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  <p:sldMasterId id="2147483744" r:id="rId6"/>
    <p:sldMasterId id="2147483756" r:id="rId7"/>
    <p:sldMasterId id="2147483780" r:id="rId8"/>
    <p:sldMasterId id="2147483792" r:id="rId9"/>
    <p:sldMasterId id="2147483804" r:id="rId10"/>
    <p:sldMasterId id="2147483816" r:id="rId11"/>
    <p:sldMasterId id="2147483828" r:id="rId12"/>
  </p:sldMasterIdLst>
  <p:notesMasterIdLst>
    <p:notesMasterId r:id="rId30"/>
  </p:notesMasterIdLst>
  <p:sldIdLst>
    <p:sldId id="287" r:id="rId13"/>
    <p:sldId id="256" r:id="rId14"/>
    <p:sldId id="278" r:id="rId15"/>
    <p:sldId id="257" r:id="rId16"/>
    <p:sldId id="281" r:id="rId17"/>
    <p:sldId id="258" r:id="rId18"/>
    <p:sldId id="260" r:id="rId19"/>
    <p:sldId id="261" r:id="rId20"/>
    <p:sldId id="263" r:id="rId21"/>
    <p:sldId id="264" r:id="rId22"/>
    <p:sldId id="282" r:id="rId23"/>
    <p:sldId id="285" r:id="rId24"/>
    <p:sldId id="279" r:id="rId25"/>
    <p:sldId id="268" r:id="rId26"/>
    <p:sldId id="280" r:id="rId27"/>
    <p:sldId id="269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DA8EA-7714-4A51-A9C5-68D0945D7A66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FE9F9-88C9-429F-AF1E-3057B9856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81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 b="1">
                <a:solidFill>
                  <a:schemeClr val="dk1"/>
                </a:solidFill>
              </a:rPr>
              <a:t>Самоопределение к деятельности </a:t>
            </a:r>
            <a:br>
              <a:rPr lang="en" sz="1200" b="1">
                <a:solidFill>
                  <a:schemeClr val="dk1"/>
                </a:solidFill>
              </a:rPr>
            </a:br>
            <a:r>
              <a:rPr lang="en" sz="1200" b="1">
                <a:solidFill>
                  <a:schemeClr val="dk1"/>
                </a:solidFill>
              </a:rPr>
              <a:t/>
            </a:r>
            <a:br>
              <a:rPr lang="en" sz="1200" b="1">
                <a:solidFill>
                  <a:schemeClr val="dk1"/>
                </a:solidFill>
              </a:rPr>
            </a:br>
            <a:r>
              <a:rPr lang="en" sz="1200">
                <a:solidFill>
                  <a:schemeClr val="dk1"/>
                </a:solidFill>
              </a:rPr>
              <a:t>Учитель настраивает учащихся на урок. Учитель напоминает о правильной посадке за партой, как правильно держать ручку и карандаш при письме.</a:t>
            </a:r>
            <a:endParaRPr/>
          </a:p>
        </p:txBody>
      </p:sp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8F21E-4298-469B-8AD9-928102951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4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39FB2-5D1F-4F19-AC16-B8511EC46C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413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8F21E-4298-469B-8AD9-928102951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006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CBBD5-C33B-4344-8F4B-B9EE2E784C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926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8BF1-AACB-4E16-8D39-423CD610F0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306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838EE-EA8A-4148-920E-5EAFB4AA1A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75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FDFC-81EC-486D-A469-4BA17E2652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65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AF267-A4C6-4EB1-937B-D87F8CE72C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993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05114-A8AB-4392-AD0B-E2DE10979D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135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8073-C4E2-4E23-B1B4-0CCE710412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681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C6D55-26CE-4019-A575-D55D8DCF94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762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39FB2-5D1F-4F19-AC16-B8511EC46C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6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FB051-4C50-49A6-965E-3EE1D2EE53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537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FB051-4C50-49A6-965E-3EE1D2EE53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047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8F21E-4298-469B-8AD9-928102951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534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CBBD5-C33B-4344-8F4B-B9EE2E784C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26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8BF1-AACB-4E16-8D39-423CD610F0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880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838EE-EA8A-4148-920E-5EAFB4AA1A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325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FDFC-81EC-486D-A469-4BA17E2652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811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AF267-A4C6-4EB1-937B-D87F8CE72C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261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05114-A8AB-4392-AD0B-E2DE10979D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47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8073-C4E2-4E23-B1B4-0CCE710412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70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C6D55-26CE-4019-A575-D55D8DCF94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47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8F21E-4298-469B-8AD9-928102951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4408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39FB2-5D1F-4F19-AC16-B8511EC46C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474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FB051-4C50-49A6-965E-3EE1D2EE53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5808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92155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9">
  <p:cSld name="Custom Layout 39">
    <p:bg>
      <p:bgPr>
        <a:solidFill>
          <a:srgbClr val="E1DCFA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9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5260" y="460077"/>
            <a:ext cx="8448494" cy="593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89" y="6527322"/>
            <a:ext cx="862644" cy="1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400" y="461701"/>
            <a:ext cx="8448500" cy="5937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2598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 1">
    <p:bg>
      <p:bgPr>
        <a:solidFill>
          <a:srgbClr val="E1DCFA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g2f04c366bb9_0_1054" descr="Изображение выглядит как графическая вставка, Мультфильм, Детское искусство, мультфильм&#10;&#10;Автоматически созданное описание"/>
          <p:cNvPicPr preferRelativeResize="0"/>
          <p:nvPr/>
        </p:nvPicPr>
        <p:blipFill rotWithShape="1">
          <a:blip r:embed="rId2">
            <a:alphaModFix/>
          </a:blip>
          <a:srcRect l="960" t="26734" b="11206"/>
          <a:stretch/>
        </p:blipFill>
        <p:spPr>
          <a:xfrm>
            <a:off x="358251" y="460083"/>
            <a:ext cx="8439900" cy="5938000"/>
          </a:xfrm>
          <a:prstGeom prst="roundRect">
            <a:avLst>
              <a:gd name="adj" fmla="val 6575"/>
            </a:avLst>
          </a:prstGeom>
          <a:noFill/>
          <a:ln>
            <a:noFill/>
          </a:ln>
        </p:spPr>
      </p:pic>
      <p:pic>
        <p:nvPicPr>
          <p:cNvPr id="16" name="Google Shape;16;g2f04c366bb9_0_105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89" y="6527322"/>
            <a:ext cx="862642" cy="18346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g2f04c366bb9_0_1054"/>
          <p:cNvSpPr txBox="1">
            <a:spLocks noGrp="1"/>
          </p:cNvSpPr>
          <p:nvPr>
            <p:ph type="subTitle" idx="1"/>
          </p:nvPr>
        </p:nvSpPr>
        <p:spPr>
          <a:xfrm>
            <a:off x="2774537" y="1877791"/>
            <a:ext cx="3454200" cy="17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Verdana"/>
              <a:buNone/>
              <a:defRPr sz="23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077123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">
  <p:cSld name="Section title and description 2">
    <p:bg>
      <p:bgPr>
        <a:solidFill>
          <a:srgbClr val="E1DCFA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g2f04c366bb9_0_2108" descr="Изображение выглядит как графическая вставка, Мультфильм, Детское искусство, иллюстрация&#10;&#10;Автоматически созданное описание"/>
          <p:cNvPicPr preferRelativeResize="0"/>
          <p:nvPr/>
        </p:nvPicPr>
        <p:blipFill rotWithShape="1">
          <a:blip r:embed="rId2">
            <a:alphaModFix/>
          </a:blip>
          <a:srcRect l="1107" t="26602" b="11400"/>
          <a:stretch/>
        </p:blipFill>
        <p:spPr>
          <a:xfrm>
            <a:off x="353750" y="460083"/>
            <a:ext cx="8436600" cy="5938000"/>
          </a:xfrm>
          <a:prstGeom prst="roundRect">
            <a:avLst>
              <a:gd name="adj" fmla="val 6739"/>
            </a:avLst>
          </a:prstGeom>
          <a:noFill/>
          <a:ln>
            <a:noFill/>
          </a:ln>
        </p:spPr>
      </p:pic>
      <p:pic>
        <p:nvPicPr>
          <p:cNvPr id="20" name="Google Shape;20;g2f04c366bb9_0_210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89" y="6527322"/>
            <a:ext cx="862642" cy="1834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g2f04c366bb9_0_2108"/>
          <p:cNvSpPr txBox="1">
            <a:spLocks noGrp="1"/>
          </p:cNvSpPr>
          <p:nvPr>
            <p:ph type="subTitle" idx="1"/>
          </p:nvPr>
        </p:nvSpPr>
        <p:spPr>
          <a:xfrm>
            <a:off x="2774537" y="1877791"/>
            <a:ext cx="3454200" cy="17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Verdana"/>
              <a:buNone/>
              <a:defRPr sz="23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850219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1">
  <p:cSld name="Custom Layout 2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g2ee1ffcc487_0_265"/>
          <p:cNvPicPr preferRelativeResize="0"/>
          <p:nvPr/>
        </p:nvPicPr>
        <p:blipFill rotWithShape="1">
          <a:blip r:embed="rId2">
            <a:alphaModFix/>
          </a:blip>
          <a:srcRect t="932" r="1545" b="922"/>
          <a:stretch/>
        </p:blipFill>
        <p:spPr>
          <a:xfrm>
            <a:off x="345250" y="459967"/>
            <a:ext cx="8448600" cy="5938000"/>
          </a:xfrm>
          <a:prstGeom prst="roundRect">
            <a:avLst>
              <a:gd name="adj" fmla="val 7229"/>
            </a:avLst>
          </a:prstGeom>
          <a:noFill/>
          <a:ln>
            <a:noFill/>
          </a:ln>
        </p:spPr>
      </p:pic>
      <p:sp>
        <p:nvSpPr>
          <p:cNvPr id="24" name="Google Shape;24;g2ee1ffcc487_0_265"/>
          <p:cNvSpPr>
            <a:spLocks noGrp="1"/>
          </p:cNvSpPr>
          <p:nvPr>
            <p:ph type="body" idx="1"/>
          </p:nvPr>
        </p:nvSpPr>
        <p:spPr>
          <a:xfrm rot="-551200">
            <a:off x="2103748" y="1844999"/>
            <a:ext cx="1958015" cy="36058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g2ee1ffcc487_0_265"/>
          <p:cNvSpPr>
            <a:spLocks noGrp="1"/>
          </p:cNvSpPr>
          <p:nvPr>
            <p:ph type="body" idx="2"/>
          </p:nvPr>
        </p:nvSpPr>
        <p:spPr>
          <a:xfrm rot="-677632">
            <a:off x="5501676" y="2107490"/>
            <a:ext cx="1888775" cy="355480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" name="Google Shape;26;g2ee1ffcc487_0_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3499" y="6525735"/>
            <a:ext cx="846750" cy="183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5076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 1 1 1">
  <p:cSld name="Section header 1 1 1 1 1 1">
    <p:bg>
      <p:bgPr>
        <a:solidFill>
          <a:srgbClr val="E1DCFA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20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5260" y="460077"/>
            <a:ext cx="8448496" cy="593784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0"/>
          <p:cNvSpPr>
            <a:spLocks noGrp="1"/>
          </p:cNvSpPr>
          <p:nvPr>
            <p:ph type="body" idx="1"/>
          </p:nvPr>
        </p:nvSpPr>
        <p:spPr>
          <a:xfrm>
            <a:off x="1831186" y="3833116"/>
            <a:ext cx="5481600" cy="951200"/>
          </a:xfrm>
          <a:prstGeom prst="roundRect">
            <a:avLst>
              <a:gd name="adj" fmla="val 16667"/>
            </a:avLst>
          </a:prstGeom>
          <a:solidFill>
            <a:srgbClr val="E1DCFA"/>
          </a:solidFill>
          <a:ln>
            <a:noFill/>
          </a:ln>
        </p:spPr>
        <p:txBody>
          <a:bodyPr spcFirstLastPara="1" wrap="square" lIns="90000" tIns="144000" rIns="91425" bIns="144000" anchor="ctr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618358" y="831023"/>
            <a:ext cx="7902300" cy="12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Verdana"/>
              <a:buNone/>
              <a:defRPr sz="23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Verdana"/>
              <a:buNone/>
              <a:defRPr sz="23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Verdana"/>
              <a:buNone/>
              <a:defRPr sz="23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Verdana"/>
              <a:buNone/>
              <a:defRPr sz="23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Verdana"/>
              <a:buNone/>
              <a:defRPr sz="23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Verdana"/>
              <a:buNone/>
              <a:defRPr sz="23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Verdana"/>
              <a:buNone/>
              <a:defRPr sz="23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Verdana"/>
              <a:buNone/>
              <a:defRPr sz="23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Verdana"/>
              <a:buNone/>
              <a:defRPr sz="23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>
            <a:spLocks noGrp="1"/>
          </p:cNvSpPr>
          <p:nvPr>
            <p:ph type="body" idx="2"/>
          </p:nvPr>
        </p:nvSpPr>
        <p:spPr>
          <a:xfrm>
            <a:off x="1831186" y="2718176"/>
            <a:ext cx="5481600" cy="951200"/>
          </a:xfrm>
          <a:prstGeom prst="roundRect">
            <a:avLst>
              <a:gd name="adj" fmla="val 16667"/>
            </a:avLst>
          </a:prstGeom>
          <a:solidFill>
            <a:srgbClr val="E1DCFA"/>
          </a:solidFill>
          <a:ln>
            <a:noFill/>
          </a:ln>
        </p:spPr>
        <p:txBody>
          <a:bodyPr spcFirstLastPara="1" wrap="square" lIns="90000" tIns="144000" rIns="91425" bIns="144000" anchor="ctr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2" name="Google Shape;32;p2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6527322"/>
            <a:ext cx="862643" cy="183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8077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 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g2ee222ccbb6_1_243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5260" y="460077"/>
            <a:ext cx="8448496" cy="593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g2ee222ccbb6_1_2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076" y="453867"/>
            <a:ext cx="8457149" cy="5946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g2ee222ccbb6_1_2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3499" y="6525735"/>
            <a:ext cx="846750" cy="18346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g2ee222ccbb6_1_243"/>
          <p:cNvSpPr txBox="1">
            <a:spLocks noGrp="1"/>
          </p:cNvSpPr>
          <p:nvPr>
            <p:ph type="subTitle" idx="1"/>
          </p:nvPr>
        </p:nvSpPr>
        <p:spPr>
          <a:xfrm>
            <a:off x="1978050" y="1857733"/>
            <a:ext cx="5056800" cy="22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Verdana"/>
              <a:buNone/>
              <a:defRPr sz="23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06461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51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CBBD5-C33B-4344-8F4B-B9EE2E784C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10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295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0476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734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044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6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7758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737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8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370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3406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0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" name="Google Shape;75;p30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15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31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8BF1-AACB-4E16-8D39-423CD610F0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7449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 1 1">
  <p:cSld name="Section header 1 1 1 1 1">
    <p:bg>
      <p:bgPr>
        <a:solidFill>
          <a:srgbClr val="E1DCFA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32" descr="Изображение выглядит как Прямоугольник, снимок экрана, линия, прямоугольный&#10;&#10;Автоматически созданное описание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6" y="0"/>
            <a:ext cx="9135910" cy="685597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2"/>
          <p:cNvSpPr txBox="1">
            <a:spLocks noGrp="1"/>
          </p:cNvSpPr>
          <p:nvPr>
            <p:ph type="body" idx="1"/>
          </p:nvPr>
        </p:nvSpPr>
        <p:spPr>
          <a:xfrm>
            <a:off x="1001207" y="890375"/>
            <a:ext cx="1792200" cy="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body" idx="2"/>
          </p:nvPr>
        </p:nvSpPr>
        <p:spPr>
          <a:xfrm>
            <a:off x="2825965" y="890375"/>
            <a:ext cx="1792200" cy="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32"/>
          <p:cNvSpPr>
            <a:spLocks noGrp="1"/>
          </p:cNvSpPr>
          <p:nvPr>
            <p:ph type="body" idx="3"/>
          </p:nvPr>
        </p:nvSpPr>
        <p:spPr>
          <a:xfrm>
            <a:off x="1064798" y="1575959"/>
            <a:ext cx="1665000" cy="716800"/>
          </a:xfrm>
          <a:prstGeom prst="roundRect">
            <a:avLst>
              <a:gd name="adj" fmla="val 50000"/>
            </a:avLst>
          </a:prstGeom>
          <a:solidFill>
            <a:srgbClr val="EADFFD"/>
          </a:solidFill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body" idx="4"/>
          </p:nvPr>
        </p:nvSpPr>
        <p:spPr>
          <a:xfrm>
            <a:off x="4650723" y="890375"/>
            <a:ext cx="1792200" cy="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body" idx="5"/>
          </p:nvPr>
        </p:nvSpPr>
        <p:spPr>
          <a:xfrm>
            <a:off x="6475481" y="890375"/>
            <a:ext cx="1792200" cy="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32"/>
          <p:cNvSpPr>
            <a:spLocks noGrp="1"/>
          </p:cNvSpPr>
          <p:nvPr>
            <p:ph type="body" idx="6"/>
          </p:nvPr>
        </p:nvSpPr>
        <p:spPr>
          <a:xfrm>
            <a:off x="2889556" y="1575959"/>
            <a:ext cx="1665000" cy="716800"/>
          </a:xfrm>
          <a:prstGeom prst="roundRect">
            <a:avLst>
              <a:gd name="adj" fmla="val 50000"/>
            </a:avLst>
          </a:prstGeom>
          <a:solidFill>
            <a:srgbClr val="EADFFD"/>
          </a:solidFill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32"/>
          <p:cNvSpPr>
            <a:spLocks noGrp="1"/>
          </p:cNvSpPr>
          <p:nvPr>
            <p:ph type="body" idx="7"/>
          </p:nvPr>
        </p:nvSpPr>
        <p:spPr>
          <a:xfrm>
            <a:off x="2899268" y="2427989"/>
            <a:ext cx="1665000" cy="716800"/>
          </a:xfrm>
          <a:prstGeom prst="roundRect">
            <a:avLst>
              <a:gd name="adj" fmla="val 50000"/>
            </a:avLst>
          </a:prstGeom>
          <a:solidFill>
            <a:srgbClr val="EADFFD"/>
          </a:solidFill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32"/>
          <p:cNvSpPr>
            <a:spLocks noGrp="1"/>
          </p:cNvSpPr>
          <p:nvPr>
            <p:ph type="body" idx="8"/>
          </p:nvPr>
        </p:nvSpPr>
        <p:spPr>
          <a:xfrm>
            <a:off x="4714314" y="1575957"/>
            <a:ext cx="1665000" cy="716800"/>
          </a:xfrm>
          <a:prstGeom prst="roundRect">
            <a:avLst>
              <a:gd name="adj" fmla="val 50000"/>
            </a:avLst>
          </a:prstGeom>
          <a:solidFill>
            <a:srgbClr val="EADFFD"/>
          </a:solidFill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32"/>
          <p:cNvSpPr>
            <a:spLocks noGrp="1"/>
          </p:cNvSpPr>
          <p:nvPr>
            <p:ph type="body" idx="9"/>
          </p:nvPr>
        </p:nvSpPr>
        <p:spPr>
          <a:xfrm>
            <a:off x="4714314" y="2427989"/>
            <a:ext cx="1665000" cy="716800"/>
          </a:xfrm>
          <a:prstGeom prst="roundRect">
            <a:avLst>
              <a:gd name="adj" fmla="val 50000"/>
            </a:avLst>
          </a:prstGeom>
          <a:solidFill>
            <a:srgbClr val="EADFFD"/>
          </a:solidFill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32"/>
          <p:cNvSpPr>
            <a:spLocks noGrp="1"/>
          </p:cNvSpPr>
          <p:nvPr>
            <p:ph type="body" idx="13"/>
          </p:nvPr>
        </p:nvSpPr>
        <p:spPr>
          <a:xfrm>
            <a:off x="6539072" y="1575957"/>
            <a:ext cx="1665000" cy="716800"/>
          </a:xfrm>
          <a:prstGeom prst="roundRect">
            <a:avLst>
              <a:gd name="adj" fmla="val 50000"/>
            </a:avLst>
          </a:prstGeom>
          <a:solidFill>
            <a:srgbClr val="EADFFD"/>
          </a:solidFill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32"/>
          <p:cNvSpPr>
            <a:spLocks noGrp="1"/>
          </p:cNvSpPr>
          <p:nvPr>
            <p:ph type="body" idx="14"/>
          </p:nvPr>
        </p:nvSpPr>
        <p:spPr>
          <a:xfrm>
            <a:off x="4714313" y="3280021"/>
            <a:ext cx="1665000" cy="716800"/>
          </a:xfrm>
          <a:prstGeom prst="roundRect">
            <a:avLst>
              <a:gd name="adj" fmla="val 50000"/>
            </a:avLst>
          </a:prstGeom>
          <a:solidFill>
            <a:srgbClr val="EADFFD"/>
          </a:solidFill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32"/>
          <p:cNvSpPr>
            <a:spLocks noGrp="1"/>
          </p:cNvSpPr>
          <p:nvPr>
            <p:ph type="body" idx="15"/>
          </p:nvPr>
        </p:nvSpPr>
        <p:spPr>
          <a:xfrm>
            <a:off x="6539072" y="2427989"/>
            <a:ext cx="1665000" cy="716800"/>
          </a:xfrm>
          <a:prstGeom prst="roundRect">
            <a:avLst>
              <a:gd name="adj" fmla="val 50000"/>
            </a:avLst>
          </a:prstGeom>
          <a:solidFill>
            <a:srgbClr val="EADFFD"/>
          </a:solidFill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body" idx="16"/>
          </p:nvPr>
        </p:nvSpPr>
        <p:spPr>
          <a:xfrm>
            <a:off x="1730129" y="4978421"/>
            <a:ext cx="5683800" cy="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9780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838EE-EA8A-4148-920E-5EAFB4AA1A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14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FDFC-81EC-486D-A469-4BA17E2652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23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AF267-A4C6-4EB1-937B-D87F8CE72C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89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05114-A8AB-4392-AD0B-E2DE10979D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60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8073-C4E2-4E23-B1B4-0CCE710412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7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CBBD5-C33B-4344-8F4B-B9EE2E784C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89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C6D55-26CE-4019-A575-D55D8DCF94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55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39FB2-5D1F-4F19-AC16-B8511EC46C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24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FB051-4C50-49A6-965E-3EE1D2EE53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70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8F21E-4298-469B-8AD9-928102951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17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CBBD5-C33B-4344-8F4B-B9EE2E784C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98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8BF1-AACB-4E16-8D39-423CD610F0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17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838EE-EA8A-4148-920E-5EAFB4AA1A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37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FDFC-81EC-486D-A469-4BA17E2652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77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AF267-A4C6-4EB1-937B-D87F8CE72C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20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05114-A8AB-4392-AD0B-E2DE10979D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2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8BF1-AACB-4E16-8D39-423CD610F0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43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8073-C4E2-4E23-B1B4-0CCE710412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39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C6D55-26CE-4019-A575-D55D8DCF94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07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39FB2-5D1F-4F19-AC16-B8511EC46C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412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FB051-4C50-49A6-965E-3EE1D2EE53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434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8F21E-4298-469B-8AD9-928102951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785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CBBD5-C33B-4344-8F4B-B9EE2E784C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153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8BF1-AACB-4E16-8D39-423CD610F0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248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838EE-EA8A-4148-920E-5EAFB4AA1A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63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FDFC-81EC-486D-A469-4BA17E2652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431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AF267-A4C6-4EB1-937B-D87F8CE72C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76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838EE-EA8A-4148-920E-5EAFB4AA1A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565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05114-A8AB-4392-AD0B-E2DE10979D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704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8073-C4E2-4E23-B1B4-0CCE710412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161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C6D55-26CE-4019-A575-D55D8DCF94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11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39FB2-5D1F-4F19-AC16-B8511EC46C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704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FB051-4C50-49A6-965E-3EE1D2EE53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63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8F21E-4298-469B-8AD9-928102951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893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CBBD5-C33B-4344-8F4B-B9EE2E784C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7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8BF1-AACB-4E16-8D39-423CD610F0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167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838EE-EA8A-4148-920E-5EAFB4AA1A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373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FDFC-81EC-486D-A469-4BA17E2652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9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FDFC-81EC-486D-A469-4BA17E2652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77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AF267-A4C6-4EB1-937B-D87F8CE72C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381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05114-A8AB-4392-AD0B-E2DE10979D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836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8073-C4E2-4E23-B1B4-0CCE710412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114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C6D55-26CE-4019-A575-D55D8DCF94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86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39FB2-5D1F-4F19-AC16-B8511EC46C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198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FB051-4C50-49A6-965E-3EE1D2EE53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19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8F21E-4298-469B-8AD9-928102951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049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CBBD5-C33B-4344-8F4B-B9EE2E784C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83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8BF1-AACB-4E16-8D39-423CD610F0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674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838EE-EA8A-4148-920E-5EAFB4AA1A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6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AF267-A4C6-4EB1-937B-D87F8CE72C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482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FDFC-81EC-486D-A469-4BA17E2652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32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AF267-A4C6-4EB1-937B-D87F8CE72C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833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05114-A8AB-4392-AD0B-E2DE10979D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296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8073-C4E2-4E23-B1B4-0CCE710412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715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C6D55-26CE-4019-A575-D55D8DCF94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938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39FB2-5D1F-4F19-AC16-B8511EC46C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695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FB051-4C50-49A6-965E-3EE1D2EE53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996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8F21E-4298-469B-8AD9-928102951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284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CBBD5-C33B-4344-8F4B-B9EE2E784C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676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8BF1-AACB-4E16-8D39-423CD610F0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1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05114-A8AB-4392-AD0B-E2DE10979D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662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838EE-EA8A-4148-920E-5EAFB4AA1A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406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FDFC-81EC-486D-A469-4BA17E2652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355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AF267-A4C6-4EB1-937B-D87F8CE72C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484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05114-A8AB-4392-AD0B-E2DE10979D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243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8073-C4E2-4E23-B1B4-0CCE710412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650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C6D55-26CE-4019-A575-D55D8DCF94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367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39FB2-5D1F-4F19-AC16-B8511EC46C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677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FB051-4C50-49A6-965E-3EE1D2EE53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627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8F21E-4298-469B-8AD9-928102951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804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CBBD5-C33B-4344-8F4B-B9EE2E784C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8073-C4E2-4E23-B1B4-0CCE710412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680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8BF1-AACB-4E16-8D39-423CD610F0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732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838EE-EA8A-4148-920E-5EAFB4AA1A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006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FDFC-81EC-486D-A469-4BA17E2652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727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AF267-A4C6-4EB1-937B-D87F8CE72C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217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05114-A8AB-4392-AD0B-E2DE10979D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551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8073-C4E2-4E23-B1B4-0CCE710412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637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C6D55-26CE-4019-A575-D55D8DCF94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38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39FB2-5D1F-4F19-AC16-B8511EC46C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357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FB051-4C50-49A6-965E-3EE1D2EE53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108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8F21E-4298-469B-8AD9-928102951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6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C6D55-26CE-4019-A575-D55D8DCF94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960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CBBD5-C33B-4344-8F4B-B9EE2E784C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313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8BF1-AACB-4E16-8D39-423CD610F0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026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838EE-EA8A-4148-920E-5EAFB4AA1A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53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FDFC-81EC-486D-A469-4BA17E2652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387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AF267-A4C6-4EB1-937B-D87F8CE72C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474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05114-A8AB-4392-AD0B-E2DE10979D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636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8073-C4E2-4E23-B1B4-0CCE710412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209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C6D55-26CE-4019-A575-D55D8DCF94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37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39FB2-5D1F-4F19-AC16-B8511EC46C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033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FB051-4C50-49A6-965E-3EE1D2EE53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5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4649CA-174F-4851-BF38-161B713C62A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8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4649CA-174F-4851-BF38-161B713C62A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3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4649CA-174F-4851-BF38-161B713C62A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2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kern="0">
                <a:solidFill>
                  <a:srgbClr val="595959"/>
                </a:solidFill>
              </a:rPr>
              <a:pPr/>
              <a:t>‹#›</a:t>
            </a:fld>
            <a:endParaRPr ker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593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4649CA-174F-4851-BF38-161B713C62A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2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4649CA-174F-4851-BF38-161B713C62A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6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4649CA-174F-4851-BF38-161B713C62A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3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4649CA-174F-4851-BF38-161B713C62A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7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4649CA-174F-4851-BF38-161B713C62A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7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4649CA-174F-4851-BF38-161B713C62A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6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4649CA-174F-4851-BF38-161B713C62A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0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4649CA-174F-4851-BF38-161B713C62A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0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file:///C:\Users\User\Desktop\&#1091;&#1088;&#1086;&#1082;&#1080;\&#1043;&#1072;&#1075;&#1072;&#1088;&#1080;&#1085;%20&#1070;&#1088;&#1080;&#1081;%20&#1040;&#1083;&#1077;&#1082;&#1089;&#1077;&#1077;&#1074;&#1080;&#1095;%20-%20'&#1055;&#1086;&#1077;&#1093;&#1072;&#1083;&#1080;!'.mp3" TargetMode="External"/><Relationship Id="rId7" Type="http://schemas.openxmlformats.org/officeDocument/2006/relationships/image" Target="../media/image16.png"/><Relationship Id="rId2" Type="http://schemas.microsoft.com/office/2007/relationships/media" Target="file:///C:\Users\User\Desktop\&#1091;&#1088;&#1086;&#1082;&#1080;\&#1043;&#1072;&#1075;&#1072;&#1088;&#1080;&#1085;%20&#1070;&#1088;&#1080;&#1081;%20&#1040;&#1083;&#1077;&#1082;&#1089;&#1077;&#1077;&#1074;&#1080;&#1095;%20-%20'&#1055;&#1086;&#1077;&#1093;&#1072;&#1083;&#1080;!'.mp3" TargetMode="External"/><Relationship Id="rId1" Type="http://schemas.openxmlformats.org/officeDocument/2006/relationships/audio" Target="file:///C:\Users\User\Downloads\yu_gagarin-poehali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file:///C:\Users\User\Desktop\&#1091;&#1088;&#1086;&#1082;&#1080;\&#1043;&#1072;&#1075;&#1072;&#1088;&#1080;&#1085;%20&#1070;&#1088;&#1080;&#1081;%20&#1040;&#1083;&#1077;&#1082;&#1089;&#1077;&#1077;&#1074;&#1080;&#1095;%20-%20'&#1055;&#1086;&#1077;&#1093;&#1072;&#1083;&#1080;!'.mp3" TargetMode="External"/><Relationship Id="rId7" Type="http://schemas.openxmlformats.org/officeDocument/2006/relationships/image" Target="../media/image16.png"/><Relationship Id="rId2" Type="http://schemas.microsoft.com/office/2007/relationships/media" Target="file:///C:\Users\User\Desktop\&#1091;&#1088;&#1086;&#1082;&#1080;\&#1043;&#1072;&#1075;&#1072;&#1088;&#1080;&#1085;%20&#1070;&#1088;&#1080;&#1081;%20&#1040;&#1083;&#1077;&#1082;&#1089;&#1077;&#1077;&#1074;&#1080;&#1095;%20-%20'&#1055;&#1086;&#1077;&#1093;&#1072;&#1083;&#1080;!'.mp3" TargetMode="External"/><Relationship Id="rId1" Type="http://schemas.openxmlformats.org/officeDocument/2006/relationships/audio" Target="file:///C:\Users\User\Downloads\yu_gagarin-poehali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06.xml"/><Relationship Id="rId7" Type="http://schemas.openxmlformats.org/officeDocument/2006/relationships/image" Target="../media/image24.gif"/><Relationship Id="rId12" Type="http://schemas.openxmlformats.org/officeDocument/2006/relationships/image" Target="../media/image2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3.gif"/><Relationship Id="rId11" Type="http://schemas.openxmlformats.org/officeDocument/2006/relationships/image" Target="../media/image14.png"/><Relationship Id="rId5" Type="http://schemas.openxmlformats.org/officeDocument/2006/relationships/image" Target="../media/image22.gif"/><Relationship Id="rId10" Type="http://schemas.openxmlformats.org/officeDocument/2006/relationships/image" Target="../media/image27.gif"/><Relationship Id="rId4" Type="http://schemas.openxmlformats.org/officeDocument/2006/relationships/image" Target="../media/image21.gif"/><Relationship Id="rId9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file:///C:\Users\User\Desktop\&#1091;&#1088;&#1086;&#1082;&#1080;\&#1043;&#1072;&#1075;&#1072;&#1088;&#1080;&#1085;%20&#1070;&#1088;&#1080;&#1081;%20&#1040;&#1083;&#1077;&#1082;&#1089;&#1077;&#1077;&#1074;&#1080;&#1095;%20-%20'&#1055;&#1086;&#1077;&#1093;&#1072;&#1083;&#1080;!'.mp3" TargetMode="External"/><Relationship Id="rId7" Type="http://schemas.openxmlformats.org/officeDocument/2006/relationships/image" Target="../media/image16.png"/><Relationship Id="rId2" Type="http://schemas.microsoft.com/office/2007/relationships/media" Target="file:///C:\Users\User\Desktop\&#1091;&#1088;&#1086;&#1082;&#1080;\&#1043;&#1072;&#1075;&#1072;&#1088;&#1080;&#1085;%20&#1070;&#1088;&#1080;&#1081;%20&#1040;&#1083;&#1077;&#1082;&#1089;&#1077;&#1077;&#1074;&#1080;&#1095;%20-%20'&#1055;&#1086;&#1077;&#1093;&#1072;&#1083;&#1080;!'.mp3" TargetMode="External"/><Relationship Id="rId1" Type="http://schemas.openxmlformats.org/officeDocument/2006/relationships/audio" Target="file:///C:\Users\User\Downloads\yu_gagarin-poehali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file:///C:\Users\User\Desktop\&#1091;&#1088;&#1086;&#1082;&#1080;\&#1043;&#1072;&#1075;&#1072;&#1088;&#1080;&#1085;%20&#1070;&#1088;&#1080;&#1081;%20&#1040;&#1083;&#1077;&#1082;&#1089;&#1077;&#1077;&#1074;&#1080;&#1095;%20-%20'&#1055;&#1086;&#1077;&#1093;&#1072;&#1083;&#1080;!'.mp3" TargetMode="External"/><Relationship Id="rId7" Type="http://schemas.openxmlformats.org/officeDocument/2006/relationships/image" Target="../media/image16.png"/><Relationship Id="rId2" Type="http://schemas.microsoft.com/office/2007/relationships/media" Target="file:///C:\Users\User\Desktop\&#1091;&#1088;&#1086;&#1082;&#1080;\&#1043;&#1072;&#1075;&#1072;&#1088;&#1080;&#1085;%20&#1070;&#1088;&#1080;&#1081;%20&#1040;&#1083;&#1077;&#1082;&#1089;&#1077;&#1077;&#1074;&#1080;&#1095;%20-%20'&#1055;&#1086;&#1077;&#1093;&#1072;&#1083;&#1080;!'.mp3" TargetMode="External"/><Relationship Id="rId1" Type="http://schemas.openxmlformats.org/officeDocument/2006/relationships/audio" Target="file:///C:\Users\User\Downloads\yu_gagarin-poehali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file:///C:\Users\User\Desktop\&#1091;&#1088;&#1086;&#1082;&#1080;\&#1043;&#1072;&#1075;&#1072;&#1088;&#1080;&#1085;%20&#1070;&#1088;&#1080;&#1081;%20&#1040;&#1083;&#1077;&#1082;&#1089;&#1077;&#1077;&#1074;&#1080;&#1095;%20-%20'&#1055;&#1086;&#1077;&#1093;&#1072;&#1083;&#1080;!'.mp3" TargetMode="External"/><Relationship Id="rId7" Type="http://schemas.openxmlformats.org/officeDocument/2006/relationships/image" Target="../media/image16.png"/><Relationship Id="rId2" Type="http://schemas.microsoft.com/office/2007/relationships/media" Target="file:///C:\Users\User\Desktop\&#1091;&#1088;&#1086;&#1082;&#1080;\&#1043;&#1072;&#1075;&#1072;&#1088;&#1080;&#1085;%20&#1070;&#1088;&#1080;&#1081;%20&#1040;&#1083;&#1077;&#1082;&#1089;&#1077;&#1077;&#1074;&#1080;&#1095;%20-%20'&#1055;&#1086;&#1077;&#1093;&#1072;&#1083;&#1080;!'.mp3" TargetMode="External"/><Relationship Id="rId1" Type="http://schemas.openxmlformats.org/officeDocument/2006/relationships/audio" Target="file:///C:\Users\User\Downloads\yu_gagarin-poehali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file:///C:\Users\User\Desktop\&#1091;&#1088;&#1086;&#1082;&#1080;\&#1043;&#1072;&#1075;&#1072;&#1088;&#1080;&#1085;%20&#1070;&#1088;&#1080;&#1081;%20&#1040;&#1083;&#1077;&#1082;&#1089;&#1077;&#1077;&#1074;&#1080;&#1095;%20-%20'&#1055;&#1086;&#1077;&#1093;&#1072;&#1083;&#1080;!'.mp3" TargetMode="External"/><Relationship Id="rId7" Type="http://schemas.openxmlformats.org/officeDocument/2006/relationships/image" Target="../media/image16.png"/><Relationship Id="rId2" Type="http://schemas.microsoft.com/office/2007/relationships/media" Target="file:///C:\Users\User\Desktop\&#1091;&#1088;&#1086;&#1082;&#1080;\&#1043;&#1072;&#1075;&#1072;&#1088;&#1080;&#1085;%20&#1070;&#1088;&#1080;&#1081;%20&#1040;&#1083;&#1077;&#1082;&#1089;&#1077;&#1077;&#1074;&#1080;&#1095;%20-%20'&#1055;&#1086;&#1077;&#1093;&#1072;&#1083;&#1080;!'.mp3" TargetMode="External"/><Relationship Id="rId1" Type="http://schemas.openxmlformats.org/officeDocument/2006/relationships/audio" Target="file:///C:\Users\User\Downloads\yu_gagarin-poehali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file:///E:\&#1043;&#1072;&#1075;&#1072;&#1088;&#1080;&#1085;%20&#1070;&#1088;&#1080;&#1081;%20&#1040;&#1083;&#1077;&#1082;&#1089;&#1077;&#1077;&#1074;&#1080;&#1095;%20-%20'&#1055;&#1086;&#1077;&#1093;&#1072;&#1083;&#1080;!'.mp3" TargetMode="External"/><Relationship Id="rId7" Type="http://schemas.openxmlformats.org/officeDocument/2006/relationships/image" Target="../media/image16.png"/><Relationship Id="rId2" Type="http://schemas.microsoft.com/office/2007/relationships/media" Target="file:///E:\&#1043;&#1072;&#1075;&#1072;&#1088;&#1080;&#1085;%20&#1070;&#1088;&#1080;&#1081;%20&#1040;&#1083;&#1077;&#1082;&#1089;&#1077;&#1077;&#1074;&#1080;&#1095;%20-%20'&#1055;&#1086;&#1077;&#1093;&#1072;&#1083;&#1080;!'.mp3" TargetMode="External"/><Relationship Id="rId1" Type="http://schemas.openxmlformats.org/officeDocument/2006/relationships/audio" Target="file:///C:\Users\User\Downloads\yu_gagarin-poehali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9161" y="480799"/>
            <a:ext cx="3951963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ru-RU" sz="1400" b="1" kern="0" dirty="0">
                <a:solidFill>
                  <a:srgbClr val="000000"/>
                </a:solidFill>
                <a:ea typeface="Times New Roman"/>
                <a:cs typeface="Times New Roman"/>
                <a:sym typeface="Arial"/>
              </a:rPr>
              <a:t>Я тетрадочку </a:t>
            </a:r>
            <a:r>
              <a:rPr lang="ru-RU" sz="1400" b="1" kern="0" dirty="0" smtClean="0">
                <a:solidFill>
                  <a:srgbClr val="000000"/>
                </a:solidFill>
                <a:ea typeface="Times New Roman"/>
                <a:cs typeface="Times New Roman"/>
                <a:sym typeface="Arial"/>
              </a:rPr>
              <a:t>открою</a:t>
            </a:r>
            <a:r>
              <a:rPr lang="ru-RU" sz="1400" b="1" kern="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  <a:sym typeface="Arial"/>
              </a:rPr>
              <a:t> </a:t>
            </a:r>
            <a:r>
              <a:rPr lang="ru-RU" sz="1400" b="1" kern="0" dirty="0" smtClean="0">
                <a:solidFill>
                  <a:srgbClr val="000000"/>
                </a:solidFill>
                <a:ea typeface="Times New Roman"/>
                <a:cs typeface="Times New Roman"/>
                <a:sym typeface="Arial"/>
              </a:rPr>
              <a:t>и </a:t>
            </a:r>
            <a:r>
              <a:rPr lang="ru-RU" sz="1400" b="1" kern="0" dirty="0">
                <a:solidFill>
                  <a:srgbClr val="000000"/>
                </a:solidFill>
                <a:ea typeface="Times New Roman"/>
                <a:cs typeface="Times New Roman"/>
                <a:sym typeface="Arial"/>
              </a:rPr>
              <a:t>наклонно положу.</a:t>
            </a:r>
            <a:endParaRPr lang="ru-RU" sz="1400" b="1" kern="0" dirty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  <a:p>
            <a:pPr algn="just" fontAlgn="base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ru-RU" sz="1400" b="1" kern="0" dirty="0">
                <a:solidFill>
                  <a:srgbClr val="000000"/>
                </a:solidFill>
                <a:ea typeface="Times New Roman"/>
                <a:cs typeface="Times New Roman"/>
                <a:sym typeface="Arial"/>
              </a:rPr>
              <a:t>Я, друзья, от вас не скрою –</a:t>
            </a:r>
            <a:endParaRPr lang="ru-RU" sz="1400" b="1" kern="0" dirty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  <a:p>
            <a:pPr algn="just" fontAlgn="base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ru-RU" sz="1400" b="1" kern="0" dirty="0">
                <a:solidFill>
                  <a:srgbClr val="000000"/>
                </a:solidFill>
                <a:ea typeface="Times New Roman"/>
                <a:cs typeface="Times New Roman"/>
                <a:sym typeface="Arial"/>
              </a:rPr>
              <a:t>Ручку я вот так возьму.</a:t>
            </a:r>
            <a:endParaRPr lang="ru-RU" sz="1400" b="1" kern="0" dirty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  <a:p>
            <a:pPr algn="just" fontAlgn="base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ru-RU" sz="1400" b="1" kern="0" dirty="0">
                <a:solidFill>
                  <a:srgbClr val="000000"/>
                </a:solidFill>
                <a:ea typeface="Times New Roman"/>
                <a:cs typeface="Times New Roman"/>
                <a:sym typeface="Arial"/>
              </a:rPr>
              <a:t>Сяду прямо, не согнусь,</a:t>
            </a:r>
            <a:endParaRPr lang="ru-RU" sz="1400" b="1" kern="0" dirty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  <a:p>
            <a:pPr algn="just" fontAlgn="base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ru-RU" sz="1400" b="1" kern="0" dirty="0">
                <a:solidFill>
                  <a:srgbClr val="000000"/>
                </a:solidFill>
                <a:ea typeface="Times New Roman"/>
                <a:cs typeface="Times New Roman"/>
                <a:sym typeface="Arial"/>
              </a:rPr>
              <a:t>За работу я возьмусь.</a:t>
            </a:r>
            <a:endParaRPr lang="ru-RU" sz="1400" b="1" kern="0" dirty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03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55875" y="1171575"/>
            <a:ext cx="3276600" cy="5686425"/>
            <a:chOff x="3504" y="384"/>
            <a:chExt cx="2064" cy="3936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3504" y="384"/>
              <a:ext cx="2064" cy="15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34925">
              <a:solidFill>
                <a:srgbClr val="777777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4560" y="1968"/>
              <a:ext cx="144" cy="2352"/>
            </a:xfrm>
            <a:prstGeom prst="rect">
              <a:avLst/>
            </a:prstGeom>
            <a:solidFill>
              <a:srgbClr val="777777"/>
            </a:solidFill>
            <a:ln w="317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23850" y="4437063"/>
            <a:ext cx="766763" cy="769937"/>
            <a:chOff x="346" y="2432"/>
            <a:chExt cx="483" cy="485"/>
          </a:xfrm>
        </p:grpSpPr>
        <p:sp>
          <p:nvSpPr>
            <p:cNvPr id="10424" name="Freeform 7"/>
            <p:cNvSpPr>
              <a:spLocks/>
            </p:cNvSpPr>
            <p:nvPr/>
          </p:nvSpPr>
          <p:spPr bwMode="auto">
            <a:xfrm>
              <a:off x="346" y="2432"/>
              <a:ext cx="483" cy="485"/>
            </a:xfrm>
            <a:custGeom>
              <a:avLst/>
              <a:gdLst>
                <a:gd name="T0" fmla="*/ 1 w 1933"/>
                <a:gd name="T1" fmla="*/ 0 h 1940"/>
                <a:gd name="T2" fmla="*/ 1 w 1933"/>
                <a:gd name="T3" fmla="*/ 0 h 1940"/>
                <a:gd name="T4" fmla="*/ 1 w 1933"/>
                <a:gd name="T5" fmla="*/ 0 h 1940"/>
                <a:gd name="T6" fmla="*/ 1 w 1933"/>
                <a:gd name="T7" fmla="*/ 0 h 1940"/>
                <a:gd name="T8" fmla="*/ 1 w 1933"/>
                <a:gd name="T9" fmla="*/ 0 h 1940"/>
                <a:gd name="T10" fmla="*/ 1 w 1933"/>
                <a:gd name="T11" fmla="*/ 0 h 1940"/>
                <a:gd name="T12" fmla="*/ 2 w 1933"/>
                <a:gd name="T13" fmla="*/ 1 h 1940"/>
                <a:gd name="T14" fmla="*/ 2 w 1933"/>
                <a:gd name="T15" fmla="*/ 1 h 1940"/>
                <a:gd name="T16" fmla="*/ 2 w 1933"/>
                <a:gd name="T17" fmla="*/ 1 h 1940"/>
                <a:gd name="T18" fmla="*/ 2 w 1933"/>
                <a:gd name="T19" fmla="*/ 1 h 1940"/>
                <a:gd name="T20" fmla="*/ 2 w 1933"/>
                <a:gd name="T21" fmla="*/ 1 h 1940"/>
                <a:gd name="T22" fmla="*/ 2 w 1933"/>
                <a:gd name="T23" fmla="*/ 1 h 1940"/>
                <a:gd name="T24" fmla="*/ 2 w 1933"/>
                <a:gd name="T25" fmla="*/ 1 h 1940"/>
                <a:gd name="T26" fmla="*/ 2 w 1933"/>
                <a:gd name="T27" fmla="*/ 2 h 1940"/>
                <a:gd name="T28" fmla="*/ 2 w 1933"/>
                <a:gd name="T29" fmla="*/ 2 h 1940"/>
                <a:gd name="T30" fmla="*/ 1 w 1933"/>
                <a:gd name="T31" fmla="*/ 2 h 1940"/>
                <a:gd name="T32" fmla="*/ 1 w 1933"/>
                <a:gd name="T33" fmla="*/ 2 h 1940"/>
                <a:gd name="T34" fmla="*/ 1 w 1933"/>
                <a:gd name="T35" fmla="*/ 2 h 1940"/>
                <a:gd name="T36" fmla="*/ 1 w 1933"/>
                <a:gd name="T37" fmla="*/ 2 h 1940"/>
                <a:gd name="T38" fmla="*/ 1 w 1933"/>
                <a:gd name="T39" fmla="*/ 2 h 1940"/>
                <a:gd name="T40" fmla="*/ 1 w 1933"/>
                <a:gd name="T41" fmla="*/ 2 h 1940"/>
                <a:gd name="T42" fmla="*/ 1 w 1933"/>
                <a:gd name="T43" fmla="*/ 2 h 1940"/>
                <a:gd name="T44" fmla="*/ 1 w 1933"/>
                <a:gd name="T45" fmla="*/ 2 h 1940"/>
                <a:gd name="T46" fmla="*/ 0 w 1933"/>
                <a:gd name="T47" fmla="*/ 2 h 1940"/>
                <a:gd name="T48" fmla="*/ 0 w 1933"/>
                <a:gd name="T49" fmla="*/ 2 h 1940"/>
                <a:gd name="T50" fmla="*/ 0 w 1933"/>
                <a:gd name="T51" fmla="*/ 2 h 1940"/>
                <a:gd name="T52" fmla="*/ 0 w 1933"/>
                <a:gd name="T53" fmla="*/ 2 h 1940"/>
                <a:gd name="T54" fmla="*/ 0 w 1933"/>
                <a:gd name="T55" fmla="*/ 2 h 1940"/>
                <a:gd name="T56" fmla="*/ 0 w 1933"/>
                <a:gd name="T57" fmla="*/ 2 h 1940"/>
                <a:gd name="T58" fmla="*/ 0 w 1933"/>
                <a:gd name="T59" fmla="*/ 1 h 1940"/>
                <a:gd name="T60" fmla="*/ 0 w 1933"/>
                <a:gd name="T61" fmla="*/ 1 h 1940"/>
                <a:gd name="T62" fmla="*/ 0 w 1933"/>
                <a:gd name="T63" fmla="*/ 1 h 1940"/>
                <a:gd name="T64" fmla="*/ 0 w 1933"/>
                <a:gd name="T65" fmla="*/ 1 h 1940"/>
                <a:gd name="T66" fmla="*/ 0 w 1933"/>
                <a:gd name="T67" fmla="*/ 1 h 1940"/>
                <a:gd name="T68" fmla="*/ 0 w 1933"/>
                <a:gd name="T69" fmla="*/ 1 h 1940"/>
                <a:gd name="T70" fmla="*/ 0 w 1933"/>
                <a:gd name="T71" fmla="*/ 1 h 1940"/>
                <a:gd name="T72" fmla="*/ 0 w 1933"/>
                <a:gd name="T73" fmla="*/ 1 h 1940"/>
                <a:gd name="T74" fmla="*/ 0 w 1933"/>
                <a:gd name="T75" fmla="*/ 0 h 1940"/>
                <a:gd name="T76" fmla="*/ 0 w 1933"/>
                <a:gd name="T77" fmla="*/ 0 h 1940"/>
                <a:gd name="T78" fmla="*/ 0 w 1933"/>
                <a:gd name="T79" fmla="*/ 0 h 1940"/>
                <a:gd name="T80" fmla="*/ 0 w 1933"/>
                <a:gd name="T81" fmla="*/ 0 h 1940"/>
                <a:gd name="T82" fmla="*/ 1 w 1933"/>
                <a:gd name="T83" fmla="*/ 0 h 1940"/>
                <a:gd name="T84" fmla="*/ 1 w 1933"/>
                <a:gd name="T85" fmla="*/ 0 h 1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3"/>
                <a:gd name="T130" fmla="*/ 0 h 1940"/>
                <a:gd name="T131" fmla="*/ 1933 w 1933"/>
                <a:gd name="T132" fmla="*/ 1940 h 1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3" h="1940">
                  <a:moveTo>
                    <a:pt x="967" y="0"/>
                  </a:moveTo>
                  <a:lnTo>
                    <a:pt x="1017" y="1"/>
                  </a:lnTo>
                  <a:lnTo>
                    <a:pt x="1066" y="5"/>
                  </a:lnTo>
                  <a:lnTo>
                    <a:pt x="1114" y="11"/>
                  </a:lnTo>
                  <a:lnTo>
                    <a:pt x="1161" y="20"/>
                  </a:lnTo>
                  <a:lnTo>
                    <a:pt x="1208" y="31"/>
                  </a:lnTo>
                  <a:lnTo>
                    <a:pt x="1254" y="44"/>
                  </a:lnTo>
                  <a:lnTo>
                    <a:pt x="1299" y="59"/>
                  </a:lnTo>
                  <a:lnTo>
                    <a:pt x="1343" y="76"/>
                  </a:lnTo>
                  <a:lnTo>
                    <a:pt x="1386" y="96"/>
                  </a:lnTo>
                  <a:lnTo>
                    <a:pt x="1427" y="118"/>
                  </a:lnTo>
                  <a:lnTo>
                    <a:pt x="1467" y="142"/>
                  </a:lnTo>
                  <a:lnTo>
                    <a:pt x="1507" y="167"/>
                  </a:lnTo>
                  <a:lnTo>
                    <a:pt x="1545" y="194"/>
                  </a:lnTo>
                  <a:lnTo>
                    <a:pt x="1581" y="223"/>
                  </a:lnTo>
                  <a:lnTo>
                    <a:pt x="1616" y="253"/>
                  </a:lnTo>
                  <a:lnTo>
                    <a:pt x="1650" y="286"/>
                  </a:lnTo>
                  <a:lnTo>
                    <a:pt x="1681" y="320"/>
                  </a:lnTo>
                  <a:lnTo>
                    <a:pt x="1713" y="355"/>
                  </a:lnTo>
                  <a:lnTo>
                    <a:pt x="1741" y="391"/>
                  </a:lnTo>
                  <a:lnTo>
                    <a:pt x="1768" y="430"/>
                  </a:lnTo>
                  <a:lnTo>
                    <a:pt x="1793" y="469"/>
                  </a:lnTo>
                  <a:lnTo>
                    <a:pt x="1817" y="509"/>
                  </a:lnTo>
                  <a:lnTo>
                    <a:pt x="1838" y="551"/>
                  </a:lnTo>
                  <a:lnTo>
                    <a:pt x="1857" y="594"/>
                  </a:lnTo>
                  <a:lnTo>
                    <a:pt x="1874" y="638"/>
                  </a:lnTo>
                  <a:lnTo>
                    <a:pt x="1889" y="683"/>
                  </a:lnTo>
                  <a:lnTo>
                    <a:pt x="1903" y="729"/>
                  </a:lnTo>
                  <a:lnTo>
                    <a:pt x="1913" y="776"/>
                  </a:lnTo>
                  <a:lnTo>
                    <a:pt x="1922" y="823"/>
                  </a:lnTo>
                  <a:lnTo>
                    <a:pt x="1928" y="872"/>
                  </a:lnTo>
                  <a:lnTo>
                    <a:pt x="1932" y="921"/>
                  </a:lnTo>
                  <a:lnTo>
                    <a:pt x="1933" y="971"/>
                  </a:lnTo>
                  <a:lnTo>
                    <a:pt x="1932" y="1021"/>
                  </a:lnTo>
                  <a:lnTo>
                    <a:pt x="1928" y="1070"/>
                  </a:lnTo>
                  <a:lnTo>
                    <a:pt x="1922" y="1119"/>
                  </a:lnTo>
                  <a:lnTo>
                    <a:pt x="1913" y="1167"/>
                  </a:lnTo>
                  <a:lnTo>
                    <a:pt x="1903" y="1213"/>
                  </a:lnTo>
                  <a:lnTo>
                    <a:pt x="1889" y="1259"/>
                  </a:lnTo>
                  <a:lnTo>
                    <a:pt x="1874" y="1303"/>
                  </a:lnTo>
                  <a:lnTo>
                    <a:pt x="1857" y="1347"/>
                  </a:lnTo>
                  <a:lnTo>
                    <a:pt x="1838" y="1391"/>
                  </a:lnTo>
                  <a:lnTo>
                    <a:pt x="1817" y="1432"/>
                  </a:lnTo>
                  <a:lnTo>
                    <a:pt x="1793" y="1473"/>
                  </a:lnTo>
                  <a:lnTo>
                    <a:pt x="1768" y="1513"/>
                  </a:lnTo>
                  <a:lnTo>
                    <a:pt x="1741" y="1550"/>
                  </a:lnTo>
                  <a:lnTo>
                    <a:pt x="1713" y="1587"/>
                  </a:lnTo>
                  <a:lnTo>
                    <a:pt x="1681" y="1622"/>
                  </a:lnTo>
                  <a:lnTo>
                    <a:pt x="1650" y="1656"/>
                  </a:lnTo>
                  <a:lnTo>
                    <a:pt x="1616" y="1688"/>
                  </a:lnTo>
                  <a:lnTo>
                    <a:pt x="1581" y="1718"/>
                  </a:lnTo>
                  <a:lnTo>
                    <a:pt x="1545" y="1747"/>
                  </a:lnTo>
                  <a:lnTo>
                    <a:pt x="1507" y="1775"/>
                  </a:lnTo>
                  <a:lnTo>
                    <a:pt x="1467" y="1800"/>
                  </a:lnTo>
                  <a:lnTo>
                    <a:pt x="1427" y="1823"/>
                  </a:lnTo>
                  <a:lnTo>
                    <a:pt x="1386" y="1845"/>
                  </a:lnTo>
                  <a:lnTo>
                    <a:pt x="1343" y="1864"/>
                  </a:lnTo>
                  <a:lnTo>
                    <a:pt x="1299" y="1881"/>
                  </a:lnTo>
                  <a:lnTo>
                    <a:pt x="1254" y="1896"/>
                  </a:lnTo>
                  <a:lnTo>
                    <a:pt x="1208" y="1910"/>
                  </a:lnTo>
                  <a:lnTo>
                    <a:pt x="1161" y="1920"/>
                  </a:lnTo>
                  <a:lnTo>
                    <a:pt x="1114" y="1929"/>
                  </a:lnTo>
                  <a:lnTo>
                    <a:pt x="1066" y="1935"/>
                  </a:lnTo>
                  <a:lnTo>
                    <a:pt x="1017" y="1939"/>
                  </a:lnTo>
                  <a:lnTo>
                    <a:pt x="967" y="1940"/>
                  </a:lnTo>
                  <a:lnTo>
                    <a:pt x="917" y="1939"/>
                  </a:lnTo>
                  <a:lnTo>
                    <a:pt x="868" y="1935"/>
                  </a:lnTo>
                  <a:lnTo>
                    <a:pt x="821" y="1929"/>
                  </a:lnTo>
                  <a:lnTo>
                    <a:pt x="773" y="1920"/>
                  </a:lnTo>
                  <a:lnTo>
                    <a:pt x="727" y="1910"/>
                  </a:lnTo>
                  <a:lnTo>
                    <a:pt x="680" y="1896"/>
                  </a:lnTo>
                  <a:lnTo>
                    <a:pt x="635" y="1881"/>
                  </a:lnTo>
                  <a:lnTo>
                    <a:pt x="592" y="1864"/>
                  </a:lnTo>
                  <a:lnTo>
                    <a:pt x="549" y="1845"/>
                  </a:lnTo>
                  <a:lnTo>
                    <a:pt x="508" y="1823"/>
                  </a:lnTo>
                  <a:lnTo>
                    <a:pt x="466" y="1800"/>
                  </a:lnTo>
                  <a:lnTo>
                    <a:pt x="427" y="1775"/>
                  </a:lnTo>
                  <a:lnTo>
                    <a:pt x="390" y="1747"/>
                  </a:lnTo>
                  <a:lnTo>
                    <a:pt x="354" y="1718"/>
                  </a:lnTo>
                  <a:lnTo>
                    <a:pt x="317" y="1688"/>
                  </a:lnTo>
                  <a:lnTo>
                    <a:pt x="285" y="1656"/>
                  </a:lnTo>
                  <a:lnTo>
                    <a:pt x="252" y="1622"/>
                  </a:lnTo>
                  <a:lnTo>
                    <a:pt x="222" y="1587"/>
                  </a:lnTo>
                  <a:lnTo>
                    <a:pt x="193" y="1550"/>
                  </a:lnTo>
                  <a:lnTo>
                    <a:pt x="166" y="1513"/>
                  </a:lnTo>
                  <a:lnTo>
                    <a:pt x="141" y="1473"/>
                  </a:lnTo>
                  <a:lnTo>
                    <a:pt x="117" y="1432"/>
                  </a:lnTo>
                  <a:lnTo>
                    <a:pt x="96" y="1391"/>
                  </a:lnTo>
                  <a:lnTo>
                    <a:pt x="77" y="1347"/>
                  </a:lnTo>
                  <a:lnTo>
                    <a:pt x="59" y="1303"/>
                  </a:lnTo>
                  <a:lnTo>
                    <a:pt x="44" y="1259"/>
                  </a:lnTo>
                  <a:lnTo>
                    <a:pt x="30" y="1213"/>
                  </a:lnTo>
                  <a:lnTo>
                    <a:pt x="20" y="1167"/>
                  </a:lnTo>
                  <a:lnTo>
                    <a:pt x="12" y="1119"/>
                  </a:lnTo>
                  <a:lnTo>
                    <a:pt x="5" y="1070"/>
                  </a:lnTo>
                  <a:lnTo>
                    <a:pt x="2" y="1021"/>
                  </a:lnTo>
                  <a:lnTo>
                    <a:pt x="0" y="971"/>
                  </a:lnTo>
                  <a:lnTo>
                    <a:pt x="2" y="921"/>
                  </a:lnTo>
                  <a:lnTo>
                    <a:pt x="5" y="872"/>
                  </a:lnTo>
                  <a:lnTo>
                    <a:pt x="12" y="823"/>
                  </a:lnTo>
                  <a:lnTo>
                    <a:pt x="20" y="776"/>
                  </a:lnTo>
                  <a:lnTo>
                    <a:pt x="30" y="729"/>
                  </a:lnTo>
                  <a:lnTo>
                    <a:pt x="44" y="683"/>
                  </a:lnTo>
                  <a:lnTo>
                    <a:pt x="59" y="638"/>
                  </a:lnTo>
                  <a:lnTo>
                    <a:pt x="77" y="594"/>
                  </a:lnTo>
                  <a:lnTo>
                    <a:pt x="96" y="551"/>
                  </a:lnTo>
                  <a:lnTo>
                    <a:pt x="117" y="509"/>
                  </a:lnTo>
                  <a:lnTo>
                    <a:pt x="141" y="469"/>
                  </a:lnTo>
                  <a:lnTo>
                    <a:pt x="166" y="430"/>
                  </a:lnTo>
                  <a:lnTo>
                    <a:pt x="193" y="391"/>
                  </a:lnTo>
                  <a:lnTo>
                    <a:pt x="222" y="355"/>
                  </a:lnTo>
                  <a:lnTo>
                    <a:pt x="252" y="320"/>
                  </a:lnTo>
                  <a:lnTo>
                    <a:pt x="285" y="286"/>
                  </a:lnTo>
                  <a:lnTo>
                    <a:pt x="317" y="253"/>
                  </a:lnTo>
                  <a:lnTo>
                    <a:pt x="354" y="223"/>
                  </a:lnTo>
                  <a:lnTo>
                    <a:pt x="390" y="194"/>
                  </a:lnTo>
                  <a:lnTo>
                    <a:pt x="427" y="167"/>
                  </a:lnTo>
                  <a:lnTo>
                    <a:pt x="466" y="142"/>
                  </a:lnTo>
                  <a:lnTo>
                    <a:pt x="508" y="118"/>
                  </a:lnTo>
                  <a:lnTo>
                    <a:pt x="549" y="96"/>
                  </a:lnTo>
                  <a:lnTo>
                    <a:pt x="592" y="76"/>
                  </a:lnTo>
                  <a:lnTo>
                    <a:pt x="635" y="59"/>
                  </a:lnTo>
                  <a:lnTo>
                    <a:pt x="680" y="44"/>
                  </a:lnTo>
                  <a:lnTo>
                    <a:pt x="727" y="31"/>
                  </a:lnTo>
                  <a:lnTo>
                    <a:pt x="773" y="20"/>
                  </a:lnTo>
                  <a:lnTo>
                    <a:pt x="821" y="11"/>
                  </a:lnTo>
                  <a:lnTo>
                    <a:pt x="868" y="5"/>
                  </a:lnTo>
                  <a:lnTo>
                    <a:pt x="917" y="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25" name="Freeform 8"/>
            <p:cNvSpPr>
              <a:spLocks/>
            </p:cNvSpPr>
            <p:nvPr/>
          </p:nvSpPr>
          <p:spPr bwMode="auto">
            <a:xfrm>
              <a:off x="348" y="2435"/>
              <a:ext cx="475" cy="476"/>
            </a:xfrm>
            <a:custGeom>
              <a:avLst/>
              <a:gdLst>
                <a:gd name="T0" fmla="*/ 1 w 1898"/>
                <a:gd name="T1" fmla="*/ 0 h 1902"/>
                <a:gd name="T2" fmla="*/ 1 w 1898"/>
                <a:gd name="T3" fmla="*/ 0 h 1902"/>
                <a:gd name="T4" fmla="*/ 1 w 1898"/>
                <a:gd name="T5" fmla="*/ 0 h 1902"/>
                <a:gd name="T6" fmla="*/ 2 w 1898"/>
                <a:gd name="T7" fmla="*/ 0 h 1902"/>
                <a:gd name="T8" fmla="*/ 2 w 1898"/>
                <a:gd name="T9" fmla="*/ 0 h 1902"/>
                <a:gd name="T10" fmla="*/ 2 w 1898"/>
                <a:gd name="T11" fmla="*/ 0 h 1902"/>
                <a:gd name="T12" fmla="*/ 2 w 1898"/>
                <a:gd name="T13" fmla="*/ 1 h 1902"/>
                <a:gd name="T14" fmla="*/ 2 w 1898"/>
                <a:gd name="T15" fmla="*/ 1 h 1902"/>
                <a:gd name="T16" fmla="*/ 2 w 1898"/>
                <a:gd name="T17" fmla="*/ 1 h 1902"/>
                <a:gd name="T18" fmla="*/ 2 w 1898"/>
                <a:gd name="T19" fmla="*/ 1 h 1902"/>
                <a:gd name="T20" fmla="*/ 2 w 1898"/>
                <a:gd name="T21" fmla="*/ 1 h 1902"/>
                <a:gd name="T22" fmla="*/ 2 w 1898"/>
                <a:gd name="T23" fmla="*/ 1 h 1902"/>
                <a:gd name="T24" fmla="*/ 2 w 1898"/>
                <a:gd name="T25" fmla="*/ 1 h 1902"/>
                <a:gd name="T26" fmla="*/ 2 w 1898"/>
                <a:gd name="T27" fmla="*/ 1 h 1902"/>
                <a:gd name="T28" fmla="*/ 2 w 1898"/>
                <a:gd name="T29" fmla="*/ 2 h 1902"/>
                <a:gd name="T30" fmla="*/ 2 w 1898"/>
                <a:gd name="T31" fmla="*/ 2 h 1902"/>
                <a:gd name="T32" fmla="*/ 2 w 1898"/>
                <a:gd name="T33" fmla="*/ 2 h 1902"/>
                <a:gd name="T34" fmla="*/ 2 w 1898"/>
                <a:gd name="T35" fmla="*/ 2 h 1902"/>
                <a:gd name="T36" fmla="*/ 1 w 1898"/>
                <a:gd name="T37" fmla="*/ 2 h 1902"/>
                <a:gd name="T38" fmla="*/ 1 w 1898"/>
                <a:gd name="T39" fmla="*/ 2 h 1902"/>
                <a:gd name="T40" fmla="*/ 1 w 1898"/>
                <a:gd name="T41" fmla="*/ 2 h 1902"/>
                <a:gd name="T42" fmla="*/ 1 w 1898"/>
                <a:gd name="T43" fmla="*/ 2 h 1902"/>
                <a:gd name="T44" fmla="*/ 1 w 1898"/>
                <a:gd name="T45" fmla="*/ 2 h 1902"/>
                <a:gd name="T46" fmla="*/ 1 w 1898"/>
                <a:gd name="T47" fmla="*/ 2 h 1902"/>
                <a:gd name="T48" fmla="*/ 1 w 1898"/>
                <a:gd name="T49" fmla="*/ 2 h 1902"/>
                <a:gd name="T50" fmla="*/ 1 w 1898"/>
                <a:gd name="T51" fmla="*/ 2 h 1902"/>
                <a:gd name="T52" fmla="*/ 0 w 1898"/>
                <a:gd name="T53" fmla="*/ 2 h 1902"/>
                <a:gd name="T54" fmla="*/ 0 w 1898"/>
                <a:gd name="T55" fmla="*/ 2 h 1902"/>
                <a:gd name="T56" fmla="*/ 0 w 1898"/>
                <a:gd name="T57" fmla="*/ 2 h 1902"/>
                <a:gd name="T58" fmla="*/ 0 w 1898"/>
                <a:gd name="T59" fmla="*/ 1 h 1902"/>
                <a:gd name="T60" fmla="*/ 0 w 1898"/>
                <a:gd name="T61" fmla="*/ 1 h 1902"/>
                <a:gd name="T62" fmla="*/ 0 w 1898"/>
                <a:gd name="T63" fmla="*/ 1 h 1902"/>
                <a:gd name="T64" fmla="*/ 0 w 1898"/>
                <a:gd name="T65" fmla="*/ 1 h 1902"/>
                <a:gd name="T66" fmla="*/ 0 w 1898"/>
                <a:gd name="T67" fmla="*/ 1 h 1902"/>
                <a:gd name="T68" fmla="*/ 0 w 1898"/>
                <a:gd name="T69" fmla="*/ 1 h 1902"/>
                <a:gd name="T70" fmla="*/ 0 w 1898"/>
                <a:gd name="T71" fmla="*/ 1 h 1902"/>
                <a:gd name="T72" fmla="*/ 0 w 1898"/>
                <a:gd name="T73" fmla="*/ 1 h 1902"/>
                <a:gd name="T74" fmla="*/ 0 w 1898"/>
                <a:gd name="T75" fmla="*/ 0 h 1902"/>
                <a:gd name="T76" fmla="*/ 1 w 1898"/>
                <a:gd name="T77" fmla="*/ 0 h 1902"/>
                <a:gd name="T78" fmla="*/ 1 w 1898"/>
                <a:gd name="T79" fmla="*/ 0 h 1902"/>
                <a:gd name="T80" fmla="*/ 1 w 1898"/>
                <a:gd name="T81" fmla="*/ 0 h 1902"/>
                <a:gd name="T82" fmla="*/ 1 w 1898"/>
                <a:gd name="T83" fmla="*/ 0 h 1902"/>
                <a:gd name="T84" fmla="*/ 1 w 1898"/>
                <a:gd name="T85" fmla="*/ 0 h 19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98"/>
                <a:gd name="T130" fmla="*/ 0 h 1902"/>
                <a:gd name="T131" fmla="*/ 1898 w 1898"/>
                <a:gd name="T132" fmla="*/ 1902 h 19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98" h="1902">
                  <a:moveTo>
                    <a:pt x="950" y="0"/>
                  </a:moveTo>
                  <a:lnTo>
                    <a:pt x="999" y="1"/>
                  </a:lnTo>
                  <a:lnTo>
                    <a:pt x="1046" y="5"/>
                  </a:lnTo>
                  <a:lnTo>
                    <a:pt x="1094" y="11"/>
                  </a:lnTo>
                  <a:lnTo>
                    <a:pt x="1141" y="19"/>
                  </a:lnTo>
                  <a:lnTo>
                    <a:pt x="1187" y="30"/>
                  </a:lnTo>
                  <a:lnTo>
                    <a:pt x="1232" y="42"/>
                  </a:lnTo>
                  <a:lnTo>
                    <a:pt x="1275" y="57"/>
                  </a:lnTo>
                  <a:lnTo>
                    <a:pt x="1319" y="75"/>
                  </a:lnTo>
                  <a:lnTo>
                    <a:pt x="1361" y="94"/>
                  </a:lnTo>
                  <a:lnTo>
                    <a:pt x="1402" y="115"/>
                  </a:lnTo>
                  <a:lnTo>
                    <a:pt x="1441" y="138"/>
                  </a:lnTo>
                  <a:lnTo>
                    <a:pt x="1480" y="163"/>
                  </a:lnTo>
                  <a:lnTo>
                    <a:pt x="1517" y="189"/>
                  </a:lnTo>
                  <a:lnTo>
                    <a:pt x="1552" y="218"/>
                  </a:lnTo>
                  <a:lnTo>
                    <a:pt x="1587" y="248"/>
                  </a:lnTo>
                  <a:lnTo>
                    <a:pt x="1620" y="279"/>
                  </a:lnTo>
                  <a:lnTo>
                    <a:pt x="1651" y="312"/>
                  </a:lnTo>
                  <a:lnTo>
                    <a:pt x="1681" y="347"/>
                  </a:lnTo>
                  <a:lnTo>
                    <a:pt x="1710" y="382"/>
                  </a:lnTo>
                  <a:lnTo>
                    <a:pt x="1736" y="420"/>
                  </a:lnTo>
                  <a:lnTo>
                    <a:pt x="1760" y="458"/>
                  </a:lnTo>
                  <a:lnTo>
                    <a:pt x="1784" y="499"/>
                  </a:lnTo>
                  <a:lnTo>
                    <a:pt x="1804" y="539"/>
                  </a:lnTo>
                  <a:lnTo>
                    <a:pt x="1824" y="581"/>
                  </a:lnTo>
                  <a:lnTo>
                    <a:pt x="1840" y="625"/>
                  </a:lnTo>
                  <a:lnTo>
                    <a:pt x="1855" y="669"/>
                  </a:lnTo>
                  <a:lnTo>
                    <a:pt x="1868" y="714"/>
                  </a:lnTo>
                  <a:lnTo>
                    <a:pt x="1879" y="759"/>
                  </a:lnTo>
                  <a:lnTo>
                    <a:pt x="1887" y="807"/>
                  </a:lnTo>
                  <a:lnTo>
                    <a:pt x="1893" y="854"/>
                  </a:lnTo>
                  <a:lnTo>
                    <a:pt x="1897" y="902"/>
                  </a:lnTo>
                  <a:lnTo>
                    <a:pt x="1898" y="951"/>
                  </a:lnTo>
                  <a:lnTo>
                    <a:pt x="1897" y="1000"/>
                  </a:lnTo>
                  <a:lnTo>
                    <a:pt x="1893" y="1047"/>
                  </a:lnTo>
                  <a:lnTo>
                    <a:pt x="1887" y="1095"/>
                  </a:lnTo>
                  <a:lnTo>
                    <a:pt x="1879" y="1143"/>
                  </a:lnTo>
                  <a:lnTo>
                    <a:pt x="1868" y="1188"/>
                  </a:lnTo>
                  <a:lnTo>
                    <a:pt x="1855" y="1233"/>
                  </a:lnTo>
                  <a:lnTo>
                    <a:pt x="1840" y="1277"/>
                  </a:lnTo>
                  <a:lnTo>
                    <a:pt x="1824" y="1321"/>
                  </a:lnTo>
                  <a:lnTo>
                    <a:pt x="1804" y="1363"/>
                  </a:lnTo>
                  <a:lnTo>
                    <a:pt x="1784" y="1403"/>
                  </a:lnTo>
                  <a:lnTo>
                    <a:pt x="1760" y="1444"/>
                  </a:lnTo>
                  <a:lnTo>
                    <a:pt x="1736" y="1482"/>
                  </a:lnTo>
                  <a:lnTo>
                    <a:pt x="1710" y="1520"/>
                  </a:lnTo>
                  <a:lnTo>
                    <a:pt x="1681" y="1555"/>
                  </a:lnTo>
                  <a:lnTo>
                    <a:pt x="1651" y="1590"/>
                  </a:lnTo>
                  <a:lnTo>
                    <a:pt x="1620" y="1623"/>
                  </a:lnTo>
                  <a:lnTo>
                    <a:pt x="1587" y="1654"/>
                  </a:lnTo>
                  <a:lnTo>
                    <a:pt x="1552" y="1684"/>
                  </a:lnTo>
                  <a:lnTo>
                    <a:pt x="1517" y="1713"/>
                  </a:lnTo>
                  <a:lnTo>
                    <a:pt x="1480" y="1739"/>
                  </a:lnTo>
                  <a:lnTo>
                    <a:pt x="1441" y="1764"/>
                  </a:lnTo>
                  <a:lnTo>
                    <a:pt x="1402" y="1787"/>
                  </a:lnTo>
                  <a:lnTo>
                    <a:pt x="1361" y="1808"/>
                  </a:lnTo>
                  <a:lnTo>
                    <a:pt x="1319" y="1827"/>
                  </a:lnTo>
                  <a:lnTo>
                    <a:pt x="1275" y="1845"/>
                  </a:lnTo>
                  <a:lnTo>
                    <a:pt x="1232" y="1860"/>
                  </a:lnTo>
                  <a:lnTo>
                    <a:pt x="1187" y="1872"/>
                  </a:lnTo>
                  <a:lnTo>
                    <a:pt x="1141" y="1883"/>
                  </a:lnTo>
                  <a:lnTo>
                    <a:pt x="1094" y="1891"/>
                  </a:lnTo>
                  <a:lnTo>
                    <a:pt x="1046" y="1897"/>
                  </a:lnTo>
                  <a:lnTo>
                    <a:pt x="999" y="1901"/>
                  </a:lnTo>
                  <a:lnTo>
                    <a:pt x="950" y="1902"/>
                  </a:lnTo>
                  <a:lnTo>
                    <a:pt x="901" y="1901"/>
                  </a:lnTo>
                  <a:lnTo>
                    <a:pt x="853" y="1897"/>
                  </a:lnTo>
                  <a:lnTo>
                    <a:pt x="806" y="1891"/>
                  </a:lnTo>
                  <a:lnTo>
                    <a:pt x="759" y="1883"/>
                  </a:lnTo>
                  <a:lnTo>
                    <a:pt x="713" y="1872"/>
                  </a:lnTo>
                  <a:lnTo>
                    <a:pt x="668" y="1860"/>
                  </a:lnTo>
                  <a:lnTo>
                    <a:pt x="624" y="1845"/>
                  </a:lnTo>
                  <a:lnTo>
                    <a:pt x="582" y="1827"/>
                  </a:lnTo>
                  <a:lnTo>
                    <a:pt x="539" y="1808"/>
                  </a:lnTo>
                  <a:lnTo>
                    <a:pt x="498" y="1787"/>
                  </a:lnTo>
                  <a:lnTo>
                    <a:pt x="459" y="1764"/>
                  </a:lnTo>
                  <a:lnTo>
                    <a:pt x="420" y="1739"/>
                  </a:lnTo>
                  <a:lnTo>
                    <a:pt x="382" y="1713"/>
                  </a:lnTo>
                  <a:lnTo>
                    <a:pt x="347" y="1684"/>
                  </a:lnTo>
                  <a:lnTo>
                    <a:pt x="312" y="1654"/>
                  </a:lnTo>
                  <a:lnTo>
                    <a:pt x="280" y="1623"/>
                  </a:lnTo>
                  <a:lnTo>
                    <a:pt x="247" y="1590"/>
                  </a:lnTo>
                  <a:lnTo>
                    <a:pt x="218" y="1555"/>
                  </a:lnTo>
                  <a:lnTo>
                    <a:pt x="190" y="1520"/>
                  </a:lnTo>
                  <a:lnTo>
                    <a:pt x="163" y="1482"/>
                  </a:lnTo>
                  <a:lnTo>
                    <a:pt x="138" y="1444"/>
                  </a:lnTo>
                  <a:lnTo>
                    <a:pt x="116" y="1403"/>
                  </a:lnTo>
                  <a:lnTo>
                    <a:pt x="94" y="1363"/>
                  </a:lnTo>
                  <a:lnTo>
                    <a:pt x="76" y="1321"/>
                  </a:lnTo>
                  <a:lnTo>
                    <a:pt x="58" y="1277"/>
                  </a:lnTo>
                  <a:lnTo>
                    <a:pt x="43" y="1233"/>
                  </a:lnTo>
                  <a:lnTo>
                    <a:pt x="30" y="1188"/>
                  </a:lnTo>
                  <a:lnTo>
                    <a:pt x="19" y="1143"/>
                  </a:lnTo>
                  <a:lnTo>
                    <a:pt x="12" y="1095"/>
                  </a:lnTo>
                  <a:lnTo>
                    <a:pt x="5" y="1047"/>
                  </a:lnTo>
                  <a:lnTo>
                    <a:pt x="2" y="1000"/>
                  </a:lnTo>
                  <a:lnTo>
                    <a:pt x="0" y="951"/>
                  </a:lnTo>
                  <a:lnTo>
                    <a:pt x="2" y="902"/>
                  </a:lnTo>
                  <a:lnTo>
                    <a:pt x="5" y="854"/>
                  </a:lnTo>
                  <a:lnTo>
                    <a:pt x="12" y="807"/>
                  </a:lnTo>
                  <a:lnTo>
                    <a:pt x="19" y="759"/>
                  </a:lnTo>
                  <a:lnTo>
                    <a:pt x="30" y="714"/>
                  </a:lnTo>
                  <a:lnTo>
                    <a:pt x="43" y="669"/>
                  </a:lnTo>
                  <a:lnTo>
                    <a:pt x="58" y="625"/>
                  </a:lnTo>
                  <a:lnTo>
                    <a:pt x="76" y="581"/>
                  </a:lnTo>
                  <a:lnTo>
                    <a:pt x="94" y="539"/>
                  </a:lnTo>
                  <a:lnTo>
                    <a:pt x="116" y="499"/>
                  </a:lnTo>
                  <a:lnTo>
                    <a:pt x="138" y="458"/>
                  </a:lnTo>
                  <a:lnTo>
                    <a:pt x="163" y="420"/>
                  </a:lnTo>
                  <a:lnTo>
                    <a:pt x="190" y="382"/>
                  </a:lnTo>
                  <a:lnTo>
                    <a:pt x="218" y="347"/>
                  </a:lnTo>
                  <a:lnTo>
                    <a:pt x="247" y="312"/>
                  </a:lnTo>
                  <a:lnTo>
                    <a:pt x="280" y="279"/>
                  </a:lnTo>
                  <a:lnTo>
                    <a:pt x="312" y="248"/>
                  </a:lnTo>
                  <a:lnTo>
                    <a:pt x="347" y="218"/>
                  </a:lnTo>
                  <a:lnTo>
                    <a:pt x="382" y="189"/>
                  </a:lnTo>
                  <a:lnTo>
                    <a:pt x="420" y="163"/>
                  </a:lnTo>
                  <a:lnTo>
                    <a:pt x="459" y="138"/>
                  </a:lnTo>
                  <a:lnTo>
                    <a:pt x="498" y="115"/>
                  </a:lnTo>
                  <a:lnTo>
                    <a:pt x="539" y="94"/>
                  </a:lnTo>
                  <a:lnTo>
                    <a:pt x="582" y="75"/>
                  </a:lnTo>
                  <a:lnTo>
                    <a:pt x="624" y="57"/>
                  </a:lnTo>
                  <a:lnTo>
                    <a:pt x="668" y="42"/>
                  </a:lnTo>
                  <a:lnTo>
                    <a:pt x="713" y="30"/>
                  </a:lnTo>
                  <a:lnTo>
                    <a:pt x="759" y="19"/>
                  </a:lnTo>
                  <a:lnTo>
                    <a:pt x="806" y="11"/>
                  </a:lnTo>
                  <a:lnTo>
                    <a:pt x="853" y="5"/>
                  </a:lnTo>
                  <a:lnTo>
                    <a:pt x="901" y="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26" name="Freeform 9"/>
            <p:cNvSpPr>
              <a:spLocks/>
            </p:cNvSpPr>
            <p:nvPr/>
          </p:nvSpPr>
          <p:spPr bwMode="auto">
            <a:xfrm>
              <a:off x="351" y="2438"/>
              <a:ext cx="465" cy="467"/>
            </a:xfrm>
            <a:custGeom>
              <a:avLst/>
              <a:gdLst>
                <a:gd name="T0" fmla="*/ 1 w 1863"/>
                <a:gd name="T1" fmla="*/ 0 h 1869"/>
                <a:gd name="T2" fmla="*/ 1 w 1863"/>
                <a:gd name="T3" fmla="*/ 0 h 1869"/>
                <a:gd name="T4" fmla="*/ 1 w 1863"/>
                <a:gd name="T5" fmla="*/ 0 h 1869"/>
                <a:gd name="T6" fmla="*/ 1 w 1863"/>
                <a:gd name="T7" fmla="*/ 0 h 1869"/>
                <a:gd name="T8" fmla="*/ 1 w 1863"/>
                <a:gd name="T9" fmla="*/ 0 h 1869"/>
                <a:gd name="T10" fmla="*/ 1 w 1863"/>
                <a:gd name="T11" fmla="*/ 0 h 1869"/>
                <a:gd name="T12" fmla="*/ 1 w 1863"/>
                <a:gd name="T13" fmla="*/ 0 h 1869"/>
                <a:gd name="T14" fmla="*/ 2 w 1863"/>
                <a:gd name="T15" fmla="*/ 0 h 1869"/>
                <a:gd name="T16" fmla="*/ 2 w 1863"/>
                <a:gd name="T17" fmla="*/ 0 h 1869"/>
                <a:gd name="T18" fmla="*/ 2 w 1863"/>
                <a:gd name="T19" fmla="*/ 1 h 1869"/>
                <a:gd name="T20" fmla="*/ 2 w 1863"/>
                <a:gd name="T21" fmla="*/ 1 h 1869"/>
                <a:gd name="T22" fmla="*/ 2 w 1863"/>
                <a:gd name="T23" fmla="*/ 1 h 1869"/>
                <a:gd name="T24" fmla="*/ 2 w 1863"/>
                <a:gd name="T25" fmla="*/ 1 h 1869"/>
                <a:gd name="T26" fmla="*/ 2 w 1863"/>
                <a:gd name="T27" fmla="*/ 1 h 1869"/>
                <a:gd name="T28" fmla="*/ 1 w 1863"/>
                <a:gd name="T29" fmla="*/ 1 h 1869"/>
                <a:gd name="T30" fmla="*/ 1 w 1863"/>
                <a:gd name="T31" fmla="*/ 1 h 1869"/>
                <a:gd name="T32" fmla="*/ 1 w 1863"/>
                <a:gd name="T33" fmla="*/ 1 h 1869"/>
                <a:gd name="T34" fmla="*/ 1 w 1863"/>
                <a:gd name="T35" fmla="*/ 2 h 1869"/>
                <a:gd name="T36" fmla="*/ 1 w 1863"/>
                <a:gd name="T37" fmla="*/ 2 h 1869"/>
                <a:gd name="T38" fmla="*/ 1 w 1863"/>
                <a:gd name="T39" fmla="*/ 2 h 1869"/>
                <a:gd name="T40" fmla="*/ 1 w 1863"/>
                <a:gd name="T41" fmla="*/ 2 h 1869"/>
                <a:gd name="T42" fmla="*/ 1 w 1863"/>
                <a:gd name="T43" fmla="*/ 2 h 1869"/>
                <a:gd name="T44" fmla="*/ 1 w 1863"/>
                <a:gd name="T45" fmla="*/ 2 h 1869"/>
                <a:gd name="T46" fmla="*/ 0 w 1863"/>
                <a:gd name="T47" fmla="*/ 2 h 1869"/>
                <a:gd name="T48" fmla="*/ 0 w 1863"/>
                <a:gd name="T49" fmla="*/ 2 h 1869"/>
                <a:gd name="T50" fmla="*/ 0 w 1863"/>
                <a:gd name="T51" fmla="*/ 1 h 1869"/>
                <a:gd name="T52" fmla="*/ 0 w 1863"/>
                <a:gd name="T53" fmla="*/ 1 h 1869"/>
                <a:gd name="T54" fmla="*/ 0 w 1863"/>
                <a:gd name="T55" fmla="*/ 1 h 1869"/>
                <a:gd name="T56" fmla="*/ 0 w 1863"/>
                <a:gd name="T57" fmla="*/ 1 h 1869"/>
                <a:gd name="T58" fmla="*/ 0 w 1863"/>
                <a:gd name="T59" fmla="*/ 1 h 1869"/>
                <a:gd name="T60" fmla="*/ 0 w 1863"/>
                <a:gd name="T61" fmla="*/ 1 h 1869"/>
                <a:gd name="T62" fmla="*/ 0 w 1863"/>
                <a:gd name="T63" fmla="*/ 1 h 1869"/>
                <a:gd name="T64" fmla="*/ 0 w 1863"/>
                <a:gd name="T65" fmla="*/ 1 h 1869"/>
                <a:gd name="T66" fmla="*/ 0 w 1863"/>
                <a:gd name="T67" fmla="*/ 1 h 1869"/>
                <a:gd name="T68" fmla="*/ 0 w 1863"/>
                <a:gd name="T69" fmla="*/ 0 h 1869"/>
                <a:gd name="T70" fmla="*/ 0 w 1863"/>
                <a:gd name="T71" fmla="*/ 0 h 1869"/>
                <a:gd name="T72" fmla="*/ 0 w 1863"/>
                <a:gd name="T73" fmla="*/ 0 h 1869"/>
                <a:gd name="T74" fmla="*/ 0 w 1863"/>
                <a:gd name="T75" fmla="*/ 0 h 1869"/>
                <a:gd name="T76" fmla="*/ 0 w 1863"/>
                <a:gd name="T77" fmla="*/ 0 h 1869"/>
                <a:gd name="T78" fmla="*/ 0 w 1863"/>
                <a:gd name="T79" fmla="*/ 0 h 1869"/>
                <a:gd name="T80" fmla="*/ 0 w 1863"/>
                <a:gd name="T81" fmla="*/ 0 h 1869"/>
                <a:gd name="T82" fmla="*/ 1 w 1863"/>
                <a:gd name="T83" fmla="*/ 0 h 1869"/>
                <a:gd name="T84" fmla="*/ 1 w 1863"/>
                <a:gd name="T85" fmla="*/ 0 h 1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3"/>
                <a:gd name="T130" fmla="*/ 0 h 1869"/>
                <a:gd name="T131" fmla="*/ 1863 w 1863"/>
                <a:gd name="T132" fmla="*/ 1869 h 1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3" h="1869">
                  <a:moveTo>
                    <a:pt x="934" y="0"/>
                  </a:moveTo>
                  <a:lnTo>
                    <a:pt x="981" y="1"/>
                  </a:lnTo>
                  <a:lnTo>
                    <a:pt x="1029" y="5"/>
                  </a:lnTo>
                  <a:lnTo>
                    <a:pt x="1075" y="11"/>
                  </a:lnTo>
                  <a:lnTo>
                    <a:pt x="1120" y="19"/>
                  </a:lnTo>
                  <a:lnTo>
                    <a:pt x="1165" y="30"/>
                  </a:lnTo>
                  <a:lnTo>
                    <a:pt x="1209" y="43"/>
                  </a:lnTo>
                  <a:lnTo>
                    <a:pt x="1253" y="56"/>
                  </a:lnTo>
                  <a:lnTo>
                    <a:pt x="1294" y="74"/>
                  </a:lnTo>
                  <a:lnTo>
                    <a:pt x="1336" y="93"/>
                  </a:lnTo>
                  <a:lnTo>
                    <a:pt x="1376" y="113"/>
                  </a:lnTo>
                  <a:lnTo>
                    <a:pt x="1415" y="135"/>
                  </a:lnTo>
                  <a:lnTo>
                    <a:pt x="1453" y="160"/>
                  </a:lnTo>
                  <a:lnTo>
                    <a:pt x="1490" y="186"/>
                  </a:lnTo>
                  <a:lnTo>
                    <a:pt x="1525" y="214"/>
                  </a:lnTo>
                  <a:lnTo>
                    <a:pt x="1559" y="243"/>
                  </a:lnTo>
                  <a:lnTo>
                    <a:pt x="1590" y="275"/>
                  </a:lnTo>
                  <a:lnTo>
                    <a:pt x="1621" y="307"/>
                  </a:lnTo>
                  <a:lnTo>
                    <a:pt x="1650" y="341"/>
                  </a:lnTo>
                  <a:lnTo>
                    <a:pt x="1678" y="376"/>
                  </a:lnTo>
                  <a:lnTo>
                    <a:pt x="1704" y="412"/>
                  </a:lnTo>
                  <a:lnTo>
                    <a:pt x="1728" y="450"/>
                  </a:lnTo>
                  <a:lnTo>
                    <a:pt x="1750" y="490"/>
                  </a:lnTo>
                  <a:lnTo>
                    <a:pt x="1771" y="530"/>
                  </a:lnTo>
                  <a:lnTo>
                    <a:pt x="1790" y="572"/>
                  </a:lnTo>
                  <a:lnTo>
                    <a:pt x="1807" y="613"/>
                  </a:lnTo>
                  <a:lnTo>
                    <a:pt x="1822" y="657"/>
                  </a:lnTo>
                  <a:lnTo>
                    <a:pt x="1834" y="701"/>
                  </a:lnTo>
                  <a:lnTo>
                    <a:pt x="1844" y="746"/>
                  </a:lnTo>
                  <a:lnTo>
                    <a:pt x="1852" y="792"/>
                  </a:lnTo>
                  <a:lnTo>
                    <a:pt x="1858" y="838"/>
                  </a:lnTo>
                  <a:lnTo>
                    <a:pt x="1862" y="886"/>
                  </a:lnTo>
                  <a:lnTo>
                    <a:pt x="1863" y="934"/>
                  </a:lnTo>
                  <a:lnTo>
                    <a:pt x="1862" y="981"/>
                  </a:lnTo>
                  <a:lnTo>
                    <a:pt x="1858" y="1029"/>
                  </a:lnTo>
                  <a:lnTo>
                    <a:pt x="1852" y="1075"/>
                  </a:lnTo>
                  <a:lnTo>
                    <a:pt x="1844" y="1122"/>
                  </a:lnTo>
                  <a:lnTo>
                    <a:pt x="1834" y="1167"/>
                  </a:lnTo>
                  <a:lnTo>
                    <a:pt x="1822" y="1211"/>
                  </a:lnTo>
                  <a:lnTo>
                    <a:pt x="1807" y="1255"/>
                  </a:lnTo>
                  <a:lnTo>
                    <a:pt x="1790" y="1297"/>
                  </a:lnTo>
                  <a:lnTo>
                    <a:pt x="1771" y="1339"/>
                  </a:lnTo>
                  <a:lnTo>
                    <a:pt x="1750" y="1379"/>
                  </a:lnTo>
                  <a:lnTo>
                    <a:pt x="1728" y="1417"/>
                  </a:lnTo>
                  <a:lnTo>
                    <a:pt x="1704" y="1456"/>
                  </a:lnTo>
                  <a:lnTo>
                    <a:pt x="1678" y="1493"/>
                  </a:lnTo>
                  <a:lnTo>
                    <a:pt x="1650" y="1528"/>
                  </a:lnTo>
                  <a:lnTo>
                    <a:pt x="1621" y="1562"/>
                  </a:lnTo>
                  <a:lnTo>
                    <a:pt x="1590" y="1594"/>
                  </a:lnTo>
                  <a:lnTo>
                    <a:pt x="1559" y="1626"/>
                  </a:lnTo>
                  <a:lnTo>
                    <a:pt x="1525" y="1654"/>
                  </a:lnTo>
                  <a:lnTo>
                    <a:pt x="1490" y="1683"/>
                  </a:lnTo>
                  <a:lnTo>
                    <a:pt x="1453" y="1708"/>
                  </a:lnTo>
                  <a:lnTo>
                    <a:pt x="1415" y="1733"/>
                  </a:lnTo>
                  <a:lnTo>
                    <a:pt x="1376" y="1756"/>
                  </a:lnTo>
                  <a:lnTo>
                    <a:pt x="1336" y="1776"/>
                  </a:lnTo>
                  <a:lnTo>
                    <a:pt x="1294" y="1795"/>
                  </a:lnTo>
                  <a:lnTo>
                    <a:pt x="1253" y="1812"/>
                  </a:lnTo>
                  <a:lnTo>
                    <a:pt x="1209" y="1826"/>
                  </a:lnTo>
                  <a:lnTo>
                    <a:pt x="1165" y="1839"/>
                  </a:lnTo>
                  <a:lnTo>
                    <a:pt x="1120" y="1850"/>
                  </a:lnTo>
                  <a:lnTo>
                    <a:pt x="1075" y="1857"/>
                  </a:lnTo>
                  <a:lnTo>
                    <a:pt x="1029" y="1864"/>
                  </a:lnTo>
                  <a:lnTo>
                    <a:pt x="981" y="1867"/>
                  </a:lnTo>
                  <a:lnTo>
                    <a:pt x="934" y="1869"/>
                  </a:lnTo>
                  <a:lnTo>
                    <a:pt x="886" y="1867"/>
                  </a:lnTo>
                  <a:lnTo>
                    <a:pt x="838" y="1864"/>
                  </a:lnTo>
                  <a:lnTo>
                    <a:pt x="792" y="1857"/>
                  </a:lnTo>
                  <a:lnTo>
                    <a:pt x="746" y="1850"/>
                  </a:lnTo>
                  <a:lnTo>
                    <a:pt x="701" y="1839"/>
                  </a:lnTo>
                  <a:lnTo>
                    <a:pt x="657" y="1826"/>
                  </a:lnTo>
                  <a:lnTo>
                    <a:pt x="613" y="1812"/>
                  </a:lnTo>
                  <a:lnTo>
                    <a:pt x="570" y="1795"/>
                  </a:lnTo>
                  <a:lnTo>
                    <a:pt x="529" y="1776"/>
                  </a:lnTo>
                  <a:lnTo>
                    <a:pt x="489" y="1756"/>
                  </a:lnTo>
                  <a:lnTo>
                    <a:pt x="450" y="1733"/>
                  </a:lnTo>
                  <a:lnTo>
                    <a:pt x="412" y="1708"/>
                  </a:lnTo>
                  <a:lnTo>
                    <a:pt x="375" y="1683"/>
                  </a:lnTo>
                  <a:lnTo>
                    <a:pt x="340" y="1654"/>
                  </a:lnTo>
                  <a:lnTo>
                    <a:pt x="306" y="1626"/>
                  </a:lnTo>
                  <a:lnTo>
                    <a:pt x="273" y="1594"/>
                  </a:lnTo>
                  <a:lnTo>
                    <a:pt x="243" y="1562"/>
                  </a:lnTo>
                  <a:lnTo>
                    <a:pt x="213" y="1528"/>
                  </a:lnTo>
                  <a:lnTo>
                    <a:pt x="186" y="1493"/>
                  </a:lnTo>
                  <a:lnTo>
                    <a:pt x="159" y="1456"/>
                  </a:lnTo>
                  <a:lnTo>
                    <a:pt x="136" y="1417"/>
                  </a:lnTo>
                  <a:lnTo>
                    <a:pt x="113" y="1379"/>
                  </a:lnTo>
                  <a:lnTo>
                    <a:pt x="93" y="1339"/>
                  </a:lnTo>
                  <a:lnTo>
                    <a:pt x="74" y="1297"/>
                  </a:lnTo>
                  <a:lnTo>
                    <a:pt x="57" y="1255"/>
                  </a:lnTo>
                  <a:lnTo>
                    <a:pt x="43" y="1211"/>
                  </a:lnTo>
                  <a:lnTo>
                    <a:pt x="29" y="1167"/>
                  </a:lnTo>
                  <a:lnTo>
                    <a:pt x="19" y="1122"/>
                  </a:lnTo>
                  <a:lnTo>
                    <a:pt x="12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4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2" y="792"/>
                  </a:lnTo>
                  <a:lnTo>
                    <a:pt x="19" y="746"/>
                  </a:lnTo>
                  <a:lnTo>
                    <a:pt x="29" y="701"/>
                  </a:lnTo>
                  <a:lnTo>
                    <a:pt x="43" y="657"/>
                  </a:lnTo>
                  <a:lnTo>
                    <a:pt x="57" y="613"/>
                  </a:lnTo>
                  <a:lnTo>
                    <a:pt x="74" y="572"/>
                  </a:lnTo>
                  <a:lnTo>
                    <a:pt x="93" y="530"/>
                  </a:lnTo>
                  <a:lnTo>
                    <a:pt x="113" y="490"/>
                  </a:lnTo>
                  <a:lnTo>
                    <a:pt x="136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1"/>
                  </a:lnTo>
                  <a:lnTo>
                    <a:pt x="243" y="307"/>
                  </a:lnTo>
                  <a:lnTo>
                    <a:pt x="273" y="275"/>
                  </a:lnTo>
                  <a:lnTo>
                    <a:pt x="306" y="243"/>
                  </a:lnTo>
                  <a:lnTo>
                    <a:pt x="340" y="214"/>
                  </a:lnTo>
                  <a:lnTo>
                    <a:pt x="375" y="186"/>
                  </a:lnTo>
                  <a:lnTo>
                    <a:pt x="412" y="160"/>
                  </a:lnTo>
                  <a:lnTo>
                    <a:pt x="450" y="135"/>
                  </a:lnTo>
                  <a:lnTo>
                    <a:pt x="489" y="113"/>
                  </a:lnTo>
                  <a:lnTo>
                    <a:pt x="529" y="93"/>
                  </a:lnTo>
                  <a:lnTo>
                    <a:pt x="570" y="74"/>
                  </a:lnTo>
                  <a:lnTo>
                    <a:pt x="613" y="56"/>
                  </a:lnTo>
                  <a:lnTo>
                    <a:pt x="657" y="43"/>
                  </a:lnTo>
                  <a:lnTo>
                    <a:pt x="701" y="30"/>
                  </a:lnTo>
                  <a:lnTo>
                    <a:pt x="746" y="19"/>
                  </a:lnTo>
                  <a:lnTo>
                    <a:pt x="792" y="11"/>
                  </a:lnTo>
                  <a:lnTo>
                    <a:pt x="838" y="5"/>
                  </a:lnTo>
                  <a:lnTo>
                    <a:pt x="886" y="1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00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27" name="Freeform 10"/>
            <p:cNvSpPr>
              <a:spLocks/>
            </p:cNvSpPr>
            <p:nvPr/>
          </p:nvSpPr>
          <p:spPr bwMode="auto">
            <a:xfrm>
              <a:off x="353" y="2441"/>
              <a:ext cx="457" cy="458"/>
            </a:xfrm>
            <a:custGeom>
              <a:avLst/>
              <a:gdLst>
                <a:gd name="T0" fmla="*/ 1 w 1828"/>
                <a:gd name="T1" fmla="*/ 0 h 1834"/>
                <a:gd name="T2" fmla="*/ 1 w 1828"/>
                <a:gd name="T3" fmla="*/ 0 h 1834"/>
                <a:gd name="T4" fmla="*/ 1 w 1828"/>
                <a:gd name="T5" fmla="*/ 0 h 1834"/>
                <a:gd name="T6" fmla="*/ 2 w 1828"/>
                <a:gd name="T7" fmla="*/ 0 h 1834"/>
                <a:gd name="T8" fmla="*/ 2 w 1828"/>
                <a:gd name="T9" fmla="*/ 0 h 1834"/>
                <a:gd name="T10" fmla="*/ 2 w 1828"/>
                <a:gd name="T11" fmla="*/ 0 h 1834"/>
                <a:gd name="T12" fmla="*/ 2 w 1828"/>
                <a:gd name="T13" fmla="*/ 0 h 1834"/>
                <a:gd name="T14" fmla="*/ 2 w 1828"/>
                <a:gd name="T15" fmla="*/ 0 h 1834"/>
                <a:gd name="T16" fmla="*/ 2 w 1828"/>
                <a:gd name="T17" fmla="*/ 0 h 1834"/>
                <a:gd name="T18" fmla="*/ 2 w 1828"/>
                <a:gd name="T19" fmla="*/ 1 h 1834"/>
                <a:gd name="T20" fmla="*/ 2 w 1828"/>
                <a:gd name="T21" fmla="*/ 1 h 1834"/>
                <a:gd name="T22" fmla="*/ 2 w 1828"/>
                <a:gd name="T23" fmla="*/ 1 h 1834"/>
                <a:gd name="T24" fmla="*/ 2 w 1828"/>
                <a:gd name="T25" fmla="*/ 1 h 1834"/>
                <a:gd name="T26" fmla="*/ 2 w 1828"/>
                <a:gd name="T27" fmla="*/ 1 h 1834"/>
                <a:gd name="T28" fmla="*/ 2 w 1828"/>
                <a:gd name="T29" fmla="*/ 1 h 1834"/>
                <a:gd name="T30" fmla="*/ 2 w 1828"/>
                <a:gd name="T31" fmla="*/ 1 h 1834"/>
                <a:gd name="T32" fmla="*/ 2 w 1828"/>
                <a:gd name="T33" fmla="*/ 1 h 1834"/>
                <a:gd name="T34" fmla="*/ 2 w 1828"/>
                <a:gd name="T35" fmla="*/ 1 h 1834"/>
                <a:gd name="T36" fmla="*/ 1 w 1828"/>
                <a:gd name="T37" fmla="*/ 2 h 1834"/>
                <a:gd name="T38" fmla="*/ 1 w 1828"/>
                <a:gd name="T39" fmla="*/ 2 h 1834"/>
                <a:gd name="T40" fmla="*/ 1 w 1828"/>
                <a:gd name="T41" fmla="*/ 2 h 1834"/>
                <a:gd name="T42" fmla="*/ 1 w 1828"/>
                <a:gd name="T43" fmla="*/ 2 h 1834"/>
                <a:gd name="T44" fmla="*/ 1 w 1828"/>
                <a:gd name="T45" fmla="*/ 2 h 1834"/>
                <a:gd name="T46" fmla="*/ 1 w 1828"/>
                <a:gd name="T47" fmla="*/ 2 h 1834"/>
                <a:gd name="T48" fmla="*/ 1 w 1828"/>
                <a:gd name="T49" fmla="*/ 2 h 1834"/>
                <a:gd name="T50" fmla="*/ 1 w 1828"/>
                <a:gd name="T51" fmla="*/ 1 h 1834"/>
                <a:gd name="T52" fmla="*/ 0 w 1828"/>
                <a:gd name="T53" fmla="*/ 1 h 1834"/>
                <a:gd name="T54" fmla="*/ 0 w 1828"/>
                <a:gd name="T55" fmla="*/ 1 h 1834"/>
                <a:gd name="T56" fmla="*/ 0 w 1828"/>
                <a:gd name="T57" fmla="*/ 1 h 1834"/>
                <a:gd name="T58" fmla="*/ 0 w 1828"/>
                <a:gd name="T59" fmla="*/ 1 h 1834"/>
                <a:gd name="T60" fmla="*/ 0 w 1828"/>
                <a:gd name="T61" fmla="*/ 1 h 1834"/>
                <a:gd name="T62" fmla="*/ 0 w 1828"/>
                <a:gd name="T63" fmla="*/ 1 h 1834"/>
                <a:gd name="T64" fmla="*/ 0 w 1828"/>
                <a:gd name="T65" fmla="*/ 1 h 1834"/>
                <a:gd name="T66" fmla="*/ 0 w 1828"/>
                <a:gd name="T67" fmla="*/ 1 h 1834"/>
                <a:gd name="T68" fmla="*/ 0 w 1828"/>
                <a:gd name="T69" fmla="*/ 0 h 1834"/>
                <a:gd name="T70" fmla="*/ 0 w 1828"/>
                <a:gd name="T71" fmla="*/ 0 h 1834"/>
                <a:gd name="T72" fmla="*/ 0 w 1828"/>
                <a:gd name="T73" fmla="*/ 0 h 1834"/>
                <a:gd name="T74" fmla="*/ 0 w 1828"/>
                <a:gd name="T75" fmla="*/ 0 h 1834"/>
                <a:gd name="T76" fmla="*/ 1 w 1828"/>
                <a:gd name="T77" fmla="*/ 0 h 1834"/>
                <a:gd name="T78" fmla="*/ 1 w 1828"/>
                <a:gd name="T79" fmla="*/ 0 h 1834"/>
                <a:gd name="T80" fmla="*/ 1 w 1828"/>
                <a:gd name="T81" fmla="*/ 0 h 1834"/>
                <a:gd name="T82" fmla="*/ 1 w 1828"/>
                <a:gd name="T83" fmla="*/ 0 h 1834"/>
                <a:gd name="T84" fmla="*/ 1 w 1828"/>
                <a:gd name="T85" fmla="*/ 0 h 1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8"/>
                <a:gd name="T130" fmla="*/ 0 h 1834"/>
                <a:gd name="T131" fmla="*/ 1828 w 1828"/>
                <a:gd name="T132" fmla="*/ 1834 h 1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8" h="1834">
                  <a:moveTo>
                    <a:pt x="916" y="0"/>
                  </a:moveTo>
                  <a:lnTo>
                    <a:pt x="963" y="2"/>
                  </a:lnTo>
                  <a:lnTo>
                    <a:pt x="1010" y="5"/>
                  </a:lnTo>
                  <a:lnTo>
                    <a:pt x="1055" y="10"/>
                  </a:lnTo>
                  <a:lnTo>
                    <a:pt x="1100" y="19"/>
                  </a:lnTo>
                  <a:lnTo>
                    <a:pt x="1144" y="29"/>
                  </a:lnTo>
                  <a:lnTo>
                    <a:pt x="1188" y="42"/>
                  </a:lnTo>
                  <a:lnTo>
                    <a:pt x="1230" y="57"/>
                  </a:lnTo>
                  <a:lnTo>
                    <a:pt x="1271" y="73"/>
                  </a:lnTo>
                  <a:lnTo>
                    <a:pt x="1312" y="91"/>
                  </a:lnTo>
                  <a:lnTo>
                    <a:pt x="1350" y="112"/>
                  </a:lnTo>
                  <a:lnTo>
                    <a:pt x="1389" y="133"/>
                  </a:lnTo>
                  <a:lnTo>
                    <a:pt x="1426" y="157"/>
                  </a:lnTo>
                  <a:lnTo>
                    <a:pt x="1462" y="183"/>
                  </a:lnTo>
                  <a:lnTo>
                    <a:pt x="1496" y="211"/>
                  </a:lnTo>
                  <a:lnTo>
                    <a:pt x="1530" y="240"/>
                  </a:lnTo>
                  <a:lnTo>
                    <a:pt x="1561" y="270"/>
                  </a:lnTo>
                  <a:lnTo>
                    <a:pt x="1591" y="301"/>
                  </a:lnTo>
                  <a:lnTo>
                    <a:pt x="1620" y="335"/>
                  </a:lnTo>
                  <a:lnTo>
                    <a:pt x="1647" y="370"/>
                  </a:lnTo>
                  <a:lnTo>
                    <a:pt x="1672" y="405"/>
                  </a:lnTo>
                  <a:lnTo>
                    <a:pt x="1696" y="443"/>
                  </a:lnTo>
                  <a:lnTo>
                    <a:pt x="1717" y="482"/>
                  </a:lnTo>
                  <a:lnTo>
                    <a:pt x="1737" y="520"/>
                  </a:lnTo>
                  <a:lnTo>
                    <a:pt x="1756" y="562"/>
                  </a:lnTo>
                  <a:lnTo>
                    <a:pt x="1772" y="603"/>
                  </a:lnTo>
                  <a:lnTo>
                    <a:pt x="1786" y="646"/>
                  </a:lnTo>
                  <a:lnTo>
                    <a:pt x="1799" y="688"/>
                  </a:lnTo>
                  <a:lnTo>
                    <a:pt x="1809" y="733"/>
                  </a:lnTo>
                  <a:lnTo>
                    <a:pt x="1818" y="779"/>
                  </a:lnTo>
                  <a:lnTo>
                    <a:pt x="1823" y="824"/>
                  </a:lnTo>
                  <a:lnTo>
                    <a:pt x="1826" y="870"/>
                  </a:lnTo>
                  <a:lnTo>
                    <a:pt x="1828" y="918"/>
                  </a:lnTo>
                  <a:lnTo>
                    <a:pt x="1826" y="965"/>
                  </a:lnTo>
                  <a:lnTo>
                    <a:pt x="1823" y="1012"/>
                  </a:lnTo>
                  <a:lnTo>
                    <a:pt x="1818" y="1057"/>
                  </a:lnTo>
                  <a:lnTo>
                    <a:pt x="1809" y="1102"/>
                  </a:lnTo>
                  <a:lnTo>
                    <a:pt x="1799" y="1146"/>
                  </a:lnTo>
                  <a:lnTo>
                    <a:pt x="1786" y="1190"/>
                  </a:lnTo>
                  <a:lnTo>
                    <a:pt x="1772" y="1232"/>
                  </a:lnTo>
                  <a:lnTo>
                    <a:pt x="1756" y="1274"/>
                  </a:lnTo>
                  <a:lnTo>
                    <a:pt x="1737" y="1315"/>
                  </a:lnTo>
                  <a:lnTo>
                    <a:pt x="1717" y="1354"/>
                  </a:lnTo>
                  <a:lnTo>
                    <a:pt x="1696" y="1393"/>
                  </a:lnTo>
                  <a:lnTo>
                    <a:pt x="1672" y="1429"/>
                  </a:lnTo>
                  <a:lnTo>
                    <a:pt x="1647" y="1465"/>
                  </a:lnTo>
                  <a:lnTo>
                    <a:pt x="1620" y="1500"/>
                  </a:lnTo>
                  <a:lnTo>
                    <a:pt x="1591" y="1533"/>
                  </a:lnTo>
                  <a:lnTo>
                    <a:pt x="1561" y="1566"/>
                  </a:lnTo>
                  <a:lnTo>
                    <a:pt x="1530" y="1596"/>
                  </a:lnTo>
                  <a:lnTo>
                    <a:pt x="1496" y="1625"/>
                  </a:lnTo>
                  <a:lnTo>
                    <a:pt x="1462" y="1652"/>
                  </a:lnTo>
                  <a:lnTo>
                    <a:pt x="1426" y="1677"/>
                  </a:lnTo>
                  <a:lnTo>
                    <a:pt x="1389" y="1701"/>
                  </a:lnTo>
                  <a:lnTo>
                    <a:pt x="1350" y="1724"/>
                  </a:lnTo>
                  <a:lnTo>
                    <a:pt x="1312" y="1744"/>
                  </a:lnTo>
                  <a:lnTo>
                    <a:pt x="1271" y="1761"/>
                  </a:lnTo>
                  <a:lnTo>
                    <a:pt x="1230" y="1779"/>
                  </a:lnTo>
                  <a:lnTo>
                    <a:pt x="1188" y="1792"/>
                  </a:lnTo>
                  <a:lnTo>
                    <a:pt x="1144" y="1805"/>
                  </a:lnTo>
                  <a:lnTo>
                    <a:pt x="1100" y="1815"/>
                  </a:lnTo>
                  <a:lnTo>
                    <a:pt x="1055" y="1824"/>
                  </a:lnTo>
                  <a:lnTo>
                    <a:pt x="1010" y="1829"/>
                  </a:lnTo>
                  <a:lnTo>
                    <a:pt x="963" y="1833"/>
                  </a:lnTo>
                  <a:lnTo>
                    <a:pt x="916" y="1834"/>
                  </a:lnTo>
                  <a:lnTo>
                    <a:pt x="868" y="1833"/>
                  </a:lnTo>
                  <a:lnTo>
                    <a:pt x="822" y="1829"/>
                  </a:lnTo>
                  <a:lnTo>
                    <a:pt x="777" y="1824"/>
                  </a:lnTo>
                  <a:lnTo>
                    <a:pt x="732" y="1815"/>
                  </a:lnTo>
                  <a:lnTo>
                    <a:pt x="688" y="1805"/>
                  </a:lnTo>
                  <a:lnTo>
                    <a:pt x="644" y="1792"/>
                  </a:lnTo>
                  <a:lnTo>
                    <a:pt x="601" y="1779"/>
                  </a:lnTo>
                  <a:lnTo>
                    <a:pt x="560" y="1761"/>
                  </a:lnTo>
                  <a:lnTo>
                    <a:pt x="519" y="1744"/>
                  </a:lnTo>
                  <a:lnTo>
                    <a:pt x="480" y="1724"/>
                  </a:lnTo>
                  <a:lnTo>
                    <a:pt x="441" y="1701"/>
                  </a:lnTo>
                  <a:lnTo>
                    <a:pt x="405" y="1677"/>
                  </a:lnTo>
                  <a:lnTo>
                    <a:pt x="368" y="1652"/>
                  </a:lnTo>
                  <a:lnTo>
                    <a:pt x="333" y="1625"/>
                  </a:lnTo>
                  <a:lnTo>
                    <a:pt x="301" y="1596"/>
                  </a:lnTo>
                  <a:lnTo>
                    <a:pt x="268" y="1566"/>
                  </a:lnTo>
                  <a:lnTo>
                    <a:pt x="238" y="1533"/>
                  </a:lnTo>
                  <a:lnTo>
                    <a:pt x="209" y="1500"/>
                  </a:lnTo>
                  <a:lnTo>
                    <a:pt x="182" y="1465"/>
                  </a:lnTo>
                  <a:lnTo>
                    <a:pt x="157" y="1429"/>
                  </a:lnTo>
                  <a:lnTo>
                    <a:pt x="133" y="1393"/>
                  </a:lnTo>
                  <a:lnTo>
                    <a:pt x="110" y="1354"/>
                  </a:lnTo>
                  <a:lnTo>
                    <a:pt x="90" y="1315"/>
                  </a:lnTo>
                  <a:lnTo>
                    <a:pt x="73" y="1274"/>
                  </a:lnTo>
                  <a:lnTo>
                    <a:pt x="55" y="1232"/>
                  </a:lnTo>
                  <a:lnTo>
                    <a:pt x="42" y="1190"/>
                  </a:lnTo>
                  <a:lnTo>
                    <a:pt x="29" y="1146"/>
                  </a:lnTo>
                  <a:lnTo>
                    <a:pt x="19" y="1102"/>
                  </a:lnTo>
                  <a:lnTo>
                    <a:pt x="10" y="1057"/>
                  </a:lnTo>
                  <a:lnTo>
                    <a:pt x="5" y="1012"/>
                  </a:lnTo>
                  <a:lnTo>
                    <a:pt x="1" y="965"/>
                  </a:lnTo>
                  <a:lnTo>
                    <a:pt x="0" y="918"/>
                  </a:lnTo>
                  <a:lnTo>
                    <a:pt x="1" y="870"/>
                  </a:lnTo>
                  <a:lnTo>
                    <a:pt x="5" y="824"/>
                  </a:lnTo>
                  <a:lnTo>
                    <a:pt x="10" y="779"/>
                  </a:lnTo>
                  <a:lnTo>
                    <a:pt x="19" y="733"/>
                  </a:lnTo>
                  <a:lnTo>
                    <a:pt x="29" y="688"/>
                  </a:lnTo>
                  <a:lnTo>
                    <a:pt x="42" y="646"/>
                  </a:lnTo>
                  <a:lnTo>
                    <a:pt x="55" y="603"/>
                  </a:lnTo>
                  <a:lnTo>
                    <a:pt x="73" y="562"/>
                  </a:lnTo>
                  <a:lnTo>
                    <a:pt x="90" y="520"/>
                  </a:lnTo>
                  <a:lnTo>
                    <a:pt x="110" y="482"/>
                  </a:lnTo>
                  <a:lnTo>
                    <a:pt x="133" y="443"/>
                  </a:lnTo>
                  <a:lnTo>
                    <a:pt x="157" y="405"/>
                  </a:lnTo>
                  <a:lnTo>
                    <a:pt x="182" y="370"/>
                  </a:lnTo>
                  <a:lnTo>
                    <a:pt x="209" y="335"/>
                  </a:lnTo>
                  <a:lnTo>
                    <a:pt x="238" y="301"/>
                  </a:lnTo>
                  <a:lnTo>
                    <a:pt x="268" y="270"/>
                  </a:lnTo>
                  <a:lnTo>
                    <a:pt x="301" y="240"/>
                  </a:lnTo>
                  <a:lnTo>
                    <a:pt x="333" y="211"/>
                  </a:lnTo>
                  <a:lnTo>
                    <a:pt x="368" y="183"/>
                  </a:lnTo>
                  <a:lnTo>
                    <a:pt x="405" y="157"/>
                  </a:lnTo>
                  <a:lnTo>
                    <a:pt x="441" y="133"/>
                  </a:lnTo>
                  <a:lnTo>
                    <a:pt x="480" y="112"/>
                  </a:lnTo>
                  <a:lnTo>
                    <a:pt x="519" y="91"/>
                  </a:lnTo>
                  <a:lnTo>
                    <a:pt x="560" y="73"/>
                  </a:lnTo>
                  <a:lnTo>
                    <a:pt x="601" y="57"/>
                  </a:lnTo>
                  <a:lnTo>
                    <a:pt x="644" y="42"/>
                  </a:lnTo>
                  <a:lnTo>
                    <a:pt x="688" y="29"/>
                  </a:lnTo>
                  <a:lnTo>
                    <a:pt x="732" y="19"/>
                  </a:lnTo>
                  <a:lnTo>
                    <a:pt x="777" y="10"/>
                  </a:lnTo>
                  <a:lnTo>
                    <a:pt x="822" y="5"/>
                  </a:lnTo>
                  <a:lnTo>
                    <a:pt x="868" y="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C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28" name="Freeform 11"/>
            <p:cNvSpPr>
              <a:spLocks/>
            </p:cNvSpPr>
            <p:nvPr/>
          </p:nvSpPr>
          <p:spPr bwMode="auto">
            <a:xfrm>
              <a:off x="356" y="2444"/>
              <a:ext cx="448" cy="450"/>
            </a:xfrm>
            <a:custGeom>
              <a:avLst/>
              <a:gdLst>
                <a:gd name="T0" fmla="*/ 1 w 1793"/>
                <a:gd name="T1" fmla="*/ 0 h 1798"/>
                <a:gd name="T2" fmla="*/ 1 w 1793"/>
                <a:gd name="T3" fmla="*/ 0 h 1798"/>
                <a:gd name="T4" fmla="*/ 1 w 1793"/>
                <a:gd name="T5" fmla="*/ 0 h 1798"/>
                <a:gd name="T6" fmla="*/ 1 w 1793"/>
                <a:gd name="T7" fmla="*/ 0 h 1798"/>
                <a:gd name="T8" fmla="*/ 1 w 1793"/>
                <a:gd name="T9" fmla="*/ 0 h 1798"/>
                <a:gd name="T10" fmla="*/ 1 w 1793"/>
                <a:gd name="T11" fmla="*/ 0 h 1798"/>
                <a:gd name="T12" fmla="*/ 1 w 1793"/>
                <a:gd name="T13" fmla="*/ 1 h 1798"/>
                <a:gd name="T14" fmla="*/ 1 w 1793"/>
                <a:gd name="T15" fmla="*/ 1 h 1798"/>
                <a:gd name="T16" fmla="*/ 2 w 1793"/>
                <a:gd name="T17" fmla="*/ 1 h 1798"/>
                <a:gd name="T18" fmla="*/ 2 w 1793"/>
                <a:gd name="T19" fmla="*/ 1 h 1798"/>
                <a:gd name="T20" fmla="*/ 2 w 1793"/>
                <a:gd name="T21" fmla="*/ 1 h 1798"/>
                <a:gd name="T22" fmla="*/ 2 w 1793"/>
                <a:gd name="T23" fmla="*/ 1 h 1798"/>
                <a:gd name="T24" fmla="*/ 2 w 1793"/>
                <a:gd name="T25" fmla="*/ 1 h 1798"/>
                <a:gd name="T26" fmla="*/ 1 w 1793"/>
                <a:gd name="T27" fmla="*/ 1 h 1798"/>
                <a:gd name="T28" fmla="*/ 1 w 1793"/>
                <a:gd name="T29" fmla="*/ 2 h 1798"/>
                <a:gd name="T30" fmla="*/ 1 w 1793"/>
                <a:gd name="T31" fmla="*/ 2 h 1798"/>
                <a:gd name="T32" fmla="*/ 1 w 1793"/>
                <a:gd name="T33" fmla="*/ 2 h 1798"/>
                <a:gd name="T34" fmla="*/ 1 w 1793"/>
                <a:gd name="T35" fmla="*/ 2 h 1798"/>
                <a:gd name="T36" fmla="*/ 1 w 1793"/>
                <a:gd name="T37" fmla="*/ 2 h 1798"/>
                <a:gd name="T38" fmla="*/ 1 w 1793"/>
                <a:gd name="T39" fmla="*/ 2 h 1798"/>
                <a:gd name="T40" fmla="*/ 1 w 1793"/>
                <a:gd name="T41" fmla="*/ 2 h 1798"/>
                <a:gd name="T42" fmla="*/ 1 w 1793"/>
                <a:gd name="T43" fmla="*/ 2 h 1798"/>
                <a:gd name="T44" fmla="*/ 1 w 1793"/>
                <a:gd name="T45" fmla="*/ 2 h 1798"/>
                <a:gd name="T46" fmla="*/ 0 w 1793"/>
                <a:gd name="T47" fmla="*/ 2 h 1798"/>
                <a:gd name="T48" fmla="*/ 0 w 1793"/>
                <a:gd name="T49" fmla="*/ 2 h 1798"/>
                <a:gd name="T50" fmla="*/ 0 w 1793"/>
                <a:gd name="T51" fmla="*/ 2 h 1798"/>
                <a:gd name="T52" fmla="*/ 0 w 1793"/>
                <a:gd name="T53" fmla="*/ 2 h 1798"/>
                <a:gd name="T54" fmla="*/ 0 w 1793"/>
                <a:gd name="T55" fmla="*/ 2 h 1798"/>
                <a:gd name="T56" fmla="*/ 0 w 1793"/>
                <a:gd name="T57" fmla="*/ 1 h 1798"/>
                <a:gd name="T58" fmla="*/ 0 w 1793"/>
                <a:gd name="T59" fmla="*/ 1 h 1798"/>
                <a:gd name="T60" fmla="*/ 0 w 1793"/>
                <a:gd name="T61" fmla="*/ 1 h 1798"/>
                <a:gd name="T62" fmla="*/ 0 w 1793"/>
                <a:gd name="T63" fmla="*/ 1 h 1798"/>
                <a:gd name="T64" fmla="*/ 0 w 1793"/>
                <a:gd name="T65" fmla="*/ 1 h 1798"/>
                <a:gd name="T66" fmla="*/ 0 w 1793"/>
                <a:gd name="T67" fmla="*/ 1 h 1798"/>
                <a:gd name="T68" fmla="*/ 0 w 1793"/>
                <a:gd name="T69" fmla="*/ 1 h 1798"/>
                <a:gd name="T70" fmla="*/ 0 w 1793"/>
                <a:gd name="T71" fmla="*/ 1 h 1798"/>
                <a:gd name="T72" fmla="*/ 0 w 1793"/>
                <a:gd name="T73" fmla="*/ 0 h 1798"/>
                <a:gd name="T74" fmla="*/ 0 w 1793"/>
                <a:gd name="T75" fmla="*/ 0 h 1798"/>
                <a:gd name="T76" fmla="*/ 0 w 1793"/>
                <a:gd name="T77" fmla="*/ 0 h 1798"/>
                <a:gd name="T78" fmla="*/ 0 w 1793"/>
                <a:gd name="T79" fmla="*/ 0 h 1798"/>
                <a:gd name="T80" fmla="*/ 0 w 1793"/>
                <a:gd name="T81" fmla="*/ 0 h 1798"/>
                <a:gd name="T82" fmla="*/ 1 w 1793"/>
                <a:gd name="T83" fmla="*/ 0 h 1798"/>
                <a:gd name="T84" fmla="*/ 1 w 1793"/>
                <a:gd name="T85" fmla="*/ 0 h 1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3"/>
                <a:gd name="T130" fmla="*/ 0 h 1798"/>
                <a:gd name="T131" fmla="*/ 1793 w 1793"/>
                <a:gd name="T132" fmla="*/ 1798 h 17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3" h="1798">
                  <a:moveTo>
                    <a:pt x="898" y="0"/>
                  </a:moveTo>
                  <a:lnTo>
                    <a:pt x="945" y="1"/>
                  </a:lnTo>
                  <a:lnTo>
                    <a:pt x="990" y="5"/>
                  </a:lnTo>
                  <a:lnTo>
                    <a:pt x="1035" y="10"/>
                  </a:lnTo>
                  <a:lnTo>
                    <a:pt x="1079" y="19"/>
                  </a:lnTo>
                  <a:lnTo>
                    <a:pt x="1121" y="29"/>
                  </a:lnTo>
                  <a:lnTo>
                    <a:pt x="1164" y="40"/>
                  </a:lnTo>
                  <a:lnTo>
                    <a:pt x="1205" y="55"/>
                  </a:lnTo>
                  <a:lnTo>
                    <a:pt x="1246" y="70"/>
                  </a:lnTo>
                  <a:lnTo>
                    <a:pt x="1285" y="89"/>
                  </a:lnTo>
                  <a:lnTo>
                    <a:pt x="1324" y="109"/>
                  </a:lnTo>
                  <a:lnTo>
                    <a:pt x="1362" y="130"/>
                  </a:lnTo>
                  <a:lnTo>
                    <a:pt x="1398" y="154"/>
                  </a:lnTo>
                  <a:lnTo>
                    <a:pt x="1433" y="179"/>
                  </a:lnTo>
                  <a:lnTo>
                    <a:pt x="1467" y="205"/>
                  </a:lnTo>
                  <a:lnTo>
                    <a:pt x="1499" y="234"/>
                  </a:lnTo>
                  <a:lnTo>
                    <a:pt x="1531" y="263"/>
                  </a:lnTo>
                  <a:lnTo>
                    <a:pt x="1560" y="294"/>
                  </a:lnTo>
                  <a:lnTo>
                    <a:pt x="1588" y="327"/>
                  </a:lnTo>
                  <a:lnTo>
                    <a:pt x="1615" y="361"/>
                  </a:lnTo>
                  <a:lnTo>
                    <a:pt x="1640" y="397"/>
                  </a:lnTo>
                  <a:lnTo>
                    <a:pt x="1664" y="433"/>
                  </a:lnTo>
                  <a:lnTo>
                    <a:pt x="1685" y="471"/>
                  </a:lnTo>
                  <a:lnTo>
                    <a:pt x="1705" y="510"/>
                  </a:lnTo>
                  <a:lnTo>
                    <a:pt x="1722" y="549"/>
                  </a:lnTo>
                  <a:lnTo>
                    <a:pt x="1739" y="590"/>
                  </a:lnTo>
                  <a:lnTo>
                    <a:pt x="1752" y="632"/>
                  </a:lnTo>
                  <a:lnTo>
                    <a:pt x="1765" y="674"/>
                  </a:lnTo>
                  <a:lnTo>
                    <a:pt x="1774" y="718"/>
                  </a:lnTo>
                  <a:lnTo>
                    <a:pt x="1783" y="762"/>
                  </a:lnTo>
                  <a:lnTo>
                    <a:pt x="1788" y="807"/>
                  </a:lnTo>
                  <a:lnTo>
                    <a:pt x="1791" y="852"/>
                  </a:lnTo>
                  <a:lnTo>
                    <a:pt x="1793" y="898"/>
                  </a:lnTo>
                  <a:lnTo>
                    <a:pt x="1791" y="945"/>
                  </a:lnTo>
                  <a:lnTo>
                    <a:pt x="1788" y="990"/>
                  </a:lnTo>
                  <a:lnTo>
                    <a:pt x="1783" y="1035"/>
                  </a:lnTo>
                  <a:lnTo>
                    <a:pt x="1774" y="1079"/>
                  </a:lnTo>
                  <a:lnTo>
                    <a:pt x="1765" y="1123"/>
                  </a:lnTo>
                  <a:lnTo>
                    <a:pt x="1752" y="1165"/>
                  </a:lnTo>
                  <a:lnTo>
                    <a:pt x="1739" y="1207"/>
                  </a:lnTo>
                  <a:lnTo>
                    <a:pt x="1722" y="1248"/>
                  </a:lnTo>
                  <a:lnTo>
                    <a:pt x="1705" y="1288"/>
                  </a:lnTo>
                  <a:lnTo>
                    <a:pt x="1685" y="1327"/>
                  </a:lnTo>
                  <a:lnTo>
                    <a:pt x="1664" y="1365"/>
                  </a:lnTo>
                  <a:lnTo>
                    <a:pt x="1640" y="1401"/>
                  </a:lnTo>
                  <a:lnTo>
                    <a:pt x="1615" y="1436"/>
                  </a:lnTo>
                  <a:lnTo>
                    <a:pt x="1588" y="1470"/>
                  </a:lnTo>
                  <a:lnTo>
                    <a:pt x="1560" y="1502"/>
                  </a:lnTo>
                  <a:lnTo>
                    <a:pt x="1531" y="1534"/>
                  </a:lnTo>
                  <a:lnTo>
                    <a:pt x="1499" y="1564"/>
                  </a:lnTo>
                  <a:lnTo>
                    <a:pt x="1467" y="1593"/>
                  </a:lnTo>
                  <a:lnTo>
                    <a:pt x="1433" y="1619"/>
                  </a:lnTo>
                  <a:lnTo>
                    <a:pt x="1398" y="1644"/>
                  </a:lnTo>
                  <a:lnTo>
                    <a:pt x="1362" y="1668"/>
                  </a:lnTo>
                  <a:lnTo>
                    <a:pt x="1324" y="1689"/>
                  </a:lnTo>
                  <a:lnTo>
                    <a:pt x="1285" y="1709"/>
                  </a:lnTo>
                  <a:lnTo>
                    <a:pt x="1246" y="1727"/>
                  </a:lnTo>
                  <a:lnTo>
                    <a:pt x="1205" y="1743"/>
                  </a:lnTo>
                  <a:lnTo>
                    <a:pt x="1164" y="1758"/>
                  </a:lnTo>
                  <a:lnTo>
                    <a:pt x="1121" y="1769"/>
                  </a:lnTo>
                  <a:lnTo>
                    <a:pt x="1079" y="1779"/>
                  </a:lnTo>
                  <a:lnTo>
                    <a:pt x="1035" y="1788"/>
                  </a:lnTo>
                  <a:lnTo>
                    <a:pt x="990" y="1793"/>
                  </a:lnTo>
                  <a:lnTo>
                    <a:pt x="945" y="1797"/>
                  </a:lnTo>
                  <a:lnTo>
                    <a:pt x="898" y="1798"/>
                  </a:lnTo>
                  <a:lnTo>
                    <a:pt x="852" y="1797"/>
                  </a:lnTo>
                  <a:lnTo>
                    <a:pt x="807" y="1793"/>
                  </a:lnTo>
                  <a:lnTo>
                    <a:pt x="762" y="1788"/>
                  </a:lnTo>
                  <a:lnTo>
                    <a:pt x="718" y="1779"/>
                  </a:lnTo>
                  <a:lnTo>
                    <a:pt x="674" y="1769"/>
                  </a:lnTo>
                  <a:lnTo>
                    <a:pt x="631" y="1758"/>
                  </a:lnTo>
                  <a:lnTo>
                    <a:pt x="590" y="1743"/>
                  </a:lnTo>
                  <a:lnTo>
                    <a:pt x="549" y="1727"/>
                  </a:lnTo>
                  <a:lnTo>
                    <a:pt x="510" y="1709"/>
                  </a:lnTo>
                  <a:lnTo>
                    <a:pt x="471" y="1689"/>
                  </a:lnTo>
                  <a:lnTo>
                    <a:pt x="434" y="1668"/>
                  </a:lnTo>
                  <a:lnTo>
                    <a:pt x="397" y="1644"/>
                  </a:lnTo>
                  <a:lnTo>
                    <a:pt x="361" y="1619"/>
                  </a:lnTo>
                  <a:lnTo>
                    <a:pt x="327" y="1593"/>
                  </a:lnTo>
                  <a:lnTo>
                    <a:pt x="295" y="1564"/>
                  </a:lnTo>
                  <a:lnTo>
                    <a:pt x="263" y="1534"/>
                  </a:lnTo>
                  <a:lnTo>
                    <a:pt x="234" y="1502"/>
                  </a:lnTo>
                  <a:lnTo>
                    <a:pt x="206" y="1470"/>
                  </a:lnTo>
                  <a:lnTo>
                    <a:pt x="179" y="1436"/>
                  </a:lnTo>
                  <a:lnTo>
                    <a:pt x="154" y="1401"/>
                  </a:lnTo>
                  <a:lnTo>
                    <a:pt x="130" y="1365"/>
                  </a:lnTo>
                  <a:lnTo>
                    <a:pt x="109" y="1327"/>
                  </a:lnTo>
                  <a:lnTo>
                    <a:pt x="89" y="1288"/>
                  </a:lnTo>
                  <a:lnTo>
                    <a:pt x="70" y="1248"/>
                  </a:lnTo>
                  <a:lnTo>
                    <a:pt x="55" y="1207"/>
                  </a:lnTo>
                  <a:lnTo>
                    <a:pt x="40" y="1165"/>
                  </a:lnTo>
                  <a:lnTo>
                    <a:pt x="29" y="1123"/>
                  </a:lnTo>
                  <a:lnTo>
                    <a:pt x="19" y="1079"/>
                  </a:lnTo>
                  <a:lnTo>
                    <a:pt x="10" y="1035"/>
                  </a:lnTo>
                  <a:lnTo>
                    <a:pt x="5" y="990"/>
                  </a:lnTo>
                  <a:lnTo>
                    <a:pt x="1" y="945"/>
                  </a:lnTo>
                  <a:lnTo>
                    <a:pt x="0" y="898"/>
                  </a:lnTo>
                  <a:lnTo>
                    <a:pt x="1" y="852"/>
                  </a:lnTo>
                  <a:lnTo>
                    <a:pt x="5" y="807"/>
                  </a:lnTo>
                  <a:lnTo>
                    <a:pt x="10" y="762"/>
                  </a:lnTo>
                  <a:lnTo>
                    <a:pt x="19" y="718"/>
                  </a:lnTo>
                  <a:lnTo>
                    <a:pt x="29" y="674"/>
                  </a:lnTo>
                  <a:lnTo>
                    <a:pt x="40" y="632"/>
                  </a:lnTo>
                  <a:lnTo>
                    <a:pt x="55" y="590"/>
                  </a:lnTo>
                  <a:lnTo>
                    <a:pt x="70" y="549"/>
                  </a:lnTo>
                  <a:lnTo>
                    <a:pt x="89" y="510"/>
                  </a:lnTo>
                  <a:lnTo>
                    <a:pt x="109" y="471"/>
                  </a:lnTo>
                  <a:lnTo>
                    <a:pt x="130" y="433"/>
                  </a:lnTo>
                  <a:lnTo>
                    <a:pt x="154" y="397"/>
                  </a:lnTo>
                  <a:lnTo>
                    <a:pt x="179" y="361"/>
                  </a:lnTo>
                  <a:lnTo>
                    <a:pt x="206" y="327"/>
                  </a:lnTo>
                  <a:lnTo>
                    <a:pt x="234" y="294"/>
                  </a:lnTo>
                  <a:lnTo>
                    <a:pt x="263" y="263"/>
                  </a:lnTo>
                  <a:lnTo>
                    <a:pt x="295" y="234"/>
                  </a:lnTo>
                  <a:lnTo>
                    <a:pt x="327" y="205"/>
                  </a:lnTo>
                  <a:lnTo>
                    <a:pt x="361" y="179"/>
                  </a:lnTo>
                  <a:lnTo>
                    <a:pt x="397" y="154"/>
                  </a:lnTo>
                  <a:lnTo>
                    <a:pt x="434" y="130"/>
                  </a:lnTo>
                  <a:lnTo>
                    <a:pt x="471" y="109"/>
                  </a:lnTo>
                  <a:lnTo>
                    <a:pt x="510" y="89"/>
                  </a:lnTo>
                  <a:lnTo>
                    <a:pt x="549" y="70"/>
                  </a:lnTo>
                  <a:lnTo>
                    <a:pt x="590" y="55"/>
                  </a:lnTo>
                  <a:lnTo>
                    <a:pt x="631" y="40"/>
                  </a:lnTo>
                  <a:lnTo>
                    <a:pt x="674" y="29"/>
                  </a:lnTo>
                  <a:lnTo>
                    <a:pt x="718" y="19"/>
                  </a:lnTo>
                  <a:lnTo>
                    <a:pt x="762" y="10"/>
                  </a:lnTo>
                  <a:lnTo>
                    <a:pt x="807" y="5"/>
                  </a:lnTo>
                  <a:lnTo>
                    <a:pt x="852" y="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35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29" name="Freeform 12"/>
            <p:cNvSpPr>
              <a:spLocks/>
            </p:cNvSpPr>
            <p:nvPr/>
          </p:nvSpPr>
          <p:spPr bwMode="auto">
            <a:xfrm>
              <a:off x="358" y="2447"/>
              <a:ext cx="439" cy="441"/>
            </a:xfrm>
            <a:custGeom>
              <a:avLst/>
              <a:gdLst>
                <a:gd name="T0" fmla="*/ 1 w 1757"/>
                <a:gd name="T1" fmla="*/ 0 h 1762"/>
                <a:gd name="T2" fmla="*/ 1 w 1757"/>
                <a:gd name="T3" fmla="*/ 0 h 1762"/>
                <a:gd name="T4" fmla="*/ 1 w 1757"/>
                <a:gd name="T5" fmla="*/ 0 h 1762"/>
                <a:gd name="T6" fmla="*/ 1 w 1757"/>
                <a:gd name="T7" fmla="*/ 0 h 1762"/>
                <a:gd name="T8" fmla="*/ 1 w 1757"/>
                <a:gd name="T9" fmla="*/ 0 h 1762"/>
                <a:gd name="T10" fmla="*/ 1 w 1757"/>
                <a:gd name="T11" fmla="*/ 0 h 1762"/>
                <a:gd name="T12" fmla="*/ 1 w 1757"/>
                <a:gd name="T13" fmla="*/ 1 h 1762"/>
                <a:gd name="T14" fmla="*/ 1 w 1757"/>
                <a:gd name="T15" fmla="*/ 1 h 1762"/>
                <a:gd name="T16" fmla="*/ 2 w 1757"/>
                <a:gd name="T17" fmla="*/ 1 h 1762"/>
                <a:gd name="T18" fmla="*/ 2 w 1757"/>
                <a:gd name="T19" fmla="*/ 1 h 1762"/>
                <a:gd name="T20" fmla="*/ 2 w 1757"/>
                <a:gd name="T21" fmla="*/ 1 h 1762"/>
                <a:gd name="T22" fmla="*/ 2 w 1757"/>
                <a:gd name="T23" fmla="*/ 1 h 1762"/>
                <a:gd name="T24" fmla="*/ 2 w 1757"/>
                <a:gd name="T25" fmla="*/ 1 h 1762"/>
                <a:gd name="T26" fmla="*/ 1 w 1757"/>
                <a:gd name="T27" fmla="*/ 1 h 1762"/>
                <a:gd name="T28" fmla="*/ 1 w 1757"/>
                <a:gd name="T29" fmla="*/ 2 h 1762"/>
                <a:gd name="T30" fmla="*/ 1 w 1757"/>
                <a:gd name="T31" fmla="*/ 2 h 1762"/>
                <a:gd name="T32" fmla="*/ 1 w 1757"/>
                <a:gd name="T33" fmla="*/ 2 h 1762"/>
                <a:gd name="T34" fmla="*/ 1 w 1757"/>
                <a:gd name="T35" fmla="*/ 2 h 1762"/>
                <a:gd name="T36" fmla="*/ 1 w 1757"/>
                <a:gd name="T37" fmla="*/ 2 h 1762"/>
                <a:gd name="T38" fmla="*/ 1 w 1757"/>
                <a:gd name="T39" fmla="*/ 2 h 1762"/>
                <a:gd name="T40" fmla="*/ 1 w 1757"/>
                <a:gd name="T41" fmla="*/ 2 h 1762"/>
                <a:gd name="T42" fmla="*/ 1 w 1757"/>
                <a:gd name="T43" fmla="*/ 2 h 1762"/>
                <a:gd name="T44" fmla="*/ 1 w 1757"/>
                <a:gd name="T45" fmla="*/ 2 h 1762"/>
                <a:gd name="T46" fmla="*/ 0 w 1757"/>
                <a:gd name="T47" fmla="*/ 2 h 1762"/>
                <a:gd name="T48" fmla="*/ 0 w 1757"/>
                <a:gd name="T49" fmla="*/ 2 h 1762"/>
                <a:gd name="T50" fmla="*/ 0 w 1757"/>
                <a:gd name="T51" fmla="*/ 2 h 1762"/>
                <a:gd name="T52" fmla="*/ 0 w 1757"/>
                <a:gd name="T53" fmla="*/ 2 h 1762"/>
                <a:gd name="T54" fmla="*/ 0 w 1757"/>
                <a:gd name="T55" fmla="*/ 2 h 1762"/>
                <a:gd name="T56" fmla="*/ 0 w 1757"/>
                <a:gd name="T57" fmla="*/ 1 h 1762"/>
                <a:gd name="T58" fmla="*/ 0 w 1757"/>
                <a:gd name="T59" fmla="*/ 1 h 1762"/>
                <a:gd name="T60" fmla="*/ 0 w 1757"/>
                <a:gd name="T61" fmla="*/ 1 h 1762"/>
                <a:gd name="T62" fmla="*/ 0 w 1757"/>
                <a:gd name="T63" fmla="*/ 1 h 1762"/>
                <a:gd name="T64" fmla="*/ 0 w 1757"/>
                <a:gd name="T65" fmla="*/ 1 h 1762"/>
                <a:gd name="T66" fmla="*/ 0 w 1757"/>
                <a:gd name="T67" fmla="*/ 1 h 1762"/>
                <a:gd name="T68" fmla="*/ 0 w 1757"/>
                <a:gd name="T69" fmla="*/ 1 h 1762"/>
                <a:gd name="T70" fmla="*/ 0 w 1757"/>
                <a:gd name="T71" fmla="*/ 1 h 1762"/>
                <a:gd name="T72" fmla="*/ 0 w 1757"/>
                <a:gd name="T73" fmla="*/ 0 h 1762"/>
                <a:gd name="T74" fmla="*/ 0 w 1757"/>
                <a:gd name="T75" fmla="*/ 0 h 1762"/>
                <a:gd name="T76" fmla="*/ 0 w 1757"/>
                <a:gd name="T77" fmla="*/ 0 h 1762"/>
                <a:gd name="T78" fmla="*/ 0 w 1757"/>
                <a:gd name="T79" fmla="*/ 0 h 1762"/>
                <a:gd name="T80" fmla="*/ 0 w 1757"/>
                <a:gd name="T81" fmla="*/ 0 h 1762"/>
                <a:gd name="T82" fmla="*/ 1 w 1757"/>
                <a:gd name="T83" fmla="*/ 0 h 1762"/>
                <a:gd name="T84" fmla="*/ 1 w 1757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7"/>
                <a:gd name="T130" fmla="*/ 0 h 1762"/>
                <a:gd name="T131" fmla="*/ 1757 w 1757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7" h="1762">
                  <a:moveTo>
                    <a:pt x="879" y="0"/>
                  </a:moveTo>
                  <a:lnTo>
                    <a:pt x="925" y="1"/>
                  </a:lnTo>
                  <a:lnTo>
                    <a:pt x="970" y="5"/>
                  </a:lnTo>
                  <a:lnTo>
                    <a:pt x="1014" y="10"/>
                  </a:lnTo>
                  <a:lnTo>
                    <a:pt x="1056" y="18"/>
                  </a:lnTo>
                  <a:lnTo>
                    <a:pt x="1099" y="28"/>
                  </a:lnTo>
                  <a:lnTo>
                    <a:pt x="1140" y="40"/>
                  </a:lnTo>
                  <a:lnTo>
                    <a:pt x="1181" y="54"/>
                  </a:lnTo>
                  <a:lnTo>
                    <a:pt x="1221" y="69"/>
                  </a:lnTo>
                  <a:lnTo>
                    <a:pt x="1260" y="88"/>
                  </a:lnTo>
                  <a:lnTo>
                    <a:pt x="1298" y="107"/>
                  </a:lnTo>
                  <a:lnTo>
                    <a:pt x="1334" y="128"/>
                  </a:lnTo>
                  <a:lnTo>
                    <a:pt x="1370" y="151"/>
                  </a:lnTo>
                  <a:lnTo>
                    <a:pt x="1404" y="176"/>
                  </a:lnTo>
                  <a:lnTo>
                    <a:pt x="1438" y="202"/>
                  </a:lnTo>
                  <a:lnTo>
                    <a:pt x="1469" y="229"/>
                  </a:lnTo>
                  <a:lnTo>
                    <a:pt x="1501" y="258"/>
                  </a:lnTo>
                  <a:lnTo>
                    <a:pt x="1530" y="290"/>
                  </a:lnTo>
                  <a:lnTo>
                    <a:pt x="1557" y="322"/>
                  </a:lnTo>
                  <a:lnTo>
                    <a:pt x="1583" y="355"/>
                  </a:lnTo>
                  <a:lnTo>
                    <a:pt x="1607" y="390"/>
                  </a:lnTo>
                  <a:lnTo>
                    <a:pt x="1630" y="425"/>
                  </a:lnTo>
                  <a:lnTo>
                    <a:pt x="1651" y="463"/>
                  </a:lnTo>
                  <a:lnTo>
                    <a:pt x="1671" y="500"/>
                  </a:lnTo>
                  <a:lnTo>
                    <a:pt x="1689" y="539"/>
                  </a:lnTo>
                  <a:lnTo>
                    <a:pt x="1704" y="579"/>
                  </a:lnTo>
                  <a:lnTo>
                    <a:pt x="1717" y="621"/>
                  </a:lnTo>
                  <a:lnTo>
                    <a:pt x="1730" y="662"/>
                  </a:lnTo>
                  <a:lnTo>
                    <a:pt x="1740" y="704"/>
                  </a:lnTo>
                  <a:lnTo>
                    <a:pt x="1747" y="748"/>
                  </a:lnTo>
                  <a:lnTo>
                    <a:pt x="1752" y="792"/>
                  </a:lnTo>
                  <a:lnTo>
                    <a:pt x="1756" y="837"/>
                  </a:lnTo>
                  <a:lnTo>
                    <a:pt x="1757" y="882"/>
                  </a:lnTo>
                  <a:lnTo>
                    <a:pt x="1756" y="928"/>
                  </a:lnTo>
                  <a:lnTo>
                    <a:pt x="1752" y="973"/>
                  </a:lnTo>
                  <a:lnTo>
                    <a:pt x="1747" y="1017"/>
                  </a:lnTo>
                  <a:lnTo>
                    <a:pt x="1740" y="1059"/>
                  </a:lnTo>
                  <a:lnTo>
                    <a:pt x="1730" y="1102"/>
                  </a:lnTo>
                  <a:lnTo>
                    <a:pt x="1717" y="1143"/>
                  </a:lnTo>
                  <a:lnTo>
                    <a:pt x="1704" y="1184"/>
                  </a:lnTo>
                  <a:lnTo>
                    <a:pt x="1689" y="1225"/>
                  </a:lnTo>
                  <a:lnTo>
                    <a:pt x="1671" y="1263"/>
                  </a:lnTo>
                  <a:lnTo>
                    <a:pt x="1651" y="1301"/>
                  </a:lnTo>
                  <a:lnTo>
                    <a:pt x="1630" y="1339"/>
                  </a:lnTo>
                  <a:lnTo>
                    <a:pt x="1607" y="1374"/>
                  </a:lnTo>
                  <a:lnTo>
                    <a:pt x="1583" y="1409"/>
                  </a:lnTo>
                  <a:lnTo>
                    <a:pt x="1557" y="1441"/>
                  </a:lnTo>
                  <a:lnTo>
                    <a:pt x="1530" y="1474"/>
                  </a:lnTo>
                  <a:lnTo>
                    <a:pt x="1501" y="1504"/>
                  </a:lnTo>
                  <a:lnTo>
                    <a:pt x="1469" y="1533"/>
                  </a:lnTo>
                  <a:lnTo>
                    <a:pt x="1438" y="1560"/>
                  </a:lnTo>
                  <a:lnTo>
                    <a:pt x="1404" y="1587"/>
                  </a:lnTo>
                  <a:lnTo>
                    <a:pt x="1370" y="1612"/>
                  </a:lnTo>
                  <a:lnTo>
                    <a:pt x="1334" y="1634"/>
                  </a:lnTo>
                  <a:lnTo>
                    <a:pt x="1298" y="1656"/>
                  </a:lnTo>
                  <a:lnTo>
                    <a:pt x="1260" y="1676"/>
                  </a:lnTo>
                  <a:lnTo>
                    <a:pt x="1221" y="1693"/>
                  </a:lnTo>
                  <a:lnTo>
                    <a:pt x="1181" y="1708"/>
                  </a:lnTo>
                  <a:lnTo>
                    <a:pt x="1140" y="1722"/>
                  </a:lnTo>
                  <a:lnTo>
                    <a:pt x="1099" y="1735"/>
                  </a:lnTo>
                  <a:lnTo>
                    <a:pt x="1056" y="1745"/>
                  </a:lnTo>
                  <a:lnTo>
                    <a:pt x="1014" y="1752"/>
                  </a:lnTo>
                  <a:lnTo>
                    <a:pt x="970" y="1757"/>
                  </a:lnTo>
                  <a:lnTo>
                    <a:pt x="925" y="1761"/>
                  </a:lnTo>
                  <a:lnTo>
                    <a:pt x="879" y="1762"/>
                  </a:lnTo>
                  <a:lnTo>
                    <a:pt x="834" y="1761"/>
                  </a:lnTo>
                  <a:lnTo>
                    <a:pt x="789" y="1757"/>
                  </a:lnTo>
                  <a:lnTo>
                    <a:pt x="745" y="1752"/>
                  </a:lnTo>
                  <a:lnTo>
                    <a:pt x="703" y="1745"/>
                  </a:lnTo>
                  <a:lnTo>
                    <a:pt x="660" y="1735"/>
                  </a:lnTo>
                  <a:lnTo>
                    <a:pt x="619" y="1722"/>
                  </a:lnTo>
                  <a:lnTo>
                    <a:pt x="578" y="1708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4"/>
                  </a:lnTo>
                  <a:lnTo>
                    <a:pt x="389" y="1612"/>
                  </a:lnTo>
                  <a:lnTo>
                    <a:pt x="353" y="1587"/>
                  </a:lnTo>
                  <a:lnTo>
                    <a:pt x="321" y="1560"/>
                  </a:lnTo>
                  <a:lnTo>
                    <a:pt x="288" y="1533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1"/>
                  </a:lnTo>
                  <a:lnTo>
                    <a:pt x="176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1"/>
                  </a:lnTo>
                  <a:lnTo>
                    <a:pt x="87" y="1263"/>
                  </a:lnTo>
                  <a:lnTo>
                    <a:pt x="69" y="1225"/>
                  </a:lnTo>
                  <a:lnTo>
                    <a:pt x="54" y="1184"/>
                  </a:lnTo>
                  <a:lnTo>
                    <a:pt x="40" y="1143"/>
                  </a:lnTo>
                  <a:lnTo>
                    <a:pt x="28" y="1102"/>
                  </a:lnTo>
                  <a:lnTo>
                    <a:pt x="18" y="1059"/>
                  </a:lnTo>
                  <a:lnTo>
                    <a:pt x="10" y="1017"/>
                  </a:lnTo>
                  <a:lnTo>
                    <a:pt x="5" y="973"/>
                  </a:lnTo>
                  <a:lnTo>
                    <a:pt x="1" y="928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5" y="792"/>
                  </a:lnTo>
                  <a:lnTo>
                    <a:pt x="10" y="748"/>
                  </a:lnTo>
                  <a:lnTo>
                    <a:pt x="18" y="704"/>
                  </a:lnTo>
                  <a:lnTo>
                    <a:pt x="28" y="662"/>
                  </a:lnTo>
                  <a:lnTo>
                    <a:pt x="40" y="621"/>
                  </a:lnTo>
                  <a:lnTo>
                    <a:pt x="54" y="579"/>
                  </a:lnTo>
                  <a:lnTo>
                    <a:pt x="69" y="539"/>
                  </a:lnTo>
                  <a:lnTo>
                    <a:pt x="87" y="500"/>
                  </a:lnTo>
                  <a:lnTo>
                    <a:pt x="107" y="463"/>
                  </a:lnTo>
                  <a:lnTo>
                    <a:pt x="128" y="425"/>
                  </a:lnTo>
                  <a:lnTo>
                    <a:pt x="151" y="390"/>
                  </a:lnTo>
                  <a:lnTo>
                    <a:pt x="176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3" y="176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8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0" y="28"/>
                  </a:lnTo>
                  <a:lnTo>
                    <a:pt x="703" y="18"/>
                  </a:lnTo>
                  <a:lnTo>
                    <a:pt x="745" y="10"/>
                  </a:lnTo>
                  <a:lnTo>
                    <a:pt x="789" y="5"/>
                  </a:lnTo>
                  <a:lnTo>
                    <a:pt x="834" y="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30" name="Freeform 13"/>
            <p:cNvSpPr>
              <a:spLocks/>
            </p:cNvSpPr>
            <p:nvPr/>
          </p:nvSpPr>
          <p:spPr bwMode="auto">
            <a:xfrm>
              <a:off x="360" y="2450"/>
              <a:ext cx="431" cy="432"/>
            </a:xfrm>
            <a:custGeom>
              <a:avLst/>
              <a:gdLst>
                <a:gd name="T0" fmla="*/ 1 w 1723"/>
                <a:gd name="T1" fmla="*/ 0 h 1728"/>
                <a:gd name="T2" fmla="*/ 1 w 1723"/>
                <a:gd name="T3" fmla="*/ 0 h 1728"/>
                <a:gd name="T4" fmla="*/ 1 w 1723"/>
                <a:gd name="T5" fmla="*/ 0 h 1728"/>
                <a:gd name="T6" fmla="*/ 1 w 1723"/>
                <a:gd name="T7" fmla="*/ 0 h 1728"/>
                <a:gd name="T8" fmla="*/ 2 w 1723"/>
                <a:gd name="T9" fmla="*/ 0 h 1728"/>
                <a:gd name="T10" fmla="*/ 2 w 1723"/>
                <a:gd name="T11" fmla="*/ 0 h 1728"/>
                <a:gd name="T12" fmla="*/ 2 w 1723"/>
                <a:gd name="T13" fmla="*/ 1 h 1728"/>
                <a:gd name="T14" fmla="*/ 2 w 1723"/>
                <a:gd name="T15" fmla="*/ 1 h 1728"/>
                <a:gd name="T16" fmla="*/ 2 w 1723"/>
                <a:gd name="T17" fmla="*/ 1 h 1728"/>
                <a:gd name="T18" fmla="*/ 2 w 1723"/>
                <a:gd name="T19" fmla="*/ 1 h 1728"/>
                <a:gd name="T20" fmla="*/ 2 w 1723"/>
                <a:gd name="T21" fmla="*/ 1 h 1728"/>
                <a:gd name="T22" fmla="*/ 2 w 1723"/>
                <a:gd name="T23" fmla="*/ 1 h 1728"/>
                <a:gd name="T24" fmla="*/ 2 w 1723"/>
                <a:gd name="T25" fmla="*/ 1 h 1728"/>
                <a:gd name="T26" fmla="*/ 2 w 1723"/>
                <a:gd name="T27" fmla="*/ 1 h 1728"/>
                <a:gd name="T28" fmla="*/ 2 w 1723"/>
                <a:gd name="T29" fmla="*/ 1 h 1728"/>
                <a:gd name="T30" fmla="*/ 2 w 1723"/>
                <a:gd name="T31" fmla="*/ 2 h 1728"/>
                <a:gd name="T32" fmla="*/ 2 w 1723"/>
                <a:gd name="T33" fmla="*/ 2 h 1728"/>
                <a:gd name="T34" fmla="*/ 1 w 1723"/>
                <a:gd name="T35" fmla="*/ 2 h 1728"/>
                <a:gd name="T36" fmla="*/ 1 w 1723"/>
                <a:gd name="T37" fmla="*/ 2 h 1728"/>
                <a:gd name="T38" fmla="*/ 1 w 1723"/>
                <a:gd name="T39" fmla="*/ 2 h 1728"/>
                <a:gd name="T40" fmla="*/ 1 w 1723"/>
                <a:gd name="T41" fmla="*/ 2 h 1728"/>
                <a:gd name="T42" fmla="*/ 1 w 1723"/>
                <a:gd name="T43" fmla="*/ 2 h 1728"/>
                <a:gd name="T44" fmla="*/ 1 w 1723"/>
                <a:gd name="T45" fmla="*/ 2 h 1728"/>
                <a:gd name="T46" fmla="*/ 1 w 1723"/>
                <a:gd name="T47" fmla="*/ 2 h 1728"/>
                <a:gd name="T48" fmla="*/ 1 w 1723"/>
                <a:gd name="T49" fmla="*/ 2 h 1728"/>
                <a:gd name="T50" fmla="*/ 1 w 1723"/>
                <a:gd name="T51" fmla="*/ 2 h 1728"/>
                <a:gd name="T52" fmla="*/ 0 w 1723"/>
                <a:gd name="T53" fmla="*/ 2 h 1728"/>
                <a:gd name="T54" fmla="*/ 0 w 1723"/>
                <a:gd name="T55" fmla="*/ 2 h 1728"/>
                <a:gd name="T56" fmla="*/ 0 w 1723"/>
                <a:gd name="T57" fmla="*/ 1 h 1728"/>
                <a:gd name="T58" fmla="*/ 0 w 1723"/>
                <a:gd name="T59" fmla="*/ 1 h 1728"/>
                <a:gd name="T60" fmla="*/ 0 w 1723"/>
                <a:gd name="T61" fmla="*/ 1 h 1728"/>
                <a:gd name="T62" fmla="*/ 0 w 1723"/>
                <a:gd name="T63" fmla="*/ 1 h 1728"/>
                <a:gd name="T64" fmla="*/ 0 w 1723"/>
                <a:gd name="T65" fmla="*/ 1 h 1728"/>
                <a:gd name="T66" fmla="*/ 0 w 1723"/>
                <a:gd name="T67" fmla="*/ 1 h 1728"/>
                <a:gd name="T68" fmla="*/ 0 w 1723"/>
                <a:gd name="T69" fmla="*/ 1 h 1728"/>
                <a:gd name="T70" fmla="*/ 0 w 1723"/>
                <a:gd name="T71" fmla="*/ 1 h 1728"/>
                <a:gd name="T72" fmla="*/ 0 w 1723"/>
                <a:gd name="T73" fmla="*/ 0 h 1728"/>
                <a:gd name="T74" fmla="*/ 0 w 1723"/>
                <a:gd name="T75" fmla="*/ 0 h 1728"/>
                <a:gd name="T76" fmla="*/ 1 w 1723"/>
                <a:gd name="T77" fmla="*/ 0 h 1728"/>
                <a:gd name="T78" fmla="*/ 1 w 1723"/>
                <a:gd name="T79" fmla="*/ 0 h 1728"/>
                <a:gd name="T80" fmla="*/ 1 w 1723"/>
                <a:gd name="T81" fmla="*/ 0 h 1728"/>
                <a:gd name="T82" fmla="*/ 1 w 1723"/>
                <a:gd name="T83" fmla="*/ 0 h 1728"/>
                <a:gd name="T84" fmla="*/ 1 w 1723"/>
                <a:gd name="T85" fmla="*/ 0 h 1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3"/>
                <a:gd name="T130" fmla="*/ 0 h 1728"/>
                <a:gd name="T131" fmla="*/ 1723 w 1723"/>
                <a:gd name="T132" fmla="*/ 1728 h 1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3" h="1728">
                  <a:moveTo>
                    <a:pt x="863" y="0"/>
                  </a:moveTo>
                  <a:lnTo>
                    <a:pt x="907" y="1"/>
                  </a:lnTo>
                  <a:lnTo>
                    <a:pt x="952" y="5"/>
                  </a:lnTo>
                  <a:lnTo>
                    <a:pt x="994" y="10"/>
                  </a:lnTo>
                  <a:lnTo>
                    <a:pt x="1037" y="17"/>
                  </a:lnTo>
                  <a:lnTo>
                    <a:pt x="1078" y="27"/>
                  </a:lnTo>
                  <a:lnTo>
                    <a:pt x="1120" y="39"/>
                  </a:lnTo>
                  <a:lnTo>
                    <a:pt x="1160" y="52"/>
                  </a:lnTo>
                  <a:lnTo>
                    <a:pt x="1199" y="67"/>
                  </a:lnTo>
                  <a:lnTo>
                    <a:pt x="1237" y="85"/>
                  </a:lnTo>
                  <a:lnTo>
                    <a:pt x="1274" y="104"/>
                  </a:lnTo>
                  <a:lnTo>
                    <a:pt x="1310" y="125"/>
                  </a:lnTo>
                  <a:lnTo>
                    <a:pt x="1345" y="148"/>
                  </a:lnTo>
                  <a:lnTo>
                    <a:pt x="1379" y="171"/>
                  </a:lnTo>
                  <a:lnTo>
                    <a:pt x="1412" y="198"/>
                  </a:lnTo>
                  <a:lnTo>
                    <a:pt x="1443" y="224"/>
                  </a:lnTo>
                  <a:lnTo>
                    <a:pt x="1472" y="253"/>
                  </a:lnTo>
                  <a:lnTo>
                    <a:pt x="1501" y="283"/>
                  </a:lnTo>
                  <a:lnTo>
                    <a:pt x="1528" y="314"/>
                  </a:lnTo>
                  <a:lnTo>
                    <a:pt x="1553" y="347"/>
                  </a:lnTo>
                  <a:lnTo>
                    <a:pt x="1577" y="381"/>
                  </a:lnTo>
                  <a:lnTo>
                    <a:pt x="1599" y="416"/>
                  </a:lnTo>
                  <a:lnTo>
                    <a:pt x="1619" y="452"/>
                  </a:lnTo>
                  <a:lnTo>
                    <a:pt x="1640" y="490"/>
                  </a:lnTo>
                  <a:lnTo>
                    <a:pt x="1656" y="527"/>
                  </a:lnTo>
                  <a:lnTo>
                    <a:pt x="1671" y="566"/>
                  </a:lnTo>
                  <a:lnTo>
                    <a:pt x="1685" y="606"/>
                  </a:lnTo>
                  <a:lnTo>
                    <a:pt x="1696" y="648"/>
                  </a:lnTo>
                  <a:lnTo>
                    <a:pt x="1706" y="689"/>
                  </a:lnTo>
                  <a:lnTo>
                    <a:pt x="1713" y="732"/>
                  </a:lnTo>
                  <a:lnTo>
                    <a:pt x="1718" y="775"/>
                  </a:lnTo>
                  <a:lnTo>
                    <a:pt x="1722" y="819"/>
                  </a:lnTo>
                  <a:lnTo>
                    <a:pt x="1723" y="863"/>
                  </a:lnTo>
                  <a:lnTo>
                    <a:pt x="1722" y="907"/>
                  </a:lnTo>
                  <a:lnTo>
                    <a:pt x="1718" y="951"/>
                  </a:lnTo>
                  <a:lnTo>
                    <a:pt x="1713" y="995"/>
                  </a:lnTo>
                  <a:lnTo>
                    <a:pt x="1706" y="1037"/>
                  </a:lnTo>
                  <a:lnTo>
                    <a:pt x="1696" y="1079"/>
                  </a:lnTo>
                  <a:lnTo>
                    <a:pt x="1685" y="1120"/>
                  </a:lnTo>
                  <a:lnTo>
                    <a:pt x="1671" y="1160"/>
                  </a:lnTo>
                  <a:lnTo>
                    <a:pt x="1656" y="1199"/>
                  </a:lnTo>
                  <a:lnTo>
                    <a:pt x="1640" y="1238"/>
                  </a:lnTo>
                  <a:lnTo>
                    <a:pt x="1619" y="1274"/>
                  </a:lnTo>
                  <a:lnTo>
                    <a:pt x="1599" y="1311"/>
                  </a:lnTo>
                  <a:lnTo>
                    <a:pt x="1577" y="1346"/>
                  </a:lnTo>
                  <a:lnTo>
                    <a:pt x="1553" y="1379"/>
                  </a:lnTo>
                  <a:lnTo>
                    <a:pt x="1528" y="1412"/>
                  </a:lnTo>
                  <a:lnTo>
                    <a:pt x="1501" y="1445"/>
                  </a:lnTo>
                  <a:lnTo>
                    <a:pt x="1472" y="1473"/>
                  </a:lnTo>
                  <a:lnTo>
                    <a:pt x="1443" y="1502"/>
                  </a:lnTo>
                  <a:lnTo>
                    <a:pt x="1412" y="1530"/>
                  </a:lnTo>
                  <a:lnTo>
                    <a:pt x="1379" y="1556"/>
                  </a:lnTo>
                  <a:lnTo>
                    <a:pt x="1345" y="1580"/>
                  </a:lnTo>
                  <a:lnTo>
                    <a:pt x="1310" y="1603"/>
                  </a:lnTo>
                  <a:lnTo>
                    <a:pt x="1274" y="1624"/>
                  </a:lnTo>
                  <a:lnTo>
                    <a:pt x="1237" y="1643"/>
                  </a:lnTo>
                  <a:lnTo>
                    <a:pt x="1199" y="1660"/>
                  </a:lnTo>
                  <a:lnTo>
                    <a:pt x="1160" y="1675"/>
                  </a:lnTo>
                  <a:lnTo>
                    <a:pt x="1120" y="1689"/>
                  </a:lnTo>
                  <a:lnTo>
                    <a:pt x="1078" y="1700"/>
                  </a:lnTo>
                  <a:lnTo>
                    <a:pt x="1037" y="1710"/>
                  </a:lnTo>
                  <a:lnTo>
                    <a:pt x="994" y="1718"/>
                  </a:lnTo>
                  <a:lnTo>
                    <a:pt x="952" y="1723"/>
                  </a:lnTo>
                  <a:lnTo>
                    <a:pt x="907" y="1727"/>
                  </a:lnTo>
                  <a:lnTo>
                    <a:pt x="863" y="1728"/>
                  </a:lnTo>
                  <a:lnTo>
                    <a:pt x="819" y="1727"/>
                  </a:lnTo>
                  <a:lnTo>
                    <a:pt x="775" y="1723"/>
                  </a:lnTo>
                  <a:lnTo>
                    <a:pt x="731" y="1718"/>
                  </a:lnTo>
                  <a:lnTo>
                    <a:pt x="690" y="1710"/>
                  </a:lnTo>
                  <a:lnTo>
                    <a:pt x="648" y="1700"/>
                  </a:lnTo>
                  <a:lnTo>
                    <a:pt x="607" y="1689"/>
                  </a:lnTo>
                  <a:lnTo>
                    <a:pt x="567" y="1675"/>
                  </a:lnTo>
                  <a:lnTo>
                    <a:pt x="527" y="1660"/>
                  </a:lnTo>
                  <a:lnTo>
                    <a:pt x="490" y="1643"/>
                  </a:lnTo>
                  <a:lnTo>
                    <a:pt x="452" y="1624"/>
                  </a:lnTo>
                  <a:lnTo>
                    <a:pt x="416" y="1603"/>
                  </a:lnTo>
                  <a:lnTo>
                    <a:pt x="381" y="1580"/>
                  </a:lnTo>
                  <a:lnTo>
                    <a:pt x="347" y="1556"/>
                  </a:lnTo>
                  <a:lnTo>
                    <a:pt x="314" y="1530"/>
                  </a:lnTo>
                  <a:lnTo>
                    <a:pt x="283" y="1502"/>
                  </a:lnTo>
                  <a:lnTo>
                    <a:pt x="253" y="1473"/>
                  </a:lnTo>
                  <a:lnTo>
                    <a:pt x="225" y="1445"/>
                  </a:lnTo>
                  <a:lnTo>
                    <a:pt x="198" y="1412"/>
                  </a:lnTo>
                  <a:lnTo>
                    <a:pt x="172" y="1379"/>
                  </a:lnTo>
                  <a:lnTo>
                    <a:pt x="148" y="1346"/>
                  </a:lnTo>
                  <a:lnTo>
                    <a:pt x="125" y="1311"/>
                  </a:lnTo>
                  <a:lnTo>
                    <a:pt x="104" y="1274"/>
                  </a:lnTo>
                  <a:lnTo>
                    <a:pt x="85" y="1238"/>
                  </a:lnTo>
                  <a:lnTo>
                    <a:pt x="68" y="1199"/>
                  </a:lnTo>
                  <a:lnTo>
                    <a:pt x="53" y="1160"/>
                  </a:lnTo>
                  <a:lnTo>
                    <a:pt x="39" y="1120"/>
                  </a:lnTo>
                  <a:lnTo>
                    <a:pt x="28" y="1079"/>
                  </a:lnTo>
                  <a:lnTo>
                    <a:pt x="18" y="1037"/>
                  </a:lnTo>
                  <a:lnTo>
                    <a:pt x="10" y="995"/>
                  </a:lnTo>
                  <a:lnTo>
                    <a:pt x="5" y="951"/>
                  </a:lnTo>
                  <a:lnTo>
                    <a:pt x="1" y="907"/>
                  </a:lnTo>
                  <a:lnTo>
                    <a:pt x="0" y="863"/>
                  </a:lnTo>
                  <a:lnTo>
                    <a:pt x="1" y="819"/>
                  </a:lnTo>
                  <a:lnTo>
                    <a:pt x="5" y="775"/>
                  </a:lnTo>
                  <a:lnTo>
                    <a:pt x="10" y="732"/>
                  </a:lnTo>
                  <a:lnTo>
                    <a:pt x="18" y="689"/>
                  </a:lnTo>
                  <a:lnTo>
                    <a:pt x="28" y="648"/>
                  </a:lnTo>
                  <a:lnTo>
                    <a:pt x="39" y="606"/>
                  </a:lnTo>
                  <a:lnTo>
                    <a:pt x="53" y="566"/>
                  </a:lnTo>
                  <a:lnTo>
                    <a:pt x="68" y="527"/>
                  </a:lnTo>
                  <a:lnTo>
                    <a:pt x="85" y="490"/>
                  </a:lnTo>
                  <a:lnTo>
                    <a:pt x="104" y="452"/>
                  </a:lnTo>
                  <a:lnTo>
                    <a:pt x="125" y="416"/>
                  </a:lnTo>
                  <a:lnTo>
                    <a:pt x="148" y="381"/>
                  </a:lnTo>
                  <a:lnTo>
                    <a:pt x="172" y="347"/>
                  </a:lnTo>
                  <a:lnTo>
                    <a:pt x="198" y="314"/>
                  </a:lnTo>
                  <a:lnTo>
                    <a:pt x="225" y="283"/>
                  </a:lnTo>
                  <a:lnTo>
                    <a:pt x="253" y="253"/>
                  </a:lnTo>
                  <a:lnTo>
                    <a:pt x="283" y="224"/>
                  </a:lnTo>
                  <a:lnTo>
                    <a:pt x="314" y="198"/>
                  </a:lnTo>
                  <a:lnTo>
                    <a:pt x="347" y="171"/>
                  </a:lnTo>
                  <a:lnTo>
                    <a:pt x="381" y="148"/>
                  </a:lnTo>
                  <a:lnTo>
                    <a:pt x="416" y="125"/>
                  </a:lnTo>
                  <a:lnTo>
                    <a:pt x="452" y="104"/>
                  </a:lnTo>
                  <a:lnTo>
                    <a:pt x="490" y="85"/>
                  </a:lnTo>
                  <a:lnTo>
                    <a:pt x="527" y="67"/>
                  </a:lnTo>
                  <a:lnTo>
                    <a:pt x="567" y="52"/>
                  </a:lnTo>
                  <a:lnTo>
                    <a:pt x="607" y="39"/>
                  </a:lnTo>
                  <a:lnTo>
                    <a:pt x="648" y="27"/>
                  </a:lnTo>
                  <a:lnTo>
                    <a:pt x="690" y="17"/>
                  </a:lnTo>
                  <a:lnTo>
                    <a:pt x="731" y="10"/>
                  </a:lnTo>
                  <a:lnTo>
                    <a:pt x="775" y="5"/>
                  </a:lnTo>
                  <a:lnTo>
                    <a:pt x="81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686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31" name="Freeform 14"/>
            <p:cNvSpPr>
              <a:spLocks/>
            </p:cNvSpPr>
            <p:nvPr/>
          </p:nvSpPr>
          <p:spPr bwMode="auto">
            <a:xfrm>
              <a:off x="363" y="2453"/>
              <a:ext cx="422" cy="423"/>
            </a:xfrm>
            <a:custGeom>
              <a:avLst/>
              <a:gdLst>
                <a:gd name="T0" fmla="*/ 1 w 1688"/>
                <a:gd name="T1" fmla="*/ 0 h 1693"/>
                <a:gd name="T2" fmla="*/ 1 w 1688"/>
                <a:gd name="T3" fmla="*/ 0 h 1693"/>
                <a:gd name="T4" fmla="*/ 1 w 1688"/>
                <a:gd name="T5" fmla="*/ 0 h 1693"/>
                <a:gd name="T6" fmla="*/ 1 w 1688"/>
                <a:gd name="T7" fmla="*/ 0 h 1693"/>
                <a:gd name="T8" fmla="*/ 2 w 1688"/>
                <a:gd name="T9" fmla="*/ 0 h 1693"/>
                <a:gd name="T10" fmla="*/ 2 w 1688"/>
                <a:gd name="T11" fmla="*/ 0 h 1693"/>
                <a:gd name="T12" fmla="*/ 2 w 1688"/>
                <a:gd name="T13" fmla="*/ 0 h 1693"/>
                <a:gd name="T14" fmla="*/ 2 w 1688"/>
                <a:gd name="T15" fmla="*/ 0 h 1693"/>
                <a:gd name="T16" fmla="*/ 2 w 1688"/>
                <a:gd name="T17" fmla="*/ 0 h 1693"/>
                <a:gd name="T18" fmla="*/ 2 w 1688"/>
                <a:gd name="T19" fmla="*/ 1 h 1693"/>
                <a:gd name="T20" fmla="*/ 2 w 1688"/>
                <a:gd name="T21" fmla="*/ 1 h 1693"/>
                <a:gd name="T22" fmla="*/ 2 w 1688"/>
                <a:gd name="T23" fmla="*/ 1 h 1693"/>
                <a:gd name="T24" fmla="*/ 2 w 1688"/>
                <a:gd name="T25" fmla="*/ 1 h 1693"/>
                <a:gd name="T26" fmla="*/ 2 w 1688"/>
                <a:gd name="T27" fmla="*/ 1 h 1693"/>
                <a:gd name="T28" fmla="*/ 2 w 1688"/>
                <a:gd name="T29" fmla="*/ 1 h 1693"/>
                <a:gd name="T30" fmla="*/ 2 w 1688"/>
                <a:gd name="T31" fmla="*/ 1 h 1693"/>
                <a:gd name="T32" fmla="*/ 2 w 1688"/>
                <a:gd name="T33" fmla="*/ 1 h 1693"/>
                <a:gd name="T34" fmla="*/ 1 w 1688"/>
                <a:gd name="T35" fmla="*/ 1 h 1693"/>
                <a:gd name="T36" fmla="*/ 1 w 1688"/>
                <a:gd name="T37" fmla="*/ 1 h 1693"/>
                <a:gd name="T38" fmla="*/ 1 w 1688"/>
                <a:gd name="T39" fmla="*/ 1 h 1693"/>
                <a:gd name="T40" fmla="*/ 1 w 1688"/>
                <a:gd name="T41" fmla="*/ 1 h 1693"/>
                <a:gd name="T42" fmla="*/ 1 w 1688"/>
                <a:gd name="T43" fmla="*/ 1 h 1693"/>
                <a:gd name="T44" fmla="*/ 1 w 1688"/>
                <a:gd name="T45" fmla="*/ 1 h 1693"/>
                <a:gd name="T46" fmla="*/ 1 w 1688"/>
                <a:gd name="T47" fmla="*/ 1 h 1693"/>
                <a:gd name="T48" fmla="*/ 1 w 1688"/>
                <a:gd name="T49" fmla="*/ 1 h 1693"/>
                <a:gd name="T50" fmla="*/ 0 w 1688"/>
                <a:gd name="T51" fmla="*/ 1 h 1693"/>
                <a:gd name="T52" fmla="*/ 0 w 1688"/>
                <a:gd name="T53" fmla="*/ 1 h 1693"/>
                <a:gd name="T54" fmla="*/ 0 w 1688"/>
                <a:gd name="T55" fmla="*/ 1 h 1693"/>
                <a:gd name="T56" fmla="*/ 0 w 1688"/>
                <a:gd name="T57" fmla="*/ 1 h 1693"/>
                <a:gd name="T58" fmla="*/ 0 w 1688"/>
                <a:gd name="T59" fmla="*/ 1 h 1693"/>
                <a:gd name="T60" fmla="*/ 0 w 1688"/>
                <a:gd name="T61" fmla="*/ 1 h 1693"/>
                <a:gd name="T62" fmla="*/ 0 w 1688"/>
                <a:gd name="T63" fmla="*/ 1 h 1693"/>
                <a:gd name="T64" fmla="*/ 0 w 1688"/>
                <a:gd name="T65" fmla="*/ 1 h 1693"/>
                <a:gd name="T66" fmla="*/ 0 w 1688"/>
                <a:gd name="T67" fmla="*/ 0 h 1693"/>
                <a:gd name="T68" fmla="*/ 0 w 1688"/>
                <a:gd name="T69" fmla="*/ 0 h 1693"/>
                <a:gd name="T70" fmla="*/ 0 w 1688"/>
                <a:gd name="T71" fmla="*/ 0 h 1693"/>
                <a:gd name="T72" fmla="*/ 0 w 1688"/>
                <a:gd name="T73" fmla="*/ 0 h 1693"/>
                <a:gd name="T74" fmla="*/ 0 w 1688"/>
                <a:gd name="T75" fmla="*/ 0 h 1693"/>
                <a:gd name="T76" fmla="*/ 1 w 1688"/>
                <a:gd name="T77" fmla="*/ 0 h 1693"/>
                <a:gd name="T78" fmla="*/ 1 w 1688"/>
                <a:gd name="T79" fmla="*/ 0 h 1693"/>
                <a:gd name="T80" fmla="*/ 1 w 1688"/>
                <a:gd name="T81" fmla="*/ 0 h 1693"/>
                <a:gd name="T82" fmla="*/ 1 w 1688"/>
                <a:gd name="T83" fmla="*/ 0 h 1693"/>
                <a:gd name="T84" fmla="*/ 1 w 1688"/>
                <a:gd name="T85" fmla="*/ 0 h 16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"/>
                <a:gd name="T130" fmla="*/ 0 h 1693"/>
                <a:gd name="T131" fmla="*/ 1688 w 1688"/>
                <a:gd name="T132" fmla="*/ 1693 h 16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" h="1693">
                  <a:moveTo>
                    <a:pt x="845" y="0"/>
                  </a:moveTo>
                  <a:lnTo>
                    <a:pt x="889" y="1"/>
                  </a:lnTo>
                  <a:lnTo>
                    <a:pt x="932" y="4"/>
                  </a:lnTo>
                  <a:lnTo>
                    <a:pt x="974" y="10"/>
                  </a:lnTo>
                  <a:lnTo>
                    <a:pt x="1016" y="18"/>
                  </a:lnTo>
                  <a:lnTo>
                    <a:pt x="1056" y="26"/>
                  </a:lnTo>
                  <a:lnTo>
                    <a:pt x="1096" y="38"/>
                  </a:lnTo>
                  <a:lnTo>
                    <a:pt x="1136" y="51"/>
                  </a:lnTo>
                  <a:lnTo>
                    <a:pt x="1174" y="66"/>
                  </a:lnTo>
                  <a:lnTo>
                    <a:pt x="1211" y="84"/>
                  </a:lnTo>
                  <a:lnTo>
                    <a:pt x="1248" y="103"/>
                  </a:lnTo>
                  <a:lnTo>
                    <a:pt x="1283" y="123"/>
                  </a:lnTo>
                  <a:lnTo>
                    <a:pt x="1316" y="145"/>
                  </a:lnTo>
                  <a:lnTo>
                    <a:pt x="1350" y="168"/>
                  </a:lnTo>
                  <a:lnTo>
                    <a:pt x="1382" y="193"/>
                  </a:lnTo>
                  <a:lnTo>
                    <a:pt x="1413" y="221"/>
                  </a:lnTo>
                  <a:lnTo>
                    <a:pt x="1442" y="248"/>
                  </a:lnTo>
                  <a:lnTo>
                    <a:pt x="1469" y="278"/>
                  </a:lnTo>
                  <a:lnTo>
                    <a:pt x="1496" y="308"/>
                  </a:lnTo>
                  <a:lnTo>
                    <a:pt x="1521" y="341"/>
                  </a:lnTo>
                  <a:lnTo>
                    <a:pt x="1544" y="373"/>
                  </a:lnTo>
                  <a:lnTo>
                    <a:pt x="1567" y="409"/>
                  </a:lnTo>
                  <a:lnTo>
                    <a:pt x="1587" y="444"/>
                  </a:lnTo>
                  <a:lnTo>
                    <a:pt x="1606" y="480"/>
                  </a:lnTo>
                  <a:lnTo>
                    <a:pt x="1622" y="518"/>
                  </a:lnTo>
                  <a:lnTo>
                    <a:pt x="1637" y="556"/>
                  </a:lnTo>
                  <a:lnTo>
                    <a:pt x="1651" y="595"/>
                  </a:lnTo>
                  <a:lnTo>
                    <a:pt x="1662" y="635"/>
                  </a:lnTo>
                  <a:lnTo>
                    <a:pt x="1671" y="677"/>
                  </a:lnTo>
                  <a:lnTo>
                    <a:pt x="1678" y="718"/>
                  </a:lnTo>
                  <a:lnTo>
                    <a:pt x="1685" y="761"/>
                  </a:lnTo>
                  <a:lnTo>
                    <a:pt x="1687" y="803"/>
                  </a:lnTo>
                  <a:lnTo>
                    <a:pt x="1688" y="847"/>
                  </a:lnTo>
                  <a:lnTo>
                    <a:pt x="1687" y="891"/>
                  </a:lnTo>
                  <a:lnTo>
                    <a:pt x="1685" y="934"/>
                  </a:lnTo>
                  <a:lnTo>
                    <a:pt x="1678" y="976"/>
                  </a:lnTo>
                  <a:lnTo>
                    <a:pt x="1671" y="1018"/>
                  </a:lnTo>
                  <a:lnTo>
                    <a:pt x="1662" y="1058"/>
                  </a:lnTo>
                  <a:lnTo>
                    <a:pt x="1651" y="1098"/>
                  </a:lnTo>
                  <a:lnTo>
                    <a:pt x="1637" y="1138"/>
                  </a:lnTo>
                  <a:lnTo>
                    <a:pt x="1622" y="1175"/>
                  </a:lnTo>
                  <a:lnTo>
                    <a:pt x="1606" y="1213"/>
                  </a:lnTo>
                  <a:lnTo>
                    <a:pt x="1587" y="1249"/>
                  </a:lnTo>
                  <a:lnTo>
                    <a:pt x="1567" y="1286"/>
                  </a:lnTo>
                  <a:lnTo>
                    <a:pt x="1544" y="1320"/>
                  </a:lnTo>
                  <a:lnTo>
                    <a:pt x="1521" y="1353"/>
                  </a:lnTo>
                  <a:lnTo>
                    <a:pt x="1496" y="1385"/>
                  </a:lnTo>
                  <a:lnTo>
                    <a:pt x="1469" y="1416"/>
                  </a:lnTo>
                  <a:lnTo>
                    <a:pt x="1442" y="1445"/>
                  </a:lnTo>
                  <a:lnTo>
                    <a:pt x="1413" y="1473"/>
                  </a:lnTo>
                  <a:lnTo>
                    <a:pt x="1382" y="1500"/>
                  </a:lnTo>
                  <a:lnTo>
                    <a:pt x="1350" y="1525"/>
                  </a:lnTo>
                  <a:lnTo>
                    <a:pt x="1316" y="1549"/>
                  </a:lnTo>
                  <a:lnTo>
                    <a:pt x="1283" y="1570"/>
                  </a:lnTo>
                  <a:lnTo>
                    <a:pt x="1248" y="1590"/>
                  </a:lnTo>
                  <a:lnTo>
                    <a:pt x="1211" y="1609"/>
                  </a:lnTo>
                  <a:lnTo>
                    <a:pt x="1174" y="1627"/>
                  </a:lnTo>
                  <a:lnTo>
                    <a:pt x="1136" y="1642"/>
                  </a:lnTo>
                  <a:lnTo>
                    <a:pt x="1096" y="1655"/>
                  </a:lnTo>
                  <a:lnTo>
                    <a:pt x="1056" y="1667"/>
                  </a:lnTo>
                  <a:lnTo>
                    <a:pt x="1016" y="1676"/>
                  </a:lnTo>
                  <a:lnTo>
                    <a:pt x="974" y="1683"/>
                  </a:lnTo>
                  <a:lnTo>
                    <a:pt x="932" y="1689"/>
                  </a:lnTo>
                  <a:lnTo>
                    <a:pt x="889" y="1692"/>
                  </a:lnTo>
                  <a:lnTo>
                    <a:pt x="845" y="1693"/>
                  </a:lnTo>
                  <a:lnTo>
                    <a:pt x="802" y="1692"/>
                  </a:lnTo>
                  <a:lnTo>
                    <a:pt x="759" y="1689"/>
                  </a:lnTo>
                  <a:lnTo>
                    <a:pt x="716" y="1683"/>
                  </a:lnTo>
                  <a:lnTo>
                    <a:pt x="675" y="1676"/>
                  </a:lnTo>
                  <a:lnTo>
                    <a:pt x="635" y="1667"/>
                  </a:lnTo>
                  <a:lnTo>
                    <a:pt x="595" y="1655"/>
                  </a:lnTo>
                  <a:lnTo>
                    <a:pt x="555" y="1642"/>
                  </a:lnTo>
                  <a:lnTo>
                    <a:pt x="517" y="1627"/>
                  </a:lnTo>
                  <a:lnTo>
                    <a:pt x="480" y="1609"/>
                  </a:lnTo>
                  <a:lnTo>
                    <a:pt x="443" y="1590"/>
                  </a:lnTo>
                  <a:lnTo>
                    <a:pt x="407" y="1570"/>
                  </a:lnTo>
                  <a:lnTo>
                    <a:pt x="373" y="1549"/>
                  </a:lnTo>
                  <a:lnTo>
                    <a:pt x="339" y="1525"/>
                  </a:lnTo>
                  <a:lnTo>
                    <a:pt x="308" y="1500"/>
                  </a:lnTo>
                  <a:lnTo>
                    <a:pt x="277" y="1473"/>
                  </a:lnTo>
                  <a:lnTo>
                    <a:pt x="248" y="1445"/>
                  </a:lnTo>
                  <a:lnTo>
                    <a:pt x="220" y="1416"/>
                  </a:lnTo>
                  <a:lnTo>
                    <a:pt x="193" y="1385"/>
                  </a:lnTo>
                  <a:lnTo>
                    <a:pt x="168" y="1353"/>
                  </a:lnTo>
                  <a:lnTo>
                    <a:pt x="144" y="1320"/>
                  </a:lnTo>
                  <a:lnTo>
                    <a:pt x="123" y="1286"/>
                  </a:lnTo>
                  <a:lnTo>
                    <a:pt x="103" y="1249"/>
                  </a:lnTo>
                  <a:lnTo>
                    <a:pt x="84" y="1213"/>
                  </a:lnTo>
                  <a:lnTo>
                    <a:pt x="66" y="1175"/>
                  </a:lnTo>
                  <a:lnTo>
                    <a:pt x="51" y="1138"/>
                  </a:lnTo>
                  <a:lnTo>
                    <a:pt x="38" y="1098"/>
                  </a:lnTo>
                  <a:lnTo>
                    <a:pt x="26" y="1058"/>
                  </a:lnTo>
                  <a:lnTo>
                    <a:pt x="18" y="1018"/>
                  </a:lnTo>
                  <a:lnTo>
                    <a:pt x="10" y="976"/>
                  </a:lnTo>
                  <a:lnTo>
                    <a:pt x="4" y="934"/>
                  </a:lnTo>
                  <a:lnTo>
                    <a:pt x="1" y="891"/>
                  </a:lnTo>
                  <a:lnTo>
                    <a:pt x="0" y="847"/>
                  </a:lnTo>
                  <a:lnTo>
                    <a:pt x="1" y="803"/>
                  </a:lnTo>
                  <a:lnTo>
                    <a:pt x="4" y="761"/>
                  </a:lnTo>
                  <a:lnTo>
                    <a:pt x="10" y="718"/>
                  </a:lnTo>
                  <a:lnTo>
                    <a:pt x="18" y="677"/>
                  </a:lnTo>
                  <a:lnTo>
                    <a:pt x="26" y="635"/>
                  </a:lnTo>
                  <a:lnTo>
                    <a:pt x="38" y="595"/>
                  </a:lnTo>
                  <a:lnTo>
                    <a:pt x="51" y="556"/>
                  </a:lnTo>
                  <a:lnTo>
                    <a:pt x="66" y="518"/>
                  </a:lnTo>
                  <a:lnTo>
                    <a:pt x="84" y="480"/>
                  </a:lnTo>
                  <a:lnTo>
                    <a:pt x="103" y="444"/>
                  </a:lnTo>
                  <a:lnTo>
                    <a:pt x="123" y="409"/>
                  </a:lnTo>
                  <a:lnTo>
                    <a:pt x="144" y="373"/>
                  </a:lnTo>
                  <a:lnTo>
                    <a:pt x="168" y="341"/>
                  </a:lnTo>
                  <a:lnTo>
                    <a:pt x="193" y="308"/>
                  </a:lnTo>
                  <a:lnTo>
                    <a:pt x="220" y="278"/>
                  </a:lnTo>
                  <a:lnTo>
                    <a:pt x="248" y="248"/>
                  </a:lnTo>
                  <a:lnTo>
                    <a:pt x="277" y="221"/>
                  </a:lnTo>
                  <a:lnTo>
                    <a:pt x="308" y="193"/>
                  </a:lnTo>
                  <a:lnTo>
                    <a:pt x="339" y="168"/>
                  </a:lnTo>
                  <a:lnTo>
                    <a:pt x="373" y="145"/>
                  </a:lnTo>
                  <a:lnTo>
                    <a:pt x="407" y="123"/>
                  </a:lnTo>
                  <a:lnTo>
                    <a:pt x="443" y="103"/>
                  </a:lnTo>
                  <a:lnTo>
                    <a:pt x="480" y="84"/>
                  </a:lnTo>
                  <a:lnTo>
                    <a:pt x="517" y="66"/>
                  </a:lnTo>
                  <a:lnTo>
                    <a:pt x="555" y="51"/>
                  </a:lnTo>
                  <a:lnTo>
                    <a:pt x="595" y="38"/>
                  </a:lnTo>
                  <a:lnTo>
                    <a:pt x="635" y="26"/>
                  </a:lnTo>
                  <a:lnTo>
                    <a:pt x="675" y="18"/>
                  </a:lnTo>
                  <a:lnTo>
                    <a:pt x="716" y="10"/>
                  </a:lnTo>
                  <a:lnTo>
                    <a:pt x="759" y="4"/>
                  </a:lnTo>
                  <a:lnTo>
                    <a:pt x="802" y="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82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32" name="Freeform 15"/>
            <p:cNvSpPr>
              <a:spLocks/>
            </p:cNvSpPr>
            <p:nvPr/>
          </p:nvSpPr>
          <p:spPr bwMode="auto">
            <a:xfrm>
              <a:off x="365" y="2456"/>
              <a:ext cx="414" cy="415"/>
            </a:xfrm>
            <a:custGeom>
              <a:avLst/>
              <a:gdLst>
                <a:gd name="T0" fmla="*/ 1 w 1653"/>
                <a:gd name="T1" fmla="*/ 0 h 1660"/>
                <a:gd name="T2" fmla="*/ 1 w 1653"/>
                <a:gd name="T3" fmla="*/ 0 h 1660"/>
                <a:gd name="T4" fmla="*/ 1 w 1653"/>
                <a:gd name="T5" fmla="*/ 0 h 1660"/>
                <a:gd name="T6" fmla="*/ 1 w 1653"/>
                <a:gd name="T7" fmla="*/ 0 h 1660"/>
                <a:gd name="T8" fmla="*/ 1 w 1653"/>
                <a:gd name="T9" fmla="*/ 0 h 1660"/>
                <a:gd name="T10" fmla="*/ 2 w 1653"/>
                <a:gd name="T11" fmla="*/ 0 h 1660"/>
                <a:gd name="T12" fmla="*/ 2 w 1653"/>
                <a:gd name="T13" fmla="*/ 1 h 1660"/>
                <a:gd name="T14" fmla="*/ 2 w 1653"/>
                <a:gd name="T15" fmla="*/ 1 h 1660"/>
                <a:gd name="T16" fmla="*/ 2 w 1653"/>
                <a:gd name="T17" fmla="*/ 1 h 1660"/>
                <a:gd name="T18" fmla="*/ 2 w 1653"/>
                <a:gd name="T19" fmla="*/ 1 h 1660"/>
                <a:gd name="T20" fmla="*/ 2 w 1653"/>
                <a:gd name="T21" fmla="*/ 1 h 1660"/>
                <a:gd name="T22" fmla="*/ 2 w 1653"/>
                <a:gd name="T23" fmla="*/ 1 h 1660"/>
                <a:gd name="T24" fmla="*/ 2 w 1653"/>
                <a:gd name="T25" fmla="*/ 1 h 1660"/>
                <a:gd name="T26" fmla="*/ 2 w 1653"/>
                <a:gd name="T27" fmla="*/ 1 h 1660"/>
                <a:gd name="T28" fmla="*/ 2 w 1653"/>
                <a:gd name="T29" fmla="*/ 1 h 1660"/>
                <a:gd name="T30" fmla="*/ 2 w 1653"/>
                <a:gd name="T31" fmla="*/ 2 h 1660"/>
                <a:gd name="T32" fmla="*/ 1 w 1653"/>
                <a:gd name="T33" fmla="*/ 2 h 1660"/>
                <a:gd name="T34" fmla="*/ 1 w 1653"/>
                <a:gd name="T35" fmla="*/ 2 h 1660"/>
                <a:gd name="T36" fmla="*/ 1 w 1653"/>
                <a:gd name="T37" fmla="*/ 2 h 1660"/>
                <a:gd name="T38" fmla="*/ 1 w 1653"/>
                <a:gd name="T39" fmla="*/ 2 h 1660"/>
                <a:gd name="T40" fmla="*/ 1 w 1653"/>
                <a:gd name="T41" fmla="*/ 2 h 1660"/>
                <a:gd name="T42" fmla="*/ 1 w 1653"/>
                <a:gd name="T43" fmla="*/ 2 h 1660"/>
                <a:gd name="T44" fmla="*/ 1 w 1653"/>
                <a:gd name="T45" fmla="*/ 2 h 1660"/>
                <a:gd name="T46" fmla="*/ 1 w 1653"/>
                <a:gd name="T47" fmla="*/ 2 h 1660"/>
                <a:gd name="T48" fmla="*/ 1 w 1653"/>
                <a:gd name="T49" fmla="*/ 2 h 1660"/>
                <a:gd name="T50" fmla="*/ 0 w 1653"/>
                <a:gd name="T51" fmla="*/ 2 h 1660"/>
                <a:gd name="T52" fmla="*/ 0 w 1653"/>
                <a:gd name="T53" fmla="*/ 2 h 1660"/>
                <a:gd name="T54" fmla="*/ 0 w 1653"/>
                <a:gd name="T55" fmla="*/ 1 h 1660"/>
                <a:gd name="T56" fmla="*/ 0 w 1653"/>
                <a:gd name="T57" fmla="*/ 1 h 1660"/>
                <a:gd name="T58" fmla="*/ 0 w 1653"/>
                <a:gd name="T59" fmla="*/ 1 h 1660"/>
                <a:gd name="T60" fmla="*/ 0 w 1653"/>
                <a:gd name="T61" fmla="*/ 1 h 1660"/>
                <a:gd name="T62" fmla="*/ 0 w 1653"/>
                <a:gd name="T63" fmla="*/ 1 h 1660"/>
                <a:gd name="T64" fmla="*/ 0 w 1653"/>
                <a:gd name="T65" fmla="*/ 1 h 1660"/>
                <a:gd name="T66" fmla="*/ 0 w 1653"/>
                <a:gd name="T67" fmla="*/ 1 h 1660"/>
                <a:gd name="T68" fmla="*/ 0 w 1653"/>
                <a:gd name="T69" fmla="*/ 1 h 1660"/>
                <a:gd name="T70" fmla="*/ 0 w 1653"/>
                <a:gd name="T71" fmla="*/ 1 h 1660"/>
                <a:gd name="T72" fmla="*/ 0 w 1653"/>
                <a:gd name="T73" fmla="*/ 0 h 1660"/>
                <a:gd name="T74" fmla="*/ 0 w 1653"/>
                <a:gd name="T75" fmla="*/ 0 h 1660"/>
                <a:gd name="T76" fmla="*/ 1 w 1653"/>
                <a:gd name="T77" fmla="*/ 0 h 1660"/>
                <a:gd name="T78" fmla="*/ 1 w 1653"/>
                <a:gd name="T79" fmla="*/ 0 h 1660"/>
                <a:gd name="T80" fmla="*/ 1 w 1653"/>
                <a:gd name="T81" fmla="*/ 0 h 1660"/>
                <a:gd name="T82" fmla="*/ 1 w 1653"/>
                <a:gd name="T83" fmla="*/ 0 h 1660"/>
                <a:gd name="T84" fmla="*/ 1 w 1653"/>
                <a:gd name="T85" fmla="*/ 0 h 1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3"/>
                <a:gd name="T130" fmla="*/ 0 h 1660"/>
                <a:gd name="T131" fmla="*/ 1653 w 1653"/>
                <a:gd name="T132" fmla="*/ 1660 h 1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3" h="1660">
                  <a:moveTo>
                    <a:pt x="828" y="0"/>
                  </a:moveTo>
                  <a:lnTo>
                    <a:pt x="871" y="1"/>
                  </a:lnTo>
                  <a:lnTo>
                    <a:pt x="912" y="4"/>
                  </a:lnTo>
                  <a:lnTo>
                    <a:pt x="953" y="10"/>
                  </a:lnTo>
                  <a:lnTo>
                    <a:pt x="995" y="18"/>
                  </a:lnTo>
                  <a:lnTo>
                    <a:pt x="1035" y="27"/>
                  </a:lnTo>
                  <a:lnTo>
                    <a:pt x="1073" y="38"/>
                  </a:lnTo>
                  <a:lnTo>
                    <a:pt x="1112" y="50"/>
                  </a:lnTo>
                  <a:lnTo>
                    <a:pt x="1150" y="65"/>
                  </a:lnTo>
                  <a:lnTo>
                    <a:pt x="1186" y="83"/>
                  </a:lnTo>
                  <a:lnTo>
                    <a:pt x="1221" y="101"/>
                  </a:lnTo>
                  <a:lnTo>
                    <a:pt x="1256" y="121"/>
                  </a:lnTo>
                  <a:lnTo>
                    <a:pt x="1289" y="142"/>
                  </a:lnTo>
                  <a:lnTo>
                    <a:pt x="1321" y="166"/>
                  </a:lnTo>
                  <a:lnTo>
                    <a:pt x="1353" y="191"/>
                  </a:lnTo>
                  <a:lnTo>
                    <a:pt x="1383" y="217"/>
                  </a:lnTo>
                  <a:lnTo>
                    <a:pt x="1412" y="243"/>
                  </a:lnTo>
                  <a:lnTo>
                    <a:pt x="1439" y="273"/>
                  </a:lnTo>
                  <a:lnTo>
                    <a:pt x="1465" y="304"/>
                  </a:lnTo>
                  <a:lnTo>
                    <a:pt x="1489" y="335"/>
                  </a:lnTo>
                  <a:lnTo>
                    <a:pt x="1512" y="367"/>
                  </a:lnTo>
                  <a:lnTo>
                    <a:pt x="1534" y="400"/>
                  </a:lnTo>
                  <a:lnTo>
                    <a:pt x="1553" y="435"/>
                  </a:lnTo>
                  <a:lnTo>
                    <a:pt x="1572" y="471"/>
                  </a:lnTo>
                  <a:lnTo>
                    <a:pt x="1588" y="508"/>
                  </a:lnTo>
                  <a:lnTo>
                    <a:pt x="1603" y="545"/>
                  </a:lnTo>
                  <a:lnTo>
                    <a:pt x="1616" y="584"/>
                  </a:lnTo>
                  <a:lnTo>
                    <a:pt x="1627" y="623"/>
                  </a:lnTo>
                  <a:lnTo>
                    <a:pt x="1637" y="663"/>
                  </a:lnTo>
                  <a:lnTo>
                    <a:pt x="1643" y="705"/>
                  </a:lnTo>
                  <a:lnTo>
                    <a:pt x="1650" y="746"/>
                  </a:lnTo>
                  <a:lnTo>
                    <a:pt x="1652" y="787"/>
                  </a:lnTo>
                  <a:lnTo>
                    <a:pt x="1653" y="830"/>
                  </a:lnTo>
                  <a:lnTo>
                    <a:pt x="1652" y="872"/>
                  </a:lnTo>
                  <a:lnTo>
                    <a:pt x="1650" y="914"/>
                  </a:lnTo>
                  <a:lnTo>
                    <a:pt x="1643" y="955"/>
                  </a:lnTo>
                  <a:lnTo>
                    <a:pt x="1637" y="997"/>
                  </a:lnTo>
                  <a:lnTo>
                    <a:pt x="1627" y="1037"/>
                  </a:lnTo>
                  <a:lnTo>
                    <a:pt x="1616" y="1076"/>
                  </a:lnTo>
                  <a:lnTo>
                    <a:pt x="1603" y="1114"/>
                  </a:lnTo>
                  <a:lnTo>
                    <a:pt x="1588" y="1152"/>
                  </a:lnTo>
                  <a:lnTo>
                    <a:pt x="1572" y="1188"/>
                  </a:lnTo>
                  <a:lnTo>
                    <a:pt x="1553" y="1225"/>
                  </a:lnTo>
                  <a:lnTo>
                    <a:pt x="1534" y="1260"/>
                  </a:lnTo>
                  <a:lnTo>
                    <a:pt x="1512" y="1292"/>
                  </a:lnTo>
                  <a:lnTo>
                    <a:pt x="1489" y="1325"/>
                  </a:lnTo>
                  <a:lnTo>
                    <a:pt x="1465" y="1356"/>
                  </a:lnTo>
                  <a:lnTo>
                    <a:pt x="1439" y="1386"/>
                  </a:lnTo>
                  <a:lnTo>
                    <a:pt x="1412" y="1415"/>
                  </a:lnTo>
                  <a:lnTo>
                    <a:pt x="1383" y="1443"/>
                  </a:lnTo>
                  <a:lnTo>
                    <a:pt x="1353" y="1469"/>
                  </a:lnTo>
                  <a:lnTo>
                    <a:pt x="1321" y="1494"/>
                  </a:lnTo>
                  <a:lnTo>
                    <a:pt x="1289" y="1518"/>
                  </a:lnTo>
                  <a:lnTo>
                    <a:pt x="1256" y="1539"/>
                  </a:lnTo>
                  <a:lnTo>
                    <a:pt x="1221" y="1559"/>
                  </a:lnTo>
                  <a:lnTo>
                    <a:pt x="1186" y="1577"/>
                  </a:lnTo>
                  <a:lnTo>
                    <a:pt x="1150" y="1594"/>
                  </a:lnTo>
                  <a:lnTo>
                    <a:pt x="1112" y="1609"/>
                  </a:lnTo>
                  <a:lnTo>
                    <a:pt x="1073" y="1622"/>
                  </a:lnTo>
                  <a:lnTo>
                    <a:pt x="1035" y="1633"/>
                  </a:lnTo>
                  <a:lnTo>
                    <a:pt x="995" y="1642"/>
                  </a:lnTo>
                  <a:lnTo>
                    <a:pt x="953" y="1649"/>
                  </a:lnTo>
                  <a:lnTo>
                    <a:pt x="912" y="1656"/>
                  </a:lnTo>
                  <a:lnTo>
                    <a:pt x="871" y="1658"/>
                  </a:lnTo>
                  <a:lnTo>
                    <a:pt x="828" y="1660"/>
                  </a:lnTo>
                  <a:lnTo>
                    <a:pt x="785" y="1658"/>
                  </a:lnTo>
                  <a:lnTo>
                    <a:pt x="744" y="1656"/>
                  </a:lnTo>
                  <a:lnTo>
                    <a:pt x="703" y="1649"/>
                  </a:lnTo>
                  <a:lnTo>
                    <a:pt x="661" y="1642"/>
                  </a:lnTo>
                  <a:lnTo>
                    <a:pt x="621" y="1633"/>
                  </a:lnTo>
                  <a:lnTo>
                    <a:pt x="582" y="1622"/>
                  </a:lnTo>
                  <a:lnTo>
                    <a:pt x="544" y="1609"/>
                  </a:lnTo>
                  <a:lnTo>
                    <a:pt x="506" y="1594"/>
                  </a:lnTo>
                  <a:lnTo>
                    <a:pt x="470" y="1577"/>
                  </a:lnTo>
                  <a:lnTo>
                    <a:pt x="433" y="1559"/>
                  </a:lnTo>
                  <a:lnTo>
                    <a:pt x="400" y="1539"/>
                  </a:lnTo>
                  <a:lnTo>
                    <a:pt x="366" y="1518"/>
                  </a:lnTo>
                  <a:lnTo>
                    <a:pt x="333" y="1494"/>
                  </a:lnTo>
                  <a:lnTo>
                    <a:pt x="302" y="1469"/>
                  </a:lnTo>
                  <a:lnTo>
                    <a:pt x="272" y="1443"/>
                  </a:lnTo>
                  <a:lnTo>
                    <a:pt x="243" y="1415"/>
                  </a:lnTo>
                  <a:lnTo>
                    <a:pt x="215" y="1386"/>
                  </a:lnTo>
                  <a:lnTo>
                    <a:pt x="189" y="1356"/>
                  </a:lnTo>
                  <a:lnTo>
                    <a:pt x="165" y="1325"/>
                  </a:lnTo>
                  <a:lnTo>
                    <a:pt x="142" y="1292"/>
                  </a:lnTo>
                  <a:lnTo>
                    <a:pt x="120" y="1260"/>
                  </a:lnTo>
                  <a:lnTo>
                    <a:pt x="100" y="1225"/>
                  </a:lnTo>
                  <a:lnTo>
                    <a:pt x="81" y="1188"/>
                  </a:lnTo>
                  <a:lnTo>
                    <a:pt x="65" y="1152"/>
                  </a:lnTo>
                  <a:lnTo>
                    <a:pt x="50" y="1114"/>
                  </a:lnTo>
                  <a:lnTo>
                    <a:pt x="38" y="1076"/>
                  </a:lnTo>
                  <a:lnTo>
                    <a:pt x="26" y="1037"/>
                  </a:lnTo>
                  <a:lnTo>
                    <a:pt x="16" y="997"/>
                  </a:lnTo>
                  <a:lnTo>
                    <a:pt x="10" y="955"/>
                  </a:lnTo>
                  <a:lnTo>
                    <a:pt x="4" y="914"/>
                  </a:lnTo>
                  <a:lnTo>
                    <a:pt x="1" y="872"/>
                  </a:lnTo>
                  <a:lnTo>
                    <a:pt x="0" y="830"/>
                  </a:lnTo>
                  <a:lnTo>
                    <a:pt x="1" y="787"/>
                  </a:lnTo>
                  <a:lnTo>
                    <a:pt x="4" y="746"/>
                  </a:lnTo>
                  <a:lnTo>
                    <a:pt x="10" y="705"/>
                  </a:lnTo>
                  <a:lnTo>
                    <a:pt x="16" y="663"/>
                  </a:lnTo>
                  <a:lnTo>
                    <a:pt x="26" y="623"/>
                  </a:lnTo>
                  <a:lnTo>
                    <a:pt x="38" y="584"/>
                  </a:lnTo>
                  <a:lnTo>
                    <a:pt x="50" y="545"/>
                  </a:lnTo>
                  <a:lnTo>
                    <a:pt x="65" y="508"/>
                  </a:lnTo>
                  <a:lnTo>
                    <a:pt x="81" y="471"/>
                  </a:lnTo>
                  <a:lnTo>
                    <a:pt x="100" y="435"/>
                  </a:lnTo>
                  <a:lnTo>
                    <a:pt x="120" y="400"/>
                  </a:lnTo>
                  <a:lnTo>
                    <a:pt x="142" y="367"/>
                  </a:lnTo>
                  <a:lnTo>
                    <a:pt x="165" y="335"/>
                  </a:lnTo>
                  <a:lnTo>
                    <a:pt x="189" y="304"/>
                  </a:lnTo>
                  <a:lnTo>
                    <a:pt x="215" y="273"/>
                  </a:lnTo>
                  <a:lnTo>
                    <a:pt x="243" y="243"/>
                  </a:lnTo>
                  <a:lnTo>
                    <a:pt x="272" y="217"/>
                  </a:lnTo>
                  <a:lnTo>
                    <a:pt x="302" y="191"/>
                  </a:lnTo>
                  <a:lnTo>
                    <a:pt x="333" y="166"/>
                  </a:lnTo>
                  <a:lnTo>
                    <a:pt x="366" y="142"/>
                  </a:lnTo>
                  <a:lnTo>
                    <a:pt x="400" y="121"/>
                  </a:lnTo>
                  <a:lnTo>
                    <a:pt x="433" y="101"/>
                  </a:lnTo>
                  <a:lnTo>
                    <a:pt x="470" y="83"/>
                  </a:lnTo>
                  <a:lnTo>
                    <a:pt x="506" y="65"/>
                  </a:lnTo>
                  <a:lnTo>
                    <a:pt x="544" y="50"/>
                  </a:lnTo>
                  <a:lnTo>
                    <a:pt x="582" y="38"/>
                  </a:lnTo>
                  <a:lnTo>
                    <a:pt x="621" y="27"/>
                  </a:lnTo>
                  <a:lnTo>
                    <a:pt x="661" y="18"/>
                  </a:lnTo>
                  <a:lnTo>
                    <a:pt x="703" y="10"/>
                  </a:lnTo>
                  <a:lnTo>
                    <a:pt x="744" y="4"/>
                  </a:lnTo>
                  <a:lnTo>
                    <a:pt x="785" y="1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9E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33" name="Freeform 16"/>
            <p:cNvSpPr>
              <a:spLocks/>
            </p:cNvSpPr>
            <p:nvPr/>
          </p:nvSpPr>
          <p:spPr bwMode="auto">
            <a:xfrm>
              <a:off x="368" y="2459"/>
              <a:ext cx="404" cy="406"/>
            </a:xfrm>
            <a:custGeom>
              <a:avLst/>
              <a:gdLst>
                <a:gd name="T0" fmla="*/ 1 w 1618"/>
                <a:gd name="T1" fmla="*/ 0 h 1623"/>
                <a:gd name="T2" fmla="*/ 1 w 1618"/>
                <a:gd name="T3" fmla="*/ 0 h 1623"/>
                <a:gd name="T4" fmla="*/ 1 w 1618"/>
                <a:gd name="T5" fmla="*/ 0 h 1623"/>
                <a:gd name="T6" fmla="*/ 1 w 1618"/>
                <a:gd name="T7" fmla="*/ 0 h 1623"/>
                <a:gd name="T8" fmla="*/ 1 w 1618"/>
                <a:gd name="T9" fmla="*/ 0 h 1623"/>
                <a:gd name="T10" fmla="*/ 1 w 1618"/>
                <a:gd name="T11" fmla="*/ 1 h 1623"/>
                <a:gd name="T12" fmla="*/ 1 w 1618"/>
                <a:gd name="T13" fmla="*/ 1 h 1623"/>
                <a:gd name="T14" fmla="*/ 1 w 1618"/>
                <a:gd name="T15" fmla="*/ 1 h 1623"/>
                <a:gd name="T16" fmla="*/ 1 w 1618"/>
                <a:gd name="T17" fmla="*/ 1 h 1623"/>
                <a:gd name="T18" fmla="*/ 1 w 1618"/>
                <a:gd name="T19" fmla="*/ 1 h 1623"/>
                <a:gd name="T20" fmla="*/ 1 w 1618"/>
                <a:gd name="T21" fmla="*/ 1 h 1623"/>
                <a:gd name="T22" fmla="*/ 1 w 1618"/>
                <a:gd name="T23" fmla="*/ 1 h 1623"/>
                <a:gd name="T24" fmla="*/ 1 w 1618"/>
                <a:gd name="T25" fmla="*/ 2 h 1623"/>
                <a:gd name="T26" fmla="*/ 1 w 1618"/>
                <a:gd name="T27" fmla="*/ 2 h 1623"/>
                <a:gd name="T28" fmla="*/ 1 w 1618"/>
                <a:gd name="T29" fmla="*/ 2 h 1623"/>
                <a:gd name="T30" fmla="*/ 1 w 1618"/>
                <a:gd name="T31" fmla="*/ 2 h 1623"/>
                <a:gd name="T32" fmla="*/ 1 w 1618"/>
                <a:gd name="T33" fmla="*/ 2 h 1623"/>
                <a:gd name="T34" fmla="*/ 0 w 1618"/>
                <a:gd name="T35" fmla="*/ 2 h 1623"/>
                <a:gd name="T36" fmla="*/ 0 w 1618"/>
                <a:gd name="T37" fmla="*/ 2 h 1623"/>
                <a:gd name="T38" fmla="*/ 0 w 1618"/>
                <a:gd name="T39" fmla="*/ 2 h 1623"/>
                <a:gd name="T40" fmla="*/ 0 w 1618"/>
                <a:gd name="T41" fmla="*/ 1 h 1623"/>
                <a:gd name="T42" fmla="*/ 0 w 1618"/>
                <a:gd name="T43" fmla="*/ 1 h 1623"/>
                <a:gd name="T44" fmla="*/ 0 w 1618"/>
                <a:gd name="T45" fmla="*/ 1 h 1623"/>
                <a:gd name="T46" fmla="*/ 0 w 1618"/>
                <a:gd name="T47" fmla="*/ 1 h 1623"/>
                <a:gd name="T48" fmla="*/ 0 w 1618"/>
                <a:gd name="T49" fmla="*/ 1 h 1623"/>
                <a:gd name="T50" fmla="*/ 0 w 1618"/>
                <a:gd name="T51" fmla="*/ 1 h 1623"/>
                <a:gd name="T52" fmla="*/ 0 w 1618"/>
                <a:gd name="T53" fmla="*/ 1 h 1623"/>
                <a:gd name="T54" fmla="*/ 0 w 1618"/>
                <a:gd name="T55" fmla="*/ 0 h 1623"/>
                <a:gd name="T56" fmla="*/ 0 w 1618"/>
                <a:gd name="T57" fmla="*/ 0 h 1623"/>
                <a:gd name="T58" fmla="*/ 0 w 1618"/>
                <a:gd name="T59" fmla="*/ 0 h 1623"/>
                <a:gd name="T60" fmla="*/ 0 w 1618"/>
                <a:gd name="T61" fmla="*/ 0 h 1623"/>
                <a:gd name="T62" fmla="*/ 1 w 1618"/>
                <a:gd name="T63" fmla="*/ 0 h 16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8"/>
                <a:gd name="T97" fmla="*/ 0 h 1623"/>
                <a:gd name="T98" fmla="*/ 1618 w 1618"/>
                <a:gd name="T99" fmla="*/ 1623 h 16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8" h="1623">
                  <a:moveTo>
                    <a:pt x="810" y="0"/>
                  </a:moveTo>
                  <a:lnTo>
                    <a:pt x="893" y="4"/>
                  </a:lnTo>
                  <a:lnTo>
                    <a:pt x="973" y="16"/>
                  </a:lnTo>
                  <a:lnTo>
                    <a:pt x="1051" y="36"/>
                  </a:lnTo>
                  <a:lnTo>
                    <a:pt x="1125" y="64"/>
                  </a:lnTo>
                  <a:lnTo>
                    <a:pt x="1195" y="98"/>
                  </a:lnTo>
                  <a:lnTo>
                    <a:pt x="1263" y="139"/>
                  </a:lnTo>
                  <a:lnTo>
                    <a:pt x="1324" y="185"/>
                  </a:lnTo>
                  <a:lnTo>
                    <a:pt x="1382" y="238"/>
                  </a:lnTo>
                  <a:lnTo>
                    <a:pt x="1434" y="296"/>
                  </a:lnTo>
                  <a:lnTo>
                    <a:pt x="1481" y="358"/>
                  </a:lnTo>
                  <a:lnTo>
                    <a:pt x="1521" y="425"/>
                  </a:lnTo>
                  <a:lnTo>
                    <a:pt x="1554" y="496"/>
                  </a:lnTo>
                  <a:lnTo>
                    <a:pt x="1582" y="570"/>
                  </a:lnTo>
                  <a:lnTo>
                    <a:pt x="1602" y="648"/>
                  </a:lnTo>
                  <a:lnTo>
                    <a:pt x="1615" y="728"/>
                  </a:lnTo>
                  <a:lnTo>
                    <a:pt x="1618" y="811"/>
                  </a:lnTo>
                  <a:lnTo>
                    <a:pt x="1615" y="893"/>
                  </a:lnTo>
                  <a:lnTo>
                    <a:pt x="1602" y="974"/>
                  </a:lnTo>
                  <a:lnTo>
                    <a:pt x="1582" y="1051"/>
                  </a:lnTo>
                  <a:lnTo>
                    <a:pt x="1554" y="1126"/>
                  </a:lnTo>
                  <a:lnTo>
                    <a:pt x="1521" y="1197"/>
                  </a:lnTo>
                  <a:lnTo>
                    <a:pt x="1481" y="1264"/>
                  </a:lnTo>
                  <a:lnTo>
                    <a:pt x="1434" y="1327"/>
                  </a:lnTo>
                  <a:lnTo>
                    <a:pt x="1382" y="1385"/>
                  </a:lnTo>
                  <a:lnTo>
                    <a:pt x="1324" y="1437"/>
                  </a:lnTo>
                  <a:lnTo>
                    <a:pt x="1263" y="1484"/>
                  </a:lnTo>
                  <a:lnTo>
                    <a:pt x="1195" y="1525"/>
                  </a:lnTo>
                  <a:lnTo>
                    <a:pt x="1125" y="1559"/>
                  </a:lnTo>
                  <a:lnTo>
                    <a:pt x="1051" y="1586"/>
                  </a:lnTo>
                  <a:lnTo>
                    <a:pt x="973" y="1606"/>
                  </a:lnTo>
                  <a:lnTo>
                    <a:pt x="893" y="1619"/>
                  </a:lnTo>
                  <a:lnTo>
                    <a:pt x="810" y="1623"/>
                  </a:lnTo>
                  <a:lnTo>
                    <a:pt x="728" y="1619"/>
                  </a:lnTo>
                  <a:lnTo>
                    <a:pt x="648" y="1606"/>
                  </a:lnTo>
                  <a:lnTo>
                    <a:pt x="570" y="1586"/>
                  </a:lnTo>
                  <a:lnTo>
                    <a:pt x="495" y="1559"/>
                  </a:lnTo>
                  <a:lnTo>
                    <a:pt x="425" y="1525"/>
                  </a:lnTo>
                  <a:lnTo>
                    <a:pt x="357" y="1484"/>
                  </a:lnTo>
                  <a:lnTo>
                    <a:pt x="296" y="1437"/>
                  </a:lnTo>
                  <a:lnTo>
                    <a:pt x="238" y="1385"/>
                  </a:lnTo>
                  <a:lnTo>
                    <a:pt x="185" y="1327"/>
                  </a:lnTo>
                  <a:lnTo>
                    <a:pt x="139" y="1264"/>
                  </a:lnTo>
                  <a:lnTo>
                    <a:pt x="98" y="1197"/>
                  </a:lnTo>
                  <a:lnTo>
                    <a:pt x="64" y="1126"/>
                  </a:lnTo>
                  <a:lnTo>
                    <a:pt x="36" y="1051"/>
                  </a:lnTo>
                  <a:lnTo>
                    <a:pt x="16" y="974"/>
                  </a:lnTo>
                  <a:lnTo>
                    <a:pt x="4" y="893"/>
                  </a:lnTo>
                  <a:lnTo>
                    <a:pt x="0" y="811"/>
                  </a:lnTo>
                  <a:lnTo>
                    <a:pt x="4" y="728"/>
                  </a:lnTo>
                  <a:lnTo>
                    <a:pt x="16" y="648"/>
                  </a:lnTo>
                  <a:lnTo>
                    <a:pt x="36" y="570"/>
                  </a:lnTo>
                  <a:lnTo>
                    <a:pt x="64" y="496"/>
                  </a:lnTo>
                  <a:lnTo>
                    <a:pt x="98" y="425"/>
                  </a:lnTo>
                  <a:lnTo>
                    <a:pt x="139" y="358"/>
                  </a:lnTo>
                  <a:lnTo>
                    <a:pt x="185" y="296"/>
                  </a:lnTo>
                  <a:lnTo>
                    <a:pt x="238" y="238"/>
                  </a:lnTo>
                  <a:lnTo>
                    <a:pt x="296" y="185"/>
                  </a:lnTo>
                  <a:lnTo>
                    <a:pt x="357" y="139"/>
                  </a:lnTo>
                  <a:lnTo>
                    <a:pt x="425" y="98"/>
                  </a:lnTo>
                  <a:lnTo>
                    <a:pt x="495" y="64"/>
                  </a:lnTo>
                  <a:lnTo>
                    <a:pt x="570" y="36"/>
                  </a:lnTo>
                  <a:lnTo>
                    <a:pt x="648" y="16"/>
                  </a:lnTo>
                  <a:lnTo>
                    <a:pt x="728" y="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B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34" name="Freeform 17"/>
            <p:cNvSpPr>
              <a:spLocks/>
            </p:cNvSpPr>
            <p:nvPr/>
          </p:nvSpPr>
          <p:spPr bwMode="auto">
            <a:xfrm>
              <a:off x="370" y="2462"/>
              <a:ext cx="396" cy="397"/>
            </a:xfrm>
            <a:custGeom>
              <a:avLst/>
              <a:gdLst>
                <a:gd name="T0" fmla="*/ 1 w 1583"/>
                <a:gd name="T1" fmla="*/ 0 h 1589"/>
                <a:gd name="T2" fmla="*/ 1 w 1583"/>
                <a:gd name="T3" fmla="*/ 0 h 1589"/>
                <a:gd name="T4" fmla="*/ 1 w 1583"/>
                <a:gd name="T5" fmla="*/ 0 h 1589"/>
                <a:gd name="T6" fmla="*/ 1 w 1583"/>
                <a:gd name="T7" fmla="*/ 0 h 1589"/>
                <a:gd name="T8" fmla="*/ 2 w 1583"/>
                <a:gd name="T9" fmla="*/ 0 h 1589"/>
                <a:gd name="T10" fmla="*/ 2 w 1583"/>
                <a:gd name="T11" fmla="*/ 0 h 1589"/>
                <a:gd name="T12" fmla="*/ 2 w 1583"/>
                <a:gd name="T13" fmla="*/ 0 h 1589"/>
                <a:gd name="T14" fmla="*/ 2 w 1583"/>
                <a:gd name="T15" fmla="*/ 1 h 1589"/>
                <a:gd name="T16" fmla="*/ 2 w 1583"/>
                <a:gd name="T17" fmla="*/ 1 h 1589"/>
                <a:gd name="T18" fmla="*/ 2 w 1583"/>
                <a:gd name="T19" fmla="*/ 1 h 1589"/>
                <a:gd name="T20" fmla="*/ 2 w 1583"/>
                <a:gd name="T21" fmla="*/ 1 h 1589"/>
                <a:gd name="T22" fmla="*/ 2 w 1583"/>
                <a:gd name="T23" fmla="*/ 1 h 1589"/>
                <a:gd name="T24" fmla="*/ 1 w 1583"/>
                <a:gd name="T25" fmla="*/ 1 h 1589"/>
                <a:gd name="T26" fmla="*/ 1 w 1583"/>
                <a:gd name="T27" fmla="*/ 1 h 1589"/>
                <a:gd name="T28" fmla="*/ 1 w 1583"/>
                <a:gd name="T29" fmla="*/ 1 h 1589"/>
                <a:gd name="T30" fmla="*/ 1 w 1583"/>
                <a:gd name="T31" fmla="*/ 1 h 1589"/>
                <a:gd name="T32" fmla="*/ 1 w 1583"/>
                <a:gd name="T33" fmla="*/ 1 h 1589"/>
                <a:gd name="T34" fmla="*/ 1 w 1583"/>
                <a:gd name="T35" fmla="*/ 1 h 1589"/>
                <a:gd name="T36" fmla="*/ 1 w 1583"/>
                <a:gd name="T37" fmla="*/ 1 h 1589"/>
                <a:gd name="T38" fmla="*/ 0 w 1583"/>
                <a:gd name="T39" fmla="*/ 1 h 1589"/>
                <a:gd name="T40" fmla="*/ 0 w 1583"/>
                <a:gd name="T41" fmla="*/ 1 h 1589"/>
                <a:gd name="T42" fmla="*/ 0 w 1583"/>
                <a:gd name="T43" fmla="*/ 1 h 1589"/>
                <a:gd name="T44" fmla="*/ 0 w 1583"/>
                <a:gd name="T45" fmla="*/ 1 h 1589"/>
                <a:gd name="T46" fmla="*/ 0 w 1583"/>
                <a:gd name="T47" fmla="*/ 1 h 1589"/>
                <a:gd name="T48" fmla="*/ 0 w 1583"/>
                <a:gd name="T49" fmla="*/ 1 h 1589"/>
                <a:gd name="T50" fmla="*/ 0 w 1583"/>
                <a:gd name="T51" fmla="*/ 0 h 1589"/>
                <a:gd name="T52" fmla="*/ 0 w 1583"/>
                <a:gd name="T53" fmla="*/ 0 h 1589"/>
                <a:gd name="T54" fmla="*/ 0 w 1583"/>
                <a:gd name="T55" fmla="*/ 0 h 1589"/>
                <a:gd name="T56" fmla="*/ 0 w 1583"/>
                <a:gd name="T57" fmla="*/ 0 h 1589"/>
                <a:gd name="T58" fmla="*/ 1 w 1583"/>
                <a:gd name="T59" fmla="*/ 0 h 1589"/>
                <a:gd name="T60" fmla="*/ 1 w 1583"/>
                <a:gd name="T61" fmla="*/ 0 h 1589"/>
                <a:gd name="T62" fmla="*/ 1 w 1583"/>
                <a:gd name="T63" fmla="*/ 0 h 1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83"/>
                <a:gd name="T97" fmla="*/ 0 h 1589"/>
                <a:gd name="T98" fmla="*/ 1583 w 1583"/>
                <a:gd name="T99" fmla="*/ 1589 h 1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83" h="1589">
                  <a:moveTo>
                    <a:pt x="793" y="0"/>
                  </a:moveTo>
                  <a:lnTo>
                    <a:pt x="874" y="4"/>
                  </a:lnTo>
                  <a:lnTo>
                    <a:pt x="952" y="16"/>
                  </a:lnTo>
                  <a:lnTo>
                    <a:pt x="1028" y="36"/>
                  </a:lnTo>
                  <a:lnTo>
                    <a:pt x="1101" y="63"/>
                  </a:lnTo>
                  <a:lnTo>
                    <a:pt x="1170" y="97"/>
                  </a:lnTo>
                  <a:lnTo>
                    <a:pt x="1235" y="137"/>
                  </a:lnTo>
                  <a:lnTo>
                    <a:pt x="1296" y="182"/>
                  </a:lnTo>
                  <a:lnTo>
                    <a:pt x="1351" y="233"/>
                  </a:lnTo>
                  <a:lnTo>
                    <a:pt x="1403" y="290"/>
                  </a:lnTo>
                  <a:lnTo>
                    <a:pt x="1448" y="351"/>
                  </a:lnTo>
                  <a:lnTo>
                    <a:pt x="1488" y="416"/>
                  </a:lnTo>
                  <a:lnTo>
                    <a:pt x="1520" y="486"/>
                  </a:lnTo>
                  <a:lnTo>
                    <a:pt x="1548" y="559"/>
                  </a:lnTo>
                  <a:lnTo>
                    <a:pt x="1567" y="635"/>
                  </a:lnTo>
                  <a:lnTo>
                    <a:pt x="1579" y="713"/>
                  </a:lnTo>
                  <a:lnTo>
                    <a:pt x="1583" y="795"/>
                  </a:lnTo>
                  <a:lnTo>
                    <a:pt x="1579" y="876"/>
                  </a:lnTo>
                  <a:lnTo>
                    <a:pt x="1567" y="954"/>
                  </a:lnTo>
                  <a:lnTo>
                    <a:pt x="1548" y="1030"/>
                  </a:lnTo>
                  <a:lnTo>
                    <a:pt x="1520" y="1103"/>
                  </a:lnTo>
                  <a:lnTo>
                    <a:pt x="1488" y="1173"/>
                  </a:lnTo>
                  <a:lnTo>
                    <a:pt x="1448" y="1238"/>
                  </a:lnTo>
                  <a:lnTo>
                    <a:pt x="1403" y="1300"/>
                  </a:lnTo>
                  <a:lnTo>
                    <a:pt x="1351" y="1356"/>
                  </a:lnTo>
                  <a:lnTo>
                    <a:pt x="1296" y="1407"/>
                  </a:lnTo>
                  <a:lnTo>
                    <a:pt x="1235" y="1453"/>
                  </a:lnTo>
                  <a:lnTo>
                    <a:pt x="1170" y="1493"/>
                  </a:lnTo>
                  <a:lnTo>
                    <a:pt x="1101" y="1526"/>
                  </a:lnTo>
                  <a:lnTo>
                    <a:pt x="1028" y="1553"/>
                  </a:lnTo>
                  <a:lnTo>
                    <a:pt x="952" y="1573"/>
                  </a:lnTo>
                  <a:lnTo>
                    <a:pt x="874" y="1585"/>
                  </a:lnTo>
                  <a:lnTo>
                    <a:pt x="793" y="1589"/>
                  </a:lnTo>
                  <a:lnTo>
                    <a:pt x="713" y="1585"/>
                  </a:lnTo>
                  <a:lnTo>
                    <a:pt x="634" y="1573"/>
                  </a:lnTo>
                  <a:lnTo>
                    <a:pt x="557" y="1553"/>
                  </a:lnTo>
                  <a:lnTo>
                    <a:pt x="485" y="1526"/>
                  </a:lnTo>
                  <a:lnTo>
                    <a:pt x="416" y="1493"/>
                  </a:lnTo>
                  <a:lnTo>
                    <a:pt x="351" y="1453"/>
                  </a:lnTo>
                  <a:lnTo>
                    <a:pt x="289" y="1407"/>
                  </a:lnTo>
                  <a:lnTo>
                    <a:pt x="233" y="1356"/>
                  </a:lnTo>
                  <a:lnTo>
                    <a:pt x="181" y="1300"/>
                  </a:lnTo>
                  <a:lnTo>
                    <a:pt x="136" y="1238"/>
                  </a:lnTo>
                  <a:lnTo>
                    <a:pt x="96" y="1173"/>
                  </a:lnTo>
                  <a:lnTo>
                    <a:pt x="62" y="1103"/>
                  </a:lnTo>
                  <a:lnTo>
                    <a:pt x="36" y="1030"/>
                  </a:lnTo>
                  <a:lnTo>
                    <a:pt x="16" y="954"/>
                  </a:lnTo>
                  <a:lnTo>
                    <a:pt x="4" y="876"/>
                  </a:lnTo>
                  <a:lnTo>
                    <a:pt x="0" y="795"/>
                  </a:lnTo>
                  <a:lnTo>
                    <a:pt x="4" y="713"/>
                  </a:lnTo>
                  <a:lnTo>
                    <a:pt x="16" y="635"/>
                  </a:lnTo>
                  <a:lnTo>
                    <a:pt x="36" y="559"/>
                  </a:lnTo>
                  <a:lnTo>
                    <a:pt x="62" y="486"/>
                  </a:lnTo>
                  <a:lnTo>
                    <a:pt x="96" y="416"/>
                  </a:lnTo>
                  <a:lnTo>
                    <a:pt x="136" y="351"/>
                  </a:lnTo>
                  <a:lnTo>
                    <a:pt x="181" y="290"/>
                  </a:lnTo>
                  <a:lnTo>
                    <a:pt x="233" y="233"/>
                  </a:lnTo>
                  <a:lnTo>
                    <a:pt x="289" y="182"/>
                  </a:lnTo>
                  <a:lnTo>
                    <a:pt x="351" y="137"/>
                  </a:lnTo>
                  <a:lnTo>
                    <a:pt x="416" y="97"/>
                  </a:lnTo>
                  <a:lnTo>
                    <a:pt x="485" y="63"/>
                  </a:lnTo>
                  <a:lnTo>
                    <a:pt x="557" y="36"/>
                  </a:lnTo>
                  <a:lnTo>
                    <a:pt x="634" y="16"/>
                  </a:lnTo>
                  <a:lnTo>
                    <a:pt x="713" y="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35" name="Freeform 18"/>
            <p:cNvSpPr>
              <a:spLocks/>
            </p:cNvSpPr>
            <p:nvPr/>
          </p:nvSpPr>
          <p:spPr bwMode="auto">
            <a:xfrm>
              <a:off x="516" y="2440"/>
              <a:ext cx="28" cy="205"/>
            </a:xfrm>
            <a:custGeom>
              <a:avLst/>
              <a:gdLst>
                <a:gd name="T0" fmla="*/ 0 w 113"/>
                <a:gd name="T1" fmla="*/ 0 h 821"/>
                <a:gd name="T2" fmla="*/ 0 w 113"/>
                <a:gd name="T3" fmla="*/ 0 h 821"/>
                <a:gd name="T4" fmla="*/ 0 w 113"/>
                <a:gd name="T5" fmla="*/ 0 h 821"/>
                <a:gd name="T6" fmla="*/ 0 w 113"/>
                <a:gd name="T7" fmla="*/ 0 h 821"/>
                <a:gd name="T8" fmla="*/ 0 w 113"/>
                <a:gd name="T9" fmla="*/ 0 h 821"/>
                <a:gd name="T10" fmla="*/ 0 w 113"/>
                <a:gd name="T11" fmla="*/ 0 h 821"/>
                <a:gd name="T12" fmla="*/ 0 w 113"/>
                <a:gd name="T13" fmla="*/ 0 h 821"/>
                <a:gd name="T14" fmla="*/ 0 w 113"/>
                <a:gd name="T15" fmla="*/ 0 h 821"/>
                <a:gd name="T16" fmla="*/ 0 w 113"/>
                <a:gd name="T17" fmla="*/ 1 h 821"/>
                <a:gd name="T18" fmla="*/ 0 w 113"/>
                <a:gd name="T19" fmla="*/ 1 h 821"/>
                <a:gd name="T20" fmla="*/ 0 w 113"/>
                <a:gd name="T21" fmla="*/ 1 h 821"/>
                <a:gd name="T22" fmla="*/ 0 w 113"/>
                <a:gd name="T23" fmla="*/ 1 h 821"/>
                <a:gd name="T24" fmla="*/ 0 w 113"/>
                <a:gd name="T25" fmla="*/ 0 h 821"/>
                <a:gd name="T26" fmla="*/ 0 w 113"/>
                <a:gd name="T27" fmla="*/ 0 h 821"/>
                <a:gd name="T28" fmla="*/ 0 w 113"/>
                <a:gd name="T29" fmla="*/ 0 h 821"/>
                <a:gd name="T30" fmla="*/ 0 w 113"/>
                <a:gd name="T31" fmla="*/ 0 h 821"/>
                <a:gd name="T32" fmla="*/ 0 w 113"/>
                <a:gd name="T33" fmla="*/ 0 h 821"/>
                <a:gd name="T34" fmla="*/ 0 w 113"/>
                <a:gd name="T35" fmla="*/ 0 h 821"/>
                <a:gd name="T36" fmla="*/ 0 w 113"/>
                <a:gd name="T37" fmla="*/ 0 h 821"/>
                <a:gd name="T38" fmla="*/ 0 w 113"/>
                <a:gd name="T39" fmla="*/ 0 h 821"/>
                <a:gd name="T40" fmla="*/ 0 w 113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821"/>
                <a:gd name="T65" fmla="*/ 113 w 113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821">
                  <a:moveTo>
                    <a:pt x="94" y="0"/>
                  </a:moveTo>
                  <a:lnTo>
                    <a:pt x="69" y="78"/>
                  </a:lnTo>
                  <a:lnTo>
                    <a:pt x="52" y="157"/>
                  </a:lnTo>
                  <a:lnTo>
                    <a:pt x="43" y="240"/>
                  </a:lnTo>
                  <a:lnTo>
                    <a:pt x="39" y="326"/>
                  </a:lnTo>
                  <a:lnTo>
                    <a:pt x="43" y="419"/>
                  </a:lnTo>
                  <a:lnTo>
                    <a:pt x="52" y="519"/>
                  </a:lnTo>
                  <a:lnTo>
                    <a:pt x="66" y="629"/>
                  </a:lnTo>
                  <a:lnTo>
                    <a:pt x="84" y="751"/>
                  </a:lnTo>
                  <a:lnTo>
                    <a:pt x="113" y="821"/>
                  </a:lnTo>
                  <a:lnTo>
                    <a:pt x="67" y="821"/>
                  </a:lnTo>
                  <a:lnTo>
                    <a:pt x="36" y="751"/>
                  </a:lnTo>
                  <a:lnTo>
                    <a:pt x="23" y="663"/>
                  </a:lnTo>
                  <a:lnTo>
                    <a:pt x="13" y="577"/>
                  </a:lnTo>
                  <a:lnTo>
                    <a:pt x="6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6" y="226"/>
                  </a:lnTo>
                  <a:lnTo>
                    <a:pt x="17" y="134"/>
                  </a:lnTo>
                  <a:lnTo>
                    <a:pt x="36" y="3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36" name="Freeform 19"/>
            <p:cNvSpPr>
              <a:spLocks/>
            </p:cNvSpPr>
            <p:nvPr/>
          </p:nvSpPr>
          <p:spPr bwMode="auto">
            <a:xfrm>
              <a:off x="416" y="2486"/>
              <a:ext cx="316" cy="161"/>
            </a:xfrm>
            <a:custGeom>
              <a:avLst/>
              <a:gdLst>
                <a:gd name="T0" fmla="*/ 0 w 1264"/>
                <a:gd name="T1" fmla="*/ 0 h 644"/>
                <a:gd name="T2" fmla="*/ 0 w 1264"/>
                <a:gd name="T3" fmla="*/ 0 h 644"/>
                <a:gd name="T4" fmla="*/ 0 w 1264"/>
                <a:gd name="T5" fmla="*/ 1 h 644"/>
                <a:gd name="T6" fmla="*/ 0 w 1264"/>
                <a:gd name="T7" fmla="*/ 1 h 644"/>
                <a:gd name="T8" fmla="*/ 0 w 1264"/>
                <a:gd name="T9" fmla="*/ 1 h 644"/>
                <a:gd name="T10" fmla="*/ 0 w 1264"/>
                <a:gd name="T11" fmla="*/ 1 h 644"/>
                <a:gd name="T12" fmla="*/ 0 w 1264"/>
                <a:gd name="T13" fmla="*/ 1 h 644"/>
                <a:gd name="T14" fmla="*/ 1 w 1264"/>
                <a:gd name="T15" fmla="*/ 1 h 644"/>
                <a:gd name="T16" fmla="*/ 1 w 1264"/>
                <a:gd name="T17" fmla="*/ 1 h 644"/>
                <a:gd name="T18" fmla="*/ 1 w 1264"/>
                <a:gd name="T19" fmla="*/ 1 h 644"/>
                <a:gd name="T20" fmla="*/ 1 w 1264"/>
                <a:gd name="T21" fmla="*/ 1 h 644"/>
                <a:gd name="T22" fmla="*/ 1 w 1264"/>
                <a:gd name="T23" fmla="*/ 1 h 644"/>
                <a:gd name="T24" fmla="*/ 1 w 1264"/>
                <a:gd name="T25" fmla="*/ 1 h 644"/>
                <a:gd name="T26" fmla="*/ 1 w 1264"/>
                <a:gd name="T27" fmla="*/ 1 h 644"/>
                <a:gd name="T28" fmla="*/ 1 w 1264"/>
                <a:gd name="T29" fmla="*/ 1 h 644"/>
                <a:gd name="T30" fmla="*/ 1 w 1264"/>
                <a:gd name="T31" fmla="*/ 1 h 644"/>
                <a:gd name="T32" fmla="*/ 1 w 1264"/>
                <a:gd name="T33" fmla="*/ 1 h 644"/>
                <a:gd name="T34" fmla="*/ 1 w 1264"/>
                <a:gd name="T35" fmla="*/ 1 h 644"/>
                <a:gd name="T36" fmla="*/ 1 w 1264"/>
                <a:gd name="T37" fmla="*/ 1 h 644"/>
                <a:gd name="T38" fmla="*/ 1 w 1264"/>
                <a:gd name="T39" fmla="*/ 1 h 644"/>
                <a:gd name="T40" fmla="*/ 1 w 1264"/>
                <a:gd name="T41" fmla="*/ 1 h 644"/>
                <a:gd name="T42" fmla="*/ 1 w 1264"/>
                <a:gd name="T43" fmla="*/ 1 h 644"/>
                <a:gd name="T44" fmla="*/ 1 w 1264"/>
                <a:gd name="T45" fmla="*/ 0 h 644"/>
                <a:gd name="T46" fmla="*/ 1 w 1264"/>
                <a:gd name="T47" fmla="*/ 0 h 644"/>
                <a:gd name="T48" fmla="*/ 1 w 1264"/>
                <a:gd name="T49" fmla="*/ 0 h 644"/>
                <a:gd name="T50" fmla="*/ 1 w 1264"/>
                <a:gd name="T51" fmla="*/ 0 h 644"/>
                <a:gd name="T52" fmla="*/ 1 w 1264"/>
                <a:gd name="T53" fmla="*/ 0 h 644"/>
                <a:gd name="T54" fmla="*/ 1 w 1264"/>
                <a:gd name="T55" fmla="*/ 1 h 644"/>
                <a:gd name="T56" fmla="*/ 1 w 1264"/>
                <a:gd name="T57" fmla="*/ 1 h 644"/>
                <a:gd name="T58" fmla="*/ 1 w 1264"/>
                <a:gd name="T59" fmla="*/ 1 h 644"/>
                <a:gd name="T60" fmla="*/ 1 w 1264"/>
                <a:gd name="T61" fmla="*/ 1 h 644"/>
                <a:gd name="T62" fmla="*/ 1 w 1264"/>
                <a:gd name="T63" fmla="*/ 1 h 644"/>
                <a:gd name="T64" fmla="*/ 1 w 1264"/>
                <a:gd name="T65" fmla="*/ 1 h 644"/>
                <a:gd name="T66" fmla="*/ 1 w 1264"/>
                <a:gd name="T67" fmla="*/ 1 h 644"/>
                <a:gd name="T68" fmla="*/ 1 w 1264"/>
                <a:gd name="T69" fmla="*/ 1 h 644"/>
                <a:gd name="T70" fmla="*/ 1 w 1264"/>
                <a:gd name="T71" fmla="*/ 1 h 644"/>
                <a:gd name="T72" fmla="*/ 1 w 1264"/>
                <a:gd name="T73" fmla="*/ 1 h 644"/>
                <a:gd name="T74" fmla="*/ 1 w 1264"/>
                <a:gd name="T75" fmla="*/ 1 h 644"/>
                <a:gd name="T76" fmla="*/ 1 w 1264"/>
                <a:gd name="T77" fmla="*/ 1 h 644"/>
                <a:gd name="T78" fmla="*/ 1 w 1264"/>
                <a:gd name="T79" fmla="*/ 1 h 644"/>
                <a:gd name="T80" fmla="*/ 1 w 1264"/>
                <a:gd name="T81" fmla="*/ 1 h 644"/>
                <a:gd name="T82" fmla="*/ 1 w 1264"/>
                <a:gd name="T83" fmla="*/ 1 h 644"/>
                <a:gd name="T84" fmla="*/ 0 w 1264"/>
                <a:gd name="T85" fmla="*/ 1 h 644"/>
                <a:gd name="T86" fmla="*/ 0 w 1264"/>
                <a:gd name="T87" fmla="*/ 1 h 644"/>
                <a:gd name="T88" fmla="*/ 0 w 1264"/>
                <a:gd name="T89" fmla="*/ 1 h 644"/>
                <a:gd name="T90" fmla="*/ 0 w 1264"/>
                <a:gd name="T91" fmla="*/ 1 h 644"/>
                <a:gd name="T92" fmla="*/ 0 w 1264"/>
                <a:gd name="T93" fmla="*/ 1 h 644"/>
                <a:gd name="T94" fmla="*/ 0 w 1264"/>
                <a:gd name="T95" fmla="*/ 1 h 644"/>
                <a:gd name="T96" fmla="*/ 0 w 1264"/>
                <a:gd name="T97" fmla="*/ 0 h 6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4"/>
                <a:gd name="T148" fmla="*/ 0 h 644"/>
                <a:gd name="T149" fmla="*/ 1264 w 1264"/>
                <a:gd name="T150" fmla="*/ 644 h 6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4" h="644">
                  <a:moveTo>
                    <a:pt x="10" y="145"/>
                  </a:moveTo>
                  <a:lnTo>
                    <a:pt x="10" y="222"/>
                  </a:lnTo>
                  <a:lnTo>
                    <a:pt x="14" y="284"/>
                  </a:lnTo>
                  <a:lnTo>
                    <a:pt x="20" y="337"/>
                  </a:lnTo>
                  <a:lnTo>
                    <a:pt x="34" y="382"/>
                  </a:lnTo>
                  <a:lnTo>
                    <a:pt x="56" y="423"/>
                  </a:lnTo>
                  <a:lnTo>
                    <a:pt x="89" y="466"/>
                  </a:lnTo>
                  <a:lnTo>
                    <a:pt x="134" y="511"/>
                  </a:lnTo>
                  <a:lnTo>
                    <a:pt x="193" y="565"/>
                  </a:lnTo>
                  <a:lnTo>
                    <a:pt x="219" y="569"/>
                  </a:lnTo>
                  <a:lnTo>
                    <a:pt x="247" y="573"/>
                  </a:lnTo>
                  <a:lnTo>
                    <a:pt x="273" y="576"/>
                  </a:lnTo>
                  <a:lnTo>
                    <a:pt x="301" y="580"/>
                  </a:lnTo>
                  <a:lnTo>
                    <a:pt x="328" y="584"/>
                  </a:lnTo>
                  <a:lnTo>
                    <a:pt x="356" y="586"/>
                  </a:lnTo>
                  <a:lnTo>
                    <a:pt x="383" y="589"/>
                  </a:lnTo>
                  <a:lnTo>
                    <a:pt x="411" y="591"/>
                  </a:lnTo>
                  <a:lnTo>
                    <a:pt x="440" y="594"/>
                  </a:lnTo>
                  <a:lnTo>
                    <a:pt x="467" y="595"/>
                  </a:lnTo>
                  <a:lnTo>
                    <a:pt x="496" y="596"/>
                  </a:lnTo>
                  <a:lnTo>
                    <a:pt x="525" y="598"/>
                  </a:lnTo>
                  <a:lnTo>
                    <a:pt x="554" y="599"/>
                  </a:lnTo>
                  <a:lnTo>
                    <a:pt x="582" y="599"/>
                  </a:lnTo>
                  <a:lnTo>
                    <a:pt x="612" y="599"/>
                  </a:lnTo>
                  <a:lnTo>
                    <a:pt x="642" y="599"/>
                  </a:lnTo>
                  <a:lnTo>
                    <a:pt x="671" y="598"/>
                  </a:lnTo>
                  <a:lnTo>
                    <a:pt x="701" y="596"/>
                  </a:lnTo>
                  <a:lnTo>
                    <a:pt x="733" y="595"/>
                  </a:lnTo>
                  <a:lnTo>
                    <a:pt x="763" y="593"/>
                  </a:lnTo>
                  <a:lnTo>
                    <a:pt x="794" y="590"/>
                  </a:lnTo>
                  <a:lnTo>
                    <a:pt x="824" y="588"/>
                  </a:lnTo>
                  <a:lnTo>
                    <a:pt x="855" y="584"/>
                  </a:lnTo>
                  <a:lnTo>
                    <a:pt x="888" y="580"/>
                  </a:lnTo>
                  <a:lnTo>
                    <a:pt x="919" y="575"/>
                  </a:lnTo>
                  <a:lnTo>
                    <a:pt x="952" y="570"/>
                  </a:lnTo>
                  <a:lnTo>
                    <a:pt x="984" y="565"/>
                  </a:lnTo>
                  <a:lnTo>
                    <a:pt x="1017" y="559"/>
                  </a:lnTo>
                  <a:lnTo>
                    <a:pt x="1050" y="551"/>
                  </a:lnTo>
                  <a:lnTo>
                    <a:pt x="1083" y="544"/>
                  </a:lnTo>
                  <a:lnTo>
                    <a:pt x="1117" y="536"/>
                  </a:lnTo>
                  <a:lnTo>
                    <a:pt x="1151" y="527"/>
                  </a:lnTo>
                  <a:lnTo>
                    <a:pt x="1155" y="519"/>
                  </a:lnTo>
                  <a:lnTo>
                    <a:pt x="1164" y="495"/>
                  </a:lnTo>
                  <a:lnTo>
                    <a:pt x="1177" y="456"/>
                  </a:lnTo>
                  <a:lnTo>
                    <a:pt x="1191" y="400"/>
                  </a:lnTo>
                  <a:lnTo>
                    <a:pt x="1205" y="327"/>
                  </a:lnTo>
                  <a:lnTo>
                    <a:pt x="1215" y="237"/>
                  </a:lnTo>
                  <a:lnTo>
                    <a:pt x="1220" y="128"/>
                  </a:lnTo>
                  <a:lnTo>
                    <a:pt x="1219" y="0"/>
                  </a:lnTo>
                  <a:lnTo>
                    <a:pt x="1264" y="78"/>
                  </a:lnTo>
                  <a:lnTo>
                    <a:pt x="1262" y="145"/>
                  </a:lnTo>
                  <a:lnTo>
                    <a:pt x="1257" y="209"/>
                  </a:lnTo>
                  <a:lnTo>
                    <a:pt x="1251" y="271"/>
                  </a:lnTo>
                  <a:lnTo>
                    <a:pt x="1241" y="331"/>
                  </a:lnTo>
                  <a:lnTo>
                    <a:pt x="1230" y="390"/>
                  </a:lnTo>
                  <a:lnTo>
                    <a:pt x="1215" y="450"/>
                  </a:lnTo>
                  <a:lnTo>
                    <a:pt x="1199" y="511"/>
                  </a:lnTo>
                  <a:lnTo>
                    <a:pt x="1180" y="576"/>
                  </a:lnTo>
                  <a:lnTo>
                    <a:pt x="1147" y="581"/>
                  </a:lnTo>
                  <a:lnTo>
                    <a:pt x="1116" y="586"/>
                  </a:lnTo>
                  <a:lnTo>
                    <a:pt x="1086" y="591"/>
                  </a:lnTo>
                  <a:lnTo>
                    <a:pt x="1057" y="596"/>
                  </a:lnTo>
                  <a:lnTo>
                    <a:pt x="1028" y="601"/>
                  </a:lnTo>
                  <a:lnTo>
                    <a:pt x="1001" y="606"/>
                  </a:lnTo>
                  <a:lnTo>
                    <a:pt x="973" y="610"/>
                  </a:lnTo>
                  <a:lnTo>
                    <a:pt x="947" y="615"/>
                  </a:lnTo>
                  <a:lnTo>
                    <a:pt x="921" y="619"/>
                  </a:lnTo>
                  <a:lnTo>
                    <a:pt x="894" y="623"/>
                  </a:lnTo>
                  <a:lnTo>
                    <a:pt x="868" y="626"/>
                  </a:lnTo>
                  <a:lnTo>
                    <a:pt x="842" y="629"/>
                  </a:lnTo>
                  <a:lnTo>
                    <a:pt x="815" y="633"/>
                  </a:lnTo>
                  <a:lnTo>
                    <a:pt x="789" y="635"/>
                  </a:lnTo>
                  <a:lnTo>
                    <a:pt x="763" y="638"/>
                  </a:lnTo>
                  <a:lnTo>
                    <a:pt x="735" y="639"/>
                  </a:lnTo>
                  <a:lnTo>
                    <a:pt x="708" y="641"/>
                  </a:lnTo>
                  <a:lnTo>
                    <a:pt x="679" y="643"/>
                  </a:lnTo>
                  <a:lnTo>
                    <a:pt x="650" y="643"/>
                  </a:lnTo>
                  <a:lnTo>
                    <a:pt x="620" y="644"/>
                  </a:lnTo>
                  <a:lnTo>
                    <a:pt x="589" y="644"/>
                  </a:lnTo>
                  <a:lnTo>
                    <a:pt x="557" y="643"/>
                  </a:lnTo>
                  <a:lnTo>
                    <a:pt x="525" y="641"/>
                  </a:lnTo>
                  <a:lnTo>
                    <a:pt x="490" y="640"/>
                  </a:lnTo>
                  <a:lnTo>
                    <a:pt x="453" y="638"/>
                  </a:lnTo>
                  <a:lnTo>
                    <a:pt x="417" y="635"/>
                  </a:lnTo>
                  <a:lnTo>
                    <a:pt x="378" y="631"/>
                  </a:lnTo>
                  <a:lnTo>
                    <a:pt x="337" y="628"/>
                  </a:lnTo>
                  <a:lnTo>
                    <a:pt x="294" y="623"/>
                  </a:lnTo>
                  <a:lnTo>
                    <a:pt x="250" y="618"/>
                  </a:lnTo>
                  <a:lnTo>
                    <a:pt x="204" y="611"/>
                  </a:lnTo>
                  <a:lnTo>
                    <a:pt x="155" y="605"/>
                  </a:lnTo>
                  <a:lnTo>
                    <a:pt x="114" y="552"/>
                  </a:lnTo>
                  <a:lnTo>
                    <a:pt x="83" y="509"/>
                  </a:lnTo>
                  <a:lnTo>
                    <a:pt x="60" y="471"/>
                  </a:lnTo>
                  <a:lnTo>
                    <a:pt x="44" y="433"/>
                  </a:lnTo>
                  <a:lnTo>
                    <a:pt x="33" y="395"/>
                  </a:lnTo>
                  <a:lnTo>
                    <a:pt x="22" y="351"/>
                  </a:lnTo>
                  <a:lnTo>
                    <a:pt x="12" y="299"/>
                  </a:lnTo>
                  <a:lnTo>
                    <a:pt x="0" y="234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37" name="Freeform 20"/>
            <p:cNvSpPr>
              <a:spLocks/>
            </p:cNvSpPr>
            <p:nvPr/>
          </p:nvSpPr>
          <p:spPr bwMode="auto">
            <a:xfrm>
              <a:off x="622" y="2440"/>
              <a:ext cx="21" cy="203"/>
            </a:xfrm>
            <a:custGeom>
              <a:avLst/>
              <a:gdLst>
                <a:gd name="T0" fmla="*/ 0 w 84"/>
                <a:gd name="T1" fmla="*/ 0 h 811"/>
                <a:gd name="T2" fmla="*/ 0 w 84"/>
                <a:gd name="T3" fmla="*/ 0 h 811"/>
                <a:gd name="T4" fmla="*/ 0 w 84"/>
                <a:gd name="T5" fmla="*/ 0 h 811"/>
                <a:gd name="T6" fmla="*/ 0 w 84"/>
                <a:gd name="T7" fmla="*/ 0 h 811"/>
                <a:gd name="T8" fmla="*/ 0 w 84"/>
                <a:gd name="T9" fmla="*/ 1 h 811"/>
                <a:gd name="T10" fmla="*/ 0 w 84"/>
                <a:gd name="T11" fmla="*/ 1 h 811"/>
                <a:gd name="T12" fmla="*/ 0 w 84"/>
                <a:gd name="T13" fmla="*/ 1 h 811"/>
                <a:gd name="T14" fmla="*/ 0 w 84"/>
                <a:gd name="T15" fmla="*/ 1 h 811"/>
                <a:gd name="T16" fmla="*/ 0 w 84"/>
                <a:gd name="T17" fmla="*/ 1 h 811"/>
                <a:gd name="T18" fmla="*/ 0 w 84"/>
                <a:gd name="T19" fmla="*/ 1 h 811"/>
                <a:gd name="T20" fmla="*/ 0 w 84"/>
                <a:gd name="T21" fmla="*/ 1 h 811"/>
                <a:gd name="T22" fmla="*/ 0 w 84"/>
                <a:gd name="T23" fmla="*/ 1 h 811"/>
                <a:gd name="T24" fmla="*/ 0 w 84"/>
                <a:gd name="T25" fmla="*/ 1 h 811"/>
                <a:gd name="T26" fmla="*/ 0 w 84"/>
                <a:gd name="T27" fmla="*/ 1 h 811"/>
                <a:gd name="T28" fmla="*/ 0 w 84"/>
                <a:gd name="T29" fmla="*/ 0 h 811"/>
                <a:gd name="T30" fmla="*/ 0 w 84"/>
                <a:gd name="T31" fmla="*/ 0 h 811"/>
                <a:gd name="T32" fmla="*/ 0 w 84"/>
                <a:gd name="T33" fmla="*/ 0 h 811"/>
                <a:gd name="T34" fmla="*/ 0 w 84"/>
                <a:gd name="T35" fmla="*/ 0 h 811"/>
                <a:gd name="T36" fmla="*/ 0 w 84"/>
                <a:gd name="T37" fmla="*/ 0 h 811"/>
                <a:gd name="T38" fmla="*/ 0 w 84"/>
                <a:gd name="T39" fmla="*/ 0 h 811"/>
                <a:gd name="T40" fmla="*/ 0 w 84"/>
                <a:gd name="T41" fmla="*/ 0 h 811"/>
                <a:gd name="T42" fmla="*/ 0 w 84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811"/>
                <a:gd name="T68" fmla="*/ 84 w 84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811">
                  <a:moveTo>
                    <a:pt x="39" y="0"/>
                  </a:moveTo>
                  <a:lnTo>
                    <a:pt x="48" y="104"/>
                  </a:lnTo>
                  <a:lnTo>
                    <a:pt x="52" y="206"/>
                  </a:lnTo>
                  <a:lnTo>
                    <a:pt x="53" y="306"/>
                  </a:lnTo>
                  <a:lnTo>
                    <a:pt x="50" y="405"/>
                  </a:lnTo>
                  <a:lnTo>
                    <a:pt x="44" y="505"/>
                  </a:lnTo>
                  <a:lnTo>
                    <a:pt x="34" y="606"/>
                  </a:lnTo>
                  <a:lnTo>
                    <a:pt x="19" y="707"/>
                  </a:lnTo>
                  <a:lnTo>
                    <a:pt x="0" y="811"/>
                  </a:lnTo>
                  <a:lnTo>
                    <a:pt x="49" y="801"/>
                  </a:lnTo>
                  <a:lnTo>
                    <a:pt x="58" y="749"/>
                  </a:lnTo>
                  <a:lnTo>
                    <a:pt x="68" y="666"/>
                  </a:lnTo>
                  <a:lnTo>
                    <a:pt x="77" y="562"/>
                  </a:lnTo>
                  <a:lnTo>
                    <a:pt x="82" y="446"/>
                  </a:lnTo>
                  <a:lnTo>
                    <a:pt x="84" y="326"/>
                  </a:lnTo>
                  <a:lnTo>
                    <a:pt x="82" y="211"/>
                  </a:lnTo>
                  <a:lnTo>
                    <a:pt x="74" y="10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9" y="29"/>
                  </a:lnTo>
                  <a:lnTo>
                    <a:pt x="55" y="2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38" name="Freeform 21"/>
            <p:cNvSpPr>
              <a:spLocks/>
            </p:cNvSpPr>
            <p:nvPr/>
          </p:nvSpPr>
          <p:spPr bwMode="auto">
            <a:xfrm>
              <a:off x="413" y="2630"/>
              <a:ext cx="51" cy="223"/>
            </a:xfrm>
            <a:custGeom>
              <a:avLst/>
              <a:gdLst>
                <a:gd name="T0" fmla="*/ 0 w 203"/>
                <a:gd name="T1" fmla="*/ 0 h 890"/>
                <a:gd name="T2" fmla="*/ 0 w 203"/>
                <a:gd name="T3" fmla="*/ 0 h 890"/>
                <a:gd name="T4" fmla="*/ 0 w 203"/>
                <a:gd name="T5" fmla="*/ 0 h 890"/>
                <a:gd name="T6" fmla="*/ 0 w 203"/>
                <a:gd name="T7" fmla="*/ 0 h 890"/>
                <a:gd name="T8" fmla="*/ 0 w 203"/>
                <a:gd name="T9" fmla="*/ 0 h 890"/>
                <a:gd name="T10" fmla="*/ 0 w 203"/>
                <a:gd name="T11" fmla="*/ 0 h 890"/>
                <a:gd name="T12" fmla="*/ 0 w 203"/>
                <a:gd name="T13" fmla="*/ 0 h 890"/>
                <a:gd name="T14" fmla="*/ 0 w 203"/>
                <a:gd name="T15" fmla="*/ 1 h 890"/>
                <a:gd name="T16" fmla="*/ 0 w 203"/>
                <a:gd name="T17" fmla="*/ 1 h 890"/>
                <a:gd name="T18" fmla="*/ 0 w 203"/>
                <a:gd name="T19" fmla="*/ 1 h 890"/>
                <a:gd name="T20" fmla="*/ 0 w 203"/>
                <a:gd name="T21" fmla="*/ 1 h 890"/>
                <a:gd name="T22" fmla="*/ 0 w 203"/>
                <a:gd name="T23" fmla="*/ 1 h 890"/>
                <a:gd name="T24" fmla="*/ 0 w 203"/>
                <a:gd name="T25" fmla="*/ 1 h 890"/>
                <a:gd name="T26" fmla="*/ 0 w 203"/>
                <a:gd name="T27" fmla="*/ 1 h 890"/>
                <a:gd name="T28" fmla="*/ 0 w 203"/>
                <a:gd name="T29" fmla="*/ 1 h 890"/>
                <a:gd name="T30" fmla="*/ 0 w 203"/>
                <a:gd name="T31" fmla="*/ 1 h 890"/>
                <a:gd name="T32" fmla="*/ 0 w 203"/>
                <a:gd name="T33" fmla="*/ 1 h 890"/>
                <a:gd name="T34" fmla="*/ 0 w 203"/>
                <a:gd name="T35" fmla="*/ 1 h 890"/>
                <a:gd name="T36" fmla="*/ 0 w 203"/>
                <a:gd name="T37" fmla="*/ 1 h 890"/>
                <a:gd name="T38" fmla="*/ 0 w 203"/>
                <a:gd name="T39" fmla="*/ 1 h 890"/>
                <a:gd name="T40" fmla="*/ 0 w 203"/>
                <a:gd name="T41" fmla="*/ 1 h 890"/>
                <a:gd name="T42" fmla="*/ 0 w 203"/>
                <a:gd name="T43" fmla="*/ 1 h 890"/>
                <a:gd name="T44" fmla="*/ 0 w 203"/>
                <a:gd name="T45" fmla="*/ 1 h 890"/>
                <a:gd name="T46" fmla="*/ 0 w 203"/>
                <a:gd name="T47" fmla="*/ 1 h 890"/>
                <a:gd name="T48" fmla="*/ 0 w 203"/>
                <a:gd name="T49" fmla="*/ 1 h 890"/>
                <a:gd name="T50" fmla="*/ 0 w 203"/>
                <a:gd name="T51" fmla="*/ 1 h 890"/>
                <a:gd name="T52" fmla="*/ 0 w 203"/>
                <a:gd name="T53" fmla="*/ 1 h 890"/>
                <a:gd name="T54" fmla="*/ 0 w 203"/>
                <a:gd name="T55" fmla="*/ 0 h 890"/>
                <a:gd name="T56" fmla="*/ 0 w 203"/>
                <a:gd name="T57" fmla="*/ 0 h 890"/>
                <a:gd name="T58" fmla="*/ 0 w 203"/>
                <a:gd name="T59" fmla="*/ 0 h 890"/>
                <a:gd name="T60" fmla="*/ 0 w 203"/>
                <a:gd name="T61" fmla="*/ 0 h 890"/>
                <a:gd name="T62" fmla="*/ 0 w 203"/>
                <a:gd name="T63" fmla="*/ 0 h 890"/>
                <a:gd name="T64" fmla="*/ 0 w 203"/>
                <a:gd name="T65" fmla="*/ 0 h 890"/>
                <a:gd name="T66" fmla="*/ 0 w 203"/>
                <a:gd name="T67" fmla="*/ 0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890"/>
                <a:gd name="T104" fmla="*/ 203 w 203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890">
                  <a:moveTo>
                    <a:pt x="203" y="49"/>
                  </a:moveTo>
                  <a:lnTo>
                    <a:pt x="172" y="92"/>
                  </a:lnTo>
                  <a:lnTo>
                    <a:pt x="143" y="136"/>
                  </a:lnTo>
                  <a:lnTo>
                    <a:pt x="116" y="182"/>
                  </a:lnTo>
                  <a:lnTo>
                    <a:pt x="95" y="230"/>
                  </a:lnTo>
                  <a:lnTo>
                    <a:pt x="76" y="279"/>
                  </a:lnTo>
                  <a:lnTo>
                    <a:pt x="61" y="329"/>
                  </a:lnTo>
                  <a:lnTo>
                    <a:pt x="50" y="380"/>
                  </a:lnTo>
                  <a:lnTo>
                    <a:pt x="44" y="434"/>
                  </a:lnTo>
                  <a:lnTo>
                    <a:pt x="40" y="488"/>
                  </a:lnTo>
                  <a:lnTo>
                    <a:pt x="41" y="543"/>
                  </a:lnTo>
                  <a:lnTo>
                    <a:pt x="48" y="598"/>
                  </a:lnTo>
                  <a:lnTo>
                    <a:pt x="58" y="656"/>
                  </a:lnTo>
                  <a:lnTo>
                    <a:pt x="73" y="713"/>
                  </a:lnTo>
                  <a:lnTo>
                    <a:pt x="91" y="771"/>
                  </a:lnTo>
                  <a:lnTo>
                    <a:pt x="116" y="830"/>
                  </a:lnTo>
                  <a:lnTo>
                    <a:pt x="145" y="890"/>
                  </a:lnTo>
                  <a:lnTo>
                    <a:pt x="101" y="832"/>
                  </a:lnTo>
                  <a:lnTo>
                    <a:pt x="66" y="776"/>
                  </a:lnTo>
                  <a:lnTo>
                    <a:pt x="39" y="721"/>
                  </a:lnTo>
                  <a:lnTo>
                    <a:pt x="20" y="666"/>
                  </a:lnTo>
                  <a:lnTo>
                    <a:pt x="7" y="612"/>
                  </a:lnTo>
                  <a:lnTo>
                    <a:pt x="1" y="558"/>
                  </a:lnTo>
                  <a:lnTo>
                    <a:pt x="0" y="504"/>
                  </a:lnTo>
                  <a:lnTo>
                    <a:pt x="6" y="450"/>
                  </a:lnTo>
                  <a:lnTo>
                    <a:pt x="15" y="398"/>
                  </a:lnTo>
                  <a:lnTo>
                    <a:pt x="30" y="344"/>
                  </a:lnTo>
                  <a:lnTo>
                    <a:pt x="48" y="289"/>
                  </a:lnTo>
                  <a:lnTo>
                    <a:pt x="69" y="233"/>
                  </a:lnTo>
                  <a:lnTo>
                    <a:pt x="93" y="177"/>
                  </a:lnTo>
                  <a:lnTo>
                    <a:pt x="118" y="119"/>
                  </a:lnTo>
                  <a:lnTo>
                    <a:pt x="145" y="60"/>
                  </a:lnTo>
                  <a:lnTo>
                    <a:pt x="174" y="0"/>
                  </a:lnTo>
                  <a:lnTo>
                    <a:pt x="20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39" name="Freeform 22"/>
            <p:cNvSpPr>
              <a:spLocks/>
            </p:cNvSpPr>
            <p:nvPr/>
          </p:nvSpPr>
          <p:spPr bwMode="auto">
            <a:xfrm>
              <a:off x="697" y="2628"/>
              <a:ext cx="49" cy="252"/>
            </a:xfrm>
            <a:custGeom>
              <a:avLst/>
              <a:gdLst>
                <a:gd name="T0" fmla="*/ 0 w 199"/>
                <a:gd name="T1" fmla="*/ 0 h 1009"/>
                <a:gd name="T2" fmla="*/ 0 w 199"/>
                <a:gd name="T3" fmla="*/ 0 h 1009"/>
                <a:gd name="T4" fmla="*/ 0 w 199"/>
                <a:gd name="T5" fmla="*/ 0 h 1009"/>
                <a:gd name="T6" fmla="*/ 0 w 199"/>
                <a:gd name="T7" fmla="*/ 0 h 1009"/>
                <a:gd name="T8" fmla="*/ 0 w 199"/>
                <a:gd name="T9" fmla="*/ 0 h 1009"/>
                <a:gd name="T10" fmla="*/ 0 w 199"/>
                <a:gd name="T11" fmla="*/ 0 h 1009"/>
                <a:gd name="T12" fmla="*/ 0 w 199"/>
                <a:gd name="T13" fmla="*/ 0 h 1009"/>
                <a:gd name="T14" fmla="*/ 0 w 199"/>
                <a:gd name="T15" fmla="*/ 1 h 1009"/>
                <a:gd name="T16" fmla="*/ 0 w 199"/>
                <a:gd name="T17" fmla="*/ 1 h 1009"/>
                <a:gd name="T18" fmla="*/ 0 w 199"/>
                <a:gd name="T19" fmla="*/ 1 h 1009"/>
                <a:gd name="T20" fmla="*/ 0 w 199"/>
                <a:gd name="T21" fmla="*/ 1 h 1009"/>
                <a:gd name="T22" fmla="*/ 0 w 199"/>
                <a:gd name="T23" fmla="*/ 1 h 1009"/>
                <a:gd name="T24" fmla="*/ 0 w 199"/>
                <a:gd name="T25" fmla="*/ 1 h 1009"/>
                <a:gd name="T26" fmla="*/ 0 w 199"/>
                <a:gd name="T27" fmla="*/ 1 h 1009"/>
                <a:gd name="T28" fmla="*/ 0 w 199"/>
                <a:gd name="T29" fmla="*/ 1 h 1009"/>
                <a:gd name="T30" fmla="*/ 0 w 199"/>
                <a:gd name="T31" fmla="*/ 1 h 1009"/>
                <a:gd name="T32" fmla="*/ 0 w 199"/>
                <a:gd name="T33" fmla="*/ 1 h 1009"/>
                <a:gd name="T34" fmla="*/ 0 w 199"/>
                <a:gd name="T35" fmla="*/ 0 h 1009"/>
                <a:gd name="T36" fmla="*/ 0 w 199"/>
                <a:gd name="T37" fmla="*/ 0 h 1009"/>
                <a:gd name="T38" fmla="*/ 0 w 199"/>
                <a:gd name="T39" fmla="*/ 0 h 1009"/>
                <a:gd name="T40" fmla="*/ 0 w 199"/>
                <a:gd name="T41" fmla="*/ 0 h 1009"/>
                <a:gd name="T42" fmla="*/ 0 w 199"/>
                <a:gd name="T43" fmla="*/ 0 h 1009"/>
                <a:gd name="T44" fmla="*/ 0 w 199"/>
                <a:gd name="T45" fmla="*/ 0 h 1009"/>
                <a:gd name="T46" fmla="*/ 0 w 199"/>
                <a:gd name="T47" fmla="*/ 0 h 1009"/>
                <a:gd name="T48" fmla="*/ 0 w 199"/>
                <a:gd name="T49" fmla="*/ 0 h 1009"/>
                <a:gd name="T50" fmla="*/ 0 w 199"/>
                <a:gd name="T51" fmla="*/ 0 h 1009"/>
                <a:gd name="T52" fmla="*/ 0 w 199"/>
                <a:gd name="T53" fmla="*/ 0 h 1009"/>
                <a:gd name="T54" fmla="*/ 0 w 199"/>
                <a:gd name="T55" fmla="*/ 0 h 1009"/>
                <a:gd name="T56" fmla="*/ 0 w 199"/>
                <a:gd name="T57" fmla="*/ 0 h 10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009"/>
                <a:gd name="T89" fmla="*/ 199 w 199"/>
                <a:gd name="T90" fmla="*/ 1009 h 10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009">
                  <a:moveTo>
                    <a:pt x="77" y="0"/>
                  </a:moveTo>
                  <a:lnTo>
                    <a:pt x="156" y="125"/>
                  </a:lnTo>
                  <a:lnTo>
                    <a:pt x="176" y="257"/>
                  </a:lnTo>
                  <a:lnTo>
                    <a:pt x="191" y="368"/>
                  </a:lnTo>
                  <a:lnTo>
                    <a:pt x="199" y="465"/>
                  </a:lnTo>
                  <a:lnTo>
                    <a:pt x="199" y="554"/>
                  </a:lnTo>
                  <a:lnTo>
                    <a:pt x="187" y="640"/>
                  </a:lnTo>
                  <a:lnTo>
                    <a:pt x="161" y="733"/>
                  </a:lnTo>
                  <a:lnTo>
                    <a:pt x="119" y="837"/>
                  </a:lnTo>
                  <a:lnTo>
                    <a:pt x="58" y="960"/>
                  </a:lnTo>
                  <a:lnTo>
                    <a:pt x="0" y="1009"/>
                  </a:lnTo>
                  <a:lnTo>
                    <a:pt x="37" y="947"/>
                  </a:lnTo>
                  <a:lnTo>
                    <a:pt x="68" y="890"/>
                  </a:lnTo>
                  <a:lnTo>
                    <a:pt x="94" y="836"/>
                  </a:lnTo>
                  <a:lnTo>
                    <a:pt x="117" y="783"/>
                  </a:lnTo>
                  <a:lnTo>
                    <a:pt x="135" y="733"/>
                  </a:lnTo>
                  <a:lnTo>
                    <a:pt x="150" y="684"/>
                  </a:lnTo>
                  <a:lnTo>
                    <a:pt x="162" y="637"/>
                  </a:lnTo>
                  <a:lnTo>
                    <a:pt x="169" y="588"/>
                  </a:lnTo>
                  <a:lnTo>
                    <a:pt x="174" y="539"/>
                  </a:lnTo>
                  <a:lnTo>
                    <a:pt x="176" y="489"/>
                  </a:lnTo>
                  <a:lnTo>
                    <a:pt x="174" y="437"/>
                  </a:lnTo>
                  <a:lnTo>
                    <a:pt x="171" y="384"/>
                  </a:lnTo>
                  <a:lnTo>
                    <a:pt x="164" y="326"/>
                  </a:lnTo>
                  <a:lnTo>
                    <a:pt x="156" y="264"/>
                  </a:lnTo>
                  <a:lnTo>
                    <a:pt x="145" y="199"/>
                  </a:lnTo>
                  <a:lnTo>
                    <a:pt x="133" y="129"/>
                  </a:lnTo>
                  <a:lnTo>
                    <a:pt x="29" y="3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40" name="Freeform 23"/>
            <p:cNvSpPr>
              <a:spLocks/>
            </p:cNvSpPr>
            <p:nvPr/>
          </p:nvSpPr>
          <p:spPr bwMode="auto">
            <a:xfrm>
              <a:off x="428" y="2691"/>
              <a:ext cx="311" cy="39"/>
            </a:xfrm>
            <a:custGeom>
              <a:avLst/>
              <a:gdLst>
                <a:gd name="T0" fmla="*/ 0 w 1246"/>
                <a:gd name="T1" fmla="*/ 0 h 155"/>
                <a:gd name="T2" fmla="*/ 0 w 1246"/>
                <a:gd name="T3" fmla="*/ 0 h 155"/>
                <a:gd name="T4" fmla="*/ 0 w 1246"/>
                <a:gd name="T5" fmla="*/ 0 h 155"/>
                <a:gd name="T6" fmla="*/ 0 w 1246"/>
                <a:gd name="T7" fmla="*/ 0 h 155"/>
                <a:gd name="T8" fmla="*/ 0 w 1246"/>
                <a:gd name="T9" fmla="*/ 0 h 155"/>
                <a:gd name="T10" fmla="*/ 0 w 1246"/>
                <a:gd name="T11" fmla="*/ 0 h 155"/>
                <a:gd name="T12" fmla="*/ 0 w 1246"/>
                <a:gd name="T13" fmla="*/ 0 h 155"/>
                <a:gd name="T14" fmla="*/ 0 w 1246"/>
                <a:gd name="T15" fmla="*/ 0 h 155"/>
                <a:gd name="T16" fmla="*/ 1 w 1246"/>
                <a:gd name="T17" fmla="*/ 0 h 155"/>
                <a:gd name="T18" fmla="*/ 1 w 1246"/>
                <a:gd name="T19" fmla="*/ 0 h 155"/>
                <a:gd name="T20" fmla="*/ 1 w 1246"/>
                <a:gd name="T21" fmla="*/ 0 h 155"/>
                <a:gd name="T22" fmla="*/ 1 w 1246"/>
                <a:gd name="T23" fmla="*/ 0 h 155"/>
                <a:gd name="T24" fmla="*/ 1 w 1246"/>
                <a:gd name="T25" fmla="*/ 0 h 155"/>
                <a:gd name="T26" fmla="*/ 1 w 1246"/>
                <a:gd name="T27" fmla="*/ 0 h 155"/>
                <a:gd name="T28" fmla="*/ 1 w 1246"/>
                <a:gd name="T29" fmla="*/ 0 h 155"/>
                <a:gd name="T30" fmla="*/ 1 w 1246"/>
                <a:gd name="T31" fmla="*/ 0 h 155"/>
                <a:gd name="T32" fmla="*/ 1 w 1246"/>
                <a:gd name="T33" fmla="*/ 0 h 155"/>
                <a:gd name="T34" fmla="*/ 1 w 1246"/>
                <a:gd name="T35" fmla="*/ 0 h 155"/>
                <a:gd name="T36" fmla="*/ 1 w 1246"/>
                <a:gd name="T37" fmla="*/ 0 h 155"/>
                <a:gd name="T38" fmla="*/ 1 w 1246"/>
                <a:gd name="T39" fmla="*/ 0 h 155"/>
                <a:gd name="T40" fmla="*/ 1 w 1246"/>
                <a:gd name="T41" fmla="*/ 0 h 155"/>
                <a:gd name="T42" fmla="*/ 1 w 1246"/>
                <a:gd name="T43" fmla="*/ 0 h 155"/>
                <a:gd name="T44" fmla="*/ 1 w 1246"/>
                <a:gd name="T45" fmla="*/ 0 h 155"/>
                <a:gd name="T46" fmla="*/ 1 w 1246"/>
                <a:gd name="T47" fmla="*/ 0 h 155"/>
                <a:gd name="T48" fmla="*/ 0 w 1246"/>
                <a:gd name="T49" fmla="*/ 0 h 155"/>
                <a:gd name="T50" fmla="*/ 0 w 1246"/>
                <a:gd name="T51" fmla="*/ 0 h 155"/>
                <a:gd name="T52" fmla="*/ 0 w 1246"/>
                <a:gd name="T53" fmla="*/ 0 h 155"/>
                <a:gd name="T54" fmla="*/ 0 w 1246"/>
                <a:gd name="T55" fmla="*/ 0 h 155"/>
                <a:gd name="T56" fmla="*/ 0 w 1246"/>
                <a:gd name="T57" fmla="*/ 0 h 155"/>
                <a:gd name="T58" fmla="*/ 0 w 1246"/>
                <a:gd name="T59" fmla="*/ 0 h 155"/>
                <a:gd name="T60" fmla="*/ 0 w 1246"/>
                <a:gd name="T61" fmla="*/ 0 h 155"/>
                <a:gd name="T62" fmla="*/ 0 w 1246"/>
                <a:gd name="T63" fmla="*/ 0 h 155"/>
                <a:gd name="T64" fmla="*/ 0 w 1246"/>
                <a:gd name="T65" fmla="*/ 0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6"/>
                <a:gd name="T100" fmla="*/ 0 h 155"/>
                <a:gd name="T101" fmla="*/ 1246 w 1246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6" h="155">
                  <a:moveTo>
                    <a:pt x="28" y="30"/>
                  </a:moveTo>
                  <a:lnTo>
                    <a:pt x="73" y="41"/>
                  </a:lnTo>
                  <a:lnTo>
                    <a:pt x="117" y="51"/>
                  </a:lnTo>
                  <a:lnTo>
                    <a:pt x="161" y="60"/>
                  </a:lnTo>
                  <a:lnTo>
                    <a:pt x="204" y="69"/>
                  </a:lnTo>
                  <a:lnTo>
                    <a:pt x="245" y="76"/>
                  </a:lnTo>
                  <a:lnTo>
                    <a:pt x="286" y="82"/>
                  </a:lnTo>
                  <a:lnTo>
                    <a:pt x="326" y="89"/>
                  </a:lnTo>
                  <a:lnTo>
                    <a:pt x="365" y="95"/>
                  </a:lnTo>
                  <a:lnTo>
                    <a:pt x="405" y="100"/>
                  </a:lnTo>
                  <a:lnTo>
                    <a:pt x="443" y="104"/>
                  </a:lnTo>
                  <a:lnTo>
                    <a:pt x="481" y="106"/>
                  </a:lnTo>
                  <a:lnTo>
                    <a:pt x="518" y="109"/>
                  </a:lnTo>
                  <a:lnTo>
                    <a:pt x="556" y="110"/>
                  </a:lnTo>
                  <a:lnTo>
                    <a:pt x="592" y="111"/>
                  </a:lnTo>
                  <a:lnTo>
                    <a:pt x="628" y="111"/>
                  </a:lnTo>
                  <a:lnTo>
                    <a:pt x="663" y="111"/>
                  </a:lnTo>
                  <a:lnTo>
                    <a:pt x="700" y="110"/>
                  </a:lnTo>
                  <a:lnTo>
                    <a:pt x="735" y="107"/>
                  </a:lnTo>
                  <a:lnTo>
                    <a:pt x="770" y="105"/>
                  </a:lnTo>
                  <a:lnTo>
                    <a:pt x="805" y="101"/>
                  </a:lnTo>
                  <a:lnTo>
                    <a:pt x="840" y="97"/>
                  </a:lnTo>
                  <a:lnTo>
                    <a:pt x="874" y="91"/>
                  </a:lnTo>
                  <a:lnTo>
                    <a:pt x="909" y="86"/>
                  </a:lnTo>
                  <a:lnTo>
                    <a:pt x="944" y="80"/>
                  </a:lnTo>
                  <a:lnTo>
                    <a:pt x="979" y="72"/>
                  </a:lnTo>
                  <a:lnTo>
                    <a:pt x="1013" y="64"/>
                  </a:lnTo>
                  <a:lnTo>
                    <a:pt x="1048" y="55"/>
                  </a:lnTo>
                  <a:lnTo>
                    <a:pt x="1084" y="46"/>
                  </a:lnTo>
                  <a:lnTo>
                    <a:pt x="1119" y="35"/>
                  </a:lnTo>
                  <a:lnTo>
                    <a:pt x="1154" y="23"/>
                  </a:lnTo>
                  <a:lnTo>
                    <a:pt x="1191" y="12"/>
                  </a:lnTo>
                  <a:lnTo>
                    <a:pt x="1227" y="0"/>
                  </a:lnTo>
                  <a:lnTo>
                    <a:pt x="1246" y="49"/>
                  </a:lnTo>
                  <a:lnTo>
                    <a:pt x="1203" y="62"/>
                  </a:lnTo>
                  <a:lnTo>
                    <a:pt x="1161" y="75"/>
                  </a:lnTo>
                  <a:lnTo>
                    <a:pt x="1119" y="86"/>
                  </a:lnTo>
                  <a:lnTo>
                    <a:pt x="1079" y="97"/>
                  </a:lnTo>
                  <a:lnTo>
                    <a:pt x="1039" y="106"/>
                  </a:lnTo>
                  <a:lnTo>
                    <a:pt x="1000" y="115"/>
                  </a:lnTo>
                  <a:lnTo>
                    <a:pt x="961" y="124"/>
                  </a:lnTo>
                  <a:lnTo>
                    <a:pt x="923" y="130"/>
                  </a:lnTo>
                  <a:lnTo>
                    <a:pt x="885" y="136"/>
                  </a:lnTo>
                  <a:lnTo>
                    <a:pt x="847" y="141"/>
                  </a:lnTo>
                  <a:lnTo>
                    <a:pt x="810" y="145"/>
                  </a:lnTo>
                  <a:lnTo>
                    <a:pt x="772" y="149"/>
                  </a:lnTo>
                  <a:lnTo>
                    <a:pt x="736" y="151"/>
                  </a:lnTo>
                  <a:lnTo>
                    <a:pt x="700" y="154"/>
                  </a:lnTo>
                  <a:lnTo>
                    <a:pt x="662" y="155"/>
                  </a:lnTo>
                  <a:lnTo>
                    <a:pt x="626" y="155"/>
                  </a:lnTo>
                  <a:lnTo>
                    <a:pt x="589" y="155"/>
                  </a:lnTo>
                  <a:lnTo>
                    <a:pt x="553" y="154"/>
                  </a:lnTo>
                  <a:lnTo>
                    <a:pt x="516" y="153"/>
                  </a:lnTo>
                  <a:lnTo>
                    <a:pt x="479" y="150"/>
                  </a:lnTo>
                  <a:lnTo>
                    <a:pt x="442" y="148"/>
                  </a:lnTo>
                  <a:lnTo>
                    <a:pt x="404" y="144"/>
                  </a:lnTo>
                  <a:lnTo>
                    <a:pt x="367" y="140"/>
                  </a:lnTo>
                  <a:lnTo>
                    <a:pt x="328" y="135"/>
                  </a:lnTo>
                  <a:lnTo>
                    <a:pt x="289" y="129"/>
                  </a:lnTo>
                  <a:lnTo>
                    <a:pt x="250" y="124"/>
                  </a:lnTo>
                  <a:lnTo>
                    <a:pt x="210" y="117"/>
                  </a:lnTo>
                  <a:lnTo>
                    <a:pt x="169" y="110"/>
                  </a:lnTo>
                  <a:lnTo>
                    <a:pt x="127" y="102"/>
                  </a:lnTo>
                  <a:lnTo>
                    <a:pt x="86" y="95"/>
                  </a:lnTo>
                  <a:lnTo>
                    <a:pt x="43" y="86"/>
                  </a:lnTo>
                  <a:lnTo>
                    <a:pt x="0" y="7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41" name="Freeform 24"/>
            <p:cNvSpPr>
              <a:spLocks/>
            </p:cNvSpPr>
            <p:nvPr/>
          </p:nvSpPr>
          <p:spPr bwMode="auto">
            <a:xfrm>
              <a:off x="424" y="2772"/>
              <a:ext cx="315" cy="46"/>
            </a:xfrm>
            <a:custGeom>
              <a:avLst/>
              <a:gdLst>
                <a:gd name="T0" fmla="*/ 0 w 1259"/>
                <a:gd name="T1" fmla="*/ 0 h 183"/>
                <a:gd name="T2" fmla="*/ 0 w 1259"/>
                <a:gd name="T3" fmla="*/ 0 h 183"/>
                <a:gd name="T4" fmla="*/ 0 w 1259"/>
                <a:gd name="T5" fmla="*/ 0 h 183"/>
                <a:gd name="T6" fmla="*/ 0 w 1259"/>
                <a:gd name="T7" fmla="*/ 0 h 183"/>
                <a:gd name="T8" fmla="*/ 1 w 1259"/>
                <a:gd name="T9" fmla="*/ 0 h 183"/>
                <a:gd name="T10" fmla="*/ 1 w 1259"/>
                <a:gd name="T11" fmla="*/ 0 h 183"/>
                <a:gd name="T12" fmla="*/ 1 w 1259"/>
                <a:gd name="T13" fmla="*/ 0 h 183"/>
                <a:gd name="T14" fmla="*/ 1 w 1259"/>
                <a:gd name="T15" fmla="*/ 0 h 183"/>
                <a:gd name="T16" fmla="*/ 1 w 1259"/>
                <a:gd name="T17" fmla="*/ 0 h 183"/>
                <a:gd name="T18" fmla="*/ 1 w 1259"/>
                <a:gd name="T19" fmla="*/ 0 h 183"/>
                <a:gd name="T20" fmla="*/ 1 w 1259"/>
                <a:gd name="T21" fmla="*/ 0 h 183"/>
                <a:gd name="T22" fmla="*/ 1 w 1259"/>
                <a:gd name="T23" fmla="*/ 0 h 183"/>
                <a:gd name="T24" fmla="*/ 1 w 1259"/>
                <a:gd name="T25" fmla="*/ 0 h 183"/>
                <a:gd name="T26" fmla="*/ 1 w 1259"/>
                <a:gd name="T27" fmla="*/ 0 h 183"/>
                <a:gd name="T28" fmla="*/ 1 w 1259"/>
                <a:gd name="T29" fmla="*/ 0 h 183"/>
                <a:gd name="T30" fmla="*/ 1 w 1259"/>
                <a:gd name="T31" fmla="*/ 0 h 183"/>
                <a:gd name="T32" fmla="*/ 1 w 1259"/>
                <a:gd name="T33" fmla="*/ 0 h 183"/>
                <a:gd name="T34" fmla="*/ 1 w 1259"/>
                <a:gd name="T35" fmla="*/ 0 h 183"/>
                <a:gd name="T36" fmla="*/ 1 w 1259"/>
                <a:gd name="T37" fmla="*/ 0 h 183"/>
                <a:gd name="T38" fmla="*/ 1 w 1259"/>
                <a:gd name="T39" fmla="*/ 0 h 183"/>
                <a:gd name="T40" fmla="*/ 1 w 1259"/>
                <a:gd name="T41" fmla="*/ 0 h 183"/>
                <a:gd name="T42" fmla="*/ 1 w 1259"/>
                <a:gd name="T43" fmla="*/ 0 h 183"/>
                <a:gd name="T44" fmla="*/ 1 w 1259"/>
                <a:gd name="T45" fmla="*/ 0 h 183"/>
                <a:gd name="T46" fmla="*/ 1 w 1259"/>
                <a:gd name="T47" fmla="*/ 0 h 183"/>
                <a:gd name="T48" fmla="*/ 1 w 1259"/>
                <a:gd name="T49" fmla="*/ 0 h 183"/>
                <a:gd name="T50" fmla="*/ 1 w 1259"/>
                <a:gd name="T51" fmla="*/ 0 h 183"/>
                <a:gd name="T52" fmla="*/ 1 w 1259"/>
                <a:gd name="T53" fmla="*/ 0 h 183"/>
                <a:gd name="T54" fmla="*/ 1 w 1259"/>
                <a:gd name="T55" fmla="*/ 0 h 183"/>
                <a:gd name="T56" fmla="*/ 0 w 1259"/>
                <a:gd name="T57" fmla="*/ 0 h 183"/>
                <a:gd name="T58" fmla="*/ 0 w 1259"/>
                <a:gd name="T59" fmla="*/ 0 h 183"/>
                <a:gd name="T60" fmla="*/ 0 w 1259"/>
                <a:gd name="T61" fmla="*/ 0 h 183"/>
                <a:gd name="T62" fmla="*/ 0 w 1259"/>
                <a:gd name="T63" fmla="*/ 0 h 183"/>
                <a:gd name="T64" fmla="*/ 0 w 125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9"/>
                <a:gd name="T100" fmla="*/ 0 h 183"/>
                <a:gd name="T101" fmla="*/ 1259 w 125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9" h="183">
                  <a:moveTo>
                    <a:pt x="5" y="29"/>
                  </a:moveTo>
                  <a:lnTo>
                    <a:pt x="50" y="41"/>
                  </a:lnTo>
                  <a:lnTo>
                    <a:pt x="95" y="54"/>
                  </a:lnTo>
                  <a:lnTo>
                    <a:pt x="139" y="65"/>
                  </a:lnTo>
                  <a:lnTo>
                    <a:pt x="183" y="76"/>
                  </a:lnTo>
                  <a:lnTo>
                    <a:pt x="225" y="86"/>
                  </a:lnTo>
                  <a:lnTo>
                    <a:pt x="268" y="95"/>
                  </a:lnTo>
                  <a:lnTo>
                    <a:pt x="309" y="104"/>
                  </a:lnTo>
                  <a:lnTo>
                    <a:pt x="350" y="112"/>
                  </a:lnTo>
                  <a:lnTo>
                    <a:pt x="392" y="118"/>
                  </a:lnTo>
                  <a:lnTo>
                    <a:pt x="432" y="124"/>
                  </a:lnTo>
                  <a:lnTo>
                    <a:pt x="472" y="129"/>
                  </a:lnTo>
                  <a:lnTo>
                    <a:pt x="512" y="134"/>
                  </a:lnTo>
                  <a:lnTo>
                    <a:pt x="552" y="137"/>
                  </a:lnTo>
                  <a:lnTo>
                    <a:pt x="591" y="139"/>
                  </a:lnTo>
                  <a:lnTo>
                    <a:pt x="630" y="140"/>
                  </a:lnTo>
                  <a:lnTo>
                    <a:pt x="667" y="140"/>
                  </a:lnTo>
                  <a:lnTo>
                    <a:pt x="706" y="140"/>
                  </a:lnTo>
                  <a:lnTo>
                    <a:pt x="744" y="139"/>
                  </a:lnTo>
                  <a:lnTo>
                    <a:pt x="781" y="137"/>
                  </a:lnTo>
                  <a:lnTo>
                    <a:pt x="819" y="133"/>
                  </a:lnTo>
                  <a:lnTo>
                    <a:pt x="856" y="128"/>
                  </a:lnTo>
                  <a:lnTo>
                    <a:pt x="893" y="122"/>
                  </a:lnTo>
                  <a:lnTo>
                    <a:pt x="930" y="115"/>
                  </a:lnTo>
                  <a:lnTo>
                    <a:pt x="967" y="107"/>
                  </a:lnTo>
                  <a:lnTo>
                    <a:pt x="1003" y="98"/>
                  </a:lnTo>
                  <a:lnTo>
                    <a:pt x="1039" y="88"/>
                  </a:lnTo>
                  <a:lnTo>
                    <a:pt x="1077" y="76"/>
                  </a:lnTo>
                  <a:lnTo>
                    <a:pt x="1113" y="63"/>
                  </a:lnTo>
                  <a:lnTo>
                    <a:pt x="1150" y="49"/>
                  </a:lnTo>
                  <a:lnTo>
                    <a:pt x="1186" y="34"/>
                  </a:lnTo>
                  <a:lnTo>
                    <a:pt x="1222" y="18"/>
                  </a:lnTo>
                  <a:lnTo>
                    <a:pt x="1259" y="0"/>
                  </a:lnTo>
                  <a:lnTo>
                    <a:pt x="1259" y="48"/>
                  </a:lnTo>
                  <a:lnTo>
                    <a:pt x="1216" y="66"/>
                  </a:lnTo>
                  <a:lnTo>
                    <a:pt x="1173" y="84"/>
                  </a:lnTo>
                  <a:lnTo>
                    <a:pt x="1132" y="100"/>
                  </a:lnTo>
                  <a:lnTo>
                    <a:pt x="1092" y="114"/>
                  </a:lnTo>
                  <a:lnTo>
                    <a:pt x="1051" y="128"/>
                  </a:lnTo>
                  <a:lnTo>
                    <a:pt x="1012" y="139"/>
                  </a:lnTo>
                  <a:lnTo>
                    <a:pt x="972" y="149"/>
                  </a:lnTo>
                  <a:lnTo>
                    <a:pt x="933" y="157"/>
                  </a:lnTo>
                  <a:lnTo>
                    <a:pt x="895" y="164"/>
                  </a:lnTo>
                  <a:lnTo>
                    <a:pt x="856" y="170"/>
                  </a:lnTo>
                  <a:lnTo>
                    <a:pt x="819" y="175"/>
                  </a:lnTo>
                  <a:lnTo>
                    <a:pt x="781" y="179"/>
                  </a:lnTo>
                  <a:lnTo>
                    <a:pt x="744" y="180"/>
                  </a:lnTo>
                  <a:lnTo>
                    <a:pt x="707" y="182"/>
                  </a:lnTo>
                  <a:lnTo>
                    <a:pt x="670" y="183"/>
                  </a:lnTo>
                  <a:lnTo>
                    <a:pt x="632" y="182"/>
                  </a:lnTo>
                  <a:lnTo>
                    <a:pt x="595" y="180"/>
                  </a:lnTo>
                  <a:lnTo>
                    <a:pt x="558" y="177"/>
                  </a:lnTo>
                  <a:lnTo>
                    <a:pt x="521" y="174"/>
                  </a:lnTo>
                  <a:lnTo>
                    <a:pt x="483" y="169"/>
                  </a:lnTo>
                  <a:lnTo>
                    <a:pt x="446" y="164"/>
                  </a:lnTo>
                  <a:lnTo>
                    <a:pt x="407" y="158"/>
                  </a:lnTo>
                  <a:lnTo>
                    <a:pt x="368" y="152"/>
                  </a:lnTo>
                  <a:lnTo>
                    <a:pt x="329" y="144"/>
                  </a:lnTo>
                  <a:lnTo>
                    <a:pt x="290" y="137"/>
                  </a:lnTo>
                  <a:lnTo>
                    <a:pt x="250" y="128"/>
                  </a:lnTo>
                  <a:lnTo>
                    <a:pt x="210" y="119"/>
                  </a:lnTo>
                  <a:lnTo>
                    <a:pt x="170" y="109"/>
                  </a:lnTo>
                  <a:lnTo>
                    <a:pt x="129" y="99"/>
                  </a:lnTo>
                  <a:lnTo>
                    <a:pt x="86" y="89"/>
                  </a:lnTo>
                  <a:lnTo>
                    <a:pt x="44" y="79"/>
                  </a:lnTo>
                  <a:lnTo>
                    <a:pt x="0" y="68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42" name="Freeform 25"/>
            <p:cNvSpPr>
              <a:spLocks/>
            </p:cNvSpPr>
            <p:nvPr/>
          </p:nvSpPr>
          <p:spPr bwMode="auto">
            <a:xfrm>
              <a:off x="365" y="2555"/>
              <a:ext cx="63" cy="237"/>
            </a:xfrm>
            <a:custGeom>
              <a:avLst/>
              <a:gdLst>
                <a:gd name="T0" fmla="*/ 0 w 253"/>
                <a:gd name="T1" fmla="*/ 0 h 949"/>
                <a:gd name="T2" fmla="*/ 0 w 253"/>
                <a:gd name="T3" fmla="*/ 0 h 949"/>
                <a:gd name="T4" fmla="*/ 0 w 253"/>
                <a:gd name="T5" fmla="*/ 0 h 949"/>
                <a:gd name="T6" fmla="*/ 0 w 253"/>
                <a:gd name="T7" fmla="*/ 0 h 949"/>
                <a:gd name="T8" fmla="*/ 0 w 253"/>
                <a:gd name="T9" fmla="*/ 0 h 949"/>
                <a:gd name="T10" fmla="*/ 0 w 253"/>
                <a:gd name="T11" fmla="*/ 0 h 949"/>
                <a:gd name="T12" fmla="*/ 0 w 253"/>
                <a:gd name="T13" fmla="*/ 0 h 949"/>
                <a:gd name="T14" fmla="*/ 0 w 253"/>
                <a:gd name="T15" fmla="*/ 0 h 949"/>
                <a:gd name="T16" fmla="*/ 0 w 253"/>
                <a:gd name="T17" fmla="*/ 0 h 949"/>
                <a:gd name="T18" fmla="*/ 0 w 253"/>
                <a:gd name="T19" fmla="*/ 0 h 949"/>
                <a:gd name="T20" fmla="*/ 0 w 253"/>
                <a:gd name="T21" fmla="*/ 0 h 949"/>
                <a:gd name="T22" fmla="*/ 0 w 253"/>
                <a:gd name="T23" fmla="*/ 0 h 949"/>
                <a:gd name="T24" fmla="*/ 0 w 253"/>
                <a:gd name="T25" fmla="*/ 1 h 949"/>
                <a:gd name="T26" fmla="*/ 0 w 253"/>
                <a:gd name="T27" fmla="*/ 1 h 949"/>
                <a:gd name="T28" fmla="*/ 0 w 253"/>
                <a:gd name="T29" fmla="*/ 1 h 949"/>
                <a:gd name="T30" fmla="*/ 0 w 253"/>
                <a:gd name="T31" fmla="*/ 1 h 949"/>
                <a:gd name="T32" fmla="*/ 0 w 253"/>
                <a:gd name="T33" fmla="*/ 1 h 949"/>
                <a:gd name="T34" fmla="*/ 0 w 253"/>
                <a:gd name="T35" fmla="*/ 1 h 949"/>
                <a:gd name="T36" fmla="*/ 0 w 253"/>
                <a:gd name="T37" fmla="*/ 1 h 949"/>
                <a:gd name="T38" fmla="*/ 0 w 253"/>
                <a:gd name="T39" fmla="*/ 1 h 949"/>
                <a:gd name="T40" fmla="*/ 0 w 253"/>
                <a:gd name="T41" fmla="*/ 1 h 949"/>
                <a:gd name="T42" fmla="*/ 0 w 253"/>
                <a:gd name="T43" fmla="*/ 0 h 949"/>
                <a:gd name="T44" fmla="*/ 0 w 253"/>
                <a:gd name="T45" fmla="*/ 0 h 949"/>
                <a:gd name="T46" fmla="*/ 0 w 253"/>
                <a:gd name="T47" fmla="*/ 0 h 949"/>
                <a:gd name="T48" fmla="*/ 0 w 253"/>
                <a:gd name="T49" fmla="*/ 0 h 949"/>
                <a:gd name="T50" fmla="*/ 0 w 253"/>
                <a:gd name="T51" fmla="*/ 0 h 949"/>
                <a:gd name="T52" fmla="*/ 0 w 253"/>
                <a:gd name="T53" fmla="*/ 0 h 949"/>
                <a:gd name="T54" fmla="*/ 0 w 253"/>
                <a:gd name="T55" fmla="*/ 0 h 949"/>
                <a:gd name="T56" fmla="*/ 0 w 253"/>
                <a:gd name="T57" fmla="*/ 0 h 949"/>
                <a:gd name="T58" fmla="*/ 0 w 253"/>
                <a:gd name="T59" fmla="*/ 0 h 949"/>
                <a:gd name="T60" fmla="*/ 0 w 253"/>
                <a:gd name="T61" fmla="*/ 0 h 949"/>
                <a:gd name="T62" fmla="*/ 0 w 253"/>
                <a:gd name="T63" fmla="*/ 0 h 949"/>
                <a:gd name="T64" fmla="*/ 0 w 253"/>
                <a:gd name="T65" fmla="*/ 0 h 949"/>
                <a:gd name="T66" fmla="*/ 0 w 253"/>
                <a:gd name="T67" fmla="*/ 0 h 9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949"/>
                <a:gd name="T104" fmla="*/ 253 w 253"/>
                <a:gd name="T105" fmla="*/ 949 h 9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949">
                  <a:moveTo>
                    <a:pt x="253" y="49"/>
                  </a:moveTo>
                  <a:lnTo>
                    <a:pt x="203" y="103"/>
                  </a:lnTo>
                  <a:lnTo>
                    <a:pt x="160" y="155"/>
                  </a:lnTo>
                  <a:lnTo>
                    <a:pt x="124" y="208"/>
                  </a:lnTo>
                  <a:lnTo>
                    <a:pt x="94" y="259"/>
                  </a:lnTo>
                  <a:lnTo>
                    <a:pt x="70" y="311"/>
                  </a:lnTo>
                  <a:lnTo>
                    <a:pt x="51" y="362"/>
                  </a:lnTo>
                  <a:lnTo>
                    <a:pt x="37" y="415"/>
                  </a:lnTo>
                  <a:lnTo>
                    <a:pt x="29" y="467"/>
                  </a:lnTo>
                  <a:lnTo>
                    <a:pt x="22" y="521"/>
                  </a:lnTo>
                  <a:lnTo>
                    <a:pt x="21" y="576"/>
                  </a:lnTo>
                  <a:lnTo>
                    <a:pt x="22" y="633"/>
                  </a:lnTo>
                  <a:lnTo>
                    <a:pt x="26" y="691"/>
                  </a:lnTo>
                  <a:lnTo>
                    <a:pt x="32" y="752"/>
                  </a:lnTo>
                  <a:lnTo>
                    <a:pt x="40" y="815"/>
                  </a:lnTo>
                  <a:lnTo>
                    <a:pt x="49" y="880"/>
                  </a:lnTo>
                  <a:lnTo>
                    <a:pt x="59" y="949"/>
                  </a:lnTo>
                  <a:lnTo>
                    <a:pt x="41" y="880"/>
                  </a:lnTo>
                  <a:lnTo>
                    <a:pt x="27" y="813"/>
                  </a:lnTo>
                  <a:lnTo>
                    <a:pt x="15" y="749"/>
                  </a:lnTo>
                  <a:lnTo>
                    <a:pt x="6" y="688"/>
                  </a:lnTo>
                  <a:lnTo>
                    <a:pt x="1" y="628"/>
                  </a:lnTo>
                  <a:lnTo>
                    <a:pt x="0" y="569"/>
                  </a:lnTo>
                  <a:lnTo>
                    <a:pt x="1" y="511"/>
                  </a:lnTo>
                  <a:lnTo>
                    <a:pt x="7" y="455"/>
                  </a:lnTo>
                  <a:lnTo>
                    <a:pt x="17" y="399"/>
                  </a:lnTo>
                  <a:lnTo>
                    <a:pt x="32" y="342"/>
                  </a:lnTo>
                  <a:lnTo>
                    <a:pt x="51" y="287"/>
                  </a:lnTo>
                  <a:lnTo>
                    <a:pt x="75" y="231"/>
                  </a:lnTo>
                  <a:lnTo>
                    <a:pt x="104" y="174"/>
                  </a:lnTo>
                  <a:lnTo>
                    <a:pt x="138" y="118"/>
                  </a:lnTo>
                  <a:lnTo>
                    <a:pt x="178" y="59"/>
                  </a:lnTo>
                  <a:lnTo>
                    <a:pt x="223" y="0"/>
                  </a:lnTo>
                  <a:lnTo>
                    <a:pt x="25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43" name="Freeform 26"/>
            <p:cNvSpPr>
              <a:spLocks/>
            </p:cNvSpPr>
            <p:nvPr/>
          </p:nvSpPr>
          <p:spPr bwMode="auto">
            <a:xfrm>
              <a:off x="730" y="2549"/>
              <a:ext cx="68" cy="265"/>
            </a:xfrm>
            <a:custGeom>
              <a:avLst/>
              <a:gdLst>
                <a:gd name="T0" fmla="*/ 0 w 273"/>
                <a:gd name="T1" fmla="*/ 0 h 1056"/>
                <a:gd name="T2" fmla="*/ 0 w 273"/>
                <a:gd name="T3" fmla="*/ 0 h 1056"/>
                <a:gd name="T4" fmla="*/ 0 w 273"/>
                <a:gd name="T5" fmla="*/ 0 h 1056"/>
                <a:gd name="T6" fmla="*/ 0 w 273"/>
                <a:gd name="T7" fmla="*/ 0 h 1056"/>
                <a:gd name="T8" fmla="*/ 0 w 273"/>
                <a:gd name="T9" fmla="*/ 0 h 1056"/>
                <a:gd name="T10" fmla="*/ 0 w 273"/>
                <a:gd name="T11" fmla="*/ 0 h 1056"/>
                <a:gd name="T12" fmla="*/ 0 w 273"/>
                <a:gd name="T13" fmla="*/ 1 h 1056"/>
                <a:gd name="T14" fmla="*/ 0 w 273"/>
                <a:gd name="T15" fmla="*/ 1 h 1056"/>
                <a:gd name="T16" fmla="*/ 0 w 273"/>
                <a:gd name="T17" fmla="*/ 1 h 1056"/>
                <a:gd name="T18" fmla="*/ 0 w 273"/>
                <a:gd name="T19" fmla="*/ 1 h 1056"/>
                <a:gd name="T20" fmla="*/ 0 w 273"/>
                <a:gd name="T21" fmla="*/ 1 h 1056"/>
                <a:gd name="T22" fmla="*/ 0 w 273"/>
                <a:gd name="T23" fmla="*/ 1 h 1056"/>
                <a:gd name="T24" fmla="*/ 0 w 273"/>
                <a:gd name="T25" fmla="*/ 1 h 1056"/>
                <a:gd name="T26" fmla="*/ 0 w 273"/>
                <a:gd name="T27" fmla="*/ 1 h 1056"/>
                <a:gd name="T28" fmla="*/ 0 w 273"/>
                <a:gd name="T29" fmla="*/ 1 h 1056"/>
                <a:gd name="T30" fmla="*/ 0 w 273"/>
                <a:gd name="T31" fmla="*/ 1 h 1056"/>
                <a:gd name="T32" fmla="*/ 0 w 273"/>
                <a:gd name="T33" fmla="*/ 1 h 1056"/>
                <a:gd name="T34" fmla="*/ 0 w 273"/>
                <a:gd name="T35" fmla="*/ 1 h 1056"/>
                <a:gd name="T36" fmla="*/ 0 w 273"/>
                <a:gd name="T37" fmla="*/ 1 h 1056"/>
                <a:gd name="T38" fmla="*/ 0 w 273"/>
                <a:gd name="T39" fmla="*/ 1 h 1056"/>
                <a:gd name="T40" fmla="*/ 0 w 273"/>
                <a:gd name="T41" fmla="*/ 1 h 1056"/>
                <a:gd name="T42" fmla="*/ 0 w 273"/>
                <a:gd name="T43" fmla="*/ 1 h 1056"/>
                <a:gd name="T44" fmla="*/ 0 w 273"/>
                <a:gd name="T45" fmla="*/ 1 h 1056"/>
                <a:gd name="T46" fmla="*/ 0 w 273"/>
                <a:gd name="T47" fmla="*/ 1 h 1056"/>
                <a:gd name="T48" fmla="*/ 0 w 273"/>
                <a:gd name="T49" fmla="*/ 1 h 1056"/>
                <a:gd name="T50" fmla="*/ 0 w 273"/>
                <a:gd name="T51" fmla="*/ 1 h 1056"/>
                <a:gd name="T52" fmla="*/ 0 w 273"/>
                <a:gd name="T53" fmla="*/ 1 h 1056"/>
                <a:gd name="T54" fmla="*/ 0 w 273"/>
                <a:gd name="T55" fmla="*/ 1 h 1056"/>
                <a:gd name="T56" fmla="*/ 0 w 273"/>
                <a:gd name="T57" fmla="*/ 0 h 1056"/>
                <a:gd name="T58" fmla="*/ 0 w 273"/>
                <a:gd name="T59" fmla="*/ 0 h 1056"/>
                <a:gd name="T60" fmla="*/ 0 w 273"/>
                <a:gd name="T61" fmla="*/ 0 h 1056"/>
                <a:gd name="T62" fmla="*/ 0 w 273"/>
                <a:gd name="T63" fmla="*/ 0 h 1056"/>
                <a:gd name="T64" fmla="*/ 0 w 273"/>
                <a:gd name="T65" fmla="*/ 0 h 1056"/>
                <a:gd name="T66" fmla="*/ 0 w 273"/>
                <a:gd name="T67" fmla="*/ 0 h 10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"/>
                <a:gd name="T103" fmla="*/ 0 h 1056"/>
                <a:gd name="T104" fmla="*/ 273 w 273"/>
                <a:gd name="T105" fmla="*/ 1056 h 10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" h="1056">
                  <a:moveTo>
                    <a:pt x="0" y="0"/>
                  </a:moveTo>
                  <a:lnTo>
                    <a:pt x="55" y="60"/>
                  </a:lnTo>
                  <a:lnTo>
                    <a:pt x="105" y="120"/>
                  </a:lnTo>
                  <a:lnTo>
                    <a:pt x="146" y="182"/>
                  </a:lnTo>
                  <a:lnTo>
                    <a:pt x="183" y="243"/>
                  </a:lnTo>
                  <a:lnTo>
                    <a:pt x="213" y="306"/>
                  </a:lnTo>
                  <a:lnTo>
                    <a:pt x="235" y="368"/>
                  </a:lnTo>
                  <a:lnTo>
                    <a:pt x="254" y="432"/>
                  </a:lnTo>
                  <a:lnTo>
                    <a:pt x="265" y="496"/>
                  </a:lnTo>
                  <a:lnTo>
                    <a:pt x="272" y="561"/>
                  </a:lnTo>
                  <a:lnTo>
                    <a:pt x="273" y="628"/>
                  </a:lnTo>
                  <a:lnTo>
                    <a:pt x="268" y="696"/>
                  </a:lnTo>
                  <a:lnTo>
                    <a:pt x="259" y="766"/>
                  </a:lnTo>
                  <a:lnTo>
                    <a:pt x="244" y="836"/>
                  </a:lnTo>
                  <a:lnTo>
                    <a:pt x="225" y="907"/>
                  </a:lnTo>
                  <a:lnTo>
                    <a:pt x="202" y="981"/>
                  </a:lnTo>
                  <a:lnTo>
                    <a:pt x="174" y="1056"/>
                  </a:lnTo>
                  <a:lnTo>
                    <a:pt x="192" y="986"/>
                  </a:lnTo>
                  <a:lnTo>
                    <a:pt x="207" y="916"/>
                  </a:lnTo>
                  <a:lnTo>
                    <a:pt x="220" y="848"/>
                  </a:lnTo>
                  <a:lnTo>
                    <a:pt x="232" y="782"/>
                  </a:lnTo>
                  <a:lnTo>
                    <a:pt x="240" y="717"/>
                  </a:lnTo>
                  <a:lnTo>
                    <a:pt x="244" y="653"/>
                  </a:lnTo>
                  <a:lnTo>
                    <a:pt x="245" y="590"/>
                  </a:lnTo>
                  <a:lnTo>
                    <a:pt x="243" y="529"/>
                  </a:lnTo>
                  <a:lnTo>
                    <a:pt x="234" y="469"/>
                  </a:lnTo>
                  <a:lnTo>
                    <a:pt x="220" y="409"/>
                  </a:lnTo>
                  <a:lnTo>
                    <a:pt x="202" y="350"/>
                  </a:lnTo>
                  <a:lnTo>
                    <a:pt x="175" y="292"/>
                  </a:lnTo>
                  <a:lnTo>
                    <a:pt x="143" y="236"/>
                  </a:lnTo>
                  <a:lnTo>
                    <a:pt x="104" y="179"/>
                  </a:lnTo>
                  <a:lnTo>
                    <a:pt x="56" y="12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44" name="Freeform 27"/>
            <p:cNvSpPr>
              <a:spLocks/>
            </p:cNvSpPr>
            <p:nvPr/>
          </p:nvSpPr>
          <p:spPr bwMode="auto">
            <a:xfrm>
              <a:off x="521" y="2440"/>
              <a:ext cx="26" cy="205"/>
            </a:xfrm>
            <a:custGeom>
              <a:avLst/>
              <a:gdLst>
                <a:gd name="T0" fmla="*/ 0 w 102"/>
                <a:gd name="T1" fmla="*/ 0 h 821"/>
                <a:gd name="T2" fmla="*/ 0 w 102"/>
                <a:gd name="T3" fmla="*/ 0 h 821"/>
                <a:gd name="T4" fmla="*/ 0 w 102"/>
                <a:gd name="T5" fmla="*/ 0 h 821"/>
                <a:gd name="T6" fmla="*/ 0 w 102"/>
                <a:gd name="T7" fmla="*/ 0 h 821"/>
                <a:gd name="T8" fmla="*/ 0 w 102"/>
                <a:gd name="T9" fmla="*/ 0 h 821"/>
                <a:gd name="T10" fmla="*/ 0 w 102"/>
                <a:gd name="T11" fmla="*/ 0 h 821"/>
                <a:gd name="T12" fmla="*/ 0 w 102"/>
                <a:gd name="T13" fmla="*/ 0 h 821"/>
                <a:gd name="T14" fmla="*/ 0 w 102"/>
                <a:gd name="T15" fmla="*/ 0 h 821"/>
                <a:gd name="T16" fmla="*/ 0 w 102"/>
                <a:gd name="T17" fmla="*/ 1 h 821"/>
                <a:gd name="T18" fmla="*/ 0 w 102"/>
                <a:gd name="T19" fmla="*/ 1 h 821"/>
                <a:gd name="T20" fmla="*/ 0 w 102"/>
                <a:gd name="T21" fmla="*/ 1 h 821"/>
                <a:gd name="T22" fmla="*/ 0 w 102"/>
                <a:gd name="T23" fmla="*/ 1 h 821"/>
                <a:gd name="T24" fmla="*/ 0 w 102"/>
                <a:gd name="T25" fmla="*/ 0 h 821"/>
                <a:gd name="T26" fmla="*/ 0 w 102"/>
                <a:gd name="T27" fmla="*/ 0 h 821"/>
                <a:gd name="T28" fmla="*/ 0 w 102"/>
                <a:gd name="T29" fmla="*/ 0 h 821"/>
                <a:gd name="T30" fmla="*/ 0 w 102"/>
                <a:gd name="T31" fmla="*/ 0 h 821"/>
                <a:gd name="T32" fmla="*/ 0 w 102"/>
                <a:gd name="T33" fmla="*/ 0 h 821"/>
                <a:gd name="T34" fmla="*/ 0 w 102"/>
                <a:gd name="T35" fmla="*/ 0 h 821"/>
                <a:gd name="T36" fmla="*/ 0 w 102"/>
                <a:gd name="T37" fmla="*/ 0 h 821"/>
                <a:gd name="T38" fmla="*/ 0 w 102"/>
                <a:gd name="T39" fmla="*/ 0 h 821"/>
                <a:gd name="T40" fmla="*/ 0 w 102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821"/>
                <a:gd name="T65" fmla="*/ 102 w 102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821">
                  <a:moveTo>
                    <a:pt x="82" y="0"/>
                  </a:moveTo>
                  <a:lnTo>
                    <a:pt x="57" y="78"/>
                  </a:lnTo>
                  <a:lnTo>
                    <a:pt x="41" y="157"/>
                  </a:lnTo>
                  <a:lnTo>
                    <a:pt x="31" y="240"/>
                  </a:lnTo>
                  <a:lnTo>
                    <a:pt x="28" y="326"/>
                  </a:lnTo>
                  <a:lnTo>
                    <a:pt x="31" y="419"/>
                  </a:lnTo>
                  <a:lnTo>
                    <a:pt x="41" y="519"/>
                  </a:lnTo>
                  <a:lnTo>
                    <a:pt x="55" y="629"/>
                  </a:lnTo>
                  <a:lnTo>
                    <a:pt x="73" y="751"/>
                  </a:lnTo>
                  <a:lnTo>
                    <a:pt x="102" y="821"/>
                  </a:lnTo>
                  <a:lnTo>
                    <a:pt x="53" y="821"/>
                  </a:lnTo>
                  <a:lnTo>
                    <a:pt x="35" y="751"/>
                  </a:lnTo>
                  <a:lnTo>
                    <a:pt x="22" y="663"/>
                  </a:lnTo>
                  <a:lnTo>
                    <a:pt x="12" y="577"/>
                  </a:lnTo>
                  <a:lnTo>
                    <a:pt x="5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5" y="226"/>
                  </a:lnTo>
                  <a:lnTo>
                    <a:pt x="16" y="134"/>
                  </a:lnTo>
                  <a:lnTo>
                    <a:pt x="35" y="3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45" name="Freeform 28"/>
            <p:cNvSpPr>
              <a:spLocks/>
            </p:cNvSpPr>
            <p:nvPr/>
          </p:nvSpPr>
          <p:spPr bwMode="auto">
            <a:xfrm>
              <a:off x="626" y="2440"/>
              <a:ext cx="21" cy="203"/>
            </a:xfrm>
            <a:custGeom>
              <a:avLst/>
              <a:gdLst>
                <a:gd name="T0" fmla="*/ 0 w 82"/>
                <a:gd name="T1" fmla="*/ 0 h 811"/>
                <a:gd name="T2" fmla="*/ 0 w 82"/>
                <a:gd name="T3" fmla="*/ 0 h 811"/>
                <a:gd name="T4" fmla="*/ 0 w 82"/>
                <a:gd name="T5" fmla="*/ 0 h 811"/>
                <a:gd name="T6" fmla="*/ 0 w 82"/>
                <a:gd name="T7" fmla="*/ 0 h 811"/>
                <a:gd name="T8" fmla="*/ 0 w 82"/>
                <a:gd name="T9" fmla="*/ 1 h 811"/>
                <a:gd name="T10" fmla="*/ 0 w 82"/>
                <a:gd name="T11" fmla="*/ 1 h 811"/>
                <a:gd name="T12" fmla="*/ 0 w 82"/>
                <a:gd name="T13" fmla="*/ 1 h 811"/>
                <a:gd name="T14" fmla="*/ 0 w 82"/>
                <a:gd name="T15" fmla="*/ 1 h 811"/>
                <a:gd name="T16" fmla="*/ 0 w 82"/>
                <a:gd name="T17" fmla="*/ 1 h 811"/>
                <a:gd name="T18" fmla="*/ 0 w 82"/>
                <a:gd name="T19" fmla="*/ 1 h 811"/>
                <a:gd name="T20" fmla="*/ 0 w 82"/>
                <a:gd name="T21" fmla="*/ 1 h 811"/>
                <a:gd name="T22" fmla="*/ 0 w 82"/>
                <a:gd name="T23" fmla="*/ 1 h 811"/>
                <a:gd name="T24" fmla="*/ 0 w 82"/>
                <a:gd name="T25" fmla="*/ 1 h 811"/>
                <a:gd name="T26" fmla="*/ 0 w 82"/>
                <a:gd name="T27" fmla="*/ 1 h 811"/>
                <a:gd name="T28" fmla="*/ 0 w 82"/>
                <a:gd name="T29" fmla="*/ 0 h 811"/>
                <a:gd name="T30" fmla="*/ 0 w 82"/>
                <a:gd name="T31" fmla="*/ 0 h 811"/>
                <a:gd name="T32" fmla="*/ 0 w 82"/>
                <a:gd name="T33" fmla="*/ 0 h 811"/>
                <a:gd name="T34" fmla="*/ 0 w 82"/>
                <a:gd name="T35" fmla="*/ 0 h 811"/>
                <a:gd name="T36" fmla="*/ 0 w 82"/>
                <a:gd name="T37" fmla="*/ 0 h 811"/>
                <a:gd name="T38" fmla="*/ 0 w 82"/>
                <a:gd name="T39" fmla="*/ 0 h 811"/>
                <a:gd name="T40" fmla="*/ 0 w 82"/>
                <a:gd name="T41" fmla="*/ 0 h 811"/>
                <a:gd name="T42" fmla="*/ 0 w 82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811"/>
                <a:gd name="T68" fmla="*/ 82 w 82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811">
                  <a:moveTo>
                    <a:pt x="38" y="0"/>
                  </a:moveTo>
                  <a:lnTo>
                    <a:pt x="46" y="104"/>
                  </a:lnTo>
                  <a:lnTo>
                    <a:pt x="51" y="206"/>
                  </a:lnTo>
                  <a:lnTo>
                    <a:pt x="52" y="306"/>
                  </a:lnTo>
                  <a:lnTo>
                    <a:pt x="50" y="405"/>
                  </a:lnTo>
                  <a:lnTo>
                    <a:pt x="42" y="505"/>
                  </a:lnTo>
                  <a:lnTo>
                    <a:pt x="32" y="606"/>
                  </a:lnTo>
                  <a:lnTo>
                    <a:pt x="18" y="707"/>
                  </a:lnTo>
                  <a:lnTo>
                    <a:pt x="0" y="811"/>
                  </a:lnTo>
                  <a:lnTo>
                    <a:pt x="47" y="801"/>
                  </a:lnTo>
                  <a:lnTo>
                    <a:pt x="57" y="749"/>
                  </a:lnTo>
                  <a:lnTo>
                    <a:pt x="66" y="666"/>
                  </a:lnTo>
                  <a:lnTo>
                    <a:pt x="75" y="562"/>
                  </a:lnTo>
                  <a:lnTo>
                    <a:pt x="80" y="446"/>
                  </a:lnTo>
                  <a:lnTo>
                    <a:pt x="82" y="326"/>
                  </a:lnTo>
                  <a:lnTo>
                    <a:pt x="80" y="211"/>
                  </a:lnTo>
                  <a:lnTo>
                    <a:pt x="71" y="10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7" y="29"/>
                  </a:lnTo>
                  <a:lnTo>
                    <a:pt x="53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46" name="Freeform 29"/>
            <p:cNvSpPr>
              <a:spLocks/>
            </p:cNvSpPr>
            <p:nvPr/>
          </p:nvSpPr>
          <p:spPr bwMode="auto">
            <a:xfrm>
              <a:off x="416" y="2479"/>
              <a:ext cx="323" cy="173"/>
            </a:xfrm>
            <a:custGeom>
              <a:avLst/>
              <a:gdLst>
                <a:gd name="T0" fmla="*/ 0 w 1294"/>
                <a:gd name="T1" fmla="*/ 0 h 692"/>
                <a:gd name="T2" fmla="*/ 0 w 1294"/>
                <a:gd name="T3" fmla="*/ 0 h 692"/>
                <a:gd name="T4" fmla="*/ 0 w 1294"/>
                <a:gd name="T5" fmla="*/ 1 h 692"/>
                <a:gd name="T6" fmla="*/ 0 w 1294"/>
                <a:gd name="T7" fmla="*/ 1 h 692"/>
                <a:gd name="T8" fmla="*/ 0 w 1294"/>
                <a:gd name="T9" fmla="*/ 1 h 692"/>
                <a:gd name="T10" fmla="*/ 0 w 1294"/>
                <a:gd name="T11" fmla="*/ 1 h 692"/>
                <a:gd name="T12" fmla="*/ 0 w 1294"/>
                <a:gd name="T13" fmla="*/ 1 h 692"/>
                <a:gd name="T14" fmla="*/ 0 w 1294"/>
                <a:gd name="T15" fmla="*/ 1 h 692"/>
                <a:gd name="T16" fmla="*/ 0 w 1294"/>
                <a:gd name="T17" fmla="*/ 1 h 692"/>
                <a:gd name="T18" fmla="*/ 0 w 1294"/>
                <a:gd name="T19" fmla="*/ 1 h 692"/>
                <a:gd name="T20" fmla="*/ 0 w 1294"/>
                <a:gd name="T21" fmla="*/ 1 h 692"/>
                <a:gd name="T22" fmla="*/ 0 w 1294"/>
                <a:gd name="T23" fmla="*/ 1 h 692"/>
                <a:gd name="T24" fmla="*/ 1 w 1294"/>
                <a:gd name="T25" fmla="*/ 1 h 692"/>
                <a:gd name="T26" fmla="*/ 1 w 1294"/>
                <a:gd name="T27" fmla="*/ 1 h 692"/>
                <a:gd name="T28" fmla="*/ 1 w 1294"/>
                <a:gd name="T29" fmla="*/ 1 h 692"/>
                <a:gd name="T30" fmla="*/ 1 w 1294"/>
                <a:gd name="T31" fmla="*/ 1 h 692"/>
                <a:gd name="T32" fmla="*/ 1 w 1294"/>
                <a:gd name="T33" fmla="*/ 1 h 692"/>
                <a:gd name="T34" fmla="*/ 1 w 1294"/>
                <a:gd name="T35" fmla="*/ 1 h 692"/>
                <a:gd name="T36" fmla="*/ 1 w 1294"/>
                <a:gd name="T37" fmla="*/ 1 h 692"/>
                <a:gd name="T38" fmla="*/ 1 w 1294"/>
                <a:gd name="T39" fmla="*/ 1 h 692"/>
                <a:gd name="T40" fmla="*/ 1 w 1294"/>
                <a:gd name="T41" fmla="*/ 1 h 692"/>
                <a:gd name="T42" fmla="*/ 1 w 1294"/>
                <a:gd name="T43" fmla="*/ 1 h 692"/>
                <a:gd name="T44" fmla="*/ 1 w 1294"/>
                <a:gd name="T45" fmla="*/ 1 h 692"/>
                <a:gd name="T46" fmla="*/ 1 w 1294"/>
                <a:gd name="T47" fmla="*/ 0 h 692"/>
                <a:gd name="T48" fmla="*/ 1 w 1294"/>
                <a:gd name="T49" fmla="*/ 0 h 692"/>
                <a:gd name="T50" fmla="*/ 1 w 1294"/>
                <a:gd name="T51" fmla="*/ 0 h 692"/>
                <a:gd name="T52" fmla="*/ 1 w 1294"/>
                <a:gd name="T53" fmla="*/ 1 h 692"/>
                <a:gd name="T54" fmla="*/ 1 w 1294"/>
                <a:gd name="T55" fmla="*/ 1 h 692"/>
                <a:gd name="T56" fmla="*/ 1 w 1294"/>
                <a:gd name="T57" fmla="*/ 1 h 692"/>
                <a:gd name="T58" fmla="*/ 1 w 1294"/>
                <a:gd name="T59" fmla="*/ 1 h 692"/>
                <a:gd name="T60" fmla="*/ 1 w 1294"/>
                <a:gd name="T61" fmla="*/ 1 h 692"/>
                <a:gd name="T62" fmla="*/ 1 w 1294"/>
                <a:gd name="T63" fmla="*/ 1 h 692"/>
                <a:gd name="T64" fmla="*/ 1 w 1294"/>
                <a:gd name="T65" fmla="*/ 1 h 692"/>
                <a:gd name="T66" fmla="*/ 1 w 1294"/>
                <a:gd name="T67" fmla="*/ 1 h 692"/>
                <a:gd name="T68" fmla="*/ 1 w 1294"/>
                <a:gd name="T69" fmla="*/ 1 h 692"/>
                <a:gd name="T70" fmla="*/ 1 w 1294"/>
                <a:gd name="T71" fmla="*/ 1 h 692"/>
                <a:gd name="T72" fmla="*/ 1 w 1294"/>
                <a:gd name="T73" fmla="*/ 1 h 692"/>
                <a:gd name="T74" fmla="*/ 1 w 1294"/>
                <a:gd name="T75" fmla="*/ 1 h 692"/>
                <a:gd name="T76" fmla="*/ 0 w 1294"/>
                <a:gd name="T77" fmla="*/ 1 h 692"/>
                <a:gd name="T78" fmla="*/ 0 w 1294"/>
                <a:gd name="T79" fmla="*/ 1 h 692"/>
                <a:gd name="T80" fmla="*/ 0 w 1294"/>
                <a:gd name="T81" fmla="*/ 1 h 692"/>
                <a:gd name="T82" fmla="*/ 0 w 1294"/>
                <a:gd name="T83" fmla="*/ 1 h 692"/>
                <a:gd name="T84" fmla="*/ 0 w 1294"/>
                <a:gd name="T85" fmla="*/ 1 h 692"/>
                <a:gd name="T86" fmla="*/ 0 w 1294"/>
                <a:gd name="T87" fmla="*/ 1 h 692"/>
                <a:gd name="T88" fmla="*/ 0 w 1294"/>
                <a:gd name="T89" fmla="*/ 1 h 692"/>
                <a:gd name="T90" fmla="*/ 0 w 1294"/>
                <a:gd name="T91" fmla="*/ 1 h 692"/>
                <a:gd name="T92" fmla="*/ 0 w 1294"/>
                <a:gd name="T93" fmla="*/ 1 h 692"/>
                <a:gd name="T94" fmla="*/ 0 w 1294"/>
                <a:gd name="T95" fmla="*/ 0 h 692"/>
                <a:gd name="T96" fmla="*/ 0 w 1294"/>
                <a:gd name="T97" fmla="*/ 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4"/>
                <a:gd name="T148" fmla="*/ 0 h 692"/>
                <a:gd name="T149" fmla="*/ 1294 w 1294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4" h="692">
                  <a:moveTo>
                    <a:pt x="39" y="68"/>
                  </a:moveTo>
                  <a:lnTo>
                    <a:pt x="39" y="149"/>
                  </a:lnTo>
                  <a:lnTo>
                    <a:pt x="43" y="227"/>
                  </a:lnTo>
                  <a:lnTo>
                    <a:pt x="50" y="300"/>
                  </a:lnTo>
                  <a:lnTo>
                    <a:pt x="64" y="367"/>
                  </a:lnTo>
                  <a:lnTo>
                    <a:pt x="85" y="434"/>
                  </a:lnTo>
                  <a:lnTo>
                    <a:pt x="118" y="496"/>
                  </a:lnTo>
                  <a:lnTo>
                    <a:pt x="163" y="556"/>
                  </a:lnTo>
                  <a:lnTo>
                    <a:pt x="223" y="615"/>
                  </a:lnTo>
                  <a:lnTo>
                    <a:pt x="249" y="619"/>
                  </a:lnTo>
                  <a:lnTo>
                    <a:pt x="277" y="623"/>
                  </a:lnTo>
                  <a:lnTo>
                    <a:pt x="303" y="627"/>
                  </a:lnTo>
                  <a:lnTo>
                    <a:pt x="331" y="630"/>
                  </a:lnTo>
                  <a:lnTo>
                    <a:pt x="358" y="633"/>
                  </a:lnTo>
                  <a:lnTo>
                    <a:pt x="384" y="637"/>
                  </a:lnTo>
                  <a:lnTo>
                    <a:pt x="413" y="639"/>
                  </a:lnTo>
                  <a:lnTo>
                    <a:pt x="441" y="642"/>
                  </a:lnTo>
                  <a:lnTo>
                    <a:pt x="468" y="643"/>
                  </a:lnTo>
                  <a:lnTo>
                    <a:pt x="497" y="645"/>
                  </a:lnTo>
                  <a:lnTo>
                    <a:pt x="525" y="647"/>
                  </a:lnTo>
                  <a:lnTo>
                    <a:pt x="554" y="648"/>
                  </a:lnTo>
                  <a:lnTo>
                    <a:pt x="582" y="648"/>
                  </a:lnTo>
                  <a:lnTo>
                    <a:pt x="612" y="648"/>
                  </a:lnTo>
                  <a:lnTo>
                    <a:pt x="641" y="648"/>
                  </a:lnTo>
                  <a:lnTo>
                    <a:pt x="671" y="648"/>
                  </a:lnTo>
                  <a:lnTo>
                    <a:pt x="700" y="647"/>
                  </a:lnTo>
                  <a:lnTo>
                    <a:pt x="730" y="645"/>
                  </a:lnTo>
                  <a:lnTo>
                    <a:pt x="761" y="644"/>
                  </a:lnTo>
                  <a:lnTo>
                    <a:pt x="792" y="642"/>
                  </a:lnTo>
                  <a:lnTo>
                    <a:pt x="823" y="639"/>
                  </a:lnTo>
                  <a:lnTo>
                    <a:pt x="853" y="637"/>
                  </a:lnTo>
                  <a:lnTo>
                    <a:pt x="884" y="633"/>
                  </a:lnTo>
                  <a:lnTo>
                    <a:pt x="917" y="629"/>
                  </a:lnTo>
                  <a:lnTo>
                    <a:pt x="948" y="624"/>
                  </a:lnTo>
                  <a:lnTo>
                    <a:pt x="981" y="619"/>
                  </a:lnTo>
                  <a:lnTo>
                    <a:pt x="1013" y="614"/>
                  </a:lnTo>
                  <a:lnTo>
                    <a:pt x="1046" y="608"/>
                  </a:lnTo>
                  <a:lnTo>
                    <a:pt x="1078" y="600"/>
                  </a:lnTo>
                  <a:lnTo>
                    <a:pt x="1112" y="593"/>
                  </a:lnTo>
                  <a:lnTo>
                    <a:pt x="1146" y="585"/>
                  </a:lnTo>
                  <a:lnTo>
                    <a:pt x="1180" y="576"/>
                  </a:lnTo>
                  <a:lnTo>
                    <a:pt x="1184" y="565"/>
                  </a:lnTo>
                  <a:lnTo>
                    <a:pt x="1192" y="536"/>
                  </a:lnTo>
                  <a:lnTo>
                    <a:pt x="1205" y="489"/>
                  </a:lnTo>
                  <a:lnTo>
                    <a:pt x="1220" y="425"/>
                  </a:lnTo>
                  <a:lnTo>
                    <a:pt x="1232" y="343"/>
                  </a:lnTo>
                  <a:lnTo>
                    <a:pt x="1244" y="244"/>
                  </a:lnTo>
                  <a:lnTo>
                    <a:pt x="1249" y="130"/>
                  </a:lnTo>
                  <a:lnTo>
                    <a:pt x="1246" y="0"/>
                  </a:lnTo>
                  <a:lnTo>
                    <a:pt x="1294" y="78"/>
                  </a:lnTo>
                  <a:lnTo>
                    <a:pt x="1293" y="148"/>
                  </a:lnTo>
                  <a:lnTo>
                    <a:pt x="1288" y="217"/>
                  </a:lnTo>
                  <a:lnTo>
                    <a:pt x="1281" y="286"/>
                  </a:lnTo>
                  <a:lnTo>
                    <a:pt x="1271" y="355"/>
                  </a:lnTo>
                  <a:lnTo>
                    <a:pt x="1259" y="422"/>
                  </a:lnTo>
                  <a:lnTo>
                    <a:pt x="1244" y="490"/>
                  </a:lnTo>
                  <a:lnTo>
                    <a:pt x="1227" y="558"/>
                  </a:lnTo>
                  <a:lnTo>
                    <a:pt x="1209" y="625"/>
                  </a:lnTo>
                  <a:lnTo>
                    <a:pt x="1176" y="630"/>
                  </a:lnTo>
                  <a:lnTo>
                    <a:pt x="1145" y="635"/>
                  </a:lnTo>
                  <a:lnTo>
                    <a:pt x="1115" y="640"/>
                  </a:lnTo>
                  <a:lnTo>
                    <a:pt x="1086" y="645"/>
                  </a:lnTo>
                  <a:lnTo>
                    <a:pt x="1057" y="650"/>
                  </a:lnTo>
                  <a:lnTo>
                    <a:pt x="1030" y="654"/>
                  </a:lnTo>
                  <a:lnTo>
                    <a:pt x="1002" y="659"/>
                  </a:lnTo>
                  <a:lnTo>
                    <a:pt x="976" y="663"/>
                  </a:lnTo>
                  <a:lnTo>
                    <a:pt x="949" y="667"/>
                  </a:lnTo>
                  <a:lnTo>
                    <a:pt x="923" y="670"/>
                  </a:lnTo>
                  <a:lnTo>
                    <a:pt x="897" y="674"/>
                  </a:lnTo>
                  <a:lnTo>
                    <a:pt x="870" y="678"/>
                  </a:lnTo>
                  <a:lnTo>
                    <a:pt x="844" y="680"/>
                  </a:lnTo>
                  <a:lnTo>
                    <a:pt x="818" y="684"/>
                  </a:lnTo>
                  <a:lnTo>
                    <a:pt x="792" y="687"/>
                  </a:lnTo>
                  <a:lnTo>
                    <a:pt x="764" y="688"/>
                  </a:lnTo>
                  <a:lnTo>
                    <a:pt x="736" y="689"/>
                  </a:lnTo>
                  <a:lnTo>
                    <a:pt x="708" y="691"/>
                  </a:lnTo>
                  <a:lnTo>
                    <a:pt x="679" y="692"/>
                  </a:lnTo>
                  <a:lnTo>
                    <a:pt x="649" y="692"/>
                  </a:lnTo>
                  <a:lnTo>
                    <a:pt x="617" y="692"/>
                  </a:lnTo>
                  <a:lnTo>
                    <a:pt x="586" y="692"/>
                  </a:lnTo>
                  <a:lnTo>
                    <a:pt x="554" y="691"/>
                  </a:lnTo>
                  <a:lnTo>
                    <a:pt x="518" y="689"/>
                  </a:lnTo>
                  <a:lnTo>
                    <a:pt x="482" y="687"/>
                  </a:lnTo>
                  <a:lnTo>
                    <a:pt x="446" y="684"/>
                  </a:lnTo>
                  <a:lnTo>
                    <a:pt x="407" y="680"/>
                  </a:lnTo>
                  <a:lnTo>
                    <a:pt x="366" y="677"/>
                  </a:lnTo>
                  <a:lnTo>
                    <a:pt x="323" y="672"/>
                  </a:lnTo>
                  <a:lnTo>
                    <a:pt x="279" y="667"/>
                  </a:lnTo>
                  <a:lnTo>
                    <a:pt x="233" y="660"/>
                  </a:lnTo>
                  <a:lnTo>
                    <a:pt x="184" y="654"/>
                  </a:lnTo>
                  <a:lnTo>
                    <a:pt x="141" y="598"/>
                  </a:lnTo>
                  <a:lnTo>
                    <a:pt x="106" y="541"/>
                  </a:lnTo>
                  <a:lnTo>
                    <a:pt x="80" y="485"/>
                  </a:lnTo>
                  <a:lnTo>
                    <a:pt x="59" y="429"/>
                  </a:lnTo>
                  <a:lnTo>
                    <a:pt x="41" y="370"/>
                  </a:lnTo>
                  <a:lnTo>
                    <a:pt x="26" y="310"/>
                  </a:lnTo>
                  <a:lnTo>
                    <a:pt x="14" y="244"/>
                  </a:lnTo>
                  <a:lnTo>
                    <a:pt x="0" y="174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47" name="Freeform 30"/>
            <p:cNvSpPr>
              <a:spLocks/>
            </p:cNvSpPr>
            <p:nvPr/>
          </p:nvSpPr>
          <p:spPr bwMode="auto">
            <a:xfrm>
              <a:off x="429" y="2706"/>
              <a:ext cx="310" cy="39"/>
            </a:xfrm>
            <a:custGeom>
              <a:avLst/>
              <a:gdLst>
                <a:gd name="T0" fmla="*/ 0 w 1243"/>
                <a:gd name="T1" fmla="*/ 0 h 156"/>
                <a:gd name="T2" fmla="*/ 0 w 1243"/>
                <a:gd name="T3" fmla="*/ 0 h 156"/>
                <a:gd name="T4" fmla="*/ 0 w 1243"/>
                <a:gd name="T5" fmla="*/ 0 h 156"/>
                <a:gd name="T6" fmla="*/ 0 w 1243"/>
                <a:gd name="T7" fmla="*/ 0 h 156"/>
                <a:gd name="T8" fmla="*/ 0 w 1243"/>
                <a:gd name="T9" fmla="*/ 0 h 156"/>
                <a:gd name="T10" fmla="*/ 0 w 1243"/>
                <a:gd name="T11" fmla="*/ 0 h 156"/>
                <a:gd name="T12" fmla="*/ 0 w 1243"/>
                <a:gd name="T13" fmla="*/ 0 h 156"/>
                <a:gd name="T14" fmla="*/ 0 w 1243"/>
                <a:gd name="T15" fmla="*/ 0 h 156"/>
                <a:gd name="T16" fmla="*/ 1 w 1243"/>
                <a:gd name="T17" fmla="*/ 0 h 156"/>
                <a:gd name="T18" fmla="*/ 1 w 1243"/>
                <a:gd name="T19" fmla="*/ 0 h 156"/>
                <a:gd name="T20" fmla="*/ 1 w 1243"/>
                <a:gd name="T21" fmla="*/ 0 h 156"/>
                <a:gd name="T22" fmla="*/ 1 w 1243"/>
                <a:gd name="T23" fmla="*/ 0 h 156"/>
                <a:gd name="T24" fmla="*/ 1 w 1243"/>
                <a:gd name="T25" fmla="*/ 0 h 156"/>
                <a:gd name="T26" fmla="*/ 1 w 1243"/>
                <a:gd name="T27" fmla="*/ 0 h 156"/>
                <a:gd name="T28" fmla="*/ 1 w 1243"/>
                <a:gd name="T29" fmla="*/ 0 h 156"/>
                <a:gd name="T30" fmla="*/ 1 w 1243"/>
                <a:gd name="T31" fmla="*/ 0 h 156"/>
                <a:gd name="T32" fmla="*/ 1 w 1243"/>
                <a:gd name="T33" fmla="*/ 0 h 156"/>
                <a:gd name="T34" fmla="*/ 1 w 1243"/>
                <a:gd name="T35" fmla="*/ 0 h 156"/>
                <a:gd name="T36" fmla="*/ 1 w 1243"/>
                <a:gd name="T37" fmla="*/ 0 h 156"/>
                <a:gd name="T38" fmla="*/ 1 w 1243"/>
                <a:gd name="T39" fmla="*/ 0 h 156"/>
                <a:gd name="T40" fmla="*/ 1 w 1243"/>
                <a:gd name="T41" fmla="*/ 0 h 156"/>
                <a:gd name="T42" fmla="*/ 1 w 1243"/>
                <a:gd name="T43" fmla="*/ 0 h 156"/>
                <a:gd name="T44" fmla="*/ 1 w 1243"/>
                <a:gd name="T45" fmla="*/ 0 h 156"/>
                <a:gd name="T46" fmla="*/ 0 w 1243"/>
                <a:gd name="T47" fmla="*/ 0 h 156"/>
                <a:gd name="T48" fmla="*/ 0 w 1243"/>
                <a:gd name="T49" fmla="*/ 0 h 156"/>
                <a:gd name="T50" fmla="*/ 0 w 1243"/>
                <a:gd name="T51" fmla="*/ 0 h 156"/>
                <a:gd name="T52" fmla="*/ 0 w 1243"/>
                <a:gd name="T53" fmla="*/ 0 h 156"/>
                <a:gd name="T54" fmla="*/ 0 w 1243"/>
                <a:gd name="T55" fmla="*/ 0 h 156"/>
                <a:gd name="T56" fmla="*/ 0 w 1243"/>
                <a:gd name="T57" fmla="*/ 0 h 156"/>
                <a:gd name="T58" fmla="*/ 0 w 1243"/>
                <a:gd name="T59" fmla="*/ 0 h 156"/>
                <a:gd name="T60" fmla="*/ 0 w 1243"/>
                <a:gd name="T61" fmla="*/ 0 h 156"/>
                <a:gd name="T62" fmla="*/ 0 w 1243"/>
                <a:gd name="T63" fmla="*/ 0 h 156"/>
                <a:gd name="T64" fmla="*/ 0 w 1243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3"/>
                <a:gd name="T100" fmla="*/ 0 h 156"/>
                <a:gd name="T101" fmla="*/ 1243 w 1243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3" h="156">
                  <a:moveTo>
                    <a:pt x="0" y="30"/>
                  </a:moveTo>
                  <a:lnTo>
                    <a:pt x="45" y="42"/>
                  </a:lnTo>
                  <a:lnTo>
                    <a:pt x="90" y="52"/>
                  </a:lnTo>
                  <a:lnTo>
                    <a:pt x="134" y="60"/>
                  </a:lnTo>
                  <a:lnTo>
                    <a:pt x="177" y="69"/>
                  </a:lnTo>
                  <a:lnTo>
                    <a:pt x="219" y="77"/>
                  </a:lnTo>
                  <a:lnTo>
                    <a:pt x="261" y="84"/>
                  </a:lnTo>
                  <a:lnTo>
                    <a:pt x="302" y="91"/>
                  </a:lnTo>
                  <a:lnTo>
                    <a:pt x="343" y="96"/>
                  </a:lnTo>
                  <a:lnTo>
                    <a:pt x="383" y="101"/>
                  </a:lnTo>
                  <a:lnTo>
                    <a:pt x="423" y="104"/>
                  </a:lnTo>
                  <a:lnTo>
                    <a:pt x="462" y="107"/>
                  </a:lnTo>
                  <a:lnTo>
                    <a:pt x="501" y="109"/>
                  </a:lnTo>
                  <a:lnTo>
                    <a:pt x="540" y="112"/>
                  </a:lnTo>
                  <a:lnTo>
                    <a:pt x="577" y="113"/>
                  </a:lnTo>
                  <a:lnTo>
                    <a:pt x="615" y="113"/>
                  </a:lnTo>
                  <a:lnTo>
                    <a:pt x="653" y="112"/>
                  </a:lnTo>
                  <a:lnTo>
                    <a:pt x="690" y="111"/>
                  </a:lnTo>
                  <a:lnTo>
                    <a:pt x="728" y="109"/>
                  </a:lnTo>
                  <a:lnTo>
                    <a:pt x="764" y="106"/>
                  </a:lnTo>
                  <a:lnTo>
                    <a:pt x="800" y="102"/>
                  </a:lnTo>
                  <a:lnTo>
                    <a:pt x="837" y="98"/>
                  </a:lnTo>
                  <a:lnTo>
                    <a:pt x="873" y="93"/>
                  </a:lnTo>
                  <a:lnTo>
                    <a:pt x="909" y="87"/>
                  </a:lnTo>
                  <a:lnTo>
                    <a:pt x="944" y="81"/>
                  </a:lnTo>
                  <a:lnTo>
                    <a:pt x="981" y="73"/>
                  </a:lnTo>
                  <a:lnTo>
                    <a:pt x="1017" y="65"/>
                  </a:lnTo>
                  <a:lnTo>
                    <a:pt x="1053" y="55"/>
                  </a:lnTo>
                  <a:lnTo>
                    <a:pt x="1088" y="47"/>
                  </a:lnTo>
                  <a:lnTo>
                    <a:pt x="1125" y="37"/>
                  </a:lnTo>
                  <a:lnTo>
                    <a:pt x="1161" y="25"/>
                  </a:lnTo>
                  <a:lnTo>
                    <a:pt x="1197" y="13"/>
                  </a:lnTo>
                  <a:lnTo>
                    <a:pt x="1234" y="0"/>
                  </a:lnTo>
                  <a:lnTo>
                    <a:pt x="1243" y="50"/>
                  </a:lnTo>
                  <a:lnTo>
                    <a:pt x="1194" y="64"/>
                  </a:lnTo>
                  <a:lnTo>
                    <a:pt x="1146" y="78"/>
                  </a:lnTo>
                  <a:lnTo>
                    <a:pt x="1100" y="91"/>
                  </a:lnTo>
                  <a:lnTo>
                    <a:pt x="1055" y="101"/>
                  </a:lnTo>
                  <a:lnTo>
                    <a:pt x="1011" y="111"/>
                  </a:lnTo>
                  <a:lnTo>
                    <a:pt x="968" y="119"/>
                  </a:lnTo>
                  <a:lnTo>
                    <a:pt x="926" y="127"/>
                  </a:lnTo>
                  <a:lnTo>
                    <a:pt x="886" y="134"/>
                  </a:lnTo>
                  <a:lnTo>
                    <a:pt x="845" y="139"/>
                  </a:lnTo>
                  <a:lnTo>
                    <a:pt x="805" y="144"/>
                  </a:lnTo>
                  <a:lnTo>
                    <a:pt x="767" y="148"/>
                  </a:lnTo>
                  <a:lnTo>
                    <a:pt x="729" y="152"/>
                  </a:lnTo>
                  <a:lnTo>
                    <a:pt x="691" y="154"/>
                  </a:lnTo>
                  <a:lnTo>
                    <a:pt x="655" y="156"/>
                  </a:lnTo>
                  <a:lnTo>
                    <a:pt x="619" y="156"/>
                  </a:lnTo>
                  <a:lnTo>
                    <a:pt x="582" y="156"/>
                  </a:lnTo>
                  <a:lnTo>
                    <a:pt x="547" y="154"/>
                  </a:lnTo>
                  <a:lnTo>
                    <a:pt x="512" y="153"/>
                  </a:lnTo>
                  <a:lnTo>
                    <a:pt x="477" y="151"/>
                  </a:lnTo>
                  <a:lnTo>
                    <a:pt x="442" y="147"/>
                  </a:lnTo>
                  <a:lnTo>
                    <a:pt x="407" y="143"/>
                  </a:lnTo>
                  <a:lnTo>
                    <a:pt x="372" y="138"/>
                  </a:lnTo>
                  <a:lnTo>
                    <a:pt x="337" y="133"/>
                  </a:lnTo>
                  <a:lnTo>
                    <a:pt x="302" y="128"/>
                  </a:lnTo>
                  <a:lnTo>
                    <a:pt x="267" y="122"/>
                  </a:lnTo>
                  <a:lnTo>
                    <a:pt x="232" y="114"/>
                  </a:lnTo>
                  <a:lnTo>
                    <a:pt x="195" y="107"/>
                  </a:lnTo>
                  <a:lnTo>
                    <a:pt x="159" y="99"/>
                  </a:lnTo>
                  <a:lnTo>
                    <a:pt x="123" y="92"/>
                  </a:lnTo>
                  <a:lnTo>
                    <a:pt x="85" y="83"/>
                  </a:lnTo>
                  <a:lnTo>
                    <a:pt x="48" y="74"/>
                  </a:lnTo>
                  <a:lnTo>
                    <a:pt x="9" y="6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48" name="Freeform 31"/>
            <p:cNvSpPr>
              <a:spLocks/>
            </p:cNvSpPr>
            <p:nvPr/>
          </p:nvSpPr>
          <p:spPr bwMode="auto">
            <a:xfrm>
              <a:off x="426" y="2784"/>
              <a:ext cx="313" cy="50"/>
            </a:xfrm>
            <a:custGeom>
              <a:avLst/>
              <a:gdLst>
                <a:gd name="T0" fmla="*/ 0 w 1254"/>
                <a:gd name="T1" fmla="*/ 0 h 203"/>
                <a:gd name="T2" fmla="*/ 0 w 1254"/>
                <a:gd name="T3" fmla="*/ 0 h 203"/>
                <a:gd name="T4" fmla="*/ 0 w 1254"/>
                <a:gd name="T5" fmla="*/ 0 h 203"/>
                <a:gd name="T6" fmla="*/ 0 w 1254"/>
                <a:gd name="T7" fmla="*/ 0 h 203"/>
                <a:gd name="T8" fmla="*/ 0 w 1254"/>
                <a:gd name="T9" fmla="*/ 0 h 203"/>
                <a:gd name="T10" fmla="*/ 0 w 1254"/>
                <a:gd name="T11" fmla="*/ 0 h 203"/>
                <a:gd name="T12" fmla="*/ 0 w 1254"/>
                <a:gd name="T13" fmla="*/ 0 h 203"/>
                <a:gd name="T14" fmla="*/ 0 w 1254"/>
                <a:gd name="T15" fmla="*/ 0 h 203"/>
                <a:gd name="T16" fmla="*/ 1 w 1254"/>
                <a:gd name="T17" fmla="*/ 0 h 203"/>
                <a:gd name="T18" fmla="*/ 1 w 1254"/>
                <a:gd name="T19" fmla="*/ 0 h 203"/>
                <a:gd name="T20" fmla="*/ 1 w 1254"/>
                <a:gd name="T21" fmla="*/ 0 h 203"/>
                <a:gd name="T22" fmla="*/ 1 w 1254"/>
                <a:gd name="T23" fmla="*/ 0 h 203"/>
                <a:gd name="T24" fmla="*/ 1 w 1254"/>
                <a:gd name="T25" fmla="*/ 0 h 203"/>
                <a:gd name="T26" fmla="*/ 1 w 1254"/>
                <a:gd name="T27" fmla="*/ 0 h 203"/>
                <a:gd name="T28" fmla="*/ 1 w 1254"/>
                <a:gd name="T29" fmla="*/ 0 h 203"/>
                <a:gd name="T30" fmla="*/ 1 w 1254"/>
                <a:gd name="T31" fmla="*/ 0 h 203"/>
                <a:gd name="T32" fmla="*/ 1 w 1254"/>
                <a:gd name="T33" fmla="*/ 0 h 203"/>
                <a:gd name="T34" fmla="*/ 1 w 1254"/>
                <a:gd name="T35" fmla="*/ 0 h 203"/>
                <a:gd name="T36" fmla="*/ 1 w 1254"/>
                <a:gd name="T37" fmla="*/ 0 h 203"/>
                <a:gd name="T38" fmla="*/ 1 w 1254"/>
                <a:gd name="T39" fmla="*/ 0 h 203"/>
                <a:gd name="T40" fmla="*/ 1 w 1254"/>
                <a:gd name="T41" fmla="*/ 0 h 203"/>
                <a:gd name="T42" fmla="*/ 1 w 1254"/>
                <a:gd name="T43" fmla="*/ 0 h 203"/>
                <a:gd name="T44" fmla="*/ 1 w 1254"/>
                <a:gd name="T45" fmla="*/ 0 h 203"/>
                <a:gd name="T46" fmla="*/ 1 w 1254"/>
                <a:gd name="T47" fmla="*/ 0 h 203"/>
                <a:gd name="T48" fmla="*/ 1 w 1254"/>
                <a:gd name="T49" fmla="*/ 0 h 203"/>
                <a:gd name="T50" fmla="*/ 0 w 1254"/>
                <a:gd name="T51" fmla="*/ 0 h 203"/>
                <a:gd name="T52" fmla="*/ 0 w 1254"/>
                <a:gd name="T53" fmla="*/ 0 h 203"/>
                <a:gd name="T54" fmla="*/ 0 w 1254"/>
                <a:gd name="T55" fmla="*/ 0 h 203"/>
                <a:gd name="T56" fmla="*/ 0 w 1254"/>
                <a:gd name="T57" fmla="*/ 0 h 203"/>
                <a:gd name="T58" fmla="*/ 0 w 1254"/>
                <a:gd name="T59" fmla="*/ 0 h 203"/>
                <a:gd name="T60" fmla="*/ 0 w 1254"/>
                <a:gd name="T61" fmla="*/ 0 h 203"/>
                <a:gd name="T62" fmla="*/ 0 w 1254"/>
                <a:gd name="T63" fmla="*/ 0 h 203"/>
                <a:gd name="T64" fmla="*/ 0 w 1254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4"/>
                <a:gd name="T100" fmla="*/ 0 h 203"/>
                <a:gd name="T101" fmla="*/ 1254 w 1254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4" h="203">
                  <a:moveTo>
                    <a:pt x="0" y="30"/>
                  </a:moveTo>
                  <a:lnTo>
                    <a:pt x="45" y="43"/>
                  </a:lnTo>
                  <a:lnTo>
                    <a:pt x="90" y="55"/>
                  </a:lnTo>
                  <a:lnTo>
                    <a:pt x="134" y="68"/>
                  </a:lnTo>
                  <a:lnTo>
                    <a:pt x="178" y="78"/>
                  </a:lnTo>
                  <a:lnTo>
                    <a:pt x="220" y="88"/>
                  </a:lnTo>
                  <a:lnTo>
                    <a:pt x="263" y="98"/>
                  </a:lnTo>
                  <a:lnTo>
                    <a:pt x="304" y="105"/>
                  </a:lnTo>
                  <a:lnTo>
                    <a:pt x="345" y="114"/>
                  </a:lnTo>
                  <a:lnTo>
                    <a:pt x="387" y="120"/>
                  </a:lnTo>
                  <a:lnTo>
                    <a:pt x="427" y="127"/>
                  </a:lnTo>
                  <a:lnTo>
                    <a:pt x="467" y="132"/>
                  </a:lnTo>
                  <a:lnTo>
                    <a:pt x="507" y="135"/>
                  </a:lnTo>
                  <a:lnTo>
                    <a:pt x="547" y="139"/>
                  </a:lnTo>
                  <a:lnTo>
                    <a:pt x="586" y="142"/>
                  </a:lnTo>
                  <a:lnTo>
                    <a:pt x="625" y="143"/>
                  </a:lnTo>
                  <a:lnTo>
                    <a:pt x="662" y="143"/>
                  </a:lnTo>
                  <a:lnTo>
                    <a:pt x="701" y="143"/>
                  </a:lnTo>
                  <a:lnTo>
                    <a:pt x="739" y="140"/>
                  </a:lnTo>
                  <a:lnTo>
                    <a:pt x="776" y="138"/>
                  </a:lnTo>
                  <a:lnTo>
                    <a:pt x="814" y="134"/>
                  </a:lnTo>
                  <a:lnTo>
                    <a:pt x="851" y="129"/>
                  </a:lnTo>
                  <a:lnTo>
                    <a:pt x="888" y="124"/>
                  </a:lnTo>
                  <a:lnTo>
                    <a:pt x="925" y="117"/>
                  </a:lnTo>
                  <a:lnTo>
                    <a:pt x="962" y="108"/>
                  </a:lnTo>
                  <a:lnTo>
                    <a:pt x="998" y="99"/>
                  </a:lnTo>
                  <a:lnTo>
                    <a:pt x="1034" y="89"/>
                  </a:lnTo>
                  <a:lnTo>
                    <a:pt x="1072" y="77"/>
                  </a:lnTo>
                  <a:lnTo>
                    <a:pt x="1108" y="64"/>
                  </a:lnTo>
                  <a:lnTo>
                    <a:pt x="1145" y="50"/>
                  </a:lnTo>
                  <a:lnTo>
                    <a:pt x="1181" y="35"/>
                  </a:lnTo>
                  <a:lnTo>
                    <a:pt x="1217" y="18"/>
                  </a:lnTo>
                  <a:lnTo>
                    <a:pt x="1254" y="0"/>
                  </a:lnTo>
                  <a:lnTo>
                    <a:pt x="1254" y="50"/>
                  </a:lnTo>
                  <a:lnTo>
                    <a:pt x="1211" y="65"/>
                  </a:lnTo>
                  <a:lnTo>
                    <a:pt x="1170" y="80"/>
                  </a:lnTo>
                  <a:lnTo>
                    <a:pt x="1131" y="94"/>
                  </a:lnTo>
                  <a:lnTo>
                    <a:pt x="1094" y="108"/>
                  </a:lnTo>
                  <a:lnTo>
                    <a:pt x="1059" y="120"/>
                  </a:lnTo>
                  <a:lnTo>
                    <a:pt x="1024" y="132"/>
                  </a:lnTo>
                  <a:lnTo>
                    <a:pt x="992" y="143"/>
                  </a:lnTo>
                  <a:lnTo>
                    <a:pt x="960" y="153"/>
                  </a:lnTo>
                  <a:lnTo>
                    <a:pt x="929" y="162"/>
                  </a:lnTo>
                  <a:lnTo>
                    <a:pt x="899" y="171"/>
                  </a:lnTo>
                  <a:lnTo>
                    <a:pt x="869" y="178"/>
                  </a:lnTo>
                  <a:lnTo>
                    <a:pt x="839" y="184"/>
                  </a:lnTo>
                  <a:lnTo>
                    <a:pt x="809" y="189"/>
                  </a:lnTo>
                  <a:lnTo>
                    <a:pt x="779" y="194"/>
                  </a:lnTo>
                  <a:lnTo>
                    <a:pt x="749" y="198"/>
                  </a:lnTo>
                  <a:lnTo>
                    <a:pt x="719" y="201"/>
                  </a:lnTo>
                  <a:lnTo>
                    <a:pt x="687" y="202"/>
                  </a:lnTo>
                  <a:lnTo>
                    <a:pt x="655" y="203"/>
                  </a:lnTo>
                  <a:lnTo>
                    <a:pt x="621" y="202"/>
                  </a:lnTo>
                  <a:lnTo>
                    <a:pt x="587" y="201"/>
                  </a:lnTo>
                  <a:lnTo>
                    <a:pt x="551" y="198"/>
                  </a:lnTo>
                  <a:lnTo>
                    <a:pt x="513" y="193"/>
                  </a:lnTo>
                  <a:lnTo>
                    <a:pt x="473" y="188"/>
                  </a:lnTo>
                  <a:lnTo>
                    <a:pt x="432" y="182"/>
                  </a:lnTo>
                  <a:lnTo>
                    <a:pt x="388" y="176"/>
                  </a:lnTo>
                  <a:lnTo>
                    <a:pt x="342" y="167"/>
                  </a:lnTo>
                  <a:lnTo>
                    <a:pt x="294" y="157"/>
                  </a:lnTo>
                  <a:lnTo>
                    <a:pt x="242" y="145"/>
                  </a:lnTo>
                  <a:lnTo>
                    <a:pt x="188" y="133"/>
                  </a:lnTo>
                  <a:lnTo>
                    <a:pt x="130" y="119"/>
                  </a:lnTo>
                  <a:lnTo>
                    <a:pt x="69" y="104"/>
                  </a:lnTo>
                  <a:lnTo>
                    <a:pt x="5" y="8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49" name="Freeform 32"/>
            <p:cNvSpPr>
              <a:spLocks/>
            </p:cNvSpPr>
            <p:nvPr/>
          </p:nvSpPr>
          <p:spPr bwMode="auto">
            <a:xfrm>
              <a:off x="706" y="2633"/>
              <a:ext cx="31" cy="68"/>
            </a:xfrm>
            <a:custGeom>
              <a:avLst/>
              <a:gdLst>
                <a:gd name="T0" fmla="*/ 0 w 123"/>
                <a:gd name="T1" fmla="*/ 0 h 275"/>
                <a:gd name="T2" fmla="*/ 0 w 123"/>
                <a:gd name="T3" fmla="*/ 0 h 275"/>
                <a:gd name="T4" fmla="*/ 0 w 123"/>
                <a:gd name="T5" fmla="*/ 0 h 275"/>
                <a:gd name="T6" fmla="*/ 0 w 123"/>
                <a:gd name="T7" fmla="*/ 0 h 275"/>
                <a:gd name="T8" fmla="*/ 0 w 123"/>
                <a:gd name="T9" fmla="*/ 0 h 275"/>
                <a:gd name="T10" fmla="*/ 0 w 123"/>
                <a:gd name="T11" fmla="*/ 0 h 275"/>
                <a:gd name="T12" fmla="*/ 0 w 123"/>
                <a:gd name="T13" fmla="*/ 0 h 275"/>
                <a:gd name="T14" fmla="*/ 0 w 123"/>
                <a:gd name="T15" fmla="*/ 0 h 275"/>
                <a:gd name="T16" fmla="*/ 0 w 123"/>
                <a:gd name="T17" fmla="*/ 0 h 275"/>
                <a:gd name="T18" fmla="*/ 0 w 123"/>
                <a:gd name="T19" fmla="*/ 0 h 275"/>
                <a:gd name="T20" fmla="*/ 0 w 123"/>
                <a:gd name="T21" fmla="*/ 0 h 275"/>
                <a:gd name="T22" fmla="*/ 0 w 123"/>
                <a:gd name="T23" fmla="*/ 0 h 275"/>
                <a:gd name="T24" fmla="*/ 0 w 123"/>
                <a:gd name="T25" fmla="*/ 0 h 275"/>
                <a:gd name="T26" fmla="*/ 0 w 123"/>
                <a:gd name="T27" fmla="*/ 0 h 275"/>
                <a:gd name="T28" fmla="*/ 0 w 123"/>
                <a:gd name="T29" fmla="*/ 0 h 275"/>
                <a:gd name="T30" fmla="*/ 0 w 123"/>
                <a:gd name="T31" fmla="*/ 0 h 275"/>
                <a:gd name="T32" fmla="*/ 0 w 123"/>
                <a:gd name="T33" fmla="*/ 0 h 275"/>
                <a:gd name="T34" fmla="*/ 0 w 123"/>
                <a:gd name="T35" fmla="*/ 0 h 275"/>
                <a:gd name="T36" fmla="*/ 0 w 123"/>
                <a:gd name="T37" fmla="*/ 0 h 2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275"/>
                <a:gd name="T59" fmla="*/ 123 w 123"/>
                <a:gd name="T60" fmla="*/ 275 h 2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275">
                  <a:moveTo>
                    <a:pt x="29" y="0"/>
                  </a:moveTo>
                  <a:lnTo>
                    <a:pt x="50" y="34"/>
                  </a:lnTo>
                  <a:lnTo>
                    <a:pt x="67" y="65"/>
                  </a:lnTo>
                  <a:lnTo>
                    <a:pt x="80" y="94"/>
                  </a:lnTo>
                  <a:lnTo>
                    <a:pt x="90" y="123"/>
                  </a:lnTo>
                  <a:lnTo>
                    <a:pt x="99" y="152"/>
                  </a:lnTo>
                  <a:lnTo>
                    <a:pt x="106" y="185"/>
                  </a:lnTo>
                  <a:lnTo>
                    <a:pt x="114" y="222"/>
                  </a:lnTo>
                  <a:lnTo>
                    <a:pt x="123" y="265"/>
                  </a:lnTo>
                  <a:lnTo>
                    <a:pt x="86" y="275"/>
                  </a:lnTo>
                  <a:lnTo>
                    <a:pt x="85" y="233"/>
                  </a:lnTo>
                  <a:lnTo>
                    <a:pt x="81" y="198"/>
                  </a:lnTo>
                  <a:lnTo>
                    <a:pt x="74" y="167"/>
                  </a:lnTo>
                  <a:lnTo>
                    <a:pt x="65" y="138"/>
                  </a:lnTo>
                  <a:lnTo>
                    <a:pt x="52" y="111"/>
                  </a:lnTo>
                  <a:lnTo>
                    <a:pt x="37" y="83"/>
                  </a:lnTo>
                  <a:lnTo>
                    <a:pt x="20" y="52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" name="Freeform 33"/>
            <p:cNvSpPr>
              <a:spLocks/>
            </p:cNvSpPr>
            <p:nvPr/>
          </p:nvSpPr>
          <p:spPr bwMode="auto">
            <a:xfrm>
              <a:off x="731" y="2710"/>
              <a:ext cx="10" cy="74"/>
            </a:xfrm>
            <a:custGeom>
              <a:avLst/>
              <a:gdLst>
                <a:gd name="T0" fmla="*/ 0 w 38"/>
                <a:gd name="T1" fmla="*/ 0 h 297"/>
                <a:gd name="T2" fmla="*/ 0 w 38"/>
                <a:gd name="T3" fmla="*/ 0 h 297"/>
                <a:gd name="T4" fmla="*/ 0 w 38"/>
                <a:gd name="T5" fmla="*/ 0 h 297"/>
                <a:gd name="T6" fmla="*/ 0 w 38"/>
                <a:gd name="T7" fmla="*/ 0 h 297"/>
                <a:gd name="T8" fmla="*/ 0 w 38"/>
                <a:gd name="T9" fmla="*/ 0 h 297"/>
                <a:gd name="T10" fmla="*/ 0 w 38"/>
                <a:gd name="T11" fmla="*/ 0 h 297"/>
                <a:gd name="T12" fmla="*/ 0 w 38"/>
                <a:gd name="T13" fmla="*/ 0 h 297"/>
                <a:gd name="T14" fmla="*/ 0 w 38"/>
                <a:gd name="T15" fmla="*/ 0 h 297"/>
                <a:gd name="T16" fmla="*/ 0 w 38"/>
                <a:gd name="T17" fmla="*/ 0 h 297"/>
                <a:gd name="T18" fmla="*/ 0 w 38"/>
                <a:gd name="T19" fmla="*/ 0 h 297"/>
                <a:gd name="T20" fmla="*/ 0 w 38"/>
                <a:gd name="T21" fmla="*/ 0 h 2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97"/>
                <a:gd name="T35" fmla="*/ 38 w 38"/>
                <a:gd name="T36" fmla="*/ 297 h 2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97">
                  <a:moveTo>
                    <a:pt x="25" y="0"/>
                  </a:moveTo>
                  <a:lnTo>
                    <a:pt x="30" y="70"/>
                  </a:lnTo>
                  <a:lnTo>
                    <a:pt x="34" y="139"/>
                  </a:lnTo>
                  <a:lnTo>
                    <a:pt x="37" y="209"/>
                  </a:lnTo>
                  <a:lnTo>
                    <a:pt x="38" y="279"/>
                  </a:lnTo>
                  <a:lnTo>
                    <a:pt x="6" y="297"/>
                  </a:lnTo>
                  <a:lnTo>
                    <a:pt x="9" y="220"/>
                  </a:lnTo>
                  <a:lnTo>
                    <a:pt x="10" y="154"/>
                  </a:lnTo>
                  <a:lnTo>
                    <a:pt x="8" y="89"/>
                  </a:lnTo>
                  <a:lnTo>
                    <a:pt x="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auto">
            <a:xfrm>
              <a:off x="431" y="2642"/>
              <a:ext cx="41" cy="66"/>
            </a:xfrm>
            <a:custGeom>
              <a:avLst/>
              <a:gdLst>
                <a:gd name="T0" fmla="*/ 0 w 164"/>
                <a:gd name="T1" fmla="*/ 0 h 264"/>
                <a:gd name="T2" fmla="*/ 0 w 164"/>
                <a:gd name="T3" fmla="*/ 0 h 264"/>
                <a:gd name="T4" fmla="*/ 0 w 164"/>
                <a:gd name="T5" fmla="*/ 0 h 264"/>
                <a:gd name="T6" fmla="*/ 0 w 164"/>
                <a:gd name="T7" fmla="*/ 0 h 264"/>
                <a:gd name="T8" fmla="*/ 0 w 164"/>
                <a:gd name="T9" fmla="*/ 0 h 264"/>
                <a:gd name="T10" fmla="*/ 0 w 164"/>
                <a:gd name="T11" fmla="*/ 0 h 264"/>
                <a:gd name="T12" fmla="*/ 0 w 164"/>
                <a:gd name="T13" fmla="*/ 0 h 264"/>
                <a:gd name="T14" fmla="*/ 0 w 164"/>
                <a:gd name="T15" fmla="*/ 0 h 264"/>
                <a:gd name="T16" fmla="*/ 0 w 164"/>
                <a:gd name="T17" fmla="*/ 0 h 264"/>
                <a:gd name="T18" fmla="*/ 0 w 164"/>
                <a:gd name="T19" fmla="*/ 0 h 264"/>
                <a:gd name="T20" fmla="*/ 0 w 164"/>
                <a:gd name="T21" fmla="*/ 0 h 264"/>
                <a:gd name="T22" fmla="*/ 0 w 164"/>
                <a:gd name="T23" fmla="*/ 0 h 264"/>
                <a:gd name="T24" fmla="*/ 0 w 164"/>
                <a:gd name="T25" fmla="*/ 0 h 264"/>
                <a:gd name="T26" fmla="*/ 0 w 164"/>
                <a:gd name="T27" fmla="*/ 0 h 264"/>
                <a:gd name="T28" fmla="*/ 0 w 164"/>
                <a:gd name="T29" fmla="*/ 0 h 264"/>
                <a:gd name="T30" fmla="*/ 0 w 164"/>
                <a:gd name="T31" fmla="*/ 0 h 264"/>
                <a:gd name="T32" fmla="*/ 0 w 164"/>
                <a:gd name="T33" fmla="*/ 0 h 264"/>
                <a:gd name="T34" fmla="*/ 0 w 164"/>
                <a:gd name="T35" fmla="*/ 0 h 264"/>
                <a:gd name="T36" fmla="*/ 0 w 164"/>
                <a:gd name="T37" fmla="*/ 0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264"/>
                <a:gd name="T59" fmla="*/ 164 w 164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264">
                  <a:moveTo>
                    <a:pt x="164" y="5"/>
                  </a:moveTo>
                  <a:lnTo>
                    <a:pt x="137" y="34"/>
                  </a:lnTo>
                  <a:lnTo>
                    <a:pt x="117" y="62"/>
                  </a:lnTo>
                  <a:lnTo>
                    <a:pt x="102" y="92"/>
                  </a:lnTo>
                  <a:lnTo>
                    <a:pt x="89" y="122"/>
                  </a:lnTo>
                  <a:lnTo>
                    <a:pt x="79" y="155"/>
                  </a:lnTo>
                  <a:lnTo>
                    <a:pt x="69" y="189"/>
                  </a:lnTo>
                  <a:lnTo>
                    <a:pt x="57" y="225"/>
                  </a:lnTo>
                  <a:lnTo>
                    <a:pt x="42" y="264"/>
                  </a:lnTo>
                  <a:lnTo>
                    <a:pt x="0" y="253"/>
                  </a:lnTo>
                  <a:lnTo>
                    <a:pt x="9" y="218"/>
                  </a:lnTo>
                  <a:lnTo>
                    <a:pt x="19" y="185"/>
                  </a:lnTo>
                  <a:lnTo>
                    <a:pt x="33" y="153"/>
                  </a:lnTo>
                  <a:lnTo>
                    <a:pt x="47" y="122"/>
                  </a:lnTo>
                  <a:lnTo>
                    <a:pt x="63" y="91"/>
                  </a:lnTo>
                  <a:lnTo>
                    <a:pt x="80" y="61"/>
                  </a:lnTo>
                  <a:lnTo>
                    <a:pt x="99" y="31"/>
                  </a:lnTo>
                  <a:lnTo>
                    <a:pt x="118" y="0"/>
                  </a:lnTo>
                  <a:lnTo>
                    <a:pt x="164" y="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" name="Freeform 35"/>
            <p:cNvSpPr>
              <a:spLocks/>
            </p:cNvSpPr>
            <p:nvPr/>
          </p:nvSpPr>
          <p:spPr bwMode="auto">
            <a:xfrm>
              <a:off x="425" y="2492"/>
              <a:ext cx="55" cy="143"/>
            </a:xfrm>
            <a:custGeom>
              <a:avLst/>
              <a:gdLst>
                <a:gd name="T0" fmla="*/ 0 w 219"/>
                <a:gd name="T1" fmla="*/ 0 h 573"/>
                <a:gd name="T2" fmla="*/ 0 w 219"/>
                <a:gd name="T3" fmla="*/ 0 h 573"/>
                <a:gd name="T4" fmla="*/ 0 w 219"/>
                <a:gd name="T5" fmla="*/ 0 h 573"/>
                <a:gd name="T6" fmla="*/ 0 w 219"/>
                <a:gd name="T7" fmla="*/ 0 h 573"/>
                <a:gd name="T8" fmla="*/ 0 w 219"/>
                <a:gd name="T9" fmla="*/ 0 h 573"/>
                <a:gd name="T10" fmla="*/ 0 w 219"/>
                <a:gd name="T11" fmla="*/ 0 h 573"/>
                <a:gd name="T12" fmla="*/ 0 w 219"/>
                <a:gd name="T13" fmla="*/ 0 h 573"/>
                <a:gd name="T14" fmla="*/ 0 w 219"/>
                <a:gd name="T15" fmla="*/ 0 h 573"/>
                <a:gd name="T16" fmla="*/ 0 w 219"/>
                <a:gd name="T17" fmla="*/ 0 h 573"/>
                <a:gd name="T18" fmla="*/ 0 w 219"/>
                <a:gd name="T19" fmla="*/ 0 h 573"/>
                <a:gd name="T20" fmla="*/ 0 w 219"/>
                <a:gd name="T21" fmla="*/ 0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573"/>
                <a:gd name="T35" fmla="*/ 219 w 219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573">
                  <a:moveTo>
                    <a:pt x="50" y="74"/>
                  </a:moveTo>
                  <a:lnTo>
                    <a:pt x="44" y="208"/>
                  </a:lnTo>
                  <a:lnTo>
                    <a:pt x="82" y="377"/>
                  </a:lnTo>
                  <a:lnTo>
                    <a:pt x="219" y="573"/>
                  </a:lnTo>
                  <a:lnTo>
                    <a:pt x="163" y="560"/>
                  </a:lnTo>
                  <a:lnTo>
                    <a:pt x="88" y="460"/>
                  </a:lnTo>
                  <a:lnTo>
                    <a:pt x="25" y="327"/>
                  </a:lnTo>
                  <a:lnTo>
                    <a:pt x="0" y="194"/>
                  </a:lnTo>
                  <a:lnTo>
                    <a:pt x="0" y="88"/>
                  </a:lnTo>
                  <a:lnTo>
                    <a:pt x="63" y="0"/>
                  </a:lnTo>
                  <a:lnTo>
                    <a:pt x="50" y="7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4" name="Freeform 36"/>
            <p:cNvSpPr>
              <a:spLocks/>
            </p:cNvSpPr>
            <p:nvPr/>
          </p:nvSpPr>
          <p:spPr bwMode="auto">
            <a:xfrm>
              <a:off x="527" y="2440"/>
              <a:ext cx="23" cy="199"/>
            </a:xfrm>
            <a:custGeom>
              <a:avLst/>
              <a:gdLst>
                <a:gd name="T0" fmla="*/ 0 w 93"/>
                <a:gd name="T1" fmla="*/ 0 h 796"/>
                <a:gd name="T2" fmla="*/ 0 w 93"/>
                <a:gd name="T3" fmla="*/ 0 h 796"/>
                <a:gd name="T4" fmla="*/ 0 w 93"/>
                <a:gd name="T5" fmla="*/ 0 h 796"/>
                <a:gd name="T6" fmla="*/ 0 w 93"/>
                <a:gd name="T7" fmla="*/ 0 h 796"/>
                <a:gd name="T8" fmla="*/ 0 w 93"/>
                <a:gd name="T9" fmla="*/ 0 h 796"/>
                <a:gd name="T10" fmla="*/ 0 w 93"/>
                <a:gd name="T11" fmla="*/ 1 h 796"/>
                <a:gd name="T12" fmla="*/ 0 w 93"/>
                <a:gd name="T13" fmla="*/ 1 h 796"/>
                <a:gd name="T14" fmla="*/ 0 w 93"/>
                <a:gd name="T15" fmla="*/ 1 h 796"/>
                <a:gd name="T16" fmla="*/ 0 w 93"/>
                <a:gd name="T17" fmla="*/ 1 h 796"/>
                <a:gd name="T18" fmla="*/ 0 w 93"/>
                <a:gd name="T19" fmla="*/ 1 h 796"/>
                <a:gd name="T20" fmla="*/ 0 w 93"/>
                <a:gd name="T21" fmla="*/ 1 h 796"/>
                <a:gd name="T22" fmla="*/ 0 w 93"/>
                <a:gd name="T23" fmla="*/ 1 h 796"/>
                <a:gd name="T24" fmla="*/ 0 w 93"/>
                <a:gd name="T25" fmla="*/ 1 h 796"/>
                <a:gd name="T26" fmla="*/ 0 w 93"/>
                <a:gd name="T27" fmla="*/ 1 h 796"/>
                <a:gd name="T28" fmla="*/ 0 w 93"/>
                <a:gd name="T29" fmla="*/ 1 h 796"/>
                <a:gd name="T30" fmla="*/ 0 w 93"/>
                <a:gd name="T31" fmla="*/ 0 h 796"/>
                <a:gd name="T32" fmla="*/ 0 w 93"/>
                <a:gd name="T33" fmla="*/ 0 h 796"/>
                <a:gd name="T34" fmla="*/ 0 w 93"/>
                <a:gd name="T35" fmla="*/ 0 h 796"/>
                <a:gd name="T36" fmla="*/ 0 w 93"/>
                <a:gd name="T37" fmla="*/ 0 h 7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96"/>
                <a:gd name="T59" fmla="*/ 93 w 93"/>
                <a:gd name="T60" fmla="*/ 796 h 7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96">
                  <a:moveTo>
                    <a:pt x="63" y="0"/>
                  </a:moveTo>
                  <a:lnTo>
                    <a:pt x="28" y="49"/>
                  </a:lnTo>
                  <a:lnTo>
                    <a:pt x="14" y="141"/>
                  </a:lnTo>
                  <a:lnTo>
                    <a:pt x="5" y="233"/>
                  </a:lnTo>
                  <a:lnTo>
                    <a:pt x="0" y="322"/>
                  </a:lnTo>
                  <a:lnTo>
                    <a:pt x="0" y="411"/>
                  </a:lnTo>
                  <a:lnTo>
                    <a:pt x="5" y="500"/>
                  </a:lnTo>
                  <a:lnTo>
                    <a:pt x="14" y="591"/>
                  </a:lnTo>
                  <a:lnTo>
                    <a:pt x="29" y="684"/>
                  </a:lnTo>
                  <a:lnTo>
                    <a:pt x="49" y="782"/>
                  </a:lnTo>
                  <a:lnTo>
                    <a:pt x="93" y="796"/>
                  </a:lnTo>
                  <a:lnTo>
                    <a:pt x="65" y="698"/>
                  </a:lnTo>
                  <a:lnTo>
                    <a:pt x="47" y="591"/>
                  </a:lnTo>
                  <a:lnTo>
                    <a:pt x="35" y="481"/>
                  </a:lnTo>
                  <a:lnTo>
                    <a:pt x="32" y="371"/>
                  </a:lnTo>
                  <a:lnTo>
                    <a:pt x="33" y="264"/>
                  </a:lnTo>
                  <a:lnTo>
                    <a:pt x="39" y="164"/>
                  </a:lnTo>
                  <a:lnTo>
                    <a:pt x="49" y="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634" y="2448"/>
              <a:ext cx="19" cy="185"/>
            </a:xfrm>
            <a:custGeom>
              <a:avLst/>
              <a:gdLst>
                <a:gd name="T0" fmla="*/ 0 w 78"/>
                <a:gd name="T1" fmla="*/ 0 h 741"/>
                <a:gd name="T2" fmla="*/ 0 w 78"/>
                <a:gd name="T3" fmla="*/ 0 h 741"/>
                <a:gd name="T4" fmla="*/ 0 w 78"/>
                <a:gd name="T5" fmla="*/ 0 h 741"/>
                <a:gd name="T6" fmla="*/ 0 w 78"/>
                <a:gd name="T7" fmla="*/ 0 h 741"/>
                <a:gd name="T8" fmla="*/ 0 w 78"/>
                <a:gd name="T9" fmla="*/ 0 h 741"/>
                <a:gd name="T10" fmla="*/ 0 w 78"/>
                <a:gd name="T11" fmla="*/ 0 h 741"/>
                <a:gd name="T12" fmla="*/ 0 w 78"/>
                <a:gd name="T13" fmla="*/ 0 h 741"/>
                <a:gd name="T14" fmla="*/ 0 w 78"/>
                <a:gd name="T15" fmla="*/ 0 h 741"/>
                <a:gd name="T16" fmla="*/ 0 w 78"/>
                <a:gd name="T17" fmla="*/ 1 h 741"/>
                <a:gd name="T18" fmla="*/ 0 w 78"/>
                <a:gd name="T19" fmla="*/ 1 h 741"/>
                <a:gd name="T20" fmla="*/ 0 w 78"/>
                <a:gd name="T21" fmla="*/ 0 h 741"/>
                <a:gd name="T22" fmla="*/ 0 w 78"/>
                <a:gd name="T23" fmla="*/ 0 h 741"/>
                <a:gd name="T24" fmla="*/ 0 w 78"/>
                <a:gd name="T25" fmla="*/ 0 h 741"/>
                <a:gd name="T26" fmla="*/ 0 w 78"/>
                <a:gd name="T27" fmla="*/ 0 h 741"/>
                <a:gd name="T28" fmla="*/ 0 w 78"/>
                <a:gd name="T29" fmla="*/ 0 h 741"/>
                <a:gd name="T30" fmla="*/ 0 w 78"/>
                <a:gd name="T31" fmla="*/ 0 h 7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741"/>
                <a:gd name="T50" fmla="*/ 78 w 78"/>
                <a:gd name="T51" fmla="*/ 741 h 7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741">
                  <a:moveTo>
                    <a:pt x="33" y="0"/>
                  </a:moveTo>
                  <a:lnTo>
                    <a:pt x="43" y="95"/>
                  </a:lnTo>
                  <a:lnTo>
                    <a:pt x="49" y="188"/>
                  </a:lnTo>
                  <a:lnTo>
                    <a:pt x="51" y="279"/>
                  </a:lnTo>
                  <a:lnTo>
                    <a:pt x="48" y="371"/>
                  </a:lnTo>
                  <a:lnTo>
                    <a:pt x="42" y="462"/>
                  </a:lnTo>
                  <a:lnTo>
                    <a:pt x="32" y="554"/>
                  </a:lnTo>
                  <a:lnTo>
                    <a:pt x="18" y="647"/>
                  </a:lnTo>
                  <a:lnTo>
                    <a:pt x="0" y="741"/>
                  </a:lnTo>
                  <a:lnTo>
                    <a:pt x="46" y="733"/>
                  </a:lnTo>
                  <a:lnTo>
                    <a:pt x="71" y="534"/>
                  </a:lnTo>
                  <a:lnTo>
                    <a:pt x="77" y="405"/>
                  </a:lnTo>
                  <a:lnTo>
                    <a:pt x="78" y="297"/>
                  </a:lnTo>
                  <a:lnTo>
                    <a:pt x="74" y="193"/>
                  </a:lnTo>
                  <a:lnTo>
                    <a:pt x="69" y="7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421" y="2699"/>
              <a:ext cx="318" cy="38"/>
            </a:xfrm>
            <a:custGeom>
              <a:avLst/>
              <a:gdLst>
                <a:gd name="T0" fmla="*/ 0 w 1274"/>
                <a:gd name="T1" fmla="*/ 0 h 150"/>
                <a:gd name="T2" fmla="*/ 0 w 1274"/>
                <a:gd name="T3" fmla="*/ 0 h 150"/>
                <a:gd name="T4" fmla="*/ 0 w 1274"/>
                <a:gd name="T5" fmla="*/ 0 h 150"/>
                <a:gd name="T6" fmla="*/ 0 w 1274"/>
                <a:gd name="T7" fmla="*/ 0 h 150"/>
                <a:gd name="T8" fmla="*/ 0 w 1274"/>
                <a:gd name="T9" fmla="*/ 0 h 150"/>
                <a:gd name="T10" fmla="*/ 0 w 1274"/>
                <a:gd name="T11" fmla="*/ 0 h 150"/>
                <a:gd name="T12" fmla="*/ 0 w 1274"/>
                <a:gd name="T13" fmla="*/ 0 h 150"/>
                <a:gd name="T14" fmla="*/ 0 w 1274"/>
                <a:gd name="T15" fmla="*/ 0 h 150"/>
                <a:gd name="T16" fmla="*/ 1 w 1274"/>
                <a:gd name="T17" fmla="*/ 0 h 150"/>
                <a:gd name="T18" fmla="*/ 1 w 1274"/>
                <a:gd name="T19" fmla="*/ 0 h 150"/>
                <a:gd name="T20" fmla="*/ 1 w 1274"/>
                <a:gd name="T21" fmla="*/ 0 h 150"/>
                <a:gd name="T22" fmla="*/ 1 w 1274"/>
                <a:gd name="T23" fmla="*/ 0 h 150"/>
                <a:gd name="T24" fmla="*/ 1 w 1274"/>
                <a:gd name="T25" fmla="*/ 0 h 150"/>
                <a:gd name="T26" fmla="*/ 1 w 1274"/>
                <a:gd name="T27" fmla="*/ 0 h 150"/>
                <a:gd name="T28" fmla="*/ 1 w 1274"/>
                <a:gd name="T29" fmla="*/ 0 h 150"/>
                <a:gd name="T30" fmla="*/ 1 w 1274"/>
                <a:gd name="T31" fmla="*/ 0 h 150"/>
                <a:gd name="T32" fmla="*/ 1 w 1274"/>
                <a:gd name="T33" fmla="*/ 0 h 150"/>
                <a:gd name="T34" fmla="*/ 1 w 1274"/>
                <a:gd name="T35" fmla="*/ 0 h 150"/>
                <a:gd name="T36" fmla="*/ 1 w 1274"/>
                <a:gd name="T37" fmla="*/ 0 h 150"/>
                <a:gd name="T38" fmla="*/ 1 w 1274"/>
                <a:gd name="T39" fmla="*/ 0 h 150"/>
                <a:gd name="T40" fmla="*/ 1 w 1274"/>
                <a:gd name="T41" fmla="*/ 0 h 150"/>
                <a:gd name="T42" fmla="*/ 1 w 1274"/>
                <a:gd name="T43" fmla="*/ 0 h 150"/>
                <a:gd name="T44" fmla="*/ 1 w 1274"/>
                <a:gd name="T45" fmla="*/ 0 h 150"/>
                <a:gd name="T46" fmla="*/ 1 w 1274"/>
                <a:gd name="T47" fmla="*/ 0 h 150"/>
                <a:gd name="T48" fmla="*/ 0 w 1274"/>
                <a:gd name="T49" fmla="*/ 0 h 150"/>
                <a:gd name="T50" fmla="*/ 0 w 1274"/>
                <a:gd name="T51" fmla="*/ 0 h 150"/>
                <a:gd name="T52" fmla="*/ 0 w 1274"/>
                <a:gd name="T53" fmla="*/ 0 h 150"/>
                <a:gd name="T54" fmla="*/ 0 w 1274"/>
                <a:gd name="T55" fmla="*/ 0 h 150"/>
                <a:gd name="T56" fmla="*/ 0 w 1274"/>
                <a:gd name="T57" fmla="*/ 0 h 150"/>
                <a:gd name="T58" fmla="*/ 0 w 1274"/>
                <a:gd name="T59" fmla="*/ 0 h 150"/>
                <a:gd name="T60" fmla="*/ 0 w 1274"/>
                <a:gd name="T61" fmla="*/ 0 h 150"/>
                <a:gd name="T62" fmla="*/ 0 w 1274"/>
                <a:gd name="T63" fmla="*/ 0 h 150"/>
                <a:gd name="T64" fmla="*/ 0 w 1274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4"/>
                <a:gd name="T100" fmla="*/ 0 h 150"/>
                <a:gd name="T101" fmla="*/ 1274 w 1274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4" h="150">
                  <a:moveTo>
                    <a:pt x="20" y="27"/>
                  </a:moveTo>
                  <a:lnTo>
                    <a:pt x="65" y="39"/>
                  </a:lnTo>
                  <a:lnTo>
                    <a:pt x="110" y="49"/>
                  </a:lnTo>
                  <a:lnTo>
                    <a:pt x="154" y="57"/>
                  </a:lnTo>
                  <a:lnTo>
                    <a:pt x="196" y="66"/>
                  </a:lnTo>
                  <a:lnTo>
                    <a:pt x="239" y="74"/>
                  </a:lnTo>
                  <a:lnTo>
                    <a:pt x="282" y="81"/>
                  </a:lnTo>
                  <a:lnTo>
                    <a:pt x="323" y="87"/>
                  </a:lnTo>
                  <a:lnTo>
                    <a:pt x="364" y="94"/>
                  </a:lnTo>
                  <a:lnTo>
                    <a:pt x="406" y="98"/>
                  </a:lnTo>
                  <a:lnTo>
                    <a:pt x="446" y="103"/>
                  </a:lnTo>
                  <a:lnTo>
                    <a:pt x="486" y="105"/>
                  </a:lnTo>
                  <a:lnTo>
                    <a:pt x="525" y="108"/>
                  </a:lnTo>
                  <a:lnTo>
                    <a:pt x="563" y="110"/>
                  </a:lnTo>
                  <a:lnTo>
                    <a:pt x="602" y="110"/>
                  </a:lnTo>
                  <a:lnTo>
                    <a:pt x="641" y="111"/>
                  </a:lnTo>
                  <a:lnTo>
                    <a:pt x="679" y="110"/>
                  </a:lnTo>
                  <a:lnTo>
                    <a:pt x="716" y="109"/>
                  </a:lnTo>
                  <a:lnTo>
                    <a:pt x="754" y="108"/>
                  </a:lnTo>
                  <a:lnTo>
                    <a:pt x="791" y="104"/>
                  </a:lnTo>
                  <a:lnTo>
                    <a:pt x="828" y="101"/>
                  </a:lnTo>
                  <a:lnTo>
                    <a:pt x="865" y="96"/>
                  </a:lnTo>
                  <a:lnTo>
                    <a:pt x="902" y="91"/>
                  </a:lnTo>
                  <a:lnTo>
                    <a:pt x="938" y="86"/>
                  </a:lnTo>
                  <a:lnTo>
                    <a:pt x="974" y="79"/>
                  </a:lnTo>
                  <a:lnTo>
                    <a:pt x="1011" y="72"/>
                  </a:lnTo>
                  <a:lnTo>
                    <a:pt x="1047" y="64"/>
                  </a:lnTo>
                  <a:lnTo>
                    <a:pt x="1083" y="55"/>
                  </a:lnTo>
                  <a:lnTo>
                    <a:pt x="1119" y="45"/>
                  </a:lnTo>
                  <a:lnTo>
                    <a:pt x="1156" y="35"/>
                  </a:lnTo>
                  <a:lnTo>
                    <a:pt x="1192" y="24"/>
                  </a:lnTo>
                  <a:lnTo>
                    <a:pt x="1228" y="12"/>
                  </a:lnTo>
                  <a:lnTo>
                    <a:pt x="1265" y="0"/>
                  </a:lnTo>
                  <a:lnTo>
                    <a:pt x="1274" y="49"/>
                  </a:lnTo>
                  <a:lnTo>
                    <a:pt x="1231" y="62"/>
                  </a:lnTo>
                  <a:lnTo>
                    <a:pt x="1188" y="75"/>
                  </a:lnTo>
                  <a:lnTo>
                    <a:pt x="1147" y="86"/>
                  </a:lnTo>
                  <a:lnTo>
                    <a:pt x="1106" y="96"/>
                  </a:lnTo>
                  <a:lnTo>
                    <a:pt x="1066" y="105"/>
                  </a:lnTo>
                  <a:lnTo>
                    <a:pt x="1026" y="114"/>
                  </a:lnTo>
                  <a:lnTo>
                    <a:pt x="985" y="121"/>
                  </a:lnTo>
                  <a:lnTo>
                    <a:pt x="947" y="128"/>
                  </a:lnTo>
                  <a:lnTo>
                    <a:pt x="907" y="134"/>
                  </a:lnTo>
                  <a:lnTo>
                    <a:pt x="869" y="139"/>
                  </a:lnTo>
                  <a:lnTo>
                    <a:pt x="830" y="143"/>
                  </a:lnTo>
                  <a:lnTo>
                    <a:pt x="791" y="145"/>
                  </a:lnTo>
                  <a:lnTo>
                    <a:pt x="754" y="148"/>
                  </a:lnTo>
                  <a:lnTo>
                    <a:pt x="716" y="149"/>
                  </a:lnTo>
                  <a:lnTo>
                    <a:pt x="677" y="150"/>
                  </a:lnTo>
                  <a:lnTo>
                    <a:pt x="640" y="150"/>
                  </a:lnTo>
                  <a:lnTo>
                    <a:pt x="602" y="149"/>
                  </a:lnTo>
                  <a:lnTo>
                    <a:pt x="565" y="148"/>
                  </a:lnTo>
                  <a:lnTo>
                    <a:pt x="526" y="146"/>
                  </a:lnTo>
                  <a:lnTo>
                    <a:pt x="488" y="143"/>
                  </a:lnTo>
                  <a:lnTo>
                    <a:pt x="449" y="140"/>
                  </a:lnTo>
                  <a:lnTo>
                    <a:pt x="411" y="136"/>
                  </a:lnTo>
                  <a:lnTo>
                    <a:pt x="372" y="131"/>
                  </a:lnTo>
                  <a:lnTo>
                    <a:pt x="332" y="126"/>
                  </a:lnTo>
                  <a:lnTo>
                    <a:pt x="293" y="120"/>
                  </a:lnTo>
                  <a:lnTo>
                    <a:pt x="253" y="114"/>
                  </a:lnTo>
                  <a:lnTo>
                    <a:pt x="211" y="108"/>
                  </a:lnTo>
                  <a:lnTo>
                    <a:pt x="170" y="100"/>
                  </a:lnTo>
                  <a:lnTo>
                    <a:pt x="129" y="92"/>
                  </a:lnTo>
                  <a:lnTo>
                    <a:pt x="86" y="85"/>
                  </a:lnTo>
                  <a:lnTo>
                    <a:pt x="44" y="76"/>
                  </a:lnTo>
                  <a:lnTo>
                    <a:pt x="0" y="6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" name="Freeform 39"/>
            <p:cNvSpPr>
              <a:spLocks/>
            </p:cNvSpPr>
            <p:nvPr/>
          </p:nvSpPr>
          <p:spPr bwMode="auto">
            <a:xfrm>
              <a:off x="418" y="2779"/>
              <a:ext cx="321" cy="46"/>
            </a:xfrm>
            <a:custGeom>
              <a:avLst/>
              <a:gdLst>
                <a:gd name="T0" fmla="*/ 0 w 1283"/>
                <a:gd name="T1" fmla="*/ 0 h 183"/>
                <a:gd name="T2" fmla="*/ 0 w 1283"/>
                <a:gd name="T3" fmla="*/ 0 h 183"/>
                <a:gd name="T4" fmla="*/ 0 w 1283"/>
                <a:gd name="T5" fmla="*/ 0 h 183"/>
                <a:gd name="T6" fmla="*/ 0 w 1283"/>
                <a:gd name="T7" fmla="*/ 0 h 183"/>
                <a:gd name="T8" fmla="*/ 1 w 1283"/>
                <a:gd name="T9" fmla="*/ 0 h 183"/>
                <a:gd name="T10" fmla="*/ 1 w 1283"/>
                <a:gd name="T11" fmla="*/ 0 h 183"/>
                <a:gd name="T12" fmla="*/ 1 w 1283"/>
                <a:gd name="T13" fmla="*/ 0 h 183"/>
                <a:gd name="T14" fmla="*/ 1 w 1283"/>
                <a:gd name="T15" fmla="*/ 0 h 183"/>
                <a:gd name="T16" fmla="*/ 1 w 1283"/>
                <a:gd name="T17" fmla="*/ 0 h 183"/>
                <a:gd name="T18" fmla="*/ 1 w 1283"/>
                <a:gd name="T19" fmla="*/ 0 h 183"/>
                <a:gd name="T20" fmla="*/ 1 w 1283"/>
                <a:gd name="T21" fmla="*/ 0 h 183"/>
                <a:gd name="T22" fmla="*/ 1 w 1283"/>
                <a:gd name="T23" fmla="*/ 0 h 183"/>
                <a:gd name="T24" fmla="*/ 1 w 1283"/>
                <a:gd name="T25" fmla="*/ 0 h 183"/>
                <a:gd name="T26" fmla="*/ 1 w 1283"/>
                <a:gd name="T27" fmla="*/ 0 h 183"/>
                <a:gd name="T28" fmla="*/ 1 w 1283"/>
                <a:gd name="T29" fmla="*/ 0 h 183"/>
                <a:gd name="T30" fmla="*/ 1 w 1283"/>
                <a:gd name="T31" fmla="*/ 0 h 183"/>
                <a:gd name="T32" fmla="*/ 1 w 1283"/>
                <a:gd name="T33" fmla="*/ 0 h 183"/>
                <a:gd name="T34" fmla="*/ 1 w 1283"/>
                <a:gd name="T35" fmla="*/ 0 h 183"/>
                <a:gd name="T36" fmla="*/ 1 w 1283"/>
                <a:gd name="T37" fmla="*/ 0 h 183"/>
                <a:gd name="T38" fmla="*/ 1 w 1283"/>
                <a:gd name="T39" fmla="*/ 0 h 183"/>
                <a:gd name="T40" fmla="*/ 1 w 1283"/>
                <a:gd name="T41" fmla="*/ 0 h 183"/>
                <a:gd name="T42" fmla="*/ 1 w 1283"/>
                <a:gd name="T43" fmla="*/ 0 h 183"/>
                <a:gd name="T44" fmla="*/ 1 w 1283"/>
                <a:gd name="T45" fmla="*/ 0 h 183"/>
                <a:gd name="T46" fmla="*/ 1 w 1283"/>
                <a:gd name="T47" fmla="*/ 0 h 183"/>
                <a:gd name="T48" fmla="*/ 1 w 1283"/>
                <a:gd name="T49" fmla="*/ 0 h 183"/>
                <a:gd name="T50" fmla="*/ 1 w 1283"/>
                <a:gd name="T51" fmla="*/ 0 h 183"/>
                <a:gd name="T52" fmla="*/ 1 w 1283"/>
                <a:gd name="T53" fmla="*/ 0 h 183"/>
                <a:gd name="T54" fmla="*/ 1 w 1283"/>
                <a:gd name="T55" fmla="*/ 0 h 183"/>
                <a:gd name="T56" fmla="*/ 0 w 1283"/>
                <a:gd name="T57" fmla="*/ 0 h 183"/>
                <a:gd name="T58" fmla="*/ 0 w 1283"/>
                <a:gd name="T59" fmla="*/ 0 h 183"/>
                <a:gd name="T60" fmla="*/ 0 w 1283"/>
                <a:gd name="T61" fmla="*/ 0 h 183"/>
                <a:gd name="T62" fmla="*/ 0 w 1283"/>
                <a:gd name="T63" fmla="*/ 0 h 183"/>
                <a:gd name="T64" fmla="*/ 0 w 1283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3"/>
                <a:gd name="T100" fmla="*/ 0 h 183"/>
                <a:gd name="T101" fmla="*/ 1283 w 1283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3" h="183">
                  <a:moveTo>
                    <a:pt x="29" y="29"/>
                  </a:moveTo>
                  <a:lnTo>
                    <a:pt x="74" y="41"/>
                  </a:lnTo>
                  <a:lnTo>
                    <a:pt x="119" y="54"/>
                  </a:lnTo>
                  <a:lnTo>
                    <a:pt x="163" y="66"/>
                  </a:lnTo>
                  <a:lnTo>
                    <a:pt x="207" y="76"/>
                  </a:lnTo>
                  <a:lnTo>
                    <a:pt x="249" y="86"/>
                  </a:lnTo>
                  <a:lnTo>
                    <a:pt x="292" y="96"/>
                  </a:lnTo>
                  <a:lnTo>
                    <a:pt x="333" y="104"/>
                  </a:lnTo>
                  <a:lnTo>
                    <a:pt x="374" y="113"/>
                  </a:lnTo>
                  <a:lnTo>
                    <a:pt x="416" y="119"/>
                  </a:lnTo>
                  <a:lnTo>
                    <a:pt x="456" y="125"/>
                  </a:lnTo>
                  <a:lnTo>
                    <a:pt x="496" y="130"/>
                  </a:lnTo>
                  <a:lnTo>
                    <a:pt x="536" y="134"/>
                  </a:lnTo>
                  <a:lnTo>
                    <a:pt x="576" y="138"/>
                  </a:lnTo>
                  <a:lnTo>
                    <a:pt x="615" y="140"/>
                  </a:lnTo>
                  <a:lnTo>
                    <a:pt x="654" y="141"/>
                  </a:lnTo>
                  <a:lnTo>
                    <a:pt x="691" y="141"/>
                  </a:lnTo>
                  <a:lnTo>
                    <a:pt x="730" y="141"/>
                  </a:lnTo>
                  <a:lnTo>
                    <a:pt x="768" y="139"/>
                  </a:lnTo>
                  <a:lnTo>
                    <a:pt x="805" y="136"/>
                  </a:lnTo>
                  <a:lnTo>
                    <a:pt x="843" y="133"/>
                  </a:lnTo>
                  <a:lnTo>
                    <a:pt x="880" y="129"/>
                  </a:lnTo>
                  <a:lnTo>
                    <a:pt x="917" y="123"/>
                  </a:lnTo>
                  <a:lnTo>
                    <a:pt x="954" y="115"/>
                  </a:lnTo>
                  <a:lnTo>
                    <a:pt x="991" y="108"/>
                  </a:lnTo>
                  <a:lnTo>
                    <a:pt x="1027" y="98"/>
                  </a:lnTo>
                  <a:lnTo>
                    <a:pt x="1063" y="88"/>
                  </a:lnTo>
                  <a:lnTo>
                    <a:pt x="1101" y="76"/>
                  </a:lnTo>
                  <a:lnTo>
                    <a:pt x="1137" y="64"/>
                  </a:lnTo>
                  <a:lnTo>
                    <a:pt x="1174" y="50"/>
                  </a:lnTo>
                  <a:lnTo>
                    <a:pt x="1210" y="34"/>
                  </a:lnTo>
                  <a:lnTo>
                    <a:pt x="1246" y="17"/>
                  </a:lnTo>
                  <a:lnTo>
                    <a:pt x="1283" y="0"/>
                  </a:lnTo>
                  <a:lnTo>
                    <a:pt x="1283" y="49"/>
                  </a:lnTo>
                  <a:lnTo>
                    <a:pt x="1240" y="68"/>
                  </a:lnTo>
                  <a:lnTo>
                    <a:pt x="1197" y="85"/>
                  </a:lnTo>
                  <a:lnTo>
                    <a:pt x="1156" y="101"/>
                  </a:lnTo>
                  <a:lnTo>
                    <a:pt x="1115" y="115"/>
                  </a:lnTo>
                  <a:lnTo>
                    <a:pt x="1073" y="129"/>
                  </a:lnTo>
                  <a:lnTo>
                    <a:pt x="1033" y="140"/>
                  </a:lnTo>
                  <a:lnTo>
                    <a:pt x="993" y="149"/>
                  </a:lnTo>
                  <a:lnTo>
                    <a:pt x="953" y="158"/>
                  </a:lnTo>
                  <a:lnTo>
                    <a:pt x="914" y="165"/>
                  </a:lnTo>
                  <a:lnTo>
                    <a:pt x="875" y="172"/>
                  </a:lnTo>
                  <a:lnTo>
                    <a:pt x="837" y="177"/>
                  </a:lnTo>
                  <a:lnTo>
                    <a:pt x="798" y="179"/>
                  </a:lnTo>
                  <a:lnTo>
                    <a:pt x="759" y="182"/>
                  </a:lnTo>
                  <a:lnTo>
                    <a:pt x="721" y="183"/>
                  </a:lnTo>
                  <a:lnTo>
                    <a:pt x="683" y="183"/>
                  </a:lnTo>
                  <a:lnTo>
                    <a:pt x="645" y="183"/>
                  </a:lnTo>
                  <a:lnTo>
                    <a:pt x="606" y="180"/>
                  </a:lnTo>
                  <a:lnTo>
                    <a:pt x="567" y="178"/>
                  </a:lnTo>
                  <a:lnTo>
                    <a:pt x="530" y="174"/>
                  </a:lnTo>
                  <a:lnTo>
                    <a:pt x="491" y="170"/>
                  </a:lnTo>
                  <a:lnTo>
                    <a:pt x="452" y="164"/>
                  </a:lnTo>
                  <a:lnTo>
                    <a:pt x="413" y="159"/>
                  </a:lnTo>
                  <a:lnTo>
                    <a:pt x="373" y="151"/>
                  </a:lnTo>
                  <a:lnTo>
                    <a:pt x="333" y="145"/>
                  </a:lnTo>
                  <a:lnTo>
                    <a:pt x="293" y="136"/>
                  </a:lnTo>
                  <a:lnTo>
                    <a:pt x="253" y="129"/>
                  </a:lnTo>
                  <a:lnTo>
                    <a:pt x="213" y="119"/>
                  </a:lnTo>
                  <a:lnTo>
                    <a:pt x="172" y="110"/>
                  </a:lnTo>
                  <a:lnTo>
                    <a:pt x="129" y="100"/>
                  </a:lnTo>
                  <a:lnTo>
                    <a:pt x="86" y="90"/>
                  </a:lnTo>
                  <a:lnTo>
                    <a:pt x="44" y="80"/>
                  </a:lnTo>
                  <a:lnTo>
                    <a:pt x="0" y="6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6372225" y="4508500"/>
            <a:ext cx="766763" cy="769938"/>
            <a:chOff x="346" y="2432"/>
            <a:chExt cx="483" cy="485"/>
          </a:xfrm>
        </p:grpSpPr>
        <p:sp>
          <p:nvSpPr>
            <p:cNvPr id="10391" name="Freeform 41"/>
            <p:cNvSpPr>
              <a:spLocks/>
            </p:cNvSpPr>
            <p:nvPr/>
          </p:nvSpPr>
          <p:spPr bwMode="auto">
            <a:xfrm>
              <a:off x="346" y="2432"/>
              <a:ext cx="483" cy="485"/>
            </a:xfrm>
            <a:custGeom>
              <a:avLst/>
              <a:gdLst>
                <a:gd name="T0" fmla="*/ 1 w 1933"/>
                <a:gd name="T1" fmla="*/ 0 h 1940"/>
                <a:gd name="T2" fmla="*/ 1 w 1933"/>
                <a:gd name="T3" fmla="*/ 0 h 1940"/>
                <a:gd name="T4" fmla="*/ 1 w 1933"/>
                <a:gd name="T5" fmla="*/ 0 h 1940"/>
                <a:gd name="T6" fmla="*/ 1 w 1933"/>
                <a:gd name="T7" fmla="*/ 0 h 1940"/>
                <a:gd name="T8" fmla="*/ 1 w 1933"/>
                <a:gd name="T9" fmla="*/ 0 h 1940"/>
                <a:gd name="T10" fmla="*/ 1 w 1933"/>
                <a:gd name="T11" fmla="*/ 0 h 1940"/>
                <a:gd name="T12" fmla="*/ 2 w 1933"/>
                <a:gd name="T13" fmla="*/ 1 h 1940"/>
                <a:gd name="T14" fmla="*/ 2 w 1933"/>
                <a:gd name="T15" fmla="*/ 1 h 1940"/>
                <a:gd name="T16" fmla="*/ 2 w 1933"/>
                <a:gd name="T17" fmla="*/ 1 h 1940"/>
                <a:gd name="T18" fmla="*/ 2 w 1933"/>
                <a:gd name="T19" fmla="*/ 1 h 1940"/>
                <a:gd name="T20" fmla="*/ 2 w 1933"/>
                <a:gd name="T21" fmla="*/ 1 h 1940"/>
                <a:gd name="T22" fmla="*/ 2 w 1933"/>
                <a:gd name="T23" fmla="*/ 1 h 1940"/>
                <a:gd name="T24" fmla="*/ 2 w 1933"/>
                <a:gd name="T25" fmla="*/ 1 h 1940"/>
                <a:gd name="T26" fmla="*/ 2 w 1933"/>
                <a:gd name="T27" fmla="*/ 2 h 1940"/>
                <a:gd name="T28" fmla="*/ 2 w 1933"/>
                <a:gd name="T29" fmla="*/ 2 h 1940"/>
                <a:gd name="T30" fmla="*/ 1 w 1933"/>
                <a:gd name="T31" fmla="*/ 2 h 1940"/>
                <a:gd name="T32" fmla="*/ 1 w 1933"/>
                <a:gd name="T33" fmla="*/ 2 h 1940"/>
                <a:gd name="T34" fmla="*/ 1 w 1933"/>
                <a:gd name="T35" fmla="*/ 2 h 1940"/>
                <a:gd name="T36" fmla="*/ 1 w 1933"/>
                <a:gd name="T37" fmla="*/ 2 h 1940"/>
                <a:gd name="T38" fmla="*/ 1 w 1933"/>
                <a:gd name="T39" fmla="*/ 2 h 1940"/>
                <a:gd name="T40" fmla="*/ 1 w 1933"/>
                <a:gd name="T41" fmla="*/ 2 h 1940"/>
                <a:gd name="T42" fmla="*/ 1 w 1933"/>
                <a:gd name="T43" fmla="*/ 2 h 1940"/>
                <a:gd name="T44" fmla="*/ 1 w 1933"/>
                <a:gd name="T45" fmla="*/ 2 h 1940"/>
                <a:gd name="T46" fmla="*/ 0 w 1933"/>
                <a:gd name="T47" fmla="*/ 2 h 1940"/>
                <a:gd name="T48" fmla="*/ 0 w 1933"/>
                <a:gd name="T49" fmla="*/ 2 h 1940"/>
                <a:gd name="T50" fmla="*/ 0 w 1933"/>
                <a:gd name="T51" fmla="*/ 2 h 1940"/>
                <a:gd name="T52" fmla="*/ 0 w 1933"/>
                <a:gd name="T53" fmla="*/ 2 h 1940"/>
                <a:gd name="T54" fmla="*/ 0 w 1933"/>
                <a:gd name="T55" fmla="*/ 2 h 1940"/>
                <a:gd name="T56" fmla="*/ 0 w 1933"/>
                <a:gd name="T57" fmla="*/ 2 h 1940"/>
                <a:gd name="T58" fmla="*/ 0 w 1933"/>
                <a:gd name="T59" fmla="*/ 1 h 1940"/>
                <a:gd name="T60" fmla="*/ 0 w 1933"/>
                <a:gd name="T61" fmla="*/ 1 h 1940"/>
                <a:gd name="T62" fmla="*/ 0 w 1933"/>
                <a:gd name="T63" fmla="*/ 1 h 1940"/>
                <a:gd name="T64" fmla="*/ 0 w 1933"/>
                <a:gd name="T65" fmla="*/ 1 h 1940"/>
                <a:gd name="T66" fmla="*/ 0 w 1933"/>
                <a:gd name="T67" fmla="*/ 1 h 1940"/>
                <a:gd name="T68" fmla="*/ 0 w 1933"/>
                <a:gd name="T69" fmla="*/ 1 h 1940"/>
                <a:gd name="T70" fmla="*/ 0 w 1933"/>
                <a:gd name="T71" fmla="*/ 1 h 1940"/>
                <a:gd name="T72" fmla="*/ 0 w 1933"/>
                <a:gd name="T73" fmla="*/ 1 h 1940"/>
                <a:gd name="T74" fmla="*/ 0 w 1933"/>
                <a:gd name="T75" fmla="*/ 0 h 1940"/>
                <a:gd name="T76" fmla="*/ 0 w 1933"/>
                <a:gd name="T77" fmla="*/ 0 h 1940"/>
                <a:gd name="T78" fmla="*/ 0 w 1933"/>
                <a:gd name="T79" fmla="*/ 0 h 1940"/>
                <a:gd name="T80" fmla="*/ 0 w 1933"/>
                <a:gd name="T81" fmla="*/ 0 h 1940"/>
                <a:gd name="T82" fmla="*/ 1 w 1933"/>
                <a:gd name="T83" fmla="*/ 0 h 1940"/>
                <a:gd name="T84" fmla="*/ 1 w 1933"/>
                <a:gd name="T85" fmla="*/ 0 h 1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3"/>
                <a:gd name="T130" fmla="*/ 0 h 1940"/>
                <a:gd name="T131" fmla="*/ 1933 w 1933"/>
                <a:gd name="T132" fmla="*/ 1940 h 1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3" h="1940">
                  <a:moveTo>
                    <a:pt x="967" y="0"/>
                  </a:moveTo>
                  <a:lnTo>
                    <a:pt x="1017" y="1"/>
                  </a:lnTo>
                  <a:lnTo>
                    <a:pt x="1066" y="5"/>
                  </a:lnTo>
                  <a:lnTo>
                    <a:pt x="1114" y="11"/>
                  </a:lnTo>
                  <a:lnTo>
                    <a:pt x="1161" y="20"/>
                  </a:lnTo>
                  <a:lnTo>
                    <a:pt x="1208" y="31"/>
                  </a:lnTo>
                  <a:lnTo>
                    <a:pt x="1254" y="44"/>
                  </a:lnTo>
                  <a:lnTo>
                    <a:pt x="1299" y="59"/>
                  </a:lnTo>
                  <a:lnTo>
                    <a:pt x="1343" y="76"/>
                  </a:lnTo>
                  <a:lnTo>
                    <a:pt x="1386" y="96"/>
                  </a:lnTo>
                  <a:lnTo>
                    <a:pt x="1427" y="118"/>
                  </a:lnTo>
                  <a:lnTo>
                    <a:pt x="1467" y="142"/>
                  </a:lnTo>
                  <a:lnTo>
                    <a:pt x="1507" y="167"/>
                  </a:lnTo>
                  <a:lnTo>
                    <a:pt x="1545" y="194"/>
                  </a:lnTo>
                  <a:lnTo>
                    <a:pt x="1581" y="223"/>
                  </a:lnTo>
                  <a:lnTo>
                    <a:pt x="1616" y="253"/>
                  </a:lnTo>
                  <a:lnTo>
                    <a:pt x="1650" y="286"/>
                  </a:lnTo>
                  <a:lnTo>
                    <a:pt x="1681" y="320"/>
                  </a:lnTo>
                  <a:lnTo>
                    <a:pt x="1713" y="355"/>
                  </a:lnTo>
                  <a:lnTo>
                    <a:pt x="1741" y="391"/>
                  </a:lnTo>
                  <a:lnTo>
                    <a:pt x="1768" y="430"/>
                  </a:lnTo>
                  <a:lnTo>
                    <a:pt x="1793" y="469"/>
                  </a:lnTo>
                  <a:lnTo>
                    <a:pt x="1817" y="509"/>
                  </a:lnTo>
                  <a:lnTo>
                    <a:pt x="1838" y="551"/>
                  </a:lnTo>
                  <a:lnTo>
                    <a:pt x="1857" y="594"/>
                  </a:lnTo>
                  <a:lnTo>
                    <a:pt x="1874" y="638"/>
                  </a:lnTo>
                  <a:lnTo>
                    <a:pt x="1889" y="683"/>
                  </a:lnTo>
                  <a:lnTo>
                    <a:pt x="1903" y="729"/>
                  </a:lnTo>
                  <a:lnTo>
                    <a:pt x="1913" y="776"/>
                  </a:lnTo>
                  <a:lnTo>
                    <a:pt x="1922" y="823"/>
                  </a:lnTo>
                  <a:lnTo>
                    <a:pt x="1928" y="872"/>
                  </a:lnTo>
                  <a:lnTo>
                    <a:pt x="1932" y="921"/>
                  </a:lnTo>
                  <a:lnTo>
                    <a:pt x="1933" y="971"/>
                  </a:lnTo>
                  <a:lnTo>
                    <a:pt x="1932" y="1021"/>
                  </a:lnTo>
                  <a:lnTo>
                    <a:pt x="1928" y="1070"/>
                  </a:lnTo>
                  <a:lnTo>
                    <a:pt x="1922" y="1119"/>
                  </a:lnTo>
                  <a:lnTo>
                    <a:pt x="1913" y="1167"/>
                  </a:lnTo>
                  <a:lnTo>
                    <a:pt x="1903" y="1213"/>
                  </a:lnTo>
                  <a:lnTo>
                    <a:pt x="1889" y="1259"/>
                  </a:lnTo>
                  <a:lnTo>
                    <a:pt x="1874" y="1303"/>
                  </a:lnTo>
                  <a:lnTo>
                    <a:pt x="1857" y="1347"/>
                  </a:lnTo>
                  <a:lnTo>
                    <a:pt x="1838" y="1391"/>
                  </a:lnTo>
                  <a:lnTo>
                    <a:pt x="1817" y="1432"/>
                  </a:lnTo>
                  <a:lnTo>
                    <a:pt x="1793" y="1473"/>
                  </a:lnTo>
                  <a:lnTo>
                    <a:pt x="1768" y="1513"/>
                  </a:lnTo>
                  <a:lnTo>
                    <a:pt x="1741" y="1550"/>
                  </a:lnTo>
                  <a:lnTo>
                    <a:pt x="1713" y="1587"/>
                  </a:lnTo>
                  <a:lnTo>
                    <a:pt x="1681" y="1622"/>
                  </a:lnTo>
                  <a:lnTo>
                    <a:pt x="1650" y="1656"/>
                  </a:lnTo>
                  <a:lnTo>
                    <a:pt x="1616" y="1688"/>
                  </a:lnTo>
                  <a:lnTo>
                    <a:pt x="1581" y="1718"/>
                  </a:lnTo>
                  <a:lnTo>
                    <a:pt x="1545" y="1747"/>
                  </a:lnTo>
                  <a:lnTo>
                    <a:pt x="1507" y="1775"/>
                  </a:lnTo>
                  <a:lnTo>
                    <a:pt x="1467" y="1800"/>
                  </a:lnTo>
                  <a:lnTo>
                    <a:pt x="1427" y="1823"/>
                  </a:lnTo>
                  <a:lnTo>
                    <a:pt x="1386" y="1845"/>
                  </a:lnTo>
                  <a:lnTo>
                    <a:pt x="1343" y="1864"/>
                  </a:lnTo>
                  <a:lnTo>
                    <a:pt x="1299" y="1881"/>
                  </a:lnTo>
                  <a:lnTo>
                    <a:pt x="1254" y="1896"/>
                  </a:lnTo>
                  <a:lnTo>
                    <a:pt x="1208" y="1910"/>
                  </a:lnTo>
                  <a:lnTo>
                    <a:pt x="1161" y="1920"/>
                  </a:lnTo>
                  <a:lnTo>
                    <a:pt x="1114" y="1929"/>
                  </a:lnTo>
                  <a:lnTo>
                    <a:pt x="1066" y="1935"/>
                  </a:lnTo>
                  <a:lnTo>
                    <a:pt x="1017" y="1939"/>
                  </a:lnTo>
                  <a:lnTo>
                    <a:pt x="967" y="1940"/>
                  </a:lnTo>
                  <a:lnTo>
                    <a:pt x="917" y="1939"/>
                  </a:lnTo>
                  <a:lnTo>
                    <a:pt x="868" y="1935"/>
                  </a:lnTo>
                  <a:lnTo>
                    <a:pt x="821" y="1929"/>
                  </a:lnTo>
                  <a:lnTo>
                    <a:pt x="773" y="1920"/>
                  </a:lnTo>
                  <a:lnTo>
                    <a:pt x="727" y="1910"/>
                  </a:lnTo>
                  <a:lnTo>
                    <a:pt x="680" y="1896"/>
                  </a:lnTo>
                  <a:lnTo>
                    <a:pt x="635" y="1881"/>
                  </a:lnTo>
                  <a:lnTo>
                    <a:pt x="592" y="1864"/>
                  </a:lnTo>
                  <a:lnTo>
                    <a:pt x="549" y="1845"/>
                  </a:lnTo>
                  <a:lnTo>
                    <a:pt x="508" y="1823"/>
                  </a:lnTo>
                  <a:lnTo>
                    <a:pt x="466" y="1800"/>
                  </a:lnTo>
                  <a:lnTo>
                    <a:pt x="427" y="1775"/>
                  </a:lnTo>
                  <a:lnTo>
                    <a:pt x="390" y="1747"/>
                  </a:lnTo>
                  <a:lnTo>
                    <a:pt x="354" y="1718"/>
                  </a:lnTo>
                  <a:lnTo>
                    <a:pt x="317" y="1688"/>
                  </a:lnTo>
                  <a:lnTo>
                    <a:pt x="285" y="1656"/>
                  </a:lnTo>
                  <a:lnTo>
                    <a:pt x="252" y="1622"/>
                  </a:lnTo>
                  <a:lnTo>
                    <a:pt x="222" y="1587"/>
                  </a:lnTo>
                  <a:lnTo>
                    <a:pt x="193" y="1550"/>
                  </a:lnTo>
                  <a:lnTo>
                    <a:pt x="166" y="1513"/>
                  </a:lnTo>
                  <a:lnTo>
                    <a:pt x="141" y="1473"/>
                  </a:lnTo>
                  <a:lnTo>
                    <a:pt x="117" y="1432"/>
                  </a:lnTo>
                  <a:lnTo>
                    <a:pt x="96" y="1391"/>
                  </a:lnTo>
                  <a:lnTo>
                    <a:pt x="77" y="1347"/>
                  </a:lnTo>
                  <a:lnTo>
                    <a:pt x="59" y="1303"/>
                  </a:lnTo>
                  <a:lnTo>
                    <a:pt x="44" y="1259"/>
                  </a:lnTo>
                  <a:lnTo>
                    <a:pt x="30" y="1213"/>
                  </a:lnTo>
                  <a:lnTo>
                    <a:pt x="20" y="1167"/>
                  </a:lnTo>
                  <a:lnTo>
                    <a:pt x="12" y="1119"/>
                  </a:lnTo>
                  <a:lnTo>
                    <a:pt x="5" y="1070"/>
                  </a:lnTo>
                  <a:lnTo>
                    <a:pt x="2" y="1021"/>
                  </a:lnTo>
                  <a:lnTo>
                    <a:pt x="0" y="971"/>
                  </a:lnTo>
                  <a:lnTo>
                    <a:pt x="2" y="921"/>
                  </a:lnTo>
                  <a:lnTo>
                    <a:pt x="5" y="872"/>
                  </a:lnTo>
                  <a:lnTo>
                    <a:pt x="12" y="823"/>
                  </a:lnTo>
                  <a:lnTo>
                    <a:pt x="20" y="776"/>
                  </a:lnTo>
                  <a:lnTo>
                    <a:pt x="30" y="729"/>
                  </a:lnTo>
                  <a:lnTo>
                    <a:pt x="44" y="683"/>
                  </a:lnTo>
                  <a:lnTo>
                    <a:pt x="59" y="638"/>
                  </a:lnTo>
                  <a:lnTo>
                    <a:pt x="77" y="594"/>
                  </a:lnTo>
                  <a:lnTo>
                    <a:pt x="96" y="551"/>
                  </a:lnTo>
                  <a:lnTo>
                    <a:pt x="117" y="509"/>
                  </a:lnTo>
                  <a:lnTo>
                    <a:pt x="141" y="469"/>
                  </a:lnTo>
                  <a:lnTo>
                    <a:pt x="166" y="430"/>
                  </a:lnTo>
                  <a:lnTo>
                    <a:pt x="193" y="391"/>
                  </a:lnTo>
                  <a:lnTo>
                    <a:pt x="222" y="355"/>
                  </a:lnTo>
                  <a:lnTo>
                    <a:pt x="252" y="320"/>
                  </a:lnTo>
                  <a:lnTo>
                    <a:pt x="285" y="286"/>
                  </a:lnTo>
                  <a:lnTo>
                    <a:pt x="317" y="253"/>
                  </a:lnTo>
                  <a:lnTo>
                    <a:pt x="354" y="223"/>
                  </a:lnTo>
                  <a:lnTo>
                    <a:pt x="390" y="194"/>
                  </a:lnTo>
                  <a:lnTo>
                    <a:pt x="427" y="167"/>
                  </a:lnTo>
                  <a:lnTo>
                    <a:pt x="466" y="142"/>
                  </a:lnTo>
                  <a:lnTo>
                    <a:pt x="508" y="118"/>
                  </a:lnTo>
                  <a:lnTo>
                    <a:pt x="549" y="96"/>
                  </a:lnTo>
                  <a:lnTo>
                    <a:pt x="592" y="76"/>
                  </a:lnTo>
                  <a:lnTo>
                    <a:pt x="635" y="59"/>
                  </a:lnTo>
                  <a:lnTo>
                    <a:pt x="680" y="44"/>
                  </a:lnTo>
                  <a:lnTo>
                    <a:pt x="727" y="31"/>
                  </a:lnTo>
                  <a:lnTo>
                    <a:pt x="773" y="20"/>
                  </a:lnTo>
                  <a:lnTo>
                    <a:pt x="821" y="11"/>
                  </a:lnTo>
                  <a:lnTo>
                    <a:pt x="868" y="5"/>
                  </a:lnTo>
                  <a:lnTo>
                    <a:pt x="917" y="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92" name="Freeform 42"/>
            <p:cNvSpPr>
              <a:spLocks/>
            </p:cNvSpPr>
            <p:nvPr/>
          </p:nvSpPr>
          <p:spPr bwMode="auto">
            <a:xfrm>
              <a:off x="348" y="2435"/>
              <a:ext cx="475" cy="476"/>
            </a:xfrm>
            <a:custGeom>
              <a:avLst/>
              <a:gdLst>
                <a:gd name="T0" fmla="*/ 1 w 1898"/>
                <a:gd name="T1" fmla="*/ 0 h 1902"/>
                <a:gd name="T2" fmla="*/ 1 w 1898"/>
                <a:gd name="T3" fmla="*/ 0 h 1902"/>
                <a:gd name="T4" fmla="*/ 1 w 1898"/>
                <a:gd name="T5" fmla="*/ 0 h 1902"/>
                <a:gd name="T6" fmla="*/ 2 w 1898"/>
                <a:gd name="T7" fmla="*/ 0 h 1902"/>
                <a:gd name="T8" fmla="*/ 2 w 1898"/>
                <a:gd name="T9" fmla="*/ 0 h 1902"/>
                <a:gd name="T10" fmla="*/ 2 w 1898"/>
                <a:gd name="T11" fmla="*/ 0 h 1902"/>
                <a:gd name="T12" fmla="*/ 2 w 1898"/>
                <a:gd name="T13" fmla="*/ 1 h 1902"/>
                <a:gd name="T14" fmla="*/ 2 w 1898"/>
                <a:gd name="T15" fmla="*/ 1 h 1902"/>
                <a:gd name="T16" fmla="*/ 2 w 1898"/>
                <a:gd name="T17" fmla="*/ 1 h 1902"/>
                <a:gd name="T18" fmla="*/ 2 w 1898"/>
                <a:gd name="T19" fmla="*/ 1 h 1902"/>
                <a:gd name="T20" fmla="*/ 2 w 1898"/>
                <a:gd name="T21" fmla="*/ 1 h 1902"/>
                <a:gd name="T22" fmla="*/ 2 w 1898"/>
                <a:gd name="T23" fmla="*/ 1 h 1902"/>
                <a:gd name="T24" fmla="*/ 2 w 1898"/>
                <a:gd name="T25" fmla="*/ 1 h 1902"/>
                <a:gd name="T26" fmla="*/ 2 w 1898"/>
                <a:gd name="T27" fmla="*/ 1 h 1902"/>
                <a:gd name="T28" fmla="*/ 2 w 1898"/>
                <a:gd name="T29" fmla="*/ 2 h 1902"/>
                <a:gd name="T30" fmla="*/ 2 w 1898"/>
                <a:gd name="T31" fmla="*/ 2 h 1902"/>
                <a:gd name="T32" fmla="*/ 2 w 1898"/>
                <a:gd name="T33" fmla="*/ 2 h 1902"/>
                <a:gd name="T34" fmla="*/ 2 w 1898"/>
                <a:gd name="T35" fmla="*/ 2 h 1902"/>
                <a:gd name="T36" fmla="*/ 1 w 1898"/>
                <a:gd name="T37" fmla="*/ 2 h 1902"/>
                <a:gd name="T38" fmla="*/ 1 w 1898"/>
                <a:gd name="T39" fmla="*/ 2 h 1902"/>
                <a:gd name="T40" fmla="*/ 1 w 1898"/>
                <a:gd name="T41" fmla="*/ 2 h 1902"/>
                <a:gd name="T42" fmla="*/ 1 w 1898"/>
                <a:gd name="T43" fmla="*/ 2 h 1902"/>
                <a:gd name="T44" fmla="*/ 1 w 1898"/>
                <a:gd name="T45" fmla="*/ 2 h 1902"/>
                <a:gd name="T46" fmla="*/ 1 w 1898"/>
                <a:gd name="T47" fmla="*/ 2 h 1902"/>
                <a:gd name="T48" fmla="*/ 1 w 1898"/>
                <a:gd name="T49" fmla="*/ 2 h 1902"/>
                <a:gd name="T50" fmla="*/ 1 w 1898"/>
                <a:gd name="T51" fmla="*/ 2 h 1902"/>
                <a:gd name="T52" fmla="*/ 0 w 1898"/>
                <a:gd name="T53" fmla="*/ 2 h 1902"/>
                <a:gd name="T54" fmla="*/ 0 w 1898"/>
                <a:gd name="T55" fmla="*/ 2 h 1902"/>
                <a:gd name="T56" fmla="*/ 0 w 1898"/>
                <a:gd name="T57" fmla="*/ 2 h 1902"/>
                <a:gd name="T58" fmla="*/ 0 w 1898"/>
                <a:gd name="T59" fmla="*/ 1 h 1902"/>
                <a:gd name="T60" fmla="*/ 0 w 1898"/>
                <a:gd name="T61" fmla="*/ 1 h 1902"/>
                <a:gd name="T62" fmla="*/ 0 w 1898"/>
                <a:gd name="T63" fmla="*/ 1 h 1902"/>
                <a:gd name="T64" fmla="*/ 0 w 1898"/>
                <a:gd name="T65" fmla="*/ 1 h 1902"/>
                <a:gd name="T66" fmla="*/ 0 w 1898"/>
                <a:gd name="T67" fmla="*/ 1 h 1902"/>
                <a:gd name="T68" fmla="*/ 0 w 1898"/>
                <a:gd name="T69" fmla="*/ 1 h 1902"/>
                <a:gd name="T70" fmla="*/ 0 w 1898"/>
                <a:gd name="T71" fmla="*/ 1 h 1902"/>
                <a:gd name="T72" fmla="*/ 0 w 1898"/>
                <a:gd name="T73" fmla="*/ 1 h 1902"/>
                <a:gd name="T74" fmla="*/ 0 w 1898"/>
                <a:gd name="T75" fmla="*/ 0 h 1902"/>
                <a:gd name="T76" fmla="*/ 1 w 1898"/>
                <a:gd name="T77" fmla="*/ 0 h 1902"/>
                <a:gd name="T78" fmla="*/ 1 w 1898"/>
                <a:gd name="T79" fmla="*/ 0 h 1902"/>
                <a:gd name="T80" fmla="*/ 1 w 1898"/>
                <a:gd name="T81" fmla="*/ 0 h 1902"/>
                <a:gd name="T82" fmla="*/ 1 w 1898"/>
                <a:gd name="T83" fmla="*/ 0 h 1902"/>
                <a:gd name="T84" fmla="*/ 1 w 1898"/>
                <a:gd name="T85" fmla="*/ 0 h 19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98"/>
                <a:gd name="T130" fmla="*/ 0 h 1902"/>
                <a:gd name="T131" fmla="*/ 1898 w 1898"/>
                <a:gd name="T132" fmla="*/ 1902 h 19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98" h="1902">
                  <a:moveTo>
                    <a:pt x="950" y="0"/>
                  </a:moveTo>
                  <a:lnTo>
                    <a:pt x="999" y="1"/>
                  </a:lnTo>
                  <a:lnTo>
                    <a:pt x="1046" y="5"/>
                  </a:lnTo>
                  <a:lnTo>
                    <a:pt x="1094" y="11"/>
                  </a:lnTo>
                  <a:lnTo>
                    <a:pt x="1141" y="19"/>
                  </a:lnTo>
                  <a:lnTo>
                    <a:pt x="1187" y="30"/>
                  </a:lnTo>
                  <a:lnTo>
                    <a:pt x="1232" y="42"/>
                  </a:lnTo>
                  <a:lnTo>
                    <a:pt x="1275" y="57"/>
                  </a:lnTo>
                  <a:lnTo>
                    <a:pt x="1319" y="75"/>
                  </a:lnTo>
                  <a:lnTo>
                    <a:pt x="1361" y="94"/>
                  </a:lnTo>
                  <a:lnTo>
                    <a:pt x="1402" y="115"/>
                  </a:lnTo>
                  <a:lnTo>
                    <a:pt x="1441" y="138"/>
                  </a:lnTo>
                  <a:lnTo>
                    <a:pt x="1480" y="163"/>
                  </a:lnTo>
                  <a:lnTo>
                    <a:pt x="1517" y="189"/>
                  </a:lnTo>
                  <a:lnTo>
                    <a:pt x="1552" y="218"/>
                  </a:lnTo>
                  <a:lnTo>
                    <a:pt x="1587" y="248"/>
                  </a:lnTo>
                  <a:lnTo>
                    <a:pt x="1620" y="279"/>
                  </a:lnTo>
                  <a:lnTo>
                    <a:pt x="1651" y="312"/>
                  </a:lnTo>
                  <a:lnTo>
                    <a:pt x="1681" y="347"/>
                  </a:lnTo>
                  <a:lnTo>
                    <a:pt x="1710" y="382"/>
                  </a:lnTo>
                  <a:lnTo>
                    <a:pt x="1736" y="420"/>
                  </a:lnTo>
                  <a:lnTo>
                    <a:pt x="1760" y="458"/>
                  </a:lnTo>
                  <a:lnTo>
                    <a:pt x="1784" y="499"/>
                  </a:lnTo>
                  <a:lnTo>
                    <a:pt x="1804" y="539"/>
                  </a:lnTo>
                  <a:lnTo>
                    <a:pt x="1824" y="581"/>
                  </a:lnTo>
                  <a:lnTo>
                    <a:pt x="1840" y="625"/>
                  </a:lnTo>
                  <a:lnTo>
                    <a:pt x="1855" y="669"/>
                  </a:lnTo>
                  <a:lnTo>
                    <a:pt x="1868" y="714"/>
                  </a:lnTo>
                  <a:lnTo>
                    <a:pt x="1879" y="759"/>
                  </a:lnTo>
                  <a:lnTo>
                    <a:pt x="1887" y="807"/>
                  </a:lnTo>
                  <a:lnTo>
                    <a:pt x="1893" y="854"/>
                  </a:lnTo>
                  <a:lnTo>
                    <a:pt x="1897" y="902"/>
                  </a:lnTo>
                  <a:lnTo>
                    <a:pt x="1898" y="951"/>
                  </a:lnTo>
                  <a:lnTo>
                    <a:pt x="1897" y="1000"/>
                  </a:lnTo>
                  <a:lnTo>
                    <a:pt x="1893" y="1047"/>
                  </a:lnTo>
                  <a:lnTo>
                    <a:pt x="1887" y="1095"/>
                  </a:lnTo>
                  <a:lnTo>
                    <a:pt x="1879" y="1143"/>
                  </a:lnTo>
                  <a:lnTo>
                    <a:pt x="1868" y="1188"/>
                  </a:lnTo>
                  <a:lnTo>
                    <a:pt x="1855" y="1233"/>
                  </a:lnTo>
                  <a:lnTo>
                    <a:pt x="1840" y="1277"/>
                  </a:lnTo>
                  <a:lnTo>
                    <a:pt x="1824" y="1321"/>
                  </a:lnTo>
                  <a:lnTo>
                    <a:pt x="1804" y="1363"/>
                  </a:lnTo>
                  <a:lnTo>
                    <a:pt x="1784" y="1403"/>
                  </a:lnTo>
                  <a:lnTo>
                    <a:pt x="1760" y="1444"/>
                  </a:lnTo>
                  <a:lnTo>
                    <a:pt x="1736" y="1482"/>
                  </a:lnTo>
                  <a:lnTo>
                    <a:pt x="1710" y="1520"/>
                  </a:lnTo>
                  <a:lnTo>
                    <a:pt x="1681" y="1555"/>
                  </a:lnTo>
                  <a:lnTo>
                    <a:pt x="1651" y="1590"/>
                  </a:lnTo>
                  <a:lnTo>
                    <a:pt x="1620" y="1623"/>
                  </a:lnTo>
                  <a:lnTo>
                    <a:pt x="1587" y="1654"/>
                  </a:lnTo>
                  <a:lnTo>
                    <a:pt x="1552" y="1684"/>
                  </a:lnTo>
                  <a:lnTo>
                    <a:pt x="1517" y="1713"/>
                  </a:lnTo>
                  <a:lnTo>
                    <a:pt x="1480" y="1739"/>
                  </a:lnTo>
                  <a:lnTo>
                    <a:pt x="1441" y="1764"/>
                  </a:lnTo>
                  <a:lnTo>
                    <a:pt x="1402" y="1787"/>
                  </a:lnTo>
                  <a:lnTo>
                    <a:pt x="1361" y="1808"/>
                  </a:lnTo>
                  <a:lnTo>
                    <a:pt x="1319" y="1827"/>
                  </a:lnTo>
                  <a:lnTo>
                    <a:pt x="1275" y="1845"/>
                  </a:lnTo>
                  <a:lnTo>
                    <a:pt x="1232" y="1860"/>
                  </a:lnTo>
                  <a:lnTo>
                    <a:pt x="1187" y="1872"/>
                  </a:lnTo>
                  <a:lnTo>
                    <a:pt x="1141" y="1883"/>
                  </a:lnTo>
                  <a:lnTo>
                    <a:pt x="1094" y="1891"/>
                  </a:lnTo>
                  <a:lnTo>
                    <a:pt x="1046" y="1897"/>
                  </a:lnTo>
                  <a:lnTo>
                    <a:pt x="999" y="1901"/>
                  </a:lnTo>
                  <a:lnTo>
                    <a:pt x="950" y="1902"/>
                  </a:lnTo>
                  <a:lnTo>
                    <a:pt x="901" y="1901"/>
                  </a:lnTo>
                  <a:lnTo>
                    <a:pt x="853" y="1897"/>
                  </a:lnTo>
                  <a:lnTo>
                    <a:pt x="806" y="1891"/>
                  </a:lnTo>
                  <a:lnTo>
                    <a:pt x="759" y="1883"/>
                  </a:lnTo>
                  <a:lnTo>
                    <a:pt x="713" y="1872"/>
                  </a:lnTo>
                  <a:lnTo>
                    <a:pt x="668" y="1860"/>
                  </a:lnTo>
                  <a:lnTo>
                    <a:pt x="624" y="1845"/>
                  </a:lnTo>
                  <a:lnTo>
                    <a:pt x="582" y="1827"/>
                  </a:lnTo>
                  <a:lnTo>
                    <a:pt x="539" y="1808"/>
                  </a:lnTo>
                  <a:lnTo>
                    <a:pt x="498" y="1787"/>
                  </a:lnTo>
                  <a:lnTo>
                    <a:pt x="459" y="1764"/>
                  </a:lnTo>
                  <a:lnTo>
                    <a:pt x="420" y="1739"/>
                  </a:lnTo>
                  <a:lnTo>
                    <a:pt x="382" y="1713"/>
                  </a:lnTo>
                  <a:lnTo>
                    <a:pt x="347" y="1684"/>
                  </a:lnTo>
                  <a:lnTo>
                    <a:pt x="312" y="1654"/>
                  </a:lnTo>
                  <a:lnTo>
                    <a:pt x="280" y="1623"/>
                  </a:lnTo>
                  <a:lnTo>
                    <a:pt x="247" y="1590"/>
                  </a:lnTo>
                  <a:lnTo>
                    <a:pt x="218" y="1555"/>
                  </a:lnTo>
                  <a:lnTo>
                    <a:pt x="190" y="1520"/>
                  </a:lnTo>
                  <a:lnTo>
                    <a:pt x="163" y="1482"/>
                  </a:lnTo>
                  <a:lnTo>
                    <a:pt x="138" y="1444"/>
                  </a:lnTo>
                  <a:lnTo>
                    <a:pt x="116" y="1403"/>
                  </a:lnTo>
                  <a:lnTo>
                    <a:pt x="94" y="1363"/>
                  </a:lnTo>
                  <a:lnTo>
                    <a:pt x="76" y="1321"/>
                  </a:lnTo>
                  <a:lnTo>
                    <a:pt x="58" y="1277"/>
                  </a:lnTo>
                  <a:lnTo>
                    <a:pt x="43" y="1233"/>
                  </a:lnTo>
                  <a:lnTo>
                    <a:pt x="30" y="1188"/>
                  </a:lnTo>
                  <a:lnTo>
                    <a:pt x="19" y="1143"/>
                  </a:lnTo>
                  <a:lnTo>
                    <a:pt x="12" y="1095"/>
                  </a:lnTo>
                  <a:lnTo>
                    <a:pt x="5" y="1047"/>
                  </a:lnTo>
                  <a:lnTo>
                    <a:pt x="2" y="1000"/>
                  </a:lnTo>
                  <a:lnTo>
                    <a:pt x="0" y="951"/>
                  </a:lnTo>
                  <a:lnTo>
                    <a:pt x="2" y="902"/>
                  </a:lnTo>
                  <a:lnTo>
                    <a:pt x="5" y="854"/>
                  </a:lnTo>
                  <a:lnTo>
                    <a:pt x="12" y="807"/>
                  </a:lnTo>
                  <a:lnTo>
                    <a:pt x="19" y="759"/>
                  </a:lnTo>
                  <a:lnTo>
                    <a:pt x="30" y="714"/>
                  </a:lnTo>
                  <a:lnTo>
                    <a:pt x="43" y="669"/>
                  </a:lnTo>
                  <a:lnTo>
                    <a:pt x="58" y="625"/>
                  </a:lnTo>
                  <a:lnTo>
                    <a:pt x="76" y="581"/>
                  </a:lnTo>
                  <a:lnTo>
                    <a:pt x="94" y="539"/>
                  </a:lnTo>
                  <a:lnTo>
                    <a:pt x="116" y="499"/>
                  </a:lnTo>
                  <a:lnTo>
                    <a:pt x="138" y="458"/>
                  </a:lnTo>
                  <a:lnTo>
                    <a:pt x="163" y="420"/>
                  </a:lnTo>
                  <a:lnTo>
                    <a:pt x="190" y="382"/>
                  </a:lnTo>
                  <a:lnTo>
                    <a:pt x="218" y="347"/>
                  </a:lnTo>
                  <a:lnTo>
                    <a:pt x="247" y="312"/>
                  </a:lnTo>
                  <a:lnTo>
                    <a:pt x="280" y="279"/>
                  </a:lnTo>
                  <a:lnTo>
                    <a:pt x="312" y="248"/>
                  </a:lnTo>
                  <a:lnTo>
                    <a:pt x="347" y="218"/>
                  </a:lnTo>
                  <a:lnTo>
                    <a:pt x="382" y="189"/>
                  </a:lnTo>
                  <a:lnTo>
                    <a:pt x="420" y="163"/>
                  </a:lnTo>
                  <a:lnTo>
                    <a:pt x="459" y="138"/>
                  </a:lnTo>
                  <a:lnTo>
                    <a:pt x="498" y="115"/>
                  </a:lnTo>
                  <a:lnTo>
                    <a:pt x="539" y="94"/>
                  </a:lnTo>
                  <a:lnTo>
                    <a:pt x="582" y="75"/>
                  </a:lnTo>
                  <a:lnTo>
                    <a:pt x="624" y="57"/>
                  </a:lnTo>
                  <a:lnTo>
                    <a:pt x="668" y="42"/>
                  </a:lnTo>
                  <a:lnTo>
                    <a:pt x="713" y="30"/>
                  </a:lnTo>
                  <a:lnTo>
                    <a:pt x="759" y="19"/>
                  </a:lnTo>
                  <a:lnTo>
                    <a:pt x="806" y="11"/>
                  </a:lnTo>
                  <a:lnTo>
                    <a:pt x="853" y="5"/>
                  </a:lnTo>
                  <a:lnTo>
                    <a:pt x="901" y="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93" name="Freeform 43"/>
            <p:cNvSpPr>
              <a:spLocks/>
            </p:cNvSpPr>
            <p:nvPr/>
          </p:nvSpPr>
          <p:spPr bwMode="auto">
            <a:xfrm>
              <a:off x="351" y="2438"/>
              <a:ext cx="465" cy="467"/>
            </a:xfrm>
            <a:custGeom>
              <a:avLst/>
              <a:gdLst>
                <a:gd name="T0" fmla="*/ 1 w 1863"/>
                <a:gd name="T1" fmla="*/ 0 h 1869"/>
                <a:gd name="T2" fmla="*/ 1 w 1863"/>
                <a:gd name="T3" fmla="*/ 0 h 1869"/>
                <a:gd name="T4" fmla="*/ 1 w 1863"/>
                <a:gd name="T5" fmla="*/ 0 h 1869"/>
                <a:gd name="T6" fmla="*/ 1 w 1863"/>
                <a:gd name="T7" fmla="*/ 0 h 1869"/>
                <a:gd name="T8" fmla="*/ 1 w 1863"/>
                <a:gd name="T9" fmla="*/ 0 h 1869"/>
                <a:gd name="T10" fmla="*/ 1 w 1863"/>
                <a:gd name="T11" fmla="*/ 0 h 1869"/>
                <a:gd name="T12" fmla="*/ 1 w 1863"/>
                <a:gd name="T13" fmla="*/ 0 h 1869"/>
                <a:gd name="T14" fmla="*/ 2 w 1863"/>
                <a:gd name="T15" fmla="*/ 0 h 1869"/>
                <a:gd name="T16" fmla="*/ 2 w 1863"/>
                <a:gd name="T17" fmla="*/ 0 h 1869"/>
                <a:gd name="T18" fmla="*/ 2 w 1863"/>
                <a:gd name="T19" fmla="*/ 1 h 1869"/>
                <a:gd name="T20" fmla="*/ 2 w 1863"/>
                <a:gd name="T21" fmla="*/ 1 h 1869"/>
                <a:gd name="T22" fmla="*/ 2 w 1863"/>
                <a:gd name="T23" fmla="*/ 1 h 1869"/>
                <a:gd name="T24" fmla="*/ 2 w 1863"/>
                <a:gd name="T25" fmla="*/ 1 h 1869"/>
                <a:gd name="T26" fmla="*/ 2 w 1863"/>
                <a:gd name="T27" fmla="*/ 1 h 1869"/>
                <a:gd name="T28" fmla="*/ 1 w 1863"/>
                <a:gd name="T29" fmla="*/ 1 h 1869"/>
                <a:gd name="T30" fmla="*/ 1 w 1863"/>
                <a:gd name="T31" fmla="*/ 1 h 1869"/>
                <a:gd name="T32" fmla="*/ 1 w 1863"/>
                <a:gd name="T33" fmla="*/ 1 h 1869"/>
                <a:gd name="T34" fmla="*/ 1 w 1863"/>
                <a:gd name="T35" fmla="*/ 2 h 1869"/>
                <a:gd name="T36" fmla="*/ 1 w 1863"/>
                <a:gd name="T37" fmla="*/ 2 h 1869"/>
                <a:gd name="T38" fmla="*/ 1 w 1863"/>
                <a:gd name="T39" fmla="*/ 2 h 1869"/>
                <a:gd name="T40" fmla="*/ 1 w 1863"/>
                <a:gd name="T41" fmla="*/ 2 h 1869"/>
                <a:gd name="T42" fmla="*/ 1 w 1863"/>
                <a:gd name="T43" fmla="*/ 2 h 1869"/>
                <a:gd name="T44" fmla="*/ 1 w 1863"/>
                <a:gd name="T45" fmla="*/ 2 h 1869"/>
                <a:gd name="T46" fmla="*/ 0 w 1863"/>
                <a:gd name="T47" fmla="*/ 2 h 1869"/>
                <a:gd name="T48" fmla="*/ 0 w 1863"/>
                <a:gd name="T49" fmla="*/ 2 h 1869"/>
                <a:gd name="T50" fmla="*/ 0 w 1863"/>
                <a:gd name="T51" fmla="*/ 1 h 1869"/>
                <a:gd name="T52" fmla="*/ 0 w 1863"/>
                <a:gd name="T53" fmla="*/ 1 h 1869"/>
                <a:gd name="T54" fmla="*/ 0 w 1863"/>
                <a:gd name="T55" fmla="*/ 1 h 1869"/>
                <a:gd name="T56" fmla="*/ 0 w 1863"/>
                <a:gd name="T57" fmla="*/ 1 h 1869"/>
                <a:gd name="T58" fmla="*/ 0 w 1863"/>
                <a:gd name="T59" fmla="*/ 1 h 1869"/>
                <a:gd name="T60" fmla="*/ 0 w 1863"/>
                <a:gd name="T61" fmla="*/ 1 h 1869"/>
                <a:gd name="T62" fmla="*/ 0 w 1863"/>
                <a:gd name="T63" fmla="*/ 1 h 1869"/>
                <a:gd name="T64" fmla="*/ 0 w 1863"/>
                <a:gd name="T65" fmla="*/ 1 h 1869"/>
                <a:gd name="T66" fmla="*/ 0 w 1863"/>
                <a:gd name="T67" fmla="*/ 1 h 1869"/>
                <a:gd name="T68" fmla="*/ 0 w 1863"/>
                <a:gd name="T69" fmla="*/ 0 h 1869"/>
                <a:gd name="T70" fmla="*/ 0 w 1863"/>
                <a:gd name="T71" fmla="*/ 0 h 1869"/>
                <a:gd name="T72" fmla="*/ 0 w 1863"/>
                <a:gd name="T73" fmla="*/ 0 h 1869"/>
                <a:gd name="T74" fmla="*/ 0 w 1863"/>
                <a:gd name="T75" fmla="*/ 0 h 1869"/>
                <a:gd name="T76" fmla="*/ 0 w 1863"/>
                <a:gd name="T77" fmla="*/ 0 h 1869"/>
                <a:gd name="T78" fmla="*/ 0 w 1863"/>
                <a:gd name="T79" fmla="*/ 0 h 1869"/>
                <a:gd name="T80" fmla="*/ 0 w 1863"/>
                <a:gd name="T81" fmla="*/ 0 h 1869"/>
                <a:gd name="T82" fmla="*/ 1 w 1863"/>
                <a:gd name="T83" fmla="*/ 0 h 1869"/>
                <a:gd name="T84" fmla="*/ 1 w 1863"/>
                <a:gd name="T85" fmla="*/ 0 h 1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3"/>
                <a:gd name="T130" fmla="*/ 0 h 1869"/>
                <a:gd name="T131" fmla="*/ 1863 w 1863"/>
                <a:gd name="T132" fmla="*/ 1869 h 1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3" h="1869">
                  <a:moveTo>
                    <a:pt x="934" y="0"/>
                  </a:moveTo>
                  <a:lnTo>
                    <a:pt x="981" y="1"/>
                  </a:lnTo>
                  <a:lnTo>
                    <a:pt x="1029" y="5"/>
                  </a:lnTo>
                  <a:lnTo>
                    <a:pt x="1075" y="11"/>
                  </a:lnTo>
                  <a:lnTo>
                    <a:pt x="1120" y="19"/>
                  </a:lnTo>
                  <a:lnTo>
                    <a:pt x="1165" y="30"/>
                  </a:lnTo>
                  <a:lnTo>
                    <a:pt x="1209" y="43"/>
                  </a:lnTo>
                  <a:lnTo>
                    <a:pt x="1253" y="56"/>
                  </a:lnTo>
                  <a:lnTo>
                    <a:pt x="1294" y="74"/>
                  </a:lnTo>
                  <a:lnTo>
                    <a:pt x="1336" y="93"/>
                  </a:lnTo>
                  <a:lnTo>
                    <a:pt x="1376" y="113"/>
                  </a:lnTo>
                  <a:lnTo>
                    <a:pt x="1415" y="135"/>
                  </a:lnTo>
                  <a:lnTo>
                    <a:pt x="1453" y="160"/>
                  </a:lnTo>
                  <a:lnTo>
                    <a:pt x="1490" y="186"/>
                  </a:lnTo>
                  <a:lnTo>
                    <a:pt x="1525" y="214"/>
                  </a:lnTo>
                  <a:lnTo>
                    <a:pt x="1559" y="243"/>
                  </a:lnTo>
                  <a:lnTo>
                    <a:pt x="1590" y="275"/>
                  </a:lnTo>
                  <a:lnTo>
                    <a:pt x="1621" y="307"/>
                  </a:lnTo>
                  <a:lnTo>
                    <a:pt x="1650" y="341"/>
                  </a:lnTo>
                  <a:lnTo>
                    <a:pt x="1678" y="376"/>
                  </a:lnTo>
                  <a:lnTo>
                    <a:pt x="1704" y="412"/>
                  </a:lnTo>
                  <a:lnTo>
                    <a:pt x="1728" y="450"/>
                  </a:lnTo>
                  <a:lnTo>
                    <a:pt x="1750" y="490"/>
                  </a:lnTo>
                  <a:lnTo>
                    <a:pt x="1771" y="530"/>
                  </a:lnTo>
                  <a:lnTo>
                    <a:pt x="1790" y="572"/>
                  </a:lnTo>
                  <a:lnTo>
                    <a:pt x="1807" y="613"/>
                  </a:lnTo>
                  <a:lnTo>
                    <a:pt x="1822" y="657"/>
                  </a:lnTo>
                  <a:lnTo>
                    <a:pt x="1834" y="701"/>
                  </a:lnTo>
                  <a:lnTo>
                    <a:pt x="1844" y="746"/>
                  </a:lnTo>
                  <a:lnTo>
                    <a:pt x="1852" y="792"/>
                  </a:lnTo>
                  <a:lnTo>
                    <a:pt x="1858" y="838"/>
                  </a:lnTo>
                  <a:lnTo>
                    <a:pt x="1862" y="886"/>
                  </a:lnTo>
                  <a:lnTo>
                    <a:pt x="1863" y="934"/>
                  </a:lnTo>
                  <a:lnTo>
                    <a:pt x="1862" y="981"/>
                  </a:lnTo>
                  <a:lnTo>
                    <a:pt x="1858" y="1029"/>
                  </a:lnTo>
                  <a:lnTo>
                    <a:pt x="1852" y="1075"/>
                  </a:lnTo>
                  <a:lnTo>
                    <a:pt x="1844" y="1122"/>
                  </a:lnTo>
                  <a:lnTo>
                    <a:pt x="1834" y="1167"/>
                  </a:lnTo>
                  <a:lnTo>
                    <a:pt x="1822" y="1211"/>
                  </a:lnTo>
                  <a:lnTo>
                    <a:pt x="1807" y="1255"/>
                  </a:lnTo>
                  <a:lnTo>
                    <a:pt x="1790" y="1297"/>
                  </a:lnTo>
                  <a:lnTo>
                    <a:pt x="1771" y="1339"/>
                  </a:lnTo>
                  <a:lnTo>
                    <a:pt x="1750" y="1379"/>
                  </a:lnTo>
                  <a:lnTo>
                    <a:pt x="1728" y="1417"/>
                  </a:lnTo>
                  <a:lnTo>
                    <a:pt x="1704" y="1456"/>
                  </a:lnTo>
                  <a:lnTo>
                    <a:pt x="1678" y="1493"/>
                  </a:lnTo>
                  <a:lnTo>
                    <a:pt x="1650" y="1528"/>
                  </a:lnTo>
                  <a:lnTo>
                    <a:pt x="1621" y="1562"/>
                  </a:lnTo>
                  <a:lnTo>
                    <a:pt x="1590" y="1594"/>
                  </a:lnTo>
                  <a:lnTo>
                    <a:pt x="1559" y="1626"/>
                  </a:lnTo>
                  <a:lnTo>
                    <a:pt x="1525" y="1654"/>
                  </a:lnTo>
                  <a:lnTo>
                    <a:pt x="1490" y="1683"/>
                  </a:lnTo>
                  <a:lnTo>
                    <a:pt x="1453" y="1708"/>
                  </a:lnTo>
                  <a:lnTo>
                    <a:pt x="1415" y="1733"/>
                  </a:lnTo>
                  <a:lnTo>
                    <a:pt x="1376" y="1756"/>
                  </a:lnTo>
                  <a:lnTo>
                    <a:pt x="1336" y="1776"/>
                  </a:lnTo>
                  <a:lnTo>
                    <a:pt x="1294" y="1795"/>
                  </a:lnTo>
                  <a:lnTo>
                    <a:pt x="1253" y="1812"/>
                  </a:lnTo>
                  <a:lnTo>
                    <a:pt x="1209" y="1826"/>
                  </a:lnTo>
                  <a:lnTo>
                    <a:pt x="1165" y="1839"/>
                  </a:lnTo>
                  <a:lnTo>
                    <a:pt x="1120" y="1850"/>
                  </a:lnTo>
                  <a:lnTo>
                    <a:pt x="1075" y="1857"/>
                  </a:lnTo>
                  <a:lnTo>
                    <a:pt x="1029" y="1864"/>
                  </a:lnTo>
                  <a:lnTo>
                    <a:pt x="981" y="1867"/>
                  </a:lnTo>
                  <a:lnTo>
                    <a:pt x="934" y="1869"/>
                  </a:lnTo>
                  <a:lnTo>
                    <a:pt x="886" y="1867"/>
                  </a:lnTo>
                  <a:lnTo>
                    <a:pt x="838" y="1864"/>
                  </a:lnTo>
                  <a:lnTo>
                    <a:pt x="792" y="1857"/>
                  </a:lnTo>
                  <a:lnTo>
                    <a:pt x="746" y="1850"/>
                  </a:lnTo>
                  <a:lnTo>
                    <a:pt x="701" y="1839"/>
                  </a:lnTo>
                  <a:lnTo>
                    <a:pt x="657" y="1826"/>
                  </a:lnTo>
                  <a:lnTo>
                    <a:pt x="613" y="1812"/>
                  </a:lnTo>
                  <a:lnTo>
                    <a:pt x="570" y="1795"/>
                  </a:lnTo>
                  <a:lnTo>
                    <a:pt x="529" y="1776"/>
                  </a:lnTo>
                  <a:lnTo>
                    <a:pt x="489" y="1756"/>
                  </a:lnTo>
                  <a:lnTo>
                    <a:pt x="450" y="1733"/>
                  </a:lnTo>
                  <a:lnTo>
                    <a:pt x="412" y="1708"/>
                  </a:lnTo>
                  <a:lnTo>
                    <a:pt x="375" y="1683"/>
                  </a:lnTo>
                  <a:lnTo>
                    <a:pt x="340" y="1654"/>
                  </a:lnTo>
                  <a:lnTo>
                    <a:pt x="306" y="1626"/>
                  </a:lnTo>
                  <a:lnTo>
                    <a:pt x="273" y="1594"/>
                  </a:lnTo>
                  <a:lnTo>
                    <a:pt x="243" y="1562"/>
                  </a:lnTo>
                  <a:lnTo>
                    <a:pt x="213" y="1528"/>
                  </a:lnTo>
                  <a:lnTo>
                    <a:pt x="186" y="1493"/>
                  </a:lnTo>
                  <a:lnTo>
                    <a:pt x="159" y="1456"/>
                  </a:lnTo>
                  <a:lnTo>
                    <a:pt x="136" y="1417"/>
                  </a:lnTo>
                  <a:lnTo>
                    <a:pt x="113" y="1379"/>
                  </a:lnTo>
                  <a:lnTo>
                    <a:pt x="93" y="1339"/>
                  </a:lnTo>
                  <a:lnTo>
                    <a:pt x="74" y="1297"/>
                  </a:lnTo>
                  <a:lnTo>
                    <a:pt x="57" y="1255"/>
                  </a:lnTo>
                  <a:lnTo>
                    <a:pt x="43" y="1211"/>
                  </a:lnTo>
                  <a:lnTo>
                    <a:pt x="29" y="1167"/>
                  </a:lnTo>
                  <a:lnTo>
                    <a:pt x="19" y="1122"/>
                  </a:lnTo>
                  <a:lnTo>
                    <a:pt x="12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4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2" y="792"/>
                  </a:lnTo>
                  <a:lnTo>
                    <a:pt x="19" y="746"/>
                  </a:lnTo>
                  <a:lnTo>
                    <a:pt x="29" y="701"/>
                  </a:lnTo>
                  <a:lnTo>
                    <a:pt x="43" y="657"/>
                  </a:lnTo>
                  <a:lnTo>
                    <a:pt x="57" y="613"/>
                  </a:lnTo>
                  <a:lnTo>
                    <a:pt x="74" y="572"/>
                  </a:lnTo>
                  <a:lnTo>
                    <a:pt x="93" y="530"/>
                  </a:lnTo>
                  <a:lnTo>
                    <a:pt x="113" y="490"/>
                  </a:lnTo>
                  <a:lnTo>
                    <a:pt x="136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1"/>
                  </a:lnTo>
                  <a:lnTo>
                    <a:pt x="243" y="307"/>
                  </a:lnTo>
                  <a:lnTo>
                    <a:pt x="273" y="275"/>
                  </a:lnTo>
                  <a:lnTo>
                    <a:pt x="306" y="243"/>
                  </a:lnTo>
                  <a:lnTo>
                    <a:pt x="340" y="214"/>
                  </a:lnTo>
                  <a:lnTo>
                    <a:pt x="375" y="186"/>
                  </a:lnTo>
                  <a:lnTo>
                    <a:pt x="412" y="160"/>
                  </a:lnTo>
                  <a:lnTo>
                    <a:pt x="450" y="135"/>
                  </a:lnTo>
                  <a:lnTo>
                    <a:pt x="489" y="113"/>
                  </a:lnTo>
                  <a:lnTo>
                    <a:pt x="529" y="93"/>
                  </a:lnTo>
                  <a:lnTo>
                    <a:pt x="570" y="74"/>
                  </a:lnTo>
                  <a:lnTo>
                    <a:pt x="613" y="56"/>
                  </a:lnTo>
                  <a:lnTo>
                    <a:pt x="657" y="43"/>
                  </a:lnTo>
                  <a:lnTo>
                    <a:pt x="701" y="30"/>
                  </a:lnTo>
                  <a:lnTo>
                    <a:pt x="746" y="19"/>
                  </a:lnTo>
                  <a:lnTo>
                    <a:pt x="792" y="11"/>
                  </a:lnTo>
                  <a:lnTo>
                    <a:pt x="838" y="5"/>
                  </a:lnTo>
                  <a:lnTo>
                    <a:pt x="886" y="1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00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94" name="Freeform 44"/>
            <p:cNvSpPr>
              <a:spLocks/>
            </p:cNvSpPr>
            <p:nvPr/>
          </p:nvSpPr>
          <p:spPr bwMode="auto">
            <a:xfrm>
              <a:off x="353" y="2441"/>
              <a:ext cx="457" cy="458"/>
            </a:xfrm>
            <a:custGeom>
              <a:avLst/>
              <a:gdLst>
                <a:gd name="T0" fmla="*/ 1 w 1828"/>
                <a:gd name="T1" fmla="*/ 0 h 1834"/>
                <a:gd name="T2" fmla="*/ 1 w 1828"/>
                <a:gd name="T3" fmla="*/ 0 h 1834"/>
                <a:gd name="T4" fmla="*/ 1 w 1828"/>
                <a:gd name="T5" fmla="*/ 0 h 1834"/>
                <a:gd name="T6" fmla="*/ 2 w 1828"/>
                <a:gd name="T7" fmla="*/ 0 h 1834"/>
                <a:gd name="T8" fmla="*/ 2 w 1828"/>
                <a:gd name="T9" fmla="*/ 0 h 1834"/>
                <a:gd name="T10" fmla="*/ 2 w 1828"/>
                <a:gd name="T11" fmla="*/ 0 h 1834"/>
                <a:gd name="T12" fmla="*/ 2 w 1828"/>
                <a:gd name="T13" fmla="*/ 0 h 1834"/>
                <a:gd name="T14" fmla="*/ 2 w 1828"/>
                <a:gd name="T15" fmla="*/ 0 h 1834"/>
                <a:gd name="T16" fmla="*/ 2 w 1828"/>
                <a:gd name="T17" fmla="*/ 0 h 1834"/>
                <a:gd name="T18" fmla="*/ 2 w 1828"/>
                <a:gd name="T19" fmla="*/ 1 h 1834"/>
                <a:gd name="T20" fmla="*/ 2 w 1828"/>
                <a:gd name="T21" fmla="*/ 1 h 1834"/>
                <a:gd name="T22" fmla="*/ 2 w 1828"/>
                <a:gd name="T23" fmla="*/ 1 h 1834"/>
                <a:gd name="T24" fmla="*/ 2 w 1828"/>
                <a:gd name="T25" fmla="*/ 1 h 1834"/>
                <a:gd name="T26" fmla="*/ 2 w 1828"/>
                <a:gd name="T27" fmla="*/ 1 h 1834"/>
                <a:gd name="T28" fmla="*/ 2 w 1828"/>
                <a:gd name="T29" fmla="*/ 1 h 1834"/>
                <a:gd name="T30" fmla="*/ 2 w 1828"/>
                <a:gd name="T31" fmla="*/ 1 h 1834"/>
                <a:gd name="T32" fmla="*/ 2 w 1828"/>
                <a:gd name="T33" fmla="*/ 1 h 1834"/>
                <a:gd name="T34" fmla="*/ 2 w 1828"/>
                <a:gd name="T35" fmla="*/ 1 h 1834"/>
                <a:gd name="T36" fmla="*/ 1 w 1828"/>
                <a:gd name="T37" fmla="*/ 2 h 1834"/>
                <a:gd name="T38" fmla="*/ 1 w 1828"/>
                <a:gd name="T39" fmla="*/ 2 h 1834"/>
                <a:gd name="T40" fmla="*/ 1 w 1828"/>
                <a:gd name="T41" fmla="*/ 2 h 1834"/>
                <a:gd name="T42" fmla="*/ 1 w 1828"/>
                <a:gd name="T43" fmla="*/ 2 h 1834"/>
                <a:gd name="T44" fmla="*/ 1 w 1828"/>
                <a:gd name="T45" fmla="*/ 2 h 1834"/>
                <a:gd name="T46" fmla="*/ 1 w 1828"/>
                <a:gd name="T47" fmla="*/ 2 h 1834"/>
                <a:gd name="T48" fmla="*/ 1 w 1828"/>
                <a:gd name="T49" fmla="*/ 2 h 1834"/>
                <a:gd name="T50" fmla="*/ 1 w 1828"/>
                <a:gd name="T51" fmla="*/ 1 h 1834"/>
                <a:gd name="T52" fmla="*/ 0 w 1828"/>
                <a:gd name="T53" fmla="*/ 1 h 1834"/>
                <a:gd name="T54" fmla="*/ 0 w 1828"/>
                <a:gd name="T55" fmla="*/ 1 h 1834"/>
                <a:gd name="T56" fmla="*/ 0 w 1828"/>
                <a:gd name="T57" fmla="*/ 1 h 1834"/>
                <a:gd name="T58" fmla="*/ 0 w 1828"/>
                <a:gd name="T59" fmla="*/ 1 h 1834"/>
                <a:gd name="T60" fmla="*/ 0 w 1828"/>
                <a:gd name="T61" fmla="*/ 1 h 1834"/>
                <a:gd name="T62" fmla="*/ 0 w 1828"/>
                <a:gd name="T63" fmla="*/ 1 h 1834"/>
                <a:gd name="T64" fmla="*/ 0 w 1828"/>
                <a:gd name="T65" fmla="*/ 1 h 1834"/>
                <a:gd name="T66" fmla="*/ 0 w 1828"/>
                <a:gd name="T67" fmla="*/ 1 h 1834"/>
                <a:gd name="T68" fmla="*/ 0 w 1828"/>
                <a:gd name="T69" fmla="*/ 0 h 1834"/>
                <a:gd name="T70" fmla="*/ 0 w 1828"/>
                <a:gd name="T71" fmla="*/ 0 h 1834"/>
                <a:gd name="T72" fmla="*/ 0 w 1828"/>
                <a:gd name="T73" fmla="*/ 0 h 1834"/>
                <a:gd name="T74" fmla="*/ 0 w 1828"/>
                <a:gd name="T75" fmla="*/ 0 h 1834"/>
                <a:gd name="T76" fmla="*/ 1 w 1828"/>
                <a:gd name="T77" fmla="*/ 0 h 1834"/>
                <a:gd name="T78" fmla="*/ 1 w 1828"/>
                <a:gd name="T79" fmla="*/ 0 h 1834"/>
                <a:gd name="T80" fmla="*/ 1 w 1828"/>
                <a:gd name="T81" fmla="*/ 0 h 1834"/>
                <a:gd name="T82" fmla="*/ 1 w 1828"/>
                <a:gd name="T83" fmla="*/ 0 h 1834"/>
                <a:gd name="T84" fmla="*/ 1 w 1828"/>
                <a:gd name="T85" fmla="*/ 0 h 1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8"/>
                <a:gd name="T130" fmla="*/ 0 h 1834"/>
                <a:gd name="T131" fmla="*/ 1828 w 1828"/>
                <a:gd name="T132" fmla="*/ 1834 h 1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8" h="1834">
                  <a:moveTo>
                    <a:pt x="916" y="0"/>
                  </a:moveTo>
                  <a:lnTo>
                    <a:pt x="963" y="2"/>
                  </a:lnTo>
                  <a:lnTo>
                    <a:pt x="1010" y="5"/>
                  </a:lnTo>
                  <a:lnTo>
                    <a:pt x="1055" y="10"/>
                  </a:lnTo>
                  <a:lnTo>
                    <a:pt x="1100" y="19"/>
                  </a:lnTo>
                  <a:lnTo>
                    <a:pt x="1144" y="29"/>
                  </a:lnTo>
                  <a:lnTo>
                    <a:pt x="1188" y="42"/>
                  </a:lnTo>
                  <a:lnTo>
                    <a:pt x="1230" y="57"/>
                  </a:lnTo>
                  <a:lnTo>
                    <a:pt x="1271" y="73"/>
                  </a:lnTo>
                  <a:lnTo>
                    <a:pt x="1312" y="91"/>
                  </a:lnTo>
                  <a:lnTo>
                    <a:pt x="1350" y="112"/>
                  </a:lnTo>
                  <a:lnTo>
                    <a:pt x="1389" y="133"/>
                  </a:lnTo>
                  <a:lnTo>
                    <a:pt x="1426" y="157"/>
                  </a:lnTo>
                  <a:lnTo>
                    <a:pt x="1462" y="183"/>
                  </a:lnTo>
                  <a:lnTo>
                    <a:pt x="1496" y="211"/>
                  </a:lnTo>
                  <a:lnTo>
                    <a:pt x="1530" y="240"/>
                  </a:lnTo>
                  <a:lnTo>
                    <a:pt x="1561" y="270"/>
                  </a:lnTo>
                  <a:lnTo>
                    <a:pt x="1591" y="301"/>
                  </a:lnTo>
                  <a:lnTo>
                    <a:pt x="1620" y="335"/>
                  </a:lnTo>
                  <a:lnTo>
                    <a:pt x="1647" y="370"/>
                  </a:lnTo>
                  <a:lnTo>
                    <a:pt x="1672" y="405"/>
                  </a:lnTo>
                  <a:lnTo>
                    <a:pt x="1696" y="443"/>
                  </a:lnTo>
                  <a:lnTo>
                    <a:pt x="1717" y="482"/>
                  </a:lnTo>
                  <a:lnTo>
                    <a:pt x="1737" y="520"/>
                  </a:lnTo>
                  <a:lnTo>
                    <a:pt x="1756" y="562"/>
                  </a:lnTo>
                  <a:lnTo>
                    <a:pt x="1772" y="603"/>
                  </a:lnTo>
                  <a:lnTo>
                    <a:pt x="1786" y="646"/>
                  </a:lnTo>
                  <a:lnTo>
                    <a:pt x="1799" y="688"/>
                  </a:lnTo>
                  <a:lnTo>
                    <a:pt x="1809" y="733"/>
                  </a:lnTo>
                  <a:lnTo>
                    <a:pt x="1818" y="779"/>
                  </a:lnTo>
                  <a:lnTo>
                    <a:pt x="1823" y="824"/>
                  </a:lnTo>
                  <a:lnTo>
                    <a:pt x="1826" y="870"/>
                  </a:lnTo>
                  <a:lnTo>
                    <a:pt x="1828" y="918"/>
                  </a:lnTo>
                  <a:lnTo>
                    <a:pt x="1826" y="965"/>
                  </a:lnTo>
                  <a:lnTo>
                    <a:pt x="1823" y="1012"/>
                  </a:lnTo>
                  <a:lnTo>
                    <a:pt x="1818" y="1057"/>
                  </a:lnTo>
                  <a:lnTo>
                    <a:pt x="1809" y="1102"/>
                  </a:lnTo>
                  <a:lnTo>
                    <a:pt x="1799" y="1146"/>
                  </a:lnTo>
                  <a:lnTo>
                    <a:pt x="1786" y="1190"/>
                  </a:lnTo>
                  <a:lnTo>
                    <a:pt x="1772" y="1232"/>
                  </a:lnTo>
                  <a:lnTo>
                    <a:pt x="1756" y="1274"/>
                  </a:lnTo>
                  <a:lnTo>
                    <a:pt x="1737" y="1315"/>
                  </a:lnTo>
                  <a:lnTo>
                    <a:pt x="1717" y="1354"/>
                  </a:lnTo>
                  <a:lnTo>
                    <a:pt x="1696" y="1393"/>
                  </a:lnTo>
                  <a:lnTo>
                    <a:pt x="1672" y="1429"/>
                  </a:lnTo>
                  <a:lnTo>
                    <a:pt x="1647" y="1465"/>
                  </a:lnTo>
                  <a:lnTo>
                    <a:pt x="1620" y="1500"/>
                  </a:lnTo>
                  <a:lnTo>
                    <a:pt x="1591" y="1533"/>
                  </a:lnTo>
                  <a:lnTo>
                    <a:pt x="1561" y="1566"/>
                  </a:lnTo>
                  <a:lnTo>
                    <a:pt x="1530" y="1596"/>
                  </a:lnTo>
                  <a:lnTo>
                    <a:pt x="1496" y="1625"/>
                  </a:lnTo>
                  <a:lnTo>
                    <a:pt x="1462" y="1652"/>
                  </a:lnTo>
                  <a:lnTo>
                    <a:pt x="1426" y="1677"/>
                  </a:lnTo>
                  <a:lnTo>
                    <a:pt x="1389" y="1701"/>
                  </a:lnTo>
                  <a:lnTo>
                    <a:pt x="1350" y="1724"/>
                  </a:lnTo>
                  <a:lnTo>
                    <a:pt x="1312" y="1744"/>
                  </a:lnTo>
                  <a:lnTo>
                    <a:pt x="1271" y="1761"/>
                  </a:lnTo>
                  <a:lnTo>
                    <a:pt x="1230" y="1779"/>
                  </a:lnTo>
                  <a:lnTo>
                    <a:pt x="1188" y="1792"/>
                  </a:lnTo>
                  <a:lnTo>
                    <a:pt x="1144" y="1805"/>
                  </a:lnTo>
                  <a:lnTo>
                    <a:pt x="1100" y="1815"/>
                  </a:lnTo>
                  <a:lnTo>
                    <a:pt x="1055" y="1824"/>
                  </a:lnTo>
                  <a:lnTo>
                    <a:pt x="1010" y="1829"/>
                  </a:lnTo>
                  <a:lnTo>
                    <a:pt x="963" y="1833"/>
                  </a:lnTo>
                  <a:lnTo>
                    <a:pt x="916" y="1834"/>
                  </a:lnTo>
                  <a:lnTo>
                    <a:pt x="868" y="1833"/>
                  </a:lnTo>
                  <a:lnTo>
                    <a:pt x="822" y="1829"/>
                  </a:lnTo>
                  <a:lnTo>
                    <a:pt x="777" y="1824"/>
                  </a:lnTo>
                  <a:lnTo>
                    <a:pt x="732" y="1815"/>
                  </a:lnTo>
                  <a:lnTo>
                    <a:pt x="688" y="1805"/>
                  </a:lnTo>
                  <a:lnTo>
                    <a:pt x="644" y="1792"/>
                  </a:lnTo>
                  <a:lnTo>
                    <a:pt x="601" y="1779"/>
                  </a:lnTo>
                  <a:lnTo>
                    <a:pt x="560" y="1761"/>
                  </a:lnTo>
                  <a:lnTo>
                    <a:pt x="519" y="1744"/>
                  </a:lnTo>
                  <a:lnTo>
                    <a:pt x="480" y="1724"/>
                  </a:lnTo>
                  <a:lnTo>
                    <a:pt x="441" y="1701"/>
                  </a:lnTo>
                  <a:lnTo>
                    <a:pt x="405" y="1677"/>
                  </a:lnTo>
                  <a:lnTo>
                    <a:pt x="368" y="1652"/>
                  </a:lnTo>
                  <a:lnTo>
                    <a:pt x="333" y="1625"/>
                  </a:lnTo>
                  <a:lnTo>
                    <a:pt x="301" y="1596"/>
                  </a:lnTo>
                  <a:lnTo>
                    <a:pt x="268" y="1566"/>
                  </a:lnTo>
                  <a:lnTo>
                    <a:pt x="238" y="1533"/>
                  </a:lnTo>
                  <a:lnTo>
                    <a:pt x="209" y="1500"/>
                  </a:lnTo>
                  <a:lnTo>
                    <a:pt x="182" y="1465"/>
                  </a:lnTo>
                  <a:lnTo>
                    <a:pt x="157" y="1429"/>
                  </a:lnTo>
                  <a:lnTo>
                    <a:pt x="133" y="1393"/>
                  </a:lnTo>
                  <a:lnTo>
                    <a:pt x="110" y="1354"/>
                  </a:lnTo>
                  <a:lnTo>
                    <a:pt x="90" y="1315"/>
                  </a:lnTo>
                  <a:lnTo>
                    <a:pt x="73" y="1274"/>
                  </a:lnTo>
                  <a:lnTo>
                    <a:pt x="55" y="1232"/>
                  </a:lnTo>
                  <a:lnTo>
                    <a:pt x="42" y="1190"/>
                  </a:lnTo>
                  <a:lnTo>
                    <a:pt x="29" y="1146"/>
                  </a:lnTo>
                  <a:lnTo>
                    <a:pt x="19" y="1102"/>
                  </a:lnTo>
                  <a:lnTo>
                    <a:pt x="10" y="1057"/>
                  </a:lnTo>
                  <a:lnTo>
                    <a:pt x="5" y="1012"/>
                  </a:lnTo>
                  <a:lnTo>
                    <a:pt x="1" y="965"/>
                  </a:lnTo>
                  <a:lnTo>
                    <a:pt x="0" y="918"/>
                  </a:lnTo>
                  <a:lnTo>
                    <a:pt x="1" y="870"/>
                  </a:lnTo>
                  <a:lnTo>
                    <a:pt x="5" y="824"/>
                  </a:lnTo>
                  <a:lnTo>
                    <a:pt x="10" y="779"/>
                  </a:lnTo>
                  <a:lnTo>
                    <a:pt x="19" y="733"/>
                  </a:lnTo>
                  <a:lnTo>
                    <a:pt x="29" y="688"/>
                  </a:lnTo>
                  <a:lnTo>
                    <a:pt x="42" y="646"/>
                  </a:lnTo>
                  <a:lnTo>
                    <a:pt x="55" y="603"/>
                  </a:lnTo>
                  <a:lnTo>
                    <a:pt x="73" y="562"/>
                  </a:lnTo>
                  <a:lnTo>
                    <a:pt x="90" y="520"/>
                  </a:lnTo>
                  <a:lnTo>
                    <a:pt x="110" y="482"/>
                  </a:lnTo>
                  <a:lnTo>
                    <a:pt x="133" y="443"/>
                  </a:lnTo>
                  <a:lnTo>
                    <a:pt x="157" y="405"/>
                  </a:lnTo>
                  <a:lnTo>
                    <a:pt x="182" y="370"/>
                  </a:lnTo>
                  <a:lnTo>
                    <a:pt x="209" y="335"/>
                  </a:lnTo>
                  <a:lnTo>
                    <a:pt x="238" y="301"/>
                  </a:lnTo>
                  <a:lnTo>
                    <a:pt x="268" y="270"/>
                  </a:lnTo>
                  <a:lnTo>
                    <a:pt x="301" y="240"/>
                  </a:lnTo>
                  <a:lnTo>
                    <a:pt x="333" y="211"/>
                  </a:lnTo>
                  <a:lnTo>
                    <a:pt x="368" y="183"/>
                  </a:lnTo>
                  <a:lnTo>
                    <a:pt x="405" y="157"/>
                  </a:lnTo>
                  <a:lnTo>
                    <a:pt x="441" y="133"/>
                  </a:lnTo>
                  <a:lnTo>
                    <a:pt x="480" y="112"/>
                  </a:lnTo>
                  <a:lnTo>
                    <a:pt x="519" y="91"/>
                  </a:lnTo>
                  <a:lnTo>
                    <a:pt x="560" y="73"/>
                  </a:lnTo>
                  <a:lnTo>
                    <a:pt x="601" y="57"/>
                  </a:lnTo>
                  <a:lnTo>
                    <a:pt x="644" y="42"/>
                  </a:lnTo>
                  <a:lnTo>
                    <a:pt x="688" y="29"/>
                  </a:lnTo>
                  <a:lnTo>
                    <a:pt x="732" y="19"/>
                  </a:lnTo>
                  <a:lnTo>
                    <a:pt x="777" y="10"/>
                  </a:lnTo>
                  <a:lnTo>
                    <a:pt x="822" y="5"/>
                  </a:lnTo>
                  <a:lnTo>
                    <a:pt x="868" y="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C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95" name="Freeform 45"/>
            <p:cNvSpPr>
              <a:spLocks/>
            </p:cNvSpPr>
            <p:nvPr/>
          </p:nvSpPr>
          <p:spPr bwMode="auto">
            <a:xfrm>
              <a:off x="356" y="2444"/>
              <a:ext cx="448" cy="450"/>
            </a:xfrm>
            <a:custGeom>
              <a:avLst/>
              <a:gdLst>
                <a:gd name="T0" fmla="*/ 1 w 1793"/>
                <a:gd name="T1" fmla="*/ 0 h 1798"/>
                <a:gd name="T2" fmla="*/ 1 w 1793"/>
                <a:gd name="T3" fmla="*/ 0 h 1798"/>
                <a:gd name="T4" fmla="*/ 1 w 1793"/>
                <a:gd name="T5" fmla="*/ 0 h 1798"/>
                <a:gd name="T6" fmla="*/ 1 w 1793"/>
                <a:gd name="T7" fmla="*/ 0 h 1798"/>
                <a:gd name="T8" fmla="*/ 1 w 1793"/>
                <a:gd name="T9" fmla="*/ 0 h 1798"/>
                <a:gd name="T10" fmla="*/ 1 w 1793"/>
                <a:gd name="T11" fmla="*/ 0 h 1798"/>
                <a:gd name="T12" fmla="*/ 1 w 1793"/>
                <a:gd name="T13" fmla="*/ 1 h 1798"/>
                <a:gd name="T14" fmla="*/ 1 w 1793"/>
                <a:gd name="T15" fmla="*/ 1 h 1798"/>
                <a:gd name="T16" fmla="*/ 2 w 1793"/>
                <a:gd name="T17" fmla="*/ 1 h 1798"/>
                <a:gd name="T18" fmla="*/ 2 w 1793"/>
                <a:gd name="T19" fmla="*/ 1 h 1798"/>
                <a:gd name="T20" fmla="*/ 2 w 1793"/>
                <a:gd name="T21" fmla="*/ 1 h 1798"/>
                <a:gd name="T22" fmla="*/ 2 w 1793"/>
                <a:gd name="T23" fmla="*/ 1 h 1798"/>
                <a:gd name="T24" fmla="*/ 2 w 1793"/>
                <a:gd name="T25" fmla="*/ 1 h 1798"/>
                <a:gd name="T26" fmla="*/ 1 w 1793"/>
                <a:gd name="T27" fmla="*/ 1 h 1798"/>
                <a:gd name="T28" fmla="*/ 1 w 1793"/>
                <a:gd name="T29" fmla="*/ 2 h 1798"/>
                <a:gd name="T30" fmla="*/ 1 w 1793"/>
                <a:gd name="T31" fmla="*/ 2 h 1798"/>
                <a:gd name="T32" fmla="*/ 1 w 1793"/>
                <a:gd name="T33" fmla="*/ 2 h 1798"/>
                <a:gd name="T34" fmla="*/ 1 w 1793"/>
                <a:gd name="T35" fmla="*/ 2 h 1798"/>
                <a:gd name="T36" fmla="*/ 1 w 1793"/>
                <a:gd name="T37" fmla="*/ 2 h 1798"/>
                <a:gd name="T38" fmla="*/ 1 w 1793"/>
                <a:gd name="T39" fmla="*/ 2 h 1798"/>
                <a:gd name="T40" fmla="*/ 1 w 1793"/>
                <a:gd name="T41" fmla="*/ 2 h 1798"/>
                <a:gd name="T42" fmla="*/ 1 w 1793"/>
                <a:gd name="T43" fmla="*/ 2 h 1798"/>
                <a:gd name="T44" fmla="*/ 1 w 1793"/>
                <a:gd name="T45" fmla="*/ 2 h 1798"/>
                <a:gd name="T46" fmla="*/ 0 w 1793"/>
                <a:gd name="T47" fmla="*/ 2 h 1798"/>
                <a:gd name="T48" fmla="*/ 0 w 1793"/>
                <a:gd name="T49" fmla="*/ 2 h 1798"/>
                <a:gd name="T50" fmla="*/ 0 w 1793"/>
                <a:gd name="T51" fmla="*/ 2 h 1798"/>
                <a:gd name="T52" fmla="*/ 0 w 1793"/>
                <a:gd name="T53" fmla="*/ 2 h 1798"/>
                <a:gd name="T54" fmla="*/ 0 w 1793"/>
                <a:gd name="T55" fmla="*/ 2 h 1798"/>
                <a:gd name="T56" fmla="*/ 0 w 1793"/>
                <a:gd name="T57" fmla="*/ 1 h 1798"/>
                <a:gd name="T58" fmla="*/ 0 w 1793"/>
                <a:gd name="T59" fmla="*/ 1 h 1798"/>
                <a:gd name="T60" fmla="*/ 0 w 1793"/>
                <a:gd name="T61" fmla="*/ 1 h 1798"/>
                <a:gd name="T62" fmla="*/ 0 w 1793"/>
                <a:gd name="T63" fmla="*/ 1 h 1798"/>
                <a:gd name="T64" fmla="*/ 0 w 1793"/>
                <a:gd name="T65" fmla="*/ 1 h 1798"/>
                <a:gd name="T66" fmla="*/ 0 w 1793"/>
                <a:gd name="T67" fmla="*/ 1 h 1798"/>
                <a:gd name="T68" fmla="*/ 0 w 1793"/>
                <a:gd name="T69" fmla="*/ 1 h 1798"/>
                <a:gd name="T70" fmla="*/ 0 w 1793"/>
                <a:gd name="T71" fmla="*/ 1 h 1798"/>
                <a:gd name="T72" fmla="*/ 0 w 1793"/>
                <a:gd name="T73" fmla="*/ 0 h 1798"/>
                <a:gd name="T74" fmla="*/ 0 w 1793"/>
                <a:gd name="T75" fmla="*/ 0 h 1798"/>
                <a:gd name="T76" fmla="*/ 0 w 1793"/>
                <a:gd name="T77" fmla="*/ 0 h 1798"/>
                <a:gd name="T78" fmla="*/ 0 w 1793"/>
                <a:gd name="T79" fmla="*/ 0 h 1798"/>
                <a:gd name="T80" fmla="*/ 0 w 1793"/>
                <a:gd name="T81" fmla="*/ 0 h 1798"/>
                <a:gd name="T82" fmla="*/ 1 w 1793"/>
                <a:gd name="T83" fmla="*/ 0 h 1798"/>
                <a:gd name="T84" fmla="*/ 1 w 1793"/>
                <a:gd name="T85" fmla="*/ 0 h 1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3"/>
                <a:gd name="T130" fmla="*/ 0 h 1798"/>
                <a:gd name="T131" fmla="*/ 1793 w 1793"/>
                <a:gd name="T132" fmla="*/ 1798 h 17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3" h="1798">
                  <a:moveTo>
                    <a:pt x="898" y="0"/>
                  </a:moveTo>
                  <a:lnTo>
                    <a:pt x="945" y="1"/>
                  </a:lnTo>
                  <a:lnTo>
                    <a:pt x="990" y="5"/>
                  </a:lnTo>
                  <a:lnTo>
                    <a:pt x="1035" y="10"/>
                  </a:lnTo>
                  <a:lnTo>
                    <a:pt x="1079" y="19"/>
                  </a:lnTo>
                  <a:lnTo>
                    <a:pt x="1121" y="29"/>
                  </a:lnTo>
                  <a:lnTo>
                    <a:pt x="1164" y="40"/>
                  </a:lnTo>
                  <a:lnTo>
                    <a:pt x="1205" y="55"/>
                  </a:lnTo>
                  <a:lnTo>
                    <a:pt x="1246" y="70"/>
                  </a:lnTo>
                  <a:lnTo>
                    <a:pt x="1285" y="89"/>
                  </a:lnTo>
                  <a:lnTo>
                    <a:pt x="1324" y="109"/>
                  </a:lnTo>
                  <a:lnTo>
                    <a:pt x="1362" y="130"/>
                  </a:lnTo>
                  <a:lnTo>
                    <a:pt x="1398" y="154"/>
                  </a:lnTo>
                  <a:lnTo>
                    <a:pt x="1433" y="179"/>
                  </a:lnTo>
                  <a:lnTo>
                    <a:pt x="1467" y="205"/>
                  </a:lnTo>
                  <a:lnTo>
                    <a:pt x="1499" y="234"/>
                  </a:lnTo>
                  <a:lnTo>
                    <a:pt x="1531" y="263"/>
                  </a:lnTo>
                  <a:lnTo>
                    <a:pt x="1560" y="294"/>
                  </a:lnTo>
                  <a:lnTo>
                    <a:pt x="1588" y="327"/>
                  </a:lnTo>
                  <a:lnTo>
                    <a:pt x="1615" y="361"/>
                  </a:lnTo>
                  <a:lnTo>
                    <a:pt x="1640" y="397"/>
                  </a:lnTo>
                  <a:lnTo>
                    <a:pt x="1664" y="433"/>
                  </a:lnTo>
                  <a:lnTo>
                    <a:pt x="1685" y="471"/>
                  </a:lnTo>
                  <a:lnTo>
                    <a:pt x="1705" y="510"/>
                  </a:lnTo>
                  <a:lnTo>
                    <a:pt x="1722" y="549"/>
                  </a:lnTo>
                  <a:lnTo>
                    <a:pt x="1739" y="590"/>
                  </a:lnTo>
                  <a:lnTo>
                    <a:pt x="1752" y="632"/>
                  </a:lnTo>
                  <a:lnTo>
                    <a:pt x="1765" y="674"/>
                  </a:lnTo>
                  <a:lnTo>
                    <a:pt x="1774" y="718"/>
                  </a:lnTo>
                  <a:lnTo>
                    <a:pt x="1783" y="762"/>
                  </a:lnTo>
                  <a:lnTo>
                    <a:pt x="1788" y="807"/>
                  </a:lnTo>
                  <a:lnTo>
                    <a:pt x="1791" y="852"/>
                  </a:lnTo>
                  <a:lnTo>
                    <a:pt x="1793" y="898"/>
                  </a:lnTo>
                  <a:lnTo>
                    <a:pt x="1791" y="945"/>
                  </a:lnTo>
                  <a:lnTo>
                    <a:pt x="1788" y="990"/>
                  </a:lnTo>
                  <a:lnTo>
                    <a:pt x="1783" y="1035"/>
                  </a:lnTo>
                  <a:lnTo>
                    <a:pt x="1774" y="1079"/>
                  </a:lnTo>
                  <a:lnTo>
                    <a:pt x="1765" y="1123"/>
                  </a:lnTo>
                  <a:lnTo>
                    <a:pt x="1752" y="1165"/>
                  </a:lnTo>
                  <a:lnTo>
                    <a:pt x="1739" y="1207"/>
                  </a:lnTo>
                  <a:lnTo>
                    <a:pt x="1722" y="1248"/>
                  </a:lnTo>
                  <a:lnTo>
                    <a:pt x="1705" y="1288"/>
                  </a:lnTo>
                  <a:lnTo>
                    <a:pt x="1685" y="1327"/>
                  </a:lnTo>
                  <a:lnTo>
                    <a:pt x="1664" y="1365"/>
                  </a:lnTo>
                  <a:lnTo>
                    <a:pt x="1640" y="1401"/>
                  </a:lnTo>
                  <a:lnTo>
                    <a:pt x="1615" y="1436"/>
                  </a:lnTo>
                  <a:lnTo>
                    <a:pt x="1588" y="1470"/>
                  </a:lnTo>
                  <a:lnTo>
                    <a:pt x="1560" y="1502"/>
                  </a:lnTo>
                  <a:lnTo>
                    <a:pt x="1531" y="1534"/>
                  </a:lnTo>
                  <a:lnTo>
                    <a:pt x="1499" y="1564"/>
                  </a:lnTo>
                  <a:lnTo>
                    <a:pt x="1467" y="1593"/>
                  </a:lnTo>
                  <a:lnTo>
                    <a:pt x="1433" y="1619"/>
                  </a:lnTo>
                  <a:lnTo>
                    <a:pt x="1398" y="1644"/>
                  </a:lnTo>
                  <a:lnTo>
                    <a:pt x="1362" y="1668"/>
                  </a:lnTo>
                  <a:lnTo>
                    <a:pt x="1324" y="1689"/>
                  </a:lnTo>
                  <a:lnTo>
                    <a:pt x="1285" y="1709"/>
                  </a:lnTo>
                  <a:lnTo>
                    <a:pt x="1246" y="1727"/>
                  </a:lnTo>
                  <a:lnTo>
                    <a:pt x="1205" y="1743"/>
                  </a:lnTo>
                  <a:lnTo>
                    <a:pt x="1164" y="1758"/>
                  </a:lnTo>
                  <a:lnTo>
                    <a:pt x="1121" y="1769"/>
                  </a:lnTo>
                  <a:lnTo>
                    <a:pt x="1079" y="1779"/>
                  </a:lnTo>
                  <a:lnTo>
                    <a:pt x="1035" y="1788"/>
                  </a:lnTo>
                  <a:lnTo>
                    <a:pt x="990" y="1793"/>
                  </a:lnTo>
                  <a:lnTo>
                    <a:pt x="945" y="1797"/>
                  </a:lnTo>
                  <a:lnTo>
                    <a:pt x="898" y="1798"/>
                  </a:lnTo>
                  <a:lnTo>
                    <a:pt x="852" y="1797"/>
                  </a:lnTo>
                  <a:lnTo>
                    <a:pt x="807" y="1793"/>
                  </a:lnTo>
                  <a:lnTo>
                    <a:pt x="762" y="1788"/>
                  </a:lnTo>
                  <a:lnTo>
                    <a:pt x="718" y="1779"/>
                  </a:lnTo>
                  <a:lnTo>
                    <a:pt x="674" y="1769"/>
                  </a:lnTo>
                  <a:lnTo>
                    <a:pt x="631" y="1758"/>
                  </a:lnTo>
                  <a:lnTo>
                    <a:pt x="590" y="1743"/>
                  </a:lnTo>
                  <a:lnTo>
                    <a:pt x="549" y="1727"/>
                  </a:lnTo>
                  <a:lnTo>
                    <a:pt x="510" y="1709"/>
                  </a:lnTo>
                  <a:lnTo>
                    <a:pt x="471" y="1689"/>
                  </a:lnTo>
                  <a:lnTo>
                    <a:pt x="434" y="1668"/>
                  </a:lnTo>
                  <a:lnTo>
                    <a:pt x="397" y="1644"/>
                  </a:lnTo>
                  <a:lnTo>
                    <a:pt x="361" y="1619"/>
                  </a:lnTo>
                  <a:lnTo>
                    <a:pt x="327" y="1593"/>
                  </a:lnTo>
                  <a:lnTo>
                    <a:pt x="295" y="1564"/>
                  </a:lnTo>
                  <a:lnTo>
                    <a:pt x="263" y="1534"/>
                  </a:lnTo>
                  <a:lnTo>
                    <a:pt x="234" y="1502"/>
                  </a:lnTo>
                  <a:lnTo>
                    <a:pt x="206" y="1470"/>
                  </a:lnTo>
                  <a:lnTo>
                    <a:pt x="179" y="1436"/>
                  </a:lnTo>
                  <a:lnTo>
                    <a:pt x="154" y="1401"/>
                  </a:lnTo>
                  <a:lnTo>
                    <a:pt x="130" y="1365"/>
                  </a:lnTo>
                  <a:lnTo>
                    <a:pt x="109" y="1327"/>
                  </a:lnTo>
                  <a:lnTo>
                    <a:pt x="89" y="1288"/>
                  </a:lnTo>
                  <a:lnTo>
                    <a:pt x="70" y="1248"/>
                  </a:lnTo>
                  <a:lnTo>
                    <a:pt x="55" y="1207"/>
                  </a:lnTo>
                  <a:lnTo>
                    <a:pt x="40" y="1165"/>
                  </a:lnTo>
                  <a:lnTo>
                    <a:pt x="29" y="1123"/>
                  </a:lnTo>
                  <a:lnTo>
                    <a:pt x="19" y="1079"/>
                  </a:lnTo>
                  <a:lnTo>
                    <a:pt x="10" y="1035"/>
                  </a:lnTo>
                  <a:lnTo>
                    <a:pt x="5" y="990"/>
                  </a:lnTo>
                  <a:lnTo>
                    <a:pt x="1" y="945"/>
                  </a:lnTo>
                  <a:lnTo>
                    <a:pt x="0" y="898"/>
                  </a:lnTo>
                  <a:lnTo>
                    <a:pt x="1" y="852"/>
                  </a:lnTo>
                  <a:lnTo>
                    <a:pt x="5" y="807"/>
                  </a:lnTo>
                  <a:lnTo>
                    <a:pt x="10" y="762"/>
                  </a:lnTo>
                  <a:lnTo>
                    <a:pt x="19" y="718"/>
                  </a:lnTo>
                  <a:lnTo>
                    <a:pt x="29" y="674"/>
                  </a:lnTo>
                  <a:lnTo>
                    <a:pt x="40" y="632"/>
                  </a:lnTo>
                  <a:lnTo>
                    <a:pt x="55" y="590"/>
                  </a:lnTo>
                  <a:lnTo>
                    <a:pt x="70" y="549"/>
                  </a:lnTo>
                  <a:lnTo>
                    <a:pt x="89" y="510"/>
                  </a:lnTo>
                  <a:lnTo>
                    <a:pt x="109" y="471"/>
                  </a:lnTo>
                  <a:lnTo>
                    <a:pt x="130" y="433"/>
                  </a:lnTo>
                  <a:lnTo>
                    <a:pt x="154" y="397"/>
                  </a:lnTo>
                  <a:lnTo>
                    <a:pt x="179" y="361"/>
                  </a:lnTo>
                  <a:lnTo>
                    <a:pt x="206" y="327"/>
                  </a:lnTo>
                  <a:lnTo>
                    <a:pt x="234" y="294"/>
                  </a:lnTo>
                  <a:lnTo>
                    <a:pt x="263" y="263"/>
                  </a:lnTo>
                  <a:lnTo>
                    <a:pt x="295" y="234"/>
                  </a:lnTo>
                  <a:lnTo>
                    <a:pt x="327" y="205"/>
                  </a:lnTo>
                  <a:lnTo>
                    <a:pt x="361" y="179"/>
                  </a:lnTo>
                  <a:lnTo>
                    <a:pt x="397" y="154"/>
                  </a:lnTo>
                  <a:lnTo>
                    <a:pt x="434" y="130"/>
                  </a:lnTo>
                  <a:lnTo>
                    <a:pt x="471" y="109"/>
                  </a:lnTo>
                  <a:lnTo>
                    <a:pt x="510" y="89"/>
                  </a:lnTo>
                  <a:lnTo>
                    <a:pt x="549" y="70"/>
                  </a:lnTo>
                  <a:lnTo>
                    <a:pt x="590" y="55"/>
                  </a:lnTo>
                  <a:lnTo>
                    <a:pt x="631" y="40"/>
                  </a:lnTo>
                  <a:lnTo>
                    <a:pt x="674" y="29"/>
                  </a:lnTo>
                  <a:lnTo>
                    <a:pt x="718" y="19"/>
                  </a:lnTo>
                  <a:lnTo>
                    <a:pt x="762" y="10"/>
                  </a:lnTo>
                  <a:lnTo>
                    <a:pt x="807" y="5"/>
                  </a:lnTo>
                  <a:lnTo>
                    <a:pt x="852" y="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35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96" name="Freeform 46"/>
            <p:cNvSpPr>
              <a:spLocks/>
            </p:cNvSpPr>
            <p:nvPr/>
          </p:nvSpPr>
          <p:spPr bwMode="auto">
            <a:xfrm>
              <a:off x="358" y="2447"/>
              <a:ext cx="439" cy="441"/>
            </a:xfrm>
            <a:custGeom>
              <a:avLst/>
              <a:gdLst>
                <a:gd name="T0" fmla="*/ 1 w 1757"/>
                <a:gd name="T1" fmla="*/ 0 h 1762"/>
                <a:gd name="T2" fmla="*/ 1 w 1757"/>
                <a:gd name="T3" fmla="*/ 0 h 1762"/>
                <a:gd name="T4" fmla="*/ 1 w 1757"/>
                <a:gd name="T5" fmla="*/ 0 h 1762"/>
                <a:gd name="T6" fmla="*/ 1 w 1757"/>
                <a:gd name="T7" fmla="*/ 0 h 1762"/>
                <a:gd name="T8" fmla="*/ 1 w 1757"/>
                <a:gd name="T9" fmla="*/ 0 h 1762"/>
                <a:gd name="T10" fmla="*/ 1 w 1757"/>
                <a:gd name="T11" fmla="*/ 0 h 1762"/>
                <a:gd name="T12" fmla="*/ 1 w 1757"/>
                <a:gd name="T13" fmla="*/ 1 h 1762"/>
                <a:gd name="T14" fmla="*/ 1 w 1757"/>
                <a:gd name="T15" fmla="*/ 1 h 1762"/>
                <a:gd name="T16" fmla="*/ 2 w 1757"/>
                <a:gd name="T17" fmla="*/ 1 h 1762"/>
                <a:gd name="T18" fmla="*/ 2 w 1757"/>
                <a:gd name="T19" fmla="*/ 1 h 1762"/>
                <a:gd name="T20" fmla="*/ 2 w 1757"/>
                <a:gd name="T21" fmla="*/ 1 h 1762"/>
                <a:gd name="T22" fmla="*/ 2 w 1757"/>
                <a:gd name="T23" fmla="*/ 1 h 1762"/>
                <a:gd name="T24" fmla="*/ 2 w 1757"/>
                <a:gd name="T25" fmla="*/ 1 h 1762"/>
                <a:gd name="T26" fmla="*/ 1 w 1757"/>
                <a:gd name="T27" fmla="*/ 1 h 1762"/>
                <a:gd name="T28" fmla="*/ 1 w 1757"/>
                <a:gd name="T29" fmla="*/ 2 h 1762"/>
                <a:gd name="T30" fmla="*/ 1 w 1757"/>
                <a:gd name="T31" fmla="*/ 2 h 1762"/>
                <a:gd name="T32" fmla="*/ 1 w 1757"/>
                <a:gd name="T33" fmla="*/ 2 h 1762"/>
                <a:gd name="T34" fmla="*/ 1 w 1757"/>
                <a:gd name="T35" fmla="*/ 2 h 1762"/>
                <a:gd name="T36" fmla="*/ 1 w 1757"/>
                <a:gd name="T37" fmla="*/ 2 h 1762"/>
                <a:gd name="T38" fmla="*/ 1 w 1757"/>
                <a:gd name="T39" fmla="*/ 2 h 1762"/>
                <a:gd name="T40" fmla="*/ 1 w 1757"/>
                <a:gd name="T41" fmla="*/ 2 h 1762"/>
                <a:gd name="T42" fmla="*/ 1 w 1757"/>
                <a:gd name="T43" fmla="*/ 2 h 1762"/>
                <a:gd name="T44" fmla="*/ 1 w 1757"/>
                <a:gd name="T45" fmla="*/ 2 h 1762"/>
                <a:gd name="T46" fmla="*/ 0 w 1757"/>
                <a:gd name="T47" fmla="*/ 2 h 1762"/>
                <a:gd name="T48" fmla="*/ 0 w 1757"/>
                <a:gd name="T49" fmla="*/ 2 h 1762"/>
                <a:gd name="T50" fmla="*/ 0 w 1757"/>
                <a:gd name="T51" fmla="*/ 2 h 1762"/>
                <a:gd name="T52" fmla="*/ 0 w 1757"/>
                <a:gd name="T53" fmla="*/ 2 h 1762"/>
                <a:gd name="T54" fmla="*/ 0 w 1757"/>
                <a:gd name="T55" fmla="*/ 2 h 1762"/>
                <a:gd name="T56" fmla="*/ 0 w 1757"/>
                <a:gd name="T57" fmla="*/ 1 h 1762"/>
                <a:gd name="T58" fmla="*/ 0 w 1757"/>
                <a:gd name="T59" fmla="*/ 1 h 1762"/>
                <a:gd name="T60" fmla="*/ 0 w 1757"/>
                <a:gd name="T61" fmla="*/ 1 h 1762"/>
                <a:gd name="T62" fmla="*/ 0 w 1757"/>
                <a:gd name="T63" fmla="*/ 1 h 1762"/>
                <a:gd name="T64" fmla="*/ 0 w 1757"/>
                <a:gd name="T65" fmla="*/ 1 h 1762"/>
                <a:gd name="T66" fmla="*/ 0 w 1757"/>
                <a:gd name="T67" fmla="*/ 1 h 1762"/>
                <a:gd name="T68" fmla="*/ 0 w 1757"/>
                <a:gd name="T69" fmla="*/ 1 h 1762"/>
                <a:gd name="T70" fmla="*/ 0 w 1757"/>
                <a:gd name="T71" fmla="*/ 1 h 1762"/>
                <a:gd name="T72" fmla="*/ 0 w 1757"/>
                <a:gd name="T73" fmla="*/ 0 h 1762"/>
                <a:gd name="T74" fmla="*/ 0 w 1757"/>
                <a:gd name="T75" fmla="*/ 0 h 1762"/>
                <a:gd name="T76" fmla="*/ 0 w 1757"/>
                <a:gd name="T77" fmla="*/ 0 h 1762"/>
                <a:gd name="T78" fmla="*/ 0 w 1757"/>
                <a:gd name="T79" fmla="*/ 0 h 1762"/>
                <a:gd name="T80" fmla="*/ 0 w 1757"/>
                <a:gd name="T81" fmla="*/ 0 h 1762"/>
                <a:gd name="T82" fmla="*/ 1 w 1757"/>
                <a:gd name="T83" fmla="*/ 0 h 1762"/>
                <a:gd name="T84" fmla="*/ 1 w 1757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7"/>
                <a:gd name="T130" fmla="*/ 0 h 1762"/>
                <a:gd name="T131" fmla="*/ 1757 w 1757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7" h="1762">
                  <a:moveTo>
                    <a:pt x="879" y="0"/>
                  </a:moveTo>
                  <a:lnTo>
                    <a:pt x="925" y="1"/>
                  </a:lnTo>
                  <a:lnTo>
                    <a:pt x="970" y="5"/>
                  </a:lnTo>
                  <a:lnTo>
                    <a:pt x="1014" y="10"/>
                  </a:lnTo>
                  <a:lnTo>
                    <a:pt x="1056" y="18"/>
                  </a:lnTo>
                  <a:lnTo>
                    <a:pt x="1099" y="28"/>
                  </a:lnTo>
                  <a:lnTo>
                    <a:pt x="1140" y="40"/>
                  </a:lnTo>
                  <a:lnTo>
                    <a:pt x="1181" y="54"/>
                  </a:lnTo>
                  <a:lnTo>
                    <a:pt x="1221" y="69"/>
                  </a:lnTo>
                  <a:lnTo>
                    <a:pt x="1260" y="88"/>
                  </a:lnTo>
                  <a:lnTo>
                    <a:pt x="1298" y="107"/>
                  </a:lnTo>
                  <a:lnTo>
                    <a:pt x="1334" y="128"/>
                  </a:lnTo>
                  <a:lnTo>
                    <a:pt x="1370" y="151"/>
                  </a:lnTo>
                  <a:lnTo>
                    <a:pt x="1404" y="176"/>
                  </a:lnTo>
                  <a:lnTo>
                    <a:pt x="1438" y="202"/>
                  </a:lnTo>
                  <a:lnTo>
                    <a:pt x="1469" y="229"/>
                  </a:lnTo>
                  <a:lnTo>
                    <a:pt x="1501" y="258"/>
                  </a:lnTo>
                  <a:lnTo>
                    <a:pt x="1530" y="290"/>
                  </a:lnTo>
                  <a:lnTo>
                    <a:pt x="1557" y="322"/>
                  </a:lnTo>
                  <a:lnTo>
                    <a:pt x="1583" y="355"/>
                  </a:lnTo>
                  <a:lnTo>
                    <a:pt x="1607" y="390"/>
                  </a:lnTo>
                  <a:lnTo>
                    <a:pt x="1630" y="425"/>
                  </a:lnTo>
                  <a:lnTo>
                    <a:pt x="1651" y="463"/>
                  </a:lnTo>
                  <a:lnTo>
                    <a:pt x="1671" y="500"/>
                  </a:lnTo>
                  <a:lnTo>
                    <a:pt x="1689" y="539"/>
                  </a:lnTo>
                  <a:lnTo>
                    <a:pt x="1704" y="579"/>
                  </a:lnTo>
                  <a:lnTo>
                    <a:pt x="1717" y="621"/>
                  </a:lnTo>
                  <a:lnTo>
                    <a:pt x="1730" y="662"/>
                  </a:lnTo>
                  <a:lnTo>
                    <a:pt x="1740" y="704"/>
                  </a:lnTo>
                  <a:lnTo>
                    <a:pt x="1747" y="748"/>
                  </a:lnTo>
                  <a:lnTo>
                    <a:pt x="1752" y="792"/>
                  </a:lnTo>
                  <a:lnTo>
                    <a:pt x="1756" y="837"/>
                  </a:lnTo>
                  <a:lnTo>
                    <a:pt x="1757" y="882"/>
                  </a:lnTo>
                  <a:lnTo>
                    <a:pt x="1756" y="928"/>
                  </a:lnTo>
                  <a:lnTo>
                    <a:pt x="1752" y="973"/>
                  </a:lnTo>
                  <a:lnTo>
                    <a:pt x="1747" y="1017"/>
                  </a:lnTo>
                  <a:lnTo>
                    <a:pt x="1740" y="1059"/>
                  </a:lnTo>
                  <a:lnTo>
                    <a:pt x="1730" y="1102"/>
                  </a:lnTo>
                  <a:lnTo>
                    <a:pt x="1717" y="1143"/>
                  </a:lnTo>
                  <a:lnTo>
                    <a:pt x="1704" y="1184"/>
                  </a:lnTo>
                  <a:lnTo>
                    <a:pt x="1689" y="1225"/>
                  </a:lnTo>
                  <a:lnTo>
                    <a:pt x="1671" y="1263"/>
                  </a:lnTo>
                  <a:lnTo>
                    <a:pt x="1651" y="1301"/>
                  </a:lnTo>
                  <a:lnTo>
                    <a:pt x="1630" y="1339"/>
                  </a:lnTo>
                  <a:lnTo>
                    <a:pt x="1607" y="1374"/>
                  </a:lnTo>
                  <a:lnTo>
                    <a:pt x="1583" y="1409"/>
                  </a:lnTo>
                  <a:lnTo>
                    <a:pt x="1557" y="1441"/>
                  </a:lnTo>
                  <a:lnTo>
                    <a:pt x="1530" y="1474"/>
                  </a:lnTo>
                  <a:lnTo>
                    <a:pt x="1501" y="1504"/>
                  </a:lnTo>
                  <a:lnTo>
                    <a:pt x="1469" y="1533"/>
                  </a:lnTo>
                  <a:lnTo>
                    <a:pt x="1438" y="1560"/>
                  </a:lnTo>
                  <a:lnTo>
                    <a:pt x="1404" y="1587"/>
                  </a:lnTo>
                  <a:lnTo>
                    <a:pt x="1370" y="1612"/>
                  </a:lnTo>
                  <a:lnTo>
                    <a:pt x="1334" y="1634"/>
                  </a:lnTo>
                  <a:lnTo>
                    <a:pt x="1298" y="1656"/>
                  </a:lnTo>
                  <a:lnTo>
                    <a:pt x="1260" y="1676"/>
                  </a:lnTo>
                  <a:lnTo>
                    <a:pt x="1221" y="1693"/>
                  </a:lnTo>
                  <a:lnTo>
                    <a:pt x="1181" y="1708"/>
                  </a:lnTo>
                  <a:lnTo>
                    <a:pt x="1140" y="1722"/>
                  </a:lnTo>
                  <a:lnTo>
                    <a:pt x="1099" y="1735"/>
                  </a:lnTo>
                  <a:lnTo>
                    <a:pt x="1056" y="1745"/>
                  </a:lnTo>
                  <a:lnTo>
                    <a:pt x="1014" y="1752"/>
                  </a:lnTo>
                  <a:lnTo>
                    <a:pt x="970" y="1757"/>
                  </a:lnTo>
                  <a:lnTo>
                    <a:pt x="925" y="1761"/>
                  </a:lnTo>
                  <a:lnTo>
                    <a:pt x="879" y="1762"/>
                  </a:lnTo>
                  <a:lnTo>
                    <a:pt x="834" y="1761"/>
                  </a:lnTo>
                  <a:lnTo>
                    <a:pt x="789" y="1757"/>
                  </a:lnTo>
                  <a:lnTo>
                    <a:pt x="745" y="1752"/>
                  </a:lnTo>
                  <a:lnTo>
                    <a:pt x="703" y="1745"/>
                  </a:lnTo>
                  <a:lnTo>
                    <a:pt x="660" y="1735"/>
                  </a:lnTo>
                  <a:lnTo>
                    <a:pt x="619" y="1722"/>
                  </a:lnTo>
                  <a:lnTo>
                    <a:pt x="578" y="1708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4"/>
                  </a:lnTo>
                  <a:lnTo>
                    <a:pt x="389" y="1612"/>
                  </a:lnTo>
                  <a:lnTo>
                    <a:pt x="353" y="1587"/>
                  </a:lnTo>
                  <a:lnTo>
                    <a:pt x="321" y="1560"/>
                  </a:lnTo>
                  <a:lnTo>
                    <a:pt x="288" y="1533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1"/>
                  </a:lnTo>
                  <a:lnTo>
                    <a:pt x="176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1"/>
                  </a:lnTo>
                  <a:lnTo>
                    <a:pt x="87" y="1263"/>
                  </a:lnTo>
                  <a:lnTo>
                    <a:pt x="69" y="1225"/>
                  </a:lnTo>
                  <a:lnTo>
                    <a:pt x="54" y="1184"/>
                  </a:lnTo>
                  <a:lnTo>
                    <a:pt x="40" y="1143"/>
                  </a:lnTo>
                  <a:lnTo>
                    <a:pt x="28" y="1102"/>
                  </a:lnTo>
                  <a:lnTo>
                    <a:pt x="18" y="1059"/>
                  </a:lnTo>
                  <a:lnTo>
                    <a:pt x="10" y="1017"/>
                  </a:lnTo>
                  <a:lnTo>
                    <a:pt x="5" y="973"/>
                  </a:lnTo>
                  <a:lnTo>
                    <a:pt x="1" y="928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5" y="792"/>
                  </a:lnTo>
                  <a:lnTo>
                    <a:pt x="10" y="748"/>
                  </a:lnTo>
                  <a:lnTo>
                    <a:pt x="18" y="704"/>
                  </a:lnTo>
                  <a:lnTo>
                    <a:pt x="28" y="662"/>
                  </a:lnTo>
                  <a:lnTo>
                    <a:pt x="40" y="621"/>
                  </a:lnTo>
                  <a:lnTo>
                    <a:pt x="54" y="579"/>
                  </a:lnTo>
                  <a:lnTo>
                    <a:pt x="69" y="539"/>
                  </a:lnTo>
                  <a:lnTo>
                    <a:pt x="87" y="500"/>
                  </a:lnTo>
                  <a:lnTo>
                    <a:pt x="107" y="463"/>
                  </a:lnTo>
                  <a:lnTo>
                    <a:pt x="128" y="425"/>
                  </a:lnTo>
                  <a:lnTo>
                    <a:pt x="151" y="390"/>
                  </a:lnTo>
                  <a:lnTo>
                    <a:pt x="176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3" y="176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8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0" y="28"/>
                  </a:lnTo>
                  <a:lnTo>
                    <a:pt x="703" y="18"/>
                  </a:lnTo>
                  <a:lnTo>
                    <a:pt x="745" y="10"/>
                  </a:lnTo>
                  <a:lnTo>
                    <a:pt x="789" y="5"/>
                  </a:lnTo>
                  <a:lnTo>
                    <a:pt x="834" y="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97" name="Freeform 47"/>
            <p:cNvSpPr>
              <a:spLocks/>
            </p:cNvSpPr>
            <p:nvPr/>
          </p:nvSpPr>
          <p:spPr bwMode="auto">
            <a:xfrm>
              <a:off x="360" y="2450"/>
              <a:ext cx="431" cy="432"/>
            </a:xfrm>
            <a:custGeom>
              <a:avLst/>
              <a:gdLst>
                <a:gd name="T0" fmla="*/ 1 w 1723"/>
                <a:gd name="T1" fmla="*/ 0 h 1728"/>
                <a:gd name="T2" fmla="*/ 1 w 1723"/>
                <a:gd name="T3" fmla="*/ 0 h 1728"/>
                <a:gd name="T4" fmla="*/ 1 w 1723"/>
                <a:gd name="T5" fmla="*/ 0 h 1728"/>
                <a:gd name="T6" fmla="*/ 1 w 1723"/>
                <a:gd name="T7" fmla="*/ 0 h 1728"/>
                <a:gd name="T8" fmla="*/ 2 w 1723"/>
                <a:gd name="T9" fmla="*/ 0 h 1728"/>
                <a:gd name="T10" fmla="*/ 2 w 1723"/>
                <a:gd name="T11" fmla="*/ 0 h 1728"/>
                <a:gd name="T12" fmla="*/ 2 w 1723"/>
                <a:gd name="T13" fmla="*/ 1 h 1728"/>
                <a:gd name="T14" fmla="*/ 2 w 1723"/>
                <a:gd name="T15" fmla="*/ 1 h 1728"/>
                <a:gd name="T16" fmla="*/ 2 w 1723"/>
                <a:gd name="T17" fmla="*/ 1 h 1728"/>
                <a:gd name="T18" fmla="*/ 2 w 1723"/>
                <a:gd name="T19" fmla="*/ 1 h 1728"/>
                <a:gd name="T20" fmla="*/ 2 w 1723"/>
                <a:gd name="T21" fmla="*/ 1 h 1728"/>
                <a:gd name="T22" fmla="*/ 2 w 1723"/>
                <a:gd name="T23" fmla="*/ 1 h 1728"/>
                <a:gd name="T24" fmla="*/ 2 w 1723"/>
                <a:gd name="T25" fmla="*/ 1 h 1728"/>
                <a:gd name="T26" fmla="*/ 2 w 1723"/>
                <a:gd name="T27" fmla="*/ 1 h 1728"/>
                <a:gd name="T28" fmla="*/ 2 w 1723"/>
                <a:gd name="T29" fmla="*/ 1 h 1728"/>
                <a:gd name="T30" fmla="*/ 2 w 1723"/>
                <a:gd name="T31" fmla="*/ 2 h 1728"/>
                <a:gd name="T32" fmla="*/ 2 w 1723"/>
                <a:gd name="T33" fmla="*/ 2 h 1728"/>
                <a:gd name="T34" fmla="*/ 1 w 1723"/>
                <a:gd name="T35" fmla="*/ 2 h 1728"/>
                <a:gd name="T36" fmla="*/ 1 w 1723"/>
                <a:gd name="T37" fmla="*/ 2 h 1728"/>
                <a:gd name="T38" fmla="*/ 1 w 1723"/>
                <a:gd name="T39" fmla="*/ 2 h 1728"/>
                <a:gd name="T40" fmla="*/ 1 w 1723"/>
                <a:gd name="T41" fmla="*/ 2 h 1728"/>
                <a:gd name="T42" fmla="*/ 1 w 1723"/>
                <a:gd name="T43" fmla="*/ 2 h 1728"/>
                <a:gd name="T44" fmla="*/ 1 w 1723"/>
                <a:gd name="T45" fmla="*/ 2 h 1728"/>
                <a:gd name="T46" fmla="*/ 1 w 1723"/>
                <a:gd name="T47" fmla="*/ 2 h 1728"/>
                <a:gd name="T48" fmla="*/ 1 w 1723"/>
                <a:gd name="T49" fmla="*/ 2 h 1728"/>
                <a:gd name="T50" fmla="*/ 1 w 1723"/>
                <a:gd name="T51" fmla="*/ 2 h 1728"/>
                <a:gd name="T52" fmla="*/ 0 w 1723"/>
                <a:gd name="T53" fmla="*/ 2 h 1728"/>
                <a:gd name="T54" fmla="*/ 0 w 1723"/>
                <a:gd name="T55" fmla="*/ 2 h 1728"/>
                <a:gd name="T56" fmla="*/ 0 w 1723"/>
                <a:gd name="T57" fmla="*/ 1 h 1728"/>
                <a:gd name="T58" fmla="*/ 0 w 1723"/>
                <a:gd name="T59" fmla="*/ 1 h 1728"/>
                <a:gd name="T60" fmla="*/ 0 w 1723"/>
                <a:gd name="T61" fmla="*/ 1 h 1728"/>
                <a:gd name="T62" fmla="*/ 0 w 1723"/>
                <a:gd name="T63" fmla="*/ 1 h 1728"/>
                <a:gd name="T64" fmla="*/ 0 w 1723"/>
                <a:gd name="T65" fmla="*/ 1 h 1728"/>
                <a:gd name="T66" fmla="*/ 0 w 1723"/>
                <a:gd name="T67" fmla="*/ 1 h 1728"/>
                <a:gd name="T68" fmla="*/ 0 w 1723"/>
                <a:gd name="T69" fmla="*/ 1 h 1728"/>
                <a:gd name="T70" fmla="*/ 0 w 1723"/>
                <a:gd name="T71" fmla="*/ 1 h 1728"/>
                <a:gd name="T72" fmla="*/ 0 w 1723"/>
                <a:gd name="T73" fmla="*/ 0 h 1728"/>
                <a:gd name="T74" fmla="*/ 0 w 1723"/>
                <a:gd name="T75" fmla="*/ 0 h 1728"/>
                <a:gd name="T76" fmla="*/ 1 w 1723"/>
                <a:gd name="T77" fmla="*/ 0 h 1728"/>
                <a:gd name="T78" fmla="*/ 1 w 1723"/>
                <a:gd name="T79" fmla="*/ 0 h 1728"/>
                <a:gd name="T80" fmla="*/ 1 w 1723"/>
                <a:gd name="T81" fmla="*/ 0 h 1728"/>
                <a:gd name="T82" fmla="*/ 1 w 1723"/>
                <a:gd name="T83" fmla="*/ 0 h 1728"/>
                <a:gd name="T84" fmla="*/ 1 w 1723"/>
                <a:gd name="T85" fmla="*/ 0 h 1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3"/>
                <a:gd name="T130" fmla="*/ 0 h 1728"/>
                <a:gd name="T131" fmla="*/ 1723 w 1723"/>
                <a:gd name="T132" fmla="*/ 1728 h 1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3" h="1728">
                  <a:moveTo>
                    <a:pt x="863" y="0"/>
                  </a:moveTo>
                  <a:lnTo>
                    <a:pt x="907" y="1"/>
                  </a:lnTo>
                  <a:lnTo>
                    <a:pt x="952" y="5"/>
                  </a:lnTo>
                  <a:lnTo>
                    <a:pt x="994" y="10"/>
                  </a:lnTo>
                  <a:lnTo>
                    <a:pt x="1037" y="17"/>
                  </a:lnTo>
                  <a:lnTo>
                    <a:pt x="1078" y="27"/>
                  </a:lnTo>
                  <a:lnTo>
                    <a:pt x="1120" y="39"/>
                  </a:lnTo>
                  <a:lnTo>
                    <a:pt x="1160" y="52"/>
                  </a:lnTo>
                  <a:lnTo>
                    <a:pt x="1199" y="67"/>
                  </a:lnTo>
                  <a:lnTo>
                    <a:pt x="1237" y="85"/>
                  </a:lnTo>
                  <a:lnTo>
                    <a:pt x="1274" y="104"/>
                  </a:lnTo>
                  <a:lnTo>
                    <a:pt x="1310" y="125"/>
                  </a:lnTo>
                  <a:lnTo>
                    <a:pt x="1345" y="148"/>
                  </a:lnTo>
                  <a:lnTo>
                    <a:pt x="1379" y="171"/>
                  </a:lnTo>
                  <a:lnTo>
                    <a:pt x="1412" y="198"/>
                  </a:lnTo>
                  <a:lnTo>
                    <a:pt x="1443" y="224"/>
                  </a:lnTo>
                  <a:lnTo>
                    <a:pt x="1472" y="253"/>
                  </a:lnTo>
                  <a:lnTo>
                    <a:pt x="1501" y="283"/>
                  </a:lnTo>
                  <a:lnTo>
                    <a:pt x="1528" y="314"/>
                  </a:lnTo>
                  <a:lnTo>
                    <a:pt x="1553" y="347"/>
                  </a:lnTo>
                  <a:lnTo>
                    <a:pt x="1577" y="381"/>
                  </a:lnTo>
                  <a:lnTo>
                    <a:pt x="1599" y="416"/>
                  </a:lnTo>
                  <a:lnTo>
                    <a:pt x="1619" y="452"/>
                  </a:lnTo>
                  <a:lnTo>
                    <a:pt x="1640" y="490"/>
                  </a:lnTo>
                  <a:lnTo>
                    <a:pt x="1656" y="527"/>
                  </a:lnTo>
                  <a:lnTo>
                    <a:pt x="1671" y="566"/>
                  </a:lnTo>
                  <a:lnTo>
                    <a:pt x="1685" y="606"/>
                  </a:lnTo>
                  <a:lnTo>
                    <a:pt x="1696" y="648"/>
                  </a:lnTo>
                  <a:lnTo>
                    <a:pt x="1706" y="689"/>
                  </a:lnTo>
                  <a:lnTo>
                    <a:pt x="1713" y="732"/>
                  </a:lnTo>
                  <a:lnTo>
                    <a:pt x="1718" y="775"/>
                  </a:lnTo>
                  <a:lnTo>
                    <a:pt x="1722" y="819"/>
                  </a:lnTo>
                  <a:lnTo>
                    <a:pt x="1723" y="863"/>
                  </a:lnTo>
                  <a:lnTo>
                    <a:pt x="1722" y="907"/>
                  </a:lnTo>
                  <a:lnTo>
                    <a:pt x="1718" y="951"/>
                  </a:lnTo>
                  <a:lnTo>
                    <a:pt x="1713" y="995"/>
                  </a:lnTo>
                  <a:lnTo>
                    <a:pt x="1706" y="1037"/>
                  </a:lnTo>
                  <a:lnTo>
                    <a:pt x="1696" y="1079"/>
                  </a:lnTo>
                  <a:lnTo>
                    <a:pt x="1685" y="1120"/>
                  </a:lnTo>
                  <a:lnTo>
                    <a:pt x="1671" y="1160"/>
                  </a:lnTo>
                  <a:lnTo>
                    <a:pt x="1656" y="1199"/>
                  </a:lnTo>
                  <a:lnTo>
                    <a:pt x="1640" y="1238"/>
                  </a:lnTo>
                  <a:lnTo>
                    <a:pt x="1619" y="1274"/>
                  </a:lnTo>
                  <a:lnTo>
                    <a:pt x="1599" y="1311"/>
                  </a:lnTo>
                  <a:lnTo>
                    <a:pt x="1577" y="1346"/>
                  </a:lnTo>
                  <a:lnTo>
                    <a:pt x="1553" y="1379"/>
                  </a:lnTo>
                  <a:lnTo>
                    <a:pt x="1528" y="1412"/>
                  </a:lnTo>
                  <a:lnTo>
                    <a:pt x="1501" y="1445"/>
                  </a:lnTo>
                  <a:lnTo>
                    <a:pt x="1472" y="1473"/>
                  </a:lnTo>
                  <a:lnTo>
                    <a:pt x="1443" y="1502"/>
                  </a:lnTo>
                  <a:lnTo>
                    <a:pt x="1412" y="1530"/>
                  </a:lnTo>
                  <a:lnTo>
                    <a:pt x="1379" y="1556"/>
                  </a:lnTo>
                  <a:lnTo>
                    <a:pt x="1345" y="1580"/>
                  </a:lnTo>
                  <a:lnTo>
                    <a:pt x="1310" y="1603"/>
                  </a:lnTo>
                  <a:lnTo>
                    <a:pt x="1274" y="1624"/>
                  </a:lnTo>
                  <a:lnTo>
                    <a:pt x="1237" y="1643"/>
                  </a:lnTo>
                  <a:lnTo>
                    <a:pt x="1199" y="1660"/>
                  </a:lnTo>
                  <a:lnTo>
                    <a:pt x="1160" y="1675"/>
                  </a:lnTo>
                  <a:lnTo>
                    <a:pt x="1120" y="1689"/>
                  </a:lnTo>
                  <a:lnTo>
                    <a:pt x="1078" y="1700"/>
                  </a:lnTo>
                  <a:lnTo>
                    <a:pt x="1037" y="1710"/>
                  </a:lnTo>
                  <a:lnTo>
                    <a:pt x="994" y="1718"/>
                  </a:lnTo>
                  <a:lnTo>
                    <a:pt x="952" y="1723"/>
                  </a:lnTo>
                  <a:lnTo>
                    <a:pt x="907" y="1727"/>
                  </a:lnTo>
                  <a:lnTo>
                    <a:pt x="863" y="1728"/>
                  </a:lnTo>
                  <a:lnTo>
                    <a:pt x="819" y="1727"/>
                  </a:lnTo>
                  <a:lnTo>
                    <a:pt x="775" y="1723"/>
                  </a:lnTo>
                  <a:lnTo>
                    <a:pt x="731" y="1718"/>
                  </a:lnTo>
                  <a:lnTo>
                    <a:pt x="690" y="1710"/>
                  </a:lnTo>
                  <a:lnTo>
                    <a:pt x="648" y="1700"/>
                  </a:lnTo>
                  <a:lnTo>
                    <a:pt x="607" y="1689"/>
                  </a:lnTo>
                  <a:lnTo>
                    <a:pt x="567" y="1675"/>
                  </a:lnTo>
                  <a:lnTo>
                    <a:pt x="527" y="1660"/>
                  </a:lnTo>
                  <a:lnTo>
                    <a:pt x="490" y="1643"/>
                  </a:lnTo>
                  <a:lnTo>
                    <a:pt x="452" y="1624"/>
                  </a:lnTo>
                  <a:lnTo>
                    <a:pt x="416" y="1603"/>
                  </a:lnTo>
                  <a:lnTo>
                    <a:pt x="381" y="1580"/>
                  </a:lnTo>
                  <a:lnTo>
                    <a:pt x="347" y="1556"/>
                  </a:lnTo>
                  <a:lnTo>
                    <a:pt x="314" y="1530"/>
                  </a:lnTo>
                  <a:lnTo>
                    <a:pt x="283" y="1502"/>
                  </a:lnTo>
                  <a:lnTo>
                    <a:pt x="253" y="1473"/>
                  </a:lnTo>
                  <a:lnTo>
                    <a:pt x="225" y="1445"/>
                  </a:lnTo>
                  <a:lnTo>
                    <a:pt x="198" y="1412"/>
                  </a:lnTo>
                  <a:lnTo>
                    <a:pt x="172" y="1379"/>
                  </a:lnTo>
                  <a:lnTo>
                    <a:pt x="148" y="1346"/>
                  </a:lnTo>
                  <a:lnTo>
                    <a:pt x="125" y="1311"/>
                  </a:lnTo>
                  <a:lnTo>
                    <a:pt x="104" y="1274"/>
                  </a:lnTo>
                  <a:lnTo>
                    <a:pt x="85" y="1238"/>
                  </a:lnTo>
                  <a:lnTo>
                    <a:pt x="68" y="1199"/>
                  </a:lnTo>
                  <a:lnTo>
                    <a:pt x="53" y="1160"/>
                  </a:lnTo>
                  <a:lnTo>
                    <a:pt x="39" y="1120"/>
                  </a:lnTo>
                  <a:lnTo>
                    <a:pt x="28" y="1079"/>
                  </a:lnTo>
                  <a:lnTo>
                    <a:pt x="18" y="1037"/>
                  </a:lnTo>
                  <a:lnTo>
                    <a:pt x="10" y="995"/>
                  </a:lnTo>
                  <a:lnTo>
                    <a:pt x="5" y="951"/>
                  </a:lnTo>
                  <a:lnTo>
                    <a:pt x="1" y="907"/>
                  </a:lnTo>
                  <a:lnTo>
                    <a:pt x="0" y="863"/>
                  </a:lnTo>
                  <a:lnTo>
                    <a:pt x="1" y="819"/>
                  </a:lnTo>
                  <a:lnTo>
                    <a:pt x="5" y="775"/>
                  </a:lnTo>
                  <a:lnTo>
                    <a:pt x="10" y="732"/>
                  </a:lnTo>
                  <a:lnTo>
                    <a:pt x="18" y="689"/>
                  </a:lnTo>
                  <a:lnTo>
                    <a:pt x="28" y="648"/>
                  </a:lnTo>
                  <a:lnTo>
                    <a:pt x="39" y="606"/>
                  </a:lnTo>
                  <a:lnTo>
                    <a:pt x="53" y="566"/>
                  </a:lnTo>
                  <a:lnTo>
                    <a:pt x="68" y="527"/>
                  </a:lnTo>
                  <a:lnTo>
                    <a:pt x="85" y="490"/>
                  </a:lnTo>
                  <a:lnTo>
                    <a:pt x="104" y="452"/>
                  </a:lnTo>
                  <a:lnTo>
                    <a:pt x="125" y="416"/>
                  </a:lnTo>
                  <a:lnTo>
                    <a:pt x="148" y="381"/>
                  </a:lnTo>
                  <a:lnTo>
                    <a:pt x="172" y="347"/>
                  </a:lnTo>
                  <a:lnTo>
                    <a:pt x="198" y="314"/>
                  </a:lnTo>
                  <a:lnTo>
                    <a:pt x="225" y="283"/>
                  </a:lnTo>
                  <a:lnTo>
                    <a:pt x="253" y="253"/>
                  </a:lnTo>
                  <a:lnTo>
                    <a:pt x="283" y="224"/>
                  </a:lnTo>
                  <a:lnTo>
                    <a:pt x="314" y="198"/>
                  </a:lnTo>
                  <a:lnTo>
                    <a:pt x="347" y="171"/>
                  </a:lnTo>
                  <a:lnTo>
                    <a:pt x="381" y="148"/>
                  </a:lnTo>
                  <a:lnTo>
                    <a:pt x="416" y="125"/>
                  </a:lnTo>
                  <a:lnTo>
                    <a:pt x="452" y="104"/>
                  </a:lnTo>
                  <a:lnTo>
                    <a:pt x="490" y="85"/>
                  </a:lnTo>
                  <a:lnTo>
                    <a:pt x="527" y="67"/>
                  </a:lnTo>
                  <a:lnTo>
                    <a:pt x="567" y="52"/>
                  </a:lnTo>
                  <a:lnTo>
                    <a:pt x="607" y="39"/>
                  </a:lnTo>
                  <a:lnTo>
                    <a:pt x="648" y="27"/>
                  </a:lnTo>
                  <a:lnTo>
                    <a:pt x="690" y="17"/>
                  </a:lnTo>
                  <a:lnTo>
                    <a:pt x="731" y="10"/>
                  </a:lnTo>
                  <a:lnTo>
                    <a:pt x="775" y="5"/>
                  </a:lnTo>
                  <a:lnTo>
                    <a:pt x="81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686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98" name="Freeform 48"/>
            <p:cNvSpPr>
              <a:spLocks/>
            </p:cNvSpPr>
            <p:nvPr/>
          </p:nvSpPr>
          <p:spPr bwMode="auto">
            <a:xfrm>
              <a:off x="363" y="2453"/>
              <a:ext cx="422" cy="423"/>
            </a:xfrm>
            <a:custGeom>
              <a:avLst/>
              <a:gdLst>
                <a:gd name="T0" fmla="*/ 1 w 1688"/>
                <a:gd name="T1" fmla="*/ 0 h 1693"/>
                <a:gd name="T2" fmla="*/ 1 w 1688"/>
                <a:gd name="T3" fmla="*/ 0 h 1693"/>
                <a:gd name="T4" fmla="*/ 1 w 1688"/>
                <a:gd name="T5" fmla="*/ 0 h 1693"/>
                <a:gd name="T6" fmla="*/ 1 w 1688"/>
                <a:gd name="T7" fmla="*/ 0 h 1693"/>
                <a:gd name="T8" fmla="*/ 2 w 1688"/>
                <a:gd name="T9" fmla="*/ 0 h 1693"/>
                <a:gd name="T10" fmla="*/ 2 w 1688"/>
                <a:gd name="T11" fmla="*/ 0 h 1693"/>
                <a:gd name="T12" fmla="*/ 2 w 1688"/>
                <a:gd name="T13" fmla="*/ 0 h 1693"/>
                <a:gd name="T14" fmla="*/ 2 w 1688"/>
                <a:gd name="T15" fmla="*/ 0 h 1693"/>
                <a:gd name="T16" fmla="*/ 2 w 1688"/>
                <a:gd name="T17" fmla="*/ 0 h 1693"/>
                <a:gd name="T18" fmla="*/ 2 w 1688"/>
                <a:gd name="T19" fmla="*/ 1 h 1693"/>
                <a:gd name="T20" fmla="*/ 2 w 1688"/>
                <a:gd name="T21" fmla="*/ 1 h 1693"/>
                <a:gd name="T22" fmla="*/ 2 w 1688"/>
                <a:gd name="T23" fmla="*/ 1 h 1693"/>
                <a:gd name="T24" fmla="*/ 2 w 1688"/>
                <a:gd name="T25" fmla="*/ 1 h 1693"/>
                <a:gd name="T26" fmla="*/ 2 w 1688"/>
                <a:gd name="T27" fmla="*/ 1 h 1693"/>
                <a:gd name="T28" fmla="*/ 2 w 1688"/>
                <a:gd name="T29" fmla="*/ 1 h 1693"/>
                <a:gd name="T30" fmla="*/ 2 w 1688"/>
                <a:gd name="T31" fmla="*/ 1 h 1693"/>
                <a:gd name="T32" fmla="*/ 2 w 1688"/>
                <a:gd name="T33" fmla="*/ 1 h 1693"/>
                <a:gd name="T34" fmla="*/ 1 w 1688"/>
                <a:gd name="T35" fmla="*/ 1 h 1693"/>
                <a:gd name="T36" fmla="*/ 1 w 1688"/>
                <a:gd name="T37" fmla="*/ 1 h 1693"/>
                <a:gd name="T38" fmla="*/ 1 w 1688"/>
                <a:gd name="T39" fmla="*/ 1 h 1693"/>
                <a:gd name="T40" fmla="*/ 1 w 1688"/>
                <a:gd name="T41" fmla="*/ 1 h 1693"/>
                <a:gd name="T42" fmla="*/ 1 w 1688"/>
                <a:gd name="T43" fmla="*/ 1 h 1693"/>
                <a:gd name="T44" fmla="*/ 1 w 1688"/>
                <a:gd name="T45" fmla="*/ 1 h 1693"/>
                <a:gd name="T46" fmla="*/ 1 w 1688"/>
                <a:gd name="T47" fmla="*/ 1 h 1693"/>
                <a:gd name="T48" fmla="*/ 1 w 1688"/>
                <a:gd name="T49" fmla="*/ 1 h 1693"/>
                <a:gd name="T50" fmla="*/ 0 w 1688"/>
                <a:gd name="T51" fmla="*/ 1 h 1693"/>
                <a:gd name="T52" fmla="*/ 0 w 1688"/>
                <a:gd name="T53" fmla="*/ 1 h 1693"/>
                <a:gd name="T54" fmla="*/ 0 w 1688"/>
                <a:gd name="T55" fmla="*/ 1 h 1693"/>
                <a:gd name="T56" fmla="*/ 0 w 1688"/>
                <a:gd name="T57" fmla="*/ 1 h 1693"/>
                <a:gd name="T58" fmla="*/ 0 w 1688"/>
                <a:gd name="T59" fmla="*/ 1 h 1693"/>
                <a:gd name="T60" fmla="*/ 0 w 1688"/>
                <a:gd name="T61" fmla="*/ 1 h 1693"/>
                <a:gd name="T62" fmla="*/ 0 w 1688"/>
                <a:gd name="T63" fmla="*/ 1 h 1693"/>
                <a:gd name="T64" fmla="*/ 0 w 1688"/>
                <a:gd name="T65" fmla="*/ 1 h 1693"/>
                <a:gd name="T66" fmla="*/ 0 w 1688"/>
                <a:gd name="T67" fmla="*/ 0 h 1693"/>
                <a:gd name="T68" fmla="*/ 0 w 1688"/>
                <a:gd name="T69" fmla="*/ 0 h 1693"/>
                <a:gd name="T70" fmla="*/ 0 w 1688"/>
                <a:gd name="T71" fmla="*/ 0 h 1693"/>
                <a:gd name="T72" fmla="*/ 0 w 1688"/>
                <a:gd name="T73" fmla="*/ 0 h 1693"/>
                <a:gd name="T74" fmla="*/ 0 w 1688"/>
                <a:gd name="T75" fmla="*/ 0 h 1693"/>
                <a:gd name="T76" fmla="*/ 1 w 1688"/>
                <a:gd name="T77" fmla="*/ 0 h 1693"/>
                <a:gd name="T78" fmla="*/ 1 w 1688"/>
                <a:gd name="T79" fmla="*/ 0 h 1693"/>
                <a:gd name="T80" fmla="*/ 1 w 1688"/>
                <a:gd name="T81" fmla="*/ 0 h 1693"/>
                <a:gd name="T82" fmla="*/ 1 w 1688"/>
                <a:gd name="T83" fmla="*/ 0 h 1693"/>
                <a:gd name="T84" fmla="*/ 1 w 1688"/>
                <a:gd name="T85" fmla="*/ 0 h 16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"/>
                <a:gd name="T130" fmla="*/ 0 h 1693"/>
                <a:gd name="T131" fmla="*/ 1688 w 1688"/>
                <a:gd name="T132" fmla="*/ 1693 h 16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" h="1693">
                  <a:moveTo>
                    <a:pt x="845" y="0"/>
                  </a:moveTo>
                  <a:lnTo>
                    <a:pt x="889" y="1"/>
                  </a:lnTo>
                  <a:lnTo>
                    <a:pt x="932" y="4"/>
                  </a:lnTo>
                  <a:lnTo>
                    <a:pt x="974" y="10"/>
                  </a:lnTo>
                  <a:lnTo>
                    <a:pt x="1016" y="18"/>
                  </a:lnTo>
                  <a:lnTo>
                    <a:pt x="1056" y="26"/>
                  </a:lnTo>
                  <a:lnTo>
                    <a:pt x="1096" y="38"/>
                  </a:lnTo>
                  <a:lnTo>
                    <a:pt x="1136" y="51"/>
                  </a:lnTo>
                  <a:lnTo>
                    <a:pt x="1174" y="66"/>
                  </a:lnTo>
                  <a:lnTo>
                    <a:pt x="1211" y="84"/>
                  </a:lnTo>
                  <a:lnTo>
                    <a:pt x="1248" y="103"/>
                  </a:lnTo>
                  <a:lnTo>
                    <a:pt x="1283" y="123"/>
                  </a:lnTo>
                  <a:lnTo>
                    <a:pt x="1316" y="145"/>
                  </a:lnTo>
                  <a:lnTo>
                    <a:pt x="1350" y="168"/>
                  </a:lnTo>
                  <a:lnTo>
                    <a:pt x="1382" y="193"/>
                  </a:lnTo>
                  <a:lnTo>
                    <a:pt x="1413" y="221"/>
                  </a:lnTo>
                  <a:lnTo>
                    <a:pt x="1442" y="248"/>
                  </a:lnTo>
                  <a:lnTo>
                    <a:pt x="1469" y="278"/>
                  </a:lnTo>
                  <a:lnTo>
                    <a:pt x="1496" y="308"/>
                  </a:lnTo>
                  <a:lnTo>
                    <a:pt x="1521" y="341"/>
                  </a:lnTo>
                  <a:lnTo>
                    <a:pt x="1544" y="373"/>
                  </a:lnTo>
                  <a:lnTo>
                    <a:pt x="1567" y="409"/>
                  </a:lnTo>
                  <a:lnTo>
                    <a:pt x="1587" y="444"/>
                  </a:lnTo>
                  <a:lnTo>
                    <a:pt x="1606" y="480"/>
                  </a:lnTo>
                  <a:lnTo>
                    <a:pt x="1622" y="518"/>
                  </a:lnTo>
                  <a:lnTo>
                    <a:pt x="1637" y="556"/>
                  </a:lnTo>
                  <a:lnTo>
                    <a:pt x="1651" y="595"/>
                  </a:lnTo>
                  <a:lnTo>
                    <a:pt x="1662" y="635"/>
                  </a:lnTo>
                  <a:lnTo>
                    <a:pt x="1671" y="677"/>
                  </a:lnTo>
                  <a:lnTo>
                    <a:pt x="1678" y="718"/>
                  </a:lnTo>
                  <a:lnTo>
                    <a:pt x="1685" y="761"/>
                  </a:lnTo>
                  <a:lnTo>
                    <a:pt x="1687" y="803"/>
                  </a:lnTo>
                  <a:lnTo>
                    <a:pt x="1688" y="847"/>
                  </a:lnTo>
                  <a:lnTo>
                    <a:pt x="1687" y="891"/>
                  </a:lnTo>
                  <a:lnTo>
                    <a:pt x="1685" y="934"/>
                  </a:lnTo>
                  <a:lnTo>
                    <a:pt x="1678" y="976"/>
                  </a:lnTo>
                  <a:lnTo>
                    <a:pt x="1671" y="1018"/>
                  </a:lnTo>
                  <a:lnTo>
                    <a:pt x="1662" y="1058"/>
                  </a:lnTo>
                  <a:lnTo>
                    <a:pt x="1651" y="1098"/>
                  </a:lnTo>
                  <a:lnTo>
                    <a:pt x="1637" y="1138"/>
                  </a:lnTo>
                  <a:lnTo>
                    <a:pt x="1622" y="1175"/>
                  </a:lnTo>
                  <a:lnTo>
                    <a:pt x="1606" y="1213"/>
                  </a:lnTo>
                  <a:lnTo>
                    <a:pt x="1587" y="1249"/>
                  </a:lnTo>
                  <a:lnTo>
                    <a:pt x="1567" y="1286"/>
                  </a:lnTo>
                  <a:lnTo>
                    <a:pt x="1544" y="1320"/>
                  </a:lnTo>
                  <a:lnTo>
                    <a:pt x="1521" y="1353"/>
                  </a:lnTo>
                  <a:lnTo>
                    <a:pt x="1496" y="1385"/>
                  </a:lnTo>
                  <a:lnTo>
                    <a:pt x="1469" y="1416"/>
                  </a:lnTo>
                  <a:lnTo>
                    <a:pt x="1442" y="1445"/>
                  </a:lnTo>
                  <a:lnTo>
                    <a:pt x="1413" y="1473"/>
                  </a:lnTo>
                  <a:lnTo>
                    <a:pt x="1382" y="1500"/>
                  </a:lnTo>
                  <a:lnTo>
                    <a:pt x="1350" y="1525"/>
                  </a:lnTo>
                  <a:lnTo>
                    <a:pt x="1316" y="1549"/>
                  </a:lnTo>
                  <a:lnTo>
                    <a:pt x="1283" y="1570"/>
                  </a:lnTo>
                  <a:lnTo>
                    <a:pt x="1248" y="1590"/>
                  </a:lnTo>
                  <a:lnTo>
                    <a:pt x="1211" y="1609"/>
                  </a:lnTo>
                  <a:lnTo>
                    <a:pt x="1174" y="1627"/>
                  </a:lnTo>
                  <a:lnTo>
                    <a:pt x="1136" y="1642"/>
                  </a:lnTo>
                  <a:lnTo>
                    <a:pt x="1096" y="1655"/>
                  </a:lnTo>
                  <a:lnTo>
                    <a:pt x="1056" y="1667"/>
                  </a:lnTo>
                  <a:lnTo>
                    <a:pt x="1016" y="1676"/>
                  </a:lnTo>
                  <a:lnTo>
                    <a:pt x="974" y="1683"/>
                  </a:lnTo>
                  <a:lnTo>
                    <a:pt x="932" y="1689"/>
                  </a:lnTo>
                  <a:lnTo>
                    <a:pt x="889" y="1692"/>
                  </a:lnTo>
                  <a:lnTo>
                    <a:pt x="845" y="1693"/>
                  </a:lnTo>
                  <a:lnTo>
                    <a:pt x="802" y="1692"/>
                  </a:lnTo>
                  <a:lnTo>
                    <a:pt x="759" y="1689"/>
                  </a:lnTo>
                  <a:lnTo>
                    <a:pt x="716" y="1683"/>
                  </a:lnTo>
                  <a:lnTo>
                    <a:pt x="675" y="1676"/>
                  </a:lnTo>
                  <a:lnTo>
                    <a:pt x="635" y="1667"/>
                  </a:lnTo>
                  <a:lnTo>
                    <a:pt x="595" y="1655"/>
                  </a:lnTo>
                  <a:lnTo>
                    <a:pt x="555" y="1642"/>
                  </a:lnTo>
                  <a:lnTo>
                    <a:pt x="517" y="1627"/>
                  </a:lnTo>
                  <a:lnTo>
                    <a:pt x="480" y="1609"/>
                  </a:lnTo>
                  <a:lnTo>
                    <a:pt x="443" y="1590"/>
                  </a:lnTo>
                  <a:lnTo>
                    <a:pt x="407" y="1570"/>
                  </a:lnTo>
                  <a:lnTo>
                    <a:pt x="373" y="1549"/>
                  </a:lnTo>
                  <a:lnTo>
                    <a:pt x="339" y="1525"/>
                  </a:lnTo>
                  <a:lnTo>
                    <a:pt x="308" y="1500"/>
                  </a:lnTo>
                  <a:lnTo>
                    <a:pt x="277" y="1473"/>
                  </a:lnTo>
                  <a:lnTo>
                    <a:pt x="248" y="1445"/>
                  </a:lnTo>
                  <a:lnTo>
                    <a:pt x="220" y="1416"/>
                  </a:lnTo>
                  <a:lnTo>
                    <a:pt x="193" y="1385"/>
                  </a:lnTo>
                  <a:lnTo>
                    <a:pt x="168" y="1353"/>
                  </a:lnTo>
                  <a:lnTo>
                    <a:pt x="144" y="1320"/>
                  </a:lnTo>
                  <a:lnTo>
                    <a:pt x="123" y="1286"/>
                  </a:lnTo>
                  <a:lnTo>
                    <a:pt x="103" y="1249"/>
                  </a:lnTo>
                  <a:lnTo>
                    <a:pt x="84" y="1213"/>
                  </a:lnTo>
                  <a:lnTo>
                    <a:pt x="66" y="1175"/>
                  </a:lnTo>
                  <a:lnTo>
                    <a:pt x="51" y="1138"/>
                  </a:lnTo>
                  <a:lnTo>
                    <a:pt x="38" y="1098"/>
                  </a:lnTo>
                  <a:lnTo>
                    <a:pt x="26" y="1058"/>
                  </a:lnTo>
                  <a:lnTo>
                    <a:pt x="18" y="1018"/>
                  </a:lnTo>
                  <a:lnTo>
                    <a:pt x="10" y="976"/>
                  </a:lnTo>
                  <a:lnTo>
                    <a:pt x="4" y="934"/>
                  </a:lnTo>
                  <a:lnTo>
                    <a:pt x="1" y="891"/>
                  </a:lnTo>
                  <a:lnTo>
                    <a:pt x="0" y="847"/>
                  </a:lnTo>
                  <a:lnTo>
                    <a:pt x="1" y="803"/>
                  </a:lnTo>
                  <a:lnTo>
                    <a:pt x="4" y="761"/>
                  </a:lnTo>
                  <a:lnTo>
                    <a:pt x="10" y="718"/>
                  </a:lnTo>
                  <a:lnTo>
                    <a:pt x="18" y="677"/>
                  </a:lnTo>
                  <a:lnTo>
                    <a:pt x="26" y="635"/>
                  </a:lnTo>
                  <a:lnTo>
                    <a:pt x="38" y="595"/>
                  </a:lnTo>
                  <a:lnTo>
                    <a:pt x="51" y="556"/>
                  </a:lnTo>
                  <a:lnTo>
                    <a:pt x="66" y="518"/>
                  </a:lnTo>
                  <a:lnTo>
                    <a:pt x="84" y="480"/>
                  </a:lnTo>
                  <a:lnTo>
                    <a:pt x="103" y="444"/>
                  </a:lnTo>
                  <a:lnTo>
                    <a:pt x="123" y="409"/>
                  </a:lnTo>
                  <a:lnTo>
                    <a:pt x="144" y="373"/>
                  </a:lnTo>
                  <a:lnTo>
                    <a:pt x="168" y="341"/>
                  </a:lnTo>
                  <a:lnTo>
                    <a:pt x="193" y="308"/>
                  </a:lnTo>
                  <a:lnTo>
                    <a:pt x="220" y="278"/>
                  </a:lnTo>
                  <a:lnTo>
                    <a:pt x="248" y="248"/>
                  </a:lnTo>
                  <a:lnTo>
                    <a:pt x="277" y="221"/>
                  </a:lnTo>
                  <a:lnTo>
                    <a:pt x="308" y="193"/>
                  </a:lnTo>
                  <a:lnTo>
                    <a:pt x="339" y="168"/>
                  </a:lnTo>
                  <a:lnTo>
                    <a:pt x="373" y="145"/>
                  </a:lnTo>
                  <a:lnTo>
                    <a:pt x="407" y="123"/>
                  </a:lnTo>
                  <a:lnTo>
                    <a:pt x="443" y="103"/>
                  </a:lnTo>
                  <a:lnTo>
                    <a:pt x="480" y="84"/>
                  </a:lnTo>
                  <a:lnTo>
                    <a:pt x="517" y="66"/>
                  </a:lnTo>
                  <a:lnTo>
                    <a:pt x="555" y="51"/>
                  </a:lnTo>
                  <a:lnTo>
                    <a:pt x="595" y="38"/>
                  </a:lnTo>
                  <a:lnTo>
                    <a:pt x="635" y="26"/>
                  </a:lnTo>
                  <a:lnTo>
                    <a:pt x="675" y="18"/>
                  </a:lnTo>
                  <a:lnTo>
                    <a:pt x="716" y="10"/>
                  </a:lnTo>
                  <a:lnTo>
                    <a:pt x="759" y="4"/>
                  </a:lnTo>
                  <a:lnTo>
                    <a:pt x="802" y="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82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99" name="Freeform 49"/>
            <p:cNvSpPr>
              <a:spLocks/>
            </p:cNvSpPr>
            <p:nvPr/>
          </p:nvSpPr>
          <p:spPr bwMode="auto">
            <a:xfrm>
              <a:off x="365" y="2456"/>
              <a:ext cx="414" cy="415"/>
            </a:xfrm>
            <a:custGeom>
              <a:avLst/>
              <a:gdLst>
                <a:gd name="T0" fmla="*/ 1 w 1653"/>
                <a:gd name="T1" fmla="*/ 0 h 1660"/>
                <a:gd name="T2" fmla="*/ 1 w 1653"/>
                <a:gd name="T3" fmla="*/ 0 h 1660"/>
                <a:gd name="T4" fmla="*/ 1 w 1653"/>
                <a:gd name="T5" fmla="*/ 0 h 1660"/>
                <a:gd name="T6" fmla="*/ 1 w 1653"/>
                <a:gd name="T7" fmla="*/ 0 h 1660"/>
                <a:gd name="T8" fmla="*/ 1 w 1653"/>
                <a:gd name="T9" fmla="*/ 0 h 1660"/>
                <a:gd name="T10" fmla="*/ 2 w 1653"/>
                <a:gd name="T11" fmla="*/ 0 h 1660"/>
                <a:gd name="T12" fmla="*/ 2 w 1653"/>
                <a:gd name="T13" fmla="*/ 1 h 1660"/>
                <a:gd name="T14" fmla="*/ 2 w 1653"/>
                <a:gd name="T15" fmla="*/ 1 h 1660"/>
                <a:gd name="T16" fmla="*/ 2 w 1653"/>
                <a:gd name="T17" fmla="*/ 1 h 1660"/>
                <a:gd name="T18" fmla="*/ 2 w 1653"/>
                <a:gd name="T19" fmla="*/ 1 h 1660"/>
                <a:gd name="T20" fmla="*/ 2 w 1653"/>
                <a:gd name="T21" fmla="*/ 1 h 1660"/>
                <a:gd name="T22" fmla="*/ 2 w 1653"/>
                <a:gd name="T23" fmla="*/ 1 h 1660"/>
                <a:gd name="T24" fmla="*/ 2 w 1653"/>
                <a:gd name="T25" fmla="*/ 1 h 1660"/>
                <a:gd name="T26" fmla="*/ 2 w 1653"/>
                <a:gd name="T27" fmla="*/ 1 h 1660"/>
                <a:gd name="T28" fmla="*/ 2 w 1653"/>
                <a:gd name="T29" fmla="*/ 1 h 1660"/>
                <a:gd name="T30" fmla="*/ 2 w 1653"/>
                <a:gd name="T31" fmla="*/ 2 h 1660"/>
                <a:gd name="T32" fmla="*/ 1 w 1653"/>
                <a:gd name="T33" fmla="*/ 2 h 1660"/>
                <a:gd name="T34" fmla="*/ 1 w 1653"/>
                <a:gd name="T35" fmla="*/ 2 h 1660"/>
                <a:gd name="T36" fmla="*/ 1 w 1653"/>
                <a:gd name="T37" fmla="*/ 2 h 1660"/>
                <a:gd name="T38" fmla="*/ 1 w 1653"/>
                <a:gd name="T39" fmla="*/ 2 h 1660"/>
                <a:gd name="T40" fmla="*/ 1 w 1653"/>
                <a:gd name="T41" fmla="*/ 2 h 1660"/>
                <a:gd name="T42" fmla="*/ 1 w 1653"/>
                <a:gd name="T43" fmla="*/ 2 h 1660"/>
                <a:gd name="T44" fmla="*/ 1 w 1653"/>
                <a:gd name="T45" fmla="*/ 2 h 1660"/>
                <a:gd name="T46" fmla="*/ 1 w 1653"/>
                <a:gd name="T47" fmla="*/ 2 h 1660"/>
                <a:gd name="T48" fmla="*/ 1 w 1653"/>
                <a:gd name="T49" fmla="*/ 2 h 1660"/>
                <a:gd name="T50" fmla="*/ 0 w 1653"/>
                <a:gd name="T51" fmla="*/ 2 h 1660"/>
                <a:gd name="T52" fmla="*/ 0 w 1653"/>
                <a:gd name="T53" fmla="*/ 2 h 1660"/>
                <a:gd name="T54" fmla="*/ 0 w 1653"/>
                <a:gd name="T55" fmla="*/ 1 h 1660"/>
                <a:gd name="T56" fmla="*/ 0 w 1653"/>
                <a:gd name="T57" fmla="*/ 1 h 1660"/>
                <a:gd name="T58" fmla="*/ 0 w 1653"/>
                <a:gd name="T59" fmla="*/ 1 h 1660"/>
                <a:gd name="T60" fmla="*/ 0 w 1653"/>
                <a:gd name="T61" fmla="*/ 1 h 1660"/>
                <a:gd name="T62" fmla="*/ 0 w 1653"/>
                <a:gd name="T63" fmla="*/ 1 h 1660"/>
                <a:gd name="T64" fmla="*/ 0 w 1653"/>
                <a:gd name="T65" fmla="*/ 1 h 1660"/>
                <a:gd name="T66" fmla="*/ 0 w 1653"/>
                <a:gd name="T67" fmla="*/ 1 h 1660"/>
                <a:gd name="T68" fmla="*/ 0 w 1653"/>
                <a:gd name="T69" fmla="*/ 1 h 1660"/>
                <a:gd name="T70" fmla="*/ 0 w 1653"/>
                <a:gd name="T71" fmla="*/ 1 h 1660"/>
                <a:gd name="T72" fmla="*/ 0 w 1653"/>
                <a:gd name="T73" fmla="*/ 0 h 1660"/>
                <a:gd name="T74" fmla="*/ 0 w 1653"/>
                <a:gd name="T75" fmla="*/ 0 h 1660"/>
                <a:gd name="T76" fmla="*/ 1 w 1653"/>
                <a:gd name="T77" fmla="*/ 0 h 1660"/>
                <a:gd name="T78" fmla="*/ 1 w 1653"/>
                <a:gd name="T79" fmla="*/ 0 h 1660"/>
                <a:gd name="T80" fmla="*/ 1 w 1653"/>
                <a:gd name="T81" fmla="*/ 0 h 1660"/>
                <a:gd name="T82" fmla="*/ 1 w 1653"/>
                <a:gd name="T83" fmla="*/ 0 h 1660"/>
                <a:gd name="T84" fmla="*/ 1 w 1653"/>
                <a:gd name="T85" fmla="*/ 0 h 1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3"/>
                <a:gd name="T130" fmla="*/ 0 h 1660"/>
                <a:gd name="T131" fmla="*/ 1653 w 1653"/>
                <a:gd name="T132" fmla="*/ 1660 h 1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3" h="1660">
                  <a:moveTo>
                    <a:pt x="828" y="0"/>
                  </a:moveTo>
                  <a:lnTo>
                    <a:pt x="871" y="1"/>
                  </a:lnTo>
                  <a:lnTo>
                    <a:pt x="912" y="4"/>
                  </a:lnTo>
                  <a:lnTo>
                    <a:pt x="953" y="10"/>
                  </a:lnTo>
                  <a:lnTo>
                    <a:pt x="995" y="18"/>
                  </a:lnTo>
                  <a:lnTo>
                    <a:pt x="1035" y="27"/>
                  </a:lnTo>
                  <a:lnTo>
                    <a:pt x="1073" y="38"/>
                  </a:lnTo>
                  <a:lnTo>
                    <a:pt x="1112" y="50"/>
                  </a:lnTo>
                  <a:lnTo>
                    <a:pt x="1150" y="65"/>
                  </a:lnTo>
                  <a:lnTo>
                    <a:pt x="1186" y="83"/>
                  </a:lnTo>
                  <a:lnTo>
                    <a:pt x="1221" y="101"/>
                  </a:lnTo>
                  <a:lnTo>
                    <a:pt x="1256" y="121"/>
                  </a:lnTo>
                  <a:lnTo>
                    <a:pt x="1289" y="142"/>
                  </a:lnTo>
                  <a:lnTo>
                    <a:pt x="1321" y="166"/>
                  </a:lnTo>
                  <a:lnTo>
                    <a:pt x="1353" y="191"/>
                  </a:lnTo>
                  <a:lnTo>
                    <a:pt x="1383" y="217"/>
                  </a:lnTo>
                  <a:lnTo>
                    <a:pt x="1412" y="243"/>
                  </a:lnTo>
                  <a:lnTo>
                    <a:pt x="1439" y="273"/>
                  </a:lnTo>
                  <a:lnTo>
                    <a:pt x="1465" y="304"/>
                  </a:lnTo>
                  <a:lnTo>
                    <a:pt x="1489" y="335"/>
                  </a:lnTo>
                  <a:lnTo>
                    <a:pt x="1512" y="367"/>
                  </a:lnTo>
                  <a:lnTo>
                    <a:pt x="1534" y="400"/>
                  </a:lnTo>
                  <a:lnTo>
                    <a:pt x="1553" y="435"/>
                  </a:lnTo>
                  <a:lnTo>
                    <a:pt x="1572" y="471"/>
                  </a:lnTo>
                  <a:lnTo>
                    <a:pt x="1588" y="508"/>
                  </a:lnTo>
                  <a:lnTo>
                    <a:pt x="1603" y="545"/>
                  </a:lnTo>
                  <a:lnTo>
                    <a:pt x="1616" y="584"/>
                  </a:lnTo>
                  <a:lnTo>
                    <a:pt x="1627" y="623"/>
                  </a:lnTo>
                  <a:lnTo>
                    <a:pt x="1637" y="663"/>
                  </a:lnTo>
                  <a:lnTo>
                    <a:pt x="1643" y="705"/>
                  </a:lnTo>
                  <a:lnTo>
                    <a:pt x="1650" y="746"/>
                  </a:lnTo>
                  <a:lnTo>
                    <a:pt x="1652" y="787"/>
                  </a:lnTo>
                  <a:lnTo>
                    <a:pt x="1653" y="830"/>
                  </a:lnTo>
                  <a:lnTo>
                    <a:pt x="1652" y="872"/>
                  </a:lnTo>
                  <a:lnTo>
                    <a:pt x="1650" y="914"/>
                  </a:lnTo>
                  <a:lnTo>
                    <a:pt x="1643" y="955"/>
                  </a:lnTo>
                  <a:lnTo>
                    <a:pt x="1637" y="997"/>
                  </a:lnTo>
                  <a:lnTo>
                    <a:pt x="1627" y="1037"/>
                  </a:lnTo>
                  <a:lnTo>
                    <a:pt x="1616" y="1076"/>
                  </a:lnTo>
                  <a:lnTo>
                    <a:pt x="1603" y="1114"/>
                  </a:lnTo>
                  <a:lnTo>
                    <a:pt x="1588" y="1152"/>
                  </a:lnTo>
                  <a:lnTo>
                    <a:pt x="1572" y="1188"/>
                  </a:lnTo>
                  <a:lnTo>
                    <a:pt x="1553" y="1225"/>
                  </a:lnTo>
                  <a:lnTo>
                    <a:pt x="1534" y="1260"/>
                  </a:lnTo>
                  <a:lnTo>
                    <a:pt x="1512" y="1292"/>
                  </a:lnTo>
                  <a:lnTo>
                    <a:pt x="1489" y="1325"/>
                  </a:lnTo>
                  <a:lnTo>
                    <a:pt x="1465" y="1356"/>
                  </a:lnTo>
                  <a:lnTo>
                    <a:pt x="1439" y="1386"/>
                  </a:lnTo>
                  <a:lnTo>
                    <a:pt x="1412" y="1415"/>
                  </a:lnTo>
                  <a:lnTo>
                    <a:pt x="1383" y="1443"/>
                  </a:lnTo>
                  <a:lnTo>
                    <a:pt x="1353" y="1469"/>
                  </a:lnTo>
                  <a:lnTo>
                    <a:pt x="1321" y="1494"/>
                  </a:lnTo>
                  <a:lnTo>
                    <a:pt x="1289" y="1518"/>
                  </a:lnTo>
                  <a:lnTo>
                    <a:pt x="1256" y="1539"/>
                  </a:lnTo>
                  <a:lnTo>
                    <a:pt x="1221" y="1559"/>
                  </a:lnTo>
                  <a:lnTo>
                    <a:pt x="1186" y="1577"/>
                  </a:lnTo>
                  <a:lnTo>
                    <a:pt x="1150" y="1594"/>
                  </a:lnTo>
                  <a:lnTo>
                    <a:pt x="1112" y="1609"/>
                  </a:lnTo>
                  <a:lnTo>
                    <a:pt x="1073" y="1622"/>
                  </a:lnTo>
                  <a:lnTo>
                    <a:pt x="1035" y="1633"/>
                  </a:lnTo>
                  <a:lnTo>
                    <a:pt x="995" y="1642"/>
                  </a:lnTo>
                  <a:lnTo>
                    <a:pt x="953" y="1649"/>
                  </a:lnTo>
                  <a:lnTo>
                    <a:pt x="912" y="1656"/>
                  </a:lnTo>
                  <a:lnTo>
                    <a:pt x="871" y="1658"/>
                  </a:lnTo>
                  <a:lnTo>
                    <a:pt x="828" y="1660"/>
                  </a:lnTo>
                  <a:lnTo>
                    <a:pt x="785" y="1658"/>
                  </a:lnTo>
                  <a:lnTo>
                    <a:pt x="744" y="1656"/>
                  </a:lnTo>
                  <a:lnTo>
                    <a:pt x="703" y="1649"/>
                  </a:lnTo>
                  <a:lnTo>
                    <a:pt x="661" y="1642"/>
                  </a:lnTo>
                  <a:lnTo>
                    <a:pt x="621" y="1633"/>
                  </a:lnTo>
                  <a:lnTo>
                    <a:pt x="582" y="1622"/>
                  </a:lnTo>
                  <a:lnTo>
                    <a:pt x="544" y="1609"/>
                  </a:lnTo>
                  <a:lnTo>
                    <a:pt x="506" y="1594"/>
                  </a:lnTo>
                  <a:lnTo>
                    <a:pt x="470" y="1577"/>
                  </a:lnTo>
                  <a:lnTo>
                    <a:pt x="433" y="1559"/>
                  </a:lnTo>
                  <a:lnTo>
                    <a:pt x="400" y="1539"/>
                  </a:lnTo>
                  <a:lnTo>
                    <a:pt x="366" y="1518"/>
                  </a:lnTo>
                  <a:lnTo>
                    <a:pt x="333" y="1494"/>
                  </a:lnTo>
                  <a:lnTo>
                    <a:pt x="302" y="1469"/>
                  </a:lnTo>
                  <a:lnTo>
                    <a:pt x="272" y="1443"/>
                  </a:lnTo>
                  <a:lnTo>
                    <a:pt x="243" y="1415"/>
                  </a:lnTo>
                  <a:lnTo>
                    <a:pt x="215" y="1386"/>
                  </a:lnTo>
                  <a:lnTo>
                    <a:pt x="189" y="1356"/>
                  </a:lnTo>
                  <a:lnTo>
                    <a:pt x="165" y="1325"/>
                  </a:lnTo>
                  <a:lnTo>
                    <a:pt x="142" y="1292"/>
                  </a:lnTo>
                  <a:lnTo>
                    <a:pt x="120" y="1260"/>
                  </a:lnTo>
                  <a:lnTo>
                    <a:pt x="100" y="1225"/>
                  </a:lnTo>
                  <a:lnTo>
                    <a:pt x="81" y="1188"/>
                  </a:lnTo>
                  <a:lnTo>
                    <a:pt x="65" y="1152"/>
                  </a:lnTo>
                  <a:lnTo>
                    <a:pt x="50" y="1114"/>
                  </a:lnTo>
                  <a:lnTo>
                    <a:pt x="38" y="1076"/>
                  </a:lnTo>
                  <a:lnTo>
                    <a:pt x="26" y="1037"/>
                  </a:lnTo>
                  <a:lnTo>
                    <a:pt x="16" y="997"/>
                  </a:lnTo>
                  <a:lnTo>
                    <a:pt x="10" y="955"/>
                  </a:lnTo>
                  <a:lnTo>
                    <a:pt x="4" y="914"/>
                  </a:lnTo>
                  <a:lnTo>
                    <a:pt x="1" y="872"/>
                  </a:lnTo>
                  <a:lnTo>
                    <a:pt x="0" y="830"/>
                  </a:lnTo>
                  <a:lnTo>
                    <a:pt x="1" y="787"/>
                  </a:lnTo>
                  <a:lnTo>
                    <a:pt x="4" y="746"/>
                  </a:lnTo>
                  <a:lnTo>
                    <a:pt x="10" y="705"/>
                  </a:lnTo>
                  <a:lnTo>
                    <a:pt x="16" y="663"/>
                  </a:lnTo>
                  <a:lnTo>
                    <a:pt x="26" y="623"/>
                  </a:lnTo>
                  <a:lnTo>
                    <a:pt x="38" y="584"/>
                  </a:lnTo>
                  <a:lnTo>
                    <a:pt x="50" y="545"/>
                  </a:lnTo>
                  <a:lnTo>
                    <a:pt x="65" y="508"/>
                  </a:lnTo>
                  <a:lnTo>
                    <a:pt x="81" y="471"/>
                  </a:lnTo>
                  <a:lnTo>
                    <a:pt x="100" y="435"/>
                  </a:lnTo>
                  <a:lnTo>
                    <a:pt x="120" y="400"/>
                  </a:lnTo>
                  <a:lnTo>
                    <a:pt x="142" y="367"/>
                  </a:lnTo>
                  <a:lnTo>
                    <a:pt x="165" y="335"/>
                  </a:lnTo>
                  <a:lnTo>
                    <a:pt x="189" y="304"/>
                  </a:lnTo>
                  <a:lnTo>
                    <a:pt x="215" y="273"/>
                  </a:lnTo>
                  <a:lnTo>
                    <a:pt x="243" y="243"/>
                  </a:lnTo>
                  <a:lnTo>
                    <a:pt x="272" y="217"/>
                  </a:lnTo>
                  <a:lnTo>
                    <a:pt x="302" y="191"/>
                  </a:lnTo>
                  <a:lnTo>
                    <a:pt x="333" y="166"/>
                  </a:lnTo>
                  <a:lnTo>
                    <a:pt x="366" y="142"/>
                  </a:lnTo>
                  <a:lnTo>
                    <a:pt x="400" y="121"/>
                  </a:lnTo>
                  <a:lnTo>
                    <a:pt x="433" y="101"/>
                  </a:lnTo>
                  <a:lnTo>
                    <a:pt x="470" y="83"/>
                  </a:lnTo>
                  <a:lnTo>
                    <a:pt x="506" y="65"/>
                  </a:lnTo>
                  <a:lnTo>
                    <a:pt x="544" y="50"/>
                  </a:lnTo>
                  <a:lnTo>
                    <a:pt x="582" y="38"/>
                  </a:lnTo>
                  <a:lnTo>
                    <a:pt x="621" y="27"/>
                  </a:lnTo>
                  <a:lnTo>
                    <a:pt x="661" y="18"/>
                  </a:lnTo>
                  <a:lnTo>
                    <a:pt x="703" y="10"/>
                  </a:lnTo>
                  <a:lnTo>
                    <a:pt x="744" y="4"/>
                  </a:lnTo>
                  <a:lnTo>
                    <a:pt x="785" y="1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9E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00" name="Freeform 50"/>
            <p:cNvSpPr>
              <a:spLocks/>
            </p:cNvSpPr>
            <p:nvPr/>
          </p:nvSpPr>
          <p:spPr bwMode="auto">
            <a:xfrm>
              <a:off x="368" y="2459"/>
              <a:ext cx="404" cy="406"/>
            </a:xfrm>
            <a:custGeom>
              <a:avLst/>
              <a:gdLst>
                <a:gd name="T0" fmla="*/ 1 w 1618"/>
                <a:gd name="T1" fmla="*/ 0 h 1623"/>
                <a:gd name="T2" fmla="*/ 1 w 1618"/>
                <a:gd name="T3" fmla="*/ 0 h 1623"/>
                <a:gd name="T4" fmla="*/ 1 w 1618"/>
                <a:gd name="T5" fmla="*/ 0 h 1623"/>
                <a:gd name="T6" fmla="*/ 1 w 1618"/>
                <a:gd name="T7" fmla="*/ 0 h 1623"/>
                <a:gd name="T8" fmla="*/ 1 w 1618"/>
                <a:gd name="T9" fmla="*/ 0 h 1623"/>
                <a:gd name="T10" fmla="*/ 1 w 1618"/>
                <a:gd name="T11" fmla="*/ 1 h 1623"/>
                <a:gd name="T12" fmla="*/ 1 w 1618"/>
                <a:gd name="T13" fmla="*/ 1 h 1623"/>
                <a:gd name="T14" fmla="*/ 1 w 1618"/>
                <a:gd name="T15" fmla="*/ 1 h 1623"/>
                <a:gd name="T16" fmla="*/ 1 w 1618"/>
                <a:gd name="T17" fmla="*/ 1 h 1623"/>
                <a:gd name="T18" fmla="*/ 1 w 1618"/>
                <a:gd name="T19" fmla="*/ 1 h 1623"/>
                <a:gd name="T20" fmla="*/ 1 w 1618"/>
                <a:gd name="T21" fmla="*/ 1 h 1623"/>
                <a:gd name="T22" fmla="*/ 1 w 1618"/>
                <a:gd name="T23" fmla="*/ 1 h 1623"/>
                <a:gd name="T24" fmla="*/ 1 w 1618"/>
                <a:gd name="T25" fmla="*/ 2 h 1623"/>
                <a:gd name="T26" fmla="*/ 1 w 1618"/>
                <a:gd name="T27" fmla="*/ 2 h 1623"/>
                <a:gd name="T28" fmla="*/ 1 w 1618"/>
                <a:gd name="T29" fmla="*/ 2 h 1623"/>
                <a:gd name="T30" fmla="*/ 1 w 1618"/>
                <a:gd name="T31" fmla="*/ 2 h 1623"/>
                <a:gd name="T32" fmla="*/ 1 w 1618"/>
                <a:gd name="T33" fmla="*/ 2 h 1623"/>
                <a:gd name="T34" fmla="*/ 0 w 1618"/>
                <a:gd name="T35" fmla="*/ 2 h 1623"/>
                <a:gd name="T36" fmla="*/ 0 w 1618"/>
                <a:gd name="T37" fmla="*/ 2 h 1623"/>
                <a:gd name="T38" fmla="*/ 0 w 1618"/>
                <a:gd name="T39" fmla="*/ 2 h 1623"/>
                <a:gd name="T40" fmla="*/ 0 w 1618"/>
                <a:gd name="T41" fmla="*/ 1 h 1623"/>
                <a:gd name="T42" fmla="*/ 0 w 1618"/>
                <a:gd name="T43" fmla="*/ 1 h 1623"/>
                <a:gd name="T44" fmla="*/ 0 w 1618"/>
                <a:gd name="T45" fmla="*/ 1 h 1623"/>
                <a:gd name="T46" fmla="*/ 0 w 1618"/>
                <a:gd name="T47" fmla="*/ 1 h 1623"/>
                <a:gd name="T48" fmla="*/ 0 w 1618"/>
                <a:gd name="T49" fmla="*/ 1 h 1623"/>
                <a:gd name="T50" fmla="*/ 0 w 1618"/>
                <a:gd name="T51" fmla="*/ 1 h 1623"/>
                <a:gd name="T52" fmla="*/ 0 w 1618"/>
                <a:gd name="T53" fmla="*/ 1 h 1623"/>
                <a:gd name="T54" fmla="*/ 0 w 1618"/>
                <a:gd name="T55" fmla="*/ 0 h 1623"/>
                <a:gd name="T56" fmla="*/ 0 w 1618"/>
                <a:gd name="T57" fmla="*/ 0 h 1623"/>
                <a:gd name="T58" fmla="*/ 0 w 1618"/>
                <a:gd name="T59" fmla="*/ 0 h 1623"/>
                <a:gd name="T60" fmla="*/ 0 w 1618"/>
                <a:gd name="T61" fmla="*/ 0 h 1623"/>
                <a:gd name="T62" fmla="*/ 1 w 1618"/>
                <a:gd name="T63" fmla="*/ 0 h 16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8"/>
                <a:gd name="T97" fmla="*/ 0 h 1623"/>
                <a:gd name="T98" fmla="*/ 1618 w 1618"/>
                <a:gd name="T99" fmla="*/ 1623 h 16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8" h="1623">
                  <a:moveTo>
                    <a:pt x="810" y="0"/>
                  </a:moveTo>
                  <a:lnTo>
                    <a:pt x="893" y="4"/>
                  </a:lnTo>
                  <a:lnTo>
                    <a:pt x="973" y="16"/>
                  </a:lnTo>
                  <a:lnTo>
                    <a:pt x="1051" y="36"/>
                  </a:lnTo>
                  <a:lnTo>
                    <a:pt x="1125" y="64"/>
                  </a:lnTo>
                  <a:lnTo>
                    <a:pt x="1195" y="98"/>
                  </a:lnTo>
                  <a:lnTo>
                    <a:pt x="1263" y="139"/>
                  </a:lnTo>
                  <a:lnTo>
                    <a:pt x="1324" y="185"/>
                  </a:lnTo>
                  <a:lnTo>
                    <a:pt x="1382" y="238"/>
                  </a:lnTo>
                  <a:lnTo>
                    <a:pt x="1434" y="296"/>
                  </a:lnTo>
                  <a:lnTo>
                    <a:pt x="1481" y="358"/>
                  </a:lnTo>
                  <a:lnTo>
                    <a:pt x="1521" y="425"/>
                  </a:lnTo>
                  <a:lnTo>
                    <a:pt x="1554" y="496"/>
                  </a:lnTo>
                  <a:lnTo>
                    <a:pt x="1582" y="570"/>
                  </a:lnTo>
                  <a:lnTo>
                    <a:pt x="1602" y="648"/>
                  </a:lnTo>
                  <a:lnTo>
                    <a:pt x="1615" y="728"/>
                  </a:lnTo>
                  <a:lnTo>
                    <a:pt x="1618" y="811"/>
                  </a:lnTo>
                  <a:lnTo>
                    <a:pt x="1615" y="893"/>
                  </a:lnTo>
                  <a:lnTo>
                    <a:pt x="1602" y="974"/>
                  </a:lnTo>
                  <a:lnTo>
                    <a:pt x="1582" y="1051"/>
                  </a:lnTo>
                  <a:lnTo>
                    <a:pt x="1554" y="1126"/>
                  </a:lnTo>
                  <a:lnTo>
                    <a:pt x="1521" y="1197"/>
                  </a:lnTo>
                  <a:lnTo>
                    <a:pt x="1481" y="1264"/>
                  </a:lnTo>
                  <a:lnTo>
                    <a:pt x="1434" y="1327"/>
                  </a:lnTo>
                  <a:lnTo>
                    <a:pt x="1382" y="1385"/>
                  </a:lnTo>
                  <a:lnTo>
                    <a:pt x="1324" y="1437"/>
                  </a:lnTo>
                  <a:lnTo>
                    <a:pt x="1263" y="1484"/>
                  </a:lnTo>
                  <a:lnTo>
                    <a:pt x="1195" y="1525"/>
                  </a:lnTo>
                  <a:lnTo>
                    <a:pt x="1125" y="1559"/>
                  </a:lnTo>
                  <a:lnTo>
                    <a:pt x="1051" y="1586"/>
                  </a:lnTo>
                  <a:lnTo>
                    <a:pt x="973" y="1606"/>
                  </a:lnTo>
                  <a:lnTo>
                    <a:pt x="893" y="1619"/>
                  </a:lnTo>
                  <a:lnTo>
                    <a:pt x="810" y="1623"/>
                  </a:lnTo>
                  <a:lnTo>
                    <a:pt x="728" y="1619"/>
                  </a:lnTo>
                  <a:lnTo>
                    <a:pt x="648" y="1606"/>
                  </a:lnTo>
                  <a:lnTo>
                    <a:pt x="570" y="1586"/>
                  </a:lnTo>
                  <a:lnTo>
                    <a:pt x="495" y="1559"/>
                  </a:lnTo>
                  <a:lnTo>
                    <a:pt x="425" y="1525"/>
                  </a:lnTo>
                  <a:lnTo>
                    <a:pt x="357" y="1484"/>
                  </a:lnTo>
                  <a:lnTo>
                    <a:pt x="296" y="1437"/>
                  </a:lnTo>
                  <a:lnTo>
                    <a:pt x="238" y="1385"/>
                  </a:lnTo>
                  <a:lnTo>
                    <a:pt x="185" y="1327"/>
                  </a:lnTo>
                  <a:lnTo>
                    <a:pt x="139" y="1264"/>
                  </a:lnTo>
                  <a:lnTo>
                    <a:pt x="98" y="1197"/>
                  </a:lnTo>
                  <a:lnTo>
                    <a:pt x="64" y="1126"/>
                  </a:lnTo>
                  <a:lnTo>
                    <a:pt x="36" y="1051"/>
                  </a:lnTo>
                  <a:lnTo>
                    <a:pt x="16" y="974"/>
                  </a:lnTo>
                  <a:lnTo>
                    <a:pt x="4" y="893"/>
                  </a:lnTo>
                  <a:lnTo>
                    <a:pt x="0" y="811"/>
                  </a:lnTo>
                  <a:lnTo>
                    <a:pt x="4" y="728"/>
                  </a:lnTo>
                  <a:lnTo>
                    <a:pt x="16" y="648"/>
                  </a:lnTo>
                  <a:lnTo>
                    <a:pt x="36" y="570"/>
                  </a:lnTo>
                  <a:lnTo>
                    <a:pt x="64" y="496"/>
                  </a:lnTo>
                  <a:lnTo>
                    <a:pt x="98" y="425"/>
                  </a:lnTo>
                  <a:lnTo>
                    <a:pt x="139" y="358"/>
                  </a:lnTo>
                  <a:lnTo>
                    <a:pt x="185" y="296"/>
                  </a:lnTo>
                  <a:lnTo>
                    <a:pt x="238" y="238"/>
                  </a:lnTo>
                  <a:lnTo>
                    <a:pt x="296" y="185"/>
                  </a:lnTo>
                  <a:lnTo>
                    <a:pt x="357" y="139"/>
                  </a:lnTo>
                  <a:lnTo>
                    <a:pt x="425" y="98"/>
                  </a:lnTo>
                  <a:lnTo>
                    <a:pt x="495" y="64"/>
                  </a:lnTo>
                  <a:lnTo>
                    <a:pt x="570" y="36"/>
                  </a:lnTo>
                  <a:lnTo>
                    <a:pt x="648" y="16"/>
                  </a:lnTo>
                  <a:lnTo>
                    <a:pt x="728" y="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B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01" name="Freeform 51"/>
            <p:cNvSpPr>
              <a:spLocks/>
            </p:cNvSpPr>
            <p:nvPr/>
          </p:nvSpPr>
          <p:spPr bwMode="auto">
            <a:xfrm>
              <a:off x="370" y="2462"/>
              <a:ext cx="396" cy="397"/>
            </a:xfrm>
            <a:custGeom>
              <a:avLst/>
              <a:gdLst>
                <a:gd name="T0" fmla="*/ 1 w 1583"/>
                <a:gd name="T1" fmla="*/ 0 h 1589"/>
                <a:gd name="T2" fmla="*/ 1 w 1583"/>
                <a:gd name="T3" fmla="*/ 0 h 1589"/>
                <a:gd name="T4" fmla="*/ 1 w 1583"/>
                <a:gd name="T5" fmla="*/ 0 h 1589"/>
                <a:gd name="T6" fmla="*/ 1 w 1583"/>
                <a:gd name="T7" fmla="*/ 0 h 1589"/>
                <a:gd name="T8" fmla="*/ 2 w 1583"/>
                <a:gd name="T9" fmla="*/ 0 h 1589"/>
                <a:gd name="T10" fmla="*/ 2 w 1583"/>
                <a:gd name="T11" fmla="*/ 0 h 1589"/>
                <a:gd name="T12" fmla="*/ 2 w 1583"/>
                <a:gd name="T13" fmla="*/ 0 h 1589"/>
                <a:gd name="T14" fmla="*/ 2 w 1583"/>
                <a:gd name="T15" fmla="*/ 1 h 1589"/>
                <a:gd name="T16" fmla="*/ 2 w 1583"/>
                <a:gd name="T17" fmla="*/ 1 h 1589"/>
                <a:gd name="T18" fmla="*/ 2 w 1583"/>
                <a:gd name="T19" fmla="*/ 1 h 1589"/>
                <a:gd name="T20" fmla="*/ 2 w 1583"/>
                <a:gd name="T21" fmla="*/ 1 h 1589"/>
                <a:gd name="T22" fmla="*/ 2 w 1583"/>
                <a:gd name="T23" fmla="*/ 1 h 1589"/>
                <a:gd name="T24" fmla="*/ 1 w 1583"/>
                <a:gd name="T25" fmla="*/ 1 h 1589"/>
                <a:gd name="T26" fmla="*/ 1 w 1583"/>
                <a:gd name="T27" fmla="*/ 1 h 1589"/>
                <a:gd name="T28" fmla="*/ 1 w 1583"/>
                <a:gd name="T29" fmla="*/ 1 h 1589"/>
                <a:gd name="T30" fmla="*/ 1 w 1583"/>
                <a:gd name="T31" fmla="*/ 1 h 1589"/>
                <a:gd name="T32" fmla="*/ 1 w 1583"/>
                <a:gd name="T33" fmla="*/ 1 h 1589"/>
                <a:gd name="T34" fmla="*/ 1 w 1583"/>
                <a:gd name="T35" fmla="*/ 1 h 1589"/>
                <a:gd name="T36" fmla="*/ 1 w 1583"/>
                <a:gd name="T37" fmla="*/ 1 h 1589"/>
                <a:gd name="T38" fmla="*/ 0 w 1583"/>
                <a:gd name="T39" fmla="*/ 1 h 1589"/>
                <a:gd name="T40" fmla="*/ 0 w 1583"/>
                <a:gd name="T41" fmla="*/ 1 h 1589"/>
                <a:gd name="T42" fmla="*/ 0 w 1583"/>
                <a:gd name="T43" fmla="*/ 1 h 1589"/>
                <a:gd name="T44" fmla="*/ 0 w 1583"/>
                <a:gd name="T45" fmla="*/ 1 h 1589"/>
                <a:gd name="T46" fmla="*/ 0 w 1583"/>
                <a:gd name="T47" fmla="*/ 1 h 1589"/>
                <a:gd name="T48" fmla="*/ 0 w 1583"/>
                <a:gd name="T49" fmla="*/ 1 h 1589"/>
                <a:gd name="T50" fmla="*/ 0 w 1583"/>
                <a:gd name="T51" fmla="*/ 0 h 1589"/>
                <a:gd name="T52" fmla="*/ 0 w 1583"/>
                <a:gd name="T53" fmla="*/ 0 h 1589"/>
                <a:gd name="T54" fmla="*/ 0 w 1583"/>
                <a:gd name="T55" fmla="*/ 0 h 1589"/>
                <a:gd name="T56" fmla="*/ 0 w 1583"/>
                <a:gd name="T57" fmla="*/ 0 h 1589"/>
                <a:gd name="T58" fmla="*/ 1 w 1583"/>
                <a:gd name="T59" fmla="*/ 0 h 1589"/>
                <a:gd name="T60" fmla="*/ 1 w 1583"/>
                <a:gd name="T61" fmla="*/ 0 h 1589"/>
                <a:gd name="T62" fmla="*/ 1 w 1583"/>
                <a:gd name="T63" fmla="*/ 0 h 1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83"/>
                <a:gd name="T97" fmla="*/ 0 h 1589"/>
                <a:gd name="T98" fmla="*/ 1583 w 1583"/>
                <a:gd name="T99" fmla="*/ 1589 h 1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83" h="1589">
                  <a:moveTo>
                    <a:pt x="793" y="0"/>
                  </a:moveTo>
                  <a:lnTo>
                    <a:pt x="874" y="4"/>
                  </a:lnTo>
                  <a:lnTo>
                    <a:pt x="952" y="16"/>
                  </a:lnTo>
                  <a:lnTo>
                    <a:pt x="1028" y="36"/>
                  </a:lnTo>
                  <a:lnTo>
                    <a:pt x="1101" y="63"/>
                  </a:lnTo>
                  <a:lnTo>
                    <a:pt x="1170" y="97"/>
                  </a:lnTo>
                  <a:lnTo>
                    <a:pt x="1235" y="137"/>
                  </a:lnTo>
                  <a:lnTo>
                    <a:pt x="1296" y="182"/>
                  </a:lnTo>
                  <a:lnTo>
                    <a:pt x="1351" y="233"/>
                  </a:lnTo>
                  <a:lnTo>
                    <a:pt x="1403" y="290"/>
                  </a:lnTo>
                  <a:lnTo>
                    <a:pt x="1448" y="351"/>
                  </a:lnTo>
                  <a:lnTo>
                    <a:pt x="1488" y="416"/>
                  </a:lnTo>
                  <a:lnTo>
                    <a:pt x="1520" y="486"/>
                  </a:lnTo>
                  <a:lnTo>
                    <a:pt x="1548" y="559"/>
                  </a:lnTo>
                  <a:lnTo>
                    <a:pt x="1567" y="635"/>
                  </a:lnTo>
                  <a:lnTo>
                    <a:pt x="1579" y="713"/>
                  </a:lnTo>
                  <a:lnTo>
                    <a:pt x="1583" y="795"/>
                  </a:lnTo>
                  <a:lnTo>
                    <a:pt x="1579" y="876"/>
                  </a:lnTo>
                  <a:lnTo>
                    <a:pt x="1567" y="954"/>
                  </a:lnTo>
                  <a:lnTo>
                    <a:pt x="1548" y="1030"/>
                  </a:lnTo>
                  <a:lnTo>
                    <a:pt x="1520" y="1103"/>
                  </a:lnTo>
                  <a:lnTo>
                    <a:pt x="1488" y="1173"/>
                  </a:lnTo>
                  <a:lnTo>
                    <a:pt x="1448" y="1238"/>
                  </a:lnTo>
                  <a:lnTo>
                    <a:pt x="1403" y="1300"/>
                  </a:lnTo>
                  <a:lnTo>
                    <a:pt x="1351" y="1356"/>
                  </a:lnTo>
                  <a:lnTo>
                    <a:pt x="1296" y="1407"/>
                  </a:lnTo>
                  <a:lnTo>
                    <a:pt x="1235" y="1453"/>
                  </a:lnTo>
                  <a:lnTo>
                    <a:pt x="1170" y="1493"/>
                  </a:lnTo>
                  <a:lnTo>
                    <a:pt x="1101" y="1526"/>
                  </a:lnTo>
                  <a:lnTo>
                    <a:pt x="1028" y="1553"/>
                  </a:lnTo>
                  <a:lnTo>
                    <a:pt x="952" y="1573"/>
                  </a:lnTo>
                  <a:lnTo>
                    <a:pt x="874" y="1585"/>
                  </a:lnTo>
                  <a:lnTo>
                    <a:pt x="793" y="1589"/>
                  </a:lnTo>
                  <a:lnTo>
                    <a:pt x="713" y="1585"/>
                  </a:lnTo>
                  <a:lnTo>
                    <a:pt x="634" y="1573"/>
                  </a:lnTo>
                  <a:lnTo>
                    <a:pt x="557" y="1553"/>
                  </a:lnTo>
                  <a:lnTo>
                    <a:pt x="485" y="1526"/>
                  </a:lnTo>
                  <a:lnTo>
                    <a:pt x="416" y="1493"/>
                  </a:lnTo>
                  <a:lnTo>
                    <a:pt x="351" y="1453"/>
                  </a:lnTo>
                  <a:lnTo>
                    <a:pt x="289" y="1407"/>
                  </a:lnTo>
                  <a:lnTo>
                    <a:pt x="233" y="1356"/>
                  </a:lnTo>
                  <a:lnTo>
                    <a:pt x="181" y="1300"/>
                  </a:lnTo>
                  <a:lnTo>
                    <a:pt x="136" y="1238"/>
                  </a:lnTo>
                  <a:lnTo>
                    <a:pt x="96" y="1173"/>
                  </a:lnTo>
                  <a:lnTo>
                    <a:pt x="62" y="1103"/>
                  </a:lnTo>
                  <a:lnTo>
                    <a:pt x="36" y="1030"/>
                  </a:lnTo>
                  <a:lnTo>
                    <a:pt x="16" y="954"/>
                  </a:lnTo>
                  <a:lnTo>
                    <a:pt x="4" y="876"/>
                  </a:lnTo>
                  <a:lnTo>
                    <a:pt x="0" y="795"/>
                  </a:lnTo>
                  <a:lnTo>
                    <a:pt x="4" y="713"/>
                  </a:lnTo>
                  <a:lnTo>
                    <a:pt x="16" y="635"/>
                  </a:lnTo>
                  <a:lnTo>
                    <a:pt x="36" y="559"/>
                  </a:lnTo>
                  <a:lnTo>
                    <a:pt x="62" y="486"/>
                  </a:lnTo>
                  <a:lnTo>
                    <a:pt x="96" y="416"/>
                  </a:lnTo>
                  <a:lnTo>
                    <a:pt x="136" y="351"/>
                  </a:lnTo>
                  <a:lnTo>
                    <a:pt x="181" y="290"/>
                  </a:lnTo>
                  <a:lnTo>
                    <a:pt x="233" y="233"/>
                  </a:lnTo>
                  <a:lnTo>
                    <a:pt x="289" y="182"/>
                  </a:lnTo>
                  <a:lnTo>
                    <a:pt x="351" y="137"/>
                  </a:lnTo>
                  <a:lnTo>
                    <a:pt x="416" y="97"/>
                  </a:lnTo>
                  <a:lnTo>
                    <a:pt x="485" y="63"/>
                  </a:lnTo>
                  <a:lnTo>
                    <a:pt x="557" y="36"/>
                  </a:lnTo>
                  <a:lnTo>
                    <a:pt x="634" y="16"/>
                  </a:lnTo>
                  <a:lnTo>
                    <a:pt x="713" y="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02" name="Freeform 52"/>
            <p:cNvSpPr>
              <a:spLocks/>
            </p:cNvSpPr>
            <p:nvPr/>
          </p:nvSpPr>
          <p:spPr bwMode="auto">
            <a:xfrm>
              <a:off x="516" y="2440"/>
              <a:ext cx="28" cy="205"/>
            </a:xfrm>
            <a:custGeom>
              <a:avLst/>
              <a:gdLst>
                <a:gd name="T0" fmla="*/ 0 w 113"/>
                <a:gd name="T1" fmla="*/ 0 h 821"/>
                <a:gd name="T2" fmla="*/ 0 w 113"/>
                <a:gd name="T3" fmla="*/ 0 h 821"/>
                <a:gd name="T4" fmla="*/ 0 w 113"/>
                <a:gd name="T5" fmla="*/ 0 h 821"/>
                <a:gd name="T6" fmla="*/ 0 w 113"/>
                <a:gd name="T7" fmla="*/ 0 h 821"/>
                <a:gd name="T8" fmla="*/ 0 w 113"/>
                <a:gd name="T9" fmla="*/ 0 h 821"/>
                <a:gd name="T10" fmla="*/ 0 w 113"/>
                <a:gd name="T11" fmla="*/ 0 h 821"/>
                <a:gd name="T12" fmla="*/ 0 w 113"/>
                <a:gd name="T13" fmla="*/ 0 h 821"/>
                <a:gd name="T14" fmla="*/ 0 w 113"/>
                <a:gd name="T15" fmla="*/ 0 h 821"/>
                <a:gd name="T16" fmla="*/ 0 w 113"/>
                <a:gd name="T17" fmla="*/ 1 h 821"/>
                <a:gd name="T18" fmla="*/ 0 w 113"/>
                <a:gd name="T19" fmla="*/ 1 h 821"/>
                <a:gd name="T20" fmla="*/ 0 w 113"/>
                <a:gd name="T21" fmla="*/ 1 h 821"/>
                <a:gd name="T22" fmla="*/ 0 w 113"/>
                <a:gd name="T23" fmla="*/ 1 h 821"/>
                <a:gd name="T24" fmla="*/ 0 w 113"/>
                <a:gd name="T25" fmla="*/ 0 h 821"/>
                <a:gd name="T26" fmla="*/ 0 w 113"/>
                <a:gd name="T27" fmla="*/ 0 h 821"/>
                <a:gd name="T28" fmla="*/ 0 w 113"/>
                <a:gd name="T29" fmla="*/ 0 h 821"/>
                <a:gd name="T30" fmla="*/ 0 w 113"/>
                <a:gd name="T31" fmla="*/ 0 h 821"/>
                <a:gd name="T32" fmla="*/ 0 w 113"/>
                <a:gd name="T33" fmla="*/ 0 h 821"/>
                <a:gd name="T34" fmla="*/ 0 w 113"/>
                <a:gd name="T35" fmla="*/ 0 h 821"/>
                <a:gd name="T36" fmla="*/ 0 w 113"/>
                <a:gd name="T37" fmla="*/ 0 h 821"/>
                <a:gd name="T38" fmla="*/ 0 w 113"/>
                <a:gd name="T39" fmla="*/ 0 h 821"/>
                <a:gd name="T40" fmla="*/ 0 w 113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821"/>
                <a:gd name="T65" fmla="*/ 113 w 113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821">
                  <a:moveTo>
                    <a:pt x="94" y="0"/>
                  </a:moveTo>
                  <a:lnTo>
                    <a:pt x="69" y="78"/>
                  </a:lnTo>
                  <a:lnTo>
                    <a:pt x="52" y="157"/>
                  </a:lnTo>
                  <a:lnTo>
                    <a:pt x="43" y="240"/>
                  </a:lnTo>
                  <a:lnTo>
                    <a:pt x="39" y="326"/>
                  </a:lnTo>
                  <a:lnTo>
                    <a:pt x="43" y="419"/>
                  </a:lnTo>
                  <a:lnTo>
                    <a:pt x="52" y="519"/>
                  </a:lnTo>
                  <a:lnTo>
                    <a:pt x="66" y="629"/>
                  </a:lnTo>
                  <a:lnTo>
                    <a:pt x="84" y="751"/>
                  </a:lnTo>
                  <a:lnTo>
                    <a:pt x="113" y="821"/>
                  </a:lnTo>
                  <a:lnTo>
                    <a:pt x="67" y="821"/>
                  </a:lnTo>
                  <a:lnTo>
                    <a:pt x="36" y="751"/>
                  </a:lnTo>
                  <a:lnTo>
                    <a:pt x="23" y="663"/>
                  </a:lnTo>
                  <a:lnTo>
                    <a:pt x="13" y="577"/>
                  </a:lnTo>
                  <a:lnTo>
                    <a:pt x="6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6" y="226"/>
                  </a:lnTo>
                  <a:lnTo>
                    <a:pt x="17" y="134"/>
                  </a:lnTo>
                  <a:lnTo>
                    <a:pt x="36" y="3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03" name="Freeform 53"/>
            <p:cNvSpPr>
              <a:spLocks/>
            </p:cNvSpPr>
            <p:nvPr/>
          </p:nvSpPr>
          <p:spPr bwMode="auto">
            <a:xfrm>
              <a:off x="416" y="2486"/>
              <a:ext cx="316" cy="161"/>
            </a:xfrm>
            <a:custGeom>
              <a:avLst/>
              <a:gdLst>
                <a:gd name="T0" fmla="*/ 0 w 1264"/>
                <a:gd name="T1" fmla="*/ 0 h 644"/>
                <a:gd name="T2" fmla="*/ 0 w 1264"/>
                <a:gd name="T3" fmla="*/ 0 h 644"/>
                <a:gd name="T4" fmla="*/ 0 w 1264"/>
                <a:gd name="T5" fmla="*/ 1 h 644"/>
                <a:gd name="T6" fmla="*/ 0 w 1264"/>
                <a:gd name="T7" fmla="*/ 1 h 644"/>
                <a:gd name="T8" fmla="*/ 0 w 1264"/>
                <a:gd name="T9" fmla="*/ 1 h 644"/>
                <a:gd name="T10" fmla="*/ 0 w 1264"/>
                <a:gd name="T11" fmla="*/ 1 h 644"/>
                <a:gd name="T12" fmla="*/ 0 w 1264"/>
                <a:gd name="T13" fmla="*/ 1 h 644"/>
                <a:gd name="T14" fmla="*/ 1 w 1264"/>
                <a:gd name="T15" fmla="*/ 1 h 644"/>
                <a:gd name="T16" fmla="*/ 1 w 1264"/>
                <a:gd name="T17" fmla="*/ 1 h 644"/>
                <a:gd name="T18" fmla="*/ 1 w 1264"/>
                <a:gd name="T19" fmla="*/ 1 h 644"/>
                <a:gd name="T20" fmla="*/ 1 w 1264"/>
                <a:gd name="T21" fmla="*/ 1 h 644"/>
                <a:gd name="T22" fmla="*/ 1 w 1264"/>
                <a:gd name="T23" fmla="*/ 1 h 644"/>
                <a:gd name="T24" fmla="*/ 1 w 1264"/>
                <a:gd name="T25" fmla="*/ 1 h 644"/>
                <a:gd name="T26" fmla="*/ 1 w 1264"/>
                <a:gd name="T27" fmla="*/ 1 h 644"/>
                <a:gd name="T28" fmla="*/ 1 w 1264"/>
                <a:gd name="T29" fmla="*/ 1 h 644"/>
                <a:gd name="T30" fmla="*/ 1 w 1264"/>
                <a:gd name="T31" fmla="*/ 1 h 644"/>
                <a:gd name="T32" fmla="*/ 1 w 1264"/>
                <a:gd name="T33" fmla="*/ 1 h 644"/>
                <a:gd name="T34" fmla="*/ 1 w 1264"/>
                <a:gd name="T35" fmla="*/ 1 h 644"/>
                <a:gd name="T36" fmla="*/ 1 w 1264"/>
                <a:gd name="T37" fmla="*/ 1 h 644"/>
                <a:gd name="T38" fmla="*/ 1 w 1264"/>
                <a:gd name="T39" fmla="*/ 1 h 644"/>
                <a:gd name="T40" fmla="*/ 1 w 1264"/>
                <a:gd name="T41" fmla="*/ 1 h 644"/>
                <a:gd name="T42" fmla="*/ 1 w 1264"/>
                <a:gd name="T43" fmla="*/ 1 h 644"/>
                <a:gd name="T44" fmla="*/ 1 w 1264"/>
                <a:gd name="T45" fmla="*/ 0 h 644"/>
                <a:gd name="T46" fmla="*/ 1 w 1264"/>
                <a:gd name="T47" fmla="*/ 0 h 644"/>
                <a:gd name="T48" fmla="*/ 1 w 1264"/>
                <a:gd name="T49" fmla="*/ 0 h 644"/>
                <a:gd name="T50" fmla="*/ 1 w 1264"/>
                <a:gd name="T51" fmla="*/ 0 h 644"/>
                <a:gd name="T52" fmla="*/ 1 w 1264"/>
                <a:gd name="T53" fmla="*/ 0 h 644"/>
                <a:gd name="T54" fmla="*/ 1 w 1264"/>
                <a:gd name="T55" fmla="*/ 1 h 644"/>
                <a:gd name="T56" fmla="*/ 1 w 1264"/>
                <a:gd name="T57" fmla="*/ 1 h 644"/>
                <a:gd name="T58" fmla="*/ 1 w 1264"/>
                <a:gd name="T59" fmla="*/ 1 h 644"/>
                <a:gd name="T60" fmla="*/ 1 w 1264"/>
                <a:gd name="T61" fmla="*/ 1 h 644"/>
                <a:gd name="T62" fmla="*/ 1 w 1264"/>
                <a:gd name="T63" fmla="*/ 1 h 644"/>
                <a:gd name="T64" fmla="*/ 1 w 1264"/>
                <a:gd name="T65" fmla="*/ 1 h 644"/>
                <a:gd name="T66" fmla="*/ 1 w 1264"/>
                <a:gd name="T67" fmla="*/ 1 h 644"/>
                <a:gd name="T68" fmla="*/ 1 w 1264"/>
                <a:gd name="T69" fmla="*/ 1 h 644"/>
                <a:gd name="T70" fmla="*/ 1 w 1264"/>
                <a:gd name="T71" fmla="*/ 1 h 644"/>
                <a:gd name="T72" fmla="*/ 1 w 1264"/>
                <a:gd name="T73" fmla="*/ 1 h 644"/>
                <a:gd name="T74" fmla="*/ 1 w 1264"/>
                <a:gd name="T75" fmla="*/ 1 h 644"/>
                <a:gd name="T76" fmla="*/ 1 w 1264"/>
                <a:gd name="T77" fmla="*/ 1 h 644"/>
                <a:gd name="T78" fmla="*/ 1 w 1264"/>
                <a:gd name="T79" fmla="*/ 1 h 644"/>
                <a:gd name="T80" fmla="*/ 1 w 1264"/>
                <a:gd name="T81" fmla="*/ 1 h 644"/>
                <a:gd name="T82" fmla="*/ 1 w 1264"/>
                <a:gd name="T83" fmla="*/ 1 h 644"/>
                <a:gd name="T84" fmla="*/ 0 w 1264"/>
                <a:gd name="T85" fmla="*/ 1 h 644"/>
                <a:gd name="T86" fmla="*/ 0 w 1264"/>
                <a:gd name="T87" fmla="*/ 1 h 644"/>
                <a:gd name="T88" fmla="*/ 0 w 1264"/>
                <a:gd name="T89" fmla="*/ 1 h 644"/>
                <a:gd name="T90" fmla="*/ 0 w 1264"/>
                <a:gd name="T91" fmla="*/ 1 h 644"/>
                <a:gd name="T92" fmla="*/ 0 w 1264"/>
                <a:gd name="T93" fmla="*/ 1 h 644"/>
                <a:gd name="T94" fmla="*/ 0 w 1264"/>
                <a:gd name="T95" fmla="*/ 1 h 644"/>
                <a:gd name="T96" fmla="*/ 0 w 1264"/>
                <a:gd name="T97" fmla="*/ 0 h 6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4"/>
                <a:gd name="T148" fmla="*/ 0 h 644"/>
                <a:gd name="T149" fmla="*/ 1264 w 1264"/>
                <a:gd name="T150" fmla="*/ 644 h 6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4" h="644">
                  <a:moveTo>
                    <a:pt x="10" y="145"/>
                  </a:moveTo>
                  <a:lnTo>
                    <a:pt x="10" y="222"/>
                  </a:lnTo>
                  <a:lnTo>
                    <a:pt x="14" y="284"/>
                  </a:lnTo>
                  <a:lnTo>
                    <a:pt x="20" y="337"/>
                  </a:lnTo>
                  <a:lnTo>
                    <a:pt x="34" y="382"/>
                  </a:lnTo>
                  <a:lnTo>
                    <a:pt x="56" y="423"/>
                  </a:lnTo>
                  <a:lnTo>
                    <a:pt x="89" y="466"/>
                  </a:lnTo>
                  <a:lnTo>
                    <a:pt x="134" y="511"/>
                  </a:lnTo>
                  <a:lnTo>
                    <a:pt x="193" y="565"/>
                  </a:lnTo>
                  <a:lnTo>
                    <a:pt x="219" y="569"/>
                  </a:lnTo>
                  <a:lnTo>
                    <a:pt x="247" y="573"/>
                  </a:lnTo>
                  <a:lnTo>
                    <a:pt x="273" y="576"/>
                  </a:lnTo>
                  <a:lnTo>
                    <a:pt x="301" y="580"/>
                  </a:lnTo>
                  <a:lnTo>
                    <a:pt x="328" y="584"/>
                  </a:lnTo>
                  <a:lnTo>
                    <a:pt x="356" y="586"/>
                  </a:lnTo>
                  <a:lnTo>
                    <a:pt x="383" y="589"/>
                  </a:lnTo>
                  <a:lnTo>
                    <a:pt x="411" y="591"/>
                  </a:lnTo>
                  <a:lnTo>
                    <a:pt x="440" y="594"/>
                  </a:lnTo>
                  <a:lnTo>
                    <a:pt x="467" y="595"/>
                  </a:lnTo>
                  <a:lnTo>
                    <a:pt x="496" y="596"/>
                  </a:lnTo>
                  <a:lnTo>
                    <a:pt x="525" y="598"/>
                  </a:lnTo>
                  <a:lnTo>
                    <a:pt x="554" y="599"/>
                  </a:lnTo>
                  <a:lnTo>
                    <a:pt x="582" y="599"/>
                  </a:lnTo>
                  <a:lnTo>
                    <a:pt x="612" y="599"/>
                  </a:lnTo>
                  <a:lnTo>
                    <a:pt x="642" y="599"/>
                  </a:lnTo>
                  <a:lnTo>
                    <a:pt x="671" y="598"/>
                  </a:lnTo>
                  <a:lnTo>
                    <a:pt x="701" y="596"/>
                  </a:lnTo>
                  <a:lnTo>
                    <a:pt x="733" y="595"/>
                  </a:lnTo>
                  <a:lnTo>
                    <a:pt x="763" y="593"/>
                  </a:lnTo>
                  <a:lnTo>
                    <a:pt x="794" y="590"/>
                  </a:lnTo>
                  <a:lnTo>
                    <a:pt x="824" y="588"/>
                  </a:lnTo>
                  <a:lnTo>
                    <a:pt x="855" y="584"/>
                  </a:lnTo>
                  <a:lnTo>
                    <a:pt x="888" y="580"/>
                  </a:lnTo>
                  <a:lnTo>
                    <a:pt x="919" y="575"/>
                  </a:lnTo>
                  <a:lnTo>
                    <a:pt x="952" y="570"/>
                  </a:lnTo>
                  <a:lnTo>
                    <a:pt x="984" y="565"/>
                  </a:lnTo>
                  <a:lnTo>
                    <a:pt x="1017" y="559"/>
                  </a:lnTo>
                  <a:lnTo>
                    <a:pt x="1050" y="551"/>
                  </a:lnTo>
                  <a:lnTo>
                    <a:pt x="1083" y="544"/>
                  </a:lnTo>
                  <a:lnTo>
                    <a:pt x="1117" y="536"/>
                  </a:lnTo>
                  <a:lnTo>
                    <a:pt x="1151" y="527"/>
                  </a:lnTo>
                  <a:lnTo>
                    <a:pt x="1155" y="519"/>
                  </a:lnTo>
                  <a:lnTo>
                    <a:pt x="1164" y="495"/>
                  </a:lnTo>
                  <a:lnTo>
                    <a:pt x="1177" y="456"/>
                  </a:lnTo>
                  <a:lnTo>
                    <a:pt x="1191" y="400"/>
                  </a:lnTo>
                  <a:lnTo>
                    <a:pt x="1205" y="327"/>
                  </a:lnTo>
                  <a:lnTo>
                    <a:pt x="1215" y="237"/>
                  </a:lnTo>
                  <a:lnTo>
                    <a:pt x="1220" y="128"/>
                  </a:lnTo>
                  <a:lnTo>
                    <a:pt x="1219" y="0"/>
                  </a:lnTo>
                  <a:lnTo>
                    <a:pt x="1264" y="78"/>
                  </a:lnTo>
                  <a:lnTo>
                    <a:pt x="1262" y="145"/>
                  </a:lnTo>
                  <a:lnTo>
                    <a:pt x="1257" y="209"/>
                  </a:lnTo>
                  <a:lnTo>
                    <a:pt x="1251" y="271"/>
                  </a:lnTo>
                  <a:lnTo>
                    <a:pt x="1241" y="331"/>
                  </a:lnTo>
                  <a:lnTo>
                    <a:pt x="1230" y="390"/>
                  </a:lnTo>
                  <a:lnTo>
                    <a:pt x="1215" y="450"/>
                  </a:lnTo>
                  <a:lnTo>
                    <a:pt x="1199" y="511"/>
                  </a:lnTo>
                  <a:lnTo>
                    <a:pt x="1180" y="576"/>
                  </a:lnTo>
                  <a:lnTo>
                    <a:pt x="1147" y="581"/>
                  </a:lnTo>
                  <a:lnTo>
                    <a:pt x="1116" y="586"/>
                  </a:lnTo>
                  <a:lnTo>
                    <a:pt x="1086" y="591"/>
                  </a:lnTo>
                  <a:lnTo>
                    <a:pt x="1057" y="596"/>
                  </a:lnTo>
                  <a:lnTo>
                    <a:pt x="1028" y="601"/>
                  </a:lnTo>
                  <a:lnTo>
                    <a:pt x="1001" y="606"/>
                  </a:lnTo>
                  <a:lnTo>
                    <a:pt x="973" y="610"/>
                  </a:lnTo>
                  <a:lnTo>
                    <a:pt x="947" y="615"/>
                  </a:lnTo>
                  <a:lnTo>
                    <a:pt x="921" y="619"/>
                  </a:lnTo>
                  <a:lnTo>
                    <a:pt x="894" y="623"/>
                  </a:lnTo>
                  <a:lnTo>
                    <a:pt x="868" y="626"/>
                  </a:lnTo>
                  <a:lnTo>
                    <a:pt x="842" y="629"/>
                  </a:lnTo>
                  <a:lnTo>
                    <a:pt x="815" y="633"/>
                  </a:lnTo>
                  <a:lnTo>
                    <a:pt x="789" y="635"/>
                  </a:lnTo>
                  <a:lnTo>
                    <a:pt x="763" y="638"/>
                  </a:lnTo>
                  <a:lnTo>
                    <a:pt x="735" y="639"/>
                  </a:lnTo>
                  <a:lnTo>
                    <a:pt x="708" y="641"/>
                  </a:lnTo>
                  <a:lnTo>
                    <a:pt x="679" y="643"/>
                  </a:lnTo>
                  <a:lnTo>
                    <a:pt x="650" y="643"/>
                  </a:lnTo>
                  <a:lnTo>
                    <a:pt x="620" y="644"/>
                  </a:lnTo>
                  <a:lnTo>
                    <a:pt x="589" y="644"/>
                  </a:lnTo>
                  <a:lnTo>
                    <a:pt x="557" y="643"/>
                  </a:lnTo>
                  <a:lnTo>
                    <a:pt x="525" y="641"/>
                  </a:lnTo>
                  <a:lnTo>
                    <a:pt x="490" y="640"/>
                  </a:lnTo>
                  <a:lnTo>
                    <a:pt x="453" y="638"/>
                  </a:lnTo>
                  <a:lnTo>
                    <a:pt x="417" y="635"/>
                  </a:lnTo>
                  <a:lnTo>
                    <a:pt x="378" y="631"/>
                  </a:lnTo>
                  <a:lnTo>
                    <a:pt x="337" y="628"/>
                  </a:lnTo>
                  <a:lnTo>
                    <a:pt x="294" y="623"/>
                  </a:lnTo>
                  <a:lnTo>
                    <a:pt x="250" y="618"/>
                  </a:lnTo>
                  <a:lnTo>
                    <a:pt x="204" y="611"/>
                  </a:lnTo>
                  <a:lnTo>
                    <a:pt x="155" y="605"/>
                  </a:lnTo>
                  <a:lnTo>
                    <a:pt x="114" y="552"/>
                  </a:lnTo>
                  <a:lnTo>
                    <a:pt x="83" y="509"/>
                  </a:lnTo>
                  <a:lnTo>
                    <a:pt x="60" y="471"/>
                  </a:lnTo>
                  <a:lnTo>
                    <a:pt x="44" y="433"/>
                  </a:lnTo>
                  <a:lnTo>
                    <a:pt x="33" y="395"/>
                  </a:lnTo>
                  <a:lnTo>
                    <a:pt x="22" y="351"/>
                  </a:lnTo>
                  <a:lnTo>
                    <a:pt x="12" y="299"/>
                  </a:lnTo>
                  <a:lnTo>
                    <a:pt x="0" y="234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04" name="Freeform 54"/>
            <p:cNvSpPr>
              <a:spLocks/>
            </p:cNvSpPr>
            <p:nvPr/>
          </p:nvSpPr>
          <p:spPr bwMode="auto">
            <a:xfrm>
              <a:off x="622" y="2440"/>
              <a:ext cx="21" cy="203"/>
            </a:xfrm>
            <a:custGeom>
              <a:avLst/>
              <a:gdLst>
                <a:gd name="T0" fmla="*/ 0 w 84"/>
                <a:gd name="T1" fmla="*/ 0 h 811"/>
                <a:gd name="T2" fmla="*/ 0 w 84"/>
                <a:gd name="T3" fmla="*/ 0 h 811"/>
                <a:gd name="T4" fmla="*/ 0 w 84"/>
                <a:gd name="T5" fmla="*/ 0 h 811"/>
                <a:gd name="T6" fmla="*/ 0 w 84"/>
                <a:gd name="T7" fmla="*/ 0 h 811"/>
                <a:gd name="T8" fmla="*/ 0 w 84"/>
                <a:gd name="T9" fmla="*/ 1 h 811"/>
                <a:gd name="T10" fmla="*/ 0 w 84"/>
                <a:gd name="T11" fmla="*/ 1 h 811"/>
                <a:gd name="T12" fmla="*/ 0 w 84"/>
                <a:gd name="T13" fmla="*/ 1 h 811"/>
                <a:gd name="T14" fmla="*/ 0 w 84"/>
                <a:gd name="T15" fmla="*/ 1 h 811"/>
                <a:gd name="T16" fmla="*/ 0 w 84"/>
                <a:gd name="T17" fmla="*/ 1 h 811"/>
                <a:gd name="T18" fmla="*/ 0 w 84"/>
                <a:gd name="T19" fmla="*/ 1 h 811"/>
                <a:gd name="T20" fmla="*/ 0 w 84"/>
                <a:gd name="T21" fmla="*/ 1 h 811"/>
                <a:gd name="T22" fmla="*/ 0 w 84"/>
                <a:gd name="T23" fmla="*/ 1 h 811"/>
                <a:gd name="T24" fmla="*/ 0 w 84"/>
                <a:gd name="T25" fmla="*/ 1 h 811"/>
                <a:gd name="T26" fmla="*/ 0 w 84"/>
                <a:gd name="T27" fmla="*/ 1 h 811"/>
                <a:gd name="T28" fmla="*/ 0 w 84"/>
                <a:gd name="T29" fmla="*/ 0 h 811"/>
                <a:gd name="T30" fmla="*/ 0 w 84"/>
                <a:gd name="T31" fmla="*/ 0 h 811"/>
                <a:gd name="T32" fmla="*/ 0 w 84"/>
                <a:gd name="T33" fmla="*/ 0 h 811"/>
                <a:gd name="T34" fmla="*/ 0 w 84"/>
                <a:gd name="T35" fmla="*/ 0 h 811"/>
                <a:gd name="T36" fmla="*/ 0 w 84"/>
                <a:gd name="T37" fmla="*/ 0 h 811"/>
                <a:gd name="T38" fmla="*/ 0 w 84"/>
                <a:gd name="T39" fmla="*/ 0 h 811"/>
                <a:gd name="T40" fmla="*/ 0 w 84"/>
                <a:gd name="T41" fmla="*/ 0 h 811"/>
                <a:gd name="T42" fmla="*/ 0 w 84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811"/>
                <a:gd name="T68" fmla="*/ 84 w 84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811">
                  <a:moveTo>
                    <a:pt x="39" y="0"/>
                  </a:moveTo>
                  <a:lnTo>
                    <a:pt x="48" y="104"/>
                  </a:lnTo>
                  <a:lnTo>
                    <a:pt x="52" y="206"/>
                  </a:lnTo>
                  <a:lnTo>
                    <a:pt x="53" y="306"/>
                  </a:lnTo>
                  <a:lnTo>
                    <a:pt x="50" y="405"/>
                  </a:lnTo>
                  <a:lnTo>
                    <a:pt x="44" y="505"/>
                  </a:lnTo>
                  <a:lnTo>
                    <a:pt x="34" y="606"/>
                  </a:lnTo>
                  <a:lnTo>
                    <a:pt x="19" y="707"/>
                  </a:lnTo>
                  <a:lnTo>
                    <a:pt x="0" y="811"/>
                  </a:lnTo>
                  <a:lnTo>
                    <a:pt x="49" y="801"/>
                  </a:lnTo>
                  <a:lnTo>
                    <a:pt x="58" y="749"/>
                  </a:lnTo>
                  <a:lnTo>
                    <a:pt x="68" y="666"/>
                  </a:lnTo>
                  <a:lnTo>
                    <a:pt x="77" y="562"/>
                  </a:lnTo>
                  <a:lnTo>
                    <a:pt x="82" y="446"/>
                  </a:lnTo>
                  <a:lnTo>
                    <a:pt x="84" y="326"/>
                  </a:lnTo>
                  <a:lnTo>
                    <a:pt x="82" y="211"/>
                  </a:lnTo>
                  <a:lnTo>
                    <a:pt x="74" y="10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9" y="29"/>
                  </a:lnTo>
                  <a:lnTo>
                    <a:pt x="55" y="2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05" name="Freeform 55"/>
            <p:cNvSpPr>
              <a:spLocks/>
            </p:cNvSpPr>
            <p:nvPr/>
          </p:nvSpPr>
          <p:spPr bwMode="auto">
            <a:xfrm>
              <a:off x="413" y="2630"/>
              <a:ext cx="51" cy="223"/>
            </a:xfrm>
            <a:custGeom>
              <a:avLst/>
              <a:gdLst>
                <a:gd name="T0" fmla="*/ 0 w 203"/>
                <a:gd name="T1" fmla="*/ 0 h 890"/>
                <a:gd name="T2" fmla="*/ 0 w 203"/>
                <a:gd name="T3" fmla="*/ 0 h 890"/>
                <a:gd name="T4" fmla="*/ 0 w 203"/>
                <a:gd name="T5" fmla="*/ 0 h 890"/>
                <a:gd name="T6" fmla="*/ 0 w 203"/>
                <a:gd name="T7" fmla="*/ 0 h 890"/>
                <a:gd name="T8" fmla="*/ 0 w 203"/>
                <a:gd name="T9" fmla="*/ 0 h 890"/>
                <a:gd name="T10" fmla="*/ 0 w 203"/>
                <a:gd name="T11" fmla="*/ 0 h 890"/>
                <a:gd name="T12" fmla="*/ 0 w 203"/>
                <a:gd name="T13" fmla="*/ 0 h 890"/>
                <a:gd name="T14" fmla="*/ 0 w 203"/>
                <a:gd name="T15" fmla="*/ 1 h 890"/>
                <a:gd name="T16" fmla="*/ 0 w 203"/>
                <a:gd name="T17" fmla="*/ 1 h 890"/>
                <a:gd name="T18" fmla="*/ 0 w 203"/>
                <a:gd name="T19" fmla="*/ 1 h 890"/>
                <a:gd name="T20" fmla="*/ 0 w 203"/>
                <a:gd name="T21" fmla="*/ 1 h 890"/>
                <a:gd name="T22" fmla="*/ 0 w 203"/>
                <a:gd name="T23" fmla="*/ 1 h 890"/>
                <a:gd name="T24" fmla="*/ 0 w 203"/>
                <a:gd name="T25" fmla="*/ 1 h 890"/>
                <a:gd name="T26" fmla="*/ 0 w 203"/>
                <a:gd name="T27" fmla="*/ 1 h 890"/>
                <a:gd name="T28" fmla="*/ 0 w 203"/>
                <a:gd name="T29" fmla="*/ 1 h 890"/>
                <a:gd name="T30" fmla="*/ 0 w 203"/>
                <a:gd name="T31" fmla="*/ 1 h 890"/>
                <a:gd name="T32" fmla="*/ 0 w 203"/>
                <a:gd name="T33" fmla="*/ 1 h 890"/>
                <a:gd name="T34" fmla="*/ 0 w 203"/>
                <a:gd name="T35" fmla="*/ 1 h 890"/>
                <a:gd name="T36" fmla="*/ 0 w 203"/>
                <a:gd name="T37" fmla="*/ 1 h 890"/>
                <a:gd name="T38" fmla="*/ 0 w 203"/>
                <a:gd name="T39" fmla="*/ 1 h 890"/>
                <a:gd name="T40" fmla="*/ 0 w 203"/>
                <a:gd name="T41" fmla="*/ 1 h 890"/>
                <a:gd name="T42" fmla="*/ 0 w 203"/>
                <a:gd name="T43" fmla="*/ 1 h 890"/>
                <a:gd name="T44" fmla="*/ 0 w 203"/>
                <a:gd name="T45" fmla="*/ 1 h 890"/>
                <a:gd name="T46" fmla="*/ 0 w 203"/>
                <a:gd name="T47" fmla="*/ 1 h 890"/>
                <a:gd name="T48" fmla="*/ 0 w 203"/>
                <a:gd name="T49" fmla="*/ 1 h 890"/>
                <a:gd name="T50" fmla="*/ 0 w 203"/>
                <a:gd name="T51" fmla="*/ 1 h 890"/>
                <a:gd name="T52" fmla="*/ 0 w 203"/>
                <a:gd name="T53" fmla="*/ 1 h 890"/>
                <a:gd name="T54" fmla="*/ 0 w 203"/>
                <a:gd name="T55" fmla="*/ 0 h 890"/>
                <a:gd name="T56" fmla="*/ 0 w 203"/>
                <a:gd name="T57" fmla="*/ 0 h 890"/>
                <a:gd name="T58" fmla="*/ 0 w 203"/>
                <a:gd name="T59" fmla="*/ 0 h 890"/>
                <a:gd name="T60" fmla="*/ 0 w 203"/>
                <a:gd name="T61" fmla="*/ 0 h 890"/>
                <a:gd name="T62" fmla="*/ 0 w 203"/>
                <a:gd name="T63" fmla="*/ 0 h 890"/>
                <a:gd name="T64" fmla="*/ 0 w 203"/>
                <a:gd name="T65" fmla="*/ 0 h 890"/>
                <a:gd name="T66" fmla="*/ 0 w 203"/>
                <a:gd name="T67" fmla="*/ 0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890"/>
                <a:gd name="T104" fmla="*/ 203 w 203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890">
                  <a:moveTo>
                    <a:pt x="203" y="49"/>
                  </a:moveTo>
                  <a:lnTo>
                    <a:pt x="172" y="92"/>
                  </a:lnTo>
                  <a:lnTo>
                    <a:pt x="143" y="136"/>
                  </a:lnTo>
                  <a:lnTo>
                    <a:pt x="116" y="182"/>
                  </a:lnTo>
                  <a:lnTo>
                    <a:pt x="95" y="230"/>
                  </a:lnTo>
                  <a:lnTo>
                    <a:pt x="76" y="279"/>
                  </a:lnTo>
                  <a:lnTo>
                    <a:pt x="61" y="329"/>
                  </a:lnTo>
                  <a:lnTo>
                    <a:pt x="50" y="380"/>
                  </a:lnTo>
                  <a:lnTo>
                    <a:pt x="44" y="434"/>
                  </a:lnTo>
                  <a:lnTo>
                    <a:pt x="40" y="488"/>
                  </a:lnTo>
                  <a:lnTo>
                    <a:pt x="41" y="543"/>
                  </a:lnTo>
                  <a:lnTo>
                    <a:pt x="48" y="598"/>
                  </a:lnTo>
                  <a:lnTo>
                    <a:pt x="58" y="656"/>
                  </a:lnTo>
                  <a:lnTo>
                    <a:pt x="73" y="713"/>
                  </a:lnTo>
                  <a:lnTo>
                    <a:pt x="91" y="771"/>
                  </a:lnTo>
                  <a:lnTo>
                    <a:pt x="116" y="830"/>
                  </a:lnTo>
                  <a:lnTo>
                    <a:pt x="145" y="890"/>
                  </a:lnTo>
                  <a:lnTo>
                    <a:pt x="101" y="832"/>
                  </a:lnTo>
                  <a:lnTo>
                    <a:pt x="66" y="776"/>
                  </a:lnTo>
                  <a:lnTo>
                    <a:pt x="39" y="721"/>
                  </a:lnTo>
                  <a:lnTo>
                    <a:pt x="20" y="666"/>
                  </a:lnTo>
                  <a:lnTo>
                    <a:pt x="7" y="612"/>
                  </a:lnTo>
                  <a:lnTo>
                    <a:pt x="1" y="558"/>
                  </a:lnTo>
                  <a:lnTo>
                    <a:pt x="0" y="504"/>
                  </a:lnTo>
                  <a:lnTo>
                    <a:pt x="6" y="450"/>
                  </a:lnTo>
                  <a:lnTo>
                    <a:pt x="15" y="398"/>
                  </a:lnTo>
                  <a:lnTo>
                    <a:pt x="30" y="344"/>
                  </a:lnTo>
                  <a:lnTo>
                    <a:pt x="48" y="289"/>
                  </a:lnTo>
                  <a:lnTo>
                    <a:pt x="69" y="233"/>
                  </a:lnTo>
                  <a:lnTo>
                    <a:pt x="93" y="177"/>
                  </a:lnTo>
                  <a:lnTo>
                    <a:pt x="118" y="119"/>
                  </a:lnTo>
                  <a:lnTo>
                    <a:pt x="145" y="60"/>
                  </a:lnTo>
                  <a:lnTo>
                    <a:pt x="174" y="0"/>
                  </a:lnTo>
                  <a:lnTo>
                    <a:pt x="20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06" name="Freeform 56"/>
            <p:cNvSpPr>
              <a:spLocks/>
            </p:cNvSpPr>
            <p:nvPr/>
          </p:nvSpPr>
          <p:spPr bwMode="auto">
            <a:xfrm>
              <a:off x="697" y="2628"/>
              <a:ext cx="49" cy="252"/>
            </a:xfrm>
            <a:custGeom>
              <a:avLst/>
              <a:gdLst>
                <a:gd name="T0" fmla="*/ 0 w 199"/>
                <a:gd name="T1" fmla="*/ 0 h 1009"/>
                <a:gd name="T2" fmla="*/ 0 w 199"/>
                <a:gd name="T3" fmla="*/ 0 h 1009"/>
                <a:gd name="T4" fmla="*/ 0 w 199"/>
                <a:gd name="T5" fmla="*/ 0 h 1009"/>
                <a:gd name="T6" fmla="*/ 0 w 199"/>
                <a:gd name="T7" fmla="*/ 0 h 1009"/>
                <a:gd name="T8" fmla="*/ 0 w 199"/>
                <a:gd name="T9" fmla="*/ 0 h 1009"/>
                <a:gd name="T10" fmla="*/ 0 w 199"/>
                <a:gd name="T11" fmla="*/ 0 h 1009"/>
                <a:gd name="T12" fmla="*/ 0 w 199"/>
                <a:gd name="T13" fmla="*/ 0 h 1009"/>
                <a:gd name="T14" fmla="*/ 0 w 199"/>
                <a:gd name="T15" fmla="*/ 1 h 1009"/>
                <a:gd name="T16" fmla="*/ 0 w 199"/>
                <a:gd name="T17" fmla="*/ 1 h 1009"/>
                <a:gd name="T18" fmla="*/ 0 w 199"/>
                <a:gd name="T19" fmla="*/ 1 h 1009"/>
                <a:gd name="T20" fmla="*/ 0 w 199"/>
                <a:gd name="T21" fmla="*/ 1 h 1009"/>
                <a:gd name="T22" fmla="*/ 0 w 199"/>
                <a:gd name="T23" fmla="*/ 1 h 1009"/>
                <a:gd name="T24" fmla="*/ 0 w 199"/>
                <a:gd name="T25" fmla="*/ 1 h 1009"/>
                <a:gd name="T26" fmla="*/ 0 w 199"/>
                <a:gd name="T27" fmla="*/ 1 h 1009"/>
                <a:gd name="T28" fmla="*/ 0 w 199"/>
                <a:gd name="T29" fmla="*/ 1 h 1009"/>
                <a:gd name="T30" fmla="*/ 0 w 199"/>
                <a:gd name="T31" fmla="*/ 1 h 1009"/>
                <a:gd name="T32" fmla="*/ 0 w 199"/>
                <a:gd name="T33" fmla="*/ 1 h 1009"/>
                <a:gd name="T34" fmla="*/ 0 w 199"/>
                <a:gd name="T35" fmla="*/ 0 h 1009"/>
                <a:gd name="T36" fmla="*/ 0 w 199"/>
                <a:gd name="T37" fmla="*/ 0 h 1009"/>
                <a:gd name="T38" fmla="*/ 0 w 199"/>
                <a:gd name="T39" fmla="*/ 0 h 1009"/>
                <a:gd name="T40" fmla="*/ 0 w 199"/>
                <a:gd name="T41" fmla="*/ 0 h 1009"/>
                <a:gd name="T42" fmla="*/ 0 w 199"/>
                <a:gd name="T43" fmla="*/ 0 h 1009"/>
                <a:gd name="T44" fmla="*/ 0 w 199"/>
                <a:gd name="T45" fmla="*/ 0 h 1009"/>
                <a:gd name="T46" fmla="*/ 0 w 199"/>
                <a:gd name="T47" fmla="*/ 0 h 1009"/>
                <a:gd name="T48" fmla="*/ 0 w 199"/>
                <a:gd name="T49" fmla="*/ 0 h 1009"/>
                <a:gd name="T50" fmla="*/ 0 w 199"/>
                <a:gd name="T51" fmla="*/ 0 h 1009"/>
                <a:gd name="T52" fmla="*/ 0 w 199"/>
                <a:gd name="T53" fmla="*/ 0 h 1009"/>
                <a:gd name="T54" fmla="*/ 0 w 199"/>
                <a:gd name="T55" fmla="*/ 0 h 1009"/>
                <a:gd name="T56" fmla="*/ 0 w 199"/>
                <a:gd name="T57" fmla="*/ 0 h 10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009"/>
                <a:gd name="T89" fmla="*/ 199 w 199"/>
                <a:gd name="T90" fmla="*/ 1009 h 10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009">
                  <a:moveTo>
                    <a:pt x="77" y="0"/>
                  </a:moveTo>
                  <a:lnTo>
                    <a:pt x="156" y="125"/>
                  </a:lnTo>
                  <a:lnTo>
                    <a:pt x="176" y="257"/>
                  </a:lnTo>
                  <a:lnTo>
                    <a:pt x="191" y="368"/>
                  </a:lnTo>
                  <a:lnTo>
                    <a:pt x="199" y="465"/>
                  </a:lnTo>
                  <a:lnTo>
                    <a:pt x="199" y="554"/>
                  </a:lnTo>
                  <a:lnTo>
                    <a:pt x="187" y="640"/>
                  </a:lnTo>
                  <a:lnTo>
                    <a:pt x="161" y="733"/>
                  </a:lnTo>
                  <a:lnTo>
                    <a:pt x="119" y="837"/>
                  </a:lnTo>
                  <a:lnTo>
                    <a:pt x="58" y="960"/>
                  </a:lnTo>
                  <a:lnTo>
                    <a:pt x="0" y="1009"/>
                  </a:lnTo>
                  <a:lnTo>
                    <a:pt x="37" y="947"/>
                  </a:lnTo>
                  <a:lnTo>
                    <a:pt x="68" y="890"/>
                  </a:lnTo>
                  <a:lnTo>
                    <a:pt x="94" y="836"/>
                  </a:lnTo>
                  <a:lnTo>
                    <a:pt x="117" y="783"/>
                  </a:lnTo>
                  <a:lnTo>
                    <a:pt x="135" y="733"/>
                  </a:lnTo>
                  <a:lnTo>
                    <a:pt x="150" y="684"/>
                  </a:lnTo>
                  <a:lnTo>
                    <a:pt x="162" y="637"/>
                  </a:lnTo>
                  <a:lnTo>
                    <a:pt x="169" y="588"/>
                  </a:lnTo>
                  <a:lnTo>
                    <a:pt x="174" y="539"/>
                  </a:lnTo>
                  <a:lnTo>
                    <a:pt x="176" y="489"/>
                  </a:lnTo>
                  <a:lnTo>
                    <a:pt x="174" y="437"/>
                  </a:lnTo>
                  <a:lnTo>
                    <a:pt x="171" y="384"/>
                  </a:lnTo>
                  <a:lnTo>
                    <a:pt x="164" y="326"/>
                  </a:lnTo>
                  <a:lnTo>
                    <a:pt x="156" y="264"/>
                  </a:lnTo>
                  <a:lnTo>
                    <a:pt x="145" y="199"/>
                  </a:lnTo>
                  <a:lnTo>
                    <a:pt x="133" y="129"/>
                  </a:lnTo>
                  <a:lnTo>
                    <a:pt x="29" y="3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07" name="Freeform 57"/>
            <p:cNvSpPr>
              <a:spLocks/>
            </p:cNvSpPr>
            <p:nvPr/>
          </p:nvSpPr>
          <p:spPr bwMode="auto">
            <a:xfrm>
              <a:off x="428" y="2691"/>
              <a:ext cx="311" cy="39"/>
            </a:xfrm>
            <a:custGeom>
              <a:avLst/>
              <a:gdLst>
                <a:gd name="T0" fmla="*/ 0 w 1246"/>
                <a:gd name="T1" fmla="*/ 0 h 155"/>
                <a:gd name="T2" fmla="*/ 0 w 1246"/>
                <a:gd name="T3" fmla="*/ 0 h 155"/>
                <a:gd name="T4" fmla="*/ 0 w 1246"/>
                <a:gd name="T5" fmla="*/ 0 h 155"/>
                <a:gd name="T6" fmla="*/ 0 w 1246"/>
                <a:gd name="T7" fmla="*/ 0 h 155"/>
                <a:gd name="T8" fmla="*/ 0 w 1246"/>
                <a:gd name="T9" fmla="*/ 0 h 155"/>
                <a:gd name="T10" fmla="*/ 0 w 1246"/>
                <a:gd name="T11" fmla="*/ 0 h 155"/>
                <a:gd name="T12" fmla="*/ 0 w 1246"/>
                <a:gd name="T13" fmla="*/ 0 h 155"/>
                <a:gd name="T14" fmla="*/ 0 w 1246"/>
                <a:gd name="T15" fmla="*/ 0 h 155"/>
                <a:gd name="T16" fmla="*/ 1 w 1246"/>
                <a:gd name="T17" fmla="*/ 0 h 155"/>
                <a:gd name="T18" fmla="*/ 1 w 1246"/>
                <a:gd name="T19" fmla="*/ 0 h 155"/>
                <a:gd name="T20" fmla="*/ 1 w 1246"/>
                <a:gd name="T21" fmla="*/ 0 h 155"/>
                <a:gd name="T22" fmla="*/ 1 w 1246"/>
                <a:gd name="T23" fmla="*/ 0 h 155"/>
                <a:gd name="T24" fmla="*/ 1 w 1246"/>
                <a:gd name="T25" fmla="*/ 0 h 155"/>
                <a:gd name="T26" fmla="*/ 1 w 1246"/>
                <a:gd name="T27" fmla="*/ 0 h 155"/>
                <a:gd name="T28" fmla="*/ 1 w 1246"/>
                <a:gd name="T29" fmla="*/ 0 h 155"/>
                <a:gd name="T30" fmla="*/ 1 w 1246"/>
                <a:gd name="T31" fmla="*/ 0 h 155"/>
                <a:gd name="T32" fmla="*/ 1 w 1246"/>
                <a:gd name="T33" fmla="*/ 0 h 155"/>
                <a:gd name="T34" fmla="*/ 1 w 1246"/>
                <a:gd name="T35" fmla="*/ 0 h 155"/>
                <a:gd name="T36" fmla="*/ 1 w 1246"/>
                <a:gd name="T37" fmla="*/ 0 h 155"/>
                <a:gd name="T38" fmla="*/ 1 w 1246"/>
                <a:gd name="T39" fmla="*/ 0 h 155"/>
                <a:gd name="T40" fmla="*/ 1 w 1246"/>
                <a:gd name="T41" fmla="*/ 0 h 155"/>
                <a:gd name="T42" fmla="*/ 1 w 1246"/>
                <a:gd name="T43" fmla="*/ 0 h 155"/>
                <a:gd name="T44" fmla="*/ 1 w 1246"/>
                <a:gd name="T45" fmla="*/ 0 h 155"/>
                <a:gd name="T46" fmla="*/ 1 w 1246"/>
                <a:gd name="T47" fmla="*/ 0 h 155"/>
                <a:gd name="T48" fmla="*/ 0 w 1246"/>
                <a:gd name="T49" fmla="*/ 0 h 155"/>
                <a:gd name="T50" fmla="*/ 0 w 1246"/>
                <a:gd name="T51" fmla="*/ 0 h 155"/>
                <a:gd name="T52" fmla="*/ 0 w 1246"/>
                <a:gd name="T53" fmla="*/ 0 h 155"/>
                <a:gd name="T54" fmla="*/ 0 w 1246"/>
                <a:gd name="T55" fmla="*/ 0 h 155"/>
                <a:gd name="T56" fmla="*/ 0 w 1246"/>
                <a:gd name="T57" fmla="*/ 0 h 155"/>
                <a:gd name="T58" fmla="*/ 0 w 1246"/>
                <a:gd name="T59" fmla="*/ 0 h 155"/>
                <a:gd name="T60" fmla="*/ 0 w 1246"/>
                <a:gd name="T61" fmla="*/ 0 h 155"/>
                <a:gd name="T62" fmla="*/ 0 w 1246"/>
                <a:gd name="T63" fmla="*/ 0 h 155"/>
                <a:gd name="T64" fmla="*/ 0 w 1246"/>
                <a:gd name="T65" fmla="*/ 0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6"/>
                <a:gd name="T100" fmla="*/ 0 h 155"/>
                <a:gd name="T101" fmla="*/ 1246 w 1246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6" h="155">
                  <a:moveTo>
                    <a:pt x="28" y="30"/>
                  </a:moveTo>
                  <a:lnTo>
                    <a:pt x="73" y="41"/>
                  </a:lnTo>
                  <a:lnTo>
                    <a:pt x="117" y="51"/>
                  </a:lnTo>
                  <a:lnTo>
                    <a:pt x="161" y="60"/>
                  </a:lnTo>
                  <a:lnTo>
                    <a:pt x="204" y="69"/>
                  </a:lnTo>
                  <a:lnTo>
                    <a:pt x="245" y="76"/>
                  </a:lnTo>
                  <a:lnTo>
                    <a:pt x="286" y="82"/>
                  </a:lnTo>
                  <a:lnTo>
                    <a:pt x="326" y="89"/>
                  </a:lnTo>
                  <a:lnTo>
                    <a:pt x="365" y="95"/>
                  </a:lnTo>
                  <a:lnTo>
                    <a:pt x="405" y="100"/>
                  </a:lnTo>
                  <a:lnTo>
                    <a:pt x="443" y="104"/>
                  </a:lnTo>
                  <a:lnTo>
                    <a:pt x="481" y="106"/>
                  </a:lnTo>
                  <a:lnTo>
                    <a:pt x="518" y="109"/>
                  </a:lnTo>
                  <a:lnTo>
                    <a:pt x="556" y="110"/>
                  </a:lnTo>
                  <a:lnTo>
                    <a:pt x="592" y="111"/>
                  </a:lnTo>
                  <a:lnTo>
                    <a:pt x="628" y="111"/>
                  </a:lnTo>
                  <a:lnTo>
                    <a:pt x="663" y="111"/>
                  </a:lnTo>
                  <a:lnTo>
                    <a:pt x="700" y="110"/>
                  </a:lnTo>
                  <a:lnTo>
                    <a:pt x="735" y="107"/>
                  </a:lnTo>
                  <a:lnTo>
                    <a:pt x="770" y="105"/>
                  </a:lnTo>
                  <a:lnTo>
                    <a:pt x="805" y="101"/>
                  </a:lnTo>
                  <a:lnTo>
                    <a:pt x="840" y="97"/>
                  </a:lnTo>
                  <a:lnTo>
                    <a:pt x="874" y="91"/>
                  </a:lnTo>
                  <a:lnTo>
                    <a:pt x="909" y="86"/>
                  </a:lnTo>
                  <a:lnTo>
                    <a:pt x="944" y="80"/>
                  </a:lnTo>
                  <a:lnTo>
                    <a:pt x="979" y="72"/>
                  </a:lnTo>
                  <a:lnTo>
                    <a:pt x="1013" y="64"/>
                  </a:lnTo>
                  <a:lnTo>
                    <a:pt x="1048" y="55"/>
                  </a:lnTo>
                  <a:lnTo>
                    <a:pt x="1084" y="46"/>
                  </a:lnTo>
                  <a:lnTo>
                    <a:pt x="1119" y="35"/>
                  </a:lnTo>
                  <a:lnTo>
                    <a:pt x="1154" y="23"/>
                  </a:lnTo>
                  <a:lnTo>
                    <a:pt x="1191" y="12"/>
                  </a:lnTo>
                  <a:lnTo>
                    <a:pt x="1227" y="0"/>
                  </a:lnTo>
                  <a:lnTo>
                    <a:pt x="1246" y="49"/>
                  </a:lnTo>
                  <a:lnTo>
                    <a:pt x="1203" y="62"/>
                  </a:lnTo>
                  <a:lnTo>
                    <a:pt x="1161" y="75"/>
                  </a:lnTo>
                  <a:lnTo>
                    <a:pt x="1119" y="86"/>
                  </a:lnTo>
                  <a:lnTo>
                    <a:pt x="1079" y="97"/>
                  </a:lnTo>
                  <a:lnTo>
                    <a:pt x="1039" y="106"/>
                  </a:lnTo>
                  <a:lnTo>
                    <a:pt x="1000" y="115"/>
                  </a:lnTo>
                  <a:lnTo>
                    <a:pt x="961" y="124"/>
                  </a:lnTo>
                  <a:lnTo>
                    <a:pt x="923" y="130"/>
                  </a:lnTo>
                  <a:lnTo>
                    <a:pt x="885" y="136"/>
                  </a:lnTo>
                  <a:lnTo>
                    <a:pt x="847" y="141"/>
                  </a:lnTo>
                  <a:lnTo>
                    <a:pt x="810" y="145"/>
                  </a:lnTo>
                  <a:lnTo>
                    <a:pt x="772" y="149"/>
                  </a:lnTo>
                  <a:lnTo>
                    <a:pt x="736" y="151"/>
                  </a:lnTo>
                  <a:lnTo>
                    <a:pt x="700" y="154"/>
                  </a:lnTo>
                  <a:lnTo>
                    <a:pt x="662" y="155"/>
                  </a:lnTo>
                  <a:lnTo>
                    <a:pt x="626" y="155"/>
                  </a:lnTo>
                  <a:lnTo>
                    <a:pt x="589" y="155"/>
                  </a:lnTo>
                  <a:lnTo>
                    <a:pt x="553" y="154"/>
                  </a:lnTo>
                  <a:lnTo>
                    <a:pt x="516" y="153"/>
                  </a:lnTo>
                  <a:lnTo>
                    <a:pt x="479" y="150"/>
                  </a:lnTo>
                  <a:lnTo>
                    <a:pt x="442" y="148"/>
                  </a:lnTo>
                  <a:lnTo>
                    <a:pt x="404" y="144"/>
                  </a:lnTo>
                  <a:lnTo>
                    <a:pt x="367" y="140"/>
                  </a:lnTo>
                  <a:lnTo>
                    <a:pt x="328" y="135"/>
                  </a:lnTo>
                  <a:lnTo>
                    <a:pt x="289" y="129"/>
                  </a:lnTo>
                  <a:lnTo>
                    <a:pt x="250" y="124"/>
                  </a:lnTo>
                  <a:lnTo>
                    <a:pt x="210" y="117"/>
                  </a:lnTo>
                  <a:lnTo>
                    <a:pt x="169" y="110"/>
                  </a:lnTo>
                  <a:lnTo>
                    <a:pt x="127" y="102"/>
                  </a:lnTo>
                  <a:lnTo>
                    <a:pt x="86" y="95"/>
                  </a:lnTo>
                  <a:lnTo>
                    <a:pt x="43" y="86"/>
                  </a:lnTo>
                  <a:lnTo>
                    <a:pt x="0" y="7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08" name="Freeform 58"/>
            <p:cNvSpPr>
              <a:spLocks/>
            </p:cNvSpPr>
            <p:nvPr/>
          </p:nvSpPr>
          <p:spPr bwMode="auto">
            <a:xfrm>
              <a:off x="424" y="2772"/>
              <a:ext cx="315" cy="46"/>
            </a:xfrm>
            <a:custGeom>
              <a:avLst/>
              <a:gdLst>
                <a:gd name="T0" fmla="*/ 0 w 1259"/>
                <a:gd name="T1" fmla="*/ 0 h 183"/>
                <a:gd name="T2" fmla="*/ 0 w 1259"/>
                <a:gd name="T3" fmla="*/ 0 h 183"/>
                <a:gd name="T4" fmla="*/ 0 w 1259"/>
                <a:gd name="T5" fmla="*/ 0 h 183"/>
                <a:gd name="T6" fmla="*/ 0 w 1259"/>
                <a:gd name="T7" fmla="*/ 0 h 183"/>
                <a:gd name="T8" fmla="*/ 1 w 1259"/>
                <a:gd name="T9" fmla="*/ 0 h 183"/>
                <a:gd name="T10" fmla="*/ 1 w 1259"/>
                <a:gd name="T11" fmla="*/ 0 h 183"/>
                <a:gd name="T12" fmla="*/ 1 w 1259"/>
                <a:gd name="T13" fmla="*/ 0 h 183"/>
                <a:gd name="T14" fmla="*/ 1 w 1259"/>
                <a:gd name="T15" fmla="*/ 0 h 183"/>
                <a:gd name="T16" fmla="*/ 1 w 1259"/>
                <a:gd name="T17" fmla="*/ 0 h 183"/>
                <a:gd name="T18" fmla="*/ 1 w 1259"/>
                <a:gd name="T19" fmla="*/ 0 h 183"/>
                <a:gd name="T20" fmla="*/ 1 w 1259"/>
                <a:gd name="T21" fmla="*/ 0 h 183"/>
                <a:gd name="T22" fmla="*/ 1 w 1259"/>
                <a:gd name="T23" fmla="*/ 0 h 183"/>
                <a:gd name="T24" fmla="*/ 1 w 1259"/>
                <a:gd name="T25" fmla="*/ 0 h 183"/>
                <a:gd name="T26" fmla="*/ 1 w 1259"/>
                <a:gd name="T27" fmla="*/ 0 h 183"/>
                <a:gd name="T28" fmla="*/ 1 w 1259"/>
                <a:gd name="T29" fmla="*/ 0 h 183"/>
                <a:gd name="T30" fmla="*/ 1 w 1259"/>
                <a:gd name="T31" fmla="*/ 0 h 183"/>
                <a:gd name="T32" fmla="*/ 1 w 1259"/>
                <a:gd name="T33" fmla="*/ 0 h 183"/>
                <a:gd name="T34" fmla="*/ 1 w 1259"/>
                <a:gd name="T35" fmla="*/ 0 h 183"/>
                <a:gd name="T36" fmla="*/ 1 w 1259"/>
                <a:gd name="T37" fmla="*/ 0 h 183"/>
                <a:gd name="T38" fmla="*/ 1 w 1259"/>
                <a:gd name="T39" fmla="*/ 0 h 183"/>
                <a:gd name="T40" fmla="*/ 1 w 1259"/>
                <a:gd name="T41" fmla="*/ 0 h 183"/>
                <a:gd name="T42" fmla="*/ 1 w 1259"/>
                <a:gd name="T43" fmla="*/ 0 h 183"/>
                <a:gd name="T44" fmla="*/ 1 w 1259"/>
                <a:gd name="T45" fmla="*/ 0 h 183"/>
                <a:gd name="T46" fmla="*/ 1 w 1259"/>
                <a:gd name="T47" fmla="*/ 0 h 183"/>
                <a:gd name="T48" fmla="*/ 1 w 1259"/>
                <a:gd name="T49" fmla="*/ 0 h 183"/>
                <a:gd name="T50" fmla="*/ 1 w 1259"/>
                <a:gd name="T51" fmla="*/ 0 h 183"/>
                <a:gd name="T52" fmla="*/ 1 w 1259"/>
                <a:gd name="T53" fmla="*/ 0 h 183"/>
                <a:gd name="T54" fmla="*/ 1 w 1259"/>
                <a:gd name="T55" fmla="*/ 0 h 183"/>
                <a:gd name="T56" fmla="*/ 0 w 1259"/>
                <a:gd name="T57" fmla="*/ 0 h 183"/>
                <a:gd name="T58" fmla="*/ 0 w 1259"/>
                <a:gd name="T59" fmla="*/ 0 h 183"/>
                <a:gd name="T60" fmla="*/ 0 w 1259"/>
                <a:gd name="T61" fmla="*/ 0 h 183"/>
                <a:gd name="T62" fmla="*/ 0 w 1259"/>
                <a:gd name="T63" fmla="*/ 0 h 183"/>
                <a:gd name="T64" fmla="*/ 0 w 125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9"/>
                <a:gd name="T100" fmla="*/ 0 h 183"/>
                <a:gd name="T101" fmla="*/ 1259 w 125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9" h="183">
                  <a:moveTo>
                    <a:pt x="5" y="29"/>
                  </a:moveTo>
                  <a:lnTo>
                    <a:pt x="50" y="41"/>
                  </a:lnTo>
                  <a:lnTo>
                    <a:pt x="95" y="54"/>
                  </a:lnTo>
                  <a:lnTo>
                    <a:pt x="139" y="65"/>
                  </a:lnTo>
                  <a:lnTo>
                    <a:pt x="183" y="76"/>
                  </a:lnTo>
                  <a:lnTo>
                    <a:pt x="225" y="86"/>
                  </a:lnTo>
                  <a:lnTo>
                    <a:pt x="268" y="95"/>
                  </a:lnTo>
                  <a:lnTo>
                    <a:pt x="309" y="104"/>
                  </a:lnTo>
                  <a:lnTo>
                    <a:pt x="350" y="112"/>
                  </a:lnTo>
                  <a:lnTo>
                    <a:pt x="392" y="118"/>
                  </a:lnTo>
                  <a:lnTo>
                    <a:pt x="432" y="124"/>
                  </a:lnTo>
                  <a:lnTo>
                    <a:pt x="472" y="129"/>
                  </a:lnTo>
                  <a:lnTo>
                    <a:pt x="512" y="134"/>
                  </a:lnTo>
                  <a:lnTo>
                    <a:pt x="552" y="137"/>
                  </a:lnTo>
                  <a:lnTo>
                    <a:pt x="591" y="139"/>
                  </a:lnTo>
                  <a:lnTo>
                    <a:pt x="630" y="140"/>
                  </a:lnTo>
                  <a:lnTo>
                    <a:pt x="667" y="140"/>
                  </a:lnTo>
                  <a:lnTo>
                    <a:pt x="706" y="140"/>
                  </a:lnTo>
                  <a:lnTo>
                    <a:pt x="744" y="139"/>
                  </a:lnTo>
                  <a:lnTo>
                    <a:pt x="781" y="137"/>
                  </a:lnTo>
                  <a:lnTo>
                    <a:pt x="819" y="133"/>
                  </a:lnTo>
                  <a:lnTo>
                    <a:pt x="856" y="128"/>
                  </a:lnTo>
                  <a:lnTo>
                    <a:pt x="893" y="122"/>
                  </a:lnTo>
                  <a:lnTo>
                    <a:pt x="930" y="115"/>
                  </a:lnTo>
                  <a:lnTo>
                    <a:pt x="967" y="107"/>
                  </a:lnTo>
                  <a:lnTo>
                    <a:pt x="1003" y="98"/>
                  </a:lnTo>
                  <a:lnTo>
                    <a:pt x="1039" y="88"/>
                  </a:lnTo>
                  <a:lnTo>
                    <a:pt x="1077" y="76"/>
                  </a:lnTo>
                  <a:lnTo>
                    <a:pt x="1113" y="63"/>
                  </a:lnTo>
                  <a:lnTo>
                    <a:pt x="1150" y="49"/>
                  </a:lnTo>
                  <a:lnTo>
                    <a:pt x="1186" y="34"/>
                  </a:lnTo>
                  <a:lnTo>
                    <a:pt x="1222" y="18"/>
                  </a:lnTo>
                  <a:lnTo>
                    <a:pt x="1259" y="0"/>
                  </a:lnTo>
                  <a:lnTo>
                    <a:pt x="1259" y="48"/>
                  </a:lnTo>
                  <a:lnTo>
                    <a:pt x="1216" y="66"/>
                  </a:lnTo>
                  <a:lnTo>
                    <a:pt x="1173" y="84"/>
                  </a:lnTo>
                  <a:lnTo>
                    <a:pt x="1132" y="100"/>
                  </a:lnTo>
                  <a:lnTo>
                    <a:pt x="1092" y="114"/>
                  </a:lnTo>
                  <a:lnTo>
                    <a:pt x="1051" y="128"/>
                  </a:lnTo>
                  <a:lnTo>
                    <a:pt x="1012" y="139"/>
                  </a:lnTo>
                  <a:lnTo>
                    <a:pt x="972" y="149"/>
                  </a:lnTo>
                  <a:lnTo>
                    <a:pt x="933" y="157"/>
                  </a:lnTo>
                  <a:lnTo>
                    <a:pt x="895" y="164"/>
                  </a:lnTo>
                  <a:lnTo>
                    <a:pt x="856" y="170"/>
                  </a:lnTo>
                  <a:lnTo>
                    <a:pt x="819" y="175"/>
                  </a:lnTo>
                  <a:lnTo>
                    <a:pt x="781" y="179"/>
                  </a:lnTo>
                  <a:lnTo>
                    <a:pt x="744" y="180"/>
                  </a:lnTo>
                  <a:lnTo>
                    <a:pt x="707" y="182"/>
                  </a:lnTo>
                  <a:lnTo>
                    <a:pt x="670" y="183"/>
                  </a:lnTo>
                  <a:lnTo>
                    <a:pt x="632" y="182"/>
                  </a:lnTo>
                  <a:lnTo>
                    <a:pt x="595" y="180"/>
                  </a:lnTo>
                  <a:lnTo>
                    <a:pt x="558" y="177"/>
                  </a:lnTo>
                  <a:lnTo>
                    <a:pt x="521" y="174"/>
                  </a:lnTo>
                  <a:lnTo>
                    <a:pt x="483" y="169"/>
                  </a:lnTo>
                  <a:lnTo>
                    <a:pt x="446" y="164"/>
                  </a:lnTo>
                  <a:lnTo>
                    <a:pt x="407" y="158"/>
                  </a:lnTo>
                  <a:lnTo>
                    <a:pt x="368" y="152"/>
                  </a:lnTo>
                  <a:lnTo>
                    <a:pt x="329" y="144"/>
                  </a:lnTo>
                  <a:lnTo>
                    <a:pt x="290" y="137"/>
                  </a:lnTo>
                  <a:lnTo>
                    <a:pt x="250" y="128"/>
                  </a:lnTo>
                  <a:lnTo>
                    <a:pt x="210" y="119"/>
                  </a:lnTo>
                  <a:lnTo>
                    <a:pt x="170" y="109"/>
                  </a:lnTo>
                  <a:lnTo>
                    <a:pt x="129" y="99"/>
                  </a:lnTo>
                  <a:lnTo>
                    <a:pt x="86" y="89"/>
                  </a:lnTo>
                  <a:lnTo>
                    <a:pt x="44" y="79"/>
                  </a:lnTo>
                  <a:lnTo>
                    <a:pt x="0" y="68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09" name="Freeform 59"/>
            <p:cNvSpPr>
              <a:spLocks/>
            </p:cNvSpPr>
            <p:nvPr/>
          </p:nvSpPr>
          <p:spPr bwMode="auto">
            <a:xfrm>
              <a:off x="365" y="2555"/>
              <a:ext cx="63" cy="237"/>
            </a:xfrm>
            <a:custGeom>
              <a:avLst/>
              <a:gdLst>
                <a:gd name="T0" fmla="*/ 0 w 253"/>
                <a:gd name="T1" fmla="*/ 0 h 949"/>
                <a:gd name="T2" fmla="*/ 0 w 253"/>
                <a:gd name="T3" fmla="*/ 0 h 949"/>
                <a:gd name="T4" fmla="*/ 0 w 253"/>
                <a:gd name="T5" fmla="*/ 0 h 949"/>
                <a:gd name="T6" fmla="*/ 0 w 253"/>
                <a:gd name="T7" fmla="*/ 0 h 949"/>
                <a:gd name="T8" fmla="*/ 0 w 253"/>
                <a:gd name="T9" fmla="*/ 0 h 949"/>
                <a:gd name="T10" fmla="*/ 0 w 253"/>
                <a:gd name="T11" fmla="*/ 0 h 949"/>
                <a:gd name="T12" fmla="*/ 0 w 253"/>
                <a:gd name="T13" fmla="*/ 0 h 949"/>
                <a:gd name="T14" fmla="*/ 0 w 253"/>
                <a:gd name="T15" fmla="*/ 0 h 949"/>
                <a:gd name="T16" fmla="*/ 0 w 253"/>
                <a:gd name="T17" fmla="*/ 0 h 949"/>
                <a:gd name="T18" fmla="*/ 0 w 253"/>
                <a:gd name="T19" fmla="*/ 0 h 949"/>
                <a:gd name="T20" fmla="*/ 0 w 253"/>
                <a:gd name="T21" fmla="*/ 0 h 949"/>
                <a:gd name="T22" fmla="*/ 0 w 253"/>
                <a:gd name="T23" fmla="*/ 0 h 949"/>
                <a:gd name="T24" fmla="*/ 0 w 253"/>
                <a:gd name="T25" fmla="*/ 1 h 949"/>
                <a:gd name="T26" fmla="*/ 0 w 253"/>
                <a:gd name="T27" fmla="*/ 1 h 949"/>
                <a:gd name="T28" fmla="*/ 0 w 253"/>
                <a:gd name="T29" fmla="*/ 1 h 949"/>
                <a:gd name="T30" fmla="*/ 0 w 253"/>
                <a:gd name="T31" fmla="*/ 1 h 949"/>
                <a:gd name="T32" fmla="*/ 0 w 253"/>
                <a:gd name="T33" fmla="*/ 1 h 949"/>
                <a:gd name="T34" fmla="*/ 0 w 253"/>
                <a:gd name="T35" fmla="*/ 1 h 949"/>
                <a:gd name="T36" fmla="*/ 0 w 253"/>
                <a:gd name="T37" fmla="*/ 1 h 949"/>
                <a:gd name="T38" fmla="*/ 0 w 253"/>
                <a:gd name="T39" fmla="*/ 1 h 949"/>
                <a:gd name="T40" fmla="*/ 0 w 253"/>
                <a:gd name="T41" fmla="*/ 1 h 949"/>
                <a:gd name="T42" fmla="*/ 0 w 253"/>
                <a:gd name="T43" fmla="*/ 0 h 949"/>
                <a:gd name="T44" fmla="*/ 0 w 253"/>
                <a:gd name="T45" fmla="*/ 0 h 949"/>
                <a:gd name="T46" fmla="*/ 0 w 253"/>
                <a:gd name="T47" fmla="*/ 0 h 949"/>
                <a:gd name="T48" fmla="*/ 0 w 253"/>
                <a:gd name="T49" fmla="*/ 0 h 949"/>
                <a:gd name="T50" fmla="*/ 0 w 253"/>
                <a:gd name="T51" fmla="*/ 0 h 949"/>
                <a:gd name="T52" fmla="*/ 0 w 253"/>
                <a:gd name="T53" fmla="*/ 0 h 949"/>
                <a:gd name="T54" fmla="*/ 0 w 253"/>
                <a:gd name="T55" fmla="*/ 0 h 949"/>
                <a:gd name="T56" fmla="*/ 0 w 253"/>
                <a:gd name="T57" fmla="*/ 0 h 949"/>
                <a:gd name="T58" fmla="*/ 0 w 253"/>
                <a:gd name="T59" fmla="*/ 0 h 949"/>
                <a:gd name="T60" fmla="*/ 0 w 253"/>
                <a:gd name="T61" fmla="*/ 0 h 949"/>
                <a:gd name="T62" fmla="*/ 0 w 253"/>
                <a:gd name="T63" fmla="*/ 0 h 949"/>
                <a:gd name="T64" fmla="*/ 0 w 253"/>
                <a:gd name="T65" fmla="*/ 0 h 949"/>
                <a:gd name="T66" fmla="*/ 0 w 253"/>
                <a:gd name="T67" fmla="*/ 0 h 9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949"/>
                <a:gd name="T104" fmla="*/ 253 w 253"/>
                <a:gd name="T105" fmla="*/ 949 h 9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949">
                  <a:moveTo>
                    <a:pt x="253" y="49"/>
                  </a:moveTo>
                  <a:lnTo>
                    <a:pt x="203" y="103"/>
                  </a:lnTo>
                  <a:lnTo>
                    <a:pt x="160" y="155"/>
                  </a:lnTo>
                  <a:lnTo>
                    <a:pt x="124" y="208"/>
                  </a:lnTo>
                  <a:lnTo>
                    <a:pt x="94" y="259"/>
                  </a:lnTo>
                  <a:lnTo>
                    <a:pt x="70" y="311"/>
                  </a:lnTo>
                  <a:lnTo>
                    <a:pt x="51" y="362"/>
                  </a:lnTo>
                  <a:lnTo>
                    <a:pt x="37" y="415"/>
                  </a:lnTo>
                  <a:lnTo>
                    <a:pt x="29" y="467"/>
                  </a:lnTo>
                  <a:lnTo>
                    <a:pt x="22" y="521"/>
                  </a:lnTo>
                  <a:lnTo>
                    <a:pt x="21" y="576"/>
                  </a:lnTo>
                  <a:lnTo>
                    <a:pt x="22" y="633"/>
                  </a:lnTo>
                  <a:lnTo>
                    <a:pt x="26" y="691"/>
                  </a:lnTo>
                  <a:lnTo>
                    <a:pt x="32" y="752"/>
                  </a:lnTo>
                  <a:lnTo>
                    <a:pt x="40" y="815"/>
                  </a:lnTo>
                  <a:lnTo>
                    <a:pt x="49" y="880"/>
                  </a:lnTo>
                  <a:lnTo>
                    <a:pt x="59" y="949"/>
                  </a:lnTo>
                  <a:lnTo>
                    <a:pt x="41" y="880"/>
                  </a:lnTo>
                  <a:lnTo>
                    <a:pt x="27" y="813"/>
                  </a:lnTo>
                  <a:lnTo>
                    <a:pt x="15" y="749"/>
                  </a:lnTo>
                  <a:lnTo>
                    <a:pt x="6" y="688"/>
                  </a:lnTo>
                  <a:lnTo>
                    <a:pt x="1" y="628"/>
                  </a:lnTo>
                  <a:lnTo>
                    <a:pt x="0" y="569"/>
                  </a:lnTo>
                  <a:lnTo>
                    <a:pt x="1" y="511"/>
                  </a:lnTo>
                  <a:lnTo>
                    <a:pt x="7" y="455"/>
                  </a:lnTo>
                  <a:lnTo>
                    <a:pt x="17" y="399"/>
                  </a:lnTo>
                  <a:lnTo>
                    <a:pt x="32" y="342"/>
                  </a:lnTo>
                  <a:lnTo>
                    <a:pt x="51" y="287"/>
                  </a:lnTo>
                  <a:lnTo>
                    <a:pt x="75" y="231"/>
                  </a:lnTo>
                  <a:lnTo>
                    <a:pt x="104" y="174"/>
                  </a:lnTo>
                  <a:lnTo>
                    <a:pt x="138" y="118"/>
                  </a:lnTo>
                  <a:lnTo>
                    <a:pt x="178" y="59"/>
                  </a:lnTo>
                  <a:lnTo>
                    <a:pt x="223" y="0"/>
                  </a:lnTo>
                  <a:lnTo>
                    <a:pt x="25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10" name="Freeform 60"/>
            <p:cNvSpPr>
              <a:spLocks/>
            </p:cNvSpPr>
            <p:nvPr/>
          </p:nvSpPr>
          <p:spPr bwMode="auto">
            <a:xfrm>
              <a:off x="730" y="2549"/>
              <a:ext cx="68" cy="265"/>
            </a:xfrm>
            <a:custGeom>
              <a:avLst/>
              <a:gdLst>
                <a:gd name="T0" fmla="*/ 0 w 273"/>
                <a:gd name="T1" fmla="*/ 0 h 1056"/>
                <a:gd name="T2" fmla="*/ 0 w 273"/>
                <a:gd name="T3" fmla="*/ 0 h 1056"/>
                <a:gd name="T4" fmla="*/ 0 w 273"/>
                <a:gd name="T5" fmla="*/ 0 h 1056"/>
                <a:gd name="T6" fmla="*/ 0 w 273"/>
                <a:gd name="T7" fmla="*/ 0 h 1056"/>
                <a:gd name="T8" fmla="*/ 0 w 273"/>
                <a:gd name="T9" fmla="*/ 0 h 1056"/>
                <a:gd name="T10" fmla="*/ 0 w 273"/>
                <a:gd name="T11" fmla="*/ 0 h 1056"/>
                <a:gd name="T12" fmla="*/ 0 w 273"/>
                <a:gd name="T13" fmla="*/ 1 h 1056"/>
                <a:gd name="T14" fmla="*/ 0 w 273"/>
                <a:gd name="T15" fmla="*/ 1 h 1056"/>
                <a:gd name="T16" fmla="*/ 0 w 273"/>
                <a:gd name="T17" fmla="*/ 1 h 1056"/>
                <a:gd name="T18" fmla="*/ 0 w 273"/>
                <a:gd name="T19" fmla="*/ 1 h 1056"/>
                <a:gd name="T20" fmla="*/ 0 w 273"/>
                <a:gd name="T21" fmla="*/ 1 h 1056"/>
                <a:gd name="T22" fmla="*/ 0 w 273"/>
                <a:gd name="T23" fmla="*/ 1 h 1056"/>
                <a:gd name="T24" fmla="*/ 0 w 273"/>
                <a:gd name="T25" fmla="*/ 1 h 1056"/>
                <a:gd name="T26" fmla="*/ 0 w 273"/>
                <a:gd name="T27" fmla="*/ 1 h 1056"/>
                <a:gd name="T28" fmla="*/ 0 w 273"/>
                <a:gd name="T29" fmla="*/ 1 h 1056"/>
                <a:gd name="T30" fmla="*/ 0 w 273"/>
                <a:gd name="T31" fmla="*/ 1 h 1056"/>
                <a:gd name="T32" fmla="*/ 0 w 273"/>
                <a:gd name="T33" fmla="*/ 1 h 1056"/>
                <a:gd name="T34" fmla="*/ 0 w 273"/>
                <a:gd name="T35" fmla="*/ 1 h 1056"/>
                <a:gd name="T36" fmla="*/ 0 w 273"/>
                <a:gd name="T37" fmla="*/ 1 h 1056"/>
                <a:gd name="T38" fmla="*/ 0 w 273"/>
                <a:gd name="T39" fmla="*/ 1 h 1056"/>
                <a:gd name="T40" fmla="*/ 0 w 273"/>
                <a:gd name="T41" fmla="*/ 1 h 1056"/>
                <a:gd name="T42" fmla="*/ 0 w 273"/>
                <a:gd name="T43" fmla="*/ 1 h 1056"/>
                <a:gd name="T44" fmla="*/ 0 w 273"/>
                <a:gd name="T45" fmla="*/ 1 h 1056"/>
                <a:gd name="T46" fmla="*/ 0 w 273"/>
                <a:gd name="T47" fmla="*/ 1 h 1056"/>
                <a:gd name="T48" fmla="*/ 0 w 273"/>
                <a:gd name="T49" fmla="*/ 1 h 1056"/>
                <a:gd name="T50" fmla="*/ 0 w 273"/>
                <a:gd name="T51" fmla="*/ 1 h 1056"/>
                <a:gd name="T52" fmla="*/ 0 w 273"/>
                <a:gd name="T53" fmla="*/ 1 h 1056"/>
                <a:gd name="T54" fmla="*/ 0 w 273"/>
                <a:gd name="T55" fmla="*/ 1 h 1056"/>
                <a:gd name="T56" fmla="*/ 0 w 273"/>
                <a:gd name="T57" fmla="*/ 0 h 1056"/>
                <a:gd name="T58" fmla="*/ 0 w 273"/>
                <a:gd name="T59" fmla="*/ 0 h 1056"/>
                <a:gd name="T60" fmla="*/ 0 w 273"/>
                <a:gd name="T61" fmla="*/ 0 h 1056"/>
                <a:gd name="T62" fmla="*/ 0 w 273"/>
                <a:gd name="T63" fmla="*/ 0 h 1056"/>
                <a:gd name="T64" fmla="*/ 0 w 273"/>
                <a:gd name="T65" fmla="*/ 0 h 1056"/>
                <a:gd name="T66" fmla="*/ 0 w 273"/>
                <a:gd name="T67" fmla="*/ 0 h 10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"/>
                <a:gd name="T103" fmla="*/ 0 h 1056"/>
                <a:gd name="T104" fmla="*/ 273 w 273"/>
                <a:gd name="T105" fmla="*/ 1056 h 10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" h="1056">
                  <a:moveTo>
                    <a:pt x="0" y="0"/>
                  </a:moveTo>
                  <a:lnTo>
                    <a:pt x="55" y="60"/>
                  </a:lnTo>
                  <a:lnTo>
                    <a:pt x="105" y="120"/>
                  </a:lnTo>
                  <a:lnTo>
                    <a:pt x="146" y="182"/>
                  </a:lnTo>
                  <a:lnTo>
                    <a:pt x="183" y="243"/>
                  </a:lnTo>
                  <a:lnTo>
                    <a:pt x="213" y="306"/>
                  </a:lnTo>
                  <a:lnTo>
                    <a:pt x="235" y="368"/>
                  </a:lnTo>
                  <a:lnTo>
                    <a:pt x="254" y="432"/>
                  </a:lnTo>
                  <a:lnTo>
                    <a:pt x="265" y="496"/>
                  </a:lnTo>
                  <a:lnTo>
                    <a:pt x="272" y="561"/>
                  </a:lnTo>
                  <a:lnTo>
                    <a:pt x="273" y="628"/>
                  </a:lnTo>
                  <a:lnTo>
                    <a:pt x="268" y="696"/>
                  </a:lnTo>
                  <a:lnTo>
                    <a:pt x="259" y="766"/>
                  </a:lnTo>
                  <a:lnTo>
                    <a:pt x="244" y="836"/>
                  </a:lnTo>
                  <a:lnTo>
                    <a:pt x="225" y="907"/>
                  </a:lnTo>
                  <a:lnTo>
                    <a:pt x="202" y="981"/>
                  </a:lnTo>
                  <a:lnTo>
                    <a:pt x="174" y="1056"/>
                  </a:lnTo>
                  <a:lnTo>
                    <a:pt x="192" y="986"/>
                  </a:lnTo>
                  <a:lnTo>
                    <a:pt x="207" y="916"/>
                  </a:lnTo>
                  <a:lnTo>
                    <a:pt x="220" y="848"/>
                  </a:lnTo>
                  <a:lnTo>
                    <a:pt x="232" y="782"/>
                  </a:lnTo>
                  <a:lnTo>
                    <a:pt x="240" y="717"/>
                  </a:lnTo>
                  <a:lnTo>
                    <a:pt x="244" y="653"/>
                  </a:lnTo>
                  <a:lnTo>
                    <a:pt x="245" y="590"/>
                  </a:lnTo>
                  <a:lnTo>
                    <a:pt x="243" y="529"/>
                  </a:lnTo>
                  <a:lnTo>
                    <a:pt x="234" y="469"/>
                  </a:lnTo>
                  <a:lnTo>
                    <a:pt x="220" y="409"/>
                  </a:lnTo>
                  <a:lnTo>
                    <a:pt x="202" y="350"/>
                  </a:lnTo>
                  <a:lnTo>
                    <a:pt x="175" y="292"/>
                  </a:lnTo>
                  <a:lnTo>
                    <a:pt x="143" y="236"/>
                  </a:lnTo>
                  <a:lnTo>
                    <a:pt x="104" y="179"/>
                  </a:lnTo>
                  <a:lnTo>
                    <a:pt x="56" y="12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11" name="Freeform 61"/>
            <p:cNvSpPr>
              <a:spLocks/>
            </p:cNvSpPr>
            <p:nvPr/>
          </p:nvSpPr>
          <p:spPr bwMode="auto">
            <a:xfrm>
              <a:off x="521" y="2440"/>
              <a:ext cx="26" cy="205"/>
            </a:xfrm>
            <a:custGeom>
              <a:avLst/>
              <a:gdLst>
                <a:gd name="T0" fmla="*/ 0 w 102"/>
                <a:gd name="T1" fmla="*/ 0 h 821"/>
                <a:gd name="T2" fmla="*/ 0 w 102"/>
                <a:gd name="T3" fmla="*/ 0 h 821"/>
                <a:gd name="T4" fmla="*/ 0 w 102"/>
                <a:gd name="T5" fmla="*/ 0 h 821"/>
                <a:gd name="T6" fmla="*/ 0 w 102"/>
                <a:gd name="T7" fmla="*/ 0 h 821"/>
                <a:gd name="T8" fmla="*/ 0 w 102"/>
                <a:gd name="T9" fmla="*/ 0 h 821"/>
                <a:gd name="T10" fmla="*/ 0 w 102"/>
                <a:gd name="T11" fmla="*/ 0 h 821"/>
                <a:gd name="T12" fmla="*/ 0 w 102"/>
                <a:gd name="T13" fmla="*/ 0 h 821"/>
                <a:gd name="T14" fmla="*/ 0 w 102"/>
                <a:gd name="T15" fmla="*/ 0 h 821"/>
                <a:gd name="T16" fmla="*/ 0 w 102"/>
                <a:gd name="T17" fmla="*/ 1 h 821"/>
                <a:gd name="T18" fmla="*/ 0 w 102"/>
                <a:gd name="T19" fmla="*/ 1 h 821"/>
                <a:gd name="T20" fmla="*/ 0 w 102"/>
                <a:gd name="T21" fmla="*/ 1 h 821"/>
                <a:gd name="T22" fmla="*/ 0 w 102"/>
                <a:gd name="T23" fmla="*/ 1 h 821"/>
                <a:gd name="T24" fmla="*/ 0 w 102"/>
                <a:gd name="T25" fmla="*/ 0 h 821"/>
                <a:gd name="T26" fmla="*/ 0 w 102"/>
                <a:gd name="T27" fmla="*/ 0 h 821"/>
                <a:gd name="T28" fmla="*/ 0 w 102"/>
                <a:gd name="T29" fmla="*/ 0 h 821"/>
                <a:gd name="T30" fmla="*/ 0 w 102"/>
                <a:gd name="T31" fmla="*/ 0 h 821"/>
                <a:gd name="T32" fmla="*/ 0 w 102"/>
                <a:gd name="T33" fmla="*/ 0 h 821"/>
                <a:gd name="T34" fmla="*/ 0 w 102"/>
                <a:gd name="T35" fmla="*/ 0 h 821"/>
                <a:gd name="T36" fmla="*/ 0 w 102"/>
                <a:gd name="T37" fmla="*/ 0 h 821"/>
                <a:gd name="T38" fmla="*/ 0 w 102"/>
                <a:gd name="T39" fmla="*/ 0 h 821"/>
                <a:gd name="T40" fmla="*/ 0 w 102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821"/>
                <a:gd name="T65" fmla="*/ 102 w 102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821">
                  <a:moveTo>
                    <a:pt x="82" y="0"/>
                  </a:moveTo>
                  <a:lnTo>
                    <a:pt x="57" y="78"/>
                  </a:lnTo>
                  <a:lnTo>
                    <a:pt x="41" y="157"/>
                  </a:lnTo>
                  <a:lnTo>
                    <a:pt x="31" y="240"/>
                  </a:lnTo>
                  <a:lnTo>
                    <a:pt x="28" y="326"/>
                  </a:lnTo>
                  <a:lnTo>
                    <a:pt x="31" y="419"/>
                  </a:lnTo>
                  <a:lnTo>
                    <a:pt x="41" y="519"/>
                  </a:lnTo>
                  <a:lnTo>
                    <a:pt x="55" y="629"/>
                  </a:lnTo>
                  <a:lnTo>
                    <a:pt x="73" y="751"/>
                  </a:lnTo>
                  <a:lnTo>
                    <a:pt x="102" y="821"/>
                  </a:lnTo>
                  <a:lnTo>
                    <a:pt x="53" y="821"/>
                  </a:lnTo>
                  <a:lnTo>
                    <a:pt x="35" y="751"/>
                  </a:lnTo>
                  <a:lnTo>
                    <a:pt x="22" y="663"/>
                  </a:lnTo>
                  <a:lnTo>
                    <a:pt x="12" y="577"/>
                  </a:lnTo>
                  <a:lnTo>
                    <a:pt x="5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5" y="226"/>
                  </a:lnTo>
                  <a:lnTo>
                    <a:pt x="16" y="134"/>
                  </a:lnTo>
                  <a:lnTo>
                    <a:pt x="35" y="3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12" name="Freeform 62"/>
            <p:cNvSpPr>
              <a:spLocks/>
            </p:cNvSpPr>
            <p:nvPr/>
          </p:nvSpPr>
          <p:spPr bwMode="auto">
            <a:xfrm>
              <a:off x="626" y="2440"/>
              <a:ext cx="21" cy="203"/>
            </a:xfrm>
            <a:custGeom>
              <a:avLst/>
              <a:gdLst>
                <a:gd name="T0" fmla="*/ 0 w 82"/>
                <a:gd name="T1" fmla="*/ 0 h 811"/>
                <a:gd name="T2" fmla="*/ 0 w 82"/>
                <a:gd name="T3" fmla="*/ 0 h 811"/>
                <a:gd name="T4" fmla="*/ 0 w 82"/>
                <a:gd name="T5" fmla="*/ 0 h 811"/>
                <a:gd name="T6" fmla="*/ 0 w 82"/>
                <a:gd name="T7" fmla="*/ 0 h 811"/>
                <a:gd name="T8" fmla="*/ 0 w 82"/>
                <a:gd name="T9" fmla="*/ 1 h 811"/>
                <a:gd name="T10" fmla="*/ 0 w 82"/>
                <a:gd name="T11" fmla="*/ 1 h 811"/>
                <a:gd name="T12" fmla="*/ 0 w 82"/>
                <a:gd name="T13" fmla="*/ 1 h 811"/>
                <a:gd name="T14" fmla="*/ 0 w 82"/>
                <a:gd name="T15" fmla="*/ 1 h 811"/>
                <a:gd name="T16" fmla="*/ 0 w 82"/>
                <a:gd name="T17" fmla="*/ 1 h 811"/>
                <a:gd name="T18" fmla="*/ 0 w 82"/>
                <a:gd name="T19" fmla="*/ 1 h 811"/>
                <a:gd name="T20" fmla="*/ 0 w 82"/>
                <a:gd name="T21" fmla="*/ 1 h 811"/>
                <a:gd name="T22" fmla="*/ 0 w 82"/>
                <a:gd name="T23" fmla="*/ 1 h 811"/>
                <a:gd name="T24" fmla="*/ 0 w 82"/>
                <a:gd name="T25" fmla="*/ 1 h 811"/>
                <a:gd name="T26" fmla="*/ 0 w 82"/>
                <a:gd name="T27" fmla="*/ 1 h 811"/>
                <a:gd name="T28" fmla="*/ 0 w 82"/>
                <a:gd name="T29" fmla="*/ 0 h 811"/>
                <a:gd name="T30" fmla="*/ 0 w 82"/>
                <a:gd name="T31" fmla="*/ 0 h 811"/>
                <a:gd name="T32" fmla="*/ 0 w 82"/>
                <a:gd name="T33" fmla="*/ 0 h 811"/>
                <a:gd name="T34" fmla="*/ 0 w 82"/>
                <a:gd name="T35" fmla="*/ 0 h 811"/>
                <a:gd name="T36" fmla="*/ 0 w 82"/>
                <a:gd name="T37" fmla="*/ 0 h 811"/>
                <a:gd name="T38" fmla="*/ 0 w 82"/>
                <a:gd name="T39" fmla="*/ 0 h 811"/>
                <a:gd name="T40" fmla="*/ 0 w 82"/>
                <a:gd name="T41" fmla="*/ 0 h 811"/>
                <a:gd name="T42" fmla="*/ 0 w 82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811"/>
                <a:gd name="T68" fmla="*/ 82 w 82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811">
                  <a:moveTo>
                    <a:pt x="38" y="0"/>
                  </a:moveTo>
                  <a:lnTo>
                    <a:pt x="46" y="104"/>
                  </a:lnTo>
                  <a:lnTo>
                    <a:pt x="51" y="206"/>
                  </a:lnTo>
                  <a:lnTo>
                    <a:pt x="52" y="306"/>
                  </a:lnTo>
                  <a:lnTo>
                    <a:pt x="50" y="405"/>
                  </a:lnTo>
                  <a:lnTo>
                    <a:pt x="42" y="505"/>
                  </a:lnTo>
                  <a:lnTo>
                    <a:pt x="32" y="606"/>
                  </a:lnTo>
                  <a:lnTo>
                    <a:pt x="18" y="707"/>
                  </a:lnTo>
                  <a:lnTo>
                    <a:pt x="0" y="811"/>
                  </a:lnTo>
                  <a:lnTo>
                    <a:pt x="47" y="801"/>
                  </a:lnTo>
                  <a:lnTo>
                    <a:pt x="57" y="749"/>
                  </a:lnTo>
                  <a:lnTo>
                    <a:pt x="66" y="666"/>
                  </a:lnTo>
                  <a:lnTo>
                    <a:pt x="75" y="562"/>
                  </a:lnTo>
                  <a:lnTo>
                    <a:pt x="80" y="446"/>
                  </a:lnTo>
                  <a:lnTo>
                    <a:pt x="82" y="326"/>
                  </a:lnTo>
                  <a:lnTo>
                    <a:pt x="80" y="211"/>
                  </a:lnTo>
                  <a:lnTo>
                    <a:pt x="71" y="10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7" y="29"/>
                  </a:lnTo>
                  <a:lnTo>
                    <a:pt x="53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13" name="Freeform 63"/>
            <p:cNvSpPr>
              <a:spLocks/>
            </p:cNvSpPr>
            <p:nvPr/>
          </p:nvSpPr>
          <p:spPr bwMode="auto">
            <a:xfrm>
              <a:off x="416" y="2479"/>
              <a:ext cx="323" cy="173"/>
            </a:xfrm>
            <a:custGeom>
              <a:avLst/>
              <a:gdLst>
                <a:gd name="T0" fmla="*/ 0 w 1294"/>
                <a:gd name="T1" fmla="*/ 0 h 692"/>
                <a:gd name="T2" fmla="*/ 0 w 1294"/>
                <a:gd name="T3" fmla="*/ 0 h 692"/>
                <a:gd name="T4" fmla="*/ 0 w 1294"/>
                <a:gd name="T5" fmla="*/ 1 h 692"/>
                <a:gd name="T6" fmla="*/ 0 w 1294"/>
                <a:gd name="T7" fmla="*/ 1 h 692"/>
                <a:gd name="T8" fmla="*/ 0 w 1294"/>
                <a:gd name="T9" fmla="*/ 1 h 692"/>
                <a:gd name="T10" fmla="*/ 0 w 1294"/>
                <a:gd name="T11" fmla="*/ 1 h 692"/>
                <a:gd name="T12" fmla="*/ 0 w 1294"/>
                <a:gd name="T13" fmla="*/ 1 h 692"/>
                <a:gd name="T14" fmla="*/ 0 w 1294"/>
                <a:gd name="T15" fmla="*/ 1 h 692"/>
                <a:gd name="T16" fmla="*/ 0 w 1294"/>
                <a:gd name="T17" fmla="*/ 1 h 692"/>
                <a:gd name="T18" fmla="*/ 0 w 1294"/>
                <a:gd name="T19" fmla="*/ 1 h 692"/>
                <a:gd name="T20" fmla="*/ 0 w 1294"/>
                <a:gd name="T21" fmla="*/ 1 h 692"/>
                <a:gd name="T22" fmla="*/ 0 w 1294"/>
                <a:gd name="T23" fmla="*/ 1 h 692"/>
                <a:gd name="T24" fmla="*/ 1 w 1294"/>
                <a:gd name="T25" fmla="*/ 1 h 692"/>
                <a:gd name="T26" fmla="*/ 1 w 1294"/>
                <a:gd name="T27" fmla="*/ 1 h 692"/>
                <a:gd name="T28" fmla="*/ 1 w 1294"/>
                <a:gd name="T29" fmla="*/ 1 h 692"/>
                <a:gd name="T30" fmla="*/ 1 w 1294"/>
                <a:gd name="T31" fmla="*/ 1 h 692"/>
                <a:gd name="T32" fmla="*/ 1 w 1294"/>
                <a:gd name="T33" fmla="*/ 1 h 692"/>
                <a:gd name="T34" fmla="*/ 1 w 1294"/>
                <a:gd name="T35" fmla="*/ 1 h 692"/>
                <a:gd name="T36" fmla="*/ 1 w 1294"/>
                <a:gd name="T37" fmla="*/ 1 h 692"/>
                <a:gd name="T38" fmla="*/ 1 w 1294"/>
                <a:gd name="T39" fmla="*/ 1 h 692"/>
                <a:gd name="T40" fmla="*/ 1 w 1294"/>
                <a:gd name="T41" fmla="*/ 1 h 692"/>
                <a:gd name="T42" fmla="*/ 1 w 1294"/>
                <a:gd name="T43" fmla="*/ 1 h 692"/>
                <a:gd name="T44" fmla="*/ 1 w 1294"/>
                <a:gd name="T45" fmla="*/ 1 h 692"/>
                <a:gd name="T46" fmla="*/ 1 w 1294"/>
                <a:gd name="T47" fmla="*/ 0 h 692"/>
                <a:gd name="T48" fmla="*/ 1 w 1294"/>
                <a:gd name="T49" fmla="*/ 0 h 692"/>
                <a:gd name="T50" fmla="*/ 1 w 1294"/>
                <a:gd name="T51" fmla="*/ 0 h 692"/>
                <a:gd name="T52" fmla="*/ 1 w 1294"/>
                <a:gd name="T53" fmla="*/ 1 h 692"/>
                <a:gd name="T54" fmla="*/ 1 w 1294"/>
                <a:gd name="T55" fmla="*/ 1 h 692"/>
                <a:gd name="T56" fmla="*/ 1 w 1294"/>
                <a:gd name="T57" fmla="*/ 1 h 692"/>
                <a:gd name="T58" fmla="*/ 1 w 1294"/>
                <a:gd name="T59" fmla="*/ 1 h 692"/>
                <a:gd name="T60" fmla="*/ 1 w 1294"/>
                <a:gd name="T61" fmla="*/ 1 h 692"/>
                <a:gd name="T62" fmla="*/ 1 w 1294"/>
                <a:gd name="T63" fmla="*/ 1 h 692"/>
                <a:gd name="T64" fmla="*/ 1 w 1294"/>
                <a:gd name="T65" fmla="*/ 1 h 692"/>
                <a:gd name="T66" fmla="*/ 1 w 1294"/>
                <a:gd name="T67" fmla="*/ 1 h 692"/>
                <a:gd name="T68" fmla="*/ 1 w 1294"/>
                <a:gd name="T69" fmla="*/ 1 h 692"/>
                <a:gd name="T70" fmla="*/ 1 w 1294"/>
                <a:gd name="T71" fmla="*/ 1 h 692"/>
                <a:gd name="T72" fmla="*/ 1 w 1294"/>
                <a:gd name="T73" fmla="*/ 1 h 692"/>
                <a:gd name="T74" fmla="*/ 1 w 1294"/>
                <a:gd name="T75" fmla="*/ 1 h 692"/>
                <a:gd name="T76" fmla="*/ 0 w 1294"/>
                <a:gd name="T77" fmla="*/ 1 h 692"/>
                <a:gd name="T78" fmla="*/ 0 w 1294"/>
                <a:gd name="T79" fmla="*/ 1 h 692"/>
                <a:gd name="T80" fmla="*/ 0 w 1294"/>
                <a:gd name="T81" fmla="*/ 1 h 692"/>
                <a:gd name="T82" fmla="*/ 0 w 1294"/>
                <a:gd name="T83" fmla="*/ 1 h 692"/>
                <a:gd name="T84" fmla="*/ 0 w 1294"/>
                <a:gd name="T85" fmla="*/ 1 h 692"/>
                <a:gd name="T86" fmla="*/ 0 w 1294"/>
                <a:gd name="T87" fmla="*/ 1 h 692"/>
                <a:gd name="T88" fmla="*/ 0 w 1294"/>
                <a:gd name="T89" fmla="*/ 1 h 692"/>
                <a:gd name="T90" fmla="*/ 0 w 1294"/>
                <a:gd name="T91" fmla="*/ 1 h 692"/>
                <a:gd name="T92" fmla="*/ 0 w 1294"/>
                <a:gd name="T93" fmla="*/ 1 h 692"/>
                <a:gd name="T94" fmla="*/ 0 w 1294"/>
                <a:gd name="T95" fmla="*/ 0 h 692"/>
                <a:gd name="T96" fmla="*/ 0 w 1294"/>
                <a:gd name="T97" fmla="*/ 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4"/>
                <a:gd name="T148" fmla="*/ 0 h 692"/>
                <a:gd name="T149" fmla="*/ 1294 w 1294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4" h="692">
                  <a:moveTo>
                    <a:pt x="39" y="68"/>
                  </a:moveTo>
                  <a:lnTo>
                    <a:pt x="39" y="149"/>
                  </a:lnTo>
                  <a:lnTo>
                    <a:pt x="43" y="227"/>
                  </a:lnTo>
                  <a:lnTo>
                    <a:pt x="50" y="300"/>
                  </a:lnTo>
                  <a:lnTo>
                    <a:pt x="64" y="367"/>
                  </a:lnTo>
                  <a:lnTo>
                    <a:pt x="85" y="434"/>
                  </a:lnTo>
                  <a:lnTo>
                    <a:pt x="118" y="496"/>
                  </a:lnTo>
                  <a:lnTo>
                    <a:pt x="163" y="556"/>
                  </a:lnTo>
                  <a:lnTo>
                    <a:pt x="223" y="615"/>
                  </a:lnTo>
                  <a:lnTo>
                    <a:pt x="249" y="619"/>
                  </a:lnTo>
                  <a:lnTo>
                    <a:pt x="277" y="623"/>
                  </a:lnTo>
                  <a:lnTo>
                    <a:pt x="303" y="627"/>
                  </a:lnTo>
                  <a:lnTo>
                    <a:pt x="331" y="630"/>
                  </a:lnTo>
                  <a:lnTo>
                    <a:pt x="358" y="633"/>
                  </a:lnTo>
                  <a:lnTo>
                    <a:pt x="384" y="637"/>
                  </a:lnTo>
                  <a:lnTo>
                    <a:pt x="413" y="639"/>
                  </a:lnTo>
                  <a:lnTo>
                    <a:pt x="441" y="642"/>
                  </a:lnTo>
                  <a:lnTo>
                    <a:pt x="468" y="643"/>
                  </a:lnTo>
                  <a:lnTo>
                    <a:pt x="497" y="645"/>
                  </a:lnTo>
                  <a:lnTo>
                    <a:pt x="525" y="647"/>
                  </a:lnTo>
                  <a:lnTo>
                    <a:pt x="554" y="648"/>
                  </a:lnTo>
                  <a:lnTo>
                    <a:pt x="582" y="648"/>
                  </a:lnTo>
                  <a:lnTo>
                    <a:pt x="612" y="648"/>
                  </a:lnTo>
                  <a:lnTo>
                    <a:pt x="641" y="648"/>
                  </a:lnTo>
                  <a:lnTo>
                    <a:pt x="671" y="648"/>
                  </a:lnTo>
                  <a:lnTo>
                    <a:pt x="700" y="647"/>
                  </a:lnTo>
                  <a:lnTo>
                    <a:pt x="730" y="645"/>
                  </a:lnTo>
                  <a:lnTo>
                    <a:pt x="761" y="644"/>
                  </a:lnTo>
                  <a:lnTo>
                    <a:pt x="792" y="642"/>
                  </a:lnTo>
                  <a:lnTo>
                    <a:pt x="823" y="639"/>
                  </a:lnTo>
                  <a:lnTo>
                    <a:pt x="853" y="637"/>
                  </a:lnTo>
                  <a:lnTo>
                    <a:pt x="884" y="633"/>
                  </a:lnTo>
                  <a:lnTo>
                    <a:pt x="917" y="629"/>
                  </a:lnTo>
                  <a:lnTo>
                    <a:pt x="948" y="624"/>
                  </a:lnTo>
                  <a:lnTo>
                    <a:pt x="981" y="619"/>
                  </a:lnTo>
                  <a:lnTo>
                    <a:pt x="1013" y="614"/>
                  </a:lnTo>
                  <a:lnTo>
                    <a:pt x="1046" y="608"/>
                  </a:lnTo>
                  <a:lnTo>
                    <a:pt x="1078" y="600"/>
                  </a:lnTo>
                  <a:lnTo>
                    <a:pt x="1112" y="593"/>
                  </a:lnTo>
                  <a:lnTo>
                    <a:pt x="1146" y="585"/>
                  </a:lnTo>
                  <a:lnTo>
                    <a:pt x="1180" y="576"/>
                  </a:lnTo>
                  <a:lnTo>
                    <a:pt x="1184" y="565"/>
                  </a:lnTo>
                  <a:lnTo>
                    <a:pt x="1192" y="536"/>
                  </a:lnTo>
                  <a:lnTo>
                    <a:pt x="1205" y="489"/>
                  </a:lnTo>
                  <a:lnTo>
                    <a:pt x="1220" y="425"/>
                  </a:lnTo>
                  <a:lnTo>
                    <a:pt x="1232" y="343"/>
                  </a:lnTo>
                  <a:lnTo>
                    <a:pt x="1244" y="244"/>
                  </a:lnTo>
                  <a:lnTo>
                    <a:pt x="1249" y="130"/>
                  </a:lnTo>
                  <a:lnTo>
                    <a:pt x="1246" y="0"/>
                  </a:lnTo>
                  <a:lnTo>
                    <a:pt x="1294" y="78"/>
                  </a:lnTo>
                  <a:lnTo>
                    <a:pt x="1293" y="148"/>
                  </a:lnTo>
                  <a:lnTo>
                    <a:pt x="1288" y="217"/>
                  </a:lnTo>
                  <a:lnTo>
                    <a:pt x="1281" y="286"/>
                  </a:lnTo>
                  <a:lnTo>
                    <a:pt x="1271" y="355"/>
                  </a:lnTo>
                  <a:lnTo>
                    <a:pt x="1259" y="422"/>
                  </a:lnTo>
                  <a:lnTo>
                    <a:pt x="1244" y="490"/>
                  </a:lnTo>
                  <a:lnTo>
                    <a:pt x="1227" y="558"/>
                  </a:lnTo>
                  <a:lnTo>
                    <a:pt x="1209" y="625"/>
                  </a:lnTo>
                  <a:lnTo>
                    <a:pt x="1176" y="630"/>
                  </a:lnTo>
                  <a:lnTo>
                    <a:pt x="1145" y="635"/>
                  </a:lnTo>
                  <a:lnTo>
                    <a:pt x="1115" y="640"/>
                  </a:lnTo>
                  <a:lnTo>
                    <a:pt x="1086" y="645"/>
                  </a:lnTo>
                  <a:lnTo>
                    <a:pt x="1057" y="650"/>
                  </a:lnTo>
                  <a:lnTo>
                    <a:pt x="1030" y="654"/>
                  </a:lnTo>
                  <a:lnTo>
                    <a:pt x="1002" y="659"/>
                  </a:lnTo>
                  <a:lnTo>
                    <a:pt x="976" y="663"/>
                  </a:lnTo>
                  <a:lnTo>
                    <a:pt x="949" y="667"/>
                  </a:lnTo>
                  <a:lnTo>
                    <a:pt x="923" y="670"/>
                  </a:lnTo>
                  <a:lnTo>
                    <a:pt x="897" y="674"/>
                  </a:lnTo>
                  <a:lnTo>
                    <a:pt x="870" y="678"/>
                  </a:lnTo>
                  <a:lnTo>
                    <a:pt x="844" y="680"/>
                  </a:lnTo>
                  <a:lnTo>
                    <a:pt x="818" y="684"/>
                  </a:lnTo>
                  <a:lnTo>
                    <a:pt x="792" y="687"/>
                  </a:lnTo>
                  <a:lnTo>
                    <a:pt x="764" y="688"/>
                  </a:lnTo>
                  <a:lnTo>
                    <a:pt x="736" y="689"/>
                  </a:lnTo>
                  <a:lnTo>
                    <a:pt x="708" y="691"/>
                  </a:lnTo>
                  <a:lnTo>
                    <a:pt x="679" y="692"/>
                  </a:lnTo>
                  <a:lnTo>
                    <a:pt x="649" y="692"/>
                  </a:lnTo>
                  <a:lnTo>
                    <a:pt x="617" y="692"/>
                  </a:lnTo>
                  <a:lnTo>
                    <a:pt x="586" y="692"/>
                  </a:lnTo>
                  <a:lnTo>
                    <a:pt x="554" y="691"/>
                  </a:lnTo>
                  <a:lnTo>
                    <a:pt x="518" y="689"/>
                  </a:lnTo>
                  <a:lnTo>
                    <a:pt x="482" y="687"/>
                  </a:lnTo>
                  <a:lnTo>
                    <a:pt x="446" y="684"/>
                  </a:lnTo>
                  <a:lnTo>
                    <a:pt x="407" y="680"/>
                  </a:lnTo>
                  <a:lnTo>
                    <a:pt x="366" y="677"/>
                  </a:lnTo>
                  <a:lnTo>
                    <a:pt x="323" y="672"/>
                  </a:lnTo>
                  <a:lnTo>
                    <a:pt x="279" y="667"/>
                  </a:lnTo>
                  <a:lnTo>
                    <a:pt x="233" y="660"/>
                  </a:lnTo>
                  <a:lnTo>
                    <a:pt x="184" y="654"/>
                  </a:lnTo>
                  <a:lnTo>
                    <a:pt x="141" y="598"/>
                  </a:lnTo>
                  <a:lnTo>
                    <a:pt x="106" y="541"/>
                  </a:lnTo>
                  <a:lnTo>
                    <a:pt x="80" y="485"/>
                  </a:lnTo>
                  <a:lnTo>
                    <a:pt x="59" y="429"/>
                  </a:lnTo>
                  <a:lnTo>
                    <a:pt x="41" y="370"/>
                  </a:lnTo>
                  <a:lnTo>
                    <a:pt x="26" y="310"/>
                  </a:lnTo>
                  <a:lnTo>
                    <a:pt x="14" y="244"/>
                  </a:lnTo>
                  <a:lnTo>
                    <a:pt x="0" y="174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14" name="Freeform 64"/>
            <p:cNvSpPr>
              <a:spLocks/>
            </p:cNvSpPr>
            <p:nvPr/>
          </p:nvSpPr>
          <p:spPr bwMode="auto">
            <a:xfrm>
              <a:off x="429" y="2706"/>
              <a:ext cx="310" cy="39"/>
            </a:xfrm>
            <a:custGeom>
              <a:avLst/>
              <a:gdLst>
                <a:gd name="T0" fmla="*/ 0 w 1243"/>
                <a:gd name="T1" fmla="*/ 0 h 156"/>
                <a:gd name="T2" fmla="*/ 0 w 1243"/>
                <a:gd name="T3" fmla="*/ 0 h 156"/>
                <a:gd name="T4" fmla="*/ 0 w 1243"/>
                <a:gd name="T5" fmla="*/ 0 h 156"/>
                <a:gd name="T6" fmla="*/ 0 w 1243"/>
                <a:gd name="T7" fmla="*/ 0 h 156"/>
                <a:gd name="T8" fmla="*/ 0 w 1243"/>
                <a:gd name="T9" fmla="*/ 0 h 156"/>
                <a:gd name="T10" fmla="*/ 0 w 1243"/>
                <a:gd name="T11" fmla="*/ 0 h 156"/>
                <a:gd name="T12" fmla="*/ 0 w 1243"/>
                <a:gd name="T13" fmla="*/ 0 h 156"/>
                <a:gd name="T14" fmla="*/ 0 w 1243"/>
                <a:gd name="T15" fmla="*/ 0 h 156"/>
                <a:gd name="T16" fmla="*/ 1 w 1243"/>
                <a:gd name="T17" fmla="*/ 0 h 156"/>
                <a:gd name="T18" fmla="*/ 1 w 1243"/>
                <a:gd name="T19" fmla="*/ 0 h 156"/>
                <a:gd name="T20" fmla="*/ 1 w 1243"/>
                <a:gd name="T21" fmla="*/ 0 h 156"/>
                <a:gd name="T22" fmla="*/ 1 w 1243"/>
                <a:gd name="T23" fmla="*/ 0 h 156"/>
                <a:gd name="T24" fmla="*/ 1 w 1243"/>
                <a:gd name="T25" fmla="*/ 0 h 156"/>
                <a:gd name="T26" fmla="*/ 1 w 1243"/>
                <a:gd name="T27" fmla="*/ 0 h 156"/>
                <a:gd name="T28" fmla="*/ 1 w 1243"/>
                <a:gd name="T29" fmla="*/ 0 h 156"/>
                <a:gd name="T30" fmla="*/ 1 w 1243"/>
                <a:gd name="T31" fmla="*/ 0 h 156"/>
                <a:gd name="T32" fmla="*/ 1 w 1243"/>
                <a:gd name="T33" fmla="*/ 0 h 156"/>
                <a:gd name="T34" fmla="*/ 1 w 1243"/>
                <a:gd name="T35" fmla="*/ 0 h 156"/>
                <a:gd name="T36" fmla="*/ 1 w 1243"/>
                <a:gd name="T37" fmla="*/ 0 h 156"/>
                <a:gd name="T38" fmla="*/ 1 w 1243"/>
                <a:gd name="T39" fmla="*/ 0 h 156"/>
                <a:gd name="T40" fmla="*/ 1 w 1243"/>
                <a:gd name="T41" fmla="*/ 0 h 156"/>
                <a:gd name="T42" fmla="*/ 1 w 1243"/>
                <a:gd name="T43" fmla="*/ 0 h 156"/>
                <a:gd name="T44" fmla="*/ 1 w 1243"/>
                <a:gd name="T45" fmla="*/ 0 h 156"/>
                <a:gd name="T46" fmla="*/ 0 w 1243"/>
                <a:gd name="T47" fmla="*/ 0 h 156"/>
                <a:gd name="T48" fmla="*/ 0 w 1243"/>
                <a:gd name="T49" fmla="*/ 0 h 156"/>
                <a:gd name="T50" fmla="*/ 0 w 1243"/>
                <a:gd name="T51" fmla="*/ 0 h 156"/>
                <a:gd name="T52" fmla="*/ 0 w 1243"/>
                <a:gd name="T53" fmla="*/ 0 h 156"/>
                <a:gd name="T54" fmla="*/ 0 w 1243"/>
                <a:gd name="T55" fmla="*/ 0 h 156"/>
                <a:gd name="T56" fmla="*/ 0 w 1243"/>
                <a:gd name="T57" fmla="*/ 0 h 156"/>
                <a:gd name="T58" fmla="*/ 0 w 1243"/>
                <a:gd name="T59" fmla="*/ 0 h 156"/>
                <a:gd name="T60" fmla="*/ 0 w 1243"/>
                <a:gd name="T61" fmla="*/ 0 h 156"/>
                <a:gd name="T62" fmla="*/ 0 w 1243"/>
                <a:gd name="T63" fmla="*/ 0 h 156"/>
                <a:gd name="T64" fmla="*/ 0 w 1243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3"/>
                <a:gd name="T100" fmla="*/ 0 h 156"/>
                <a:gd name="T101" fmla="*/ 1243 w 1243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3" h="156">
                  <a:moveTo>
                    <a:pt x="0" y="30"/>
                  </a:moveTo>
                  <a:lnTo>
                    <a:pt x="45" y="42"/>
                  </a:lnTo>
                  <a:lnTo>
                    <a:pt x="90" y="52"/>
                  </a:lnTo>
                  <a:lnTo>
                    <a:pt x="134" y="60"/>
                  </a:lnTo>
                  <a:lnTo>
                    <a:pt x="177" y="69"/>
                  </a:lnTo>
                  <a:lnTo>
                    <a:pt x="219" y="77"/>
                  </a:lnTo>
                  <a:lnTo>
                    <a:pt x="261" y="84"/>
                  </a:lnTo>
                  <a:lnTo>
                    <a:pt x="302" y="91"/>
                  </a:lnTo>
                  <a:lnTo>
                    <a:pt x="343" y="96"/>
                  </a:lnTo>
                  <a:lnTo>
                    <a:pt x="383" y="101"/>
                  </a:lnTo>
                  <a:lnTo>
                    <a:pt x="423" y="104"/>
                  </a:lnTo>
                  <a:lnTo>
                    <a:pt x="462" y="107"/>
                  </a:lnTo>
                  <a:lnTo>
                    <a:pt x="501" y="109"/>
                  </a:lnTo>
                  <a:lnTo>
                    <a:pt x="540" y="112"/>
                  </a:lnTo>
                  <a:lnTo>
                    <a:pt x="577" y="113"/>
                  </a:lnTo>
                  <a:lnTo>
                    <a:pt x="615" y="113"/>
                  </a:lnTo>
                  <a:lnTo>
                    <a:pt x="653" y="112"/>
                  </a:lnTo>
                  <a:lnTo>
                    <a:pt x="690" y="111"/>
                  </a:lnTo>
                  <a:lnTo>
                    <a:pt x="728" y="109"/>
                  </a:lnTo>
                  <a:lnTo>
                    <a:pt x="764" y="106"/>
                  </a:lnTo>
                  <a:lnTo>
                    <a:pt x="800" y="102"/>
                  </a:lnTo>
                  <a:lnTo>
                    <a:pt x="837" y="98"/>
                  </a:lnTo>
                  <a:lnTo>
                    <a:pt x="873" y="93"/>
                  </a:lnTo>
                  <a:lnTo>
                    <a:pt x="909" y="87"/>
                  </a:lnTo>
                  <a:lnTo>
                    <a:pt x="944" y="81"/>
                  </a:lnTo>
                  <a:lnTo>
                    <a:pt x="981" y="73"/>
                  </a:lnTo>
                  <a:lnTo>
                    <a:pt x="1017" y="65"/>
                  </a:lnTo>
                  <a:lnTo>
                    <a:pt x="1053" y="55"/>
                  </a:lnTo>
                  <a:lnTo>
                    <a:pt x="1088" y="47"/>
                  </a:lnTo>
                  <a:lnTo>
                    <a:pt x="1125" y="37"/>
                  </a:lnTo>
                  <a:lnTo>
                    <a:pt x="1161" y="25"/>
                  </a:lnTo>
                  <a:lnTo>
                    <a:pt x="1197" y="13"/>
                  </a:lnTo>
                  <a:lnTo>
                    <a:pt x="1234" y="0"/>
                  </a:lnTo>
                  <a:lnTo>
                    <a:pt x="1243" y="50"/>
                  </a:lnTo>
                  <a:lnTo>
                    <a:pt x="1194" y="64"/>
                  </a:lnTo>
                  <a:lnTo>
                    <a:pt x="1146" y="78"/>
                  </a:lnTo>
                  <a:lnTo>
                    <a:pt x="1100" y="91"/>
                  </a:lnTo>
                  <a:lnTo>
                    <a:pt x="1055" y="101"/>
                  </a:lnTo>
                  <a:lnTo>
                    <a:pt x="1011" y="111"/>
                  </a:lnTo>
                  <a:lnTo>
                    <a:pt x="968" y="119"/>
                  </a:lnTo>
                  <a:lnTo>
                    <a:pt x="926" y="127"/>
                  </a:lnTo>
                  <a:lnTo>
                    <a:pt x="886" y="134"/>
                  </a:lnTo>
                  <a:lnTo>
                    <a:pt x="845" y="139"/>
                  </a:lnTo>
                  <a:lnTo>
                    <a:pt x="805" y="144"/>
                  </a:lnTo>
                  <a:lnTo>
                    <a:pt x="767" y="148"/>
                  </a:lnTo>
                  <a:lnTo>
                    <a:pt x="729" y="152"/>
                  </a:lnTo>
                  <a:lnTo>
                    <a:pt x="691" y="154"/>
                  </a:lnTo>
                  <a:lnTo>
                    <a:pt x="655" y="156"/>
                  </a:lnTo>
                  <a:lnTo>
                    <a:pt x="619" y="156"/>
                  </a:lnTo>
                  <a:lnTo>
                    <a:pt x="582" y="156"/>
                  </a:lnTo>
                  <a:lnTo>
                    <a:pt x="547" y="154"/>
                  </a:lnTo>
                  <a:lnTo>
                    <a:pt x="512" y="153"/>
                  </a:lnTo>
                  <a:lnTo>
                    <a:pt x="477" y="151"/>
                  </a:lnTo>
                  <a:lnTo>
                    <a:pt x="442" y="147"/>
                  </a:lnTo>
                  <a:lnTo>
                    <a:pt x="407" y="143"/>
                  </a:lnTo>
                  <a:lnTo>
                    <a:pt x="372" y="138"/>
                  </a:lnTo>
                  <a:lnTo>
                    <a:pt x="337" y="133"/>
                  </a:lnTo>
                  <a:lnTo>
                    <a:pt x="302" y="128"/>
                  </a:lnTo>
                  <a:lnTo>
                    <a:pt x="267" y="122"/>
                  </a:lnTo>
                  <a:lnTo>
                    <a:pt x="232" y="114"/>
                  </a:lnTo>
                  <a:lnTo>
                    <a:pt x="195" y="107"/>
                  </a:lnTo>
                  <a:lnTo>
                    <a:pt x="159" y="99"/>
                  </a:lnTo>
                  <a:lnTo>
                    <a:pt x="123" y="92"/>
                  </a:lnTo>
                  <a:lnTo>
                    <a:pt x="85" y="83"/>
                  </a:lnTo>
                  <a:lnTo>
                    <a:pt x="48" y="74"/>
                  </a:lnTo>
                  <a:lnTo>
                    <a:pt x="9" y="6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15" name="Freeform 65"/>
            <p:cNvSpPr>
              <a:spLocks/>
            </p:cNvSpPr>
            <p:nvPr/>
          </p:nvSpPr>
          <p:spPr bwMode="auto">
            <a:xfrm>
              <a:off x="426" y="2784"/>
              <a:ext cx="313" cy="50"/>
            </a:xfrm>
            <a:custGeom>
              <a:avLst/>
              <a:gdLst>
                <a:gd name="T0" fmla="*/ 0 w 1254"/>
                <a:gd name="T1" fmla="*/ 0 h 203"/>
                <a:gd name="T2" fmla="*/ 0 w 1254"/>
                <a:gd name="T3" fmla="*/ 0 h 203"/>
                <a:gd name="T4" fmla="*/ 0 w 1254"/>
                <a:gd name="T5" fmla="*/ 0 h 203"/>
                <a:gd name="T6" fmla="*/ 0 w 1254"/>
                <a:gd name="T7" fmla="*/ 0 h 203"/>
                <a:gd name="T8" fmla="*/ 0 w 1254"/>
                <a:gd name="T9" fmla="*/ 0 h 203"/>
                <a:gd name="T10" fmla="*/ 0 w 1254"/>
                <a:gd name="T11" fmla="*/ 0 h 203"/>
                <a:gd name="T12" fmla="*/ 0 w 1254"/>
                <a:gd name="T13" fmla="*/ 0 h 203"/>
                <a:gd name="T14" fmla="*/ 0 w 1254"/>
                <a:gd name="T15" fmla="*/ 0 h 203"/>
                <a:gd name="T16" fmla="*/ 1 w 1254"/>
                <a:gd name="T17" fmla="*/ 0 h 203"/>
                <a:gd name="T18" fmla="*/ 1 w 1254"/>
                <a:gd name="T19" fmla="*/ 0 h 203"/>
                <a:gd name="T20" fmla="*/ 1 w 1254"/>
                <a:gd name="T21" fmla="*/ 0 h 203"/>
                <a:gd name="T22" fmla="*/ 1 w 1254"/>
                <a:gd name="T23" fmla="*/ 0 h 203"/>
                <a:gd name="T24" fmla="*/ 1 w 1254"/>
                <a:gd name="T25" fmla="*/ 0 h 203"/>
                <a:gd name="T26" fmla="*/ 1 w 1254"/>
                <a:gd name="T27" fmla="*/ 0 h 203"/>
                <a:gd name="T28" fmla="*/ 1 w 1254"/>
                <a:gd name="T29" fmla="*/ 0 h 203"/>
                <a:gd name="T30" fmla="*/ 1 w 1254"/>
                <a:gd name="T31" fmla="*/ 0 h 203"/>
                <a:gd name="T32" fmla="*/ 1 w 1254"/>
                <a:gd name="T33" fmla="*/ 0 h 203"/>
                <a:gd name="T34" fmla="*/ 1 w 1254"/>
                <a:gd name="T35" fmla="*/ 0 h 203"/>
                <a:gd name="T36" fmla="*/ 1 w 1254"/>
                <a:gd name="T37" fmla="*/ 0 h 203"/>
                <a:gd name="T38" fmla="*/ 1 w 1254"/>
                <a:gd name="T39" fmla="*/ 0 h 203"/>
                <a:gd name="T40" fmla="*/ 1 w 1254"/>
                <a:gd name="T41" fmla="*/ 0 h 203"/>
                <a:gd name="T42" fmla="*/ 1 w 1254"/>
                <a:gd name="T43" fmla="*/ 0 h 203"/>
                <a:gd name="T44" fmla="*/ 1 w 1254"/>
                <a:gd name="T45" fmla="*/ 0 h 203"/>
                <a:gd name="T46" fmla="*/ 1 w 1254"/>
                <a:gd name="T47" fmla="*/ 0 h 203"/>
                <a:gd name="T48" fmla="*/ 1 w 1254"/>
                <a:gd name="T49" fmla="*/ 0 h 203"/>
                <a:gd name="T50" fmla="*/ 0 w 1254"/>
                <a:gd name="T51" fmla="*/ 0 h 203"/>
                <a:gd name="T52" fmla="*/ 0 w 1254"/>
                <a:gd name="T53" fmla="*/ 0 h 203"/>
                <a:gd name="T54" fmla="*/ 0 w 1254"/>
                <a:gd name="T55" fmla="*/ 0 h 203"/>
                <a:gd name="T56" fmla="*/ 0 w 1254"/>
                <a:gd name="T57" fmla="*/ 0 h 203"/>
                <a:gd name="T58" fmla="*/ 0 w 1254"/>
                <a:gd name="T59" fmla="*/ 0 h 203"/>
                <a:gd name="T60" fmla="*/ 0 w 1254"/>
                <a:gd name="T61" fmla="*/ 0 h 203"/>
                <a:gd name="T62" fmla="*/ 0 w 1254"/>
                <a:gd name="T63" fmla="*/ 0 h 203"/>
                <a:gd name="T64" fmla="*/ 0 w 1254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4"/>
                <a:gd name="T100" fmla="*/ 0 h 203"/>
                <a:gd name="T101" fmla="*/ 1254 w 1254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4" h="203">
                  <a:moveTo>
                    <a:pt x="0" y="30"/>
                  </a:moveTo>
                  <a:lnTo>
                    <a:pt x="45" y="43"/>
                  </a:lnTo>
                  <a:lnTo>
                    <a:pt x="90" y="55"/>
                  </a:lnTo>
                  <a:lnTo>
                    <a:pt x="134" y="68"/>
                  </a:lnTo>
                  <a:lnTo>
                    <a:pt x="178" y="78"/>
                  </a:lnTo>
                  <a:lnTo>
                    <a:pt x="220" y="88"/>
                  </a:lnTo>
                  <a:lnTo>
                    <a:pt x="263" y="98"/>
                  </a:lnTo>
                  <a:lnTo>
                    <a:pt x="304" y="105"/>
                  </a:lnTo>
                  <a:lnTo>
                    <a:pt x="345" y="114"/>
                  </a:lnTo>
                  <a:lnTo>
                    <a:pt x="387" y="120"/>
                  </a:lnTo>
                  <a:lnTo>
                    <a:pt x="427" y="127"/>
                  </a:lnTo>
                  <a:lnTo>
                    <a:pt x="467" y="132"/>
                  </a:lnTo>
                  <a:lnTo>
                    <a:pt x="507" y="135"/>
                  </a:lnTo>
                  <a:lnTo>
                    <a:pt x="547" y="139"/>
                  </a:lnTo>
                  <a:lnTo>
                    <a:pt x="586" y="142"/>
                  </a:lnTo>
                  <a:lnTo>
                    <a:pt x="625" y="143"/>
                  </a:lnTo>
                  <a:lnTo>
                    <a:pt x="662" y="143"/>
                  </a:lnTo>
                  <a:lnTo>
                    <a:pt x="701" y="143"/>
                  </a:lnTo>
                  <a:lnTo>
                    <a:pt x="739" y="140"/>
                  </a:lnTo>
                  <a:lnTo>
                    <a:pt x="776" y="138"/>
                  </a:lnTo>
                  <a:lnTo>
                    <a:pt x="814" y="134"/>
                  </a:lnTo>
                  <a:lnTo>
                    <a:pt x="851" y="129"/>
                  </a:lnTo>
                  <a:lnTo>
                    <a:pt x="888" y="124"/>
                  </a:lnTo>
                  <a:lnTo>
                    <a:pt x="925" y="117"/>
                  </a:lnTo>
                  <a:lnTo>
                    <a:pt x="962" y="108"/>
                  </a:lnTo>
                  <a:lnTo>
                    <a:pt x="998" y="99"/>
                  </a:lnTo>
                  <a:lnTo>
                    <a:pt x="1034" y="89"/>
                  </a:lnTo>
                  <a:lnTo>
                    <a:pt x="1072" y="77"/>
                  </a:lnTo>
                  <a:lnTo>
                    <a:pt x="1108" y="64"/>
                  </a:lnTo>
                  <a:lnTo>
                    <a:pt x="1145" y="50"/>
                  </a:lnTo>
                  <a:lnTo>
                    <a:pt x="1181" y="35"/>
                  </a:lnTo>
                  <a:lnTo>
                    <a:pt x="1217" y="18"/>
                  </a:lnTo>
                  <a:lnTo>
                    <a:pt x="1254" y="0"/>
                  </a:lnTo>
                  <a:lnTo>
                    <a:pt x="1254" y="50"/>
                  </a:lnTo>
                  <a:lnTo>
                    <a:pt x="1211" y="65"/>
                  </a:lnTo>
                  <a:lnTo>
                    <a:pt x="1170" y="80"/>
                  </a:lnTo>
                  <a:lnTo>
                    <a:pt x="1131" y="94"/>
                  </a:lnTo>
                  <a:lnTo>
                    <a:pt x="1094" y="108"/>
                  </a:lnTo>
                  <a:lnTo>
                    <a:pt x="1059" y="120"/>
                  </a:lnTo>
                  <a:lnTo>
                    <a:pt x="1024" y="132"/>
                  </a:lnTo>
                  <a:lnTo>
                    <a:pt x="992" y="143"/>
                  </a:lnTo>
                  <a:lnTo>
                    <a:pt x="960" y="153"/>
                  </a:lnTo>
                  <a:lnTo>
                    <a:pt x="929" y="162"/>
                  </a:lnTo>
                  <a:lnTo>
                    <a:pt x="899" y="171"/>
                  </a:lnTo>
                  <a:lnTo>
                    <a:pt x="869" y="178"/>
                  </a:lnTo>
                  <a:lnTo>
                    <a:pt x="839" y="184"/>
                  </a:lnTo>
                  <a:lnTo>
                    <a:pt x="809" y="189"/>
                  </a:lnTo>
                  <a:lnTo>
                    <a:pt x="779" y="194"/>
                  </a:lnTo>
                  <a:lnTo>
                    <a:pt x="749" y="198"/>
                  </a:lnTo>
                  <a:lnTo>
                    <a:pt x="719" y="201"/>
                  </a:lnTo>
                  <a:lnTo>
                    <a:pt x="687" y="202"/>
                  </a:lnTo>
                  <a:lnTo>
                    <a:pt x="655" y="203"/>
                  </a:lnTo>
                  <a:lnTo>
                    <a:pt x="621" y="202"/>
                  </a:lnTo>
                  <a:lnTo>
                    <a:pt x="587" y="201"/>
                  </a:lnTo>
                  <a:lnTo>
                    <a:pt x="551" y="198"/>
                  </a:lnTo>
                  <a:lnTo>
                    <a:pt x="513" y="193"/>
                  </a:lnTo>
                  <a:lnTo>
                    <a:pt x="473" y="188"/>
                  </a:lnTo>
                  <a:lnTo>
                    <a:pt x="432" y="182"/>
                  </a:lnTo>
                  <a:lnTo>
                    <a:pt x="388" y="176"/>
                  </a:lnTo>
                  <a:lnTo>
                    <a:pt x="342" y="167"/>
                  </a:lnTo>
                  <a:lnTo>
                    <a:pt x="294" y="157"/>
                  </a:lnTo>
                  <a:lnTo>
                    <a:pt x="242" y="145"/>
                  </a:lnTo>
                  <a:lnTo>
                    <a:pt x="188" y="133"/>
                  </a:lnTo>
                  <a:lnTo>
                    <a:pt x="130" y="119"/>
                  </a:lnTo>
                  <a:lnTo>
                    <a:pt x="69" y="104"/>
                  </a:lnTo>
                  <a:lnTo>
                    <a:pt x="5" y="8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16" name="Freeform 66"/>
            <p:cNvSpPr>
              <a:spLocks/>
            </p:cNvSpPr>
            <p:nvPr/>
          </p:nvSpPr>
          <p:spPr bwMode="auto">
            <a:xfrm>
              <a:off x="706" y="2633"/>
              <a:ext cx="31" cy="68"/>
            </a:xfrm>
            <a:custGeom>
              <a:avLst/>
              <a:gdLst>
                <a:gd name="T0" fmla="*/ 0 w 123"/>
                <a:gd name="T1" fmla="*/ 0 h 275"/>
                <a:gd name="T2" fmla="*/ 0 w 123"/>
                <a:gd name="T3" fmla="*/ 0 h 275"/>
                <a:gd name="T4" fmla="*/ 0 w 123"/>
                <a:gd name="T5" fmla="*/ 0 h 275"/>
                <a:gd name="T6" fmla="*/ 0 w 123"/>
                <a:gd name="T7" fmla="*/ 0 h 275"/>
                <a:gd name="T8" fmla="*/ 0 w 123"/>
                <a:gd name="T9" fmla="*/ 0 h 275"/>
                <a:gd name="T10" fmla="*/ 0 w 123"/>
                <a:gd name="T11" fmla="*/ 0 h 275"/>
                <a:gd name="T12" fmla="*/ 0 w 123"/>
                <a:gd name="T13" fmla="*/ 0 h 275"/>
                <a:gd name="T14" fmla="*/ 0 w 123"/>
                <a:gd name="T15" fmla="*/ 0 h 275"/>
                <a:gd name="T16" fmla="*/ 0 w 123"/>
                <a:gd name="T17" fmla="*/ 0 h 275"/>
                <a:gd name="T18" fmla="*/ 0 w 123"/>
                <a:gd name="T19" fmla="*/ 0 h 275"/>
                <a:gd name="T20" fmla="*/ 0 w 123"/>
                <a:gd name="T21" fmla="*/ 0 h 275"/>
                <a:gd name="T22" fmla="*/ 0 w 123"/>
                <a:gd name="T23" fmla="*/ 0 h 275"/>
                <a:gd name="T24" fmla="*/ 0 w 123"/>
                <a:gd name="T25" fmla="*/ 0 h 275"/>
                <a:gd name="T26" fmla="*/ 0 w 123"/>
                <a:gd name="T27" fmla="*/ 0 h 275"/>
                <a:gd name="T28" fmla="*/ 0 w 123"/>
                <a:gd name="T29" fmla="*/ 0 h 275"/>
                <a:gd name="T30" fmla="*/ 0 w 123"/>
                <a:gd name="T31" fmla="*/ 0 h 275"/>
                <a:gd name="T32" fmla="*/ 0 w 123"/>
                <a:gd name="T33" fmla="*/ 0 h 275"/>
                <a:gd name="T34" fmla="*/ 0 w 123"/>
                <a:gd name="T35" fmla="*/ 0 h 275"/>
                <a:gd name="T36" fmla="*/ 0 w 123"/>
                <a:gd name="T37" fmla="*/ 0 h 2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275"/>
                <a:gd name="T59" fmla="*/ 123 w 123"/>
                <a:gd name="T60" fmla="*/ 275 h 2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275">
                  <a:moveTo>
                    <a:pt x="29" y="0"/>
                  </a:moveTo>
                  <a:lnTo>
                    <a:pt x="50" y="34"/>
                  </a:lnTo>
                  <a:lnTo>
                    <a:pt x="67" y="65"/>
                  </a:lnTo>
                  <a:lnTo>
                    <a:pt x="80" y="94"/>
                  </a:lnTo>
                  <a:lnTo>
                    <a:pt x="90" y="123"/>
                  </a:lnTo>
                  <a:lnTo>
                    <a:pt x="99" y="152"/>
                  </a:lnTo>
                  <a:lnTo>
                    <a:pt x="106" y="185"/>
                  </a:lnTo>
                  <a:lnTo>
                    <a:pt x="114" y="222"/>
                  </a:lnTo>
                  <a:lnTo>
                    <a:pt x="123" y="265"/>
                  </a:lnTo>
                  <a:lnTo>
                    <a:pt x="86" y="275"/>
                  </a:lnTo>
                  <a:lnTo>
                    <a:pt x="85" y="233"/>
                  </a:lnTo>
                  <a:lnTo>
                    <a:pt x="81" y="198"/>
                  </a:lnTo>
                  <a:lnTo>
                    <a:pt x="74" y="167"/>
                  </a:lnTo>
                  <a:lnTo>
                    <a:pt x="65" y="138"/>
                  </a:lnTo>
                  <a:lnTo>
                    <a:pt x="52" y="111"/>
                  </a:lnTo>
                  <a:lnTo>
                    <a:pt x="37" y="83"/>
                  </a:lnTo>
                  <a:lnTo>
                    <a:pt x="20" y="52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17" name="Freeform 67"/>
            <p:cNvSpPr>
              <a:spLocks/>
            </p:cNvSpPr>
            <p:nvPr/>
          </p:nvSpPr>
          <p:spPr bwMode="auto">
            <a:xfrm>
              <a:off x="731" y="2710"/>
              <a:ext cx="10" cy="74"/>
            </a:xfrm>
            <a:custGeom>
              <a:avLst/>
              <a:gdLst>
                <a:gd name="T0" fmla="*/ 0 w 38"/>
                <a:gd name="T1" fmla="*/ 0 h 297"/>
                <a:gd name="T2" fmla="*/ 0 w 38"/>
                <a:gd name="T3" fmla="*/ 0 h 297"/>
                <a:gd name="T4" fmla="*/ 0 w 38"/>
                <a:gd name="T5" fmla="*/ 0 h 297"/>
                <a:gd name="T6" fmla="*/ 0 w 38"/>
                <a:gd name="T7" fmla="*/ 0 h 297"/>
                <a:gd name="T8" fmla="*/ 0 w 38"/>
                <a:gd name="T9" fmla="*/ 0 h 297"/>
                <a:gd name="T10" fmla="*/ 0 w 38"/>
                <a:gd name="T11" fmla="*/ 0 h 297"/>
                <a:gd name="T12" fmla="*/ 0 w 38"/>
                <a:gd name="T13" fmla="*/ 0 h 297"/>
                <a:gd name="T14" fmla="*/ 0 w 38"/>
                <a:gd name="T15" fmla="*/ 0 h 297"/>
                <a:gd name="T16" fmla="*/ 0 w 38"/>
                <a:gd name="T17" fmla="*/ 0 h 297"/>
                <a:gd name="T18" fmla="*/ 0 w 38"/>
                <a:gd name="T19" fmla="*/ 0 h 297"/>
                <a:gd name="T20" fmla="*/ 0 w 38"/>
                <a:gd name="T21" fmla="*/ 0 h 2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97"/>
                <a:gd name="T35" fmla="*/ 38 w 38"/>
                <a:gd name="T36" fmla="*/ 297 h 2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97">
                  <a:moveTo>
                    <a:pt x="25" y="0"/>
                  </a:moveTo>
                  <a:lnTo>
                    <a:pt x="30" y="70"/>
                  </a:lnTo>
                  <a:lnTo>
                    <a:pt x="34" y="139"/>
                  </a:lnTo>
                  <a:lnTo>
                    <a:pt x="37" y="209"/>
                  </a:lnTo>
                  <a:lnTo>
                    <a:pt x="38" y="279"/>
                  </a:lnTo>
                  <a:lnTo>
                    <a:pt x="6" y="297"/>
                  </a:lnTo>
                  <a:lnTo>
                    <a:pt x="9" y="220"/>
                  </a:lnTo>
                  <a:lnTo>
                    <a:pt x="10" y="154"/>
                  </a:lnTo>
                  <a:lnTo>
                    <a:pt x="8" y="89"/>
                  </a:lnTo>
                  <a:lnTo>
                    <a:pt x="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18" name="Freeform 68"/>
            <p:cNvSpPr>
              <a:spLocks/>
            </p:cNvSpPr>
            <p:nvPr/>
          </p:nvSpPr>
          <p:spPr bwMode="auto">
            <a:xfrm>
              <a:off x="431" y="2642"/>
              <a:ext cx="41" cy="66"/>
            </a:xfrm>
            <a:custGeom>
              <a:avLst/>
              <a:gdLst>
                <a:gd name="T0" fmla="*/ 0 w 164"/>
                <a:gd name="T1" fmla="*/ 0 h 264"/>
                <a:gd name="T2" fmla="*/ 0 w 164"/>
                <a:gd name="T3" fmla="*/ 0 h 264"/>
                <a:gd name="T4" fmla="*/ 0 w 164"/>
                <a:gd name="T5" fmla="*/ 0 h 264"/>
                <a:gd name="T6" fmla="*/ 0 w 164"/>
                <a:gd name="T7" fmla="*/ 0 h 264"/>
                <a:gd name="T8" fmla="*/ 0 w 164"/>
                <a:gd name="T9" fmla="*/ 0 h 264"/>
                <a:gd name="T10" fmla="*/ 0 w 164"/>
                <a:gd name="T11" fmla="*/ 0 h 264"/>
                <a:gd name="T12" fmla="*/ 0 w 164"/>
                <a:gd name="T13" fmla="*/ 0 h 264"/>
                <a:gd name="T14" fmla="*/ 0 w 164"/>
                <a:gd name="T15" fmla="*/ 0 h 264"/>
                <a:gd name="T16" fmla="*/ 0 w 164"/>
                <a:gd name="T17" fmla="*/ 0 h 264"/>
                <a:gd name="T18" fmla="*/ 0 w 164"/>
                <a:gd name="T19" fmla="*/ 0 h 264"/>
                <a:gd name="T20" fmla="*/ 0 w 164"/>
                <a:gd name="T21" fmla="*/ 0 h 264"/>
                <a:gd name="T22" fmla="*/ 0 w 164"/>
                <a:gd name="T23" fmla="*/ 0 h 264"/>
                <a:gd name="T24" fmla="*/ 0 w 164"/>
                <a:gd name="T25" fmla="*/ 0 h 264"/>
                <a:gd name="T26" fmla="*/ 0 w 164"/>
                <a:gd name="T27" fmla="*/ 0 h 264"/>
                <a:gd name="T28" fmla="*/ 0 w 164"/>
                <a:gd name="T29" fmla="*/ 0 h 264"/>
                <a:gd name="T30" fmla="*/ 0 w 164"/>
                <a:gd name="T31" fmla="*/ 0 h 264"/>
                <a:gd name="T32" fmla="*/ 0 w 164"/>
                <a:gd name="T33" fmla="*/ 0 h 264"/>
                <a:gd name="T34" fmla="*/ 0 w 164"/>
                <a:gd name="T35" fmla="*/ 0 h 264"/>
                <a:gd name="T36" fmla="*/ 0 w 164"/>
                <a:gd name="T37" fmla="*/ 0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264"/>
                <a:gd name="T59" fmla="*/ 164 w 164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264">
                  <a:moveTo>
                    <a:pt x="164" y="5"/>
                  </a:moveTo>
                  <a:lnTo>
                    <a:pt x="137" y="34"/>
                  </a:lnTo>
                  <a:lnTo>
                    <a:pt x="117" y="62"/>
                  </a:lnTo>
                  <a:lnTo>
                    <a:pt x="102" y="92"/>
                  </a:lnTo>
                  <a:lnTo>
                    <a:pt x="89" y="122"/>
                  </a:lnTo>
                  <a:lnTo>
                    <a:pt x="79" y="155"/>
                  </a:lnTo>
                  <a:lnTo>
                    <a:pt x="69" y="189"/>
                  </a:lnTo>
                  <a:lnTo>
                    <a:pt x="57" y="225"/>
                  </a:lnTo>
                  <a:lnTo>
                    <a:pt x="42" y="264"/>
                  </a:lnTo>
                  <a:lnTo>
                    <a:pt x="0" y="253"/>
                  </a:lnTo>
                  <a:lnTo>
                    <a:pt x="9" y="218"/>
                  </a:lnTo>
                  <a:lnTo>
                    <a:pt x="19" y="185"/>
                  </a:lnTo>
                  <a:lnTo>
                    <a:pt x="33" y="153"/>
                  </a:lnTo>
                  <a:lnTo>
                    <a:pt x="47" y="122"/>
                  </a:lnTo>
                  <a:lnTo>
                    <a:pt x="63" y="91"/>
                  </a:lnTo>
                  <a:lnTo>
                    <a:pt x="80" y="61"/>
                  </a:lnTo>
                  <a:lnTo>
                    <a:pt x="99" y="31"/>
                  </a:lnTo>
                  <a:lnTo>
                    <a:pt x="118" y="0"/>
                  </a:lnTo>
                  <a:lnTo>
                    <a:pt x="164" y="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19" name="Freeform 69"/>
            <p:cNvSpPr>
              <a:spLocks/>
            </p:cNvSpPr>
            <p:nvPr/>
          </p:nvSpPr>
          <p:spPr bwMode="auto">
            <a:xfrm>
              <a:off x="425" y="2492"/>
              <a:ext cx="55" cy="143"/>
            </a:xfrm>
            <a:custGeom>
              <a:avLst/>
              <a:gdLst>
                <a:gd name="T0" fmla="*/ 0 w 219"/>
                <a:gd name="T1" fmla="*/ 0 h 573"/>
                <a:gd name="T2" fmla="*/ 0 w 219"/>
                <a:gd name="T3" fmla="*/ 0 h 573"/>
                <a:gd name="T4" fmla="*/ 0 w 219"/>
                <a:gd name="T5" fmla="*/ 0 h 573"/>
                <a:gd name="T6" fmla="*/ 0 w 219"/>
                <a:gd name="T7" fmla="*/ 0 h 573"/>
                <a:gd name="T8" fmla="*/ 0 w 219"/>
                <a:gd name="T9" fmla="*/ 0 h 573"/>
                <a:gd name="T10" fmla="*/ 0 w 219"/>
                <a:gd name="T11" fmla="*/ 0 h 573"/>
                <a:gd name="T12" fmla="*/ 0 w 219"/>
                <a:gd name="T13" fmla="*/ 0 h 573"/>
                <a:gd name="T14" fmla="*/ 0 w 219"/>
                <a:gd name="T15" fmla="*/ 0 h 573"/>
                <a:gd name="T16" fmla="*/ 0 w 219"/>
                <a:gd name="T17" fmla="*/ 0 h 573"/>
                <a:gd name="T18" fmla="*/ 0 w 219"/>
                <a:gd name="T19" fmla="*/ 0 h 573"/>
                <a:gd name="T20" fmla="*/ 0 w 219"/>
                <a:gd name="T21" fmla="*/ 0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573"/>
                <a:gd name="T35" fmla="*/ 219 w 219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573">
                  <a:moveTo>
                    <a:pt x="50" y="74"/>
                  </a:moveTo>
                  <a:lnTo>
                    <a:pt x="44" y="208"/>
                  </a:lnTo>
                  <a:lnTo>
                    <a:pt x="82" y="377"/>
                  </a:lnTo>
                  <a:lnTo>
                    <a:pt x="219" y="573"/>
                  </a:lnTo>
                  <a:lnTo>
                    <a:pt x="163" y="560"/>
                  </a:lnTo>
                  <a:lnTo>
                    <a:pt x="88" y="460"/>
                  </a:lnTo>
                  <a:lnTo>
                    <a:pt x="25" y="327"/>
                  </a:lnTo>
                  <a:lnTo>
                    <a:pt x="0" y="194"/>
                  </a:lnTo>
                  <a:lnTo>
                    <a:pt x="0" y="88"/>
                  </a:lnTo>
                  <a:lnTo>
                    <a:pt x="63" y="0"/>
                  </a:lnTo>
                  <a:lnTo>
                    <a:pt x="50" y="7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20" name="Freeform 70"/>
            <p:cNvSpPr>
              <a:spLocks/>
            </p:cNvSpPr>
            <p:nvPr/>
          </p:nvSpPr>
          <p:spPr bwMode="auto">
            <a:xfrm>
              <a:off x="527" y="2440"/>
              <a:ext cx="23" cy="199"/>
            </a:xfrm>
            <a:custGeom>
              <a:avLst/>
              <a:gdLst>
                <a:gd name="T0" fmla="*/ 0 w 93"/>
                <a:gd name="T1" fmla="*/ 0 h 796"/>
                <a:gd name="T2" fmla="*/ 0 w 93"/>
                <a:gd name="T3" fmla="*/ 0 h 796"/>
                <a:gd name="T4" fmla="*/ 0 w 93"/>
                <a:gd name="T5" fmla="*/ 0 h 796"/>
                <a:gd name="T6" fmla="*/ 0 w 93"/>
                <a:gd name="T7" fmla="*/ 0 h 796"/>
                <a:gd name="T8" fmla="*/ 0 w 93"/>
                <a:gd name="T9" fmla="*/ 0 h 796"/>
                <a:gd name="T10" fmla="*/ 0 w 93"/>
                <a:gd name="T11" fmla="*/ 1 h 796"/>
                <a:gd name="T12" fmla="*/ 0 w 93"/>
                <a:gd name="T13" fmla="*/ 1 h 796"/>
                <a:gd name="T14" fmla="*/ 0 w 93"/>
                <a:gd name="T15" fmla="*/ 1 h 796"/>
                <a:gd name="T16" fmla="*/ 0 w 93"/>
                <a:gd name="T17" fmla="*/ 1 h 796"/>
                <a:gd name="T18" fmla="*/ 0 w 93"/>
                <a:gd name="T19" fmla="*/ 1 h 796"/>
                <a:gd name="T20" fmla="*/ 0 w 93"/>
                <a:gd name="T21" fmla="*/ 1 h 796"/>
                <a:gd name="T22" fmla="*/ 0 w 93"/>
                <a:gd name="T23" fmla="*/ 1 h 796"/>
                <a:gd name="T24" fmla="*/ 0 w 93"/>
                <a:gd name="T25" fmla="*/ 1 h 796"/>
                <a:gd name="T26" fmla="*/ 0 w 93"/>
                <a:gd name="T27" fmla="*/ 1 h 796"/>
                <a:gd name="T28" fmla="*/ 0 w 93"/>
                <a:gd name="T29" fmla="*/ 1 h 796"/>
                <a:gd name="T30" fmla="*/ 0 w 93"/>
                <a:gd name="T31" fmla="*/ 0 h 796"/>
                <a:gd name="T32" fmla="*/ 0 w 93"/>
                <a:gd name="T33" fmla="*/ 0 h 796"/>
                <a:gd name="T34" fmla="*/ 0 w 93"/>
                <a:gd name="T35" fmla="*/ 0 h 796"/>
                <a:gd name="T36" fmla="*/ 0 w 93"/>
                <a:gd name="T37" fmla="*/ 0 h 7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96"/>
                <a:gd name="T59" fmla="*/ 93 w 93"/>
                <a:gd name="T60" fmla="*/ 796 h 7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96">
                  <a:moveTo>
                    <a:pt x="63" y="0"/>
                  </a:moveTo>
                  <a:lnTo>
                    <a:pt x="28" y="49"/>
                  </a:lnTo>
                  <a:lnTo>
                    <a:pt x="14" y="141"/>
                  </a:lnTo>
                  <a:lnTo>
                    <a:pt x="5" y="233"/>
                  </a:lnTo>
                  <a:lnTo>
                    <a:pt x="0" y="322"/>
                  </a:lnTo>
                  <a:lnTo>
                    <a:pt x="0" y="411"/>
                  </a:lnTo>
                  <a:lnTo>
                    <a:pt x="5" y="500"/>
                  </a:lnTo>
                  <a:lnTo>
                    <a:pt x="14" y="591"/>
                  </a:lnTo>
                  <a:lnTo>
                    <a:pt x="29" y="684"/>
                  </a:lnTo>
                  <a:lnTo>
                    <a:pt x="49" y="782"/>
                  </a:lnTo>
                  <a:lnTo>
                    <a:pt x="93" y="796"/>
                  </a:lnTo>
                  <a:lnTo>
                    <a:pt x="65" y="698"/>
                  </a:lnTo>
                  <a:lnTo>
                    <a:pt x="47" y="591"/>
                  </a:lnTo>
                  <a:lnTo>
                    <a:pt x="35" y="481"/>
                  </a:lnTo>
                  <a:lnTo>
                    <a:pt x="32" y="371"/>
                  </a:lnTo>
                  <a:lnTo>
                    <a:pt x="33" y="264"/>
                  </a:lnTo>
                  <a:lnTo>
                    <a:pt x="39" y="164"/>
                  </a:lnTo>
                  <a:lnTo>
                    <a:pt x="49" y="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21" name="Freeform 71"/>
            <p:cNvSpPr>
              <a:spLocks/>
            </p:cNvSpPr>
            <p:nvPr/>
          </p:nvSpPr>
          <p:spPr bwMode="auto">
            <a:xfrm>
              <a:off x="634" y="2448"/>
              <a:ext cx="19" cy="185"/>
            </a:xfrm>
            <a:custGeom>
              <a:avLst/>
              <a:gdLst>
                <a:gd name="T0" fmla="*/ 0 w 78"/>
                <a:gd name="T1" fmla="*/ 0 h 741"/>
                <a:gd name="T2" fmla="*/ 0 w 78"/>
                <a:gd name="T3" fmla="*/ 0 h 741"/>
                <a:gd name="T4" fmla="*/ 0 w 78"/>
                <a:gd name="T5" fmla="*/ 0 h 741"/>
                <a:gd name="T6" fmla="*/ 0 w 78"/>
                <a:gd name="T7" fmla="*/ 0 h 741"/>
                <a:gd name="T8" fmla="*/ 0 w 78"/>
                <a:gd name="T9" fmla="*/ 0 h 741"/>
                <a:gd name="T10" fmla="*/ 0 w 78"/>
                <a:gd name="T11" fmla="*/ 0 h 741"/>
                <a:gd name="T12" fmla="*/ 0 w 78"/>
                <a:gd name="T13" fmla="*/ 0 h 741"/>
                <a:gd name="T14" fmla="*/ 0 w 78"/>
                <a:gd name="T15" fmla="*/ 0 h 741"/>
                <a:gd name="T16" fmla="*/ 0 w 78"/>
                <a:gd name="T17" fmla="*/ 1 h 741"/>
                <a:gd name="T18" fmla="*/ 0 w 78"/>
                <a:gd name="T19" fmla="*/ 1 h 741"/>
                <a:gd name="T20" fmla="*/ 0 w 78"/>
                <a:gd name="T21" fmla="*/ 0 h 741"/>
                <a:gd name="T22" fmla="*/ 0 w 78"/>
                <a:gd name="T23" fmla="*/ 0 h 741"/>
                <a:gd name="T24" fmla="*/ 0 w 78"/>
                <a:gd name="T25" fmla="*/ 0 h 741"/>
                <a:gd name="T26" fmla="*/ 0 w 78"/>
                <a:gd name="T27" fmla="*/ 0 h 741"/>
                <a:gd name="T28" fmla="*/ 0 w 78"/>
                <a:gd name="T29" fmla="*/ 0 h 741"/>
                <a:gd name="T30" fmla="*/ 0 w 78"/>
                <a:gd name="T31" fmla="*/ 0 h 7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741"/>
                <a:gd name="T50" fmla="*/ 78 w 78"/>
                <a:gd name="T51" fmla="*/ 741 h 7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741">
                  <a:moveTo>
                    <a:pt x="33" y="0"/>
                  </a:moveTo>
                  <a:lnTo>
                    <a:pt x="43" y="95"/>
                  </a:lnTo>
                  <a:lnTo>
                    <a:pt x="49" y="188"/>
                  </a:lnTo>
                  <a:lnTo>
                    <a:pt x="51" y="279"/>
                  </a:lnTo>
                  <a:lnTo>
                    <a:pt x="48" y="371"/>
                  </a:lnTo>
                  <a:lnTo>
                    <a:pt x="42" y="462"/>
                  </a:lnTo>
                  <a:lnTo>
                    <a:pt x="32" y="554"/>
                  </a:lnTo>
                  <a:lnTo>
                    <a:pt x="18" y="647"/>
                  </a:lnTo>
                  <a:lnTo>
                    <a:pt x="0" y="741"/>
                  </a:lnTo>
                  <a:lnTo>
                    <a:pt x="46" y="733"/>
                  </a:lnTo>
                  <a:lnTo>
                    <a:pt x="71" y="534"/>
                  </a:lnTo>
                  <a:lnTo>
                    <a:pt x="77" y="405"/>
                  </a:lnTo>
                  <a:lnTo>
                    <a:pt x="78" y="297"/>
                  </a:lnTo>
                  <a:lnTo>
                    <a:pt x="74" y="193"/>
                  </a:lnTo>
                  <a:lnTo>
                    <a:pt x="69" y="7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22" name="Freeform 72"/>
            <p:cNvSpPr>
              <a:spLocks/>
            </p:cNvSpPr>
            <p:nvPr/>
          </p:nvSpPr>
          <p:spPr bwMode="auto">
            <a:xfrm>
              <a:off x="421" y="2699"/>
              <a:ext cx="318" cy="38"/>
            </a:xfrm>
            <a:custGeom>
              <a:avLst/>
              <a:gdLst>
                <a:gd name="T0" fmla="*/ 0 w 1274"/>
                <a:gd name="T1" fmla="*/ 0 h 150"/>
                <a:gd name="T2" fmla="*/ 0 w 1274"/>
                <a:gd name="T3" fmla="*/ 0 h 150"/>
                <a:gd name="T4" fmla="*/ 0 w 1274"/>
                <a:gd name="T5" fmla="*/ 0 h 150"/>
                <a:gd name="T6" fmla="*/ 0 w 1274"/>
                <a:gd name="T7" fmla="*/ 0 h 150"/>
                <a:gd name="T8" fmla="*/ 0 w 1274"/>
                <a:gd name="T9" fmla="*/ 0 h 150"/>
                <a:gd name="T10" fmla="*/ 0 w 1274"/>
                <a:gd name="T11" fmla="*/ 0 h 150"/>
                <a:gd name="T12" fmla="*/ 0 w 1274"/>
                <a:gd name="T13" fmla="*/ 0 h 150"/>
                <a:gd name="T14" fmla="*/ 0 w 1274"/>
                <a:gd name="T15" fmla="*/ 0 h 150"/>
                <a:gd name="T16" fmla="*/ 1 w 1274"/>
                <a:gd name="T17" fmla="*/ 0 h 150"/>
                <a:gd name="T18" fmla="*/ 1 w 1274"/>
                <a:gd name="T19" fmla="*/ 0 h 150"/>
                <a:gd name="T20" fmla="*/ 1 w 1274"/>
                <a:gd name="T21" fmla="*/ 0 h 150"/>
                <a:gd name="T22" fmla="*/ 1 w 1274"/>
                <a:gd name="T23" fmla="*/ 0 h 150"/>
                <a:gd name="T24" fmla="*/ 1 w 1274"/>
                <a:gd name="T25" fmla="*/ 0 h 150"/>
                <a:gd name="T26" fmla="*/ 1 w 1274"/>
                <a:gd name="T27" fmla="*/ 0 h 150"/>
                <a:gd name="T28" fmla="*/ 1 w 1274"/>
                <a:gd name="T29" fmla="*/ 0 h 150"/>
                <a:gd name="T30" fmla="*/ 1 w 1274"/>
                <a:gd name="T31" fmla="*/ 0 h 150"/>
                <a:gd name="T32" fmla="*/ 1 w 1274"/>
                <a:gd name="T33" fmla="*/ 0 h 150"/>
                <a:gd name="T34" fmla="*/ 1 w 1274"/>
                <a:gd name="T35" fmla="*/ 0 h 150"/>
                <a:gd name="T36" fmla="*/ 1 w 1274"/>
                <a:gd name="T37" fmla="*/ 0 h 150"/>
                <a:gd name="T38" fmla="*/ 1 w 1274"/>
                <a:gd name="T39" fmla="*/ 0 h 150"/>
                <a:gd name="T40" fmla="*/ 1 w 1274"/>
                <a:gd name="T41" fmla="*/ 0 h 150"/>
                <a:gd name="T42" fmla="*/ 1 w 1274"/>
                <a:gd name="T43" fmla="*/ 0 h 150"/>
                <a:gd name="T44" fmla="*/ 1 w 1274"/>
                <a:gd name="T45" fmla="*/ 0 h 150"/>
                <a:gd name="T46" fmla="*/ 1 w 1274"/>
                <a:gd name="T47" fmla="*/ 0 h 150"/>
                <a:gd name="T48" fmla="*/ 0 w 1274"/>
                <a:gd name="T49" fmla="*/ 0 h 150"/>
                <a:gd name="T50" fmla="*/ 0 w 1274"/>
                <a:gd name="T51" fmla="*/ 0 h 150"/>
                <a:gd name="T52" fmla="*/ 0 w 1274"/>
                <a:gd name="T53" fmla="*/ 0 h 150"/>
                <a:gd name="T54" fmla="*/ 0 w 1274"/>
                <a:gd name="T55" fmla="*/ 0 h 150"/>
                <a:gd name="T56" fmla="*/ 0 w 1274"/>
                <a:gd name="T57" fmla="*/ 0 h 150"/>
                <a:gd name="T58" fmla="*/ 0 w 1274"/>
                <a:gd name="T59" fmla="*/ 0 h 150"/>
                <a:gd name="T60" fmla="*/ 0 w 1274"/>
                <a:gd name="T61" fmla="*/ 0 h 150"/>
                <a:gd name="T62" fmla="*/ 0 w 1274"/>
                <a:gd name="T63" fmla="*/ 0 h 150"/>
                <a:gd name="T64" fmla="*/ 0 w 1274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4"/>
                <a:gd name="T100" fmla="*/ 0 h 150"/>
                <a:gd name="T101" fmla="*/ 1274 w 1274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4" h="150">
                  <a:moveTo>
                    <a:pt x="20" y="27"/>
                  </a:moveTo>
                  <a:lnTo>
                    <a:pt x="65" y="39"/>
                  </a:lnTo>
                  <a:lnTo>
                    <a:pt x="110" y="49"/>
                  </a:lnTo>
                  <a:lnTo>
                    <a:pt x="154" y="57"/>
                  </a:lnTo>
                  <a:lnTo>
                    <a:pt x="196" y="66"/>
                  </a:lnTo>
                  <a:lnTo>
                    <a:pt x="239" y="74"/>
                  </a:lnTo>
                  <a:lnTo>
                    <a:pt x="282" y="81"/>
                  </a:lnTo>
                  <a:lnTo>
                    <a:pt x="323" y="87"/>
                  </a:lnTo>
                  <a:lnTo>
                    <a:pt x="364" y="94"/>
                  </a:lnTo>
                  <a:lnTo>
                    <a:pt x="406" y="98"/>
                  </a:lnTo>
                  <a:lnTo>
                    <a:pt x="446" y="103"/>
                  </a:lnTo>
                  <a:lnTo>
                    <a:pt x="486" y="105"/>
                  </a:lnTo>
                  <a:lnTo>
                    <a:pt x="525" y="108"/>
                  </a:lnTo>
                  <a:lnTo>
                    <a:pt x="563" y="110"/>
                  </a:lnTo>
                  <a:lnTo>
                    <a:pt x="602" y="110"/>
                  </a:lnTo>
                  <a:lnTo>
                    <a:pt x="641" y="111"/>
                  </a:lnTo>
                  <a:lnTo>
                    <a:pt x="679" y="110"/>
                  </a:lnTo>
                  <a:lnTo>
                    <a:pt x="716" y="109"/>
                  </a:lnTo>
                  <a:lnTo>
                    <a:pt x="754" y="108"/>
                  </a:lnTo>
                  <a:lnTo>
                    <a:pt x="791" y="104"/>
                  </a:lnTo>
                  <a:lnTo>
                    <a:pt x="828" y="101"/>
                  </a:lnTo>
                  <a:lnTo>
                    <a:pt x="865" y="96"/>
                  </a:lnTo>
                  <a:lnTo>
                    <a:pt x="902" y="91"/>
                  </a:lnTo>
                  <a:lnTo>
                    <a:pt x="938" y="86"/>
                  </a:lnTo>
                  <a:lnTo>
                    <a:pt x="974" y="79"/>
                  </a:lnTo>
                  <a:lnTo>
                    <a:pt x="1011" y="72"/>
                  </a:lnTo>
                  <a:lnTo>
                    <a:pt x="1047" y="64"/>
                  </a:lnTo>
                  <a:lnTo>
                    <a:pt x="1083" y="55"/>
                  </a:lnTo>
                  <a:lnTo>
                    <a:pt x="1119" y="45"/>
                  </a:lnTo>
                  <a:lnTo>
                    <a:pt x="1156" y="35"/>
                  </a:lnTo>
                  <a:lnTo>
                    <a:pt x="1192" y="24"/>
                  </a:lnTo>
                  <a:lnTo>
                    <a:pt x="1228" y="12"/>
                  </a:lnTo>
                  <a:lnTo>
                    <a:pt x="1265" y="0"/>
                  </a:lnTo>
                  <a:lnTo>
                    <a:pt x="1274" y="49"/>
                  </a:lnTo>
                  <a:lnTo>
                    <a:pt x="1231" y="62"/>
                  </a:lnTo>
                  <a:lnTo>
                    <a:pt x="1188" y="75"/>
                  </a:lnTo>
                  <a:lnTo>
                    <a:pt x="1147" y="86"/>
                  </a:lnTo>
                  <a:lnTo>
                    <a:pt x="1106" y="96"/>
                  </a:lnTo>
                  <a:lnTo>
                    <a:pt x="1066" y="105"/>
                  </a:lnTo>
                  <a:lnTo>
                    <a:pt x="1026" y="114"/>
                  </a:lnTo>
                  <a:lnTo>
                    <a:pt x="985" y="121"/>
                  </a:lnTo>
                  <a:lnTo>
                    <a:pt x="947" y="128"/>
                  </a:lnTo>
                  <a:lnTo>
                    <a:pt x="907" y="134"/>
                  </a:lnTo>
                  <a:lnTo>
                    <a:pt x="869" y="139"/>
                  </a:lnTo>
                  <a:lnTo>
                    <a:pt x="830" y="143"/>
                  </a:lnTo>
                  <a:lnTo>
                    <a:pt x="791" y="145"/>
                  </a:lnTo>
                  <a:lnTo>
                    <a:pt x="754" y="148"/>
                  </a:lnTo>
                  <a:lnTo>
                    <a:pt x="716" y="149"/>
                  </a:lnTo>
                  <a:lnTo>
                    <a:pt x="677" y="150"/>
                  </a:lnTo>
                  <a:lnTo>
                    <a:pt x="640" y="150"/>
                  </a:lnTo>
                  <a:lnTo>
                    <a:pt x="602" y="149"/>
                  </a:lnTo>
                  <a:lnTo>
                    <a:pt x="565" y="148"/>
                  </a:lnTo>
                  <a:lnTo>
                    <a:pt x="526" y="146"/>
                  </a:lnTo>
                  <a:lnTo>
                    <a:pt x="488" y="143"/>
                  </a:lnTo>
                  <a:lnTo>
                    <a:pt x="449" y="140"/>
                  </a:lnTo>
                  <a:lnTo>
                    <a:pt x="411" y="136"/>
                  </a:lnTo>
                  <a:lnTo>
                    <a:pt x="372" y="131"/>
                  </a:lnTo>
                  <a:lnTo>
                    <a:pt x="332" y="126"/>
                  </a:lnTo>
                  <a:lnTo>
                    <a:pt x="293" y="120"/>
                  </a:lnTo>
                  <a:lnTo>
                    <a:pt x="253" y="114"/>
                  </a:lnTo>
                  <a:lnTo>
                    <a:pt x="211" y="108"/>
                  </a:lnTo>
                  <a:lnTo>
                    <a:pt x="170" y="100"/>
                  </a:lnTo>
                  <a:lnTo>
                    <a:pt x="129" y="92"/>
                  </a:lnTo>
                  <a:lnTo>
                    <a:pt x="86" y="85"/>
                  </a:lnTo>
                  <a:lnTo>
                    <a:pt x="44" y="76"/>
                  </a:lnTo>
                  <a:lnTo>
                    <a:pt x="0" y="6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23" name="Freeform 73"/>
            <p:cNvSpPr>
              <a:spLocks/>
            </p:cNvSpPr>
            <p:nvPr/>
          </p:nvSpPr>
          <p:spPr bwMode="auto">
            <a:xfrm>
              <a:off x="418" y="2779"/>
              <a:ext cx="321" cy="46"/>
            </a:xfrm>
            <a:custGeom>
              <a:avLst/>
              <a:gdLst>
                <a:gd name="T0" fmla="*/ 0 w 1283"/>
                <a:gd name="T1" fmla="*/ 0 h 183"/>
                <a:gd name="T2" fmla="*/ 0 w 1283"/>
                <a:gd name="T3" fmla="*/ 0 h 183"/>
                <a:gd name="T4" fmla="*/ 0 w 1283"/>
                <a:gd name="T5" fmla="*/ 0 h 183"/>
                <a:gd name="T6" fmla="*/ 0 w 1283"/>
                <a:gd name="T7" fmla="*/ 0 h 183"/>
                <a:gd name="T8" fmla="*/ 1 w 1283"/>
                <a:gd name="T9" fmla="*/ 0 h 183"/>
                <a:gd name="T10" fmla="*/ 1 w 1283"/>
                <a:gd name="T11" fmla="*/ 0 h 183"/>
                <a:gd name="T12" fmla="*/ 1 w 1283"/>
                <a:gd name="T13" fmla="*/ 0 h 183"/>
                <a:gd name="T14" fmla="*/ 1 w 1283"/>
                <a:gd name="T15" fmla="*/ 0 h 183"/>
                <a:gd name="T16" fmla="*/ 1 w 1283"/>
                <a:gd name="T17" fmla="*/ 0 h 183"/>
                <a:gd name="T18" fmla="*/ 1 w 1283"/>
                <a:gd name="T19" fmla="*/ 0 h 183"/>
                <a:gd name="T20" fmla="*/ 1 w 1283"/>
                <a:gd name="T21" fmla="*/ 0 h 183"/>
                <a:gd name="T22" fmla="*/ 1 w 1283"/>
                <a:gd name="T23" fmla="*/ 0 h 183"/>
                <a:gd name="T24" fmla="*/ 1 w 1283"/>
                <a:gd name="T25" fmla="*/ 0 h 183"/>
                <a:gd name="T26" fmla="*/ 1 w 1283"/>
                <a:gd name="T27" fmla="*/ 0 h 183"/>
                <a:gd name="T28" fmla="*/ 1 w 1283"/>
                <a:gd name="T29" fmla="*/ 0 h 183"/>
                <a:gd name="T30" fmla="*/ 1 w 1283"/>
                <a:gd name="T31" fmla="*/ 0 h 183"/>
                <a:gd name="T32" fmla="*/ 1 w 1283"/>
                <a:gd name="T33" fmla="*/ 0 h 183"/>
                <a:gd name="T34" fmla="*/ 1 w 1283"/>
                <a:gd name="T35" fmla="*/ 0 h 183"/>
                <a:gd name="T36" fmla="*/ 1 w 1283"/>
                <a:gd name="T37" fmla="*/ 0 h 183"/>
                <a:gd name="T38" fmla="*/ 1 w 1283"/>
                <a:gd name="T39" fmla="*/ 0 h 183"/>
                <a:gd name="T40" fmla="*/ 1 w 1283"/>
                <a:gd name="T41" fmla="*/ 0 h 183"/>
                <a:gd name="T42" fmla="*/ 1 w 1283"/>
                <a:gd name="T43" fmla="*/ 0 h 183"/>
                <a:gd name="T44" fmla="*/ 1 w 1283"/>
                <a:gd name="T45" fmla="*/ 0 h 183"/>
                <a:gd name="T46" fmla="*/ 1 w 1283"/>
                <a:gd name="T47" fmla="*/ 0 h 183"/>
                <a:gd name="T48" fmla="*/ 1 w 1283"/>
                <a:gd name="T49" fmla="*/ 0 h 183"/>
                <a:gd name="T50" fmla="*/ 1 w 1283"/>
                <a:gd name="T51" fmla="*/ 0 h 183"/>
                <a:gd name="T52" fmla="*/ 1 w 1283"/>
                <a:gd name="T53" fmla="*/ 0 h 183"/>
                <a:gd name="T54" fmla="*/ 1 w 1283"/>
                <a:gd name="T55" fmla="*/ 0 h 183"/>
                <a:gd name="T56" fmla="*/ 0 w 1283"/>
                <a:gd name="T57" fmla="*/ 0 h 183"/>
                <a:gd name="T58" fmla="*/ 0 w 1283"/>
                <a:gd name="T59" fmla="*/ 0 h 183"/>
                <a:gd name="T60" fmla="*/ 0 w 1283"/>
                <a:gd name="T61" fmla="*/ 0 h 183"/>
                <a:gd name="T62" fmla="*/ 0 w 1283"/>
                <a:gd name="T63" fmla="*/ 0 h 183"/>
                <a:gd name="T64" fmla="*/ 0 w 1283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3"/>
                <a:gd name="T100" fmla="*/ 0 h 183"/>
                <a:gd name="T101" fmla="*/ 1283 w 1283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3" h="183">
                  <a:moveTo>
                    <a:pt x="29" y="29"/>
                  </a:moveTo>
                  <a:lnTo>
                    <a:pt x="74" y="41"/>
                  </a:lnTo>
                  <a:lnTo>
                    <a:pt x="119" y="54"/>
                  </a:lnTo>
                  <a:lnTo>
                    <a:pt x="163" y="66"/>
                  </a:lnTo>
                  <a:lnTo>
                    <a:pt x="207" y="76"/>
                  </a:lnTo>
                  <a:lnTo>
                    <a:pt x="249" y="86"/>
                  </a:lnTo>
                  <a:lnTo>
                    <a:pt x="292" y="96"/>
                  </a:lnTo>
                  <a:lnTo>
                    <a:pt x="333" y="104"/>
                  </a:lnTo>
                  <a:lnTo>
                    <a:pt x="374" y="113"/>
                  </a:lnTo>
                  <a:lnTo>
                    <a:pt x="416" y="119"/>
                  </a:lnTo>
                  <a:lnTo>
                    <a:pt x="456" y="125"/>
                  </a:lnTo>
                  <a:lnTo>
                    <a:pt x="496" y="130"/>
                  </a:lnTo>
                  <a:lnTo>
                    <a:pt x="536" y="134"/>
                  </a:lnTo>
                  <a:lnTo>
                    <a:pt x="576" y="138"/>
                  </a:lnTo>
                  <a:lnTo>
                    <a:pt x="615" y="140"/>
                  </a:lnTo>
                  <a:lnTo>
                    <a:pt x="654" y="141"/>
                  </a:lnTo>
                  <a:lnTo>
                    <a:pt x="691" y="141"/>
                  </a:lnTo>
                  <a:lnTo>
                    <a:pt x="730" y="141"/>
                  </a:lnTo>
                  <a:lnTo>
                    <a:pt x="768" y="139"/>
                  </a:lnTo>
                  <a:lnTo>
                    <a:pt x="805" y="136"/>
                  </a:lnTo>
                  <a:lnTo>
                    <a:pt x="843" y="133"/>
                  </a:lnTo>
                  <a:lnTo>
                    <a:pt x="880" y="129"/>
                  </a:lnTo>
                  <a:lnTo>
                    <a:pt x="917" y="123"/>
                  </a:lnTo>
                  <a:lnTo>
                    <a:pt x="954" y="115"/>
                  </a:lnTo>
                  <a:lnTo>
                    <a:pt x="991" y="108"/>
                  </a:lnTo>
                  <a:lnTo>
                    <a:pt x="1027" y="98"/>
                  </a:lnTo>
                  <a:lnTo>
                    <a:pt x="1063" y="88"/>
                  </a:lnTo>
                  <a:lnTo>
                    <a:pt x="1101" y="76"/>
                  </a:lnTo>
                  <a:lnTo>
                    <a:pt x="1137" y="64"/>
                  </a:lnTo>
                  <a:lnTo>
                    <a:pt x="1174" y="50"/>
                  </a:lnTo>
                  <a:lnTo>
                    <a:pt x="1210" y="34"/>
                  </a:lnTo>
                  <a:lnTo>
                    <a:pt x="1246" y="17"/>
                  </a:lnTo>
                  <a:lnTo>
                    <a:pt x="1283" y="0"/>
                  </a:lnTo>
                  <a:lnTo>
                    <a:pt x="1283" y="49"/>
                  </a:lnTo>
                  <a:lnTo>
                    <a:pt x="1240" y="68"/>
                  </a:lnTo>
                  <a:lnTo>
                    <a:pt x="1197" y="85"/>
                  </a:lnTo>
                  <a:lnTo>
                    <a:pt x="1156" y="101"/>
                  </a:lnTo>
                  <a:lnTo>
                    <a:pt x="1115" y="115"/>
                  </a:lnTo>
                  <a:lnTo>
                    <a:pt x="1073" y="129"/>
                  </a:lnTo>
                  <a:lnTo>
                    <a:pt x="1033" y="140"/>
                  </a:lnTo>
                  <a:lnTo>
                    <a:pt x="993" y="149"/>
                  </a:lnTo>
                  <a:lnTo>
                    <a:pt x="953" y="158"/>
                  </a:lnTo>
                  <a:lnTo>
                    <a:pt x="914" y="165"/>
                  </a:lnTo>
                  <a:lnTo>
                    <a:pt x="875" y="172"/>
                  </a:lnTo>
                  <a:lnTo>
                    <a:pt x="837" y="177"/>
                  </a:lnTo>
                  <a:lnTo>
                    <a:pt x="798" y="179"/>
                  </a:lnTo>
                  <a:lnTo>
                    <a:pt x="759" y="182"/>
                  </a:lnTo>
                  <a:lnTo>
                    <a:pt x="721" y="183"/>
                  </a:lnTo>
                  <a:lnTo>
                    <a:pt x="683" y="183"/>
                  </a:lnTo>
                  <a:lnTo>
                    <a:pt x="645" y="183"/>
                  </a:lnTo>
                  <a:lnTo>
                    <a:pt x="606" y="180"/>
                  </a:lnTo>
                  <a:lnTo>
                    <a:pt x="567" y="178"/>
                  </a:lnTo>
                  <a:lnTo>
                    <a:pt x="530" y="174"/>
                  </a:lnTo>
                  <a:lnTo>
                    <a:pt x="491" y="170"/>
                  </a:lnTo>
                  <a:lnTo>
                    <a:pt x="452" y="164"/>
                  </a:lnTo>
                  <a:lnTo>
                    <a:pt x="413" y="159"/>
                  </a:lnTo>
                  <a:lnTo>
                    <a:pt x="373" y="151"/>
                  </a:lnTo>
                  <a:lnTo>
                    <a:pt x="333" y="145"/>
                  </a:lnTo>
                  <a:lnTo>
                    <a:pt x="293" y="136"/>
                  </a:lnTo>
                  <a:lnTo>
                    <a:pt x="253" y="129"/>
                  </a:lnTo>
                  <a:lnTo>
                    <a:pt x="213" y="119"/>
                  </a:lnTo>
                  <a:lnTo>
                    <a:pt x="172" y="110"/>
                  </a:lnTo>
                  <a:lnTo>
                    <a:pt x="129" y="100"/>
                  </a:lnTo>
                  <a:lnTo>
                    <a:pt x="86" y="90"/>
                  </a:lnTo>
                  <a:lnTo>
                    <a:pt x="44" y="80"/>
                  </a:lnTo>
                  <a:lnTo>
                    <a:pt x="0" y="6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1619250" y="4437063"/>
            <a:ext cx="766763" cy="769937"/>
            <a:chOff x="346" y="2432"/>
            <a:chExt cx="483" cy="485"/>
          </a:xfrm>
        </p:grpSpPr>
        <p:sp>
          <p:nvSpPr>
            <p:cNvPr id="10358" name="Freeform 75"/>
            <p:cNvSpPr>
              <a:spLocks/>
            </p:cNvSpPr>
            <p:nvPr/>
          </p:nvSpPr>
          <p:spPr bwMode="auto">
            <a:xfrm>
              <a:off x="346" y="2432"/>
              <a:ext cx="483" cy="485"/>
            </a:xfrm>
            <a:custGeom>
              <a:avLst/>
              <a:gdLst>
                <a:gd name="T0" fmla="*/ 1 w 1933"/>
                <a:gd name="T1" fmla="*/ 0 h 1940"/>
                <a:gd name="T2" fmla="*/ 1 w 1933"/>
                <a:gd name="T3" fmla="*/ 0 h 1940"/>
                <a:gd name="T4" fmla="*/ 1 w 1933"/>
                <a:gd name="T5" fmla="*/ 0 h 1940"/>
                <a:gd name="T6" fmla="*/ 1 w 1933"/>
                <a:gd name="T7" fmla="*/ 0 h 1940"/>
                <a:gd name="T8" fmla="*/ 1 w 1933"/>
                <a:gd name="T9" fmla="*/ 0 h 1940"/>
                <a:gd name="T10" fmla="*/ 1 w 1933"/>
                <a:gd name="T11" fmla="*/ 0 h 1940"/>
                <a:gd name="T12" fmla="*/ 2 w 1933"/>
                <a:gd name="T13" fmla="*/ 1 h 1940"/>
                <a:gd name="T14" fmla="*/ 2 w 1933"/>
                <a:gd name="T15" fmla="*/ 1 h 1940"/>
                <a:gd name="T16" fmla="*/ 2 w 1933"/>
                <a:gd name="T17" fmla="*/ 1 h 1940"/>
                <a:gd name="T18" fmla="*/ 2 w 1933"/>
                <a:gd name="T19" fmla="*/ 1 h 1940"/>
                <a:gd name="T20" fmla="*/ 2 w 1933"/>
                <a:gd name="T21" fmla="*/ 1 h 1940"/>
                <a:gd name="T22" fmla="*/ 2 w 1933"/>
                <a:gd name="T23" fmla="*/ 1 h 1940"/>
                <a:gd name="T24" fmla="*/ 2 w 1933"/>
                <a:gd name="T25" fmla="*/ 1 h 1940"/>
                <a:gd name="T26" fmla="*/ 2 w 1933"/>
                <a:gd name="T27" fmla="*/ 2 h 1940"/>
                <a:gd name="T28" fmla="*/ 2 w 1933"/>
                <a:gd name="T29" fmla="*/ 2 h 1940"/>
                <a:gd name="T30" fmla="*/ 1 w 1933"/>
                <a:gd name="T31" fmla="*/ 2 h 1940"/>
                <a:gd name="T32" fmla="*/ 1 w 1933"/>
                <a:gd name="T33" fmla="*/ 2 h 1940"/>
                <a:gd name="T34" fmla="*/ 1 w 1933"/>
                <a:gd name="T35" fmla="*/ 2 h 1940"/>
                <a:gd name="T36" fmla="*/ 1 w 1933"/>
                <a:gd name="T37" fmla="*/ 2 h 1940"/>
                <a:gd name="T38" fmla="*/ 1 w 1933"/>
                <a:gd name="T39" fmla="*/ 2 h 1940"/>
                <a:gd name="T40" fmla="*/ 1 w 1933"/>
                <a:gd name="T41" fmla="*/ 2 h 1940"/>
                <a:gd name="T42" fmla="*/ 1 w 1933"/>
                <a:gd name="T43" fmla="*/ 2 h 1940"/>
                <a:gd name="T44" fmla="*/ 1 w 1933"/>
                <a:gd name="T45" fmla="*/ 2 h 1940"/>
                <a:gd name="T46" fmla="*/ 0 w 1933"/>
                <a:gd name="T47" fmla="*/ 2 h 1940"/>
                <a:gd name="T48" fmla="*/ 0 w 1933"/>
                <a:gd name="T49" fmla="*/ 2 h 1940"/>
                <a:gd name="T50" fmla="*/ 0 w 1933"/>
                <a:gd name="T51" fmla="*/ 2 h 1940"/>
                <a:gd name="T52" fmla="*/ 0 w 1933"/>
                <a:gd name="T53" fmla="*/ 2 h 1940"/>
                <a:gd name="T54" fmla="*/ 0 w 1933"/>
                <a:gd name="T55" fmla="*/ 2 h 1940"/>
                <a:gd name="T56" fmla="*/ 0 w 1933"/>
                <a:gd name="T57" fmla="*/ 2 h 1940"/>
                <a:gd name="T58" fmla="*/ 0 w 1933"/>
                <a:gd name="T59" fmla="*/ 1 h 1940"/>
                <a:gd name="T60" fmla="*/ 0 w 1933"/>
                <a:gd name="T61" fmla="*/ 1 h 1940"/>
                <a:gd name="T62" fmla="*/ 0 w 1933"/>
                <a:gd name="T63" fmla="*/ 1 h 1940"/>
                <a:gd name="T64" fmla="*/ 0 w 1933"/>
                <a:gd name="T65" fmla="*/ 1 h 1940"/>
                <a:gd name="T66" fmla="*/ 0 w 1933"/>
                <a:gd name="T67" fmla="*/ 1 h 1940"/>
                <a:gd name="T68" fmla="*/ 0 w 1933"/>
                <a:gd name="T69" fmla="*/ 1 h 1940"/>
                <a:gd name="T70" fmla="*/ 0 w 1933"/>
                <a:gd name="T71" fmla="*/ 1 h 1940"/>
                <a:gd name="T72" fmla="*/ 0 w 1933"/>
                <a:gd name="T73" fmla="*/ 1 h 1940"/>
                <a:gd name="T74" fmla="*/ 0 w 1933"/>
                <a:gd name="T75" fmla="*/ 0 h 1940"/>
                <a:gd name="T76" fmla="*/ 0 w 1933"/>
                <a:gd name="T77" fmla="*/ 0 h 1940"/>
                <a:gd name="T78" fmla="*/ 0 w 1933"/>
                <a:gd name="T79" fmla="*/ 0 h 1940"/>
                <a:gd name="T80" fmla="*/ 0 w 1933"/>
                <a:gd name="T81" fmla="*/ 0 h 1940"/>
                <a:gd name="T82" fmla="*/ 1 w 1933"/>
                <a:gd name="T83" fmla="*/ 0 h 1940"/>
                <a:gd name="T84" fmla="*/ 1 w 1933"/>
                <a:gd name="T85" fmla="*/ 0 h 1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3"/>
                <a:gd name="T130" fmla="*/ 0 h 1940"/>
                <a:gd name="T131" fmla="*/ 1933 w 1933"/>
                <a:gd name="T132" fmla="*/ 1940 h 1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3" h="1940">
                  <a:moveTo>
                    <a:pt x="967" y="0"/>
                  </a:moveTo>
                  <a:lnTo>
                    <a:pt x="1017" y="1"/>
                  </a:lnTo>
                  <a:lnTo>
                    <a:pt x="1066" y="5"/>
                  </a:lnTo>
                  <a:lnTo>
                    <a:pt x="1114" y="11"/>
                  </a:lnTo>
                  <a:lnTo>
                    <a:pt x="1161" y="20"/>
                  </a:lnTo>
                  <a:lnTo>
                    <a:pt x="1208" y="31"/>
                  </a:lnTo>
                  <a:lnTo>
                    <a:pt x="1254" y="44"/>
                  </a:lnTo>
                  <a:lnTo>
                    <a:pt x="1299" y="59"/>
                  </a:lnTo>
                  <a:lnTo>
                    <a:pt x="1343" y="76"/>
                  </a:lnTo>
                  <a:lnTo>
                    <a:pt x="1386" y="96"/>
                  </a:lnTo>
                  <a:lnTo>
                    <a:pt x="1427" y="118"/>
                  </a:lnTo>
                  <a:lnTo>
                    <a:pt x="1467" y="142"/>
                  </a:lnTo>
                  <a:lnTo>
                    <a:pt x="1507" y="167"/>
                  </a:lnTo>
                  <a:lnTo>
                    <a:pt x="1545" y="194"/>
                  </a:lnTo>
                  <a:lnTo>
                    <a:pt x="1581" y="223"/>
                  </a:lnTo>
                  <a:lnTo>
                    <a:pt x="1616" y="253"/>
                  </a:lnTo>
                  <a:lnTo>
                    <a:pt x="1650" y="286"/>
                  </a:lnTo>
                  <a:lnTo>
                    <a:pt x="1681" y="320"/>
                  </a:lnTo>
                  <a:lnTo>
                    <a:pt x="1713" y="355"/>
                  </a:lnTo>
                  <a:lnTo>
                    <a:pt x="1741" y="391"/>
                  </a:lnTo>
                  <a:lnTo>
                    <a:pt x="1768" y="430"/>
                  </a:lnTo>
                  <a:lnTo>
                    <a:pt x="1793" y="469"/>
                  </a:lnTo>
                  <a:lnTo>
                    <a:pt x="1817" y="509"/>
                  </a:lnTo>
                  <a:lnTo>
                    <a:pt x="1838" y="551"/>
                  </a:lnTo>
                  <a:lnTo>
                    <a:pt x="1857" y="594"/>
                  </a:lnTo>
                  <a:lnTo>
                    <a:pt x="1874" y="638"/>
                  </a:lnTo>
                  <a:lnTo>
                    <a:pt x="1889" y="683"/>
                  </a:lnTo>
                  <a:lnTo>
                    <a:pt x="1903" y="729"/>
                  </a:lnTo>
                  <a:lnTo>
                    <a:pt x="1913" y="776"/>
                  </a:lnTo>
                  <a:lnTo>
                    <a:pt x="1922" y="823"/>
                  </a:lnTo>
                  <a:lnTo>
                    <a:pt x="1928" y="872"/>
                  </a:lnTo>
                  <a:lnTo>
                    <a:pt x="1932" y="921"/>
                  </a:lnTo>
                  <a:lnTo>
                    <a:pt x="1933" y="971"/>
                  </a:lnTo>
                  <a:lnTo>
                    <a:pt x="1932" y="1021"/>
                  </a:lnTo>
                  <a:lnTo>
                    <a:pt x="1928" y="1070"/>
                  </a:lnTo>
                  <a:lnTo>
                    <a:pt x="1922" y="1119"/>
                  </a:lnTo>
                  <a:lnTo>
                    <a:pt x="1913" y="1167"/>
                  </a:lnTo>
                  <a:lnTo>
                    <a:pt x="1903" y="1213"/>
                  </a:lnTo>
                  <a:lnTo>
                    <a:pt x="1889" y="1259"/>
                  </a:lnTo>
                  <a:lnTo>
                    <a:pt x="1874" y="1303"/>
                  </a:lnTo>
                  <a:lnTo>
                    <a:pt x="1857" y="1347"/>
                  </a:lnTo>
                  <a:lnTo>
                    <a:pt x="1838" y="1391"/>
                  </a:lnTo>
                  <a:lnTo>
                    <a:pt x="1817" y="1432"/>
                  </a:lnTo>
                  <a:lnTo>
                    <a:pt x="1793" y="1473"/>
                  </a:lnTo>
                  <a:lnTo>
                    <a:pt x="1768" y="1513"/>
                  </a:lnTo>
                  <a:lnTo>
                    <a:pt x="1741" y="1550"/>
                  </a:lnTo>
                  <a:lnTo>
                    <a:pt x="1713" y="1587"/>
                  </a:lnTo>
                  <a:lnTo>
                    <a:pt x="1681" y="1622"/>
                  </a:lnTo>
                  <a:lnTo>
                    <a:pt x="1650" y="1656"/>
                  </a:lnTo>
                  <a:lnTo>
                    <a:pt x="1616" y="1688"/>
                  </a:lnTo>
                  <a:lnTo>
                    <a:pt x="1581" y="1718"/>
                  </a:lnTo>
                  <a:lnTo>
                    <a:pt x="1545" y="1747"/>
                  </a:lnTo>
                  <a:lnTo>
                    <a:pt x="1507" y="1775"/>
                  </a:lnTo>
                  <a:lnTo>
                    <a:pt x="1467" y="1800"/>
                  </a:lnTo>
                  <a:lnTo>
                    <a:pt x="1427" y="1823"/>
                  </a:lnTo>
                  <a:lnTo>
                    <a:pt x="1386" y="1845"/>
                  </a:lnTo>
                  <a:lnTo>
                    <a:pt x="1343" y="1864"/>
                  </a:lnTo>
                  <a:lnTo>
                    <a:pt x="1299" y="1881"/>
                  </a:lnTo>
                  <a:lnTo>
                    <a:pt x="1254" y="1896"/>
                  </a:lnTo>
                  <a:lnTo>
                    <a:pt x="1208" y="1910"/>
                  </a:lnTo>
                  <a:lnTo>
                    <a:pt x="1161" y="1920"/>
                  </a:lnTo>
                  <a:lnTo>
                    <a:pt x="1114" y="1929"/>
                  </a:lnTo>
                  <a:lnTo>
                    <a:pt x="1066" y="1935"/>
                  </a:lnTo>
                  <a:lnTo>
                    <a:pt x="1017" y="1939"/>
                  </a:lnTo>
                  <a:lnTo>
                    <a:pt x="967" y="1940"/>
                  </a:lnTo>
                  <a:lnTo>
                    <a:pt x="917" y="1939"/>
                  </a:lnTo>
                  <a:lnTo>
                    <a:pt x="868" y="1935"/>
                  </a:lnTo>
                  <a:lnTo>
                    <a:pt x="821" y="1929"/>
                  </a:lnTo>
                  <a:lnTo>
                    <a:pt x="773" y="1920"/>
                  </a:lnTo>
                  <a:lnTo>
                    <a:pt x="727" y="1910"/>
                  </a:lnTo>
                  <a:lnTo>
                    <a:pt x="680" y="1896"/>
                  </a:lnTo>
                  <a:lnTo>
                    <a:pt x="635" y="1881"/>
                  </a:lnTo>
                  <a:lnTo>
                    <a:pt x="592" y="1864"/>
                  </a:lnTo>
                  <a:lnTo>
                    <a:pt x="549" y="1845"/>
                  </a:lnTo>
                  <a:lnTo>
                    <a:pt x="508" y="1823"/>
                  </a:lnTo>
                  <a:lnTo>
                    <a:pt x="466" y="1800"/>
                  </a:lnTo>
                  <a:lnTo>
                    <a:pt x="427" y="1775"/>
                  </a:lnTo>
                  <a:lnTo>
                    <a:pt x="390" y="1747"/>
                  </a:lnTo>
                  <a:lnTo>
                    <a:pt x="354" y="1718"/>
                  </a:lnTo>
                  <a:lnTo>
                    <a:pt x="317" y="1688"/>
                  </a:lnTo>
                  <a:lnTo>
                    <a:pt x="285" y="1656"/>
                  </a:lnTo>
                  <a:lnTo>
                    <a:pt x="252" y="1622"/>
                  </a:lnTo>
                  <a:lnTo>
                    <a:pt x="222" y="1587"/>
                  </a:lnTo>
                  <a:lnTo>
                    <a:pt x="193" y="1550"/>
                  </a:lnTo>
                  <a:lnTo>
                    <a:pt x="166" y="1513"/>
                  </a:lnTo>
                  <a:lnTo>
                    <a:pt x="141" y="1473"/>
                  </a:lnTo>
                  <a:lnTo>
                    <a:pt x="117" y="1432"/>
                  </a:lnTo>
                  <a:lnTo>
                    <a:pt x="96" y="1391"/>
                  </a:lnTo>
                  <a:lnTo>
                    <a:pt x="77" y="1347"/>
                  </a:lnTo>
                  <a:lnTo>
                    <a:pt x="59" y="1303"/>
                  </a:lnTo>
                  <a:lnTo>
                    <a:pt x="44" y="1259"/>
                  </a:lnTo>
                  <a:lnTo>
                    <a:pt x="30" y="1213"/>
                  </a:lnTo>
                  <a:lnTo>
                    <a:pt x="20" y="1167"/>
                  </a:lnTo>
                  <a:lnTo>
                    <a:pt x="12" y="1119"/>
                  </a:lnTo>
                  <a:lnTo>
                    <a:pt x="5" y="1070"/>
                  </a:lnTo>
                  <a:lnTo>
                    <a:pt x="2" y="1021"/>
                  </a:lnTo>
                  <a:lnTo>
                    <a:pt x="0" y="971"/>
                  </a:lnTo>
                  <a:lnTo>
                    <a:pt x="2" y="921"/>
                  </a:lnTo>
                  <a:lnTo>
                    <a:pt x="5" y="872"/>
                  </a:lnTo>
                  <a:lnTo>
                    <a:pt x="12" y="823"/>
                  </a:lnTo>
                  <a:lnTo>
                    <a:pt x="20" y="776"/>
                  </a:lnTo>
                  <a:lnTo>
                    <a:pt x="30" y="729"/>
                  </a:lnTo>
                  <a:lnTo>
                    <a:pt x="44" y="683"/>
                  </a:lnTo>
                  <a:lnTo>
                    <a:pt x="59" y="638"/>
                  </a:lnTo>
                  <a:lnTo>
                    <a:pt x="77" y="594"/>
                  </a:lnTo>
                  <a:lnTo>
                    <a:pt x="96" y="551"/>
                  </a:lnTo>
                  <a:lnTo>
                    <a:pt x="117" y="509"/>
                  </a:lnTo>
                  <a:lnTo>
                    <a:pt x="141" y="469"/>
                  </a:lnTo>
                  <a:lnTo>
                    <a:pt x="166" y="430"/>
                  </a:lnTo>
                  <a:lnTo>
                    <a:pt x="193" y="391"/>
                  </a:lnTo>
                  <a:lnTo>
                    <a:pt x="222" y="355"/>
                  </a:lnTo>
                  <a:lnTo>
                    <a:pt x="252" y="320"/>
                  </a:lnTo>
                  <a:lnTo>
                    <a:pt x="285" y="286"/>
                  </a:lnTo>
                  <a:lnTo>
                    <a:pt x="317" y="253"/>
                  </a:lnTo>
                  <a:lnTo>
                    <a:pt x="354" y="223"/>
                  </a:lnTo>
                  <a:lnTo>
                    <a:pt x="390" y="194"/>
                  </a:lnTo>
                  <a:lnTo>
                    <a:pt x="427" y="167"/>
                  </a:lnTo>
                  <a:lnTo>
                    <a:pt x="466" y="142"/>
                  </a:lnTo>
                  <a:lnTo>
                    <a:pt x="508" y="118"/>
                  </a:lnTo>
                  <a:lnTo>
                    <a:pt x="549" y="96"/>
                  </a:lnTo>
                  <a:lnTo>
                    <a:pt x="592" y="76"/>
                  </a:lnTo>
                  <a:lnTo>
                    <a:pt x="635" y="59"/>
                  </a:lnTo>
                  <a:lnTo>
                    <a:pt x="680" y="44"/>
                  </a:lnTo>
                  <a:lnTo>
                    <a:pt x="727" y="31"/>
                  </a:lnTo>
                  <a:lnTo>
                    <a:pt x="773" y="20"/>
                  </a:lnTo>
                  <a:lnTo>
                    <a:pt x="821" y="11"/>
                  </a:lnTo>
                  <a:lnTo>
                    <a:pt x="868" y="5"/>
                  </a:lnTo>
                  <a:lnTo>
                    <a:pt x="917" y="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59" name="Freeform 76"/>
            <p:cNvSpPr>
              <a:spLocks/>
            </p:cNvSpPr>
            <p:nvPr/>
          </p:nvSpPr>
          <p:spPr bwMode="auto">
            <a:xfrm>
              <a:off x="348" y="2435"/>
              <a:ext cx="475" cy="476"/>
            </a:xfrm>
            <a:custGeom>
              <a:avLst/>
              <a:gdLst>
                <a:gd name="T0" fmla="*/ 1 w 1898"/>
                <a:gd name="T1" fmla="*/ 0 h 1902"/>
                <a:gd name="T2" fmla="*/ 1 w 1898"/>
                <a:gd name="T3" fmla="*/ 0 h 1902"/>
                <a:gd name="T4" fmla="*/ 1 w 1898"/>
                <a:gd name="T5" fmla="*/ 0 h 1902"/>
                <a:gd name="T6" fmla="*/ 2 w 1898"/>
                <a:gd name="T7" fmla="*/ 0 h 1902"/>
                <a:gd name="T8" fmla="*/ 2 w 1898"/>
                <a:gd name="T9" fmla="*/ 0 h 1902"/>
                <a:gd name="T10" fmla="*/ 2 w 1898"/>
                <a:gd name="T11" fmla="*/ 0 h 1902"/>
                <a:gd name="T12" fmla="*/ 2 w 1898"/>
                <a:gd name="T13" fmla="*/ 1 h 1902"/>
                <a:gd name="T14" fmla="*/ 2 w 1898"/>
                <a:gd name="T15" fmla="*/ 1 h 1902"/>
                <a:gd name="T16" fmla="*/ 2 w 1898"/>
                <a:gd name="T17" fmla="*/ 1 h 1902"/>
                <a:gd name="T18" fmla="*/ 2 w 1898"/>
                <a:gd name="T19" fmla="*/ 1 h 1902"/>
                <a:gd name="T20" fmla="*/ 2 w 1898"/>
                <a:gd name="T21" fmla="*/ 1 h 1902"/>
                <a:gd name="T22" fmla="*/ 2 w 1898"/>
                <a:gd name="T23" fmla="*/ 1 h 1902"/>
                <a:gd name="T24" fmla="*/ 2 w 1898"/>
                <a:gd name="T25" fmla="*/ 1 h 1902"/>
                <a:gd name="T26" fmla="*/ 2 w 1898"/>
                <a:gd name="T27" fmla="*/ 1 h 1902"/>
                <a:gd name="T28" fmla="*/ 2 w 1898"/>
                <a:gd name="T29" fmla="*/ 2 h 1902"/>
                <a:gd name="T30" fmla="*/ 2 w 1898"/>
                <a:gd name="T31" fmla="*/ 2 h 1902"/>
                <a:gd name="T32" fmla="*/ 2 w 1898"/>
                <a:gd name="T33" fmla="*/ 2 h 1902"/>
                <a:gd name="T34" fmla="*/ 2 w 1898"/>
                <a:gd name="T35" fmla="*/ 2 h 1902"/>
                <a:gd name="T36" fmla="*/ 1 w 1898"/>
                <a:gd name="T37" fmla="*/ 2 h 1902"/>
                <a:gd name="T38" fmla="*/ 1 w 1898"/>
                <a:gd name="T39" fmla="*/ 2 h 1902"/>
                <a:gd name="T40" fmla="*/ 1 w 1898"/>
                <a:gd name="T41" fmla="*/ 2 h 1902"/>
                <a:gd name="T42" fmla="*/ 1 w 1898"/>
                <a:gd name="T43" fmla="*/ 2 h 1902"/>
                <a:gd name="T44" fmla="*/ 1 w 1898"/>
                <a:gd name="T45" fmla="*/ 2 h 1902"/>
                <a:gd name="T46" fmla="*/ 1 w 1898"/>
                <a:gd name="T47" fmla="*/ 2 h 1902"/>
                <a:gd name="T48" fmla="*/ 1 w 1898"/>
                <a:gd name="T49" fmla="*/ 2 h 1902"/>
                <a:gd name="T50" fmla="*/ 1 w 1898"/>
                <a:gd name="T51" fmla="*/ 2 h 1902"/>
                <a:gd name="T52" fmla="*/ 0 w 1898"/>
                <a:gd name="T53" fmla="*/ 2 h 1902"/>
                <a:gd name="T54" fmla="*/ 0 w 1898"/>
                <a:gd name="T55" fmla="*/ 2 h 1902"/>
                <a:gd name="T56" fmla="*/ 0 w 1898"/>
                <a:gd name="T57" fmla="*/ 2 h 1902"/>
                <a:gd name="T58" fmla="*/ 0 w 1898"/>
                <a:gd name="T59" fmla="*/ 1 h 1902"/>
                <a:gd name="T60" fmla="*/ 0 w 1898"/>
                <a:gd name="T61" fmla="*/ 1 h 1902"/>
                <a:gd name="T62" fmla="*/ 0 w 1898"/>
                <a:gd name="T63" fmla="*/ 1 h 1902"/>
                <a:gd name="T64" fmla="*/ 0 w 1898"/>
                <a:gd name="T65" fmla="*/ 1 h 1902"/>
                <a:gd name="T66" fmla="*/ 0 w 1898"/>
                <a:gd name="T67" fmla="*/ 1 h 1902"/>
                <a:gd name="T68" fmla="*/ 0 w 1898"/>
                <a:gd name="T69" fmla="*/ 1 h 1902"/>
                <a:gd name="T70" fmla="*/ 0 w 1898"/>
                <a:gd name="T71" fmla="*/ 1 h 1902"/>
                <a:gd name="T72" fmla="*/ 0 w 1898"/>
                <a:gd name="T73" fmla="*/ 1 h 1902"/>
                <a:gd name="T74" fmla="*/ 0 w 1898"/>
                <a:gd name="T75" fmla="*/ 0 h 1902"/>
                <a:gd name="T76" fmla="*/ 1 w 1898"/>
                <a:gd name="T77" fmla="*/ 0 h 1902"/>
                <a:gd name="T78" fmla="*/ 1 w 1898"/>
                <a:gd name="T79" fmla="*/ 0 h 1902"/>
                <a:gd name="T80" fmla="*/ 1 w 1898"/>
                <a:gd name="T81" fmla="*/ 0 h 1902"/>
                <a:gd name="T82" fmla="*/ 1 w 1898"/>
                <a:gd name="T83" fmla="*/ 0 h 1902"/>
                <a:gd name="T84" fmla="*/ 1 w 1898"/>
                <a:gd name="T85" fmla="*/ 0 h 19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98"/>
                <a:gd name="T130" fmla="*/ 0 h 1902"/>
                <a:gd name="T131" fmla="*/ 1898 w 1898"/>
                <a:gd name="T132" fmla="*/ 1902 h 19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98" h="1902">
                  <a:moveTo>
                    <a:pt x="950" y="0"/>
                  </a:moveTo>
                  <a:lnTo>
                    <a:pt x="999" y="1"/>
                  </a:lnTo>
                  <a:lnTo>
                    <a:pt x="1046" y="5"/>
                  </a:lnTo>
                  <a:lnTo>
                    <a:pt x="1094" y="11"/>
                  </a:lnTo>
                  <a:lnTo>
                    <a:pt x="1141" y="19"/>
                  </a:lnTo>
                  <a:lnTo>
                    <a:pt x="1187" y="30"/>
                  </a:lnTo>
                  <a:lnTo>
                    <a:pt x="1232" y="42"/>
                  </a:lnTo>
                  <a:lnTo>
                    <a:pt x="1275" y="57"/>
                  </a:lnTo>
                  <a:lnTo>
                    <a:pt x="1319" y="75"/>
                  </a:lnTo>
                  <a:lnTo>
                    <a:pt x="1361" y="94"/>
                  </a:lnTo>
                  <a:lnTo>
                    <a:pt x="1402" y="115"/>
                  </a:lnTo>
                  <a:lnTo>
                    <a:pt x="1441" y="138"/>
                  </a:lnTo>
                  <a:lnTo>
                    <a:pt x="1480" y="163"/>
                  </a:lnTo>
                  <a:lnTo>
                    <a:pt x="1517" y="189"/>
                  </a:lnTo>
                  <a:lnTo>
                    <a:pt x="1552" y="218"/>
                  </a:lnTo>
                  <a:lnTo>
                    <a:pt x="1587" y="248"/>
                  </a:lnTo>
                  <a:lnTo>
                    <a:pt x="1620" y="279"/>
                  </a:lnTo>
                  <a:lnTo>
                    <a:pt x="1651" y="312"/>
                  </a:lnTo>
                  <a:lnTo>
                    <a:pt x="1681" y="347"/>
                  </a:lnTo>
                  <a:lnTo>
                    <a:pt x="1710" y="382"/>
                  </a:lnTo>
                  <a:lnTo>
                    <a:pt x="1736" y="420"/>
                  </a:lnTo>
                  <a:lnTo>
                    <a:pt x="1760" y="458"/>
                  </a:lnTo>
                  <a:lnTo>
                    <a:pt x="1784" y="499"/>
                  </a:lnTo>
                  <a:lnTo>
                    <a:pt x="1804" y="539"/>
                  </a:lnTo>
                  <a:lnTo>
                    <a:pt x="1824" y="581"/>
                  </a:lnTo>
                  <a:lnTo>
                    <a:pt x="1840" y="625"/>
                  </a:lnTo>
                  <a:lnTo>
                    <a:pt x="1855" y="669"/>
                  </a:lnTo>
                  <a:lnTo>
                    <a:pt x="1868" y="714"/>
                  </a:lnTo>
                  <a:lnTo>
                    <a:pt x="1879" y="759"/>
                  </a:lnTo>
                  <a:lnTo>
                    <a:pt x="1887" y="807"/>
                  </a:lnTo>
                  <a:lnTo>
                    <a:pt x="1893" y="854"/>
                  </a:lnTo>
                  <a:lnTo>
                    <a:pt x="1897" y="902"/>
                  </a:lnTo>
                  <a:lnTo>
                    <a:pt x="1898" y="951"/>
                  </a:lnTo>
                  <a:lnTo>
                    <a:pt x="1897" y="1000"/>
                  </a:lnTo>
                  <a:lnTo>
                    <a:pt x="1893" y="1047"/>
                  </a:lnTo>
                  <a:lnTo>
                    <a:pt x="1887" y="1095"/>
                  </a:lnTo>
                  <a:lnTo>
                    <a:pt x="1879" y="1143"/>
                  </a:lnTo>
                  <a:lnTo>
                    <a:pt x="1868" y="1188"/>
                  </a:lnTo>
                  <a:lnTo>
                    <a:pt x="1855" y="1233"/>
                  </a:lnTo>
                  <a:lnTo>
                    <a:pt x="1840" y="1277"/>
                  </a:lnTo>
                  <a:lnTo>
                    <a:pt x="1824" y="1321"/>
                  </a:lnTo>
                  <a:lnTo>
                    <a:pt x="1804" y="1363"/>
                  </a:lnTo>
                  <a:lnTo>
                    <a:pt x="1784" y="1403"/>
                  </a:lnTo>
                  <a:lnTo>
                    <a:pt x="1760" y="1444"/>
                  </a:lnTo>
                  <a:lnTo>
                    <a:pt x="1736" y="1482"/>
                  </a:lnTo>
                  <a:lnTo>
                    <a:pt x="1710" y="1520"/>
                  </a:lnTo>
                  <a:lnTo>
                    <a:pt x="1681" y="1555"/>
                  </a:lnTo>
                  <a:lnTo>
                    <a:pt x="1651" y="1590"/>
                  </a:lnTo>
                  <a:lnTo>
                    <a:pt x="1620" y="1623"/>
                  </a:lnTo>
                  <a:lnTo>
                    <a:pt x="1587" y="1654"/>
                  </a:lnTo>
                  <a:lnTo>
                    <a:pt x="1552" y="1684"/>
                  </a:lnTo>
                  <a:lnTo>
                    <a:pt x="1517" y="1713"/>
                  </a:lnTo>
                  <a:lnTo>
                    <a:pt x="1480" y="1739"/>
                  </a:lnTo>
                  <a:lnTo>
                    <a:pt x="1441" y="1764"/>
                  </a:lnTo>
                  <a:lnTo>
                    <a:pt x="1402" y="1787"/>
                  </a:lnTo>
                  <a:lnTo>
                    <a:pt x="1361" y="1808"/>
                  </a:lnTo>
                  <a:lnTo>
                    <a:pt x="1319" y="1827"/>
                  </a:lnTo>
                  <a:lnTo>
                    <a:pt x="1275" y="1845"/>
                  </a:lnTo>
                  <a:lnTo>
                    <a:pt x="1232" y="1860"/>
                  </a:lnTo>
                  <a:lnTo>
                    <a:pt x="1187" y="1872"/>
                  </a:lnTo>
                  <a:lnTo>
                    <a:pt x="1141" y="1883"/>
                  </a:lnTo>
                  <a:lnTo>
                    <a:pt x="1094" y="1891"/>
                  </a:lnTo>
                  <a:lnTo>
                    <a:pt x="1046" y="1897"/>
                  </a:lnTo>
                  <a:lnTo>
                    <a:pt x="999" y="1901"/>
                  </a:lnTo>
                  <a:lnTo>
                    <a:pt x="950" y="1902"/>
                  </a:lnTo>
                  <a:lnTo>
                    <a:pt x="901" y="1901"/>
                  </a:lnTo>
                  <a:lnTo>
                    <a:pt x="853" y="1897"/>
                  </a:lnTo>
                  <a:lnTo>
                    <a:pt x="806" y="1891"/>
                  </a:lnTo>
                  <a:lnTo>
                    <a:pt x="759" y="1883"/>
                  </a:lnTo>
                  <a:lnTo>
                    <a:pt x="713" y="1872"/>
                  </a:lnTo>
                  <a:lnTo>
                    <a:pt x="668" y="1860"/>
                  </a:lnTo>
                  <a:lnTo>
                    <a:pt x="624" y="1845"/>
                  </a:lnTo>
                  <a:lnTo>
                    <a:pt x="582" y="1827"/>
                  </a:lnTo>
                  <a:lnTo>
                    <a:pt x="539" y="1808"/>
                  </a:lnTo>
                  <a:lnTo>
                    <a:pt x="498" y="1787"/>
                  </a:lnTo>
                  <a:lnTo>
                    <a:pt x="459" y="1764"/>
                  </a:lnTo>
                  <a:lnTo>
                    <a:pt x="420" y="1739"/>
                  </a:lnTo>
                  <a:lnTo>
                    <a:pt x="382" y="1713"/>
                  </a:lnTo>
                  <a:lnTo>
                    <a:pt x="347" y="1684"/>
                  </a:lnTo>
                  <a:lnTo>
                    <a:pt x="312" y="1654"/>
                  </a:lnTo>
                  <a:lnTo>
                    <a:pt x="280" y="1623"/>
                  </a:lnTo>
                  <a:lnTo>
                    <a:pt x="247" y="1590"/>
                  </a:lnTo>
                  <a:lnTo>
                    <a:pt x="218" y="1555"/>
                  </a:lnTo>
                  <a:lnTo>
                    <a:pt x="190" y="1520"/>
                  </a:lnTo>
                  <a:lnTo>
                    <a:pt x="163" y="1482"/>
                  </a:lnTo>
                  <a:lnTo>
                    <a:pt x="138" y="1444"/>
                  </a:lnTo>
                  <a:lnTo>
                    <a:pt x="116" y="1403"/>
                  </a:lnTo>
                  <a:lnTo>
                    <a:pt x="94" y="1363"/>
                  </a:lnTo>
                  <a:lnTo>
                    <a:pt x="76" y="1321"/>
                  </a:lnTo>
                  <a:lnTo>
                    <a:pt x="58" y="1277"/>
                  </a:lnTo>
                  <a:lnTo>
                    <a:pt x="43" y="1233"/>
                  </a:lnTo>
                  <a:lnTo>
                    <a:pt x="30" y="1188"/>
                  </a:lnTo>
                  <a:lnTo>
                    <a:pt x="19" y="1143"/>
                  </a:lnTo>
                  <a:lnTo>
                    <a:pt x="12" y="1095"/>
                  </a:lnTo>
                  <a:lnTo>
                    <a:pt x="5" y="1047"/>
                  </a:lnTo>
                  <a:lnTo>
                    <a:pt x="2" y="1000"/>
                  </a:lnTo>
                  <a:lnTo>
                    <a:pt x="0" y="951"/>
                  </a:lnTo>
                  <a:lnTo>
                    <a:pt x="2" y="902"/>
                  </a:lnTo>
                  <a:lnTo>
                    <a:pt x="5" y="854"/>
                  </a:lnTo>
                  <a:lnTo>
                    <a:pt x="12" y="807"/>
                  </a:lnTo>
                  <a:lnTo>
                    <a:pt x="19" y="759"/>
                  </a:lnTo>
                  <a:lnTo>
                    <a:pt x="30" y="714"/>
                  </a:lnTo>
                  <a:lnTo>
                    <a:pt x="43" y="669"/>
                  </a:lnTo>
                  <a:lnTo>
                    <a:pt x="58" y="625"/>
                  </a:lnTo>
                  <a:lnTo>
                    <a:pt x="76" y="581"/>
                  </a:lnTo>
                  <a:lnTo>
                    <a:pt x="94" y="539"/>
                  </a:lnTo>
                  <a:lnTo>
                    <a:pt x="116" y="499"/>
                  </a:lnTo>
                  <a:lnTo>
                    <a:pt x="138" y="458"/>
                  </a:lnTo>
                  <a:lnTo>
                    <a:pt x="163" y="420"/>
                  </a:lnTo>
                  <a:lnTo>
                    <a:pt x="190" y="382"/>
                  </a:lnTo>
                  <a:lnTo>
                    <a:pt x="218" y="347"/>
                  </a:lnTo>
                  <a:lnTo>
                    <a:pt x="247" y="312"/>
                  </a:lnTo>
                  <a:lnTo>
                    <a:pt x="280" y="279"/>
                  </a:lnTo>
                  <a:lnTo>
                    <a:pt x="312" y="248"/>
                  </a:lnTo>
                  <a:lnTo>
                    <a:pt x="347" y="218"/>
                  </a:lnTo>
                  <a:lnTo>
                    <a:pt x="382" y="189"/>
                  </a:lnTo>
                  <a:lnTo>
                    <a:pt x="420" y="163"/>
                  </a:lnTo>
                  <a:lnTo>
                    <a:pt x="459" y="138"/>
                  </a:lnTo>
                  <a:lnTo>
                    <a:pt x="498" y="115"/>
                  </a:lnTo>
                  <a:lnTo>
                    <a:pt x="539" y="94"/>
                  </a:lnTo>
                  <a:lnTo>
                    <a:pt x="582" y="75"/>
                  </a:lnTo>
                  <a:lnTo>
                    <a:pt x="624" y="57"/>
                  </a:lnTo>
                  <a:lnTo>
                    <a:pt x="668" y="42"/>
                  </a:lnTo>
                  <a:lnTo>
                    <a:pt x="713" y="30"/>
                  </a:lnTo>
                  <a:lnTo>
                    <a:pt x="759" y="19"/>
                  </a:lnTo>
                  <a:lnTo>
                    <a:pt x="806" y="11"/>
                  </a:lnTo>
                  <a:lnTo>
                    <a:pt x="853" y="5"/>
                  </a:lnTo>
                  <a:lnTo>
                    <a:pt x="901" y="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60" name="Freeform 77"/>
            <p:cNvSpPr>
              <a:spLocks/>
            </p:cNvSpPr>
            <p:nvPr/>
          </p:nvSpPr>
          <p:spPr bwMode="auto">
            <a:xfrm>
              <a:off x="351" y="2438"/>
              <a:ext cx="465" cy="467"/>
            </a:xfrm>
            <a:custGeom>
              <a:avLst/>
              <a:gdLst>
                <a:gd name="T0" fmla="*/ 1 w 1863"/>
                <a:gd name="T1" fmla="*/ 0 h 1869"/>
                <a:gd name="T2" fmla="*/ 1 w 1863"/>
                <a:gd name="T3" fmla="*/ 0 h 1869"/>
                <a:gd name="T4" fmla="*/ 1 w 1863"/>
                <a:gd name="T5" fmla="*/ 0 h 1869"/>
                <a:gd name="T6" fmla="*/ 1 w 1863"/>
                <a:gd name="T7" fmla="*/ 0 h 1869"/>
                <a:gd name="T8" fmla="*/ 1 w 1863"/>
                <a:gd name="T9" fmla="*/ 0 h 1869"/>
                <a:gd name="T10" fmla="*/ 1 w 1863"/>
                <a:gd name="T11" fmla="*/ 0 h 1869"/>
                <a:gd name="T12" fmla="*/ 1 w 1863"/>
                <a:gd name="T13" fmla="*/ 0 h 1869"/>
                <a:gd name="T14" fmla="*/ 2 w 1863"/>
                <a:gd name="T15" fmla="*/ 0 h 1869"/>
                <a:gd name="T16" fmla="*/ 2 w 1863"/>
                <a:gd name="T17" fmla="*/ 0 h 1869"/>
                <a:gd name="T18" fmla="*/ 2 w 1863"/>
                <a:gd name="T19" fmla="*/ 1 h 1869"/>
                <a:gd name="T20" fmla="*/ 2 w 1863"/>
                <a:gd name="T21" fmla="*/ 1 h 1869"/>
                <a:gd name="T22" fmla="*/ 2 w 1863"/>
                <a:gd name="T23" fmla="*/ 1 h 1869"/>
                <a:gd name="T24" fmla="*/ 2 w 1863"/>
                <a:gd name="T25" fmla="*/ 1 h 1869"/>
                <a:gd name="T26" fmla="*/ 2 w 1863"/>
                <a:gd name="T27" fmla="*/ 1 h 1869"/>
                <a:gd name="T28" fmla="*/ 1 w 1863"/>
                <a:gd name="T29" fmla="*/ 1 h 1869"/>
                <a:gd name="T30" fmla="*/ 1 w 1863"/>
                <a:gd name="T31" fmla="*/ 1 h 1869"/>
                <a:gd name="T32" fmla="*/ 1 w 1863"/>
                <a:gd name="T33" fmla="*/ 1 h 1869"/>
                <a:gd name="T34" fmla="*/ 1 w 1863"/>
                <a:gd name="T35" fmla="*/ 2 h 1869"/>
                <a:gd name="T36" fmla="*/ 1 w 1863"/>
                <a:gd name="T37" fmla="*/ 2 h 1869"/>
                <a:gd name="T38" fmla="*/ 1 w 1863"/>
                <a:gd name="T39" fmla="*/ 2 h 1869"/>
                <a:gd name="T40" fmla="*/ 1 w 1863"/>
                <a:gd name="T41" fmla="*/ 2 h 1869"/>
                <a:gd name="T42" fmla="*/ 1 w 1863"/>
                <a:gd name="T43" fmla="*/ 2 h 1869"/>
                <a:gd name="T44" fmla="*/ 1 w 1863"/>
                <a:gd name="T45" fmla="*/ 2 h 1869"/>
                <a:gd name="T46" fmla="*/ 0 w 1863"/>
                <a:gd name="T47" fmla="*/ 2 h 1869"/>
                <a:gd name="T48" fmla="*/ 0 w 1863"/>
                <a:gd name="T49" fmla="*/ 2 h 1869"/>
                <a:gd name="T50" fmla="*/ 0 w 1863"/>
                <a:gd name="T51" fmla="*/ 1 h 1869"/>
                <a:gd name="T52" fmla="*/ 0 w 1863"/>
                <a:gd name="T53" fmla="*/ 1 h 1869"/>
                <a:gd name="T54" fmla="*/ 0 w 1863"/>
                <a:gd name="T55" fmla="*/ 1 h 1869"/>
                <a:gd name="T56" fmla="*/ 0 w 1863"/>
                <a:gd name="T57" fmla="*/ 1 h 1869"/>
                <a:gd name="T58" fmla="*/ 0 w 1863"/>
                <a:gd name="T59" fmla="*/ 1 h 1869"/>
                <a:gd name="T60" fmla="*/ 0 w 1863"/>
                <a:gd name="T61" fmla="*/ 1 h 1869"/>
                <a:gd name="T62" fmla="*/ 0 w 1863"/>
                <a:gd name="T63" fmla="*/ 1 h 1869"/>
                <a:gd name="T64" fmla="*/ 0 w 1863"/>
                <a:gd name="T65" fmla="*/ 1 h 1869"/>
                <a:gd name="T66" fmla="*/ 0 w 1863"/>
                <a:gd name="T67" fmla="*/ 1 h 1869"/>
                <a:gd name="T68" fmla="*/ 0 w 1863"/>
                <a:gd name="T69" fmla="*/ 0 h 1869"/>
                <a:gd name="T70" fmla="*/ 0 w 1863"/>
                <a:gd name="T71" fmla="*/ 0 h 1869"/>
                <a:gd name="T72" fmla="*/ 0 w 1863"/>
                <a:gd name="T73" fmla="*/ 0 h 1869"/>
                <a:gd name="T74" fmla="*/ 0 w 1863"/>
                <a:gd name="T75" fmla="*/ 0 h 1869"/>
                <a:gd name="T76" fmla="*/ 0 w 1863"/>
                <a:gd name="T77" fmla="*/ 0 h 1869"/>
                <a:gd name="T78" fmla="*/ 0 w 1863"/>
                <a:gd name="T79" fmla="*/ 0 h 1869"/>
                <a:gd name="T80" fmla="*/ 0 w 1863"/>
                <a:gd name="T81" fmla="*/ 0 h 1869"/>
                <a:gd name="T82" fmla="*/ 1 w 1863"/>
                <a:gd name="T83" fmla="*/ 0 h 1869"/>
                <a:gd name="T84" fmla="*/ 1 w 1863"/>
                <a:gd name="T85" fmla="*/ 0 h 1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3"/>
                <a:gd name="T130" fmla="*/ 0 h 1869"/>
                <a:gd name="T131" fmla="*/ 1863 w 1863"/>
                <a:gd name="T132" fmla="*/ 1869 h 1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3" h="1869">
                  <a:moveTo>
                    <a:pt x="934" y="0"/>
                  </a:moveTo>
                  <a:lnTo>
                    <a:pt x="981" y="1"/>
                  </a:lnTo>
                  <a:lnTo>
                    <a:pt x="1029" y="5"/>
                  </a:lnTo>
                  <a:lnTo>
                    <a:pt x="1075" y="11"/>
                  </a:lnTo>
                  <a:lnTo>
                    <a:pt x="1120" y="19"/>
                  </a:lnTo>
                  <a:lnTo>
                    <a:pt x="1165" y="30"/>
                  </a:lnTo>
                  <a:lnTo>
                    <a:pt x="1209" y="43"/>
                  </a:lnTo>
                  <a:lnTo>
                    <a:pt x="1253" y="56"/>
                  </a:lnTo>
                  <a:lnTo>
                    <a:pt x="1294" y="74"/>
                  </a:lnTo>
                  <a:lnTo>
                    <a:pt x="1336" y="93"/>
                  </a:lnTo>
                  <a:lnTo>
                    <a:pt x="1376" y="113"/>
                  </a:lnTo>
                  <a:lnTo>
                    <a:pt x="1415" y="135"/>
                  </a:lnTo>
                  <a:lnTo>
                    <a:pt x="1453" y="160"/>
                  </a:lnTo>
                  <a:lnTo>
                    <a:pt x="1490" y="186"/>
                  </a:lnTo>
                  <a:lnTo>
                    <a:pt x="1525" y="214"/>
                  </a:lnTo>
                  <a:lnTo>
                    <a:pt x="1559" y="243"/>
                  </a:lnTo>
                  <a:lnTo>
                    <a:pt x="1590" y="275"/>
                  </a:lnTo>
                  <a:lnTo>
                    <a:pt x="1621" y="307"/>
                  </a:lnTo>
                  <a:lnTo>
                    <a:pt x="1650" y="341"/>
                  </a:lnTo>
                  <a:lnTo>
                    <a:pt x="1678" y="376"/>
                  </a:lnTo>
                  <a:lnTo>
                    <a:pt x="1704" y="412"/>
                  </a:lnTo>
                  <a:lnTo>
                    <a:pt x="1728" y="450"/>
                  </a:lnTo>
                  <a:lnTo>
                    <a:pt x="1750" y="490"/>
                  </a:lnTo>
                  <a:lnTo>
                    <a:pt x="1771" y="530"/>
                  </a:lnTo>
                  <a:lnTo>
                    <a:pt x="1790" y="572"/>
                  </a:lnTo>
                  <a:lnTo>
                    <a:pt x="1807" y="613"/>
                  </a:lnTo>
                  <a:lnTo>
                    <a:pt x="1822" y="657"/>
                  </a:lnTo>
                  <a:lnTo>
                    <a:pt x="1834" y="701"/>
                  </a:lnTo>
                  <a:lnTo>
                    <a:pt x="1844" y="746"/>
                  </a:lnTo>
                  <a:lnTo>
                    <a:pt x="1852" y="792"/>
                  </a:lnTo>
                  <a:lnTo>
                    <a:pt x="1858" y="838"/>
                  </a:lnTo>
                  <a:lnTo>
                    <a:pt x="1862" y="886"/>
                  </a:lnTo>
                  <a:lnTo>
                    <a:pt x="1863" y="934"/>
                  </a:lnTo>
                  <a:lnTo>
                    <a:pt x="1862" y="981"/>
                  </a:lnTo>
                  <a:lnTo>
                    <a:pt x="1858" y="1029"/>
                  </a:lnTo>
                  <a:lnTo>
                    <a:pt x="1852" y="1075"/>
                  </a:lnTo>
                  <a:lnTo>
                    <a:pt x="1844" y="1122"/>
                  </a:lnTo>
                  <a:lnTo>
                    <a:pt x="1834" y="1167"/>
                  </a:lnTo>
                  <a:lnTo>
                    <a:pt x="1822" y="1211"/>
                  </a:lnTo>
                  <a:lnTo>
                    <a:pt x="1807" y="1255"/>
                  </a:lnTo>
                  <a:lnTo>
                    <a:pt x="1790" y="1297"/>
                  </a:lnTo>
                  <a:lnTo>
                    <a:pt x="1771" y="1339"/>
                  </a:lnTo>
                  <a:lnTo>
                    <a:pt x="1750" y="1379"/>
                  </a:lnTo>
                  <a:lnTo>
                    <a:pt x="1728" y="1417"/>
                  </a:lnTo>
                  <a:lnTo>
                    <a:pt x="1704" y="1456"/>
                  </a:lnTo>
                  <a:lnTo>
                    <a:pt x="1678" y="1493"/>
                  </a:lnTo>
                  <a:lnTo>
                    <a:pt x="1650" y="1528"/>
                  </a:lnTo>
                  <a:lnTo>
                    <a:pt x="1621" y="1562"/>
                  </a:lnTo>
                  <a:lnTo>
                    <a:pt x="1590" y="1594"/>
                  </a:lnTo>
                  <a:lnTo>
                    <a:pt x="1559" y="1626"/>
                  </a:lnTo>
                  <a:lnTo>
                    <a:pt x="1525" y="1654"/>
                  </a:lnTo>
                  <a:lnTo>
                    <a:pt x="1490" y="1683"/>
                  </a:lnTo>
                  <a:lnTo>
                    <a:pt x="1453" y="1708"/>
                  </a:lnTo>
                  <a:lnTo>
                    <a:pt x="1415" y="1733"/>
                  </a:lnTo>
                  <a:lnTo>
                    <a:pt x="1376" y="1756"/>
                  </a:lnTo>
                  <a:lnTo>
                    <a:pt x="1336" y="1776"/>
                  </a:lnTo>
                  <a:lnTo>
                    <a:pt x="1294" y="1795"/>
                  </a:lnTo>
                  <a:lnTo>
                    <a:pt x="1253" y="1812"/>
                  </a:lnTo>
                  <a:lnTo>
                    <a:pt x="1209" y="1826"/>
                  </a:lnTo>
                  <a:lnTo>
                    <a:pt x="1165" y="1839"/>
                  </a:lnTo>
                  <a:lnTo>
                    <a:pt x="1120" y="1850"/>
                  </a:lnTo>
                  <a:lnTo>
                    <a:pt x="1075" y="1857"/>
                  </a:lnTo>
                  <a:lnTo>
                    <a:pt x="1029" y="1864"/>
                  </a:lnTo>
                  <a:lnTo>
                    <a:pt x="981" y="1867"/>
                  </a:lnTo>
                  <a:lnTo>
                    <a:pt x="934" y="1869"/>
                  </a:lnTo>
                  <a:lnTo>
                    <a:pt x="886" y="1867"/>
                  </a:lnTo>
                  <a:lnTo>
                    <a:pt x="838" y="1864"/>
                  </a:lnTo>
                  <a:lnTo>
                    <a:pt x="792" y="1857"/>
                  </a:lnTo>
                  <a:lnTo>
                    <a:pt x="746" y="1850"/>
                  </a:lnTo>
                  <a:lnTo>
                    <a:pt x="701" y="1839"/>
                  </a:lnTo>
                  <a:lnTo>
                    <a:pt x="657" y="1826"/>
                  </a:lnTo>
                  <a:lnTo>
                    <a:pt x="613" y="1812"/>
                  </a:lnTo>
                  <a:lnTo>
                    <a:pt x="570" y="1795"/>
                  </a:lnTo>
                  <a:lnTo>
                    <a:pt x="529" y="1776"/>
                  </a:lnTo>
                  <a:lnTo>
                    <a:pt x="489" y="1756"/>
                  </a:lnTo>
                  <a:lnTo>
                    <a:pt x="450" y="1733"/>
                  </a:lnTo>
                  <a:lnTo>
                    <a:pt x="412" y="1708"/>
                  </a:lnTo>
                  <a:lnTo>
                    <a:pt x="375" y="1683"/>
                  </a:lnTo>
                  <a:lnTo>
                    <a:pt x="340" y="1654"/>
                  </a:lnTo>
                  <a:lnTo>
                    <a:pt x="306" y="1626"/>
                  </a:lnTo>
                  <a:lnTo>
                    <a:pt x="273" y="1594"/>
                  </a:lnTo>
                  <a:lnTo>
                    <a:pt x="243" y="1562"/>
                  </a:lnTo>
                  <a:lnTo>
                    <a:pt x="213" y="1528"/>
                  </a:lnTo>
                  <a:lnTo>
                    <a:pt x="186" y="1493"/>
                  </a:lnTo>
                  <a:lnTo>
                    <a:pt x="159" y="1456"/>
                  </a:lnTo>
                  <a:lnTo>
                    <a:pt x="136" y="1417"/>
                  </a:lnTo>
                  <a:lnTo>
                    <a:pt x="113" y="1379"/>
                  </a:lnTo>
                  <a:lnTo>
                    <a:pt x="93" y="1339"/>
                  </a:lnTo>
                  <a:lnTo>
                    <a:pt x="74" y="1297"/>
                  </a:lnTo>
                  <a:lnTo>
                    <a:pt x="57" y="1255"/>
                  </a:lnTo>
                  <a:lnTo>
                    <a:pt x="43" y="1211"/>
                  </a:lnTo>
                  <a:lnTo>
                    <a:pt x="29" y="1167"/>
                  </a:lnTo>
                  <a:lnTo>
                    <a:pt x="19" y="1122"/>
                  </a:lnTo>
                  <a:lnTo>
                    <a:pt x="12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4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2" y="792"/>
                  </a:lnTo>
                  <a:lnTo>
                    <a:pt x="19" y="746"/>
                  </a:lnTo>
                  <a:lnTo>
                    <a:pt x="29" y="701"/>
                  </a:lnTo>
                  <a:lnTo>
                    <a:pt x="43" y="657"/>
                  </a:lnTo>
                  <a:lnTo>
                    <a:pt x="57" y="613"/>
                  </a:lnTo>
                  <a:lnTo>
                    <a:pt x="74" y="572"/>
                  </a:lnTo>
                  <a:lnTo>
                    <a:pt x="93" y="530"/>
                  </a:lnTo>
                  <a:lnTo>
                    <a:pt x="113" y="490"/>
                  </a:lnTo>
                  <a:lnTo>
                    <a:pt x="136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1"/>
                  </a:lnTo>
                  <a:lnTo>
                    <a:pt x="243" y="307"/>
                  </a:lnTo>
                  <a:lnTo>
                    <a:pt x="273" y="275"/>
                  </a:lnTo>
                  <a:lnTo>
                    <a:pt x="306" y="243"/>
                  </a:lnTo>
                  <a:lnTo>
                    <a:pt x="340" y="214"/>
                  </a:lnTo>
                  <a:lnTo>
                    <a:pt x="375" y="186"/>
                  </a:lnTo>
                  <a:lnTo>
                    <a:pt x="412" y="160"/>
                  </a:lnTo>
                  <a:lnTo>
                    <a:pt x="450" y="135"/>
                  </a:lnTo>
                  <a:lnTo>
                    <a:pt x="489" y="113"/>
                  </a:lnTo>
                  <a:lnTo>
                    <a:pt x="529" y="93"/>
                  </a:lnTo>
                  <a:lnTo>
                    <a:pt x="570" y="74"/>
                  </a:lnTo>
                  <a:lnTo>
                    <a:pt x="613" y="56"/>
                  </a:lnTo>
                  <a:lnTo>
                    <a:pt x="657" y="43"/>
                  </a:lnTo>
                  <a:lnTo>
                    <a:pt x="701" y="30"/>
                  </a:lnTo>
                  <a:lnTo>
                    <a:pt x="746" y="19"/>
                  </a:lnTo>
                  <a:lnTo>
                    <a:pt x="792" y="11"/>
                  </a:lnTo>
                  <a:lnTo>
                    <a:pt x="838" y="5"/>
                  </a:lnTo>
                  <a:lnTo>
                    <a:pt x="886" y="1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00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61" name="Freeform 78"/>
            <p:cNvSpPr>
              <a:spLocks/>
            </p:cNvSpPr>
            <p:nvPr/>
          </p:nvSpPr>
          <p:spPr bwMode="auto">
            <a:xfrm>
              <a:off x="353" y="2441"/>
              <a:ext cx="457" cy="458"/>
            </a:xfrm>
            <a:custGeom>
              <a:avLst/>
              <a:gdLst>
                <a:gd name="T0" fmla="*/ 1 w 1828"/>
                <a:gd name="T1" fmla="*/ 0 h 1834"/>
                <a:gd name="T2" fmla="*/ 1 w 1828"/>
                <a:gd name="T3" fmla="*/ 0 h 1834"/>
                <a:gd name="T4" fmla="*/ 1 w 1828"/>
                <a:gd name="T5" fmla="*/ 0 h 1834"/>
                <a:gd name="T6" fmla="*/ 2 w 1828"/>
                <a:gd name="T7" fmla="*/ 0 h 1834"/>
                <a:gd name="T8" fmla="*/ 2 w 1828"/>
                <a:gd name="T9" fmla="*/ 0 h 1834"/>
                <a:gd name="T10" fmla="*/ 2 w 1828"/>
                <a:gd name="T11" fmla="*/ 0 h 1834"/>
                <a:gd name="T12" fmla="*/ 2 w 1828"/>
                <a:gd name="T13" fmla="*/ 0 h 1834"/>
                <a:gd name="T14" fmla="*/ 2 w 1828"/>
                <a:gd name="T15" fmla="*/ 0 h 1834"/>
                <a:gd name="T16" fmla="*/ 2 w 1828"/>
                <a:gd name="T17" fmla="*/ 0 h 1834"/>
                <a:gd name="T18" fmla="*/ 2 w 1828"/>
                <a:gd name="T19" fmla="*/ 1 h 1834"/>
                <a:gd name="T20" fmla="*/ 2 w 1828"/>
                <a:gd name="T21" fmla="*/ 1 h 1834"/>
                <a:gd name="T22" fmla="*/ 2 w 1828"/>
                <a:gd name="T23" fmla="*/ 1 h 1834"/>
                <a:gd name="T24" fmla="*/ 2 w 1828"/>
                <a:gd name="T25" fmla="*/ 1 h 1834"/>
                <a:gd name="T26" fmla="*/ 2 w 1828"/>
                <a:gd name="T27" fmla="*/ 1 h 1834"/>
                <a:gd name="T28" fmla="*/ 2 w 1828"/>
                <a:gd name="T29" fmla="*/ 1 h 1834"/>
                <a:gd name="T30" fmla="*/ 2 w 1828"/>
                <a:gd name="T31" fmla="*/ 1 h 1834"/>
                <a:gd name="T32" fmla="*/ 2 w 1828"/>
                <a:gd name="T33" fmla="*/ 1 h 1834"/>
                <a:gd name="T34" fmla="*/ 2 w 1828"/>
                <a:gd name="T35" fmla="*/ 1 h 1834"/>
                <a:gd name="T36" fmla="*/ 1 w 1828"/>
                <a:gd name="T37" fmla="*/ 2 h 1834"/>
                <a:gd name="T38" fmla="*/ 1 w 1828"/>
                <a:gd name="T39" fmla="*/ 2 h 1834"/>
                <a:gd name="T40" fmla="*/ 1 w 1828"/>
                <a:gd name="T41" fmla="*/ 2 h 1834"/>
                <a:gd name="T42" fmla="*/ 1 w 1828"/>
                <a:gd name="T43" fmla="*/ 2 h 1834"/>
                <a:gd name="T44" fmla="*/ 1 w 1828"/>
                <a:gd name="T45" fmla="*/ 2 h 1834"/>
                <a:gd name="T46" fmla="*/ 1 w 1828"/>
                <a:gd name="T47" fmla="*/ 2 h 1834"/>
                <a:gd name="T48" fmla="*/ 1 w 1828"/>
                <a:gd name="T49" fmla="*/ 2 h 1834"/>
                <a:gd name="T50" fmla="*/ 1 w 1828"/>
                <a:gd name="T51" fmla="*/ 1 h 1834"/>
                <a:gd name="T52" fmla="*/ 0 w 1828"/>
                <a:gd name="T53" fmla="*/ 1 h 1834"/>
                <a:gd name="T54" fmla="*/ 0 w 1828"/>
                <a:gd name="T55" fmla="*/ 1 h 1834"/>
                <a:gd name="T56" fmla="*/ 0 w 1828"/>
                <a:gd name="T57" fmla="*/ 1 h 1834"/>
                <a:gd name="T58" fmla="*/ 0 w 1828"/>
                <a:gd name="T59" fmla="*/ 1 h 1834"/>
                <a:gd name="T60" fmla="*/ 0 w 1828"/>
                <a:gd name="T61" fmla="*/ 1 h 1834"/>
                <a:gd name="T62" fmla="*/ 0 w 1828"/>
                <a:gd name="T63" fmla="*/ 1 h 1834"/>
                <a:gd name="T64" fmla="*/ 0 w 1828"/>
                <a:gd name="T65" fmla="*/ 1 h 1834"/>
                <a:gd name="T66" fmla="*/ 0 w 1828"/>
                <a:gd name="T67" fmla="*/ 1 h 1834"/>
                <a:gd name="T68" fmla="*/ 0 w 1828"/>
                <a:gd name="T69" fmla="*/ 0 h 1834"/>
                <a:gd name="T70" fmla="*/ 0 w 1828"/>
                <a:gd name="T71" fmla="*/ 0 h 1834"/>
                <a:gd name="T72" fmla="*/ 0 w 1828"/>
                <a:gd name="T73" fmla="*/ 0 h 1834"/>
                <a:gd name="T74" fmla="*/ 0 w 1828"/>
                <a:gd name="T75" fmla="*/ 0 h 1834"/>
                <a:gd name="T76" fmla="*/ 1 w 1828"/>
                <a:gd name="T77" fmla="*/ 0 h 1834"/>
                <a:gd name="T78" fmla="*/ 1 w 1828"/>
                <a:gd name="T79" fmla="*/ 0 h 1834"/>
                <a:gd name="T80" fmla="*/ 1 w 1828"/>
                <a:gd name="T81" fmla="*/ 0 h 1834"/>
                <a:gd name="T82" fmla="*/ 1 w 1828"/>
                <a:gd name="T83" fmla="*/ 0 h 1834"/>
                <a:gd name="T84" fmla="*/ 1 w 1828"/>
                <a:gd name="T85" fmla="*/ 0 h 1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8"/>
                <a:gd name="T130" fmla="*/ 0 h 1834"/>
                <a:gd name="T131" fmla="*/ 1828 w 1828"/>
                <a:gd name="T132" fmla="*/ 1834 h 1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8" h="1834">
                  <a:moveTo>
                    <a:pt x="916" y="0"/>
                  </a:moveTo>
                  <a:lnTo>
                    <a:pt x="963" y="2"/>
                  </a:lnTo>
                  <a:lnTo>
                    <a:pt x="1010" y="5"/>
                  </a:lnTo>
                  <a:lnTo>
                    <a:pt x="1055" y="10"/>
                  </a:lnTo>
                  <a:lnTo>
                    <a:pt x="1100" y="19"/>
                  </a:lnTo>
                  <a:lnTo>
                    <a:pt x="1144" y="29"/>
                  </a:lnTo>
                  <a:lnTo>
                    <a:pt x="1188" y="42"/>
                  </a:lnTo>
                  <a:lnTo>
                    <a:pt x="1230" y="57"/>
                  </a:lnTo>
                  <a:lnTo>
                    <a:pt x="1271" y="73"/>
                  </a:lnTo>
                  <a:lnTo>
                    <a:pt x="1312" y="91"/>
                  </a:lnTo>
                  <a:lnTo>
                    <a:pt x="1350" y="112"/>
                  </a:lnTo>
                  <a:lnTo>
                    <a:pt x="1389" y="133"/>
                  </a:lnTo>
                  <a:lnTo>
                    <a:pt x="1426" y="157"/>
                  </a:lnTo>
                  <a:lnTo>
                    <a:pt x="1462" y="183"/>
                  </a:lnTo>
                  <a:lnTo>
                    <a:pt x="1496" y="211"/>
                  </a:lnTo>
                  <a:lnTo>
                    <a:pt x="1530" y="240"/>
                  </a:lnTo>
                  <a:lnTo>
                    <a:pt x="1561" y="270"/>
                  </a:lnTo>
                  <a:lnTo>
                    <a:pt x="1591" y="301"/>
                  </a:lnTo>
                  <a:lnTo>
                    <a:pt x="1620" y="335"/>
                  </a:lnTo>
                  <a:lnTo>
                    <a:pt x="1647" y="370"/>
                  </a:lnTo>
                  <a:lnTo>
                    <a:pt x="1672" y="405"/>
                  </a:lnTo>
                  <a:lnTo>
                    <a:pt x="1696" y="443"/>
                  </a:lnTo>
                  <a:lnTo>
                    <a:pt x="1717" y="482"/>
                  </a:lnTo>
                  <a:lnTo>
                    <a:pt x="1737" y="520"/>
                  </a:lnTo>
                  <a:lnTo>
                    <a:pt x="1756" y="562"/>
                  </a:lnTo>
                  <a:lnTo>
                    <a:pt x="1772" y="603"/>
                  </a:lnTo>
                  <a:lnTo>
                    <a:pt x="1786" y="646"/>
                  </a:lnTo>
                  <a:lnTo>
                    <a:pt x="1799" y="688"/>
                  </a:lnTo>
                  <a:lnTo>
                    <a:pt x="1809" y="733"/>
                  </a:lnTo>
                  <a:lnTo>
                    <a:pt x="1818" y="779"/>
                  </a:lnTo>
                  <a:lnTo>
                    <a:pt x="1823" y="824"/>
                  </a:lnTo>
                  <a:lnTo>
                    <a:pt x="1826" y="870"/>
                  </a:lnTo>
                  <a:lnTo>
                    <a:pt x="1828" y="918"/>
                  </a:lnTo>
                  <a:lnTo>
                    <a:pt x="1826" y="965"/>
                  </a:lnTo>
                  <a:lnTo>
                    <a:pt x="1823" y="1012"/>
                  </a:lnTo>
                  <a:lnTo>
                    <a:pt x="1818" y="1057"/>
                  </a:lnTo>
                  <a:lnTo>
                    <a:pt x="1809" y="1102"/>
                  </a:lnTo>
                  <a:lnTo>
                    <a:pt x="1799" y="1146"/>
                  </a:lnTo>
                  <a:lnTo>
                    <a:pt x="1786" y="1190"/>
                  </a:lnTo>
                  <a:lnTo>
                    <a:pt x="1772" y="1232"/>
                  </a:lnTo>
                  <a:lnTo>
                    <a:pt x="1756" y="1274"/>
                  </a:lnTo>
                  <a:lnTo>
                    <a:pt x="1737" y="1315"/>
                  </a:lnTo>
                  <a:lnTo>
                    <a:pt x="1717" y="1354"/>
                  </a:lnTo>
                  <a:lnTo>
                    <a:pt x="1696" y="1393"/>
                  </a:lnTo>
                  <a:lnTo>
                    <a:pt x="1672" y="1429"/>
                  </a:lnTo>
                  <a:lnTo>
                    <a:pt x="1647" y="1465"/>
                  </a:lnTo>
                  <a:lnTo>
                    <a:pt x="1620" y="1500"/>
                  </a:lnTo>
                  <a:lnTo>
                    <a:pt x="1591" y="1533"/>
                  </a:lnTo>
                  <a:lnTo>
                    <a:pt x="1561" y="1566"/>
                  </a:lnTo>
                  <a:lnTo>
                    <a:pt x="1530" y="1596"/>
                  </a:lnTo>
                  <a:lnTo>
                    <a:pt x="1496" y="1625"/>
                  </a:lnTo>
                  <a:lnTo>
                    <a:pt x="1462" y="1652"/>
                  </a:lnTo>
                  <a:lnTo>
                    <a:pt x="1426" y="1677"/>
                  </a:lnTo>
                  <a:lnTo>
                    <a:pt x="1389" y="1701"/>
                  </a:lnTo>
                  <a:lnTo>
                    <a:pt x="1350" y="1724"/>
                  </a:lnTo>
                  <a:lnTo>
                    <a:pt x="1312" y="1744"/>
                  </a:lnTo>
                  <a:lnTo>
                    <a:pt x="1271" y="1761"/>
                  </a:lnTo>
                  <a:lnTo>
                    <a:pt x="1230" y="1779"/>
                  </a:lnTo>
                  <a:lnTo>
                    <a:pt x="1188" y="1792"/>
                  </a:lnTo>
                  <a:lnTo>
                    <a:pt x="1144" y="1805"/>
                  </a:lnTo>
                  <a:lnTo>
                    <a:pt x="1100" y="1815"/>
                  </a:lnTo>
                  <a:lnTo>
                    <a:pt x="1055" y="1824"/>
                  </a:lnTo>
                  <a:lnTo>
                    <a:pt x="1010" y="1829"/>
                  </a:lnTo>
                  <a:lnTo>
                    <a:pt x="963" y="1833"/>
                  </a:lnTo>
                  <a:lnTo>
                    <a:pt x="916" y="1834"/>
                  </a:lnTo>
                  <a:lnTo>
                    <a:pt x="868" y="1833"/>
                  </a:lnTo>
                  <a:lnTo>
                    <a:pt x="822" y="1829"/>
                  </a:lnTo>
                  <a:lnTo>
                    <a:pt x="777" y="1824"/>
                  </a:lnTo>
                  <a:lnTo>
                    <a:pt x="732" y="1815"/>
                  </a:lnTo>
                  <a:lnTo>
                    <a:pt x="688" y="1805"/>
                  </a:lnTo>
                  <a:lnTo>
                    <a:pt x="644" y="1792"/>
                  </a:lnTo>
                  <a:lnTo>
                    <a:pt x="601" y="1779"/>
                  </a:lnTo>
                  <a:lnTo>
                    <a:pt x="560" y="1761"/>
                  </a:lnTo>
                  <a:lnTo>
                    <a:pt x="519" y="1744"/>
                  </a:lnTo>
                  <a:lnTo>
                    <a:pt x="480" y="1724"/>
                  </a:lnTo>
                  <a:lnTo>
                    <a:pt x="441" y="1701"/>
                  </a:lnTo>
                  <a:lnTo>
                    <a:pt x="405" y="1677"/>
                  </a:lnTo>
                  <a:lnTo>
                    <a:pt x="368" y="1652"/>
                  </a:lnTo>
                  <a:lnTo>
                    <a:pt x="333" y="1625"/>
                  </a:lnTo>
                  <a:lnTo>
                    <a:pt x="301" y="1596"/>
                  </a:lnTo>
                  <a:lnTo>
                    <a:pt x="268" y="1566"/>
                  </a:lnTo>
                  <a:lnTo>
                    <a:pt x="238" y="1533"/>
                  </a:lnTo>
                  <a:lnTo>
                    <a:pt x="209" y="1500"/>
                  </a:lnTo>
                  <a:lnTo>
                    <a:pt x="182" y="1465"/>
                  </a:lnTo>
                  <a:lnTo>
                    <a:pt x="157" y="1429"/>
                  </a:lnTo>
                  <a:lnTo>
                    <a:pt x="133" y="1393"/>
                  </a:lnTo>
                  <a:lnTo>
                    <a:pt x="110" y="1354"/>
                  </a:lnTo>
                  <a:lnTo>
                    <a:pt x="90" y="1315"/>
                  </a:lnTo>
                  <a:lnTo>
                    <a:pt x="73" y="1274"/>
                  </a:lnTo>
                  <a:lnTo>
                    <a:pt x="55" y="1232"/>
                  </a:lnTo>
                  <a:lnTo>
                    <a:pt x="42" y="1190"/>
                  </a:lnTo>
                  <a:lnTo>
                    <a:pt x="29" y="1146"/>
                  </a:lnTo>
                  <a:lnTo>
                    <a:pt x="19" y="1102"/>
                  </a:lnTo>
                  <a:lnTo>
                    <a:pt x="10" y="1057"/>
                  </a:lnTo>
                  <a:lnTo>
                    <a:pt x="5" y="1012"/>
                  </a:lnTo>
                  <a:lnTo>
                    <a:pt x="1" y="965"/>
                  </a:lnTo>
                  <a:lnTo>
                    <a:pt x="0" y="918"/>
                  </a:lnTo>
                  <a:lnTo>
                    <a:pt x="1" y="870"/>
                  </a:lnTo>
                  <a:lnTo>
                    <a:pt x="5" y="824"/>
                  </a:lnTo>
                  <a:lnTo>
                    <a:pt x="10" y="779"/>
                  </a:lnTo>
                  <a:lnTo>
                    <a:pt x="19" y="733"/>
                  </a:lnTo>
                  <a:lnTo>
                    <a:pt x="29" y="688"/>
                  </a:lnTo>
                  <a:lnTo>
                    <a:pt x="42" y="646"/>
                  </a:lnTo>
                  <a:lnTo>
                    <a:pt x="55" y="603"/>
                  </a:lnTo>
                  <a:lnTo>
                    <a:pt x="73" y="562"/>
                  </a:lnTo>
                  <a:lnTo>
                    <a:pt x="90" y="520"/>
                  </a:lnTo>
                  <a:lnTo>
                    <a:pt x="110" y="482"/>
                  </a:lnTo>
                  <a:lnTo>
                    <a:pt x="133" y="443"/>
                  </a:lnTo>
                  <a:lnTo>
                    <a:pt x="157" y="405"/>
                  </a:lnTo>
                  <a:lnTo>
                    <a:pt x="182" y="370"/>
                  </a:lnTo>
                  <a:lnTo>
                    <a:pt x="209" y="335"/>
                  </a:lnTo>
                  <a:lnTo>
                    <a:pt x="238" y="301"/>
                  </a:lnTo>
                  <a:lnTo>
                    <a:pt x="268" y="270"/>
                  </a:lnTo>
                  <a:lnTo>
                    <a:pt x="301" y="240"/>
                  </a:lnTo>
                  <a:lnTo>
                    <a:pt x="333" y="211"/>
                  </a:lnTo>
                  <a:lnTo>
                    <a:pt x="368" y="183"/>
                  </a:lnTo>
                  <a:lnTo>
                    <a:pt x="405" y="157"/>
                  </a:lnTo>
                  <a:lnTo>
                    <a:pt x="441" y="133"/>
                  </a:lnTo>
                  <a:lnTo>
                    <a:pt x="480" y="112"/>
                  </a:lnTo>
                  <a:lnTo>
                    <a:pt x="519" y="91"/>
                  </a:lnTo>
                  <a:lnTo>
                    <a:pt x="560" y="73"/>
                  </a:lnTo>
                  <a:lnTo>
                    <a:pt x="601" y="57"/>
                  </a:lnTo>
                  <a:lnTo>
                    <a:pt x="644" y="42"/>
                  </a:lnTo>
                  <a:lnTo>
                    <a:pt x="688" y="29"/>
                  </a:lnTo>
                  <a:lnTo>
                    <a:pt x="732" y="19"/>
                  </a:lnTo>
                  <a:lnTo>
                    <a:pt x="777" y="10"/>
                  </a:lnTo>
                  <a:lnTo>
                    <a:pt x="822" y="5"/>
                  </a:lnTo>
                  <a:lnTo>
                    <a:pt x="868" y="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C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62" name="Freeform 79"/>
            <p:cNvSpPr>
              <a:spLocks/>
            </p:cNvSpPr>
            <p:nvPr/>
          </p:nvSpPr>
          <p:spPr bwMode="auto">
            <a:xfrm>
              <a:off x="356" y="2444"/>
              <a:ext cx="448" cy="450"/>
            </a:xfrm>
            <a:custGeom>
              <a:avLst/>
              <a:gdLst>
                <a:gd name="T0" fmla="*/ 1 w 1793"/>
                <a:gd name="T1" fmla="*/ 0 h 1798"/>
                <a:gd name="T2" fmla="*/ 1 w 1793"/>
                <a:gd name="T3" fmla="*/ 0 h 1798"/>
                <a:gd name="T4" fmla="*/ 1 w 1793"/>
                <a:gd name="T5" fmla="*/ 0 h 1798"/>
                <a:gd name="T6" fmla="*/ 1 w 1793"/>
                <a:gd name="T7" fmla="*/ 0 h 1798"/>
                <a:gd name="T8" fmla="*/ 1 w 1793"/>
                <a:gd name="T9" fmla="*/ 0 h 1798"/>
                <a:gd name="T10" fmla="*/ 1 w 1793"/>
                <a:gd name="T11" fmla="*/ 0 h 1798"/>
                <a:gd name="T12" fmla="*/ 1 w 1793"/>
                <a:gd name="T13" fmla="*/ 1 h 1798"/>
                <a:gd name="T14" fmla="*/ 1 w 1793"/>
                <a:gd name="T15" fmla="*/ 1 h 1798"/>
                <a:gd name="T16" fmla="*/ 2 w 1793"/>
                <a:gd name="T17" fmla="*/ 1 h 1798"/>
                <a:gd name="T18" fmla="*/ 2 w 1793"/>
                <a:gd name="T19" fmla="*/ 1 h 1798"/>
                <a:gd name="T20" fmla="*/ 2 w 1793"/>
                <a:gd name="T21" fmla="*/ 1 h 1798"/>
                <a:gd name="T22" fmla="*/ 2 w 1793"/>
                <a:gd name="T23" fmla="*/ 1 h 1798"/>
                <a:gd name="T24" fmla="*/ 2 w 1793"/>
                <a:gd name="T25" fmla="*/ 1 h 1798"/>
                <a:gd name="T26" fmla="*/ 1 w 1793"/>
                <a:gd name="T27" fmla="*/ 1 h 1798"/>
                <a:gd name="T28" fmla="*/ 1 w 1793"/>
                <a:gd name="T29" fmla="*/ 2 h 1798"/>
                <a:gd name="T30" fmla="*/ 1 w 1793"/>
                <a:gd name="T31" fmla="*/ 2 h 1798"/>
                <a:gd name="T32" fmla="*/ 1 w 1793"/>
                <a:gd name="T33" fmla="*/ 2 h 1798"/>
                <a:gd name="T34" fmla="*/ 1 w 1793"/>
                <a:gd name="T35" fmla="*/ 2 h 1798"/>
                <a:gd name="T36" fmla="*/ 1 w 1793"/>
                <a:gd name="T37" fmla="*/ 2 h 1798"/>
                <a:gd name="T38" fmla="*/ 1 w 1793"/>
                <a:gd name="T39" fmla="*/ 2 h 1798"/>
                <a:gd name="T40" fmla="*/ 1 w 1793"/>
                <a:gd name="T41" fmla="*/ 2 h 1798"/>
                <a:gd name="T42" fmla="*/ 1 w 1793"/>
                <a:gd name="T43" fmla="*/ 2 h 1798"/>
                <a:gd name="T44" fmla="*/ 1 w 1793"/>
                <a:gd name="T45" fmla="*/ 2 h 1798"/>
                <a:gd name="T46" fmla="*/ 0 w 1793"/>
                <a:gd name="T47" fmla="*/ 2 h 1798"/>
                <a:gd name="T48" fmla="*/ 0 w 1793"/>
                <a:gd name="T49" fmla="*/ 2 h 1798"/>
                <a:gd name="T50" fmla="*/ 0 w 1793"/>
                <a:gd name="T51" fmla="*/ 2 h 1798"/>
                <a:gd name="T52" fmla="*/ 0 w 1793"/>
                <a:gd name="T53" fmla="*/ 2 h 1798"/>
                <a:gd name="T54" fmla="*/ 0 w 1793"/>
                <a:gd name="T55" fmla="*/ 2 h 1798"/>
                <a:gd name="T56" fmla="*/ 0 w 1793"/>
                <a:gd name="T57" fmla="*/ 1 h 1798"/>
                <a:gd name="T58" fmla="*/ 0 w 1793"/>
                <a:gd name="T59" fmla="*/ 1 h 1798"/>
                <a:gd name="T60" fmla="*/ 0 w 1793"/>
                <a:gd name="T61" fmla="*/ 1 h 1798"/>
                <a:gd name="T62" fmla="*/ 0 w 1793"/>
                <a:gd name="T63" fmla="*/ 1 h 1798"/>
                <a:gd name="T64" fmla="*/ 0 w 1793"/>
                <a:gd name="T65" fmla="*/ 1 h 1798"/>
                <a:gd name="T66" fmla="*/ 0 w 1793"/>
                <a:gd name="T67" fmla="*/ 1 h 1798"/>
                <a:gd name="T68" fmla="*/ 0 w 1793"/>
                <a:gd name="T69" fmla="*/ 1 h 1798"/>
                <a:gd name="T70" fmla="*/ 0 w 1793"/>
                <a:gd name="T71" fmla="*/ 1 h 1798"/>
                <a:gd name="T72" fmla="*/ 0 w 1793"/>
                <a:gd name="T73" fmla="*/ 0 h 1798"/>
                <a:gd name="T74" fmla="*/ 0 w 1793"/>
                <a:gd name="T75" fmla="*/ 0 h 1798"/>
                <a:gd name="T76" fmla="*/ 0 w 1793"/>
                <a:gd name="T77" fmla="*/ 0 h 1798"/>
                <a:gd name="T78" fmla="*/ 0 w 1793"/>
                <a:gd name="T79" fmla="*/ 0 h 1798"/>
                <a:gd name="T80" fmla="*/ 0 w 1793"/>
                <a:gd name="T81" fmla="*/ 0 h 1798"/>
                <a:gd name="T82" fmla="*/ 1 w 1793"/>
                <a:gd name="T83" fmla="*/ 0 h 1798"/>
                <a:gd name="T84" fmla="*/ 1 w 1793"/>
                <a:gd name="T85" fmla="*/ 0 h 1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3"/>
                <a:gd name="T130" fmla="*/ 0 h 1798"/>
                <a:gd name="T131" fmla="*/ 1793 w 1793"/>
                <a:gd name="T132" fmla="*/ 1798 h 17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3" h="1798">
                  <a:moveTo>
                    <a:pt x="898" y="0"/>
                  </a:moveTo>
                  <a:lnTo>
                    <a:pt x="945" y="1"/>
                  </a:lnTo>
                  <a:lnTo>
                    <a:pt x="990" y="5"/>
                  </a:lnTo>
                  <a:lnTo>
                    <a:pt x="1035" y="10"/>
                  </a:lnTo>
                  <a:lnTo>
                    <a:pt x="1079" y="19"/>
                  </a:lnTo>
                  <a:lnTo>
                    <a:pt x="1121" y="29"/>
                  </a:lnTo>
                  <a:lnTo>
                    <a:pt x="1164" y="40"/>
                  </a:lnTo>
                  <a:lnTo>
                    <a:pt x="1205" y="55"/>
                  </a:lnTo>
                  <a:lnTo>
                    <a:pt x="1246" y="70"/>
                  </a:lnTo>
                  <a:lnTo>
                    <a:pt x="1285" y="89"/>
                  </a:lnTo>
                  <a:lnTo>
                    <a:pt x="1324" y="109"/>
                  </a:lnTo>
                  <a:lnTo>
                    <a:pt x="1362" y="130"/>
                  </a:lnTo>
                  <a:lnTo>
                    <a:pt x="1398" y="154"/>
                  </a:lnTo>
                  <a:lnTo>
                    <a:pt x="1433" y="179"/>
                  </a:lnTo>
                  <a:lnTo>
                    <a:pt x="1467" y="205"/>
                  </a:lnTo>
                  <a:lnTo>
                    <a:pt x="1499" y="234"/>
                  </a:lnTo>
                  <a:lnTo>
                    <a:pt x="1531" y="263"/>
                  </a:lnTo>
                  <a:lnTo>
                    <a:pt x="1560" y="294"/>
                  </a:lnTo>
                  <a:lnTo>
                    <a:pt x="1588" y="327"/>
                  </a:lnTo>
                  <a:lnTo>
                    <a:pt x="1615" y="361"/>
                  </a:lnTo>
                  <a:lnTo>
                    <a:pt x="1640" y="397"/>
                  </a:lnTo>
                  <a:lnTo>
                    <a:pt x="1664" y="433"/>
                  </a:lnTo>
                  <a:lnTo>
                    <a:pt x="1685" y="471"/>
                  </a:lnTo>
                  <a:lnTo>
                    <a:pt x="1705" y="510"/>
                  </a:lnTo>
                  <a:lnTo>
                    <a:pt x="1722" y="549"/>
                  </a:lnTo>
                  <a:lnTo>
                    <a:pt x="1739" y="590"/>
                  </a:lnTo>
                  <a:lnTo>
                    <a:pt x="1752" y="632"/>
                  </a:lnTo>
                  <a:lnTo>
                    <a:pt x="1765" y="674"/>
                  </a:lnTo>
                  <a:lnTo>
                    <a:pt x="1774" y="718"/>
                  </a:lnTo>
                  <a:lnTo>
                    <a:pt x="1783" y="762"/>
                  </a:lnTo>
                  <a:lnTo>
                    <a:pt x="1788" y="807"/>
                  </a:lnTo>
                  <a:lnTo>
                    <a:pt x="1791" y="852"/>
                  </a:lnTo>
                  <a:lnTo>
                    <a:pt x="1793" y="898"/>
                  </a:lnTo>
                  <a:lnTo>
                    <a:pt x="1791" y="945"/>
                  </a:lnTo>
                  <a:lnTo>
                    <a:pt x="1788" y="990"/>
                  </a:lnTo>
                  <a:lnTo>
                    <a:pt x="1783" y="1035"/>
                  </a:lnTo>
                  <a:lnTo>
                    <a:pt x="1774" y="1079"/>
                  </a:lnTo>
                  <a:lnTo>
                    <a:pt x="1765" y="1123"/>
                  </a:lnTo>
                  <a:lnTo>
                    <a:pt x="1752" y="1165"/>
                  </a:lnTo>
                  <a:lnTo>
                    <a:pt x="1739" y="1207"/>
                  </a:lnTo>
                  <a:lnTo>
                    <a:pt x="1722" y="1248"/>
                  </a:lnTo>
                  <a:lnTo>
                    <a:pt x="1705" y="1288"/>
                  </a:lnTo>
                  <a:lnTo>
                    <a:pt x="1685" y="1327"/>
                  </a:lnTo>
                  <a:lnTo>
                    <a:pt x="1664" y="1365"/>
                  </a:lnTo>
                  <a:lnTo>
                    <a:pt x="1640" y="1401"/>
                  </a:lnTo>
                  <a:lnTo>
                    <a:pt x="1615" y="1436"/>
                  </a:lnTo>
                  <a:lnTo>
                    <a:pt x="1588" y="1470"/>
                  </a:lnTo>
                  <a:lnTo>
                    <a:pt x="1560" y="1502"/>
                  </a:lnTo>
                  <a:lnTo>
                    <a:pt x="1531" y="1534"/>
                  </a:lnTo>
                  <a:lnTo>
                    <a:pt x="1499" y="1564"/>
                  </a:lnTo>
                  <a:lnTo>
                    <a:pt x="1467" y="1593"/>
                  </a:lnTo>
                  <a:lnTo>
                    <a:pt x="1433" y="1619"/>
                  </a:lnTo>
                  <a:lnTo>
                    <a:pt x="1398" y="1644"/>
                  </a:lnTo>
                  <a:lnTo>
                    <a:pt x="1362" y="1668"/>
                  </a:lnTo>
                  <a:lnTo>
                    <a:pt x="1324" y="1689"/>
                  </a:lnTo>
                  <a:lnTo>
                    <a:pt x="1285" y="1709"/>
                  </a:lnTo>
                  <a:lnTo>
                    <a:pt x="1246" y="1727"/>
                  </a:lnTo>
                  <a:lnTo>
                    <a:pt x="1205" y="1743"/>
                  </a:lnTo>
                  <a:lnTo>
                    <a:pt x="1164" y="1758"/>
                  </a:lnTo>
                  <a:lnTo>
                    <a:pt x="1121" y="1769"/>
                  </a:lnTo>
                  <a:lnTo>
                    <a:pt x="1079" y="1779"/>
                  </a:lnTo>
                  <a:lnTo>
                    <a:pt x="1035" y="1788"/>
                  </a:lnTo>
                  <a:lnTo>
                    <a:pt x="990" y="1793"/>
                  </a:lnTo>
                  <a:lnTo>
                    <a:pt x="945" y="1797"/>
                  </a:lnTo>
                  <a:lnTo>
                    <a:pt x="898" y="1798"/>
                  </a:lnTo>
                  <a:lnTo>
                    <a:pt x="852" y="1797"/>
                  </a:lnTo>
                  <a:lnTo>
                    <a:pt x="807" y="1793"/>
                  </a:lnTo>
                  <a:lnTo>
                    <a:pt x="762" y="1788"/>
                  </a:lnTo>
                  <a:lnTo>
                    <a:pt x="718" y="1779"/>
                  </a:lnTo>
                  <a:lnTo>
                    <a:pt x="674" y="1769"/>
                  </a:lnTo>
                  <a:lnTo>
                    <a:pt x="631" y="1758"/>
                  </a:lnTo>
                  <a:lnTo>
                    <a:pt x="590" y="1743"/>
                  </a:lnTo>
                  <a:lnTo>
                    <a:pt x="549" y="1727"/>
                  </a:lnTo>
                  <a:lnTo>
                    <a:pt x="510" y="1709"/>
                  </a:lnTo>
                  <a:lnTo>
                    <a:pt x="471" y="1689"/>
                  </a:lnTo>
                  <a:lnTo>
                    <a:pt x="434" y="1668"/>
                  </a:lnTo>
                  <a:lnTo>
                    <a:pt x="397" y="1644"/>
                  </a:lnTo>
                  <a:lnTo>
                    <a:pt x="361" y="1619"/>
                  </a:lnTo>
                  <a:lnTo>
                    <a:pt x="327" y="1593"/>
                  </a:lnTo>
                  <a:lnTo>
                    <a:pt x="295" y="1564"/>
                  </a:lnTo>
                  <a:lnTo>
                    <a:pt x="263" y="1534"/>
                  </a:lnTo>
                  <a:lnTo>
                    <a:pt x="234" y="1502"/>
                  </a:lnTo>
                  <a:lnTo>
                    <a:pt x="206" y="1470"/>
                  </a:lnTo>
                  <a:lnTo>
                    <a:pt x="179" y="1436"/>
                  </a:lnTo>
                  <a:lnTo>
                    <a:pt x="154" y="1401"/>
                  </a:lnTo>
                  <a:lnTo>
                    <a:pt x="130" y="1365"/>
                  </a:lnTo>
                  <a:lnTo>
                    <a:pt x="109" y="1327"/>
                  </a:lnTo>
                  <a:lnTo>
                    <a:pt x="89" y="1288"/>
                  </a:lnTo>
                  <a:lnTo>
                    <a:pt x="70" y="1248"/>
                  </a:lnTo>
                  <a:lnTo>
                    <a:pt x="55" y="1207"/>
                  </a:lnTo>
                  <a:lnTo>
                    <a:pt x="40" y="1165"/>
                  </a:lnTo>
                  <a:lnTo>
                    <a:pt x="29" y="1123"/>
                  </a:lnTo>
                  <a:lnTo>
                    <a:pt x="19" y="1079"/>
                  </a:lnTo>
                  <a:lnTo>
                    <a:pt x="10" y="1035"/>
                  </a:lnTo>
                  <a:lnTo>
                    <a:pt x="5" y="990"/>
                  </a:lnTo>
                  <a:lnTo>
                    <a:pt x="1" y="945"/>
                  </a:lnTo>
                  <a:lnTo>
                    <a:pt x="0" y="898"/>
                  </a:lnTo>
                  <a:lnTo>
                    <a:pt x="1" y="852"/>
                  </a:lnTo>
                  <a:lnTo>
                    <a:pt x="5" y="807"/>
                  </a:lnTo>
                  <a:lnTo>
                    <a:pt x="10" y="762"/>
                  </a:lnTo>
                  <a:lnTo>
                    <a:pt x="19" y="718"/>
                  </a:lnTo>
                  <a:lnTo>
                    <a:pt x="29" y="674"/>
                  </a:lnTo>
                  <a:lnTo>
                    <a:pt x="40" y="632"/>
                  </a:lnTo>
                  <a:lnTo>
                    <a:pt x="55" y="590"/>
                  </a:lnTo>
                  <a:lnTo>
                    <a:pt x="70" y="549"/>
                  </a:lnTo>
                  <a:lnTo>
                    <a:pt x="89" y="510"/>
                  </a:lnTo>
                  <a:lnTo>
                    <a:pt x="109" y="471"/>
                  </a:lnTo>
                  <a:lnTo>
                    <a:pt x="130" y="433"/>
                  </a:lnTo>
                  <a:lnTo>
                    <a:pt x="154" y="397"/>
                  </a:lnTo>
                  <a:lnTo>
                    <a:pt x="179" y="361"/>
                  </a:lnTo>
                  <a:lnTo>
                    <a:pt x="206" y="327"/>
                  </a:lnTo>
                  <a:lnTo>
                    <a:pt x="234" y="294"/>
                  </a:lnTo>
                  <a:lnTo>
                    <a:pt x="263" y="263"/>
                  </a:lnTo>
                  <a:lnTo>
                    <a:pt x="295" y="234"/>
                  </a:lnTo>
                  <a:lnTo>
                    <a:pt x="327" y="205"/>
                  </a:lnTo>
                  <a:lnTo>
                    <a:pt x="361" y="179"/>
                  </a:lnTo>
                  <a:lnTo>
                    <a:pt x="397" y="154"/>
                  </a:lnTo>
                  <a:lnTo>
                    <a:pt x="434" y="130"/>
                  </a:lnTo>
                  <a:lnTo>
                    <a:pt x="471" y="109"/>
                  </a:lnTo>
                  <a:lnTo>
                    <a:pt x="510" y="89"/>
                  </a:lnTo>
                  <a:lnTo>
                    <a:pt x="549" y="70"/>
                  </a:lnTo>
                  <a:lnTo>
                    <a:pt x="590" y="55"/>
                  </a:lnTo>
                  <a:lnTo>
                    <a:pt x="631" y="40"/>
                  </a:lnTo>
                  <a:lnTo>
                    <a:pt x="674" y="29"/>
                  </a:lnTo>
                  <a:lnTo>
                    <a:pt x="718" y="19"/>
                  </a:lnTo>
                  <a:lnTo>
                    <a:pt x="762" y="10"/>
                  </a:lnTo>
                  <a:lnTo>
                    <a:pt x="807" y="5"/>
                  </a:lnTo>
                  <a:lnTo>
                    <a:pt x="852" y="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35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63" name="Freeform 80"/>
            <p:cNvSpPr>
              <a:spLocks/>
            </p:cNvSpPr>
            <p:nvPr/>
          </p:nvSpPr>
          <p:spPr bwMode="auto">
            <a:xfrm>
              <a:off x="358" y="2447"/>
              <a:ext cx="439" cy="441"/>
            </a:xfrm>
            <a:custGeom>
              <a:avLst/>
              <a:gdLst>
                <a:gd name="T0" fmla="*/ 1 w 1757"/>
                <a:gd name="T1" fmla="*/ 0 h 1762"/>
                <a:gd name="T2" fmla="*/ 1 w 1757"/>
                <a:gd name="T3" fmla="*/ 0 h 1762"/>
                <a:gd name="T4" fmla="*/ 1 w 1757"/>
                <a:gd name="T5" fmla="*/ 0 h 1762"/>
                <a:gd name="T6" fmla="*/ 1 w 1757"/>
                <a:gd name="T7" fmla="*/ 0 h 1762"/>
                <a:gd name="T8" fmla="*/ 1 w 1757"/>
                <a:gd name="T9" fmla="*/ 0 h 1762"/>
                <a:gd name="T10" fmla="*/ 1 w 1757"/>
                <a:gd name="T11" fmla="*/ 0 h 1762"/>
                <a:gd name="T12" fmla="*/ 1 w 1757"/>
                <a:gd name="T13" fmla="*/ 1 h 1762"/>
                <a:gd name="T14" fmla="*/ 1 w 1757"/>
                <a:gd name="T15" fmla="*/ 1 h 1762"/>
                <a:gd name="T16" fmla="*/ 2 w 1757"/>
                <a:gd name="T17" fmla="*/ 1 h 1762"/>
                <a:gd name="T18" fmla="*/ 2 w 1757"/>
                <a:gd name="T19" fmla="*/ 1 h 1762"/>
                <a:gd name="T20" fmla="*/ 2 w 1757"/>
                <a:gd name="T21" fmla="*/ 1 h 1762"/>
                <a:gd name="T22" fmla="*/ 2 w 1757"/>
                <a:gd name="T23" fmla="*/ 1 h 1762"/>
                <a:gd name="T24" fmla="*/ 2 w 1757"/>
                <a:gd name="T25" fmla="*/ 1 h 1762"/>
                <a:gd name="T26" fmla="*/ 1 w 1757"/>
                <a:gd name="T27" fmla="*/ 1 h 1762"/>
                <a:gd name="T28" fmla="*/ 1 w 1757"/>
                <a:gd name="T29" fmla="*/ 2 h 1762"/>
                <a:gd name="T30" fmla="*/ 1 w 1757"/>
                <a:gd name="T31" fmla="*/ 2 h 1762"/>
                <a:gd name="T32" fmla="*/ 1 w 1757"/>
                <a:gd name="T33" fmla="*/ 2 h 1762"/>
                <a:gd name="T34" fmla="*/ 1 w 1757"/>
                <a:gd name="T35" fmla="*/ 2 h 1762"/>
                <a:gd name="T36" fmla="*/ 1 w 1757"/>
                <a:gd name="T37" fmla="*/ 2 h 1762"/>
                <a:gd name="T38" fmla="*/ 1 w 1757"/>
                <a:gd name="T39" fmla="*/ 2 h 1762"/>
                <a:gd name="T40" fmla="*/ 1 w 1757"/>
                <a:gd name="T41" fmla="*/ 2 h 1762"/>
                <a:gd name="T42" fmla="*/ 1 w 1757"/>
                <a:gd name="T43" fmla="*/ 2 h 1762"/>
                <a:gd name="T44" fmla="*/ 1 w 1757"/>
                <a:gd name="T45" fmla="*/ 2 h 1762"/>
                <a:gd name="T46" fmla="*/ 0 w 1757"/>
                <a:gd name="T47" fmla="*/ 2 h 1762"/>
                <a:gd name="T48" fmla="*/ 0 w 1757"/>
                <a:gd name="T49" fmla="*/ 2 h 1762"/>
                <a:gd name="T50" fmla="*/ 0 w 1757"/>
                <a:gd name="T51" fmla="*/ 2 h 1762"/>
                <a:gd name="T52" fmla="*/ 0 w 1757"/>
                <a:gd name="T53" fmla="*/ 2 h 1762"/>
                <a:gd name="T54" fmla="*/ 0 w 1757"/>
                <a:gd name="T55" fmla="*/ 2 h 1762"/>
                <a:gd name="T56" fmla="*/ 0 w 1757"/>
                <a:gd name="T57" fmla="*/ 1 h 1762"/>
                <a:gd name="T58" fmla="*/ 0 w 1757"/>
                <a:gd name="T59" fmla="*/ 1 h 1762"/>
                <a:gd name="T60" fmla="*/ 0 w 1757"/>
                <a:gd name="T61" fmla="*/ 1 h 1762"/>
                <a:gd name="T62" fmla="*/ 0 w 1757"/>
                <a:gd name="T63" fmla="*/ 1 h 1762"/>
                <a:gd name="T64" fmla="*/ 0 w 1757"/>
                <a:gd name="T65" fmla="*/ 1 h 1762"/>
                <a:gd name="T66" fmla="*/ 0 w 1757"/>
                <a:gd name="T67" fmla="*/ 1 h 1762"/>
                <a:gd name="T68" fmla="*/ 0 w 1757"/>
                <a:gd name="T69" fmla="*/ 1 h 1762"/>
                <a:gd name="T70" fmla="*/ 0 w 1757"/>
                <a:gd name="T71" fmla="*/ 1 h 1762"/>
                <a:gd name="T72" fmla="*/ 0 w 1757"/>
                <a:gd name="T73" fmla="*/ 0 h 1762"/>
                <a:gd name="T74" fmla="*/ 0 w 1757"/>
                <a:gd name="T75" fmla="*/ 0 h 1762"/>
                <a:gd name="T76" fmla="*/ 0 w 1757"/>
                <a:gd name="T77" fmla="*/ 0 h 1762"/>
                <a:gd name="T78" fmla="*/ 0 w 1757"/>
                <a:gd name="T79" fmla="*/ 0 h 1762"/>
                <a:gd name="T80" fmla="*/ 0 w 1757"/>
                <a:gd name="T81" fmla="*/ 0 h 1762"/>
                <a:gd name="T82" fmla="*/ 1 w 1757"/>
                <a:gd name="T83" fmla="*/ 0 h 1762"/>
                <a:gd name="T84" fmla="*/ 1 w 1757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7"/>
                <a:gd name="T130" fmla="*/ 0 h 1762"/>
                <a:gd name="T131" fmla="*/ 1757 w 1757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7" h="1762">
                  <a:moveTo>
                    <a:pt x="879" y="0"/>
                  </a:moveTo>
                  <a:lnTo>
                    <a:pt x="925" y="1"/>
                  </a:lnTo>
                  <a:lnTo>
                    <a:pt x="970" y="5"/>
                  </a:lnTo>
                  <a:lnTo>
                    <a:pt x="1014" y="10"/>
                  </a:lnTo>
                  <a:lnTo>
                    <a:pt x="1056" y="18"/>
                  </a:lnTo>
                  <a:lnTo>
                    <a:pt x="1099" y="28"/>
                  </a:lnTo>
                  <a:lnTo>
                    <a:pt x="1140" y="40"/>
                  </a:lnTo>
                  <a:lnTo>
                    <a:pt x="1181" y="54"/>
                  </a:lnTo>
                  <a:lnTo>
                    <a:pt x="1221" y="69"/>
                  </a:lnTo>
                  <a:lnTo>
                    <a:pt x="1260" y="88"/>
                  </a:lnTo>
                  <a:lnTo>
                    <a:pt x="1298" y="107"/>
                  </a:lnTo>
                  <a:lnTo>
                    <a:pt x="1334" y="128"/>
                  </a:lnTo>
                  <a:lnTo>
                    <a:pt x="1370" y="151"/>
                  </a:lnTo>
                  <a:lnTo>
                    <a:pt x="1404" y="176"/>
                  </a:lnTo>
                  <a:lnTo>
                    <a:pt x="1438" y="202"/>
                  </a:lnTo>
                  <a:lnTo>
                    <a:pt x="1469" y="229"/>
                  </a:lnTo>
                  <a:lnTo>
                    <a:pt x="1501" y="258"/>
                  </a:lnTo>
                  <a:lnTo>
                    <a:pt x="1530" y="290"/>
                  </a:lnTo>
                  <a:lnTo>
                    <a:pt x="1557" y="322"/>
                  </a:lnTo>
                  <a:lnTo>
                    <a:pt x="1583" y="355"/>
                  </a:lnTo>
                  <a:lnTo>
                    <a:pt x="1607" y="390"/>
                  </a:lnTo>
                  <a:lnTo>
                    <a:pt x="1630" y="425"/>
                  </a:lnTo>
                  <a:lnTo>
                    <a:pt x="1651" y="463"/>
                  </a:lnTo>
                  <a:lnTo>
                    <a:pt x="1671" y="500"/>
                  </a:lnTo>
                  <a:lnTo>
                    <a:pt x="1689" y="539"/>
                  </a:lnTo>
                  <a:lnTo>
                    <a:pt x="1704" y="579"/>
                  </a:lnTo>
                  <a:lnTo>
                    <a:pt x="1717" y="621"/>
                  </a:lnTo>
                  <a:lnTo>
                    <a:pt x="1730" y="662"/>
                  </a:lnTo>
                  <a:lnTo>
                    <a:pt x="1740" y="704"/>
                  </a:lnTo>
                  <a:lnTo>
                    <a:pt x="1747" y="748"/>
                  </a:lnTo>
                  <a:lnTo>
                    <a:pt x="1752" y="792"/>
                  </a:lnTo>
                  <a:lnTo>
                    <a:pt x="1756" y="837"/>
                  </a:lnTo>
                  <a:lnTo>
                    <a:pt x="1757" y="882"/>
                  </a:lnTo>
                  <a:lnTo>
                    <a:pt x="1756" y="928"/>
                  </a:lnTo>
                  <a:lnTo>
                    <a:pt x="1752" y="973"/>
                  </a:lnTo>
                  <a:lnTo>
                    <a:pt x="1747" y="1017"/>
                  </a:lnTo>
                  <a:lnTo>
                    <a:pt x="1740" y="1059"/>
                  </a:lnTo>
                  <a:lnTo>
                    <a:pt x="1730" y="1102"/>
                  </a:lnTo>
                  <a:lnTo>
                    <a:pt x="1717" y="1143"/>
                  </a:lnTo>
                  <a:lnTo>
                    <a:pt x="1704" y="1184"/>
                  </a:lnTo>
                  <a:lnTo>
                    <a:pt x="1689" y="1225"/>
                  </a:lnTo>
                  <a:lnTo>
                    <a:pt x="1671" y="1263"/>
                  </a:lnTo>
                  <a:lnTo>
                    <a:pt x="1651" y="1301"/>
                  </a:lnTo>
                  <a:lnTo>
                    <a:pt x="1630" y="1339"/>
                  </a:lnTo>
                  <a:lnTo>
                    <a:pt x="1607" y="1374"/>
                  </a:lnTo>
                  <a:lnTo>
                    <a:pt x="1583" y="1409"/>
                  </a:lnTo>
                  <a:lnTo>
                    <a:pt x="1557" y="1441"/>
                  </a:lnTo>
                  <a:lnTo>
                    <a:pt x="1530" y="1474"/>
                  </a:lnTo>
                  <a:lnTo>
                    <a:pt x="1501" y="1504"/>
                  </a:lnTo>
                  <a:lnTo>
                    <a:pt x="1469" y="1533"/>
                  </a:lnTo>
                  <a:lnTo>
                    <a:pt x="1438" y="1560"/>
                  </a:lnTo>
                  <a:lnTo>
                    <a:pt x="1404" y="1587"/>
                  </a:lnTo>
                  <a:lnTo>
                    <a:pt x="1370" y="1612"/>
                  </a:lnTo>
                  <a:lnTo>
                    <a:pt x="1334" y="1634"/>
                  </a:lnTo>
                  <a:lnTo>
                    <a:pt x="1298" y="1656"/>
                  </a:lnTo>
                  <a:lnTo>
                    <a:pt x="1260" y="1676"/>
                  </a:lnTo>
                  <a:lnTo>
                    <a:pt x="1221" y="1693"/>
                  </a:lnTo>
                  <a:lnTo>
                    <a:pt x="1181" y="1708"/>
                  </a:lnTo>
                  <a:lnTo>
                    <a:pt x="1140" y="1722"/>
                  </a:lnTo>
                  <a:lnTo>
                    <a:pt x="1099" y="1735"/>
                  </a:lnTo>
                  <a:lnTo>
                    <a:pt x="1056" y="1745"/>
                  </a:lnTo>
                  <a:lnTo>
                    <a:pt x="1014" y="1752"/>
                  </a:lnTo>
                  <a:lnTo>
                    <a:pt x="970" y="1757"/>
                  </a:lnTo>
                  <a:lnTo>
                    <a:pt x="925" y="1761"/>
                  </a:lnTo>
                  <a:lnTo>
                    <a:pt x="879" y="1762"/>
                  </a:lnTo>
                  <a:lnTo>
                    <a:pt x="834" y="1761"/>
                  </a:lnTo>
                  <a:lnTo>
                    <a:pt x="789" y="1757"/>
                  </a:lnTo>
                  <a:lnTo>
                    <a:pt x="745" y="1752"/>
                  </a:lnTo>
                  <a:lnTo>
                    <a:pt x="703" y="1745"/>
                  </a:lnTo>
                  <a:lnTo>
                    <a:pt x="660" y="1735"/>
                  </a:lnTo>
                  <a:lnTo>
                    <a:pt x="619" y="1722"/>
                  </a:lnTo>
                  <a:lnTo>
                    <a:pt x="578" y="1708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4"/>
                  </a:lnTo>
                  <a:lnTo>
                    <a:pt x="389" y="1612"/>
                  </a:lnTo>
                  <a:lnTo>
                    <a:pt x="353" y="1587"/>
                  </a:lnTo>
                  <a:lnTo>
                    <a:pt x="321" y="1560"/>
                  </a:lnTo>
                  <a:lnTo>
                    <a:pt x="288" y="1533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1"/>
                  </a:lnTo>
                  <a:lnTo>
                    <a:pt x="176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1"/>
                  </a:lnTo>
                  <a:lnTo>
                    <a:pt x="87" y="1263"/>
                  </a:lnTo>
                  <a:lnTo>
                    <a:pt x="69" y="1225"/>
                  </a:lnTo>
                  <a:lnTo>
                    <a:pt x="54" y="1184"/>
                  </a:lnTo>
                  <a:lnTo>
                    <a:pt x="40" y="1143"/>
                  </a:lnTo>
                  <a:lnTo>
                    <a:pt x="28" y="1102"/>
                  </a:lnTo>
                  <a:lnTo>
                    <a:pt x="18" y="1059"/>
                  </a:lnTo>
                  <a:lnTo>
                    <a:pt x="10" y="1017"/>
                  </a:lnTo>
                  <a:lnTo>
                    <a:pt x="5" y="973"/>
                  </a:lnTo>
                  <a:lnTo>
                    <a:pt x="1" y="928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5" y="792"/>
                  </a:lnTo>
                  <a:lnTo>
                    <a:pt x="10" y="748"/>
                  </a:lnTo>
                  <a:lnTo>
                    <a:pt x="18" y="704"/>
                  </a:lnTo>
                  <a:lnTo>
                    <a:pt x="28" y="662"/>
                  </a:lnTo>
                  <a:lnTo>
                    <a:pt x="40" y="621"/>
                  </a:lnTo>
                  <a:lnTo>
                    <a:pt x="54" y="579"/>
                  </a:lnTo>
                  <a:lnTo>
                    <a:pt x="69" y="539"/>
                  </a:lnTo>
                  <a:lnTo>
                    <a:pt x="87" y="500"/>
                  </a:lnTo>
                  <a:lnTo>
                    <a:pt x="107" y="463"/>
                  </a:lnTo>
                  <a:lnTo>
                    <a:pt x="128" y="425"/>
                  </a:lnTo>
                  <a:lnTo>
                    <a:pt x="151" y="390"/>
                  </a:lnTo>
                  <a:lnTo>
                    <a:pt x="176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3" y="176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8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0" y="28"/>
                  </a:lnTo>
                  <a:lnTo>
                    <a:pt x="703" y="18"/>
                  </a:lnTo>
                  <a:lnTo>
                    <a:pt x="745" y="10"/>
                  </a:lnTo>
                  <a:lnTo>
                    <a:pt x="789" y="5"/>
                  </a:lnTo>
                  <a:lnTo>
                    <a:pt x="834" y="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64" name="Freeform 81"/>
            <p:cNvSpPr>
              <a:spLocks/>
            </p:cNvSpPr>
            <p:nvPr/>
          </p:nvSpPr>
          <p:spPr bwMode="auto">
            <a:xfrm>
              <a:off x="360" y="2450"/>
              <a:ext cx="431" cy="432"/>
            </a:xfrm>
            <a:custGeom>
              <a:avLst/>
              <a:gdLst>
                <a:gd name="T0" fmla="*/ 1 w 1723"/>
                <a:gd name="T1" fmla="*/ 0 h 1728"/>
                <a:gd name="T2" fmla="*/ 1 w 1723"/>
                <a:gd name="T3" fmla="*/ 0 h 1728"/>
                <a:gd name="T4" fmla="*/ 1 w 1723"/>
                <a:gd name="T5" fmla="*/ 0 h 1728"/>
                <a:gd name="T6" fmla="*/ 1 w 1723"/>
                <a:gd name="T7" fmla="*/ 0 h 1728"/>
                <a:gd name="T8" fmla="*/ 2 w 1723"/>
                <a:gd name="T9" fmla="*/ 0 h 1728"/>
                <a:gd name="T10" fmla="*/ 2 w 1723"/>
                <a:gd name="T11" fmla="*/ 0 h 1728"/>
                <a:gd name="T12" fmla="*/ 2 w 1723"/>
                <a:gd name="T13" fmla="*/ 1 h 1728"/>
                <a:gd name="T14" fmla="*/ 2 w 1723"/>
                <a:gd name="T15" fmla="*/ 1 h 1728"/>
                <a:gd name="T16" fmla="*/ 2 w 1723"/>
                <a:gd name="T17" fmla="*/ 1 h 1728"/>
                <a:gd name="T18" fmla="*/ 2 w 1723"/>
                <a:gd name="T19" fmla="*/ 1 h 1728"/>
                <a:gd name="T20" fmla="*/ 2 w 1723"/>
                <a:gd name="T21" fmla="*/ 1 h 1728"/>
                <a:gd name="T22" fmla="*/ 2 w 1723"/>
                <a:gd name="T23" fmla="*/ 1 h 1728"/>
                <a:gd name="T24" fmla="*/ 2 w 1723"/>
                <a:gd name="T25" fmla="*/ 1 h 1728"/>
                <a:gd name="T26" fmla="*/ 2 w 1723"/>
                <a:gd name="T27" fmla="*/ 1 h 1728"/>
                <a:gd name="T28" fmla="*/ 2 w 1723"/>
                <a:gd name="T29" fmla="*/ 1 h 1728"/>
                <a:gd name="T30" fmla="*/ 2 w 1723"/>
                <a:gd name="T31" fmla="*/ 2 h 1728"/>
                <a:gd name="T32" fmla="*/ 2 w 1723"/>
                <a:gd name="T33" fmla="*/ 2 h 1728"/>
                <a:gd name="T34" fmla="*/ 1 w 1723"/>
                <a:gd name="T35" fmla="*/ 2 h 1728"/>
                <a:gd name="T36" fmla="*/ 1 w 1723"/>
                <a:gd name="T37" fmla="*/ 2 h 1728"/>
                <a:gd name="T38" fmla="*/ 1 w 1723"/>
                <a:gd name="T39" fmla="*/ 2 h 1728"/>
                <a:gd name="T40" fmla="*/ 1 w 1723"/>
                <a:gd name="T41" fmla="*/ 2 h 1728"/>
                <a:gd name="T42" fmla="*/ 1 w 1723"/>
                <a:gd name="T43" fmla="*/ 2 h 1728"/>
                <a:gd name="T44" fmla="*/ 1 w 1723"/>
                <a:gd name="T45" fmla="*/ 2 h 1728"/>
                <a:gd name="T46" fmla="*/ 1 w 1723"/>
                <a:gd name="T47" fmla="*/ 2 h 1728"/>
                <a:gd name="T48" fmla="*/ 1 w 1723"/>
                <a:gd name="T49" fmla="*/ 2 h 1728"/>
                <a:gd name="T50" fmla="*/ 1 w 1723"/>
                <a:gd name="T51" fmla="*/ 2 h 1728"/>
                <a:gd name="T52" fmla="*/ 0 w 1723"/>
                <a:gd name="T53" fmla="*/ 2 h 1728"/>
                <a:gd name="T54" fmla="*/ 0 w 1723"/>
                <a:gd name="T55" fmla="*/ 2 h 1728"/>
                <a:gd name="T56" fmla="*/ 0 w 1723"/>
                <a:gd name="T57" fmla="*/ 1 h 1728"/>
                <a:gd name="T58" fmla="*/ 0 w 1723"/>
                <a:gd name="T59" fmla="*/ 1 h 1728"/>
                <a:gd name="T60" fmla="*/ 0 w 1723"/>
                <a:gd name="T61" fmla="*/ 1 h 1728"/>
                <a:gd name="T62" fmla="*/ 0 w 1723"/>
                <a:gd name="T63" fmla="*/ 1 h 1728"/>
                <a:gd name="T64" fmla="*/ 0 w 1723"/>
                <a:gd name="T65" fmla="*/ 1 h 1728"/>
                <a:gd name="T66" fmla="*/ 0 w 1723"/>
                <a:gd name="T67" fmla="*/ 1 h 1728"/>
                <a:gd name="T68" fmla="*/ 0 w 1723"/>
                <a:gd name="T69" fmla="*/ 1 h 1728"/>
                <a:gd name="T70" fmla="*/ 0 w 1723"/>
                <a:gd name="T71" fmla="*/ 1 h 1728"/>
                <a:gd name="T72" fmla="*/ 0 w 1723"/>
                <a:gd name="T73" fmla="*/ 0 h 1728"/>
                <a:gd name="T74" fmla="*/ 0 w 1723"/>
                <a:gd name="T75" fmla="*/ 0 h 1728"/>
                <a:gd name="T76" fmla="*/ 1 w 1723"/>
                <a:gd name="T77" fmla="*/ 0 h 1728"/>
                <a:gd name="T78" fmla="*/ 1 w 1723"/>
                <a:gd name="T79" fmla="*/ 0 h 1728"/>
                <a:gd name="T80" fmla="*/ 1 w 1723"/>
                <a:gd name="T81" fmla="*/ 0 h 1728"/>
                <a:gd name="T82" fmla="*/ 1 w 1723"/>
                <a:gd name="T83" fmla="*/ 0 h 1728"/>
                <a:gd name="T84" fmla="*/ 1 w 1723"/>
                <a:gd name="T85" fmla="*/ 0 h 1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3"/>
                <a:gd name="T130" fmla="*/ 0 h 1728"/>
                <a:gd name="T131" fmla="*/ 1723 w 1723"/>
                <a:gd name="T132" fmla="*/ 1728 h 1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3" h="1728">
                  <a:moveTo>
                    <a:pt x="863" y="0"/>
                  </a:moveTo>
                  <a:lnTo>
                    <a:pt x="907" y="1"/>
                  </a:lnTo>
                  <a:lnTo>
                    <a:pt x="952" y="5"/>
                  </a:lnTo>
                  <a:lnTo>
                    <a:pt x="994" y="10"/>
                  </a:lnTo>
                  <a:lnTo>
                    <a:pt x="1037" y="17"/>
                  </a:lnTo>
                  <a:lnTo>
                    <a:pt x="1078" y="27"/>
                  </a:lnTo>
                  <a:lnTo>
                    <a:pt x="1120" y="39"/>
                  </a:lnTo>
                  <a:lnTo>
                    <a:pt x="1160" y="52"/>
                  </a:lnTo>
                  <a:lnTo>
                    <a:pt x="1199" y="67"/>
                  </a:lnTo>
                  <a:lnTo>
                    <a:pt x="1237" y="85"/>
                  </a:lnTo>
                  <a:lnTo>
                    <a:pt x="1274" y="104"/>
                  </a:lnTo>
                  <a:lnTo>
                    <a:pt x="1310" y="125"/>
                  </a:lnTo>
                  <a:lnTo>
                    <a:pt x="1345" y="148"/>
                  </a:lnTo>
                  <a:lnTo>
                    <a:pt x="1379" y="171"/>
                  </a:lnTo>
                  <a:lnTo>
                    <a:pt x="1412" y="198"/>
                  </a:lnTo>
                  <a:lnTo>
                    <a:pt x="1443" y="224"/>
                  </a:lnTo>
                  <a:lnTo>
                    <a:pt x="1472" y="253"/>
                  </a:lnTo>
                  <a:lnTo>
                    <a:pt x="1501" y="283"/>
                  </a:lnTo>
                  <a:lnTo>
                    <a:pt x="1528" y="314"/>
                  </a:lnTo>
                  <a:lnTo>
                    <a:pt x="1553" y="347"/>
                  </a:lnTo>
                  <a:lnTo>
                    <a:pt x="1577" y="381"/>
                  </a:lnTo>
                  <a:lnTo>
                    <a:pt x="1599" y="416"/>
                  </a:lnTo>
                  <a:lnTo>
                    <a:pt x="1619" y="452"/>
                  </a:lnTo>
                  <a:lnTo>
                    <a:pt x="1640" y="490"/>
                  </a:lnTo>
                  <a:lnTo>
                    <a:pt x="1656" y="527"/>
                  </a:lnTo>
                  <a:lnTo>
                    <a:pt x="1671" y="566"/>
                  </a:lnTo>
                  <a:lnTo>
                    <a:pt x="1685" y="606"/>
                  </a:lnTo>
                  <a:lnTo>
                    <a:pt x="1696" y="648"/>
                  </a:lnTo>
                  <a:lnTo>
                    <a:pt x="1706" y="689"/>
                  </a:lnTo>
                  <a:lnTo>
                    <a:pt x="1713" y="732"/>
                  </a:lnTo>
                  <a:lnTo>
                    <a:pt x="1718" y="775"/>
                  </a:lnTo>
                  <a:lnTo>
                    <a:pt x="1722" y="819"/>
                  </a:lnTo>
                  <a:lnTo>
                    <a:pt x="1723" y="863"/>
                  </a:lnTo>
                  <a:lnTo>
                    <a:pt x="1722" y="907"/>
                  </a:lnTo>
                  <a:lnTo>
                    <a:pt x="1718" y="951"/>
                  </a:lnTo>
                  <a:lnTo>
                    <a:pt x="1713" y="995"/>
                  </a:lnTo>
                  <a:lnTo>
                    <a:pt x="1706" y="1037"/>
                  </a:lnTo>
                  <a:lnTo>
                    <a:pt x="1696" y="1079"/>
                  </a:lnTo>
                  <a:lnTo>
                    <a:pt x="1685" y="1120"/>
                  </a:lnTo>
                  <a:lnTo>
                    <a:pt x="1671" y="1160"/>
                  </a:lnTo>
                  <a:lnTo>
                    <a:pt x="1656" y="1199"/>
                  </a:lnTo>
                  <a:lnTo>
                    <a:pt x="1640" y="1238"/>
                  </a:lnTo>
                  <a:lnTo>
                    <a:pt x="1619" y="1274"/>
                  </a:lnTo>
                  <a:lnTo>
                    <a:pt x="1599" y="1311"/>
                  </a:lnTo>
                  <a:lnTo>
                    <a:pt x="1577" y="1346"/>
                  </a:lnTo>
                  <a:lnTo>
                    <a:pt x="1553" y="1379"/>
                  </a:lnTo>
                  <a:lnTo>
                    <a:pt x="1528" y="1412"/>
                  </a:lnTo>
                  <a:lnTo>
                    <a:pt x="1501" y="1445"/>
                  </a:lnTo>
                  <a:lnTo>
                    <a:pt x="1472" y="1473"/>
                  </a:lnTo>
                  <a:lnTo>
                    <a:pt x="1443" y="1502"/>
                  </a:lnTo>
                  <a:lnTo>
                    <a:pt x="1412" y="1530"/>
                  </a:lnTo>
                  <a:lnTo>
                    <a:pt x="1379" y="1556"/>
                  </a:lnTo>
                  <a:lnTo>
                    <a:pt x="1345" y="1580"/>
                  </a:lnTo>
                  <a:lnTo>
                    <a:pt x="1310" y="1603"/>
                  </a:lnTo>
                  <a:lnTo>
                    <a:pt x="1274" y="1624"/>
                  </a:lnTo>
                  <a:lnTo>
                    <a:pt x="1237" y="1643"/>
                  </a:lnTo>
                  <a:lnTo>
                    <a:pt x="1199" y="1660"/>
                  </a:lnTo>
                  <a:lnTo>
                    <a:pt x="1160" y="1675"/>
                  </a:lnTo>
                  <a:lnTo>
                    <a:pt x="1120" y="1689"/>
                  </a:lnTo>
                  <a:lnTo>
                    <a:pt x="1078" y="1700"/>
                  </a:lnTo>
                  <a:lnTo>
                    <a:pt x="1037" y="1710"/>
                  </a:lnTo>
                  <a:lnTo>
                    <a:pt x="994" y="1718"/>
                  </a:lnTo>
                  <a:lnTo>
                    <a:pt x="952" y="1723"/>
                  </a:lnTo>
                  <a:lnTo>
                    <a:pt x="907" y="1727"/>
                  </a:lnTo>
                  <a:lnTo>
                    <a:pt x="863" y="1728"/>
                  </a:lnTo>
                  <a:lnTo>
                    <a:pt x="819" y="1727"/>
                  </a:lnTo>
                  <a:lnTo>
                    <a:pt x="775" y="1723"/>
                  </a:lnTo>
                  <a:lnTo>
                    <a:pt x="731" y="1718"/>
                  </a:lnTo>
                  <a:lnTo>
                    <a:pt x="690" y="1710"/>
                  </a:lnTo>
                  <a:lnTo>
                    <a:pt x="648" y="1700"/>
                  </a:lnTo>
                  <a:lnTo>
                    <a:pt x="607" y="1689"/>
                  </a:lnTo>
                  <a:lnTo>
                    <a:pt x="567" y="1675"/>
                  </a:lnTo>
                  <a:lnTo>
                    <a:pt x="527" y="1660"/>
                  </a:lnTo>
                  <a:lnTo>
                    <a:pt x="490" y="1643"/>
                  </a:lnTo>
                  <a:lnTo>
                    <a:pt x="452" y="1624"/>
                  </a:lnTo>
                  <a:lnTo>
                    <a:pt x="416" y="1603"/>
                  </a:lnTo>
                  <a:lnTo>
                    <a:pt x="381" y="1580"/>
                  </a:lnTo>
                  <a:lnTo>
                    <a:pt x="347" y="1556"/>
                  </a:lnTo>
                  <a:lnTo>
                    <a:pt x="314" y="1530"/>
                  </a:lnTo>
                  <a:lnTo>
                    <a:pt x="283" y="1502"/>
                  </a:lnTo>
                  <a:lnTo>
                    <a:pt x="253" y="1473"/>
                  </a:lnTo>
                  <a:lnTo>
                    <a:pt x="225" y="1445"/>
                  </a:lnTo>
                  <a:lnTo>
                    <a:pt x="198" y="1412"/>
                  </a:lnTo>
                  <a:lnTo>
                    <a:pt x="172" y="1379"/>
                  </a:lnTo>
                  <a:lnTo>
                    <a:pt x="148" y="1346"/>
                  </a:lnTo>
                  <a:lnTo>
                    <a:pt x="125" y="1311"/>
                  </a:lnTo>
                  <a:lnTo>
                    <a:pt x="104" y="1274"/>
                  </a:lnTo>
                  <a:lnTo>
                    <a:pt x="85" y="1238"/>
                  </a:lnTo>
                  <a:lnTo>
                    <a:pt x="68" y="1199"/>
                  </a:lnTo>
                  <a:lnTo>
                    <a:pt x="53" y="1160"/>
                  </a:lnTo>
                  <a:lnTo>
                    <a:pt x="39" y="1120"/>
                  </a:lnTo>
                  <a:lnTo>
                    <a:pt x="28" y="1079"/>
                  </a:lnTo>
                  <a:lnTo>
                    <a:pt x="18" y="1037"/>
                  </a:lnTo>
                  <a:lnTo>
                    <a:pt x="10" y="995"/>
                  </a:lnTo>
                  <a:lnTo>
                    <a:pt x="5" y="951"/>
                  </a:lnTo>
                  <a:lnTo>
                    <a:pt x="1" y="907"/>
                  </a:lnTo>
                  <a:lnTo>
                    <a:pt x="0" y="863"/>
                  </a:lnTo>
                  <a:lnTo>
                    <a:pt x="1" y="819"/>
                  </a:lnTo>
                  <a:lnTo>
                    <a:pt x="5" y="775"/>
                  </a:lnTo>
                  <a:lnTo>
                    <a:pt x="10" y="732"/>
                  </a:lnTo>
                  <a:lnTo>
                    <a:pt x="18" y="689"/>
                  </a:lnTo>
                  <a:lnTo>
                    <a:pt x="28" y="648"/>
                  </a:lnTo>
                  <a:lnTo>
                    <a:pt x="39" y="606"/>
                  </a:lnTo>
                  <a:lnTo>
                    <a:pt x="53" y="566"/>
                  </a:lnTo>
                  <a:lnTo>
                    <a:pt x="68" y="527"/>
                  </a:lnTo>
                  <a:lnTo>
                    <a:pt x="85" y="490"/>
                  </a:lnTo>
                  <a:lnTo>
                    <a:pt x="104" y="452"/>
                  </a:lnTo>
                  <a:lnTo>
                    <a:pt x="125" y="416"/>
                  </a:lnTo>
                  <a:lnTo>
                    <a:pt x="148" y="381"/>
                  </a:lnTo>
                  <a:lnTo>
                    <a:pt x="172" y="347"/>
                  </a:lnTo>
                  <a:lnTo>
                    <a:pt x="198" y="314"/>
                  </a:lnTo>
                  <a:lnTo>
                    <a:pt x="225" y="283"/>
                  </a:lnTo>
                  <a:lnTo>
                    <a:pt x="253" y="253"/>
                  </a:lnTo>
                  <a:lnTo>
                    <a:pt x="283" y="224"/>
                  </a:lnTo>
                  <a:lnTo>
                    <a:pt x="314" y="198"/>
                  </a:lnTo>
                  <a:lnTo>
                    <a:pt x="347" y="171"/>
                  </a:lnTo>
                  <a:lnTo>
                    <a:pt x="381" y="148"/>
                  </a:lnTo>
                  <a:lnTo>
                    <a:pt x="416" y="125"/>
                  </a:lnTo>
                  <a:lnTo>
                    <a:pt x="452" y="104"/>
                  </a:lnTo>
                  <a:lnTo>
                    <a:pt x="490" y="85"/>
                  </a:lnTo>
                  <a:lnTo>
                    <a:pt x="527" y="67"/>
                  </a:lnTo>
                  <a:lnTo>
                    <a:pt x="567" y="52"/>
                  </a:lnTo>
                  <a:lnTo>
                    <a:pt x="607" y="39"/>
                  </a:lnTo>
                  <a:lnTo>
                    <a:pt x="648" y="27"/>
                  </a:lnTo>
                  <a:lnTo>
                    <a:pt x="690" y="17"/>
                  </a:lnTo>
                  <a:lnTo>
                    <a:pt x="731" y="10"/>
                  </a:lnTo>
                  <a:lnTo>
                    <a:pt x="775" y="5"/>
                  </a:lnTo>
                  <a:lnTo>
                    <a:pt x="81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686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65" name="Freeform 82"/>
            <p:cNvSpPr>
              <a:spLocks/>
            </p:cNvSpPr>
            <p:nvPr/>
          </p:nvSpPr>
          <p:spPr bwMode="auto">
            <a:xfrm>
              <a:off x="363" y="2453"/>
              <a:ext cx="422" cy="423"/>
            </a:xfrm>
            <a:custGeom>
              <a:avLst/>
              <a:gdLst>
                <a:gd name="T0" fmla="*/ 1 w 1688"/>
                <a:gd name="T1" fmla="*/ 0 h 1693"/>
                <a:gd name="T2" fmla="*/ 1 w 1688"/>
                <a:gd name="T3" fmla="*/ 0 h 1693"/>
                <a:gd name="T4" fmla="*/ 1 w 1688"/>
                <a:gd name="T5" fmla="*/ 0 h 1693"/>
                <a:gd name="T6" fmla="*/ 1 w 1688"/>
                <a:gd name="T7" fmla="*/ 0 h 1693"/>
                <a:gd name="T8" fmla="*/ 2 w 1688"/>
                <a:gd name="T9" fmla="*/ 0 h 1693"/>
                <a:gd name="T10" fmla="*/ 2 w 1688"/>
                <a:gd name="T11" fmla="*/ 0 h 1693"/>
                <a:gd name="T12" fmla="*/ 2 w 1688"/>
                <a:gd name="T13" fmla="*/ 0 h 1693"/>
                <a:gd name="T14" fmla="*/ 2 w 1688"/>
                <a:gd name="T15" fmla="*/ 0 h 1693"/>
                <a:gd name="T16" fmla="*/ 2 w 1688"/>
                <a:gd name="T17" fmla="*/ 0 h 1693"/>
                <a:gd name="T18" fmla="*/ 2 w 1688"/>
                <a:gd name="T19" fmla="*/ 1 h 1693"/>
                <a:gd name="T20" fmla="*/ 2 w 1688"/>
                <a:gd name="T21" fmla="*/ 1 h 1693"/>
                <a:gd name="T22" fmla="*/ 2 w 1688"/>
                <a:gd name="T23" fmla="*/ 1 h 1693"/>
                <a:gd name="T24" fmla="*/ 2 w 1688"/>
                <a:gd name="T25" fmla="*/ 1 h 1693"/>
                <a:gd name="T26" fmla="*/ 2 w 1688"/>
                <a:gd name="T27" fmla="*/ 1 h 1693"/>
                <a:gd name="T28" fmla="*/ 2 w 1688"/>
                <a:gd name="T29" fmla="*/ 1 h 1693"/>
                <a:gd name="T30" fmla="*/ 2 w 1688"/>
                <a:gd name="T31" fmla="*/ 1 h 1693"/>
                <a:gd name="T32" fmla="*/ 2 w 1688"/>
                <a:gd name="T33" fmla="*/ 1 h 1693"/>
                <a:gd name="T34" fmla="*/ 1 w 1688"/>
                <a:gd name="T35" fmla="*/ 1 h 1693"/>
                <a:gd name="T36" fmla="*/ 1 w 1688"/>
                <a:gd name="T37" fmla="*/ 1 h 1693"/>
                <a:gd name="T38" fmla="*/ 1 w 1688"/>
                <a:gd name="T39" fmla="*/ 1 h 1693"/>
                <a:gd name="T40" fmla="*/ 1 w 1688"/>
                <a:gd name="T41" fmla="*/ 1 h 1693"/>
                <a:gd name="T42" fmla="*/ 1 w 1688"/>
                <a:gd name="T43" fmla="*/ 1 h 1693"/>
                <a:gd name="T44" fmla="*/ 1 w 1688"/>
                <a:gd name="T45" fmla="*/ 1 h 1693"/>
                <a:gd name="T46" fmla="*/ 1 w 1688"/>
                <a:gd name="T47" fmla="*/ 1 h 1693"/>
                <a:gd name="T48" fmla="*/ 1 w 1688"/>
                <a:gd name="T49" fmla="*/ 1 h 1693"/>
                <a:gd name="T50" fmla="*/ 0 w 1688"/>
                <a:gd name="T51" fmla="*/ 1 h 1693"/>
                <a:gd name="T52" fmla="*/ 0 w 1688"/>
                <a:gd name="T53" fmla="*/ 1 h 1693"/>
                <a:gd name="T54" fmla="*/ 0 w 1688"/>
                <a:gd name="T55" fmla="*/ 1 h 1693"/>
                <a:gd name="T56" fmla="*/ 0 w 1688"/>
                <a:gd name="T57" fmla="*/ 1 h 1693"/>
                <a:gd name="T58" fmla="*/ 0 w 1688"/>
                <a:gd name="T59" fmla="*/ 1 h 1693"/>
                <a:gd name="T60" fmla="*/ 0 w 1688"/>
                <a:gd name="T61" fmla="*/ 1 h 1693"/>
                <a:gd name="T62" fmla="*/ 0 w 1688"/>
                <a:gd name="T63" fmla="*/ 1 h 1693"/>
                <a:gd name="T64" fmla="*/ 0 w 1688"/>
                <a:gd name="T65" fmla="*/ 1 h 1693"/>
                <a:gd name="T66" fmla="*/ 0 w 1688"/>
                <a:gd name="T67" fmla="*/ 0 h 1693"/>
                <a:gd name="T68" fmla="*/ 0 w 1688"/>
                <a:gd name="T69" fmla="*/ 0 h 1693"/>
                <a:gd name="T70" fmla="*/ 0 w 1688"/>
                <a:gd name="T71" fmla="*/ 0 h 1693"/>
                <a:gd name="T72" fmla="*/ 0 w 1688"/>
                <a:gd name="T73" fmla="*/ 0 h 1693"/>
                <a:gd name="T74" fmla="*/ 0 w 1688"/>
                <a:gd name="T75" fmla="*/ 0 h 1693"/>
                <a:gd name="T76" fmla="*/ 1 w 1688"/>
                <a:gd name="T77" fmla="*/ 0 h 1693"/>
                <a:gd name="T78" fmla="*/ 1 w 1688"/>
                <a:gd name="T79" fmla="*/ 0 h 1693"/>
                <a:gd name="T80" fmla="*/ 1 w 1688"/>
                <a:gd name="T81" fmla="*/ 0 h 1693"/>
                <a:gd name="T82" fmla="*/ 1 w 1688"/>
                <a:gd name="T83" fmla="*/ 0 h 1693"/>
                <a:gd name="T84" fmla="*/ 1 w 1688"/>
                <a:gd name="T85" fmla="*/ 0 h 16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"/>
                <a:gd name="T130" fmla="*/ 0 h 1693"/>
                <a:gd name="T131" fmla="*/ 1688 w 1688"/>
                <a:gd name="T132" fmla="*/ 1693 h 16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" h="1693">
                  <a:moveTo>
                    <a:pt x="845" y="0"/>
                  </a:moveTo>
                  <a:lnTo>
                    <a:pt x="889" y="1"/>
                  </a:lnTo>
                  <a:lnTo>
                    <a:pt x="932" y="4"/>
                  </a:lnTo>
                  <a:lnTo>
                    <a:pt x="974" y="10"/>
                  </a:lnTo>
                  <a:lnTo>
                    <a:pt x="1016" y="18"/>
                  </a:lnTo>
                  <a:lnTo>
                    <a:pt x="1056" y="26"/>
                  </a:lnTo>
                  <a:lnTo>
                    <a:pt x="1096" y="38"/>
                  </a:lnTo>
                  <a:lnTo>
                    <a:pt x="1136" y="51"/>
                  </a:lnTo>
                  <a:lnTo>
                    <a:pt x="1174" y="66"/>
                  </a:lnTo>
                  <a:lnTo>
                    <a:pt x="1211" y="84"/>
                  </a:lnTo>
                  <a:lnTo>
                    <a:pt x="1248" y="103"/>
                  </a:lnTo>
                  <a:lnTo>
                    <a:pt x="1283" y="123"/>
                  </a:lnTo>
                  <a:lnTo>
                    <a:pt x="1316" y="145"/>
                  </a:lnTo>
                  <a:lnTo>
                    <a:pt x="1350" y="168"/>
                  </a:lnTo>
                  <a:lnTo>
                    <a:pt x="1382" y="193"/>
                  </a:lnTo>
                  <a:lnTo>
                    <a:pt x="1413" y="221"/>
                  </a:lnTo>
                  <a:lnTo>
                    <a:pt x="1442" y="248"/>
                  </a:lnTo>
                  <a:lnTo>
                    <a:pt x="1469" y="278"/>
                  </a:lnTo>
                  <a:lnTo>
                    <a:pt x="1496" y="308"/>
                  </a:lnTo>
                  <a:lnTo>
                    <a:pt x="1521" y="341"/>
                  </a:lnTo>
                  <a:lnTo>
                    <a:pt x="1544" y="373"/>
                  </a:lnTo>
                  <a:lnTo>
                    <a:pt x="1567" y="409"/>
                  </a:lnTo>
                  <a:lnTo>
                    <a:pt x="1587" y="444"/>
                  </a:lnTo>
                  <a:lnTo>
                    <a:pt x="1606" y="480"/>
                  </a:lnTo>
                  <a:lnTo>
                    <a:pt x="1622" y="518"/>
                  </a:lnTo>
                  <a:lnTo>
                    <a:pt x="1637" y="556"/>
                  </a:lnTo>
                  <a:lnTo>
                    <a:pt x="1651" y="595"/>
                  </a:lnTo>
                  <a:lnTo>
                    <a:pt x="1662" y="635"/>
                  </a:lnTo>
                  <a:lnTo>
                    <a:pt x="1671" y="677"/>
                  </a:lnTo>
                  <a:lnTo>
                    <a:pt x="1678" y="718"/>
                  </a:lnTo>
                  <a:lnTo>
                    <a:pt x="1685" y="761"/>
                  </a:lnTo>
                  <a:lnTo>
                    <a:pt x="1687" y="803"/>
                  </a:lnTo>
                  <a:lnTo>
                    <a:pt x="1688" y="847"/>
                  </a:lnTo>
                  <a:lnTo>
                    <a:pt x="1687" y="891"/>
                  </a:lnTo>
                  <a:lnTo>
                    <a:pt x="1685" y="934"/>
                  </a:lnTo>
                  <a:lnTo>
                    <a:pt x="1678" y="976"/>
                  </a:lnTo>
                  <a:lnTo>
                    <a:pt x="1671" y="1018"/>
                  </a:lnTo>
                  <a:lnTo>
                    <a:pt x="1662" y="1058"/>
                  </a:lnTo>
                  <a:lnTo>
                    <a:pt x="1651" y="1098"/>
                  </a:lnTo>
                  <a:lnTo>
                    <a:pt x="1637" y="1138"/>
                  </a:lnTo>
                  <a:lnTo>
                    <a:pt x="1622" y="1175"/>
                  </a:lnTo>
                  <a:lnTo>
                    <a:pt x="1606" y="1213"/>
                  </a:lnTo>
                  <a:lnTo>
                    <a:pt x="1587" y="1249"/>
                  </a:lnTo>
                  <a:lnTo>
                    <a:pt x="1567" y="1286"/>
                  </a:lnTo>
                  <a:lnTo>
                    <a:pt x="1544" y="1320"/>
                  </a:lnTo>
                  <a:lnTo>
                    <a:pt x="1521" y="1353"/>
                  </a:lnTo>
                  <a:lnTo>
                    <a:pt x="1496" y="1385"/>
                  </a:lnTo>
                  <a:lnTo>
                    <a:pt x="1469" y="1416"/>
                  </a:lnTo>
                  <a:lnTo>
                    <a:pt x="1442" y="1445"/>
                  </a:lnTo>
                  <a:lnTo>
                    <a:pt x="1413" y="1473"/>
                  </a:lnTo>
                  <a:lnTo>
                    <a:pt x="1382" y="1500"/>
                  </a:lnTo>
                  <a:lnTo>
                    <a:pt x="1350" y="1525"/>
                  </a:lnTo>
                  <a:lnTo>
                    <a:pt x="1316" y="1549"/>
                  </a:lnTo>
                  <a:lnTo>
                    <a:pt x="1283" y="1570"/>
                  </a:lnTo>
                  <a:lnTo>
                    <a:pt x="1248" y="1590"/>
                  </a:lnTo>
                  <a:lnTo>
                    <a:pt x="1211" y="1609"/>
                  </a:lnTo>
                  <a:lnTo>
                    <a:pt x="1174" y="1627"/>
                  </a:lnTo>
                  <a:lnTo>
                    <a:pt x="1136" y="1642"/>
                  </a:lnTo>
                  <a:lnTo>
                    <a:pt x="1096" y="1655"/>
                  </a:lnTo>
                  <a:lnTo>
                    <a:pt x="1056" y="1667"/>
                  </a:lnTo>
                  <a:lnTo>
                    <a:pt x="1016" y="1676"/>
                  </a:lnTo>
                  <a:lnTo>
                    <a:pt x="974" y="1683"/>
                  </a:lnTo>
                  <a:lnTo>
                    <a:pt x="932" y="1689"/>
                  </a:lnTo>
                  <a:lnTo>
                    <a:pt x="889" y="1692"/>
                  </a:lnTo>
                  <a:lnTo>
                    <a:pt x="845" y="1693"/>
                  </a:lnTo>
                  <a:lnTo>
                    <a:pt x="802" y="1692"/>
                  </a:lnTo>
                  <a:lnTo>
                    <a:pt x="759" y="1689"/>
                  </a:lnTo>
                  <a:lnTo>
                    <a:pt x="716" y="1683"/>
                  </a:lnTo>
                  <a:lnTo>
                    <a:pt x="675" y="1676"/>
                  </a:lnTo>
                  <a:lnTo>
                    <a:pt x="635" y="1667"/>
                  </a:lnTo>
                  <a:lnTo>
                    <a:pt x="595" y="1655"/>
                  </a:lnTo>
                  <a:lnTo>
                    <a:pt x="555" y="1642"/>
                  </a:lnTo>
                  <a:lnTo>
                    <a:pt x="517" y="1627"/>
                  </a:lnTo>
                  <a:lnTo>
                    <a:pt x="480" y="1609"/>
                  </a:lnTo>
                  <a:lnTo>
                    <a:pt x="443" y="1590"/>
                  </a:lnTo>
                  <a:lnTo>
                    <a:pt x="407" y="1570"/>
                  </a:lnTo>
                  <a:lnTo>
                    <a:pt x="373" y="1549"/>
                  </a:lnTo>
                  <a:lnTo>
                    <a:pt x="339" y="1525"/>
                  </a:lnTo>
                  <a:lnTo>
                    <a:pt x="308" y="1500"/>
                  </a:lnTo>
                  <a:lnTo>
                    <a:pt x="277" y="1473"/>
                  </a:lnTo>
                  <a:lnTo>
                    <a:pt x="248" y="1445"/>
                  </a:lnTo>
                  <a:lnTo>
                    <a:pt x="220" y="1416"/>
                  </a:lnTo>
                  <a:lnTo>
                    <a:pt x="193" y="1385"/>
                  </a:lnTo>
                  <a:lnTo>
                    <a:pt x="168" y="1353"/>
                  </a:lnTo>
                  <a:lnTo>
                    <a:pt x="144" y="1320"/>
                  </a:lnTo>
                  <a:lnTo>
                    <a:pt x="123" y="1286"/>
                  </a:lnTo>
                  <a:lnTo>
                    <a:pt x="103" y="1249"/>
                  </a:lnTo>
                  <a:lnTo>
                    <a:pt x="84" y="1213"/>
                  </a:lnTo>
                  <a:lnTo>
                    <a:pt x="66" y="1175"/>
                  </a:lnTo>
                  <a:lnTo>
                    <a:pt x="51" y="1138"/>
                  </a:lnTo>
                  <a:lnTo>
                    <a:pt x="38" y="1098"/>
                  </a:lnTo>
                  <a:lnTo>
                    <a:pt x="26" y="1058"/>
                  </a:lnTo>
                  <a:lnTo>
                    <a:pt x="18" y="1018"/>
                  </a:lnTo>
                  <a:lnTo>
                    <a:pt x="10" y="976"/>
                  </a:lnTo>
                  <a:lnTo>
                    <a:pt x="4" y="934"/>
                  </a:lnTo>
                  <a:lnTo>
                    <a:pt x="1" y="891"/>
                  </a:lnTo>
                  <a:lnTo>
                    <a:pt x="0" y="847"/>
                  </a:lnTo>
                  <a:lnTo>
                    <a:pt x="1" y="803"/>
                  </a:lnTo>
                  <a:lnTo>
                    <a:pt x="4" y="761"/>
                  </a:lnTo>
                  <a:lnTo>
                    <a:pt x="10" y="718"/>
                  </a:lnTo>
                  <a:lnTo>
                    <a:pt x="18" y="677"/>
                  </a:lnTo>
                  <a:lnTo>
                    <a:pt x="26" y="635"/>
                  </a:lnTo>
                  <a:lnTo>
                    <a:pt x="38" y="595"/>
                  </a:lnTo>
                  <a:lnTo>
                    <a:pt x="51" y="556"/>
                  </a:lnTo>
                  <a:lnTo>
                    <a:pt x="66" y="518"/>
                  </a:lnTo>
                  <a:lnTo>
                    <a:pt x="84" y="480"/>
                  </a:lnTo>
                  <a:lnTo>
                    <a:pt x="103" y="444"/>
                  </a:lnTo>
                  <a:lnTo>
                    <a:pt x="123" y="409"/>
                  </a:lnTo>
                  <a:lnTo>
                    <a:pt x="144" y="373"/>
                  </a:lnTo>
                  <a:lnTo>
                    <a:pt x="168" y="341"/>
                  </a:lnTo>
                  <a:lnTo>
                    <a:pt x="193" y="308"/>
                  </a:lnTo>
                  <a:lnTo>
                    <a:pt x="220" y="278"/>
                  </a:lnTo>
                  <a:lnTo>
                    <a:pt x="248" y="248"/>
                  </a:lnTo>
                  <a:lnTo>
                    <a:pt x="277" y="221"/>
                  </a:lnTo>
                  <a:lnTo>
                    <a:pt x="308" y="193"/>
                  </a:lnTo>
                  <a:lnTo>
                    <a:pt x="339" y="168"/>
                  </a:lnTo>
                  <a:lnTo>
                    <a:pt x="373" y="145"/>
                  </a:lnTo>
                  <a:lnTo>
                    <a:pt x="407" y="123"/>
                  </a:lnTo>
                  <a:lnTo>
                    <a:pt x="443" y="103"/>
                  </a:lnTo>
                  <a:lnTo>
                    <a:pt x="480" y="84"/>
                  </a:lnTo>
                  <a:lnTo>
                    <a:pt x="517" y="66"/>
                  </a:lnTo>
                  <a:lnTo>
                    <a:pt x="555" y="51"/>
                  </a:lnTo>
                  <a:lnTo>
                    <a:pt x="595" y="38"/>
                  </a:lnTo>
                  <a:lnTo>
                    <a:pt x="635" y="26"/>
                  </a:lnTo>
                  <a:lnTo>
                    <a:pt x="675" y="18"/>
                  </a:lnTo>
                  <a:lnTo>
                    <a:pt x="716" y="10"/>
                  </a:lnTo>
                  <a:lnTo>
                    <a:pt x="759" y="4"/>
                  </a:lnTo>
                  <a:lnTo>
                    <a:pt x="802" y="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82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66" name="Freeform 83"/>
            <p:cNvSpPr>
              <a:spLocks/>
            </p:cNvSpPr>
            <p:nvPr/>
          </p:nvSpPr>
          <p:spPr bwMode="auto">
            <a:xfrm>
              <a:off x="365" y="2456"/>
              <a:ext cx="414" cy="415"/>
            </a:xfrm>
            <a:custGeom>
              <a:avLst/>
              <a:gdLst>
                <a:gd name="T0" fmla="*/ 1 w 1653"/>
                <a:gd name="T1" fmla="*/ 0 h 1660"/>
                <a:gd name="T2" fmla="*/ 1 w 1653"/>
                <a:gd name="T3" fmla="*/ 0 h 1660"/>
                <a:gd name="T4" fmla="*/ 1 w 1653"/>
                <a:gd name="T5" fmla="*/ 0 h 1660"/>
                <a:gd name="T6" fmla="*/ 1 w 1653"/>
                <a:gd name="T7" fmla="*/ 0 h 1660"/>
                <a:gd name="T8" fmla="*/ 1 w 1653"/>
                <a:gd name="T9" fmla="*/ 0 h 1660"/>
                <a:gd name="T10" fmla="*/ 2 w 1653"/>
                <a:gd name="T11" fmla="*/ 0 h 1660"/>
                <a:gd name="T12" fmla="*/ 2 w 1653"/>
                <a:gd name="T13" fmla="*/ 1 h 1660"/>
                <a:gd name="T14" fmla="*/ 2 w 1653"/>
                <a:gd name="T15" fmla="*/ 1 h 1660"/>
                <a:gd name="T16" fmla="*/ 2 w 1653"/>
                <a:gd name="T17" fmla="*/ 1 h 1660"/>
                <a:gd name="T18" fmla="*/ 2 w 1653"/>
                <a:gd name="T19" fmla="*/ 1 h 1660"/>
                <a:gd name="T20" fmla="*/ 2 w 1653"/>
                <a:gd name="T21" fmla="*/ 1 h 1660"/>
                <a:gd name="T22" fmla="*/ 2 w 1653"/>
                <a:gd name="T23" fmla="*/ 1 h 1660"/>
                <a:gd name="T24" fmla="*/ 2 w 1653"/>
                <a:gd name="T25" fmla="*/ 1 h 1660"/>
                <a:gd name="T26" fmla="*/ 2 w 1653"/>
                <a:gd name="T27" fmla="*/ 1 h 1660"/>
                <a:gd name="T28" fmla="*/ 2 w 1653"/>
                <a:gd name="T29" fmla="*/ 1 h 1660"/>
                <a:gd name="T30" fmla="*/ 2 w 1653"/>
                <a:gd name="T31" fmla="*/ 2 h 1660"/>
                <a:gd name="T32" fmla="*/ 1 w 1653"/>
                <a:gd name="T33" fmla="*/ 2 h 1660"/>
                <a:gd name="T34" fmla="*/ 1 w 1653"/>
                <a:gd name="T35" fmla="*/ 2 h 1660"/>
                <a:gd name="T36" fmla="*/ 1 w 1653"/>
                <a:gd name="T37" fmla="*/ 2 h 1660"/>
                <a:gd name="T38" fmla="*/ 1 w 1653"/>
                <a:gd name="T39" fmla="*/ 2 h 1660"/>
                <a:gd name="T40" fmla="*/ 1 w 1653"/>
                <a:gd name="T41" fmla="*/ 2 h 1660"/>
                <a:gd name="T42" fmla="*/ 1 w 1653"/>
                <a:gd name="T43" fmla="*/ 2 h 1660"/>
                <a:gd name="T44" fmla="*/ 1 w 1653"/>
                <a:gd name="T45" fmla="*/ 2 h 1660"/>
                <a:gd name="T46" fmla="*/ 1 w 1653"/>
                <a:gd name="T47" fmla="*/ 2 h 1660"/>
                <a:gd name="T48" fmla="*/ 1 w 1653"/>
                <a:gd name="T49" fmla="*/ 2 h 1660"/>
                <a:gd name="T50" fmla="*/ 0 w 1653"/>
                <a:gd name="T51" fmla="*/ 2 h 1660"/>
                <a:gd name="T52" fmla="*/ 0 w 1653"/>
                <a:gd name="T53" fmla="*/ 2 h 1660"/>
                <a:gd name="T54" fmla="*/ 0 w 1653"/>
                <a:gd name="T55" fmla="*/ 1 h 1660"/>
                <a:gd name="T56" fmla="*/ 0 w 1653"/>
                <a:gd name="T57" fmla="*/ 1 h 1660"/>
                <a:gd name="T58" fmla="*/ 0 w 1653"/>
                <a:gd name="T59" fmla="*/ 1 h 1660"/>
                <a:gd name="T60" fmla="*/ 0 w 1653"/>
                <a:gd name="T61" fmla="*/ 1 h 1660"/>
                <a:gd name="T62" fmla="*/ 0 w 1653"/>
                <a:gd name="T63" fmla="*/ 1 h 1660"/>
                <a:gd name="T64" fmla="*/ 0 w 1653"/>
                <a:gd name="T65" fmla="*/ 1 h 1660"/>
                <a:gd name="T66" fmla="*/ 0 w 1653"/>
                <a:gd name="T67" fmla="*/ 1 h 1660"/>
                <a:gd name="T68" fmla="*/ 0 w 1653"/>
                <a:gd name="T69" fmla="*/ 1 h 1660"/>
                <a:gd name="T70" fmla="*/ 0 w 1653"/>
                <a:gd name="T71" fmla="*/ 1 h 1660"/>
                <a:gd name="T72" fmla="*/ 0 w 1653"/>
                <a:gd name="T73" fmla="*/ 0 h 1660"/>
                <a:gd name="T74" fmla="*/ 0 w 1653"/>
                <a:gd name="T75" fmla="*/ 0 h 1660"/>
                <a:gd name="T76" fmla="*/ 1 w 1653"/>
                <a:gd name="T77" fmla="*/ 0 h 1660"/>
                <a:gd name="T78" fmla="*/ 1 w 1653"/>
                <a:gd name="T79" fmla="*/ 0 h 1660"/>
                <a:gd name="T80" fmla="*/ 1 w 1653"/>
                <a:gd name="T81" fmla="*/ 0 h 1660"/>
                <a:gd name="T82" fmla="*/ 1 w 1653"/>
                <a:gd name="T83" fmla="*/ 0 h 1660"/>
                <a:gd name="T84" fmla="*/ 1 w 1653"/>
                <a:gd name="T85" fmla="*/ 0 h 1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3"/>
                <a:gd name="T130" fmla="*/ 0 h 1660"/>
                <a:gd name="T131" fmla="*/ 1653 w 1653"/>
                <a:gd name="T132" fmla="*/ 1660 h 1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3" h="1660">
                  <a:moveTo>
                    <a:pt x="828" y="0"/>
                  </a:moveTo>
                  <a:lnTo>
                    <a:pt x="871" y="1"/>
                  </a:lnTo>
                  <a:lnTo>
                    <a:pt x="912" y="4"/>
                  </a:lnTo>
                  <a:lnTo>
                    <a:pt x="953" y="10"/>
                  </a:lnTo>
                  <a:lnTo>
                    <a:pt x="995" y="18"/>
                  </a:lnTo>
                  <a:lnTo>
                    <a:pt x="1035" y="27"/>
                  </a:lnTo>
                  <a:lnTo>
                    <a:pt x="1073" y="38"/>
                  </a:lnTo>
                  <a:lnTo>
                    <a:pt x="1112" y="50"/>
                  </a:lnTo>
                  <a:lnTo>
                    <a:pt x="1150" y="65"/>
                  </a:lnTo>
                  <a:lnTo>
                    <a:pt x="1186" y="83"/>
                  </a:lnTo>
                  <a:lnTo>
                    <a:pt x="1221" y="101"/>
                  </a:lnTo>
                  <a:lnTo>
                    <a:pt x="1256" y="121"/>
                  </a:lnTo>
                  <a:lnTo>
                    <a:pt x="1289" y="142"/>
                  </a:lnTo>
                  <a:lnTo>
                    <a:pt x="1321" y="166"/>
                  </a:lnTo>
                  <a:lnTo>
                    <a:pt x="1353" y="191"/>
                  </a:lnTo>
                  <a:lnTo>
                    <a:pt x="1383" y="217"/>
                  </a:lnTo>
                  <a:lnTo>
                    <a:pt x="1412" y="243"/>
                  </a:lnTo>
                  <a:lnTo>
                    <a:pt x="1439" y="273"/>
                  </a:lnTo>
                  <a:lnTo>
                    <a:pt x="1465" y="304"/>
                  </a:lnTo>
                  <a:lnTo>
                    <a:pt x="1489" y="335"/>
                  </a:lnTo>
                  <a:lnTo>
                    <a:pt x="1512" y="367"/>
                  </a:lnTo>
                  <a:lnTo>
                    <a:pt x="1534" y="400"/>
                  </a:lnTo>
                  <a:lnTo>
                    <a:pt x="1553" y="435"/>
                  </a:lnTo>
                  <a:lnTo>
                    <a:pt x="1572" y="471"/>
                  </a:lnTo>
                  <a:lnTo>
                    <a:pt x="1588" y="508"/>
                  </a:lnTo>
                  <a:lnTo>
                    <a:pt x="1603" y="545"/>
                  </a:lnTo>
                  <a:lnTo>
                    <a:pt x="1616" y="584"/>
                  </a:lnTo>
                  <a:lnTo>
                    <a:pt x="1627" y="623"/>
                  </a:lnTo>
                  <a:lnTo>
                    <a:pt x="1637" y="663"/>
                  </a:lnTo>
                  <a:lnTo>
                    <a:pt x="1643" y="705"/>
                  </a:lnTo>
                  <a:lnTo>
                    <a:pt x="1650" y="746"/>
                  </a:lnTo>
                  <a:lnTo>
                    <a:pt x="1652" y="787"/>
                  </a:lnTo>
                  <a:lnTo>
                    <a:pt x="1653" y="830"/>
                  </a:lnTo>
                  <a:lnTo>
                    <a:pt x="1652" y="872"/>
                  </a:lnTo>
                  <a:lnTo>
                    <a:pt x="1650" y="914"/>
                  </a:lnTo>
                  <a:lnTo>
                    <a:pt x="1643" y="955"/>
                  </a:lnTo>
                  <a:lnTo>
                    <a:pt x="1637" y="997"/>
                  </a:lnTo>
                  <a:lnTo>
                    <a:pt x="1627" y="1037"/>
                  </a:lnTo>
                  <a:lnTo>
                    <a:pt x="1616" y="1076"/>
                  </a:lnTo>
                  <a:lnTo>
                    <a:pt x="1603" y="1114"/>
                  </a:lnTo>
                  <a:lnTo>
                    <a:pt x="1588" y="1152"/>
                  </a:lnTo>
                  <a:lnTo>
                    <a:pt x="1572" y="1188"/>
                  </a:lnTo>
                  <a:lnTo>
                    <a:pt x="1553" y="1225"/>
                  </a:lnTo>
                  <a:lnTo>
                    <a:pt x="1534" y="1260"/>
                  </a:lnTo>
                  <a:lnTo>
                    <a:pt x="1512" y="1292"/>
                  </a:lnTo>
                  <a:lnTo>
                    <a:pt x="1489" y="1325"/>
                  </a:lnTo>
                  <a:lnTo>
                    <a:pt x="1465" y="1356"/>
                  </a:lnTo>
                  <a:lnTo>
                    <a:pt x="1439" y="1386"/>
                  </a:lnTo>
                  <a:lnTo>
                    <a:pt x="1412" y="1415"/>
                  </a:lnTo>
                  <a:lnTo>
                    <a:pt x="1383" y="1443"/>
                  </a:lnTo>
                  <a:lnTo>
                    <a:pt x="1353" y="1469"/>
                  </a:lnTo>
                  <a:lnTo>
                    <a:pt x="1321" y="1494"/>
                  </a:lnTo>
                  <a:lnTo>
                    <a:pt x="1289" y="1518"/>
                  </a:lnTo>
                  <a:lnTo>
                    <a:pt x="1256" y="1539"/>
                  </a:lnTo>
                  <a:lnTo>
                    <a:pt x="1221" y="1559"/>
                  </a:lnTo>
                  <a:lnTo>
                    <a:pt x="1186" y="1577"/>
                  </a:lnTo>
                  <a:lnTo>
                    <a:pt x="1150" y="1594"/>
                  </a:lnTo>
                  <a:lnTo>
                    <a:pt x="1112" y="1609"/>
                  </a:lnTo>
                  <a:lnTo>
                    <a:pt x="1073" y="1622"/>
                  </a:lnTo>
                  <a:lnTo>
                    <a:pt x="1035" y="1633"/>
                  </a:lnTo>
                  <a:lnTo>
                    <a:pt x="995" y="1642"/>
                  </a:lnTo>
                  <a:lnTo>
                    <a:pt x="953" y="1649"/>
                  </a:lnTo>
                  <a:lnTo>
                    <a:pt x="912" y="1656"/>
                  </a:lnTo>
                  <a:lnTo>
                    <a:pt x="871" y="1658"/>
                  </a:lnTo>
                  <a:lnTo>
                    <a:pt x="828" y="1660"/>
                  </a:lnTo>
                  <a:lnTo>
                    <a:pt x="785" y="1658"/>
                  </a:lnTo>
                  <a:lnTo>
                    <a:pt x="744" y="1656"/>
                  </a:lnTo>
                  <a:lnTo>
                    <a:pt x="703" y="1649"/>
                  </a:lnTo>
                  <a:lnTo>
                    <a:pt x="661" y="1642"/>
                  </a:lnTo>
                  <a:lnTo>
                    <a:pt x="621" y="1633"/>
                  </a:lnTo>
                  <a:lnTo>
                    <a:pt x="582" y="1622"/>
                  </a:lnTo>
                  <a:lnTo>
                    <a:pt x="544" y="1609"/>
                  </a:lnTo>
                  <a:lnTo>
                    <a:pt x="506" y="1594"/>
                  </a:lnTo>
                  <a:lnTo>
                    <a:pt x="470" y="1577"/>
                  </a:lnTo>
                  <a:lnTo>
                    <a:pt x="433" y="1559"/>
                  </a:lnTo>
                  <a:lnTo>
                    <a:pt x="400" y="1539"/>
                  </a:lnTo>
                  <a:lnTo>
                    <a:pt x="366" y="1518"/>
                  </a:lnTo>
                  <a:lnTo>
                    <a:pt x="333" y="1494"/>
                  </a:lnTo>
                  <a:lnTo>
                    <a:pt x="302" y="1469"/>
                  </a:lnTo>
                  <a:lnTo>
                    <a:pt x="272" y="1443"/>
                  </a:lnTo>
                  <a:lnTo>
                    <a:pt x="243" y="1415"/>
                  </a:lnTo>
                  <a:lnTo>
                    <a:pt x="215" y="1386"/>
                  </a:lnTo>
                  <a:lnTo>
                    <a:pt x="189" y="1356"/>
                  </a:lnTo>
                  <a:lnTo>
                    <a:pt x="165" y="1325"/>
                  </a:lnTo>
                  <a:lnTo>
                    <a:pt x="142" y="1292"/>
                  </a:lnTo>
                  <a:lnTo>
                    <a:pt x="120" y="1260"/>
                  </a:lnTo>
                  <a:lnTo>
                    <a:pt x="100" y="1225"/>
                  </a:lnTo>
                  <a:lnTo>
                    <a:pt x="81" y="1188"/>
                  </a:lnTo>
                  <a:lnTo>
                    <a:pt x="65" y="1152"/>
                  </a:lnTo>
                  <a:lnTo>
                    <a:pt x="50" y="1114"/>
                  </a:lnTo>
                  <a:lnTo>
                    <a:pt x="38" y="1076"/>
                  </a:lnTo>
                  <a:lnTo>
                    <a:pt x="26" y="1037"/>
                  </a:lnTo>
                  <a:lnTo>
                    <a:pt x="16" y="997"/>
                  </a:lnTo>
                  <a:lnTo>
                    <a:pt x="10" y="955"/>
                  </a:lnTo>
                  <a:lnTo>
                    <a:pt x="4" y="914"/>
                  </a:lnTo>
                  <a:lnTo>
                    <a:pt x="1" y="872"/>
                  </a:lnTo>
                  <a:lnTo>
                    <a:pt x="0" y="830"/>
                  </a:lnTo>
                  <a:lnTo>
                    <a:pt x="1" y="787"/>
                  </a:lnTo>
                  <a:lnTo>
                    <a:pt x="4" y="746"/>
                  </a:lnTo>
                  <a:lnTo>
                    <a:pt x="10" y="705"/>
                  </a:lnTo>
                  <a:lnTo>
                    <a:pt x="16" y="663"/>
                  </a:lnTo>
                  <a:lnTo>
                    <a:pt x="26" y="623"/>
                  </a:lnTo>
                  <a:lnTo>
                    <a:pt x="38" y="584"/>
                  </a:lnTo>
                  <a:lnTo>
                    <a:pt x="50" y="545"/>
                  </a:lnTo>
                  <a:lnTo>
                    <a:pt x="65" y="508"/>
                  </a:lnTo>
                  <a:lnTo>
                    <a:pt x="81" y="471"/>
                  </a:lnTo>
                  <a:lnTo>
                    <a:pt x="100" y="435"/>
                  </a:lnTo>
                  <a:lnTo>
                    <a:pt x="120" y="400"/>
                  </a:lnTo>
                  <a:lnTo>
                    <a:pt x="142" y="367"/>
                  </a:lnTo>
                  <a:lnTo>
                    <a:pt x="165" y="335"/>
                  </a:lnTo>
                  <a:lnTo>
                    <a:pt x="189" y="304"/>
                  </a:lnTo>
                  <a:lnTo>
                    <a:pt x="215" y="273"/>
                  </a:lnTo>
                  <a:lnTo>
                    <a:pt x="243" y="243"/>
                  </a:lnTo>
                  <a:lnTo>
                    <a:pt x="272" y="217"/>
                  </a:lnTo>
                  <a:lnTo>
                    <a:pt x="302" y="191"/>
                  </a:lnTo>
                  <a:lnTo>
                    <a:pt x="333" y="166"/>
                  </a:lnTo>
                  <a:lnTo>
                    <a:pt x="366" y="142"/>
                  </a:lnTo>
                  <a:lnTo>
                    <a:pt x="400" y="121"/>
                  </a:lnTo>
                  <a:lnTo>
                    <a:pt x="433" y="101"/>
                  </a:lnTo>
                  <a:lnTo>
                    <a:pt x="470" y="83"/>
                  </a:lnTo>
                  <a:lnTo>
                    <a:pt x="506" y="65"/>
                  </a:lnTo>
                  <a:lnTo>
                    <a:pt x="544" y="50"/>
                  </a:lnTo>
                  <a:lnTo>
                    <a:pt x="582" y="38"/>
                  </a:lnTo>
                  <a:lnTo>
                    <a:pt x="621" y="27"/>
                  </a:lnTo>
                  <a:lnTo>
                    <a:pt x="661" y="18"/>
                  </a:lnTo>
                  <a:lnTo>
                    <a:pt x="703" y="10"/>
                  </a:lnTo>
                  <a:lnTo>
                    <a:pt x="744" y="4"/>
                  </a:lnTo>
                  <a:lnTo>
                    <a:pt x="785" y="1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9E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67" name="Freeform 84"/>
            <p:cNvSpPr>
              <a:spLocks/>
            </p:cNvSpPr>
            <p:nvPr/>
          </p:nvSpPr>
          <p:spPr bwMode="auto">
            <a:xfrm>
              <a:off x="368" y="2459"/>
              <a:ext cx="404" cy="406"/>
            </a:xfrm>
            <a:custGeom>
              <a:avLst/>
              <a:gdLst>
                <a:gd name="T0" fmla="*/ 1 w 1618"/>
                <a:gd name="T1" fmla="*/ 0 h 1623"/>
                <a:gd name="T2" fmla="*/ 1 w 1618"/>
                <a:gd name="T3" fmla="*/ 0 h 1623"/>
                <a:gd name="T4" fmla="*/ 1 w 1618"/>
                <a:gd name="T5" fmla="*/ 0 h 1623"/>
                <a:gd name="T6" fmla="*/ 1 w 1618"/>
                <a:gd name="T7" fmla="*/ 0 h 1623"/>
                <a:gd name="T8" fmla="*/ 1 w 1618"/>
                <a:gd name="T9" fmla="*/ 0 h 1623"/>
                <a:gd name="T10" fmla="*/ 1 w 1618"/>
                <a:gd name="T11" fmla="*/ 1 h 1623"/>
                <a:gd name="T12" fmla="*/ 1 w 1618"/>
                <a:gd name="T13" fmla="*/ 1 h 1623"/>
                <a:gd name="T14" fmla="*/ 1 w 1618"/>
                <a:gd name="T15" fmla="*/ 1 h 1623"/>
                <a:gd name="T16" fmla="*/ 1 w 1618"/>
                <a:gd name="T17" fmla="*/ 1 h 1623"/>
                <a:gd name="T18" fmla="*/ 1 w 1618"/>
                <a:gd name="T19" fmla="*/ 1 h 1623"/>
                <a:gd name="T20" fmla="*/ 1 w 1618"/>
                <a:gd name="T21" fmla="*/ 1 h 1623"/>
                <a:gd name="T22" fmla="*/ 1 w 1618"/>
                <a:gd name="T23" fmla="*/ 1 h 1623"/>
                <a:gd name="T24" fmla="*/ 1 w 1618"/>
                <a:gd name="T25" fmla="*/ 2 h 1623"/>
                <a:gd name="T26" fmla="*/ 1 w 1618"/>
                <a:gd name="T27" fmla="*/ 2 h 1623"/>
                <a:gd name="T28" fmla="*/ 1 w 1618"/>
                <a:gd name="T29" fmla="*/ 2 h 1623"/>
                <a:gd name="T30" fmla="*/ 1 w 1618"/>
                <a:gd name="T31" fmla="*/ 2 h 1623"/>
                <a:gd name="T32" fmla="*/ 1 w 1618"/>
                <a:gd name="T33" fmla="*/ 2 h 1623"/>
                <a:gd name="T34" fmla="*/ 0 w 1618"/>
                <a:gd name="T35" fmla="*/ 2 h 1623"/>
                <a:gd name="T36" fmla="*/ 0 w 1618"/>
                <a:gd name="T37" fmla="*/ 2 h 1623"/>
                <a:gd name="T38" fmla="*/ 0 w 1618"/>
                <a:gd name="T39" fmla="*/ 2 h 1623"/>
                <a:gd name="T40" fmla="*/ 0 w 1618"/>
                <a:gd name="T41" fmla="*/ 1 h 1623"/>
                <a:gd name="T42" fmla="*/ 0 w 1618"/>
                <a:gd name="T43" fmla="*/ 1 h 1623"/>
                <a:gd name="T44" fmla="*/ 0 w 1618"/>
                <a:gd name="T45" fmla="*/ 1 h 1623"/>
                <a:gd name="T46" fmla="*/ 0 w 1618"/>
                <a:gd name="T47" fmla="*/ 1 h 1623"/>
                <a:gd name="T48" fmla="*/ 0 w 1618"/>
                <a:gd name="T49" fmla="*/ 1 h 1623"/>
                <a:gd name="T50" fmla="*/ 0 w 1618"/>
                <a:gd name="T51" fmla="*/ 1 h 1623"/>
                <a:gd name="T52" fmla="*/ 0 w 1618"/>
                <a:gd name="T53" fmla="*/ 1 h 1623"/>
                <a:gd name="T54" fmla="*/ 0 w 1618"/>
                <a:gd name="T55" fmla="*/ 0 h 1623"/>
                <a:gd name="T56" fmla="*/ 0 w 1618"/>
                <a:gd name="T57" fmla="*/ 0 h 1623"/>
                <a:gd name="T58" fmla="*/ 0 w 1618"/>
                <a:gd name="T59" fmla="*/ 0 h 1623"/>
                <a:gd name="T60" fmla="*/ 0 w 1618"/>
                <a:gd name="T61" fmla="*/ 0 h 1623"/>
                <a:gd name="T62" fmla="*/ 1 w 1618"/>
                <a:gd name="T63" fmla="*/ 0 h 16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8"/>
                <a:gd name="T97" fmla="*/ 0 h 1623"/>
                <a:gd name="T98" fmla="*/ 1618 w 1618"/>
                <a:gd name="T99" fmla="*/ 1623 h 16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8" h="1623">
                  <a:moveTo>
                    <a:pt x="810" y="0"/>
                  </a:moveTo>
                  <a:lnTo>
                    <a:pt x="893" y="4"/>
                  </a:lnTo>
                  <a:lnTo>
                    <a:pt x="973" y="16"/>
                  </a:lnTo>
                  <a:lnTo>
                    <a:pt x="1051" y="36"/>
                  </a:lnTo>
                  <a:lnTo>
                    <a:pt x="1125" y="64"/>
                  </a:lnTo>
                  <a:lnTo>
                    <a:pt x="1195" y="98"/>
                  </a:lnTo>
                  <a:lnTo>
                    <a:pt x="1263" y="139"/>
                  </a:lnTo>
                  <a:lnTo>
                    <a:pt x="1324" y="185"/>
                  </a:lnTo>
                  <a:lnTo>
                    <a:pt x="1382" y="238"/>
                  </a:lnTo>
                  <a:lnTo>
                    <a:pt x="1434" y="296"/>
                  </a:lnTo>
                  <a:lnTo>
                    <a:pt x="1481" y="358"/>
                  </a:lnTo>
                  <a:lnTo>
                    <a:pt x="1521" y="425"/>
                  </a:lnTo>
                  <a:lnTo>
                    <a:pt x="1554" y="496"/>
                  </a:lnTo>
                  <a:lnTo>
                    <a:pt x="1582" y="570"/>
                  </a:lnTo>
                  <a:lnTo>
                    <a:pt x="1602" y="648"/>
                  </a:lnTo>
                  <a:lnTo>
                    <a:pt x="1615" y="728"/>
                  </a:lnTo>
                  <a:lnTo>
                    <a:pt x="1618" y="811"/>
                  </a:lnTo>
                  <a:lnTo>
                    <a:pt x="1615" y="893"/>
                  </a:lnTo>
                  <a:lnTo>
                    <a:pt x="1602" y="974"/>
                  </a:lnTo>
                  <a:lnTo>
                    <a:pt x="1582" y="1051"/>
                  </a:lnTo>
                  <a:lnTo>
                    <a:pt x="1554" y="1126"/>
                  </a:lnTo>
                  <a:lnTo>
                    <a:pt x="1521" y="1197"/>
                  </a:lnTo>
                  <a:lnTo>
                    <a:pt x="1481" y="1264"/>
                  </a:lnTo>
                  <a:lnTo>
                    <a:pt x="1434" y="1327"/>
                  </a:lnTo>
                  <a:lnTo>
                    <a:pt x="1382" y="1385"/>
                  </a:lnTo>
                  <a:lnTo>
                    <a:pt x="1324" y="1437"/>
                  </a:lnTo>
                  <a:lnTo>
                    <a:pt x="1263" y="1484"/>
                  </a:lnTo>
                  <a:lnTo>
                    <a:pt x="1195" y="1525"/>
                  </a:lnTo>
                  <a:lnTo>
                    <a:pt x="1125" y="1559"/>
                  </a:lnTo>
                  <a:lnTo>
                    <a:pt x="1051" y="1586"/>
                  </a:lnTo>
                  <a:lnTo>
                    <a:pt x="973" y="1606"/>
                  </a:lnTo>
                  <a:lnTo>
                    <a:pt x="893" y="1619"/>
                  </a:lnTo>
                  <a:lnTo>
                    <a:pt x="810" y="1623"/>
                  </a:lnTo>
                  <a:lnTo>
                    <a:pt x="728" y="1619"/>
                  </a:lnTo>
                  <a:lnTo>
                    <a:pt x="648" y="1606"/>
                  </a:lnTo>
                  <a:lnTo>
                    <a:pt x="570" y="1586"/>
                  </a:lnTo>
                  <a:lnTo>
                    <a:pt x="495" y="1559"/>
                  </a:lnTo>
                  <a:lnTo>
                    <a:pt x="425" y="1525"/>
                  </a:lnTo>
                  <a:lnTo>
                    <a:pt x="357" y="1484"/>
                  </a:lnTo>
                  <a:lnTo>
                    <a:pt x="296" y="1437"/>
                  </a:lnTo>
                  <a:lnTo>
                    <a:pt x="238" y="1385"/>
                  </a:lnTo>
                  <a:lnTo>
                    <a:pt x="185" y="1327"/>
                  </a:lnTo>
                  <a:lnTo>
                    <a:pt x="139" y="1264"/>
                  </a:lnTo>
                  <a:lnTo>
                    <a:pt x="98" y="1197"/>
                  </a:lnTo>
                  <a:lnTo>
                    <a:pt x="64" y="1126"/>
                  </a:lnTo>
                  <a:lnTo>
                    <a:pt x="36" y="1051"/>
                  </a:lnTo>
                  <a:lnTo>
                    <a:pt x="16" y="974"/>
                  </a:lnTo>
                  <a:lnTo>
                    <a:pt x="4" y="893"/>
                  </a:lnTo>
                  <a:lnTo>
                    <a:pt x="0" y="811"/>
                  </a:lnTo>
                  <a:lnTo>
                    <a:pt x="4" y="728"/>
                  </a:lnTo>
                  <a:lnTo>
                    <a:pt x="16" y="648"/>
                  </a:lnTo>
                  <a:lnTo>
                    <a:pt x="36" y="570"/>
                  </a:lnTo>
                  <a:lnTo>
                    <a:pt x="64" y="496"/>
                  </a:lnTo>
                  <a:lnTo>
                    <a:pt x="98" y="425"/>
                  </a:lnTo>
                  <a:lnTo>
                    <a:pt x="139" y="358"/>
                  </a:lnTo>
                  <a:lnTo>
                    <a:pt x="185" y="296"/>
                  </a:lnTo>
                  <a:lnTo>
                    <a:pt x="238" y="238"/>
                  </a:lnTo>
                  <a:lnTo>
                    <a:pt x="296" y="185"/>
                  </a:lnTo>
                  <a:lnTo>
                    <a:pt x="357" y="139"/>
                  </a:lnTo>
                  <a:lnTo>
                    <a:pt x="425" y="98"/>
                  </a:lnTo>
                  <a:lnTo>
                    <a:pt x="495" y="64"/>
                  </a:lnTo>
                  <a:lnTo>
                    <a:pt x="570" y="36"/>
                  </a:lnTo>
                  <a:lnTo>
                    <a:pt x="648" y="16"/>
                  </a:lnTo>
                  <a:lnTo>
                    <a:pt x="728" y="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B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68" name="Freeform 85"/>
            <p:cNvSpPr>
              <a:spLocks/>
            </p:cNvSpPr>
            <p:nvPr/>
          </p:nvSpPr>
          <p:spPr bwMode="auto">
            <a:xfrm>
              <a:off x="370" y="2462"/>
              <a:ext cx="396" cy="397"/>
            </a:xfrm>
            <a:custGeom>
              <a:avLst/>
              <a:gdLst>
                <a:gd name="T0" fmla="*/ 1 w 1583"/>
                <a:gd name="T1" fmla="*/ 0 h 1589"/>
                <a:gd name="T2" fmla="*/ 1 w 1583"/>
                <a:gd name="T3" fmla="*/ 0 h 1589"/>
                <a:gd name="T4" fmla="*/ 1 w 1583"/>
                <a:gd name="T5" fmla="*/ 0 h 1589"/>
                <a:gd name="T6" fmla="*/ 1 w 1583"/>
                <a:gd name="T7" fmla="*/ 0 h 1589"/>
                <a:gd name="T8" fmla="*/ 2 w 1583"/>
                <a:gd name="T9" fmla="*/ 0 h 1589"/>
                <a:gd name="T10" fmla="*/ 2 w 1583"/>
                <a:gd name="T11" fmla="*/ 0 h 1589"/>
                <a:gd name="T12" fmla="*/ 2 w 1583"/>
                <a:gd name="T13" fmla="*/ 0 h 1589"/>
                <a:gd name="T14" fmla="*/ 2 w 1583"/>
                <a:gd name="T15" fmla="*/ 1 h 1589"/>
                <a:gd name="T16" fmla="*/ 2 w 1583"/>
                <a:gd name="T17" fmla="*/ 1 h 1589"/>
                <a:gd name="T18" fmla="*/ 2 w 1583"/>
                <a:gd name="T19" fmla="*/ 1 h 1589"/>
                <a:gd name="T20" fmla="*/ 2 w 1583"/>
                <a:gd name="T21" fmla="*/ 1 h 1589"/>
                <a:gd name="T22" fmla="*/ 2 w 1583"/>
                <a:gd name="T23" fmla="*/ 1 h 1589"/>
                <a:gd name="T24" fmla="*/ 1 w 1583"/>
                <a:gd name="T25" fmla="*/ 1 h 1589"/>
                <a:gd name="T26" fmla="*/ 1 w 1583"/>
                <a:gd name="T27" fmla="*/ 1 h 1589"/>
                <a:gd name="T28" fmla="*/ 1 w 1583"/>
                <a:gd name="T29" fmla="*/ 1 h 1589"/>
                <a:gd name="T30" fmla="*/ 1 w 1583"/>
                <a:gd name="T31" fmla="*/ 1 h 1589"/>
                <a:gd name="T32" fmla="*/ 1 w 1583"/>
                <a:gd name="T33" fmla="*/ 1 h 1589"/>
                <a:gd name="T34" fmla="*/ 1 w 1583"/>
                <a:gd name="T35" fmla="*/ 1 h 1589"/>
                <a:gd name="T36" fmla="*/ 1 w 1583"/>
                <a:gd name="T37" fmla="*/ 1 h 1589"/>
                <a:gd name="T38" fmla="*/ 0 w 1583"/>
                <a:gd name="T39" fmla="*/ 1 h 1589"/>
                <a:gd name="T40" fmla="*/ 0 w 1583"/>
                <a:gd name="T41" fmla="*/ 1 h 1589"/>
                <a:gd name="T42" fmla="*/ 0 w 1583"/>
                <a:gd name="T43" fmla="*/ 1 h 1589"/>
                <a:gd name="T44" fmla="*/ 0 w 1583"/>
                <a:gd name="T45" fmla="*/ 1 h 1589"/>
                <a:gd name="T46" fmla="*/ 0 w 1583"/>
                <a:gd name="T47" fmla="*/ 1 h 1589"/>
                <a:gd name="T48" fmla="*/ 0 w 1583"/>
                <a:gd name="T49" fmla="*/ 1 h 1589"/>
                <a:gd name="T50" fmla="*/ 0 w 1583"/>
                <a:gd name="T51" fmla="*/ 0 h 1589"/>
                <a:gd name="T52" fmla="*/ 0 w 1583"/>
                <a:gd name="T53" fmla="*/ 0 h 1589"/>
                <a:gd name="T54" fmla="*/ 0 w 1583"/>
                <a:gd name="T55" fmla="*/ 0 h 1589"/>
                <a:gd name="T56" fmla="*/ 0 w 1583"/>
                <a:gd name="T57" fmla="*/ 0 h 1589"/>
                <a:gd name="T58" fmla="*/ 1 w 1583"/>
                <a:gd name="T59" fmla="*/ 0 h 1589"/>
                <a:gd name="T60" fmla="*/ 1 w 1583"/>
                <a:gd name="T61" fmla="*/ 0 h 1589"/>
                <a:gd name="T62" fmla="*/ 1 w 1583"/>
                <a:gd name="T63" fmla="*/ 0 h 1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83"/>
                <a:gd name="T97" fmla="*/ 0 h 1589"/>
                <a:gd name="T98" fmla="*/ 1583 w 1583"/>
                <a:gd name="T99" fmla="*/ 1589 h 1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83" h="1589">
                  <a:moveTo>
                    <a:pt x="793" y="0"/>
                  </a:moveTo>
                  <a:lnTo>
                    <a:pt x="874" y="4"/>
                  </a:lnTo>
                  <a:lnTo>
                    <a:pt x="952" y="16"/>
                  </a:lnTo>
                  <a:lnTo>
                    <a:pt x="1028" y="36"/>
                  </a:lnTo>
                  <a:lnTo>
                    <a:pt x="1101" y="63"/>
                  </a:lnTo>
                  <a:lnTo>
                    <a:pt x="1170" y="97"/>
                  </a:lnTo>
                  <a:lnTo>
                    <a:pt x="1235" y="137"/>
                  </a:lnTo>
                  <a:lnTo>
                    <a:pt x="1296" y="182"/>
                  </a:lnTo>
                  <a:lnTo>
                    <a:pt x="1351" y="233"/>
                  </a:lnTo>
                  <a:lnTo>
                    <a:pt x="1403" y="290"/>
                  </a:lnTo>
                  <a:lnTo>
                    <a:pt x="1448" y="351"/>
                  </a:lnTo>
                  <a:lnTo>
                    <a:pt x="1488" y="416"/>
                  </a:lnTo>
                  <a:lnTo>
                    <a:pt x="1520" y="486"/>
                  </a:lnTo>
                  <a:lnTo>
                    <a:pt x="1548" y="559"/>
                  </a:lnTo>
                  <a:lnTo>
                    <a:pt x="1567" y="635"/>
                  </a:lnTo>
                  <a:lnTo>
                    <a:pt x="1579" y="713"/>
                  </a:lnTo>
                  <a:lnTo>
                    <a:pt x="1583" y="795"/>
                  </a:lnTo>
                  <a:lnTo>
                    <a:pt x="1579" y="876"/>
                  </a:lnTo>
                  <a:lnTo>
                    <a:pt x="1567" y="954"/>
                  </a:lnTo>
                  <a:lnTo>
                    <a:pt x="1548" y="1030"/>
                  </a:lnTo>
                  <a:lnTo>
                    <a:pt x="1520" y="1103"/>
                  </a:lnTo>
                  <a:lnTo>
                    <a:pt x="1488" y="1173"/>
                  </a:lnTo>
                  <a:lnTo>
                    <a:pt x="1448" y="1238"/>
                  </a:lnTo>
                  <a:lnTo>
                    <a:pt x="1403" y="1300"/>
                  </a:lnTo>
                  <a:lnTo>
                    <a:pt x="1351" y="1356"/>
                  </a:lnTo>
                  <a:lnTo>
                    <a:pt x="1296" y="1407"/>
                  </a:lnTo>
                  <a:lnTo>
                    <a:pt x="1235" y="1453"/>
                  </a:lnTo>
                  <a:lnTo>
                    <a:pt x="1170" y="1493"/>
                  </a:lnTo>
                  <a:lnTo>
                    <a:pt x="1101" y="1526"/>
                  </a:lnTo>
                  <a:lnTo>
                    <a:pt x="1028" y="1553"/>
                  </a:lnTo>
                  <a:lnTo>
                    <a:pt x="952" y="1573"/>
                  </a:lnTo>
                  <a:lnTo>
                    <a:pt x="874" y="1585"/>
                  </a:lnTo>
                  <a:lnTo>
                    <a:pt x="793" y="1589"/>
                  </a:lnTo>
                  <a:lnTo>
                    <a:pt x="713" y="1585"/>
                  </a:lnTo>
                  <a:lnTo>
                    <a:pt x="634" y="1573"/>
                  </a:lnTo>
                  <a:lnTo>
                    <a:pt x="557" y="1553"/>
                  </a:lnTo>
                  <a:lnTo>
                    <a:pt x="485" y="1526"/>
                  </a:lnTo>
                  <a:lnTo>
                    <a:pt x="416" y="1493"/>
                  </a:lnTo>
                  <a:lnTo>
                    <a:pt x="351" y="1453"/>
                  </a:lnTo>
                  <a:lnTo>
                    <a:pt x="289" y="1407"/>
                  </a:lnTo>
                  <a:lnTo>
                    <a:pt x="233" y="1356"/>
                  </a:lnTo>
                  <a:lnTo>
                    <a:pt x="181" y="1300"/>
                  </a:lnTo>
                  <a:lnTo>
                    <a:pt x="136" y="1238"/>
                  </a:lnTo>
                  <a:lnTo>
                    <a:pt x="96" y="1173"/>
                  </a:lnTo>
                  <a:lnTo>
                    <a:pt x="62" y="1103"/>
                  </a:lnTo>
                  <a:lnTo>
                    <a:pt x="36" y="1030"/>
                  </a:lnTo>
                  <a:lnTo>
                    <a:pt x="16" y="954"/>
                  </a:lnTo>
                  <a:lnTo>
                    <a:pt x="4" y="876"/>
                  </a:lnTo>
                  <a:lnTo>
                    <a:pt x="0" y="795"/>
                  </a:lnTo>
                  <a:lnTo>
                    <a:pt x="4" y="713"/>
                  </a:lnTo>
                  <a:lnTo>
                    <a:pt x="16" y="635"/>
                  </a:lnTo>
                  <a:lnTo>
                    <a:pt x="36" y="559"/>
                  </a:lnTo>
                  <a:lnTo>
                    <a:pt x="62" y="486"/>
                  </a:lnTo>
                  <a:lnTo>
                    <a:pt x="96" y="416"/>
                  </a:lnTo>
                  <a:lnTo>
                    <a:pt x="136" y="351"/>
                  </a:lnTo>
                  <a:lnTo>
                    <a:pt x="181" y="290"/>
                  </a:lnTo>
                  <a:lnTo>
                    <a:pt x="233" y="233"/>
                  </a:lnTo>
                  <a:lnTo>
                    <a:pt x="289" y="182"/>
                  </a:lnTo>
                  <a:lnTo>
                    <a:pt x="351" y="137"/>
                  </a:lnTo>
                  <a:lnTo>
                    <a:pt x="416" y="97"/>
                  </a:lnTo>
                  <a:lnTo>
                    <a:pt x="485" y="63"/>
                  </a:lnTo>
                  <a:lnTo>
                    <a:pt x="557" y="36"/>
                  </a:lnTo>
                  <a:lnTo>
                    <a:pt x="634" y="16"/>
                  </a:lnTo>
                  <a:lnTo>
                    <a:pt x="713" y="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69" name="Freeform 86"/>
            <p:cNvSpPr>
              <a:spLocks/>
            </p:cNvSpPr>
            <p:nvPr/>
          </p:nvSpPr>
          <p:spPr bwMode="auto">
            <a:xfrm>
              <a:off x="516" y="2440"/>
              <a:ext cx="28" cy="205"/>
            </a:xfrm>
            <a:custGeom>
              <a:avLst/>
              <a:gdLst>
                <a:gd name="T0" fmla="*/ 0 w 113"/>
                <a:gd name="T1" fmla="*/ 0 h 821"/>
                <a:gd name="T2" fmla="*/ 0 w 113"/>
                <a:gd name="T3" fmla="*/ 0 h 821"/>
                <a:gd name="T4" fmla="*/ 0 w 113"/>
                <a:gd name="T5" fmla="*/ 0 h 821"/>
                <a:gd name="T6" fmla="*/ 0 w 113"/>
                <a:gd name="T7" fmla="*/ 0 h 821"/>
                <a:gd name="T8" fmla="*/ 0 w 113"/>
                <a:gd name="T9" fmla="*/ 0 h 821"/>
                <a:gd name="T10" fmla="*/ 0 w 113"/>
                <a:gd name="T11" fmla="*/ 0 h 821"/>
                <a:gd name="T12" fmla="*/ 0 w 113"/>
                <a:gd name="T13" fmla="*/ 0 h 821"/>
                <a:gd name="T14" fmla="*/ 0 w 113"/>
                <a:gd name="T15" fmla="*/ 0 h 821"/>
                <a:gd name="T16" fmla="*/ 0 w 113"/>
                <a:gd name="T17" fmla="*/ 1 h 821"/>
                <a:gd name="T18" fmla="*/ 0 w 113"/>
                <a:gd name="T19" fmla="*/ 1 h 821"/>
                <a:gd name="T20" fmla="*/ 0 w 113"/>
                <a:gd name="T21" fmla="*/ 1 h 821"/>
                <a:gd name="T22" fmla="*/ 0 w 113"/>
                <a:gd name="T23" fmla="*/ 1 h 821"/>
                <a:gd name="T24" fmla="*/ 0 w 113"/>
                <a:gd name="T25" fmla="*/ 0 h 821"/>
                <a:gd name="T26" fmla="*/ 0 w 113"/>
                <a:gd name="T27" fmla="*/ 0 h 821"/>
                <a:gd name="T28" fmla="*/ 0 w 113"/>
                <a:gd name="T29" fmla="*/ 0 h 821"/>
                <a:gd name="T30" fmla="*/ 0 w 113"/>
                <a:gd name="T31" fmla="*/ 0 h 821"/>
                <a:gd name="T32" fmla="*/ 0 w 113"/>
                <a:gd name="T33" fmla="*/ 0 h 821"/>
                <a:gd name="T34" fmla="*/ 0 w 113"/>
                <a:gd name="T35" fmla="*/ 0 h 821"/>
                <a:gd name="T36" fmla="*/ 0 w 113"/>
                <a:gd name="T37" fmla="*/ 0 h 821"/>
                <a:gd name="T38" fmla="*/ 0 w 113"/>
                <a:gd name="T39" fmla="*/ 0 h 821"/>
                <a:gd name="T40" fmla="*/ 0 w 113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821"/>
                <a:gd name="T65" fmla="*/ 113 w 113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821">
                  <a:moveTo>
                    <a:pt x="94" y="0"/>
                  </a:moveTo>
                  <a:lnTo>
                    <a:pt x="69" y="78"/>
                  </a:lnTo>
                  <a:lnTo>
                    <a:pt x="52" y="157"/>
                  </a:lnTo>
                  <a:lnTo>
                    <a:pt x="43" y="240"/>
                  </a:lnTo>
                  <a:lnTo>
                    <a:pt x="39" y="326"/>
                  </a:lnTo>
                  <a:lnTo>
                    <a:pt x="43" y="419"/>
                  </a:lnTo>
                  <a:lnTo>
                    <a:pt x="52" y="519"/>
                  </a:lnTo>
                  <a:lnTo>
                    <a:pt x="66" y="629"/>
                  </a:lnTo>
                  <a:lnTo>
                    <a:pt x="84" y="751"/>
                  </a:lnTo>
                  <a:lnTo>
                    <a:pt x="113" y="821"/>
                  </a:lnTo>
                  <a:lnTo>
                    <a:pt x="67" y="821"/>
                  </a:lnTo>
                  <a:lnTo>
                    <a:pt x="36" y="751"/>
                  </a:lnTo>
                  <a:lnTo>
                    <a:pt x="23" y="663"/>
                  </a:lnTo>
                  <a:lnTo>
                    <a:pt x="13" y="577"/>
                  </a:lnTo>
                  <a:lnTo>
                    <a:pt x="6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6" y="226"/>
                  </a:lnTo>
                  <a:lnTo>
                    <a:pt x="17" y="134"/>
                  </a:lnTo>
                  <a:lnTo>
                    <a:pt x="36" y="3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70" name="Freeform 87"/>
            <p:cNvSpPr>
              <a:spLocks/>
            </p:cNvSpPr>
            <p:nvPr/>
          </p:nvSpPr>
          <p:spPr bwMode="auto">
            <a:xfrm>
              <a:off x="416" y="2486"/>
              <a:ext cx="316" cy="161"/>
            </a:xfrm>
            <a:custGeom>
              <a:avLst/>
              <a:gdLst>
                <a:gd name="T0" fmla="*/ 0 w 1264"/>
                <a:gd name="T1" fmla="*/ 0 h 644"/>
                <a:gd name="T2" fmla="*/ 0 w 1264"/>
                <a:gd name="T3" fmla="*/ 0 h 644"/>
                <a:gd name="T4" fmla="*/ 0 w 1264"/>
                <a:gd name="T5" fmla="*/ 1 h 644"/>
                <a:gd name="T6" fmla="*/ 0 w 1264"/>
                <a:gd name="T7" fmla="*/ 1 h 644"/>
                <a:gd name="T8" fmla="*/ 0 w 1264"/>
                <a:gd name="T9" fmla="*/ 1 h 644"/>
                <a:gd name="T10" fmla="*/ 0 w 1264"/>
                <a:gd name="T11" fmla="*/ 1 h 644"/>
                <a:gd name="T12" fmla="*/ 0 w 1264"/>
                <a:gd name="T13" fmla="*/ 1 h 644"/>
                <a:gd name="T14" fmla="*/ 1 w 1264"/>
                <a:gd name="T15" fmla="*/ 1 h 644"/>
                <a:gd name="T16" fmla="*/ 1 w 1264"/>
                <a:gd name="T17" fmla="*/ 1 h 644"/>
                <a:gd name="T18" fmla="*/ 1 w 1264"/>
                <a:gd name="T19" fmla="*/ 1 h 644"/>
                <a:gd name="T20" fmla="*/ 1 w 1264"/>
                <a:gd name="T21" fmla="*/ 1 h 644"/>
                <a:gd name="T22" fmla="*/ 1 w 1264"/>
                <a:gd name="T23" fmla="*/ 1 h 644"/>
                <a:gd name="T24" fmla="*/ 1 w 1264"/>
                <a:gd name="T25" fmla="*/ 1 h 644"/>
                <a:gd name="T26" fmla="*/ 1 w 1264"/>
                <a:gd name="T27" fmla="*/ 1 h 644"/>
                <a:gd name="T28" fmla="*/ 1 w 1264"/>
                <a:gd name="T29" fmla="*/ 1 h 644"/>
                <a:gd name="T30" fmla="*/ 1 w 1264"/>
                <a:gd name="T31" fmla="*/ 1 h 644"/>
                <a:gd name="T32" fmla="*/ 1 w 1264"/>
                <a:gd name="T33" fmla="*/ 1 h 644"/>
                <a:gd name="T34" fmla="*/ 1 w 1264"/>
                <a:gd name="T35" fmla="*/ 1 h 644"/>
                <a:gd name="T36" fmla="*/ 1 w 1264"/>
                <a:gd name="T37" fmla="*/ 1 h 644"/>
                <a:gd name="T38" fmla="*/ 1 w 1264"/>
                <a:gd name="T39" fmla="*/ 1 h 644"/>
                <a:gd name="T40" fmla="*/ 1 w 1264"/>
                <a:gd name="T41" fmla="*/ 1 h 644"/>
                <a:gd name="T42" fmla="*/ 1 w 1264"/>
                <a:gd name="T43" fmla="*/ 1 h 644"/>
                <a:gd name="T44" fmla="*/ 1 w 1264"/>
                <a:gd name="T45" fmla="*/ 0 h 644"/>
                <a:gd name="T46" fmla="*/ 1 w 1264"/>
                <a:gd name="T47" fmla="*/ 0 h 644"/>
                <a:gd name="T48" fmla="*/ 1 w 1264"/>
                <a:gd name="T49" fmla="*/ 0 h 644"/>
                <a:gd name="T50" fmla="*/ 1 w 1264"/>
                <a:gd name="T51" fmla="*/ 0 h 644"/>
                <a:gd name="T52" fmla="*/ 1 w 1264"/>
                <a:gd name="T53" fmla="*/ 0 h 644"/>
                <a:gd name="T54" fmla="*/ 1 w 1264"/>
                <a:gd name="T55" fmla="*/ 1 h 644"/>
                <a:gd name="T56" fmla="*/ 1 w 1264"/>
                <a:gd name="T57" fmla="*/ 1 h 644"/>
                <a:gd name="T58" fmla="*/ 1 w 1264"/>
                <a:gd name="T59" fmla="*/ 1 h 644"/>
                <a:gd name="T60" fmla="*/ 1 w 1264"/>
                <a:gd name="T61" fmla="*/ 1 h 644"/>
                <a:gd name="T62" fmla="*/ 1 w 1264"/>
                <a:gd name="T63" fmla="*/ 1 h 644"/>
                <a:gd name="T64" fmla="*/ 1 w 1264"/>
                <a:gd name="T65" fmla="*/ 1 h 644"/>
                <a:gd name="T66" fmla="*/ 1 w 1264"/>
                <a:gd name="T67" fmla="*/ 1 h 644"/>
                <a:gd name="T68" fmla="*/ 1 w 1264"/>
                <a:gd name="T69" fmla="*/ 1 h 644"/>
                <a:gd name="T70" fmla="*/ 1 w 1264"/>
                <a:gd name="T71" fmla="*/ 1 h 644"/>
                <a:gd name="T72" fmla="*/ 1 w 1264"/>
                <a:gd name="T73" fmla="*/ 1 h 644"/>
                <a:gd name="T74" fmla="*/ 1 w 1264"/>
                <a:gd name="T75" fmla="*/ 1 h 644"/>
                <a:gd name="T76" fmla="*/ 1 w 1264"/>
                <a:gd name="T77" fmla="*/ 1 h 644"/>
                <a:gd name="T78" fmla="*/ 1 w 1264"/>
                <a:gd name="T79" fmla="*/ 1 h 644"/>
                <a:gd name="T80" fmla="*/ 1 w 1264"/>
                <a:gd name="T81" fmla="*/ 1 h 644"/>
                <a:gd name="T82" fmla="*/ 1 w 1264"/>
                <a:gd name="T83" fmla="*/ 1 h 644"/>
                <a:gd name="T84" fmla="*/ 0 w 1264"/>
                <a:gd name="T85" fmla="*/ 1 h 644"/>
                <a:gd name="T86" fmla="*/ 0 w 1264"/>
                <a:gd name="T87" fmla="*/ 1 h 644"/>
                <a:gd name="T88" fmla="*/ 0 w 1264"/>
                <a:gd name="T89" fmla="*/ 1 h 644"/>
                <a:gd name="T90" fmla="*/ 0 w 1264"/>
                <a:gd name="T91" fmla="*/ 1 h 644"/>
                <a:gd name="T92" fmla="*/ 0 w 1264"/>
                <a:gd name="T93" fmla="*/ 1 h 644"/>
                <a:gd name="T94" fmla="*/ 0 w 1264"/>
                <a:gd name="T95" fmla="*/ 1 h 644"/>
                <a:gd name="T96" fmla="*/ 0 w 1264"/>
                <a:gd name="T97" fmla="*/ 0 h 6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4"/>
                <a:gd name="T148" fmla="*/ 0 h 644"/>
                <a:gd name="T149" fmla="*/ 1264 w 1264"/>
                <a:gd name="T150" fmla="*/ 644 h 6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4" h="644">
                  <a:moveTo>
                    <a:pt x="10" y="145"/>
                  </a:moveTo>
                  <a:lnTo>
                    <a:pt x="10" y="222"/>
                  </a:lnTo>
                  <a:lnTo>
                    <a:pt x="14" y="284"/>
                  </a:lnTo>
                  <a:lnTo>
                    <a:pt x="20" y="337"/>
                  </a:lnTo>
                  <a:lnTo>
                    <a:pt x="34" y="382"/>
                  </a:lnTo>
                  <a:lnTo>
                    <a:pt x="56" y="423"/>
                  </a:lnTo>
                  <a:lnTo>
                    <a:pt x="89" y="466"/>
                  </a:lnTo>
                  <a:lnTo>
                    <a:pt x="134" y="511"/>
                  </a:lnTo>
                  <a:lnTo>
                    <a:pt x="193" y="565"/>
                  </a:lnTo>
                  <a:lnTo>
                    <a:pt x="219" y="569"/>
                  </a:lnTo>
                  <a:lnTo>
                    <a:pt x="247" y="573"/>
                  </a:lnTo>
                  <a:lnTo>
                    <a:pt x="273" y="576"/>
                  </a:lnTo>
                  <a:lnTo>
                    <a:pt x="301" y="580"/>
                  </a:lnTo>
                  <a:lnTo>
                    <a:pt x="328" y="584"/>
                  </a:lnTo>
                  <a:lnTo>
                    <a:pt x="356" y="586"/>
                  </a:lnTo>
                  <a:lnTo>
                    <a:pt x="383" y="589"/>
                  </a:lnTo>
                  <a:lnTo>
                    <a:pt x="411" y="591"/>
                  </a:lnTo>
                  <a:lnTo>
                    <a:pt x="440" y="594"/>
                  </a:lnTo>
                  <a:lnTo>
                    <a:pt x="467" y="595"/>
                  </a:lnTo>
                  <a:lnTo>
                    <a:pt x="496" y="596"/>
                  </a:lnTo>
                  <a:lnTo>
                    <a:pt x="525" y="598"/>
                  </a:lnTo>
                  <a:lnTo>
                    <a:pt x="554" y="599"/>
                  </a:lnTo>
                  <a:lnTo>
                    <a:pt x="582" y="599"/>
                  </a:lnTo>
                  <a:lnTo>
                    <a:pt x="612" y="599"/>
                  </a:lnTo>
                  <a:lnTo>
                    <a:pt x="642" y="599"/>
                  </a:lnTo>
                  <a:lnTo>
                    <a:pt x="671" y="598"/>
                  </a:lnTo>
                  <a:lnTo>
                    <a:pt x="701" y="596"/>
                  </a:lnTo>
                  <a:lnTo>
                    <a:pt x="733" y="595"/>
                  </a:lnTo>
                  <a:lnTo>
                    <a:pt x="763" y="593"/>
                  </a:lnTo>
                  <a:lnTo>
                    <a:pt x="794" y="590"/>
                  </a:lnTo>
                  <a:lnTo>
                    <a:pt x="824" y="588"/>
                  </a:lnTo>
                  <a:lnTo>
                    <a:pt x="855" y="584"/>
                  </a:lnTo>
                  <a:lnTo>
                    <a:pt x="888" y="580"/>
                  </a:lnTo>
                  <a:lnTo>
                    <a:pt x="919" y="575"/>
                  </a:lnTo>
                  <a:lnTo>
                    <a:pt x="952" y="570"/>
                  </a:lnTo>
                  <a:lnTo>
                    <a:pt x="984" y="565"/>
                  </a:lnTo>
                  <a:lnTo>
                    <a:pt x="1017" y="559"/>
                  </a:lnTo>
                  <a:lnTo>
                    <a:pt x="1050" y="551"/>
                  </a:lnTo>
                  <a:lnTo>
                    <a:pt x="1083" y="544"/>
                  </a:lnTo>
                  <a:lnTo>
                    <a:pt x="1117" y="536"/>
                  </a:lnTo>
                  <a:lnTo>
                    <a:pt x="1151" y="527"/>
                  </a:lnTo>
                  <a:lnTo>
                    <a:pt x="1155" y="519"/>
                  </a:lnTo>
                  <a:lnTo>
                    <a:pt x="1164" y="495"/>
                  </a:lnTo>
                  <a:lnTo>
                    <a:pt x="1177" y="456"/>
                  </a:lnTo>
                  <a:lnTo>
                    <a:pt x="1191" y="400"/>
                  </a:lnTo>
                  <a:lnTo>
                    <a:pt x="1205" y="327"/>
                  </a:lnTo>
                  <a:lnTo>
                    <a:pt x="1215" y="237"/>
                  </a:lnTo>
                  <a:lnTo>
                    <a:pt x="1220" y="128"/>
                  </a:lnTo>
                  <a:lnTo>
                    <a:pt x="1219" y="0"/>
                  </a:lnTo>
                  <a:lnTo>
                    <a:pt x="1264" y="78"/>
                  </a:lnTo>
                  <a:lnTo>
                    <a:pt x="1262" y="145"/>
                  </a:lnTo>
                  <a:lnTo>
                    <a:pt x="1257" y="209"/>
                  </a:lnTo>
                  <a:lnTo>
                    <a:pt x="1251" y="271"/>
                  </a:lnTo>
                  <a:lnTo>
                    <a:pt x="1241" y="331"/>
                  </a:lnTo>
                  <a:lnTo>
                    <a:pt x="1230" y="390"/>
                  </a:lnTo>
                  <a:lnTo>
                    <a:pt x="1215" y="450"/>
                  </a:lnTo>
                  <a:lnTo>
                    <a:pt x="1199" y="511"/>
                  </a:lnTo>
                  <a:lnTo>
                    <a:pt x="1180" y="576"/>
                  </a:lnTo>
                  <a:lnTo>
                    <a:pt x="1147" y="581"/>
                  </a:lnTo>
                  <a:lnTo>
                    <a:pt x="1116" y="586"/>
                  </a:lnTo>
                  <a:lnTo>
                    <a:pt x="1086" y="591"/>
                  </a:lnTo>
                  <a:lnTo>
                    <a:pt x="1057" y="596"/>
                  </a:lnTo>
                  <a:lnTo>
                    <a:pt x="1028" y="601"/>
                  </a:lnTo>
                  <a:lnTo>
                    <a:pt x="1001" y="606"/>
                  </a:lnTo>
                  <a:lnTo>
                    <a:pt x="973" y="610"/>
                  </a:lnTo>
                  <a:lnTo>
                    <a:pt x="947" y="615"/>
                  </a:lnTo>
                  <a:lnTo>
                    <a:pt x="921" y="619"/>
                  </a:lnTo>
                  <a:lnTo>
                    <a:pt x="894" y="623"/>
                  </a:lnTo>
                  <a:lnTo>
                    <a:pt x="868" y="626"/>
                  </a:lnTo>
                  <a:lnTo>
                    <a:pt x="842" y="629"/>
                  </a:lnTo>
                  <a:lnTo>
                    <a:pt x="815" y="633"/>
                  </a:lnTo>
                  <a:lnTo>
                    <a:pt x="789" y="635"/>
                  </a:lnTo>
                  <a:lnTo>
                    <a:pt x="763" y="638"/>
                  </a:lnTo>
                  <a:lnTo>
                    <a:pt x="735" y="639"/>
                  </a:lnTo>
                  <a:lnTo>
                    <a:pt x="708" y="641"/>
                  </a:lnTo>
                  <a:lnTo>
                    <a:pt x="679" y="643"/>
                  </a:lnTo>
                  <a:lnTo>
                    <a:pt x="650" y="643"/>
                  </a:lnTo>
                  <a:lnTo>
                    <a:pt x="620" y="644"/>
                  </a:lnTo>
                  <a:lnTo>
                    <a:pt x="589" y="644"/>
                  </a:lnTo>
                  <a:lnTo>
                    <a:pt x="557" y="643"/>
                  </a:lnTo>
                  <a:lnTo>
                    <a:pt x="525" y="641"/>
                  </a:lnTo>
                  <a:lnTo>
                    <a:pt x="490" y="640"/>
                  </a:lnTo>
                  <a:lnTo>
                    <a:pt x="453" y="638"/>
                  </a:lnTo>
                  <a:lnTo>
                    <a:pt x="417" y="635"/>
                  </a:lnTo>
                  <a:lnTo>
                    <a:pt x="378" y="631"/>
                  </a:lnTo>
                  <a:lnTo>
                    <a:pt x="337" y="628"/>
                  </a:lnTo>
                  <a:lnTo>
                    <a:pt x="294" y="623"/>
                  </a:lnTo>
                  <a:lnTo>
                    <a:pt x="250" y="618"/>
                  </a:lnTo>
                  <a:lnTo>
                    <a:pt x="204" y="611"/>
                  </a:lnTo>
                  <a:lnTo>
                    <a:pt x="155" y="605"/>
                  </a:lnTo>
                  <a:lnTo>
                    <a:pt x="114" y="552"/>
                  </a:lnTo>
                  <a:lnTo>
                    <a:pt x="83" y="509"/>
                  </a:lnTo>
                  <a:lnTo>
                    <a:pt x="60" y="471"/>
                  </a:lnTo>
                  <a:lnTo>
                    <a:pt x="44" y="433"/>
                  </a:lnTo>
                  <a:lnTo>
                    <a:pt x="33" y="395"/>
                  </a:lnTo>
                  <a:lnTo>
                    <a:pt x="22" y="351"/>
                  </a:lnTo>
                  <a:lnTo>
                    <a:pt x="12" y="299"/>
                  </a:lnTo>
                  <a:lnTo>
                    <a:pt x="0" y="234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71" name="Freeform 88"/>
            <p:cNvSpPr>
              <a:spLocks/>
            </p:cNvSpPr>
            <p:nvPr/>
          </p:nvSpPr>
          <p:spPr bwMode="auto">
            <a:xfrm>
              <a:off x="622" y="2440"/>
              <a:ext cx="21" cy="203"/>
            </a:xfrm>
            <a:custGeom>
              <a:avLst/>
              <a:gdLst>
                <a:gd name="T0" fmla="*/ 0 w 84"/>
                <a:gd name="T1" fmla="*/ 0 h 811"/>
                <a:gd name="T2" fmla="*/ 0 w 84"/>
                <a:gd name="T3" fmla="*/ 0 h 811"/>
                <a:gd name="T4" fmla="*/ 0 w 84"/>
                <a:gd name="T5" fmla="*/ 0 h 811"/>
                <a:gd name="T6" fmla="*/ 0 w 84"/>
                <a:gd name="T7" fmla="*/ 0 h 811"/>
                <a:gd name="T8" fmla="*/ 0 w 84"/>
                <a:gd name="T9" fmla="*/ 1 h 811"/>
                <a:gd name="T10" fmla="*/ 0 w 84"/>
                <a:gd name="T11" fmla="*/ 1 h 811"/>
                <a:gd name="T12" fmla="*/ 0 w 84"/>
                <a:gd name="T13" fmla="*/ 1 h 811"/>
                <a:gd name="T14" fmla="*/ 0 w 84"/>
                <a:gd name="T15" fmla="*/ 1 h 811"/>
                <a:gd name="T16" fmla="*/ 0 w 84"/>
                <a:gd name="T17" fmla="*/ 1 h 811"/>
                <a:gd name="T18" fmla="*/ 0 w 84"/>
                <a:gd name="T19" fmla="*/ 1 h 811"/>
                <a:gd name="T20" fmla="*/ 0 w 84"/>
                <a:gd name="T21" fmla="*/ 1 h 811"/>
                <a:gd name="T22" fmla="*/ 0 w 84"/>
                <a:gd name="T23" fmla="*/ 1 h 811"/>
                <a:gd name="T24" fmla="*/ 0 w 84"/>
                <a:gd name="T25" fmla="*/ 1 h 811"/>
                <a:gd name="T26" fmla="*/ 0 w 84"/>
                <a:gd name="T27" fmla="*/ 1 h 811"/>
                <a:gd name="T28" fmla="*/ 0 w 84"/>
                <a:gd name="T29" fmla="*/ 0 h 811"/>
                <a:gd name="T30" fmla="*/ 0 w 84"/>
                <a:gd name="T31" fmla="*/ 0 h 811"/>
                <a:gd name="T32" fmla="*/ 0 w 84"/>
                <a:gd name="T33" fmla="*/ 0 h 811"/>
                <a:gd name="T34" fmla="*/ 0 w 84"/>
                <a:gd name="T35" fmla="*/ 0 h 811"/>
                <a:gd name="T36" fmla="*/ 0 w 84"/>
                <a:gd name="T37" fmla="*/ 0 h 811"/>
                <a:gd name="T38" fmla="*/ 0 w 84"/>
                <a:gd name="T39" fmla="*/ 0 h 811"/>
                <a:gd name="T40" fmla="*/ 0 w 84"/>
                <a:gd name="T41" fmla="*/ 0 h 811"/>
                <a:gd name="T42" fmla="*/ 0 w 84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811"/>
                <a:gd name="T68" fmla="*/ 84 w 84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811">
                  <a:moveTo>
                    <a:pt x="39" y="0"/>
                  </a:moveTo>
                  <a:lnTo>
                    <a:pt x="48" y="104"/>
                  </a:lnTo>
                  <a:lnTo>
                    <a:pt x="52" y="206"/>
                  </a:lnTo>
                  <a:lnTo>
                    <a:pt x="53" y="306"/>
                  </a:lnTo>
                  <a:lnTo>
                    <a:pt x="50" y="405"/>
                  </a:lnTo>
                  <a:lnTo>
                    <a:pt x="44" y="505"/>
                  </a:lnTo>
                  <a:lnTo>
                    <a:pt x="34" y="606"/>
                  </a:lnTo>
                  <a:lnTo>
                    <a:pt x="19" y="707"/>
                  </a:lnTo>
                  <a:lnTo>
                    <a:pt x="0" y="811"/>
                  </a:lnTo>
                  <a:lnTo>
                    <a:pt x="49" y="801"/>
                  </a:lnTo>
                  <a:lnTo>
                    <a:pt x="58" y="749"/>
                  </a:lnTo>
                  <a:lnTo>
                    <a:pt x="68" y="666"/>
                  </a:lnTo>
                  <a:lnTo>
                    <a:pt x="77" y="562"/>
                  </a:lnTo>
                  <a:lnTo>
                    <a:pt x="82" y="446"/>
                  </a:lnTo>
                  <a:lnTo>
                    <a:pt x="84" y="326"/>
                  </a:lnTo>
                  <a:lnTo>
                    <a:pt x="82" y="211"/>
                  </a:lnTo>
                  <a:lnTo>
                    <a:pt x="74" y="10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9" y="29"/>
                  </a:lnTo>
                  <a:lnTo>
                    <a:pt x="55" y="2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72" name="Freeform 89"/>
            <p:cNvSpPr>
              <a:spLocks/>
            </p:cNvSpPr>
            <p:nvPr/>
          </p:nvSpPr>
          <p:spPr bwMode="auto">
            <a:xfrm>
              <a:off x="413" y="2630"/>
              <a:ext cx="51" cy="223"/>
            </a:xfrm>
            <a:custGeom>
              <a:avLst/>
              <a:gdLst>
                <a:gd name="T0" fmla="*/ 0 w 203"/>
                <a:gd name="T1" fmla="*/ 0 h 890"/>
                <a:gd name="T2" fmla="*/ 0 w 203"/>
                <a:gd name="T3" fmla="*/ 0 h 890"/>
                <a:gd name="T4" fmla="*/ 0 w 203"/>
                <a:gd name="T5" fmla="*/ 0 h 890"/>
                <a:gd name="T6" fmla="*/ 0 w 203"/>
                <a:gd name="T7" fmla="*/ 0 h 890"/>
                <a:gd name="T8" fmla="*/ 0 w 203"/>
                <a:gd name="T9" fmla="*/ 0 h 890"/>
                <a:gd name="T10" fmla="*/ 0 w 203"/>
                <a:gd name="T11" fmla="*/ 0 h 890"/>
                <a:gd name="T12" fmla="*/ 0 w 203"/>
                <a:gd name="T13" fmla="*/ 0 h 890"/>
                <a:gd name="T14" fmla="*/ 0 w 203"/>
                <a:gd name="T15" fmla="*/ 1 h 890"/>
                <a:gd name="T16" fmla="*/ 0 w 203"/>
                <a:gd name="T17" fmla="*/ 1 h 890"/>
                <a:gd name="T18" fmla="*/ 0 w 203"/>
                <a:gd name="T19" fmla="*/ 1 h 890"/>
                <a:gd name="T20" fmla="*/ 0 w 203"/>
                <a:gd name="T21" fmla="*/ 1 h 890"/>
                <a:gd name="T22" fmla="*/ 0 w 203"/>
                <a:gd name="T23" fmla="*/ 1 h 890"/>
                <a:gd name="T24" fmla="*/ 0 w 203"/>
                <a:gd name="T25" fmla="*/ 1 h 890"/>
                <a:gd name="T26" fmla="*/ 0 w 203"/>
                <a:gd name="T27" fmla="*/ 1 h 890"/>
                <a:gd name="T28" fmla="*/ 0 w 203"/>
                <a:gd name="T29" fmla="*/ 1 h 890"/>
                <a:gd name="T30" fmla="*/ 0 w 203"/>
                <a:gd name="T31" fmla="*/ 1 h 890"/>
                <a:gd name="T32" fmla="*/ 0 w 203"/>
                <a:gd name="T33" fmla="*/ 1 h 890"/>
                <a:gd name="T34" fmla="*/ 0 w 203"/>
                <a:gd name="T35" fmla="*/ 1 h 890"/>
                <a:gd name="T36" fmla="*/ 0 w 203"/>
                <a:gd name="T37" fmla="*/ 1 h 890"/>
                <a:gd name="T38" fmla="*/ 0 w 203"/>
                <a:gd name="T39" fmla="*/ 1 h 890"/>
                <a:gd name="T40" fmla="*/ 0 w 203"/>
                <a:gd name="T41" fmla="*/ 1 h 890"/>
                <a:gd name="T42" fmla="*/ 0 w 203"/>
                <a:gd name="T43" fmla="*/ 1 h 890"/>
                <a:gd name="T44" fmla="*/ 0 w 203"/>
                <a:gd name="T45" fmla="*/ 1 h 890"/>
                <a:gd name="T46" fmla="*/ 0 w 203"/>
                <a:gd name="T47" fmla="*/ 1 h 890"/>
                <a:gd name="T48" fmla="*/ 0 w 203"/>
                <a:gd name="T49" fmla="*/ 1 h 890"/>
                <a:gd name="T50" fmla="*/ 0 w 203"/>
                <a:gd name="T51" fmla="*/ 1 h 890"/>
                <a:gd name="T52" fmla="*/ 0 w 203"/>
                <a:gd name="T53" fmla="*/ 1 h 890"/>
                <a:gd name="T54" fmla="*/ 0 w 203"/>
                <a:gd name="T55" fmla="*/ 0 h 890"/>
                <a:gd name="T56" fmla="*/ 0 w 203"/>
                <a:gd name="T57" fmla="*/ 0 h 890"/>
                <a:gd name="T58" fmla="*/ 0 w 203"/>
                <a:gd name="T59" fmla="*/ 0 h 890"/>
                <a:gd name="T60" fmla="*/ 0 w 203"/>
                <a:gd name="T61" fmla="*/ 0 h 890"/>
                <a:gd name="T62" fmla="*/ 0 w 203"/>
                <a:gd name="T63" fmla="*/ 0 h 890"/>
                <a:gd name="T64" fmla="*/ 0 w 203"/>
                <a:gd name="T65" fmla="*/ 0 h 890"/>
                <a:gd name="T66" fmla="*/ 0 w 203"/>
                <a:gd name="T67" fmla="*/ 0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890"/>
                <a:gd name="T104" fmla="*/ 203 w 203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890">
                  <a:moveTo>
                    <a:pt x="203" y="49"/>
                  </a:moveTo>
                  <a:lnTo>
                    <a:pt x="172" y="92"/>
                  </a:lnTo>
                  <a:lnTo>
                    <a:pt x="143" y="136"/>
                  </a:lnTo>
                  <a:lnTo>
                    <a:pt x="116" y="182"/>
                  </a:lnTo>
                  <a:lnTo>
                    <a:pt x="95" y="230"/>
                  </a:lnTo>
                  <a:lnTo>
                    <a:pt x="76" y="279"/>
                  </a:lnTo>
                  <a:lnTo>
                    <a:pt x="61" y="329"/>
                  </a:lnTo>
                  <a:lnTo>
                    <a:pt x="50" y="380"/>
                  </a:lnTo>
                  <a:lnTo>
                    <a:pt x="44" y="434"/>
                  </a:lnTo>
                  <a:lnTo>
                    <a:pt x="40" y="488"/>
                  </a:lnTo>
                  <a:lnTo>
                    <a:pt x="41" y="543"/>
                  </a:lnTo>
                  <a:lnTo>
                    <a:pt x="48" y="598"/>
                  </a:lnTo>
                  <a:lnTo>
                    <a:pt x="58" y="656"/>
                  </a:lnTo>
                  <a:lnTo>
                    <a:pt x="73" y="713"/>
                  </a:lnTo>
                  <a:lnTo>
                    <a:pt x="91" y="771"/>
                  </a:lnTo>
                  <a:lnTo>
                    <a:pt x="116" y="830"/>
                  </a:lnTo>
                  <a:lnTo>
                    <a:pt x="145" y="890"/>
                  </a:lnTo>
                  <a:lnTo>
                    <a:pt x="101" y="832"/>
                  </a:lnTo>
                  <a:lnTo>
                    <a:pt x="66" y="776"/>
                  </a:lnTo>
                  <a:lnTo>
                    <a:pt x="39" y="721"/>
                  </a:lnTo>
                  <a:lnTo>
                    <a:pt x="20" y="666"/>
                  </a:lnTo>
                  <a:lnTo>
                    <a:pt x="7" y="612"/>
                  </a:lnTo>
                  <a:lnTo>
                    <a:pt x="1" y="558"/>
                  </a:lnTo>
                  <a:lnTo>
                    <a:pt x="0" y="504"/>
                  </a:lnTo>
                  <a:lnTo>
                    <a:pt x="6" y="450"/>
                  </a:lnTo>
                  <a:lnTo>
                    <a:pt x="15" y="398"/>
                  </a:lnTo>
                  <a:lnTo>
                    <a:pt x="30" y="344"/>
                  </a:lnTo>
                  <a:lnTo>
                    <a:pt x="48" y="289"/>
                  </a:lnTo>
                  <a:lnTo>
                    <a:pt x="69" y="233"/>
                  </a:lnTo>
                  <a:lnTo>
                    <a:pt x="93" y="177"/>
                  </a:lnTo>
                  <a:lnTo>
                    <a:pt x="118" y="119"/>
                  </a:lnTo>
                  <a:lnTo>
                    <a:pt x="145" y="60"/>
                  </a:lnTo>
                  <a:lnTo>
                    <a:pt x="174" y="0"/>
                  </a:lnTo>
                  <a:lnTo>
                    <a:pt x="20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73" name="Freeform 90"/>
            <p:cNvSpPr>
              <a:spLocks/>
            </p:cNvSpPr>
            <p:nvPr/>
          </p:nvSpPr>
          <p:spPr bwMode="auto">
            <a:xfrm>
              <a:off x="697" y="2628"/>
              <a:ext cx="49" cy="252"/>
            </a:xfrm>
            <a:custGeom>
              <a:avLst/>
              <a:gdLst>
                <a:gd name="T0" fmla="*/ 0 w 199"/>
                <a:gd name="T1" fmla="*/ 0 h 1009"/>
                <a:gd name="T2" fmla="*/ 0 w 199"/>
                <a:gd name="T3" fmla="*/ 0 h 1009"/>
                <a:gd name="T4" fmla="*/ 0 w 199"/>
                <a:gd name="T5" fmla="*/ 0 h 1009"/>
                <a:gd name="T6" fmla="*/ 0 w 199"/>
                <a:gd name="T7" fmla="*/ 0 h 1009"/>
                <a:gd name="T8" fmla="*/ 0 w 199"/>
                <a:gd name="T9" fmla="*/ 0 h 1009"/>
                <a:gd name="T10" fmla="*/ 0 w 199"/>
                <a:gd name="T11" fmla="*/ 0 h 1009"/>
                <a:gd name="T12" fmla="*/ 0 w 199"/>
                <a:gd name="T13" fmla="*/ 0 h 1009"/>
                <a:gd name="T14" fmla="*/ 0 w 199"/>
                <a:gd name="T15" fmla="*/ 1 h 1009"/>
                <a:gd name="T16" fmla="*/ 0 w 199"/>
                <a:gd name="T17" fmla="*/ 1 h 1009"/>
                <a:gd name="T18" fmla="*/ 0 w 199"/>
                <a:gd name="T19" fmla="*/ 1 h 1009"/>
                <a:gd name="T20" fmla="*/ 0 w 199"/>
                <a:gd name="T21" fmla="*/ 1 h 1009"/>
                <a:gd name="T22" fmla="*/ 0 w 199"/>
                <a:gd name="T23" fmla="*/ 1 h 1009"/>
                <a:gd name="T24" fmla="*/ 0 w 199"/>
                <a:gd name="T25" fmla="*/ 1 h 1009"/>
                <a:gd name="T26" fmla="*/ 0 w 199"/>
                <a:gd name="T27" fmla="*/ 1 h 1009"/>
                <a:gd name="T28" fmla="*/ 0 w 199"/>
                <a:gd name="T29" fmla="*/ 1 h 1009"/>
                <a:gd name="T30" fmla="*/ 0 w 199"/>
                <a:gd name="T31" fmla="*/ 1 h 1009"/>
                <a:gd name="T32" fmla="*/ 0 w 199"/>
                <a:gd name="T33" fmla="*/ 1 h 1009"/>
                <a:gd name="T34" fmla="*/ 0 w 199"/>
                <a:gd name="T35" fmla="*/ 0 h 1009"/>
                <a:gd name="T36" fmla="*/ 0 w 199"/>
                <a:gd name="T37" fmla="*/ 0 h 1009"/>
                <a:gd name="T38" fmla="*/ 0 w 199"/>
                <a:gd name="T39" fmla="*/ 0 h 1009"/>
                <a:gd name="T40" fmla="*/ 0 w 199"/>
                <a:gd name="T41" fmla="*/ 0 h 1009"/>
                <a:gd name="T42" fmla="*/ 0 w 199"/>
                <a:gd name="T43" fmla="*/ 0 h 1009"/>
                <a:gd name="T44" fmla="*/ 0 w 199"/>
                <a:gd name="T45" fmla="*/ 0 h 1009"/>
                <a:gd name="T46" fmla="*/ 0 w 199"/>
                <a:gd name="T47" fmla="*/ 0 h 1009"/>
                <a:gd name="T48" fmla="*/ 0 w 199"/>
                <a:gd name="T49" fmla="*/ 0 h 1009"/>
                <a:gd name="T50" fmla="*/ 0 w 199"/>
                <a:gd name="T51" fmla="*/ 0 h 1009"/>
                <a:gd name="T52" fmla="*/ 0 w 199"/>
                <a:gd name="T53" fmla="*/ 0 h 1009"/>
                <a:gd name="T54" fmla="*/ 0 w 199"/>
                <a:gd name="T55" fmla="*/ 0 h 1009"/>
                <a:gd name="T56" fmla="*/ 0 w 199"/>
                <a:gd name="T57" fmla="*/ 0 h 10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009"/>
                <a:gd name="T89" fmla="*/ 199 w 199"/>
                <a:gd name="T90" fmla="*/ 1009 h 10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009">
                  <a:moveTo>
                    <a:pt x="77" y="0"/>
                  </a:moveTo>
                  <a:lnTo>
                    <a:pt x="156" y="125"/>
                  </a:lnTo>
                  <a:lnTo>
                    <a:pt x="176" y="257"/>
                  </a:lnTo>
                  <a:lnTo>
                    <a:pt x="191" y="368"/>
                  </a:lnTo>
                  <a:lnTo>
                    <a:pt x="199" y="465"/>
                  </a:lnTo>
                  <a:lnTo>
                    <a:pt x="199" y="554"/>
                  </a:lnTo>
                  <a:lnTo>
                    <a:pt x="187" y="640"/>
                  </a:lnTo>
                  <a:lnTo>
                    <a:pt x="161" y="733"/>
                  </a:lnTo>
                  <a:lnTo>
                    <a:pt x="119" y="837"/>
                  </a:lnTo>
                  <a:lnTo>
                    <a:pt x="58" y="960"/>
                  </a:lnTo>
                  <a:lnTo>
                    <a:pt x="0" y="1009"/>
                  </a:lnTo>
                  <a:lnTo>
                    <a:pt x="37" y="947"/>
                  </a:lnTo>
                  <a:lnTo>
                    <a:pt x="68" y="890"/>
                  </a:lnTo>
                  <a:lnTo>
                    <a:pt x="94" y="836"/>
                  </a:lnTo>
                  <a:lnTo>
                    <a:pt x="117" y="783"/>
                  </a:lnTo>
                  <a:lnTo>
                    <a:pt x="135" y="733"/>
                  </a:lnTo>
                  <a:lnTo>
                    <a:pt x="150" y="684"/>
                  </a:lnTo>
                  <a:lnTo>
                    <a:pt x="162" y="637"/>
                  </a:lnTo>
                  <a:lnTo>
                    <a:pt x="169" y="588"/>
                  </a:lnTo>
                  <a:lnTo>
                    <a:pt x="174" y="539"/>
                  </a:lnTo>
                  <a:lnTo>
                    <a:pt x="176" y="489"/>
                  </a:lnTo>
                  <a:lnTo>
                    <a:pt x="174" y="437"/>
                  </a:lnTo>
                  <a:lnTo>
                    <a:pt x="171" y="384"/>
                  </a:lnTo>
                  <a:lnTo>
                    <a:pt x="164" y="326"/>
                  </a:lnTo>
                  <a:lnTo>
                    <a:pt x="156" y="264"/>
                  </a:lnTo>
                  <a:lnTo>
                    <a:pt x="145" y="199"/>
                  </a:lnTo>
                  <a:lnTo>
                    <a:pt x="133" y="129"/>
                  </a:lnTo>
                  <a:lnTo>
                    <a:pt x="29" y="3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74" name="Freeform 91"/>
            <p:cNvSpPr>
              <a:spLocks/>
            </p:cNvSpPr>
            <p:nvPr/>
          </p:nvSpPr>
          <p:spPr bwMode="auto">
            <a:xfrm>
              <a:off x="428" y="2691"/>
              <a:ext cx="311" cy="39"/>
            </a:xfrm>
            <a:custGeom>
              <a:avLst/>
              <a:gdLst>
                <a:gd name="T0" fmla="*/ 0 w 1246"/>
                <a:gd name="T1" fmla="*/ 0 h 155"/>
                <a:gd name="T2" fmla="*/ 0 w 1246"/>
                <a:gd name="T3" fmla="*/ 0 h 155"/>
                <a:gd name="T4" fmla="*/ 0 w 1246"/>
                <a:gd name="T5" fmla="*/ 0 h 155"/>
                <a:gd name="T6" fmla="*/ 0 w 1246"/>
                <a:gd name="T7" fmla="*/ 0 h 155"/>
                <a:gd name="T8" fmla="*/ 0 w 1246"/>
                <a:gd name="T9" fmla="*/ 0 h 155"/>
                <a:gd name="T10" fmla="*/ 0 w 1246"/>
                <a:gd name="T11" fmla="*/ 0 h 155"/>
                <a:gd name="T12" fmla="*/ 0 w 1246"/>
                <a:gd name="T13" fmla="*/ 0 h 155"/>
                <a:gd name="T14" fmla="*/ 0 w 1246"/>
                <a:gd name="T15" fmla="*/ 0 h 155"/>
                <a:gd name="T16" fmla="*/ 1 w 1246"/>
                <a:gd name="T17" fmla="*/ 0 h 155"/>
                <a:gd name="T18" fmla="*/ 1 w 1246"/>
                <a:gd name="T19" fmla="*/ 0 h 155"/>
                <a:gd name="T20" fmla="*/ 1 w 1246"/>
                <a:gd name="T21" fmla="*/ 0 h 155"/>
                <a:gd name="T22" fmla="*/ 1 w 1246"/>
                <a:gd name="T23" fmla="*/ 0 h 155"/>
                <a:gd name="T24" fmla="*/ 1 w 1246"/>
                <a:gd name="T25" fmla="*/ 0 h 155"/>
                <a:gd name="T26" fmla="*/ 1 w 1246"/>
                <a:gd name="T27" fmla="*/ 0 h 155"/>
                <a:gd name="T28" fmla="*/ 1 w 1246"/>
                <a:gd name="T29" fmla="*/ 0 h 155"/>
                <a:gd name="T30" fmla="*/ 1 w 1246"/>
                <a:gd name="T31" fmla="*/ 0 h 155"/>
                <a:gd name="T32" fmla="*/ 1 w 1246"/>
                <a:gd name="T33" fmla="*/ 0 h 155"/>
                <a:gd name="T34" fmla="*/ 1 w 1246"/>
                <a:gd name="T35" fmla="*/ 0 h 155"/>
                <a:gd name="T36" fmla="*/ 1 w 1246"/>
                <a:gd name="T37" fmla="*/ 0 h 155"/>
                <a:gd name="T38" fmla="*/ 1 w 1246"/>
                <a:gd name="T39" fmla="*/ 0 h 155"/>
                <a:gd name="T40" fmla="*/ 1 w 1246"/>
                <a:gd name="T41" fmla="*/ 0 h 155"/>
                <a:gd name="T42" fmla="*/ 1 w 1246"/>
                <a:gd name="T43" fmla="*/ 0 h 155"/>
                <a:gd name="T44" fmla="*/ 1 w 1246"/>
                <a:gd name="T45" fmla="*/ 0 h 155"/>
                <a:gd name="T46" fmla="*/ 1 w 1246"/>
                <a:gd name="T47" fmla="*/ 0 h 155"/>
                <a:gd name="T48" fmla="*/ 0 w 1246"/>
                <a:gd name="T49" fmla="*/ 0 h 155"/>
                <a:gd name="T50" fmla="*/ 0 w 1246"/>
                <a:gd name="T51" fmla="*/ 0 h 155"/>
                <a:gd name="T52" fmla="*/ 0 w 1246"/>
                <a:gd name="T53" fmla="*/ 0 h 155"/>
                <a:gd name="T54" fmla="*/ 0 w 1246"/>
                <a:gd name="T55" fmla="*/ 0 h 155"/>
                <a:gd name="T56" fmla="*/ 0 w 1246"/>
                <a:gd name="T57" fmla="*/ 0 h 155"/>
                <a:gd name="T58" fmla="*/ 0 w 1246"/>
                <a:gd name="T59" fmla="*/ 0 h 155"/>
                <a:gd name="T60" fmla="*/ 0 w 1246"/>
                <a:gd name="T61" fmla="*/ 0 h 155"/>
                <a:gd name="T62" fmla="*/ 0 w 1246"/>
                <a:gd name="T63" fmla="*/ 0 h 155"/>
                <a:gd name="T64" fmla="*/ 0 w 1246"/>
                <a:gd name="T65" fmla="*/ 0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6"/>
                <a:gd name="T100" fmla="*/ 0 h 155"/>
                <a:gd name="T101" fmla="*/ 1246 w 1246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6" h="155">
                  <a:moveTo>
                    <a:pt x="28" y="30"/>
                  </a:moveTo>
                  <a:lnTo>
                    <a:pt x="73" y="41"/>
                  </a:lnTo>
                  <a:lnTo>
                    <a:pt x="117" y="51"/>
                  </a:lnTo>
                  <a:lnTo>
                    <a:pt x="161" y="60"/>
                  </a:lnTo>
                  <a:lnTo>
                    <a:pt x="204" y="69"/>
                  </a:lnTo>
                  <a:lnTo>
                    <a:pt x="245" y="76"/>
                  </a:lnTo>
                  <a:lnTo>
                    <a:pt x="286" y="82"/>
                  </a:lnTo>
                  <a:lnTo>
                    <a:pt x="326" y="89"/>
                  </a:lnTo>
                  <a:lnTo>
                    <a:pt x="365" y="95"/>
                  </a:lnTo>
                  <a:lnTo>
                    <a:pt x="405" y="100"/>
                  </a:lnTo>
                  <a:lnTo>
                    <a:pt x="443" y="104"/>
                  </a:lnTo>
                  <a:lnTo>
                    <a:pt x="481" y="106"/>
                  </a:lnTo>
                  <a:lnTo>
                    <a:pt x="518" y="109"/>
                  </a:lnTo>
                  <a:lnTo>
                    <a:pt x="556" y="110"/>
                  </a:lnTo>
                  <a:lnTo>
                    <a:pt x="592" y="111"/>
                  </a:lnTo>
                  <a:lnTo>
                    <a:pt x="628" y="111"/>
                  </a:lnTo>
                  <a:lnTo>
                    <a:pt x="663" y="111"/>
                  </a:lnTo>
                  <a:lnTo>
                    <a:pt x="700" y="110"/>
                  </a:lnTo>
                  <a:lnTo>
                    <a:pt x="735" y="107"/>
                  </a:lnTo>
                  <a:lnTo>
                    <a:pt x="770" y="105"/>
                  </a:lnTo>
                  <a:lnTo>
                    <a:pt x="805" y="101"/>
                  </a:lnTo>
                  <a:lnTo>
                    <a:pt x="840" y="97"/>
                  </a:lnTo>
                  <a:lnTo>
                    <a:pt x="874" y="91"/>
                  </a:lnTo>
                  <a:lnTo>
                    <a:pt x="909" y="86"/>
                  </a:lnTo>
                  <a:lnTo>
                    <a:pt x="944" y="80"/>
                  </a:lnTo>
                  <a:lnTo>
                    <a:pt x="979" y="72"/>
                  </a:lnTo>
                  <a:lnTo>
                    <a:pt x="1013" y="64"/>
                  </a:lnTo>
                  <a:lnTo>
                    <a:pt x="1048" y="55"/>
                  </a:lnTo>
                  <a:lnTo>
                    <a:pt x="1084" y="46"/>
                  </a:lnTo>
                  <a:lnTo>
                    <a:pt x="1119" y="35"/>
                  </a:lnTo>
                  <a:lnTo>
                    <a:pt x="1154" y="23"/>
                  </a:lnTo>
                  <a:lnTo>
                    <a:pt x="1191" y="12"/>
                  </a:lnTo>
                  <a:lnTo>
                    <a:pt x="1227" y="0"/>
                  </a:lnTo>
                  <a:lnTo>
                    <a:pt x="1246" y="49"/>
                  </a:lnTo>
                  <a:lnTo>
                    <a:pt x="1203" y="62"/>
                  </a:lnTo>
                  <a:lnTo>
                    <a:pt x="1161" y="75"/>
                  </a:lnTo>
                  <a:lnTo>
                    <a:pt x="1119" y="86"/>
                  </a:lnTo>
                  <a:lnTo>
                    <a:pt x="1079" y="97"/>
                  </a:lnTo>
                  <a:lnTo>
                    <a:pt x="1039" y="106"/>
                  </a:lnTo>
                  <a:lnTo>
                    <a:pt x="1000" y="115"/>
                  </a:lnTo>
                  <a:lnTo>
                    <a:pt x="961" y="124"/>
                  </a:lnTo>
                  <a:lnTo>
                    <a:pt x="923" y="130"/>
                  </a:lnTo>
                  <a:lnTo>
                    <a:pt x="885" y="136"/>
                  </a:lnTo>
                  <a:lnTo>
                    <a:pt x="847" y="141"/>
                  </a:lnTo>
                  <a:lnTo>
                    <a:pt x="810" y="145"/>
                  </a:lnTo>
                  <a:lnTo>
                    <a:pt x="772" y="149"/>
                  </a:lnTo>
                  <a:lnTo>
                    <a:pt x="736" y="151"/>
                  </a:lnTo>
                  <a:lnTo>
                    <a:pt x="700" y="154"/>
                  </a:lnTo>
                  <a:lnTo>
                    <a:pt x="662" y="155"/>
                  </a:lnTo>
                  <a:lnTo>
                    <a:pt x="626" y="155"/>
                  </a:lnTo>
                  <a:lnTo>
                    <a:pt x="589" y="155"/>
                  </a:lnTo>
                  <a:lnTo>
                    <a:pt x="553" y="154"/>
                  </a:lnTo>
                  <a:lnTo>
                    <a:pt x="516" y="153"/>
                  </a:lnTo>
                  <a:lnTo>
                    <a:pt x="479" y="150"/>
                  </a:lnTo>
                  <a:lnTo>
                    <a:pt x="442" y="148"/>
                  </a:lnTo>
                  <a:lnTo>
                    <a:pt x="404" y="144"/>
                  </a:lnTo>
                  <a:lnTo>
                    <a:pt x="367" y="140"/>
                  </a:lnTo>
                  <a:lnTo>
                    <a:pt x="328" y="135"/>
                  </a:lnTo>
                  <a:lnTo>
                    <a:pt x="289" y="129"/>
                  </a:lnTo>
                  <a:lnTo>
                    <a:pt x="250" y="124"/>
                  </a:lnTo>
                  <a:lnTo>
                    <a:pt x="210" y="117"/>
                  </a:lnTo>
                  <a:lnTo>
                    <a:pt x="169" y="110"/>
                  </a:lnTo>
                  <a:lnTo>
                    <a:pt x="127" y="102"/>
                  </a:lnTo>
                  <a:lnTo>
                    <a:pt x="86" y="95"/>
                  </a:lnTo>
                  <a:lnTo>
                    <a:pt x="43" y="86"/>
                  </a:lnTo>
                  <a:lnTo>
                    <a:pt x="0" y="7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75" name="Freeform 92"/>
            <p:cNvSpPr>
              <a:spLocks/>
            </p:cNvSpPr>
            <p:nvPr/>
          </p:nvSpPr>
          <p:spPr bwMode="auto">
            <a:xfrm>
              <a:off x="424" y="2772"/>
              <a:ext cx="315" cy="46"/>
            </a:xfrm>
            <a:custGeom>
              <a:avLst/>
              <a:gdLst>
                <a:gd name="T0" fmla="*/ 0 w 1259"/>
                <a:gd name="T1" fmla="*/ 0 h 183"/>
                <a:gd name="T2" fmla="*/ 0 w 1259"/>
                <a:gd name="T3" fmla="*/ 0 h 183"/>
                <a:gd name="T4" fmla="*/ 0 w 1259"/>
                <a:gd name="T5" fmla="*/ 0 h 183"/>
                <a:gd name="T6" fmla="*/ 0 w 1259"/>
                <a:gd name="T7" fmla="*/ 0 h 183"/>
                <a:gd name="T8" fmla="*/ 1 w 1259"/>
                <a:gd name="T9" fmla="*/ 0 h 183"/>
                <a:gd name="T10" fmla="*/ 1 w 1259"/>
                <a:gd name="T11" fmla="*/ 0 h 183"/>
                <a:gd name="T12" fmla="*/ 1 w 1259"/>
                <a:gd name="T13" fmla="*/ 0 h 183"/>
                <a:gd name="T14" fmla="*/ 1 w 1259"/>
                <a:gd name="T15" fmla="*/ 0 h 183"/>
                <a:gd name="T16" fmla="*/ 1 w 1259"/>
                <a:gd name="T17" fmla="*/ 0 h 183"/>
                <a:gd name="T18" fmla="*/ 1 w 1259"/>
                <a:gd name="T19" fmla="*/ 0 h 183"/>
                <a:gd name="T20" fmla="*/ 1 w 1259"/>
                <a:gd name="T21" fmla="*/ 0 h 183"/>
                <a:gd name="T22" fmla="*/ 1 w 1259"/>
                <a:gd name="T23" fmla="*/ 0 h 183"/>
                <a:gd name="T24" fmla="*/ 1 w 1259"/>
                <a:gd name="T25" fmla="*/ 0 h 183"/>
                <a:gd name="T26" fmla="*/ 1 w 1259"/>
                <a:gd name="T27" fmla="*/ 0 h 183"/>
                <a:gd name="T28" fmla="*/ 1 w 1259"/>
                <a:gd name="T29" fmla="*/ 0 h 183"/>
                <a:gd name="T30" fmla="*/ 1 w 1259"/>
                <a:gd name="T31" fmla="*/ 0 h 183"/>
                <a:gd name="T32" fmla="*/ 1 w 1259"/>
                <a:gd name="T33" fmla="*/ 0 h 183"/>
                <a:gd name="T34" fmla="*/ 1 w 1259"/>
                <a:gd name="T35" fmla="*/ 0 h 183"/>
                <a:gd name="T36" fmla="*/ 1 w 1259"/>
                <a:gd name="T37" fmla="*/ 0 h 183"/>
                <a:gd name="T38" fmla="*/ 1 w 1259"/>
                <a:gd name="T39" fmla="*/ 0 h 183"/>
                <a:gd name="T40" fmla="*/ 1 w 1259"/>
                <a:gd name="T41" fmla="*/ 0 h 183"/>
                <a:gd name="T42" fmla="*/ 1 w 1259"/>
                <a:gd name="T43" fmla="*/ 0 h 183"/>
                <a:gd name="T44" fmla="*/ 1 w 1259"/>
                <a:gd name="T45" fmla="*/ 0 h 183"/>
                <a:gd name="T46" fmla="*/ 1 w 1259"/>
                <a:gd name="T47" fmla="*/ 0 h 183"/>
                <a:gd name="T48" fmla="*/ 1 w 1259"/>
                <a:gd name="T49" fmla="*/ 0 h 183"/>
                <a:gd name="T50" fmla="*/ 1 w 1259"/>
                <a:gd name="T51" fmla="*/ 0 h 183"/>
                <a:gd name="T52" fmla="*/ 1 w 1259"/>
                <a:gd name="T53" fmla="*/ 0 h 183"/>
                <a:gd name="T54" fmla="*/ 1 w 1259"/>
                <a:gd name="T55" fmla="*/ 0 h 183"/>
                <a:gd name="T56" fmla="*/ 0 w 1259"/>
                <a:gd name="T57" fmla="*/ 0 h 183"/>
                <a:gd name="T58" fmla="*/ 0 w 1259"/>
                <a:gd name="T59" fmla="*/ 0 h 183"/>
                <a:gd name="T60" fmla="*/ 0 w 1259"/>
                <a:gd name="T61" fmla="*/ 0 h 183"/>
                <a:gd name="T62" fmla="*/ 0 w 1259"/>
                <a:gd name="T63" fmla="*/ 0 h 183"/>
                <a:gd name="T64" fmla="*/ 0 w 125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9"/>
                <a:gd name="T100" fmla="*/ 0 h 183"/>
                <a:gd name="T101" fmla="*/ 1259 w 125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9" h="183">
                  <a:moveTo>
                    <a:pt x="5" y="29"/>
                  </a:moveTo>
                  <a:lnTo>
                    <a:pt x="50" y="41"/>
                  </a:lnTo>
                  <a:lnTo>
                    <a:pt x="95" y="54"/>
                  </a:lnTo>
                  <a:lnTo>
                    <a:pt x="139" y="65"/>
                  </a:lnTo>
                  <a:lnTo>
                    <a:pt x="183" y="76"/>
                  </a:lnTo>
                  <a:lnTo>
                    <a:pt x="225" y="86"/>
                  </a:lnTo>
                  <a:lnTo>
                    <a:pt x="268" y="95"/>
                  </a:lnTo>
                  <a:lnTo>
                    <a:pt x="309" y="104"/>
                  </a:lnTo>
                  <a:lnTo>
                    <a:pt x="350" y="112"/>
                  </a:lnTo>
                  <a:lnTo>
                    <a:pt x="392" y="118"/>
                  </a:lnTo>
                  <a:lnTo>
                    <a:pt x="432" y="124"/>
                  </a:lnTo>
                  <a:lnTo>
                    <a:pt x="472" y="129"/>
                  </a:lnTo>
                  <a:lnTo>
                    <a:pt x="512" y="134"/>
                  </a:lnTo>
                  <a:lnTo>
                    <a:pt x="552" y="137"/>
                  </a:lnTo>
                  <a:lnTo>
                    <a:pt x="591" y="139"/>
                  </a:lnTo>
                  <a:lnTo>
                    <a:pt x="630" y="140"/>
                  </a:lnTo>
                  <a:lnTo>
                    <a:pt x="667" y="140"/>
                  </a:lnTo>
                  <a:lnTo>
                    <a:pt x="706" y="140"/>
                  </a:lnTo>
                  <a:lnTo>
                    <a:pt x="744" y="139"/>
                  </a:lnTo>
                  <a:lnTo>
                    <a:pt x="781" y="137"/>
                  </a:lnTo>
                  <a:lnTo>
                    <a:pt x="819" y="133"/>
                  </a:lnTo>
                  <a:lnTo>
                    <a:pt x="856" y="128"/>
                  </a:lnTo>
                  <a:lnTo>
                    <a:pt x="893" y="122"/>
                  </a:lnTo>
                  <a:lnTo>
                    <a:pt x="930" y="115"/>
                  </a:lnTo>
                  <a:lnTo>
                    <a:pt x="967" y="107"/>
                  </a:lnTo>
                  <a:lnTo>
                    <a:pt x="1003" y="98"/>
                  </a:lnTo>
                  <a:lnTo>
                    <a:pt x="1039" y="88"/>
                  </a:lnTo>
                  <a:lnTo>
                    <a:pt x="1077" y="76"/>
                  </a:lnTo>
                  <a:lnTo>
                    <a:pt x="1113" y="63"/>
                  </a:lnTo>
                  <a:lnTo>
                    <a:pt x="1150" y="49"/>
                  </a:lnTo>
                  <a:lnTo>
                    <a:pt x="1186" y="34"/>
                  </a:lnTo>
                  <a:lnTo>
                    <a:pt x="1222" y="18"/>
                  </a:lnTo>
                  <a:lnTo>
                    <a:pt x="1259" y="0"/>
                  </a:lnTo>
                  <a:lnTo>
                    <a:pt x="1259" y="48"/>
                  </a:lnTo>
                  <a:lnTo>
                    <a:pt x="1216" y="66"/>
                  </a:lnTo>
                  <a:lnTo>
                    <a:pt x="1173" y="84"/>
                  </a:lnTo>
                  <a:lnTo>
                    <a:pt x="1132" y="100"/>
                  </a:lnTo>
                  <a:lnTo>
                    <a:pt x="1092" y="114"/>
                  </a:lnTo>
                  <a:lnTo>
                    <a:pt x="1051" y="128"/>
                  </a:lnTo>
                  <a:lnTo>
                    <a:pt x="1012" y="139"/>
                  </a:lnTo>
                  <a:lnTo>
                    <a:pt x="972" y="149"/>
                  </a:lnTo>
                  <a:lnTo>
                    <a:pt x="933" y="157"/>
                  </a:lnTo>
                  <a:lnTo>
                    <a:pt x="895" y="164"/>
                  </a:lnTo>
                  <a:lnTo>
                    <a:pt x="856" y="170"/>
                  </a:lnTo>
                  <a:lnTo>
                    <a:pt x="819" y="175"/>
                  </a:lnTo>
                  <a:lnTo>
                    <a:pt x="781" y="179"/>
                  </a:lnTo>
                  <a:lnTo>
                    <a:pt x="744" y="180"/>
                  </a:lnTo>
                  <a:lnTo>
                    <a:pt x="707" y="182"/>
                  </a:lnTo>
                  <a:lnTo>
                    <a:pt x="670" y="183"/>
                  </a:lnTo>
                  <a:lnTo>
                    <a:pt x="632" y="182"/>
                  </a:lnTo>
                  <a:lnTo>
                    <a:pt x="595" y="180"/>
                  </a:lnTo>
                  <a:lnTo>
                    <a:pt x="558" y="177"/>
                  </a:lnTo>
                  <a:lnTo>
                    <a:pt x="521" y="174"/>
                  </a:lnTo>
                  <a:lnTo>
                    <a:pt x="483" y="169"/>
                  </a:lnTo>
                  <a:lnTo>
                    <a:pt x="446" y="164"/>
                  </a:lnTo>
                  <a:lnTo>
                    <a:pt x="407" y="158"/>
                  </a:lnTo>
                  <a:lnTo>
                    <a:pt x="368" y="152"/>
                  </a:lnTo>
                  <a:lnTo>
                    <a:pt x="329" y="144"/>
                  </a:lnTo>
                  <a:lnTo>
                    <a:pt x="290" y="137"/>
                  </a:lnTo>
                  <a:lnTo>
                    <a:pt x="250" y="128"/>
                  </a:lnTo>
                  <a:lnTo>
                    <a:pt x="210" y="119"/>
                  </a:lnTo>
                  <a:lnTo>
                    <a:pt x="170" y="109"/>
                  </a:lnTo>
                  <a:lnTo>
                    <a:pt x="129" y="99"/>
                  </a:lnTo>
                  <a:lnTo>
                    <a:pt x="86" y="89"/>
                  </a:lnTo>
                  <a:lnTo>
                    <a:pt x="44" y="79"/>
                  </a:lnTo>
                  <a:lnTo>
                    <a:pt x="0" y="68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76" name="Freeform 93"/>
            <p:cNvSpPr>
              <a:spLocks/>
            </p:cNvSpPr>
            <p:nvPr/>
          </p:nvSpPr>
          <p:spPr bwMode="auto">
            <a:xfrm>
              <a:off x="365" y="2555"/>
              <a:ext cx="63" cy="237"/>
            </a:xfrm>
            <a:custGeom>
              <a:avLst/>
              <a:gdLst>
                <a:gd name="T0" fmla="*/ 0 w 253"/>
                <a:gd name="T1" fmla="*/ 0 h 949"/>
                <a:gd name="T2" fmla="*/ 0 w 253"/>
                <a:gd name="T3" fmla="*/ 0 h 949"/>
                <a:gd name="T4" fmla="*/ 0 w 253"/>
                <a:gd name="T5" fmla="*/ 0 h 949"/>
                <a:gd name="T6" fmla="*/ 0 w 253"/>
                <a:gd name="T7" fmla="*/ 0 h 949"/>
                <a:gd name="T8" fmla="*/ 0 w 253"/>
                <a:gd name="T9" fmla="*/ 0 h 949"/>
                <a:gd name="T10" fmla="*/ 0 w 253"/>
                <a:gd name="T11" fmla="*/ 0 h 949"/>
                <a:gd name="T12" fmla="*/ 0 w 253"/>
                <a:gd name="T13" fmla="*/ 0 h 949"/>
                <a:gd name="T14" fmla="*/ 0 w 253"/>
                <a:gd name="T15" fmla="*/ 0 h 949"/>
                <a:gd name="T16" fmla="*/ 0 w 253"/>
                <a:gd name="T17" fmla="*/ 0 h 949"/>
                <a:gd name="T18" fmla="*/ 0 w 253"/>
                <a:gd name="T19" fmla="*/ 0 h 949"/>
                <a:gd name="T20" fmla="*/ 0 w 253"/>
                <a:gd name="T21" fmla="*/ 0 h 949"/>
                <a:gd name="T22" fmla="*/ 0 w 253"/>
                <a:gd name="T23" fmla="*/ 0 h 949"/>
                <a:gd name="T24" fmla="*/ 0 w 253"/>
                <a:gd name="T25" fmla="*/ 1 h 949"/>
                <a:gd name="T26" fmla="*/ 0 w 253"/>
                <a:gd name="T27" fmla="*/ 1 h 949"/>
                <a:gd name="T28" fmla="*/ 0 w 253"/>
                <a:gd name="T29" fmla="*/ 1 h 949"/>
                <a:gd name="T30" fmla="*/ 0 w 253"/>
                <a:gd name="T31" fmla="*/ 1 h 949"/>
                <a:gd name="T32" fmla="*/ 0 w 253"/>
                <a:gd name="T33" fmla="*/ 1 h 949"/>
                <a:gd name="T34" fmla="*/ 0 w 253"/>
                <a:gd name="T35" fmla="*/ 1 h 949"/>
                <a:gd name="T36" fmla="*/ 0 w 253"/>
                <a:gd name="T37" fmla="*/ 1 h 949"/>
                <a:gd name="T38" fmla="*/ 0 w 253"/>
                <a:gd name="T39" fmla="*/ 1 h 949"/>
                <a:gd name="T40" fmla="*/ 0 w 253"/>
                <a:gd name="T41" fmla="*/ 1 h 949"/>
                <a:gd name="T42" fmla="*/ 0 w 253"/>
                <a:gd name="T43" fmla="*/ 0 h 949"/>
                <a:gd name="T44" fmla="*/ 0 w 253"/>
                <a:gd name="T45" fmla="*/ 0 h 949"/>
                <a:gd name="T46" fmla="*/ 0 w 253"/>
                <a:gd name="T47" fmla="*/ 0 h 949"/>
                <a:gd name="T48" fmla="*/ 0 w 253"/>
                <a:gd name="T49" fmla="*/ 0 h 949"/>
                <a:gd name="T50" fmla="*/ 0 w 253"/>
                <a:gd name="T51" fmla="*/ 0 h 949"/>
                <a:gd name="T52" fmla="*/ 0 w 253"/>
                <a:gd name="T53" fmla="*/ 0 h 949"/>
                <a:gd name="T54" fmla="*/ 0 w 253"/>
                <a:gd name="T55" fmla="*/ 0 h 949"/>
                <a:gd name="T56" fmla="*/ 0 w 253"/>
                <a:gd name="T57" fmla="*/ 0 h 949"/>
                <a:gd name="T58" fmla="*/ 0 w 253"/>
                <a:gd name="T59" fmla="*/ 0 h 949"/>
                <a:gd name="T60" fmla="*/ 0 w 253"/>
                <a:gd name="T61" fmla="*/ 0 h 949"/>
                <a:gd name="T62" fmla="*/ 0 w 253"/>
                <a:gd name="T63" fmla="*/ 0 h 949"/>
                <a:gd name="T64" fmla="*/ 0 w 253"/>
                <a:gd name="T65" fmla="*/ 0 h 949"/>
                <a:gd name="T66" fmla="*/ 0 w 253"/>
                <a:gd name="T67" fmla="*/ 0 h 9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949"/>
                <a:gd name="T104" fmla="*/ 253 w 253"/>
                <a:gd name="T105" fmla="*/ 949 h 9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949">
                  <a:moveTo>
                    <a:pt x="253" y="49"/>
                  </a:moveTo>
                  <a:lnTo>
                    <a:pt x="203" y="103"/>
                  </a:lnTo>
                  <a:lnTo>
                    <a:pt x="160" y="155"/>
                  </a:lnTo>
                  <a:lnTo>
                    <a:pt x="124" y="208"/>
                  </a:lnTo>
                  <a:lnTo>
                    <a:pt x="94" y="259"/>
                  </a:lnTo>
                  <a:lnTo>
                    <a:pt x="70" y="311"/>
                  </a:lnTo>
                  <a:lnTo>
                    <a:pt x="51" y="362"/>
                  </a:lnTo>
                  <a:lnTo>
                    <a:pt x="37" y="415"/>
                  </a:lnTo>
                  <a:lnTo>
                    <a:pt x="29" y="467"/>
                  </a:lnTo>
                  <a:lnTo>
                    <a:pt x="22" y="521"/>
                  </a:lnTo>
                  <a:lnTo>
                    <a:pt x="21" y="576"/>
                  </a:lnTo>
                  <a:lnTo>
                    <a:pt x="22" y="633"/>
                  </a:lnTo>
                  <a:lnTo>
                    <a:pt x="26" y="691"/>
                  </a:lnTo>
                  <a:lnTo>
                    <a:pt x="32" y="752"/>
                  </a:lnTo>
                  <a:lnTo>
                    <a:pt x="40" y="815"/>
                  </a:lnTo>
                  <a:lnTo>
                    <a:pt x="49" y="880"/>
                  </a:lnTo>
                  <a:lnTo>
                    <a:pt x="59" y="949"/>
                  </a:lnTo>
                  <a:lnTo>
                    <a:pt x="41" y="880"/>
                  </a:lnTo>
                  <a:lnTo>
                    <a:pt x="27" y="813"/>
                  </a:lnTo>
                  <a:lnTo>
                    <a:pt x="15" y="749"/>
                  </a:lnTo>
                  <a:lnTo>
                    <a:pt x="6" y="688"/>
                  </a:lnTo>
                  <a:lnTo>
                    <a:pt x="1" y="628"/>
                  </a:lnTo>
                  <a:lnTo>
                    <a:pt x="0" y="569"/>
                  </a:lnTo>
                  <a:lnTo>
                    <a:pt x="1" y="511"/>
                  </a:lnTo>
                  <a:lnTo>
                    <a:pt x="7" y="455"/>
                  </a:lnTo>
                  <a:lnTo>
                    <a:pt x="17" y="399"/>
                  </a:lnTo>
                  <a:lnTo>
                    <a:pt x="32" y="342"/>
                  </a:lnTo>
                  <a:lnTo>
                    <a:pt x="51" y="287"/>
                  </a:lnTo>
                  <a:lnTo>
                    <a:pt x="75" y="231"/>
                  </a:lnTo>
                  <a:lnTo>
                    <a:pt x="104" y="174"/>
                  </a:lnTo>
                  <a:lnTo>
                    <a:pt x="138" y="118"/>
                  </a:lnTo>
                  <a:lnTo>
                    <a:pt x="178" y="59"/>
                  </a:lnTo>
                  <a:lnTo>
                    <a:pt x="223" y="0"/>
                  </a:lnTo>
                  <a:lnTo>
                    <a:pt x="25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77" name="Freeform 94"/>
            <p:cNvSpPr>
              <a:spLocks/>
            </p:cNvSpPr>
            <p:nvPr/>
          </p:nvSpPr>
          <p:spPr bwMode="auto">
            <a:xfrm>
              <a:off x="730" y="2549"/>
              <a:ext cx="68" cy="265"/>
            </a:xfrm>
            <a:custGeom>
              <a:avLst/>
              <a:gdLst>
                <a:gd name="T0" fmla="*/ 0 w 273"/>
                <a:gd name="T1" fmla="*/ 0 h 1056"/>
                <a:gd name="T2" fmla="*/ 0 w 273"/>
                <a:gd name="T3" fmla="*/ 0 h 1056"/>
                <a:gd name="T4" fmla="*/ 0 w 273"/>
                <a:gd name="T5" fmla="*/ 0 h 1056"/>
                <a:gd name="T6" fmla="*/ 0 w 273"/>
                <a:gd name="T7" fmla="*/ 0 h 1056"/>
                <a:gd name="T8" fmla="*/ 0 w 273"/>
                <a:gd name="T9" fmla="*/ 0 h 1056"/>
                <a:gd name="T10" fmla="*/ 0 w 273"/>
                <a:gd name="T11" fmla="*/ 0 h 1056"/>
                <a:gd name="T12" fmla="*/ 0 w 273"/>
                <a:gd name="T13" fmla="*/ 1 h 1056"/>
                <a:gd name="T14" fmla="*/ 0 w 273"/>
                <a:gd name="T15" fmla="*/ 1 h 1056"/>
                <a:gd name="T16" fmla="*/ 0 w 273"/>
                <a:gd name="T17" fmla="*/ 1 h 1056"/>
                <a:gd name="T18" fmla="*/ 0 w 273"/>
                <a:gd name="T19" fmla="*/ 1 h 1056"/>
                <a:gd name="T20" fmla="*/ 0 w 273"/>
                <a:gd name="T21" fmla="*/ 1 h 1056"/>
                <a:gd name="T22" fmla="*/ 0 w 273"/>
                <a:gd name="T23" fmla="*/ 1 h 1056"/>
                <a:gd name="T24" fmla="*/ 0 w 273"/>
                <a:gd name="T25" fmla="*/ 1 h 1056"/>
                <a:gd name="T26" fmla="*/ 0 w 273"/>
                <a:gd name="T27" fmla="*/ 1 h 1056"/>
                <a:gd name="T28" fmla="*/ 0 w 273"/>
                <a:gd name="T29" fmla="*/ 1 h 1056"/>
                <a:gd name="T30" fmla="*/ 0 w 273"/>
                <a:gd name="T31" fmla="*/ 1 h 1056"/>
                <a:gd name="T32" fmla="*/ 0 w 273"/>
                <a:gd name="T33" fmla="*/ 1 h 1056"/>
                <a:gd name="T34" fmla="*/ 0 w 273"/>
                <a:gd name="T35" fmla="*/ 1 h 1056"/>
                <a:gd name="T36" fmla="*/ 0 w 273"/>
                <a:gd name="T37" fmla="*/ 1 h 1056"/>
                <a:gd name="T38" fmla="*/ 0 w 273"/>
                <a:gd name="T39" fmla="*/ 1 h 1056"/>
                <a:gd name="T40" fmla="*/ 0 w 273"/>
                <a:gd name="T41" fmla="*/ 1 h 1056"/>
                <a:gd name="T42" fmla="*/ 0 w 273"/>
                <a:gd name="T43" fmla="*/ 1 h 1056"/>
                <a:gd name="T44" fmla="*/ 0 w 273"/>
                <a:gd name="T45" fmla="*/ 1 h 1056"/>
                <a:gd name="T46" fmla="*/ 0 w 273"/>
                <a:gd name="T47" fmla="*/ 1 h 1056"/>
                <a:gd name="T48" fmla="*/ 0 w 273"/>
                <a:gd name="T49" fmla="*/ 1 h 1056"/>
                <a:gd name="T50" fmla="*/ 0 w 273"/>
                <a:gd name="T51" fmla="*/ 1 h 1056"/>
                <a:gd name="T52" fmla="*/ 0 w 273"/>
                <a:gd name="T53" fmla="*/ 1 h 1056"/>
                <a:gd name="T54" fmla="*/ 0 w 273"/>
                <a:gd name="T55" fmla="*/ 1 h 1056"/>
                <a:gd name="T56" fmla="*/ 0 w 273"/>
                <a:gd name="T57" fmla="*/ 0 h 1056"/>
                <a:gd name="T58" fmla="*/ 0 w 273"/>
                <a:gd name="T59" fmla="*/ 0 h 1056"/>
                <a:gd name="T60" fmla="*/ 0 w 273"/>
                <a:gd name="T61" fmla="*/ 0 h 1056"/>
                <a:gd name="T62" fmla="*/ 0 w 273"/>
                <a:gd name="T63" fmla="*/ 0 h 1056"/>
                <a:gd name="T64" fmla="*/ 0 w 273"/>
                <a:gd name="T65" fmla="*/ 0 h 1056"/>
                <a:gd name="T66" fmla="*/ 0 w 273"/>
                <a:gd name="T67" fmla="*/ 0 h 10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"/>
                <a:gd name="T103" fmla="*/ 0 h 1056"/>
                <a:gd name="T104" fmla="*/ 273 w 273"/>
                <a:gd name="T105" fmla="*/ 1056 h 10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" h="1056">
                  <a:moveTo>
                    <a:pt x="0" y="0"/>
                  </a:moveTo>
                  <a:lnTo>
                    <a:pt x="55" y="60"/>
                  </a:lnTo>
                  <a:lnTo>
                    <a:pt x="105" y="120"/>
                  </a:lnTo>
                  <a:lnTo>
                    <a:pt x="146" y="182"/>
                  </a:lnTo>
                  <a:lnTo>
                    <a:pt x="183" y="243"/>
                  </a:lnTo>
                  <a:lnTo>
                    <a:pt x="213" y="306"/>
                  </a:lnTo>
                  <a:lnTo>
                    <a:pt x="235" y="368"/>
                  </a:lnTo>
                  <a:lnTo>
                    <a:pt x="254" y="432"/>
                  </a:lnTo>
                  <a:lnTo>
                    <a:pt x="265" y="496"/>
                  </a:lnTo>
                  <a:lnTo>
                    <a:pt x="272" y="561"/>
                  </a:lnTo>
                  <a:lnTo>
                    <a:pt x="273" y="628"/>
                  </a:lnTo>
                  <a:lnTo>
                    <a:pt x="268" y="696"/>
                  </a:lnTo>
                  <a:lnTo>
                    <a:pt x="259" y="766"/>
                  </a:lnTo>
                  <a:lnTo>
                    <a:pt x="244" y="836"/>
                  </a:lnTo>
                  <a:lnTo>
                    <a:pt x="225" y="907"/>
                  </a:lnTo>
                  <a:lnTo>
                    <a:pt x="202" y="981"/>
                  </a:lnTo>
                  <a:lnTo>
                    <a:pt x="174" y="1056"/>
                  </a:lnTo>
                  <a:lnTo>
                    <a:pt x="192" y="986"/>
                  </a:lnTo>
                  <a:lnTo>
                    <a:pt x="207" y="916"/>
                  </a:lnTo>
                  <a:lnTo>
                    <a:pt x="220" y="848"/>
                  </a:lnTo>
                  <a:lnTo>
                    <a:pt x="232" y="782"/>
                  </a:lnTo>
                  <a:lnTo>
                    <a:pt x="240" y="717"/>
                  </a:lnTo>
                  <a:lnTo>
                    <a:pt x="244" y="653"/>
                  </a:lnTo>
                  <a:lnTo>
                    <a:pt x="245" y="590"/>
                  </a:lnTo>
                  <a:lnTo>
                    <a:pt x="243" y="529"/>
                  </a:lnTo>
                  <a:lnTo>
                    <a:pt x="234" y="469"/>
                  </a:lnTo>
                  <a:lnTo>
                    <a:pt x="220" y="409"/>
                  </a:lnTo>
                  <a:lnTo>
                    <a:pt x="202" y="350"/>
                  </a:lnTo>
                  <a:lnTo>
                    <a:pt x="175" y="292"/>
                  </a:lnTo>
                  <a:lnTo>
                    <a:pt x="143" y="236"/>
                  </a:lnTo>
                  <a:lnTo>
                    <a:pt x="104" y="179"/>
                  </a:lnTo>
                  <a:lnTo>
                    <a:pt x="56" y="12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78" name="Freeform 95"/>
            <p:cNvSpPr>
              <a:spLocks/>
            </p:cNvSpPr>
            <p:nvPr/>
          </p:nvSpPr>
          <p:spPr bwMode="auto">
            <a:xfrm>
              <a:off x="521" y="2440"/>
              <a:ext cx="26" cy="205"/>
            </a:xfrm>
            <a:custGeom>
              <a:avLst/>
              <a:gdLst>
                <a:gd name="T0" fmla="*/ 0 w 102"/>
                <a:gd name="T1" fmla="*/ 0 h 821"/>
                <a:gd name="T2" fmla="*/ 0 w 102"/>
                <a:gd name="T3" fmla="*/ 0 h 821"/>
                <a:gd name="T4" fmla="*/ 0 w 102"/>
                <a:gd name="T5" fmla="*/ 0 h 821"/>
                <a:gd name="T6" fmla="*/ 0 w 102"/>
                <a:gd name="T7" fmla="*/ 0 h 821"/>
                <a:gd name="T8" fmla="*/ 0 w 102"/>
                <a:gd name="T9" fmla="*/ 0 h 821"/>
                <a:gd name="T10" fmla="*/ 0 w 102"/>
                <a:gd name="T11" fmla="*/ 0 h 821"/>
                <a:gd name="T12" fmla="*/ 0 w 102"/>
                <a:gd name="T13" fmla="*/ 0 h 821"/>
                <a:gd name="T14" fmla="*/ 0 w 102"/>
                <a:gd name="T15" fmla="*/ 0 h 821"/>
                <a:gd name="T16" fmla="*/ 0 w 102"/>
                <a:gd name="T17" fmla="*/ 1 h 821"/>
                <a:gd name="T18" fmla="*/ 0 w 102"/>
                <a:gd name="T19" fmla="*/ 1 h 821"/>
                <a:gd name="T20" fmla="*/ 0 w 102"/>
                <a:gd name="T21" fmla="*/ 1 h 821"/>
                <a:gd name="T22" fmla="*/ 0 w 102"/>
                <a:gd name="T23" fmla="*/ 1 h 821"/>
                <a:gd name="T24" fmla="*/ 0 w 102"/>
                <a:gd name="T25" fmla="*/ 0 h 821"/>
                <a:gd name="T26" fmla="*/ 0 w 102"/>
                <a:gd name="T27" fmla="*/ 0 h 821"/>
                <a:gd name="T28" fmla="*/ 0 w 102"/>
                <a:gd name="T29" fmla="*/ 0 h 821"/>
                <a:gd name="T30" fmla="*/ 0 w 102"/>
                <a:gd name="T31" fmla="*/ 0 h 821"/>
                <a:gd name="T32" fmla="*/ 0 w 102"/>
                <a:gd name="T33" fmla="*/ 0 h 821"/>
                <a:gd name="T34" fmla="*/ 0 w 102"/>
                <a:gd name="T35" fmla="*/ 0 h 821"/>
                <a:gd name="T36" fmla="*/ 0 w 102"/>
                <a:gd name="T37" fmla="*/ 0 h 821"/>
                <a:gd name="T38" fmla="*/ 0 w 102"/>
                <a:gd name="T39" fmla="*/ 0 h 821"/>
                <a:gd name="T40" fmla="*/ 0 w 102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821"/>
                <a:gd name="T65" fmla="*/ 102 w 102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821">
                  <a:moveTo>
                    <a:pt x="82" y="0"/>
                  </a:moveTo>
                  <a:lnTo>
                    <a:pt x="57" y="78"/>
                  </a:lnTo>
                  <a:lnTo>
                    <a:pt x="41" y="157"/>
                  </a:lnTo>
                  <a:lnTo>
                    <a:pt x="31" y="240"/>
                  </a:lnTo>
                  <a:lnTo>
                    <a:pt x="28" y="326"/>
                  </a:lnTo>
                  <a:lnTo>
                    <a:pt x="31" y="419"/>
                  </a:lnTo>
                  <a:lnTo>
                    <a:pt x="41" y="519"/>
                  </a:lnTo>
                  <a:lnTo>
                    <a:pt x="55" y="629"/>
                  </a:lnTo>
                  <a:lnTo>
                    <a:pt x="73" y="751"/>
                  </a:lnTo>
                  <a:lnTo>
                    <a:pt x="102" y="821"/>
                  </a:lnTo>
                  <a:lnTo>
                    <a:pt x="53" y="821"/>
                  </a:lnTo>
                  <a:lnTo>
                    <a:pt x="35" y="751"/>
                  </a:lnTo>
                  <a:lnTo>
                    <a:pt x="22" y="663"/>
                  </a:lnTo>
                  <a:lnTo>
                    <a:pt x="12" y="577"/>
                  </a:lnTo>
                  <a:lnTo>
                    <a:pt x="5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5" y="226"/>
                  </a:lnTo>
                  <a:lnTo>
                    <a:pt x="16" y="134"/>
                  </a:lnTo>
                  <a:lnTo>
                    <a:pt x="35" y="3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79" name="Freeform 96"/>
            <p:cNvSpPr>
              <a:spLocks/>
            </p:cNvSpPr>
            <p:nvPr/>
          </p:nvSpPr>
          <p:spPr bwMode="auto">
            <a:xfrm>
              <a:off x="626" y="2440"/>
              <a:ext cx="21" cy="203"/>
            </a:xfrm>
            <a:custGeom>
              <a:avLst/>
              <a:gdLst>
                <a:gd name="T0" fmla="*/ 0 w 82"/>
                <a:gd name="T1" fmla="*/ 0 h 811"/>
                <a:gd name="T2" fmla="*/ 0 w 82"/>
                <a:gd name="T3" fmla="*/ 0 h 811"/>
                <a:gd name="T4" fmla="*/ 0 w 82"/>
                <a:gd name="T5" fmla="*/ 0 h 811"/>
                <a:gd name="T6" fmla="*/ 0 w 82"/>
                <a:gd name="T7" fmla="*/ 0 h 811"/>
                <a:gd name="T8" fmla="*/ 0 w 82"/>
                <a:gd name="T9" fmla="*/ 1 h 811"/>
                <a:gd name="T10" fmla="*/ 0 w 82"/>
                <a:gd name="T11" fmla="*/ 1 h 811"/>
                <a:gd name="T12" fmla="*/ 0 w 82"/>
                <a:gd name="T13" fmla="*/ 1 h 811"/>
                <a:gd name="T14" fmla="*/ 0 w 82"/>
                <a:gd name="T15" fmla="*/ 1 h 811"/>
                <a:gd name="T16" fmla="*/ 0 w 82"/>
                <a:gd name="T17" fmla="*/ 1 h 811"/>
                <a:gd name="T18" fmla="*/ 0 w 82"/>
                <a:gd name="T19" fmla="*/ 1 h 811"/>
                <a:gd name="T20" fmla="*/ 0 w 82"/>
                <a:gd name="T21" fmla="*/ 1 h 811"/>
                <a:gd name="T22" fmla="*/ 0 w 82"/>
                <a:gd name="T23" fmla="*/ 1 h 811"/>
                <a:gd name="T24" fmla="*/ 0 w 82"/>
                <a:gd name="T25" fmla="*/ 1 h 811"/>
                <a:gd name="T26" fmla="*/ 0 w 82"/>
                <a:gd name="T27" fmla="*/ 1 h 811"/>
                <a:gd name="T28" fmla="*/ 0 w 82"/>
                <a:gd name="T29" fmla="*/ 0 h 811"/>
                <a:gd name="T30" fmla="*/ 0 w 82"/>
                <a:gd name="T31" fmla="*/ 0 h 811"/>
                <a:gd name="T32" fmla="*/ 0 w 82"/>
                <a:gd name="T33" fmla="*/ 0 h 811"/>
                <a:gd name="T34" fmla="*/ 0 w 82"/>
                <a:gd name="T35" fmla="*/ 0 h 811"/>
                <a:gd name="T36" fmla="*/ 0 w 82"/>
                <a:gd name="T37" fmla="*/ 0 h 811"/>
                <a:gd name="T38" fmla="*/ 0 w 82"/>
                <a:gd name="T39" fmla="*/ 0 h 811"/>
                <a:gd name="T40" fmla="*/ 0 w 82"/>
                <a:gd name="T41" fmla="*/ 0 h 811"/>
                <a:gd name="T42" fmla="*/ 0 w 82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811"/>
                <a:gd name="T68" fmla="*/ 82 w 82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811">
                  <a:moveTo>
                    <a:pt x="38" y="0"/>
                  </a:moveTo>
                  <a:lnTo>
                    <a:pt x="46" y="104"/>
                  </a:lnTo>
                  <a:lnTo>
                    <a:pt x="51" y="206"/>
                  </a:lnTo>
                  <a:lnTo>
                    <a:pt x="52" y="306"/>
                  </a:lnTo>
                  <a:lnTo>
                    <a:pt x="50" y="405"/>
                  </a:lnTo>
                  <a:lnTo>
                    <a:pt x="42" y="505"/>
                  </a:lnTo>
                  <a:lnTo>
                    <a:pt x="32" y="606"/>
                  </a:lnTo>
                  <a:lnTo>
                    <a:pt x="18" y="707"/>
                  </a:lnTo>
                  <a:lnTo>
                    <a:pt x="0" y="811"/>
                  </a:lnTo>
                  <a:lnTo>
                    <a:pt x="47" y="801"/>
                  </a:lnTo>
                  <a:lnTo>
                    <a:pt x="57" y="749"/>
                  </a:lnTo>
                  <a:lnTo>
                    <a:pt x="66" y="666"/>
                  </a:lnTo>
                  <a:lnTo>
                    <a:pt x="75" y="562"/>
                  </a:lnTo>
                  <a:lnTo>
                    <a:pt x="80" y="446"/>
                  </a:lnTo>
                  <a:lnTo>
                    <a:pt x="82" y="326"/>
                  </a:lnTo>
                  <a:lnTo>
                    <a:pt x="80" y="211"/>
                  </a:lnTo>
                  <a:lnTo>
                    <a:pt x="71" y="10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7" y="29"/>
                  </a:lnTo>
                  <a:lnTo>
                    <a:pt x="53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80" name="Freeform 97"/>
            <p:cNvSpPr>
              <a:spLocks/>
            </p:cNvSpPr>
            <p:nvPr/>
          </p:nvSpPr>
          <p:spPr bwMode="auto">
            <a:xfrm>
              <a:off x="416" y="2479"/>
              <a:ext cx="323" cy="173"/>
            </a:xfrm>
            <a:custGeom>
              <a:avLst/>
              <a:gdLst>
                <a:gd name="T0" fmla="*/ 0 w 1294"/>
                <a:gd name="T1" fmla="*/ 0 h 692"/>
                <a:gd name="T2" fmla="*/ 0 w 1294"/>
                <a:gd name="T3" fmla="*/ 0 h 692"/>
                <a:gd name="T4" fmla="*/ 0 w 1294"/>
                <a:gd name="T5" fmla="*/ 1 h 692"/>
                <a:gd name="T6" fmla="*/ 0 w 1294"/>
                <a:gd name="T7" fmla="*/ 1 h 692"/>
                <a:gd name="T8" fmla="*/ 0 w 1294"/>
                <a:gd name="T9" fmla="*/ 1 h 692"/>
                <a:gd name="T10" fmla="*/ 0 w 1294"/>
                <a:gd name="T11" fmla="*/ 1 h 692"/>
                <a:gd name="T12" fmla="*/ 0 w 1294"/>
                <a:gd name="T13" fmla="*/ 1 h 692"/>
                <a:gd name="T14" fmla="*/ 0 w 1294"/>
                <a:gd name="T15" fmla="*/ 1 h 692"/>
                <a:gd name="T16" fmla="*/ 0 w 1294"/>
                <a:gd name="T17" fmla="*/ 1 h 692"/>
                <a:gd name="T18" fmla="*/ 0 w 1294"/>
                <a:gd name="T19" fmla="*/ 1 h 692"/>
                <a:gd name="T20" fmla="*/ 0 w 1294"/>
                <a:gd name="T21" fmla="*/ 1 h 692"/>
                <a:gd name="T22" fmla="*/ 0 w 1294"/>
                <a:gd name="T23" fmla="*/ 1 h 692"/>
                <a:gd name="T24" fmla="*/ 1 w 1294"/>
                <a:gd name="T25" fmla="*/ 1 h 692"/>
                <a:gd name="T26" fmla="*/ 1 w 1294"/>
                <a:gd name="T27" fmla="*/ 1 h 692"/>
                <a:gd name="T28" fmla="*/ 1 w 1294"/>
                <a:gd name="T29" fmla="*/ 1 h 692"/>
                <a:gd name="T30" fmla="*/ 1 w 1294"/>
                <a:gd name="T31" fmla="*/ 1 h 692"/>
                <a:gd name="T32" fmla="*/ 1 w 1294"/>
                <a:gd name="T33" fmla="*/ 1 h 692"/>
                <a:gd name="T34" fmla="*/ 1 w 1294"/>
                <a:gd name="T35" fmla="*/ 1 h 692"/>
                <a:gd name="T36" fmla="*/ 1 w 1294"/>
                <a:gd name="T37" fmla="*/ 1 h 692"/>
                <a:gd name="T38" fmla="*/ 1 w 1294"/>
                <a:gd name="T39" fmla="*/ 1 h 692"/>
                <a:gd name="T40" fmla="*/ 1 w 1294"/>
                <a:gd name="T41" fmla="*/ 1 h 692"/>
                <a:gd name="T42" fmla="*/ 1 w 1294"/>
                <a:gd name="T43" fmla="*/ 1 h 692"/>
                <a:gd name="T44" fmla="*/ 1 w 1294"/>
                <a:gd name="T45" fmla="*/ 1 h 692"/>
                <a:gd name="T46" fmla="*/ 1 w 1294"/>
                <a:gd name="T47" fmla="*/ 0 h 692"/>
                <a:gd name="T48" fmla="*/ 1 w 1294"/>
                <a:gd name="T49" fmla="*/ 0 h 692"/>
                <a:gd name="T50" fmla="*/ 1 w 1294"/>
                <a:gd name="T51" fmla="*/ 0 h 692"/>
                <a:gd name="T52" fmla="*/ 1 w 1294"/>
                <a:gd name="T53" fmla="*/ 1 h 692"/>
                <a:gd name="T54" fmla="*/ 1 w 1294"/>
                <a:gd name="T55" fmla="*/ 1 h 692"/>
                <a:gd name="T56" fmla="*/ 1 w 1294"/>
                <a:gd name="T57" fmla="*/ 1 h 692"/>
                <a:gd name="T58" fmla="*/ 1 w 1294"/>
                <a:gd name="T59" fmla="*/ 1 h 692"/>
                <a:gd name="T60" fmla="*/ 1 w 1294"/>
                <a:gd name="T61" fmla="*/ 1 h 692"/>
                <a:gd name="T62" fmla="*/ 1 w 1294"/>
                <a:gd name="T63" fmla="*/ 1 h 692"/>
                <a:gd name="T64" fmla="*/ 1 w 1294"/>
                <a:gd name="T65" fmla="*/ 1 h 692"/>
                <a:gd name="T66" fmla="*/ 1 w 1294"/>
                <a:gd name="T67" fmla="*/ 1 h 692"/>
                <a:gd name="T68" fmla="*/ 1 w 1294"/>
                <a:gd name="T69" fmla="*/ 1 h 692"/>
                <a:gd name="T70" fmla="*/ 1 w 1294"/>
                <a:gd name="T71" fmla="*/ 1 h 692"/>
                <a:gd name="T72" fmla="*/ 1 w 1294"/>
                <a:gd name="T73" fmla="*/ 1 h 692"/>
                <a:gd name="T74" fmla="*/ 1 w 1294"/>
                <a:gd name="T75" fmla="*/ 1 h 692"/>
                <a:gd name="T76" fmla="*/ 0 w 1294"/>
                <a:gd name="T77" fmla="*/ 1 h 692"/>
                <a:gd name="T78" fmla="*/ 0 w 1294"/>
                <a:gd name="T79" fmla="*/ 1 h 692"/>
                <a:gd name="T80" fmla="*/ 0 w 1294"/>
                <a:gd name="T81" fmla="*/ 1 h 692"/>
                <a:gd name="T82" fmla="*/ 0 w 1294"/>
                <a:gd name="T83" fmla="*/ 1 h 692"/>
                <a:gd name="T84" fmla="*/ 0 w 1294"/>
                <a:gd name="T85" fmla="*/ 1 h 692"/>
                <a:gd name="T86" fmla="*/ 0 w 1294"/>
                <a:gd name="T87" fmla="*/ 1 h 692"/>
                <a:gd name="T88" fmla="*/ 0 w 1294"/>
                <a:gd name="T89" fmla="*/ 1 h 692"/>
                <a:gd name="T90" fmla="*/ 0 w 1294"/>
                <a:gd name="T91" fmla="*/ 1 h 692"/>
                <a:gd name="T92" fmla="*/ 0 w 1294"/>
                <a:gd name="T93" fmla="*/ 1 h 692"/>
                <a:gd name="T94" fmla="*/ 0 w 1294"/>
                <a:gd name="T95" fmla="*/ 0 h 692"/>
                <a:gd name="T96" fmla="*/ 0 w 1294"/>
                <a:gd name="T97" fmla="*/ 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4"/>
                <a:gd name="T148" fmla="*/ 0 h 692"/>
                <a:gd name="T149" fmla="*/ 1294 w 1294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4" h="692">
                  <a:moveTo>
                    <a:pt x="39" y="68"/>
                  </a:moveTo>
                  <a:lnTo>
                    <a:pt x="39" y="149"/>
                  </a:lnTo>
                  <a:lnTo>
                    <a:pt x="43" y="227"/>
                  </a:lnTo>
                  <a:lnTo>
                    <a:pt x="50" y="300"/>
                  </a:lnTo>
                  <a:lnTo>
                    <a:pt x="64" y="367"/>
                  </a:lnTo>
                  <a:lnTo>
                    <a:pt x="85" y="434"/>
                  </a:lnTo>
                  <a:lnTo>
                    <a:pt x="118" y="496"/>
                  </a:lnTo>
                  <a:lnTo>
                    <a:pt x="163" y="556"/>
                  </a:lnTo>
                  <a:lnTo>
                    <a:pt x="223" y="615"/>
                  </a:lnTo>
                  <a:lnTo>
                    <a:pt x="249" y="619"/>
                  </a:lnTo>
                  <a:lnTo>
                    <a:pt x="277" y="623"/>
                  </a:lnTo>
                  <a:lnTo>
                    <a:pt x="303" y="627"/>
                  </a:lnTo>
                  <a:lnTo>
                    <a:pt x="331" y="630"/>
                  </a:lnTo>
                  <a:lnTo>
                    <a:pt x="358" y="633"/>
                  </a:lnTo>
                  <a:lnTo>
                    <a:pt x="384" y="637"/>
                  </a:lnTo>
                  <a:lnTo>
                    <a:pt x="413" y="639"/>
                  </a:lnTo>
                  <a:lnTo>
                    <a:pt x="441" y="642"/>
                  </a:lnTo>
                  <a:lnTo>
                    <a:pt x="468" y="643"/>
                  </a:lnTo>
                  <a:lnTo>
                    <a:pt x="497" y="645"/>
                  </a:lnTo>
                  <a:lnTo>
                    <a:pt x="525" y="647"/>
                  </a:lnTo>
                  <a:lnTo>
                    <a:pt x="554" y="648"/>
                  </a:lnTo>
                  <a:lnTo>
                    <a:pt x="582" y="648"/>
                  </a:lnTo>
                  <a:lnTo>
                    <a:pt x="612" y="648"/>
                  </a:lnTo>
                  <a:lnTo>
                    <a:pt x="641" y="648"/>
                  </a:lnTo>
                  <a:lnTo>
                    <a:pt x="671" y="648"/>
                  </a:lnTo>
                  <a:lnTo>
                    <a:pt x="700" y="647"/>
                  </a:lnTo>
                  <a:lnTo>
                    <a:pt x="730" y="645"/>
                  </a:lnTo>
                  <a:lnTo>
                    <a:pt x="761" y="644"/>
                  </a:lnTo>
                  <a:lnTo>
                    <a:pt x="792" y="642"/>
                  </a:lnTo>
                  <a:lnTo>
                    <a:pt x="823" y="639"/>
                  </a:lnTo>
                  <a:lnTo>
                    <a:pt x="853" y="637"/>
                  </a:lnTo>
                  <a:lnTo>
                    <a:pt x="884" y="633"/>
                  </a:lnTo>
                  <a:lnTo>
                    <a:pt x="917" y="629"/>
                  </a:lnTo>
                  <a:lnTo>
                    <a:pt x="948" y="624"/>
                  </a:lnTo>
                  <a:lnTo>
                    <a:pt x="981" y="619"/>
                  </a:lnTo>
                  <a:lnTo>
                    <a:pt x="1013" y="614"/>
                  </a:lnTo>
                  <a:lnTo>
                    <a:pt x="1046" y="608"/>
                  </a:lnTo>
                  <a:lnTo>
                    <a:pt x="1078" y="600"/>
                  </a:lnTo>
                  <a:lnTo>
                    <a:pt x="1112" y="593"/>
                  </a:lnTo>
                  <a:lnTo>
                    <a:pt x="1146" y="585"/>
                  </a:lnTo>
                  <a:lnTo>
                    <a:pt x="1180" y="576"/>
                  </a:lnTo>
                  <a:lnTo>
                    <a:pt x="1184" y="565"/>
                  </a:lnTo>
                  <a:lnTo>
                    <a:pt x="1192" y="536"/>
                  </a:lnTo>
                  <a:lnTo>
                    <a:pt x="1205" y="489"/>
                  </a:lnTo>
                  <a:lnTo>
                    <a:pt x="1220" y="425"/>
                  </a:lnTo>
                  <a:lnTo>
                    <a:pt x="1232" y="343"/>
                  </a:lnTo>
                  <a:lnTo>
                    <a:pt x="1244" y="244"/>
                  </a:lnTo>
                  <a:lnTo>
                    <a:pt x="1249" y="130"/>
                  </a:lnTo>
                  <a:lnTo>
                    <a:pt x="1246" y="0"/>
                  </a:lnTo>
                  <a:lnTo>
                    <a:pt x="1294" y="78"/>
                  </a:lnTo>
                  <a:lnTo>
                    <a:pt x="1293" y="148"/>
                  </a:lnTo>
                  <a:lnTo>
                    <a:pt x="1288" y="217"/>
                  </a:lnTo>
                  <a:lnTo>
                    <a:pt x="1281" y="286"/>
                  </a:lnTo>
                  <a:lnTo>
                    <a:pt x="1271" y="355"/>
                  </a:lnTo>
                  <a:lnTo>
                    <a:pt x="1259" y="422"/>
                  </a:lnTo>
                  <a:lnTo>
                    <a:pt x="1244" y="490"/>
                  </a:lnTo>
                  <a:lnTo>
                    <a:pt x="1227" y="558"/>
                  </a:lnTo>
                  <a:lnTo>
                    <a:pt x="1209" y="625"/>
                  </a:lnTo>
                  <a:lnTo>
                    <a:pt x="1176" y="630"/>
                  </a:lnTo>
                  <a:lnTo>
                    <a:pt x="1145" y="635"/>
                  </a:lnTo>
                  <a:lnTo>
                    <a:pt x="1115" y="640"/>
                  </a:lnTo>
                  <a:lnTo>
                    <a:pt x="1086" y="645"/>
                  </a:lnTo>
                  <a:lnTo>
                    <a:pt x="1057" y="650"/>
                  </a:lnTo>
                  <a:lnTo>
                    <a:pt x="1030" y="654"/>
                  </a:lnTo>
                  <a:lnTo>
                    <a:pt x="1002" y="659"/>
                  </a:lnTo>
                  <a:lnTo>
                    <a:pt x="976" y="663"/>
                  </a:lnTo>
                  <a:lnTo>
                    <a:pt x="949" y="667"/>
                  </a:lnTo>
                  <a:lnTo>
                    <a:pt x="923" y="670"/>
                  </a:lnTo>
                  <a:lnTo>
                    <a:pt x="897" y="674"/>
                  </a:lnTo>
                  <a:lnTo>
                    <a:pt x="870" y="678"/>
                  </a:lnTo>
                  <a:lnTo>
                    <a:pt x="844" y="680"/>
                  </a:lnTo>
                  <a:lnTo>
                    <a:pt x="818" y="684"/>
                  </a:lnTo>
                  <a:lnTo>
                    <a:pt x="792" y="687"/>
                  </a:lnTo>
                  <a:lnTo>
                    <a:pt x="764" y="688"/>
                  </a:lnTo>
                  <a:lnTo>
                    <a:pt x="736" y="689"/>
                  </a:lnTo>
                  <a:lnTo>
                    <a:pt x="708" y="691"/>
                  </a:lnTo>
                  <a:lnTo>
                    <a:pt x="679" y="692"/>
                  </a:lnTo>
                  <a:lnTo>
                    <a:pt x="649" y="692"/>
                  </a:lnTo>
                  <a:lnTo>
                    <a:pt x="617" y="692"/>
                  </a:lnTo>
                  <a:lnTo>
                    <a:pt x="586" y="692"/>
                  </a:lnTo>
                  <a:lnTo>
                    <a:pt x="554" y="691"/>
                  </a:lnTo>
                  <a:lnTo>
                    <a:pt x="518" y="689"/>
                  </a:lnTo>
                  <a:lnTo>
                    <a:pt x="482" y="687"/>
                  </a:lnTo>
                  <a:lnTo>
                    <a:pt x="446" y="684"/>
                  </a:lnTo>
                  <a:lnTo>
                    <a:pt x="407" y="680"/>
                  </a:lnTo>
                  <a:lnTo>
                    <a:pt x="366" y="677"/>
                  </a:lnTo>
                  <a:lnTo>
                    <a:pt x="323" y="672"/>
                  </a:lnTo>
                  <a:lnTo>
                    <a:pt x="279" y="667"/>
                  </a:lnTo>
                  <a:lnTo>
                    <a:pt x="233" y="660"/>
                  </a:lnTo>
                  <a:lnTo>
                    <a:pt x="184" y="654"/>
                  </a:lnTo>
                  <a:lnTo>
                    <a:pt x="141" y="598"/>
                  </a:lnTo>
                  <a:lnTo>
                    <a:pt x="106" y="541"/>
                  </a:lnTo>
                  <a:lnTo>
                    <a:pt x="80" y="485"/>
                  </a:lnTo>
                  <a:lnTo>
                    <a:pt x="59" y="429"/>
                  </a:lnTo>
                  <a:lnTo>
                    <a:pt x="41" y="370"/>
                  </a:lnTo>
                  <a:lnTo>
                    <a:pt x="26" y="310"/>
                  </a:lnTo>
                  <a:lnTo>
                    <a:pt x="14" y="244"/>
                  </a:lnTo>
                  <a:lnTo>
                    <a:pt x="0" y="174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81" name="Freeform 98"/>
            <p:cNvSpPr>
              <a:spLocks/>
            </p:cNvSpPr>
            <p:nvPr/>
          </p:nvSpPr>
          <p:spPr bwMode="auto">
            <a:xfrm>
              <a:off x="429" y="2706"/>
              <a:ext cx="310" cy="39"/>
            </a:xfrm>
            <a:custGeom>
              <a:avLst/>
              <a:gdLst>
                <a:gd name="T0" fmla="*/ 0 w 1243"/>
                <a:gd name="T1" fmla="*/ 0 h 156"/>
                <a:gd name="T2" fmla="*/ 0 w 1243"/>
                <a:gd name="T3" fmla="*/ 0 h 156"/>
                <a:gd name="T4" fmla="*/ 0 w 1243"/>
                <a:gd name="T5" fmla="*/ 0 h 156"/>
                <a:gd name="T6" fmla="*/ 0 w 1243"/>
                <a:gd name="T7" fmla="*/ 0 h 156"/>
                <a:gd name="T8" fmla="*/ 0 w 1243"/>
                <a:gd name="T9" fmla="*/ 0 h 156"/>
                <a:gd name="T10" fmla="*/ 0 w 1243"/>
                <a:gd name="T11" fmla="*/ 0 h 156"/>
                <a:gd name="T12" fmla="*/ 0 w 1243"/>
                <a:gd name="T13" fmla="*/ 0 h 156"/>
                <a:gd name="T14" fmla="*/ 0 w 1243"/>
                <a:gd name="T15" fmla="*/ 0 h 156"/>
                <a:gd name="T16" fmla="*/ 1 w 1243"/>
                <a:gd name="T17" fmla="*/ 0 h 156"/>
                <a:gd name="T18" fmla="*/ 1 w 1243"/>
                <a:gd name="T19" fmla="*/ 0 h 156"/>
                <a:gd name="T20" fmla="*/ 1 w 1243"/>
                <a:gd name="T21" fmla="*/ 0 h 156"/>
                <a:gd name="T22" fmla="*/ 1 w 1243"/>
                <a:gd name="T23" fmla="*/ 0 h 156"/>
                <a:gd name="T24" fmla="*/ 1 w 1243"/>
                <a:gd name="T25" fmla="*/ 0 h 156"/>
                <a:gd name="T26" fmla="*/ 1 w 1243"/>
                <a:gd name="T27" fmla="*/ 0 h 156"/>
                <a:gd name="T28" fmla="*/ 1 w 1243"/>
                <a:gd name="T29" fmla="*/ 0 h 156"/>
                <a:gd name="T30" fmla="*/ 1 w 1243"/>
                <a:gd name="T31" fmla="*/ 0 h 156"/>
                <a:gd name="T32" fmla="*/ 1 w 1243"/>
                <a:gd name="T33" fmla="*/ 0 h 156"/>
                <a:gd name="T34" fmla="*/ 1 w 1243"/>
                <a:gd name="T35" fmla="*/ 0 h 156"/>
                <a:gd name="T36" fmla="*/ 1 w 1243"/>
                <a:gd name="T37" fmla="*/ 0 h 156"/>
                <a:gd name="T38" fmla="*/ 1 w 1243"/>
                <a:gd name="T39" fmla="*/ 0 h 156"/>
                <a:gd name="T40" fmla="*/ 1 w 1243"/>
                <a:gd name="T41" fmla="*/ 0 h 156"/>
                <a:gd name="T42" fmla="*/ 1 w 1243"/>
                <a:gd name="T43" fmla="*/ 0 h 156"/>
                <a:gd name="T44" fmla="*/ 1 w 1243"/>
                <a:gd name="T45" fmla="*/ 0 h 156"/>
                <a:gd name="T46" fmla="*/ 0 w 1243"/>
                <a:gd name="T47" fmla="*/ 0 h 156"/>
                <a:gd name="T48" fmla="*/ 0 w 1243"/>
                <a:gd name="T49" fmla="*/ 0 h 156"/>
                <a:gd name="T50" fmla="*/ 0 w 1243"/>
                <a:gd name="T51" fmla="*/ 0 h 156"/>
                <a:gd name="T52" fmla="*/ 0 w 1243"/>
                <a:gd name="T53" fmla="*/ 0 h 156"/>
                <a:gd name="T54" fmla="*/ 0 w 1243"/>
                <a:gd name="T55" fmla="*/ 0 h 156"/>
                <a:gd name="T56" fmla="*/ 0 w 1243"/>
                <a:gd name="T57" fmla="*/ 0 h 156"/>
                <a:gd name="T58" fmla="*/ 0 w 1243"/>
                <a:gd name="T59" fmla="*/ 0 h 156"/>
                <a:gd name="T60" fmla="*/ 0 w 1243"/>
                <a:gd name="T61" fmla="*/ 0 h 156"/>
                <a:gd name="T62" fmla="*/ 0 w 1243"/>
                <a:gd name="T63" fmla="*/ 0 h 156"/>
                <a:gd name="T64" fmla="*/ 0 w 1243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3"/>
                <a:gd name="T100" fmla="*/ 0 h 156"/>
                <a:gd name="T101" fmla="*/ 1243 w 1243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3" h="156">
                  <a:moveTo>
                    <a:pt x="0" y="30"/>
                  </a:moveTo>
                  <a:lnTo>
                    <a:pt x="45" y="42"/>
                  </a:lnTo>
                  <a:lnTo>
                    <a:pt x="90" y="52"/>
                  </a:lnTo>
                  <a:lnTo>
                    <a:pt x="134" y="60"/>
                  </a:lnTo>
                  <a:lnTo>
                    <a:pt x="177" y="69"/>
                  </a:lnTo>
                  <a:lnTo>
                    <a:pt x="219" y="77"/>
                  </a:lnTo>
                  <a:lnTo>
                    <a:pt x="261" y="84"/>
                  </a:lnTo>
                  <a:lnTo>
                    <a:pt x="302" y="91"/>
                  </a:lnTo>
                  <a:lnTo>
                    <a:pt x="343" y="96"/>
                  </a:lnTo>
                  <a:lnTo>
                    <a:pt x="383" y="101"/>
                  </a:lnTo>
                  <a:lnTo>
                    <a:pt x="423" y="104"/>
                  </a:lnTo>
                  <a:lnTo>
                    <a:pt x="462" y="107"/>
                  </a:lnTo>
                  <a:lnTo>
                    <a:pt x="501" y="109"/>
                  </a:lnTo>
                  <a:lnTo>
                    <a:pt x="540" y="112"/>
                  </a:lnTo>
                  <a:lnTo>
                    <a:pt x="577" y="113"/>
                  </a:lnTo>
                  <a:lnTo>
                    <a:pt x="615" y="113"/>
                  </a:lnTo>
                  <a:lnTo>
                    <a:pt x="653" y="112"/>
                  </a:lnTo>
                  <a:lnTo>
                    <a:pt x="690" y="111"/>
                  </a:lnTo>
                  <a:lnTo>
                    <a:pt x="728" y="109"/>
                  </a:lnTo>
                  <a:lnTo>
                    <a:pt x="764" y="106"/>
                  </a:lnTo>
                  <a:lnTo>
                    <a:pt x="800" y="102"/>
                  </a:lnTo>
                  <a:lnTo>
                    <a:pt x="837" y="98"/>
                  </a:lnTo>
                  <a:lnTo>
                    <a:pt x="873" y="93"/>
                  </a:lnTo>
                  <a:lnTo>
                    <a:pt x="909" y="87"/>
                  </a:lnTo>
                  <a:lnTo>
                    <a:pt x="944" y="81"/>
                  </a:lnTo>
                  <a:lnTo>
                    <a:pt x="981" y="73"/>
                  </a:lnTo>
                  <a:lnTo>
                    <a:pt x="1017" y="65"/>
                  </a:lnTo>
                  <a:lnTo>
                    <a:pt x="1053" y="55"/>
                  </a:lnTo>
                  <a:lnTo>
                    <a:pt x="1088" y="47"/>
                  </a:lnTo>
                  <a:lnTo>
                    <a:pt x="1125" y="37"/>
                  </a:lnTo>
                  <a:lnTo>
                    <a:pt x="1161" y="25"/>
                  </a:lnTo>
                  <a:lnTo>
                    <a:pt x="1197" y="13"/>
                  </a:lnTo>
                  <a:lnTo>
                    <a:pt x="1234" y="0"/>
                  </a:lnTo>
                  <a:lnTo>
                    <a:pt x="1243" y="50"/>
                  </a:lnTo>
                  <a:lnTo>
                    <a:pt x="1194" y="64"/>
                  </a:lnTo>
                  <a:lnTo>
                    <a:pt x="1146" y="78"/>
                  </a:lnTo>
                  <a:lnTo>
                    <a:pt x="1100" y="91"/>
                  </a:lnTo>
                  <a:lnTo>
                    <a:pt x="1055" y="101"/>
                  </a:lnTo>
                  <a:lnTo>
                    <a:pt x="1011" y="111"/>
                  </a:lnTo>
                  <a:lnTo>
                    <a:pt x="968" y="119"/>
                  </a:lnTo>
                  <a:lnTo>
                    <a:pt x="926" y="127"/>
                  </a:lnTo>
                  <a:lnTo>
                    <a:pt x="886" y="134"/>
                  </a:lnTo>
                  <a:lnTo>
                    <a:pt x="845" y="139"/>
                  </a:lnTo>
                  <a:lnTo>
                    <a:pt x="805" y="144"/>
                  </a:lnTo>
                  <a:lnTo>
                    <a:pt x="767" y="148"/>
                  </a:lnTo>
                  <a:lnTo>
                    <a:pt x="729" y="152"/>
                  </a:lnTo>
                  <a:lnTo>
                    <a:pt x="691" y="154"/>
                  </a:lnTo>
                  <a:lnTo>
                    <a:pt x="655" y="156"/>
                  </a:lnTo>
                  <a:lnTo>
                    <a:pt x="619" y="156"/>
                  </a:lnTo>
                  <a:lnTo>
                    <a:pt x="582" y="156"/>
                  </a:lnTo>
                  <a:lnTo>
                    <a:pt x="547" y="154"/>
                  </a:lnTo>
                  <a:lnTo>
                    <a:pt x="512" y="153"/>
                  </a:lnTo>
                  <a:lnTo>
                    <a:pt x="477" y="151"/>
                  </a:lnTo>
                  <a:lnTo>
                    <a:pt x="442" y="147"/>
                  </a:lnTo>
                  <a:lnTo>
                    <a:pt x="407" y="143"/>
                  </a:lnTo>
                  <a:lnTo>
                    <a:pt x="372" y="138"/>
                  </a:lnTo>
                  <a:lnTo>
                    <a:pt x="337" y="133"/>
                  </a:lnTo>
                  <a:lnTo>
                    <a:pt x="302" y="128"/>
                  </a:lnTo>
                  <a:lnTo>
                    <a:pt x="267" y="122"/>
                  </a:lnTo>
                  <a:lnTo>
                    <a:pt x="232" y="114"/>
                  </a:lnTo>
                  <a:lnTo>
                    <a:pt x="195" y="107"/>
                  </a:lnTo>
                  <a:lnTo>
                    <a:pt x="159" y="99"/>
                  </a:lnTo>
                  <a:lnTo>
                    <a:pt x="123" y="92"/>
                  </a:lnTo>
                  <a:lnTo>
                    <a:pt x="85" y="83"/>
                  </a:lnTo>
                  <a:lnTo>
                    <a:pt x="48" y="74"/>
                  </a:lnTo>
                  <a:lnTo>
                    <a:pt x="9" y="6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82" name="Freeform 99"/>
            <p:cNvSpPr>
              <a:spLocks/>
            </p:cNvSpPr>
            <p:nvPr/>
          </p:nvSpPr>
          <p:spPr bwMode="auto">
            <a:xfrm>
              <a:off x="426" y="2784"/>
              <a:ext cx="313" cy="50"/>
            </a:xfrm>
            <a:custGeom>
              <a:avLst/>
              <a:gdLst>
                <a:gd name="T0" fmla="*/ 0 w 1254"/>
                <a:gd name="T1" fmla="*/ 0 h 203"/>
                <a:gd name="T2" fmla="*/ 0 w 1254"/>
                <a:gd name="T3" fmla="*/ 0 h 203"/>
                <a:gd name="T4" fmla="*/ 0 w 1254"/>
                <a:gd name="T5" fmla="*/ 0 h 203"/>
                <a:gd name="T6" fmla="*/ 0 w 1254"/>
                <a:gd name="T7" fmla="*/ 0 h 203"/>
                <a:gd name="T8" fmla="*/ 0 w 1254"/>
                <a:gd name="T9" fmla="*/ 0 h 203"/>
                <a:gd name="T10" fmla="*/ 0 w 1254"/>
                <a:gd name="T11" fmla="*/ 0 h 203"/>
                <a:gd name="T12" fmla="*/ 0 w 1254"/>
                <a:gd name="T13" fmla="*/ 0 h 203"/>
                <a:gd name="T14" fmla="*/ 0 w 1254"/>
                <a:gd name="T15" fmla="*/ 0 h 203"/>
                <a:gd name="T16" fmla="*/ 1 w 1254"/>
                <a:gd name="T17" fmla="*/ 0 h 203"/>
                <a:gd name="T18" fmla="*/ 1 w 1254"/>
                <a:gd name="T19" fmla="*/ 0 h 203"/>
                <a:gd name="T20" fmla="*/ 1 w 1254"/>
                <a:gd name="T21" fmla="*/ 0 h 203"/>
                <a:gd name="T22" fmla="*/ 1 w 1254"/>
                <a:gd name="T23" fmla="*/ 0 h 203"/>
                <a:gd name="T24" fmla="*/ 1 w 1254"/>
                <a:gd name="T25" fmla="*/ 0 h 203"/>
                <a:gd name="T26" fmla="*/ 1 w 1254"/>
                <a:gd name="T27" fmla="*/ 0 h 203"/>
                <a:gd name="T28" fmla="*/ 1 w 1254"/>
                <a:gd name="T29" fmla="*/ 0 h 203"/>
                <a:gd name="T30" fmla="*/ 1 w 1254"/>
                <a:gd name="T31" fmla="*/ 0 h 203"/>
                <a:gd name="T32" fmla="*/ 1 w 1254"/>
                <a:gd name="T33" fmla="*/ 0 h 203"/>
                <a:gd name="T34" fmla="*/ 1 w 1254"/>
                <a:gd name="T35" fmla="*/ 0 h 203"/>
                <a:gd name="T36" fmla="*/ 1 w 1254"/>
                <a:gd name="T37" fmla="*/ 0 h 203"/>
                <a:gd name="T38" fmla="*/ 1 w 1254"/>
                <a:gd name="T39" fmla="*/ 0 h 203"/>
                <a:gd name="T40" fmla="*/ 1 w 1254"/>
                <a:gd name="T41" fmla="*/ 0 h 203"/>
                <a:gd name="T42" fmla="*/ 1 w 1254"/>
                <a:gd name="T43" fmla="*/ 0 h 203"/>
                <a:gd name="T44" fmla="*/ 1 w 1254"/>
                <a:gd name="T45" fmla="*/ 0 h 203"/>
                <a:gd name="T46" fmla="*/ 1 w 1254"/>
                <a:gd name="T47" fmla="*/ 0 h 203"/>
                <a:gd name="T48" fmla="*/ 1 w 1254"/>
                <a:gd name="T49" fmla="*/ 0 h 203"/>
                <a:gd name="T50" fmla="*/ 0 w 1254"/>
                <a:gd name="T51" fmla="*/ 0 h 203"/>
                <a:gd name="T52" fmla="*/ 0 w 1254"/>
                <a:gd name="T53" fmla="*/ 0 h 203"/>
                <a:gd name="T54" fmla="*/ 0 w 1254"/>
                <a:gd name="T55" fmla="*/ 0 h 203"/>
                <a:gd name="T56" fmla="*/ 0 w 1254"/>
                <a:gd name="T57" fmla="*/ 0 h 203"/>
                <a:gd name="T58" fmla="*/ 0 w 1254"/>
                <a:gd name="T59" fmla="*/ 0 h 203"/>
                <a:gd name="T60" fmla="*/ 0 w 1254"/>
                <a:gd name="T61" fmla="*/ 0 h 203"/>
                <a:gd name="T62" fmla="*/ 0 w 1254"/>
                <a:gd name="T63" fmla="*/ 0 h 203"/>
                <a:gd name="T64" fmla="*/ 0 w 1254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4"/>
                <a:gd name="T100" fmla="*/ 0 h 203"/>
                <a:gd name="T101" fmla="*/ 1254 w 1254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4" h="203">
                  <a:moveTo>
                    <a:pt x="0" y="30"/>
                  </a:moveTo>
                  <a:lnTo>
                    <a:pt x="45" y="43"/>
                  </a:lnTo>
                  <a:lnTo>
                    <a:pt x="90" y="55"/>
                  </a:lnTo>
                  <a:lnTo>
                    <a:pt x="134" y="68"/>
                  </a:lnTo>
                  <a:lnTo>
                    <a:pt x="178" y="78"/>
                  </a:lnTo>
                  <a:lnTo>
                    <a:pt x="220" y="88"/>
                  </a:lnTo>
                  <a:lnTo>
                    <a:pt x="263" y="98"/>
                  </a:lnTo>
                  <a:lnTo>
                    <a:pt x="304" y="105"/>
                  </a:lnTo>
                  <a:lnTo>
                    <a:pt x="345" y="114"/>
                  </a:lnTo>
                  <a:lnTo>
                    <a:pt x="387" y="120"/>
                  </a:lnTo>
                  <a:lnTo>
                    <a:pt x="427" y="127"/>
                  </a:lnTo>
                  <a:lnTo>
                    <a:pt x="467" y="132"/>
                  </a:lnTo>
                  <a:lnTo>
                    <a:pt x="507" y="135"/>
                  </a:lnTo>
                  <a:lnTo>
                    <a:pt x="547" y="139"/>
                  </a:lnTo>
                  <a:lnTo>
                    <a:pt x="586" y="142"/>
                  </a:lnTo>
                  <a:lnTo>
                    <a:pt x="625" y="143"/>
                  </a:lnTo>
                  <a:lnTo>
                    <a:pt x="662" y="143"/>
                  </a:lnTo>
                  <a:lnTo>
                    <a:pt x="701" y="143"/>
                  </a:lnTo>
                  <a:lnTo>
                    <a:pt x="739" y="140"/>
                  </a:lnTo>
                  <a:lnTo>
                    <a:pt x="776" y="138"/>
                  </a:lnTo>
                  <a:lnTo>
                    <a:pt x="814" y="134"/>
                  </a:lnTo>
                  <a:lnTo>
                    <a:pt x="851" y="129"/>
                  </a:lnTo>
                  <a:lnTo>
                    <a:pt x="888" y="124"/>
                  </a:lnTo>
                  <a:lnTo>
                    <a:pt x="925" y="117"/>
                  </a:lnTo>
                  <a:lnTo>
                    <a:pt x="962" y="108"/>
                  </a:lnTo>
                  <a:lnTo>
                    <a:pt x="998" y="99"/>
                  </a:lnTo>
                  <a:lnTo>
                    <a:pt x="1034" y="89"/>
                  </a:lnTo>
                  <a:lnTo>
                    <a:pt x="1072" y="77"/>
                  </a:lnTo>
                  <a:lnTo>
                    <a:pt x="1108" y="64"/>
                  </a:lnTo>
                  <a:lnTo>
                    <a:pt x="1145" y="50"/>
                  </a:lnTo>
                  <a:lnTo>
                    <a:pt x="1181" y="35"/>
                  </a:lnTo>
                  <a:lnTo>
                    <a:pt x="1217" y="18"/>
                  </a:lnTo>
                  <a:lnTo>
                    <a:pt x="1254" y="0"/>
                  </a:lnTo>
                  <a:lnTo>
                    <a:pt x="1254" y="50"/>
                  </a:lnTo>
                  <a:lnTo>
                    <a:pt x="1211" y="65"/>
                  </a:lnTo>
                  <a:lnTo>
                    <a:pt x="1170" y="80"/>
                  </a:lnTo>
                  <a:lnTo>
                    <a:pt x="1131" y="94"/>
                  </a:lnTo>
                  <a:lnTo>
                    <a:pt x="1094" y="108"/>
                  </a:lnTo>
                  <a:lnTo>
                    <a:pt x="1059" y="120"/>
                  </a:lnTo>
                  <a:lnTo>
                    <a:pt x="1024" y="132"/>
                  </a:lnTo>
                  <a:lnTo>
                    <a:pt x="992" y="143"/>
                  </a:lnTo>
                  <a:lnTo>
                    <a:pt x="960" y="153"/>
                  </a:lnTo>
                  <a:lnTo>
                    <a:pt x="929" y="162"/>
                  </a:lnTo>
                  <a:lnTo>
                    <a:pt x="899" y="171"/>
                  </a:lnTo>
                  <a:lnTo>
                    <a:pt x="869" y="178"/>
                  </a:lnTo>
                  <a:lnTo>
                    <a:pt x="839" y="184"/>
                  </a:lnTo>
                  <a:lnTo>
                    <a:pt x="809" y="189"/>
                  </a:lnTo>
                  <a:lnTo>
                    <a:pt x="779" y="194"/>
                  </a:lnTo>
                  <a:lnTo>
                    <a:pt x="749" y="198"/>
                  </a:lnTo>
                  <a:lnTo>
                    <a:pt x="719" y="201"/>
                  </a:lnTo>
                  <a:lnTo>
                    <a:pt x="687" y="202"/>
                  </a:lnTo>
                  <a:lnTo>
                    <a:pt x="655" y="203"/>
                  </a:lnTo>
                  <a:lnTo>
                    <a:pt x="621" y="202"/>
                  </a:lnTo>
                  <a:lnTo>
                    <a:pt x="587" y="201"/>
                  </a:lnTo>
                  <a:lnTo>
                    <a:pt x="551" y="198"/>
                  </a:lnTo>
                  <a:lnTo>
                    <a:pt x="513" y="193"/>
                  </a:lnTo>
                  <a:lnTo>
                    <a:pt x="473" y="188"/>
                  </a:lnTo>
                  <a:lnTo>
                    <a:pt x="432" y="182"/>
                  </a:lnTo>
                  <a:lnTo>
                    <a:pt x="388" y="176"/>
                  </a:lnTo>
                  <a:lnTo>
                    <a:pt x="342" y="167"/>
                  </a:lnTo>
                  <a:lnTo>
                    <a:pt x="294" y="157"/>
                  </a:lnTo>
                  <a:lnTo>
                    <a:pt x="242" y="145"/>
                  </a:lnTo>
                  <a:lnTo>
                    <a:pt x="188" y="133"/>
                  </a:lnTo>
                  <a:lnTo>
                    <a:pt x="130" y="119"/>
                  </a:lnTo>
                  <a:lnTo>
                    <a:pt x="69" y="104"/>
                  </a:lnTo>
                  <a:lnTo>
                    <a:pt x="5" y="8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83" name="Freeform 100"/>
            <p:cNvSpPr>
              <a:spLocks/>
            </p:cNvSpPr>
            <p:nvPr/>
          </p:nvSpPr>
          <p:spPr bwMode="auto">
            <a:xfrm>
              <a:off x="706" y="2633"/>
              <a:ext cx="31" cy="68"/>
            </a:xfrm>
            <a:custGeom>
              <a:avLst/>
              <a:gdLst>
                <a:gd name="T0" fmla="*/ 0 w 123"/>
                <a:gd name="T1" fmla="*/ 0 h 275"/>
                <a:gd name="T2" fmla="*/ 0 w 123"/>
                <a:gd name="T3" fmla="*/ 0 h 275"/>
                <a:gd name="T4" fmla="*/ 0 w 123"/>
                <a:gd name="T5" fmla="*/ 0 h 275"/>
                <a:gd name="T6" fmla="*/ 0 w 123"/>
                <a:gd name="T7" fmla="*/ 0 h 275"/>
                <a:gd name="T8" fmla="*/ 0 w 123"/>
                <a:gd name="T9" fmla="*/ 0 h 275"/>
                <a:gd name="T10" fmla="*/ 0 w 123"/>
                <a:gd name="T11" fmla="*/ 0 h 275"/>
                <a:gd name="T12" fmla="*/ 0 w 123"/>
                <a:gd name="T13" fmla="*/ 0 h 275"/>
                <a:gd name="T14" fmla="*/ 0 w 123"/>
                <a:gd name="T15" fmla="*/ 0 h 275"/>
                <a:gd name="T16" fmla="*/ 0 w 123"/>
                <a:gd name="T17" fmla="*/ 0 h 275"/>
                <a:gd name="T18" fmla="*/ 0 w 123"/>
                <a:gd name="T19" fmla="*/ 0 h 275"/>
                <a:gd name="T20" fmla="*/ 0 w 123"/>
                <a:gd name="T21" fmla="*/ 0 h 275"/>
                <a:gd name="T22" fmla="*/ 0 w 123"/>
                <a:gd name="T23" fmla="*/ 0 h 275"/>
                <a:gd name="T24" fmla="*/ 0 w 123"/>
                <a:gd name="T25" fmla="*/ 0 h 275"/>
                <a:gd name="T26" fmla="*/ 0 w 123"/>
                <a:gd name="T27" fmla="*/ 0 h 275"/>
                <a:gd name="T28" fmla="*/ 0 w 123"/>
                <a:gd name="T29" fmla="*/ 0 h 275"/>
                <a:gd name="T30" fmla="*/ 0 w 123"/>
                <a:gd name="T31" fmla="*/ 0 h 275"/>
                <a:gd name="T32" fmla="*/ 0 w 123"/>
                <a:gd name="T33" fmla="*/ 0 h 275"/>
                <a:gd name="T34" fmla="*/ 0 w 123"/>
                <a:gd name="T35" fmla="*/ 0 h 275"/>
                <a:gd name="T36" fmla="*/ 0 w 123"/>
                <a:gd name="T37" fmla="*/ 0 h 2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275"/>
                <a:gd name="T59" fmla="*/ 123 w 123"/>
                <a:gd name="T60" fmla="*/ 275 h 2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275">
                  <a:moveTo>
                    <a:pt x="29" y="0"/>
                  </a:moveTo>
                  <a:lnTo>
                    <a:pt x="50" y="34"/>
                  </a:lnTo>
                  <a:lnTo>
                    <a:pt x="67" y="65"/>
                  </a:lnTo>
                  <a:lnTo>
                    <a:pt x="80" y="94"/>
                  </a:lnTo>
                  <a:lnTo>
                    <a:pt x="90" y="123"/>
                  </a:lnTo>
                  <a:lnTo>
                    <a:pt x="99" y="152"/>
                  </a:lnTo>
                  <a:lnTo>
                    <a:pt x="106" y="185"/>
                  </a:lnTo>
                  <a:lnTo>
                    <a:pt x="114" y="222"/>
                  </a:lnTo>
                  <a:lnTo>
                    <a:pt x="123" y="265"/>
                  </a:lnTo>
                  <a:lnTo>
                    <a:pt x="86" y="275"/>
                  </a:lnTo>
                  <a:lnTo>
                    <a:pt x="85" y="233"/>
                  </a:lnTo>
                  <a:lnTo>
                    <a:pt x="81" y="198"/>
                  </a:lnTo>
                  <a:lnTo>
                    <a:pt x="74" y="167"/>
                  </a:lnTo>
                  <a:lnTo>
                    <a:pt x="65" y="138"/>
                  </a:lnTo>
                  <a:lnTo>
                    <a:pt x="52" y="111"/>
                  </a:lnTo>
                  <a:lnTo>
                    <a:pt x="37" y="83"/>
                  </a:lnTo>
                  <a:lnTo>
                    <a:pt x="20" y="52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84" name="Freeform 101"/>
            <p:cNvSpPr>
              <a:spLocks/>
            </p:cNvSpPr>
            <p:nvPr/>
          </p:nvSpPr>
          <p:spPr bwMode="auto">
            <a:xfrm>
              <a:off x="731" y="2710"/>
              <a:ext cx="10" cy="74"/>
            </a:xfrm>
            <a:custGeom>
              <a:avLst/>
              <a:gdLst>
                <a:gd name="T0" fmla="*/ 0 w 38"/>
                <a:gd name="T1" fmla="*/ 0 h 297"/>
                <a:gd name="T2" fmla="*/ 0 w 38"/>
                <a:gd name="T3" fmla="*/ 0 h 297"/>
                <a:gd name="T4" fmla="*/ 0 w 38"/>
                <a:gd name="T5" fmla="*/ 0 h 297"/>
                <a:gd name="T6" fmla="*/ 0 w 38"/>
                <a:gd name="T7" fmla="*/ 0 h 297"/>
                <a:gd name="T8" fmla="*/ 0 w 38"/>
                <a:gd name="T9" fmla="*/ 0 h 297"/>
                <a:gd name="T10" fmla="*/ 0 w 38"/>
                <a:gd name="T11" fmla="*/ 0 h 297"/>
                <a:gd name="T12" fmla="*/ 0 w 38"/>
                <a:gd name="T13" fmla="*/ 0 h 297"/>
                <a:gd name="T14" fmla="*/ 0 w 38"/>
                <a:gd name="T15" fmla="*/ 0 h 297"/>
                <a:gd name="T16" fmla="*/ 0 w 38"/>
                <a:gd name="T17" fmla="*/ 0 h 297"/>
                <a:gd name="T18" fmla="*/ 0 w 38"/>
                <a:gd name="T19" fmla="*/ 0 h 297"/>
                <a:gd name="T20" fmla="*/ 0 w 38"/>
                <a:gd name="T21" fmla="*/ 0 h 2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97"/>
                <a:gd name="T35" fmla="*/ 38 w 38"/>
                <a:gd name="T36" fmla="*/ 297 h 2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97">
                  <a:moveTo>
                    <a:pt x="25" y="0"/>
                  </a:moveTo>
                  <a:lnTo>
                    <a:pt x="30" y="70"/>
                  </a:lnTo>
                  <a:lnTo>
                    <a:pt x="34" y="139"/>
                  </a:lnTo>
                  <a:lnTo>
                    <a:pt x="37" y="209"/>
                  </a:lnTo>
                  <a:lnTo>
                    <a:pt x="38" y="279"/>
                  </a:lnTo>
                  <a:lnTo>
                    <a:pt x="6" y="297"/>
                  </a:lnTo>
                  <a:lnTo>
                    <a:pt x="9" y="220"/>
                  </a:lnTo>
                  <a:lnTo>
                    <a:pt x="10" y="154"/>
                  </a:lnTo>
                  <a:lnTo>
                    <a:pt x="8" y="89"/>
                  </a:lnTo>
                  <a:lnTo>
                    <a:pt x="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85" name="Freeform 102"/>
            <p:cNvSpPr>
              <a:spLocks/>
            </p:cNvSpPr>
            <p:nvPr/>
          </p:nvSpPr>
          <p:spPr bwMode="auto">
            <a:xfrm>
              <a:off x="431" y="2642"/>
              <a:ext cx="41" cy="66"/>
            </a:xfrm>
            <a:custGeom>
              <a:avLst/>
              <a:gdLst>
                <a:gd name="T0" fmla="*/ 0 w 164"/>
                <a:gd name="T1" fmla="*/ 0 h 264"/>
                <a:gd name="T2" fmla="*/ 0 w 164"/>
                <a:gd name="T3" fmla="*/ 0 h 264"/>
                <a:gd name="T4" fmla="*/ 0 w 164"/>
                <a:gd name="T5" fmla="*/ 0 h 264"/>
                <a:gd name="T6" fmla="*/ 0 w 164"/>
                <a:gd name="T7" fmla="*/ 0 h 264"/>
                <a:gd name="T8" fmla="*/ 0 w 164"/>
                <a:gd name="T9" fmla="*/ 0 h 264"/>
                <a:gd name="T10" fmla="*/ 0 w 164"/>
                <a:gd name="T11" fmla="*/ 0 h 264"/>
                <a:gd name="T12" fmla="*/ 0 w 164"/>
                <a:gd name="T13" fmla="*/ 0 h 264"/>
                <a:gd name="T14" fmla="*/ 0 w 164"/>
                <a:gd name="T15" fmla="*/ 0 h 264"/>
                <a:gd name="T16" fmla="*/ 0 w 164"/>
                <a:gd name="T17" fmla="*/ 0 h 264"/>
                <a:gd name="T18" fmla="*/ 0 w 164"/>
                <a:gd name="T19" fmla="*/ 0 h 264"/>
                <a:gd name="T20" fmla="*/ 0 w 164"/>
                <a:gd name="T21" fmla="*/ 0 h 264"/>
                <a:gd name="T22" fmla="*/ 0 w 164"/>
                <a:gd name="T23" fmla="*/ 0 h 264"/>
                <a:gd name="T24" fmla="*/ 0 w 164"/>
                <a:gd name="T25" fmla="*/ 0 h 264"/>
                <a:gd name="T26" fmla="*/ 0 w 164"/>
                <a:gd name="T27" fmla="*/ 0 h 264"/>
                <a:gd name="T28" fmla="*/ 0 w 164"/>
                <a:gd name="T29" fmla="*/ 0 h 264"/>
                <a:gd name="T30" fmla="*/ 0 w 164"/>
                <a:gd name="T31" fmla="*/ 0 h 264"/>
                <a:gd name="T32" fmla="*/ 0 w 164"/>
                <a:gd name="T33" fmla="*/ 0 h 264"/>
                <a:gd name="T34" fmla="*/ 0 w 164"/>
                <a:gd name="T35" fmla="*/ 0 h 264"/>
                <a:gd name="T36" fmla="*/ 0 w 164"/>
                <a:gd name="T37" fmla="*/ 0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264"/>
                <a:gd name="T59" fmla="*/ 164 w 164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264">
                  <a:moveTo>
                    <a:pt x="164" y="5"/>
                  </a:moveTo>
                  <a:lnTo>
                    <a:pt x="137" y="34"/>
                  </a:lnTo>
                  <a:lnTo>
                    <a:pt x="117" y="62"/>
                  </a:lnTo>
                  <a:lnTo>
                    <a:pt x="102" y="92"/>
                  </a:lnTo>
                  <a:lnTo>
                    <a:pt x="89" y="122"/>
                  </a:lnTo>
                  <a:lnTo>
                    <a:pt x="79" y="155"/>
                  </a:lnTo>
                  <a:lnTo>
                    <a:pt x="69" y="189"/>
                  </a:lnTo>
                  <a:lnTo>
                    <a:pt x="57" y="225"/>
                  </a:lnTo>
                  <a:lnTo>
                    <a:pt x="42" y="264"/>
                  </a:lnTo>
                  <a:lnTo>
                    <a:pt x="0" y="253"/>
                  </a:lnTo>
                  <a:lnTo>
                    <a:pt x="9" y="218"/>
                  </a:lnTo>
                  <a:lnTo>
                    <a:pt x="19" y="185"/>
                  </a:lnTo>
                  <a:lnTo>
                    <a:pt x="33" y="153"/>
                  </a:lnTo>
                  <a:lnTo>
                    <a:pt x="47" y="122"/>
                  </a:lnTo>
                  <a:lnTo>
                    <a:pt x="63" y="91"/>
                  </a:lnTo>
                  <a:lnTo>
                    <a:pt x="80" y="61"/>
                  </a:lnTo>
                  <a:lnTo>
                    <a:pt x="99" y="31"/>
                  </a:lnTo>
                  <a:lnTo>
                    <a:pt x="118" y="0"/>
                  </a:lnTo>
                  <a:lnTo>
                    <a:pt x="164" y="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86" name="Freeform 103"/>
            <p:cNvSpPr>
              <a:spLocks/>
            </p:cNvSpPr>
            <p:nvPr/>
          </p:nvSpPr>
          <p:spPr bwMode="auto">
            <a:xfrm>
              <a:off x="425" y="2492"/>
              <a:ext cx="55" cy="143"/>
            </a:xfrm>
            <a:custGeom>
              <a:avLst/>
              <a:gdLst>
                <a:gd name="T0" fmla="*/ 0 w 219"/>
                <a:gd name="T1" fmla="*/ 0 h 573"/>
                <a:gd name="T2" fmla="*/ 0 w 219"/>
                <a:gd name="T3" fmla="*/ 0 h 573"/>
                <a:gd name="T4" fmla="*/ 0 w 219"/>
                <a:gd name="T5" fmla="*/ 0 h 573"/>
                <a:gd name="T6" fmla="*/ 0 w 219"/>
                <a:gd name="T7" fmla="*/ 0 h 573"/>
                <a:gd name="T8" fmla="*/ 0 w 219"/>
                <a:gd name="T9" fmla="*/ 0 h 573"/>
                <a:gd name="T10" fmla="*/ 0 w 219"/>
                <a:gd name="T11" fmla="*/ 0 h 573"/>
                <a:gd name="T12" fmla="*/ 0 w 219"/>
                <a:gd name="T13" fmla="*/ 0 h 573"/>
                <a:gd name="T14" fmla="*/ 0 w 219"/>
                <a:gd name="T15" fmla="*/ 0 h 573"/>
                <a:gd name="T16" fmla="*/ 0 w 219"/>
                <a:gd name="T17" fmla="*/ 0 h 573"/>
                <a:gd name="T18" fmla="*/ 0 w 219"/>
                <a:gd name="T19" fmla="*/ 0 h 573"/>
                <a:gd name="T20" fmla="*/ 0 w 219"/>
                <a:gd name="T21" fmla="*/ 0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573"/>
                <a:gd name="T35" fmla="*/ 219 w 219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573">
                  <a:moveTo>
                    <a:pt x="50" y="74"/>
                  </a:moveTo>
                  <a:lnTo>
                    <a:pt x="44" y="208"/>
                  </a:lnTo>
                  <a:lnTo>
                    <a:pt x="82" y="377"/>
                  </a:lnTo>
                  <a:lnTo>
                    <a:pt x="219" y="573"/>
                  </a:lnTo>
                  <a:lnTo>
                    <a:pt x="163" y="560"/>
                  </a:lnTo>
                  <a:lnTo>
                    <a:pt x="88" y="460"/>
                  </a:lnTo>
                  <a:lnTo>
                    <a:pt x="25" y="327"/>
                  </a:lnTo>
                  <a:lnTo>
                    <a:pt x="0" y="194"/>
                  </a:lnTo>
                  <a:lnTo>
                    <a:pt x="0" y="88"/>
                  </a:lnTo>
                  <a:lnTo>
                    <a:pt x="63" y="0"/>
                  </a:lnTo>
                  <a:lnTo>
                    <a:pt x="50" y="7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87" name="Freeform 104"/>
            <p:cNvSpPr>
              <a:spLocks/>
            </p:cNvSpPr>
            <p:nvPr/>
          </p:nvSpPr>
          <p:spPr bwMode="auto">
            <a:xfrm>
              <a:off x="527" y="2440"/>
              <a:ext cx="23" cy="199"/>
            </a:xfrm>
            <a:custGeom>
              <a:avLst/>
              <a:gdLst>
                <a:gd name="T0" fmla="*/ 0 w 93"/>
                <a:gd name="T1" fmla="*/ 0 h 796"/>
                <a:gd name="T2" fmla="*/ 0 w 93"/>
                <a:gd name="T3" fmla="*/ 0 h 796"/>
                <a:gd name="T4" fmla="*/ 0 w 93"/>
                <a:gd name="T5" fmla="*/ 0 h 796"/>
                <a:gd name="T6" fmla="*/ 0 w 93"/>
                <a:gd name="T7" fmla="*/ 0 h 796"/>
                <a:gd name="T8" fmla="*/ 0 w 93"/>
                <a:gd name="T9" fmla="*/ 0 h 796"/>
                <a:gd name="T10" fmla="*/ 0 w 93"/>
                <a:gd name="T11" fmla="*/ 1 h 796"/>
                <a:gd name="T12" fmla="*/ 0 w 93"/>
                <a:gd name="T13" fmla="*/ 1 h 796"/>
                <a:gd name="T14" fmla="*/ 0 w 93"/>
                <a:gd name="T15" fmla="*/ 1 h 796"/>
                <a:gd name="T16" fmla="*/ 0 w 93"/>
                <a:gd name="T17" fmla="*/ 1 h 796"/>
                <a:gd name="T18" fmla="*/ 0 w 93"/>
                <a:gd name="T19" fmla="*/ 1 h 796"/>
                <a:gd name="T20" fmla="*/ 0 w 93"/>
                <a:gd name="T21" fmla="*/ 1 h 796"/>
                <a:gd name="T22" fmla="*/ 0 w 93"/>
                <a:gd name="T23" fmla="*/ 1 h 796"/>
                <a:gd name="T24" fmla="*/ 0 w 93"/>
                <a:gd name="T25" fmla="*/ 1 h 796"/>
                <a:gd name="T26" fmla="*/ 0 w 93"/>
                <a:gd name="T27" fmla="*/ 1 h 796"/>
                <a:gd name="T28" fmla="*/ 0 w 93"/>
                <a:gd name="T29" fmla="*/ 1 h 796"/>
                <a:gd name="T30" fmla="*/ 0 w 93"/>
                <a:gd name="T31" fmla="*/ 0 h 796"/>
                <a:gd name="T32" fmla="*/ 0 w 93"/>
                <a:gd name="T33" fmla="*/ 0 h 796"/>
                <a:gd name="T34" fmla="*/ 0 w 93"/>
                <a:gd name="T35" fmla="*/ 0 h 796"/>
                <a:gd name="T36" fmla="*/ 0 w 93"/>
                <a:gd name="T37" fmla="*/ 0 h 7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96"/>
                <a:gd name="T59" fmla="*/ 93 w 93"/>
                <a:gd name="T60" fmla="*/ 796 h 7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96">
                  <a:moveTo>
                    <a:pt x="63" y="0"/>
                  </a:moveTo>
                  <a:lnTo>
                    <a:pt x="28" y="49"/>
                  </a:lnTo>
                  <a:lnTo>
                    <a:pt x="14" y="141"/>
                  </a:lnTo>
                  <a:lnTo>
                    <a:pt x="5" y="233"/>
                  </a:lnTo>
                  <a:lnTo>
                    <a:pt x="0" y="322"/>
                  </a:lnTo>
                  <a:lnTo>
                    <a:pt x="0" y="411"/>
                  </a:lnTo>
                  <a:lnTo>
                    <a:pt x="5" y="500"/>
                  </a:lnTo>
                  <a:lnTo>
                    <a:pt x="14" y="591"/>
                  </a:lnTo>
                  <a:lnTo>
                    <a:pt x="29" y="684"/>
                  </a:lnTo>
                  <a:lnTo>
                    <a:pt x="49" y="782"/>
                  </a:lnTo>
                  <a:lnTo>
                    <a:pt x="93" y="796"/>
                  </a:lnTo>
                  <a:lnTo>
                    <a:pt x="65" y="698"/>
                  </a:lnTo>
                  <a:lnTo>
                    <a:pt x="47" y="591"/>
                  </a:lnTo>
                  <a:lnTo>
                    <a:pt x="35" y="481"/>
                  </a:lnTo>
                  <a:lnTo>
                    <a:pt x="32" y="371"/>
                  </a:lnTo>
                  <a:lnTo>
                    <a:pt x="33" y="264"/>
                  </a:lnTo>
                  <a:lnTo>
                    <a:pt x="39" y="164"/>
                  </a:lnTo>
                  <a:lnTo>
                    <a:pt x="49" y="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88" name="Freeform 105"/>
            <p:cNvSpPr>
              <a:spLocks/>
            </p:cNvSpPr>
            <p:nvPr/>
          </p:nvSpPr>
          <p:spPr bwMode="auto">
            <a:xfrm>
              <a:off x="634" y="2448"/>
              <a:ext cx="19" cy="185"/>
            </a:xfrm>
            <a:custGeom>
              <a:avLst/>
              <a:gdLst>
                <a:gd name="T0" fmla="*/ 0 w 78"/>
                <a:gd name="T1" fmla="*/ 0 h 741"/>
                <a:gd name="T2" fmla="*/ 0 w 78"/>
                <a:gd name="T3" fmla="*/ 0 h 741"/>
                <a:gd name="T4" fmla="*/ 0 w 78"/>
                <a:gd name="T5" fmla="*/ 0 h 741"/>
                <a:gd name="T6" fmla="*/ 0 w 78"/>
                <a:gd name="T7" fmla="*/ 0 h 741"/>
                <a:gd name="T8" fmla="*/ 0 w 78"/>
                <a:gd name="T9" fmla="*/ 0 h 741"/>
                <a:gd name="T10" fmla="*/ 0 w 78"/>
                <a:gd name="T11" fmla="*/ 0 h 741"/>
                <a:gd name="T12" fmla="*/ 0 w 78"/>
                <a:gd name="T13" fmla="*/ 0 h 741"/>
                <a:gd name="T14" fmla="*/ 0 w 78"/>
                <a:gd name="T15" fmla="*/ 0 h 741"/>
                <a:gd name="T16" fmla="*/ 0 w 78"/>
                <a:gd name="T17" fmla="*/ 1 h 741"/>
                <a:gd name="T18" fmla="*/ 0 w 78"/>
                <a:gd name="T19" fmla="*/ 1 h 741"/>
                <a:gd name="T20" fmla="*/ 0 w 78"/>
                <a:gd name="T21" fmla="*/ 0 h 741"/>
                <a:gd name="T22" fmla="*/ 0 w 78"/>
                <a:gd name="T23" fmla="*/ 0 h 741"/>
                <a:gd name="T24" fmla="*/ 0 w 78"/>
                <a:gd name="T25" fmla="*/ 0 h 741"/>
                <a:gd name="T26" fmla="*/ 0 w 78"/>
                <a:gd name="T27" fmla="*/ 0 h 741"/>
                <a:gd name="T28" fmla="*/ 0 w 78"/>
                <a:gd name="T29" fmla="*/ 0 h 741"/>
                <a:gd name="T30" fmla="*/ 0 w 78"/>
                <a:gd name="T31" fmla="*/ 0 h 7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741"/>
                <a:gd name="T50" fmla="*/ 78 w 78"/>
                <a:gd name="T51" fmla="*/ 741 h 7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741">
                  <a:moveTo>
                    <a:pt x="33" y="0"/>
                  </a:moveTo>
                  <a:lnTo>
                    <a:pt x="43" y="95"/>
                  </a:lnTo>
                  <a:lnTo>
                    <a:pt x="49" y="188"/>
                  </a:lnTo>
                  <a:lnTo>
                    <a:pt x="51" y="279"/>
                  </a:lnTo>
                  <a:lnTo>
                    <a:pt x="48" y="371"/>
                  </a:lnTo>
                  <a:lnTo>
                    <a:pt x="42" y="462"/>
                  </a:lnTo>
                  <a:lnTo>
                    <a:pt x="32" y="554"/>
                  </a:lnTo>
                  <a:lnTo>
                    <a:pt x="18" y="647"/>
                  </a:lnTo>
                  <a:lnTo>
                    <a:pt x="0" y="741"/>
                  </a:lnTo>
                  <a:lnTo>
                    <a:pt x="46" y="733"/>
                  </a:lnTo>
                  <a:lnTo>
                    <a:pt x="71" y="534"/>
                  </a:lnTo>
                  <a:lnTo>
                    <a:pt x="77" y="405"/>
                  </a:lnTo>
                  <a:lnTo>
                    <a:pt x="78" y="297"/>
                  </a:lnTo>
                  <a:lnTo>
                    <a:pt x="74" y="193"/>
                  </a:lnTo>
                  <a:lnTo>
                    <a:pt x="69" y="7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89" name="Freeform 106"/>
            <p:cNvSpPr>
              <a:spLocks/>
            </p:cNvSpPr>
            <p:nvPr/>
          </p:nvSpPr>
          <p:spPr bwMode="auto">
            <a:xfrm>
              <a:off x="421" y="2699"/>
              <a:ext cx="318" cy="38"/>
            </a:xfrm>
            <a:custGeom>
              <a:avLst/>
              <a:gdLst>
                <a:gd name="T0" fmla="*/ 0 w 1274"/>
                <a:gd name="T1" fmla="*/ 0 h 150"/>
                <a:gd name="T2" fmla="*/ 0 w 1274"/>
                <a:gd name="T3" fmla="*/ 0 h 150"/>
                <a:gd name="T4" fmla="*/ 0 w 1274"/>
                <a:gd name="T5" fmla="*/ 0 h 150"/>
                <a:gd name="T6" fmla="*/ 0 w 1274"/>
                <a:gd name="T7" fmla="*/ 0 h 150"/>
                <a:gd name="T8" fmla="*/ 0 w 1274"/>
                <a:gd name="T9" fmla="*/ 0 h 150"/>
                <a:gd name="T10" fmla="*/ 0 w 1274"/>
                <a:gd name="T11" fmla="*/ 0 h 150"/>
                <a:gd name="T12" fmla="*/ 0 w 1274"/>
                <a:gd name="T13" fmla="*/ 0 h 150"/>
                <a:gd name="T14" fmla="*/ 0 w 1274"/>
                <a:gd name="T15" fmla="*/ 0 h 150"/>
                <a:gd name="T16" fmla="*/ 1 w 1274"/>
                <a:gd name="T17" fmla="*/ 0 h 150"/>
                <a:gd name="T18" fmla="*/ 1 w 1274"/>
                <a:gd name="T19" fmla="*/ 0 h 150"/>
                <a:gd name="T20" fmla="*/ 1 w 1274"/>
                <a:gd name="T21" fmla="*/ 0 h 150"/>
                <a:gd name="T22" fmla="*/ 1 w 1274"/>
                <a:gd name="T23" fmla="*/ 0 h 150"/>
                <a:gd name="T24" fmla="*/ 1 w 1274"/>
                <a:gd name="T25" fmla="*/ 0 h 150"/>
                <a:gd name="T26" fmla="*/ 1 w 1274"/>
                <a:gd name="T27" fmla="*/ 0 h 150"/>
                <a:gd name="T28" fmla="*/ 1 w 1274"/>
                <a:gd name="T29" fmla="*/ 0 h 150"/>
                <a:gd name="T30" fmla="*/ 1 w 1274"/>
                <a:gd name="T31" fmla="*/ 0 h 150"/>
                <a:gd name="T32" fmla="*/ 1 w 1274"/>
                <a:gd name="T33" fmla="*/ 0 h 150"/>
                <a:gd name="T34" fmla="*/ 1 w 1274"/>
                <a:gd name="T35" fmla="*/ 0 h 150"/>
                <a:gd name="T36" fmla="*/ 1 w 1274"/>
                <a:gd name="T37" fmla="*/ 0 h 150"/>
                <a:gd name="T38" fmla="*/ 1 w 1274"/>
                <a:gd name="T39" fmla="*/ 0 h 150"/>
                <a:gd name="T40" fmla="*/ 1 w 1274"/>
                <a:gd name="T41" fmla="*/ 0 h 150"/>
                <a:gd name="T42" fmla="*/ 1 w 1274"/>
                <a:gd name="T43" fmla="*/ 0 h 150"/>
                <a:gd name="T44" fmla="*/ 1 w 1274"/>
                <a:gd name="T45" fmla="*/ 0 h 150"/>
                <a:gd name="T46" fmla="*/ 1 w 1274"/>
                <a:gd name="T47" fmla="*/ 0 h 150"/>
                <a:gd name="T48" fmla="*/ 0 w 1274"/>
                <a:gd name="T49" fmla="*/ 0 h 150"/>
                <a:gd name="T50" fmla="*/ 0 w 1274"/>
                <a:gd name="T51" fmla="*/ 0 h 150"/>
                <a:gd name="T52" fmla="*/ 0 w 1274"/>
                <a:gd name="T53" fmla="*/ 0 h 150"/>
                <a:gd name="T54" fmla="*/ 0 w 1274"/>
                <a:gd name="T55" fmla="*/ 0 h 150"/>
                <a:gd name="T56" fmla="*/ 0 w 1274"/>
                <a:gd name="T57" fmla="*/ 0 h 150"/>
                <a:gd name="T58" fmla="*/ 0 w 1274"/>
                <a:gd name="T59" fmla="*/ 0 h 150"/>
                <a:gd name="T60" fmla="*/ 0 w 1274"/>
                <a:gd name="T61" fmla="*/ 0 h 150"/>
                <a:gd name="T62" fmla="*/ 0 w 1274"/>
                <a:gd name="T63" fmla="*/ 0 h 150"/>
                <a:gd name="T64" fmla="*/ 0 w 1274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4"/>
                <a:gd name="T100" fmla="*/ 0 h 150"/>
                <a:gd name="T101" fmla="*/ 1274 w 1274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4" h="150">
                  <a:moveTo>
                    <a:pt x="20" y="27"/>
                  </a:moveTo>
                  <a:lnTo>
                    <a:pt x="65" y="39"/>
                  </a:lnTo>
                  <a:lnTo>
                    <a:pt x="110" y="49"/>
                  </a:lnTo>
                  <a:lnTo>
                    <a:pt x="154" y="57"/>
                  </a:lnTo>
                  <a:lnTo>
                    <a:pt x="196" y="66"/>
                  </a:lnTo>
                  <a:lnTo>
                    <a:pt x="239" y="74"/>
                  </a:lnTo>
                  <a:lnTo>
                    <a:pt x="282" y="81"/>
                  </a:lnTo>
                  <a:lnTo>
                    <a:pt x="323" y="87"/>
                  </a:lnTo>
                  <a:lnTo>
                    <a:pt x="364" y="94"/>
                  </a:lnTo>
                  <a:lnTo>
                    <a:pt x="406" y="98"/>
                  </a:lnTo>
                  <a:lnTo>
                    <a:pt x="446" y="103"/>
                  </a:lnTo>
                  <a:lnTo>
                    <a:pt x="486" y="105"/>
                  </a:lnTo>
                  <a:lnTo>
                    <a:pt x="525" y="108"/>
                  </a:lnTo>
                  <a:lnTo>
                    <a:pt x="563" y="110"/>
                  </a:lnTo>
                  <a:lnTo>
                    <a:pt x="602" y="110"/>
                  </a:lnTo>
                  <a:lnTo>
                    <a:pt x="641" y="111"/>
                  </a:lnTo>
                  <a:lnTo>
                    <a:pt x="679" y="110"/>
                  </a:lnTo>
                  <a:lnTo>
                    <a:pt x="716" y="109"/>
                  </a:lnTo>
                  <a:lnTo>
                    <a:pt x="754" y="108"/>
                  </a:lnTo>
                  <a:lnTo>
                    <a:pt x="791" y="104"/>
                  </a:lnTo>
                  <a:lnTo>
                    <a:pt x="828" y="101"/>
                  </a:lnTo>
                  <a:lnTo>
                    <a:pt x="865" y="96"/>
                  </a:lnTo>
                  <a:lnTo>
                    <a:pt x="902" y="91"/>
                  </a:lnTo>
                  <a:lnTo>
                    <a:pt x="938" y="86"/>
                  </a:lnTo>
                  <a:lnTo>
                    <a:pt x="974" y="79"/>
                  </a:lnTo>
                  <a:lnTo>
                    <a:pt x="1011" y="72"/>
                  </a:lnTo>
                  <a:lnTo>
                    <a:pt x="1047" y="64"/>
                  </a:lnTo>
                  <a:lnTo>
                    <a:pt x="1083" y="55"/>
                  </a:lnTo>
                  <a:lnTo>
                    <a:pt x="1119" y="45"/>
                  </a:lnTo>
                  <a:lnTo>
                    <a:pt x="1156" y="35"/>
                  </a:lnTo>
                  <a:lnTo>
                    <a:pt x="1192" y="24"/>
                  </a:lnTo>
                  <a:lnTo>
                    <a:pt x="1228" y="12"/>
                  </a:lnTo>
                  <a:lnTo>
                    <a:pt x="1265" y="0"/>
                  </a:lnTo>
                  <a:lnTo>
                    <a:pt x="1274" y="49"/>
                  </a:lnTo>
                  <a:lnTo>
                    <a:pt x="1231" y="62"/>
                  </a:lnTo>
                  <a:lnTo>
                    <a:pt x="1188" y="75"/>
                  </a:lnTo>
                  <a:lnTo>
                    <a:pt x="1147" y="86"/>
                  </a:lnTo>
                  <a:lnTo>
                    <a:pt x="1106" y="96"/>
                  </a:lnTo>
                  <a:lnTo>
                    <a:pt x="1066" y="105"/>
                  </a:lnTo>
                  <a:lnTo>
                    <a:pt x="1026" y="114"/>
                  </a:lnTo>
                  <a:lnTo>
                    <a:pt x="985" y="121"/>
                  </a:lnTo>
                  <a:lnTo>
                    <a:pt x="947" y="128"/>
                  </a:lnTo>
                  <a:lnTo>
                    <a:pt x="907" y="134"/>
                  </a:lnTo>
                  <a:lnTo>
                    <a:pt x="869" y="139"/>
                  </a:lnTo>
                  <a:lnTo>
                    <a:pt x="830" y="143"/>
                  </a:lnTo>
                  <a:lnTo>
                    <a:pt x="791" y="145"/>
                  </a:lnTo>
                  <a:lnTo>
                    <a:pt x="754" y="148"/>
                  </a:lnTo>
                  <a:lnTo>
                    <a:pt x="716" y="149"/>
                  </a:lnTo>
                  <a:lnTo>
                    <a:pt x="677" y="150"/>
                  </a:lnTo>
                  <a:lnTo>
                    <a:pt x="640" y="150"/>
                  </a:lnTo>
                  <a:lnTo>
                    <a:pt x="602" y="149"/>
                  </a:lnTo>
                  <a:lnTo>
                    <a:pt x="565" y="148"/>
                  </a:lnTo>
                  <a:lnTo>
                    <a:pt x="526" y="146"/>
                  </a:lnTo>
                  <a:lnTo>
                    <a:pt x="488" y="143"/>
                  </a:lnTo>
                  <a:lnTo>
                    <a:pt x="449" y="140"/>
                  </a:lnTo>
                  <a:lnTo>
                    <a:pt x="411" y="136"/>
                  </a:lnTo>
                  <a:lnTo>
                    <a:pt x="372" y="131"/>
                  </a:lnTo>
                  <a:lnTo>
                    <a:pt x="332" y="126"/>
                  </a:lnTo>
                  <a:lnTo>
                    <a:pt x="293" y="120"/>
                  </a:lnTo>
                  <a:lnTo>
                    <a:pt x="253" y="114"/>
                  </a:lnTo>
                  <a:lnTo>
                    <a:pt x="211" y="108"/>
                  </a:lnTo>
                  <a:lnTo>
                    <a:pt x="170" y="100"/>
                  </a:lnTo>
                  <a:lnTo>
                    <a:pt x="129" y="92"/>
                  </a:lnTo>
                  <a:lnTo>
                    <a:pt x="86" y="85"/>
                  </a:lnTo>
                  <a:lnTo>
                    <a:pt x="44" y="76"/>
                  </a:lnTo>
                  <a:lnTo>
                    <a:pt x="0" y="6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90" name="Freeform 107"/>
            <p:cNvSpPr>
              <a:spLocks/>
            </p:cNvSpPr>
            <p:nvPr/>
          </p:nvSpPr>
          <p:spPr bwMode="auto">
            <a:xfrm>
              <a:off x="418" y="2779"/>
              <a:ext cx="321" cy="46"/>
            </a:xfrm>
            <a:custGeom>
              <a:avLst/>
              <a:gdLst>
                <a:gd name="T0" fmla="*/ 0 w 1283"/>
                <a:gd name="T1" fmla="*/ 0 h 183"/>
                <a:gd name="T2" fmla="*/ 0 w 1283"/>
                <a:gd name="T3" fmla="*/ 0 h 183"/>
                <a:gd name="T4" fmla="*/ 0 w 1283"/>
                <a:gd name="T5" fmla="*/ 0 h 183"/>
                <a:gd name="T6" fmla="*/ 0 w 1283"/>
                <a:gd name="T7" fmla="*/ 0 h 183"/>
                <a:gd name="T8" fmla="*/ 1 w 1283"/>
                <a:gd name="T9" fmla="*/ 0 h 183"/>
                <a:gd name="T10" fmla="*/ 1 w 1283"/>
                <a:gd name="T11" fmla="*/ 0 h 183"/>
                <a:gd name="T12" fmla="*/ 1 w 1283"/>
                <a:gd name="T13" fmla="*/ 0 h 183"/>
                <a:gd name="T14" fmla="*/ 1 w 1283"/>
                <a:gd name="T15" fmla="*/ 0 h 183"/>
                <a:gd name="T16" fmla="*/ 1 w 1283"/>
                <a:gd name="T17" fmla="*/ 0 h 183"/>
                <a:gd name="T18" fmla="*/ 1 w 1283"/>
                <a:gd name="T19" fmla="*/ 0 h 183"/>
                <a:gd name="T20" fmla="*/ 1 w 1283"/>
                <a:gd name="T21" fmla="*/ 0 h 183"/>
                <a:gd name="T22" fmla="*/ 1 w 1283"/>
                <a:gd name="T23" fmla="*/ 0 h 183"/>
                <a:gd name="T24" fmla="*/ 1 w 1283"/>
                <a:gd name="T25" fmla="*/ 0 h 183"/>
                <a:gd name="T26" fmla="*/ 1 w 1283"/>
                <a:gd name="T27" fmla="*/ 0 h 183"/>
                <a:gd name="T28" fmla="*/ 1 w 1283"/>
                <a:gd name="T29" fmla="*/ 0 h 183"/>
                <a:gd name="T30" fmla="*/ 1 w 1283"/>
                <a:gd name="T31" fmla="*/ 0 h 183"/>
                <a:gd name="T32" fmla="*/ 1 w 1283"/>
                <a:gd name="T33" fmla="*/ 0 h 183"/>
                <a:gd name="T34" fmla="*/ 1 w 1283"/>
                <a:gd name="T35" fmla="*/ 0 h 183"/>
                <a:gd name="T36" fmla="*/ 1 w 1283"/>
                <a:gd name="T37" fmla="*/ 0 h 183"/>
                <a:gd name="T38" fmla="*/ 1 w 1283"/>
                <a:gd name="T39" fmla="*/ 0 h 183"/>
                <a:gd name="T40" fmla="*/ 1 w 1283"/>
                <a:gd name="T41" fmla="*/ 0 h 183"/>
                <a:gd name="T42" fmla="*/ 1 w 1283"/>
                <a:gd name="T43" fmla="*/ 0 h 183"/>
                <a:gd name="T44" fmla="*/ 1 w 1283"/>
                <a:gd name="T45" fmla="*/ 0 h 183"/>
                <a:gd name="T46" fmla="*/ 1 w 1283"/>
                <a:gd name="T47" fmla="*/ 0 h 183"/>
                <a:gd name="T48" fmla="*/ 1 w 1283"/>
                <a:gd name="T49" fmla="*/ 0 h 183"/>
                <a:gd name="T50" fmla="*/ 1 w 1283"/>
                <a:gd name="T51" fmla="*/ 0 h 183"/>
                <a:gd name="T52" fmla="*/ 1 w 1283"/>
                <a:gd name="T53" fmla="*/ 0 h 183"/>
                <a:gd name="T54" fmla="*/ 1 w 1283"/>
                <a:gd name="T55" fmla="*/ 0 h 183"/>
                <a:gd name="T56" fmla="*/ 0 w 1283"/>
                <a:gd name="T57" fmla="*/ 0 h 183"/>
                <a:gd name="T58" fmla="*/ 0 w 1283"/>
                <a:gd name="T59" fmla="*/ 0 h 183"/>
                <a:gd name="T60" fmla="*/ 0 w 1283"/>
                <a:gd name="T61" fmla="*/ 0 h 183"/>
                <a:gd name="T62" fmla="*/ 0 w 1283"/>
                <a:gd name="T63" fmla="*/ 0 h 183"/>
                <a:gd name="T64" fmla="*/ 0 w 1283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3"/>
                <a:gd name="T100" fmla="*/ 0 h 183"/>
                <a:gd name="T101" fmla="*/ 1283 w 1283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3" h="183">
                  <a:moveTo>
                    <a:pt x="29" y="29"/>
                  </a:moveTo>
                  <a:lnTo>
                    <a:pt x="74" y="41"/>
                  </a:lnTo>
                  <a:lnTo>
                    <a:pt x="119" y="54"/>
                  </a:lnTo>
                  <a:lnTo>
                    <a:pt x="163" y="66"/>
                  </a:lnTo>
                  <a:lnTo>
                    <a:pt x="207" y="76"/>
                  </a:lnTo>
                  <a:lnTo>
                    <a:pt x="249" y="86"/>
                  </a:lnTo>
                  <a:lnTo>
                    <a:pt x="292" y="96"/>
                  </a:lnTo>
                  <a:lnTo>
                    <a:pt x="333" y="104"/>
                  </a:lnTo>
                  <a:lnTo>
                    <a:pt x="374" y="113"/>
                  </a:lnTo>
                  <a:lnTo>
                    <a:pt x="416" y="119"/>
                  </a:lnTo>
                  <a:lnTo>
                    <a:pt x="456" y="125"/>
                  </a:lnTo>
                  <a:lnTo>
                    <a:pt x="496" y="130"/>
                  </a:lnTo>
                  <a:lnTo>
                    <a:pt x="536" y="134"/>
                  </a:lnTo>
                  <a:lnTo>
                    <a:pt x="576" y="138"/>
                  </a:lnTo>
                  <a:lnTo>
                    <a:pt x="615" y="140"/>
                  </a:lnTo>
                  <a:lnTo>
                    <a:pt x="654" y="141"/>
                  </a:lnTo>
                  <a:lnTo>
                    <a:pt x="691" y="141"/>
                  </a:lnTo>
                  <a:lnTo>
                    <a:pt x="730" y="141"/>
                  </a:lnTo>
                  <a:lnTo>
                    <a:pt x="768" y="139"/>
                  </a:lnTo>
                  <a:lnTo>
                    <a:pt x="805" y="136"/>
                  </a:lnTo>
                  <a:lnTo>
                    <a:pt x="843" y="133"/>
                  </a:lnTo>
                  <a:lnTo>
                    <a:pt x="880" y="129"/>
                  </a:lnTo>
                  <a:lnTo>
                    <a:pt x="917" y="123"/>
                  </a:lnTo>
                  <a:lnTo>
                    <a:pt x="954" y="115"/>
                  </a:lnTo>
                  <a:lnTo>
                    <a:pt x="991" y="108"/>
                  </a:lnTo>
                  <a:lnTo>
                    <a:pt x="1027" y="98"/>
                  </a:lnTo>
                  <a:lnTo>
                    <a:pt x="1063" y="88"/>
                  </a:lnTo>
                  <a:lnTo>
                    <a:pt x="1101" y="76"/>
                  </a:lnTo>
                  <a:lnTo>
                    <a:pt x="1137" y="64"/>
                  </a:lnTo>
                  <a:lnTo>
                    <a:pt x="1174" y="50"/>
                  </a:lnTo>
                  <a:lnTo>
                    <a:pt x="1210" y="34"/>
                  </a:lnTo>
                  <a:lnTo>
                    <a:pt x="1246" y="17"/>
                  </a:lnTo>
                  <a:lnTo>
                    <a:pt x="1283" y="0"/>
                  </a:lnTo>
                  <a:lnTo>
                    <a:pt x="1283" y="49"/>
                  </a:lnTo>
                  <a:lnTo>
                    <a:pt x="1240" y="68"/>
                  </a:lnTo>
                  <a:lnTo>
                    <a:pt x="1197" y="85"/>
                  </a:lnTo>
                  <a:lnTo>
                    <a:pt x="1156" y="101"/>
                  </a:lnTo>
                  <a:lnTo>
                    <a:pt x="1115" y="115"/>
                  </a:lnTo>
                  <a:lnTo>
                    <a:pt x="1073" y="129"/>
                  </a:lnTo>
                  <a:lnTo>
                    <a:pt x="1033" y="140"/>
                  </a:lnTo>
                  <a:lnTo>
                    <a:pt x="993" y="149"/>
                  </a:lnTo>
                  <a:lnTo>
                    <a:pt x="953" y="158"/>
                  </a:lnTo>
                  <a:lnTo>
                    <a:pt x="914" y="165"/>
                  </a:lnTo>
                  <a:lnTo>
                    <a:pt x="875" y="172"/>
                  </a:lnTo>
                  <a:lnTo>
                    <a:pt x="837" y="177"/>
                  </a:lnTo>
                  <a:lnTo>
                    <a:pt x="798" y="179"/>
                  </a:lnTo>
                  <a:lnTo>
                    <a:pt x="759" y="182"/>
                  </a:lnTo>
                  <a:lnTo>
                    <a:pt x="721" y="183"/>
                  </a:lnTo>
                  <a:lnTo>
                    <a:pt x="683" y="183"/>
                  </a:lnTo>
                  <a:lnTo>
                    <a:pt x="645" y="183"/>
                  </a:lnTo>
                  <a:lnTo>
                    <a:pt x="606" y="180"/>
                  </a:lnTo>
                  <a:lnTo>
                    <a:pt x="567" y="178"/>
                  </a:lnTo>
                  <a:lnTo>
                    <a:pt x="530" y="174"/>
                  </a:lnTo>
                  <a:lnTo>
                    <a:pt x="491" y="170"/>
                  </a:lnTo>
                  <a:lnTo>
                    <a:pt x="452" y="164"/>
                  </a:lnTo>
                  <a:lnTo>
                    <a:pt x="413" y="159"/>
                  </a:lnTo>
                  <a:lnTo>
                    <a:pt x="373" y="151"/>
                  </a:lnTo>
                  <a:lnTo>
                    <a:pt x="333" y="145"/>
                  </a:lnTo>
                  <a:lnTo>
                    <a:pt x="293" y="136"/>
                  </a:lnTo>
                  <a:lnTo>
                    <a:pt x="253" y="129"/>
                  </a:lnTo>
                  <a:lnTo>
                    <a:pt x="213" y="119"/>
                  </a:lnTo>
                  <a:lnTo>
                    <a:pt x="172" y="110"/>
                  </a:lnTo>
                  <a:lnTo>
                    <a:pt x="129" y="100"/>
                  </a:lnTo>
                  <a:lnTo>
                    <a:pt x="86" y="90"/>
                  </a:lnTo>
                  <a:lnTo>
                    <a:pt x="44" y="80"/>
                  </a:lnTo>
                  <a:lnTo>
                    <a:pt x="0" y="6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108"/>
          <p:cNvGrpSpPr>
            <a:grpSpLocks/>
          </p:cNvGrpSpPr>
          <p:nvPr/>
        </p:nvGrpSpPr>
        <p:grpSpPr bwMode="auto">
          <a:xfrm>
            <a:off x="2916238" y="4437063"/>
            <a:ext cx="766762" cy="769937"/>
            <a:chOff x="346" y="2432"/>
            <a:chExt cx="483" cy="485"/>
          </a:xfrm>
        </p:grpSpPr>
        <p:sp>
          <p:nvSpPr>
            <p:cNvPr id="10325" name="Freeform 109"/>
            <p:cNvSpPr>
              <a:spLocks/>
            </p:cNvSpPr>
            <p:nvPr/>
          </p:nvSpPr>
          <p:spPr bwMode="auto">
            <a:xfrm>
              <a:off x="346" y="2432"/>
              <a:ext cx="483" cy="485"/>
            </a:xfrm>
            <a:custGeom>
              <a:avLst/>
              <a:gdLst>
                <a:gd name="T0" fmla="*/ 1 w 1933"/>
                <a:gd name="T1" fmla="*/ 0 h 1940"/>
                <a:gd name="T2" fmla="*/ 1 w 1933"/>
                <a:gd name="T3" fmla="*/ 0 h 1940"/>
                <a:gd name="T4" fmla="*/ 1 w 1933"/>
                <a:gd name="T5" fmla="*/ 0 h 1940"/>
                <a:gd name="T6" fmla="*/ 1 w 1933"/>
                <a:gd name="T7" fmla="*/ 0 h 1940"/>
                <a:gd name="T8" fmla="*/ 1 w 1933"/>
                <a:gd name="T9" fmla="*/ 0 h 1940"/>
                <a:gd name="T10" fmla="*/ 1 w 1933"/>
                <a:gd name="T11" fmla="*/ 0 h 1940"/>
                <a:gd name="T12" fmla="*/ 2 w 1933"/>
                <a:gd name="T13" fmla="*/ 1 h 1940"/>
                <a:gd name="T14" fmla="*/ 2 w 1933"/>
                <a:gd name="T15" fmla="*/ 1 h 1940"/>
                <a:gd name="T16" fmla="*/ 2 w 1933"/>
                <a:gd name="T17" fmla="*/ 1 h 1940"/>
                <a:gd name="T18" fmla="*/ 2 w 1933"/>
                <a:gd name="T19" fmla="*/ 1 h 1940"/>
                <a:gd name="T20" fmla="*/ 2 w 1933"/>
                <a:gd name="T21" fmla="*/ 1 h 1940"/>
                <a:gd name="T22" fmla="*/ 2 w 1933"/>
                <a:gd name="T23" fmla="*/ 1 h 1940"/>
                <a:gd name="T24" fmla="*/ 2 w 1933"/>
                <a:gd name="T25" fmla="*/ 1 h 1940"/>
                <a:gd name="T26" fmla="*/ 2 w 1933"/>
                <a:gd name="T27" fmla="*/ 2 h 1940"/>
                <a:gd name="T28" fmla="*/ 2 w 1933"/>
                <a:gd name="T29" fmla="*/ 2 h 1940"/>
                <a:gd name="T30" fmla="*/ 1 w 1933"/>
                <a:gd name="T31" fmla="*/ 2 h 1940"/>
                <a:gd name="T32" fmla="*/ 1 w 1933"/>
                <a:gd name="T33" fmla="*/ 2 h 1940"/>
                <a:gd name="T34" fmla="*/ 1 w 1933"/>
                <a:gd name="T35" fmla="*/ 2 h 1940"/>
                <a:gd name="T36" fmla="*/ 1 w 1933"/>
                <a:gd name="T37" fmla="*/ 2 h 1940"/>
                <a:gd name="T38" fmla="*/ 1 w 1933"/>
                <a:gd name="T39" fmla="*/ 2 h 1940"/>
                <a:gd name="T40" fmla="*/ 1 w 1933"/>
                <a:gd name="T41" fmla="*/ 2 h 1940"/>
                <a:gd name="T42" fmla="*/ 1 w 1933"/>
                <a:gd name="T43" fmla="*/ 2 h 1940"/>
                <a:gd name="T44" fmla="*/ 1 w 1933"/>
                <a:gd name="T45" fmla="*/ 2 h 1940"/>
                <a:gd name="T46" fmla="*/ 0 w 1933"/>
                <a:gd name="T47" fmla="*/ 2 h 1940"/>
                <a:gd name="T48" fmla="*/ 0 w 1933"/>
                <a:gd name="T49" fmla="*/ 2 h 1940"/>
                <a:gd name="T50" fmla="*/ 0 w 1933"/>
                <a:gd name="T51" fmla="*/ 2 h 1940"/>
                <a:gd name="T52" fmla="*/ 0 w 1933"/>
                <a:gd name="T53" fmla="*/ 2 h 1940"/>
                <a:gd name="T54" fmla="*/ 0 w 1933"/>
                <a:gd name="T55" fmla="*/ 2 h 1940"/>
                <a:gd name="T56" fmla="*/ 0 w 1933"/>
                <a:gd name="T57" fmla="*/ 2 h 1940"/>
                <a:gd name="T58" fmla="*/ 0 w 1933"/>
                <a:gd name="T59" fmla="*/ 1 h 1940"/>
                <a:gd name="T60" fmla="*/ 0 w 1933"/>
                <a:gd name="T61" fmla="*/ 1 h 1940"/>
                <a:gd name="T62" fmla="*/ 0 w 1933"/>
                <a:gd name="T63" fmla="*/ 1 h 1940"/>
                <a:gd name="T64" fmla="*/ 0 w 1933"/>
                <a:gd name="T65" fmla="*/ 1 h 1940"/>
                <a:gd name="T66" fmla="*/ 0 w 1933"/>
                <a:gd name="T67" fmla="*/ 1 h 1940"/>
                <a:gd name="T68" fmla="*/ 0 w 1933"/>
                <a:gd name="T69" fmla="*/ 1 h 1940"/>
                <a:gd name="T70" fmla="*/ 0 w 1933"/>
                <a:gd name="T71" fmla="*/ 1 h 1940"/>
                <a:gd name="T72" fmla="*/ 0 w 1933"/>
                <a:gd name="T73" fmla="*/ 1 h 1940"/>
                <a:gd name="T74" fmla="*/ 0 w 1933"/>
                <a:gd name="T75" fmla="*/ 0 h 1940"/>
                <a:gd name="T76" fmla="*/ 0 w 1933"/>
                <a:gd name="T77" fmla="*/ 0 h 1940"/>
                <a:gd name="T78" fmla="*/ 0 w 1933"/>
                <a:gd name="T79" fmla="*/ 0 h 1940"/>
                <a:gd name="T80" fmla="*/ 0 w 1933"/>
                <a:gd name="T81" fmla="*/ 0 h 1940"/>
                <a:gd name="T82" fmla="*/ 1 w 1933"/>
                <a:gd name="T83" fmla="*/ 0 h 1940"/>
                <a:gd name="T84" fmla="*/ 1 w 1933"/>
                <a:gd name="T85" fmla="*/ 0 h 1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3"/>
                <a:gd name="T130" fmla="*/ 0 h 1940"/>
                <a:gd name="T131" fmla="*/ 1933 w 1933"/>
                <a:gd name="T132" fmla="*/ 1940 h 1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3" h="1940">
                  <a:moveTo>
                    <a:pt x="967" y="0"/>
                  </a:moveTo>
                  <a:lnTo>
                    <a:pt x="1017" y="1"/>
                  </a:lnTo>
                  <a:lnTo>
                    <a:pt x="1066" y="5"/>
                  </a:lnTo>
                  <a:lnTo>
                    <a:pt x="1114" y="11"/>
                  </a:lnTo>
                  <a:lnTo>
                    <a:pt x="1161" y="20"/>
                  </a:lnTo>
                  <a:lnTo>
                    <a:pt x="1208" y="31"/>
                  </a:lnTo>
                  <a:lnTo>
                    <a:pt x="1254" y="44"/>
                  </a:lnTo>
                  <a:lnTo>
                    <a:pt x="1299" y="59"/>
                  </a:lnTo>
                  <a:lnTo>
                    <a:pt x="1343" y="76"/>
                  </a:lnTo>
                  <a:lnTo>
                    <a:pt x="1386" y="96"/>
                  </a:lnTo>
                  <a:lnTo>
                    <a:pt x="1427" y="118"/>
                  </a:lnTo>
                  <a:lnTo>
                    <a:pt x="1467" y="142"/>
                  </a:lnTo>
                  <a:lnTo>
                    <a:pt x="1507" y="167"/>
                  </a:lnTo>
                  <a:lnTo>
                    <a:pt x="1545" y="194"/>
                  </a:lnTo>
                  <a:lnTo>
                    <a:pt x="1581" y="223"/>
                  </a:lnTo>
                  <a:lnTo>
                    <a:pt x="1616" y="253"/>
                  </a:lnTo>
                  <a:lnTo>
                    <a:pt x="1650" y="286"/>
                  </a:lnTo>
                  <a:lnTo>
                    <a:pt x="1681" y="320"/>
                  </a:lnTo>
                  <a:lnTo>
                    <a:pt x="1713" y="355"/>
                  </a:lnTo>
                  <a:lnTo>
                    <a:pt x="1741" y="391"/>
                  </a:lnTo>
                  <a:lnTo>
                    <a:pt x="1768" y="430"/>
                  </a:lnTo>
                  <a:lnTo>
                    <a:pt x="1793" y="469"/>
                  </a:lnTo>
                  <a:lnTo>
                    <a:pt x="1817" y="509"/>
                  </a:lnTo>
                  <a:lnTo>
                    <a:pt x="1838" y="551"/>
                  </a:lnTo>
                  <a:lnTo>
                    <a:pt x="1857" y="594"/>
                  </a:lnTo>
                  <a:lnTo>
                    <a:pt x="1874" y="638"/>
                  </a:lnTo>
                  <a:lnTo>
                    <a:pt x="1889" y="683"/>
                  </a:lnTo>
                  <a:lnTo>
                    <a:pt x="1903" y="729"/>
                  </a:lnTo>
                  <a:lnTo>
                    <a:pt x="1913" y="776"/>
                  </a:lnTo>
                  <a:lnTo>
                    <a:pt x="1922" y="823"/>
                  </a:lnTo>
                  <a:lnTo>
                    <a:pt x="1928" y="872"/>
                  </a:lnTo>
                  <a:lnTo>
                    <a:pt x="1932" y="921"/>
                  </a:lnTo>
                  <a:lnTo>
                    <a:pt x="1933" y="971"/>
                  </a:lnTo>
                  <a:lnTo>
                    <a:pt x="1932" y="1021"/>
                  </a:lnTo>
                  <a:lnTo>
                    <a:pt x="1928" y="1070"/>
                  </a:lnTo>
                  <a:lnTo>
                    <a:pt x="1922" y="1119"/>
                  </a:lnTo>
                  <a:lnTo>
                    <a:pt x="1913" y="1167"/>
                  </a:lnTo>
                  <a:lnTo>
                    <a:pt x="1903" y="1213"/>
                  </a:lnTo>
                  <a:lnTo>
                    <a:pt x="1889" y="1259"/>
                  </a:lnTo>
                  <a:lnTo>
                    <a:pt x="1874" y="1303"/>
                  </a:lnTo>
                  <a:lnTo>
                    <a:pt x="1857" y="1347"/>
                  </a:lnTo>
                  <a:lnTo>
                    <a:pt x="1838" y="1391"/>
                  </a:lnTo>
                  <a:lnTo>
                    <a:pt x="1817" y="1432"/>
                  </a:lnTo>
                  <a:lnTo>
                    <a:pt x="1793" y="1473"/>
                  </a:lnTo>
                  <a:lnTo>
                    <a:pt x="1768" y="1513"/>
                  </a:lnTo>
                  <a:lnTo>
                    <a:pt x="1741" y="1550"/>
                  </a:lnTo>
                  <a:lnTo>
                    <a:pt x="1713" y="1587"/>
                  </a:lnTo>
                  <a:lnTo>
                    <a:pt x="1681" y="1622"/>
                  </a:lnTo>
                  <a:lnTo>
                    <a:pt x="1650" y="1656"/>
                  </a:lnTo>
                  <a:lnTo>
                    <a:pt x="1616" y="1688"/>
                  </a:lnTo>
                  <a:lnTo>
                    <a:pt x="1581" y="1718"/>
                  </a:lnTo>
                  <a:lnTo>
                    <a:pt x="1545" y="1747"/>
                  </a:lnTo>
                  <a:lnTo>
                    <a:pt x="1507" y="1775"/>
                  </a:lnTo>
                  <a:lnTo>
                    <a:pt x="1467" y="1800"/>
                  </a:lnTo>
                  <a:lnTo>
                    <a:pt x="1427" y="1823"/>
                  </a:lnTo>
                  <a:lnTo>
                    <a:pt x="1386" y="1845"/>
                  </a:lnTo>
                  <a:lnTo>
                    <a:pt x="1343" y="1864"/>
                  </a:lnTo>
                  <a:lnTo>
                    <a:pt x="1299" y="1881"/>
                  </a:lnTo>
                  <a:lnTo>
                    <a:pt x="1254" y="1896"/>
                  </a:lnTo>
                  <a:lnTo>
                    <a:pt x="1208" y="1910"/>
                  </a:lnTo>
                  <a:lnTo>
                    <a:pt x="1161" y="1920"/>
                  </a:lnTo>
                  <a:lnTo>
                    <a:pt x="1114" y="1929"/>
                  </a:lnTo>
                  <a:lnTo>
                    <a:pt x="1066" y="1935"/>
                  </a:lnTo>
                  <a:lnTo>
                    <a:pt x="1017" y="1939"/>
                  </a:lnTo>
                  <a:lnTo>
                    <a:pt x="967" y="1940"/>
                  </a:lnTo>
                  <a:lnTo>
                    <a:pt x="917" y="1939"/>
                  </a:lnTo>
                  <a:lnTo>
                    <a:pt x="868" y="1935"/>
                  </a:lnTo>
                  <a:lnTo>
                    <a:pt x="821" y="1929"/>
                  </a:lnTo>
                  <a:lnTo>
                    <a:pt x="773" y="1920"/>
                  </a:lnTo>
                  <a:lnTo>
                    <a:pt x="727" y="1910"/>
                  </a:lnTo>
                  <a:lnTo>
                    <a:pt x="680" y="1896"/>
                  </a:lnTo>
                  <a:lnTo>
                    <a:pt x="635" y="1881"/>
                  </a:lnTo>
                  <a:lnTo>
                    <a:pt x="592" y="1864"/>
                  </a:lnTo>
                  <a:lnTo>
                    <a:pt x="549" y="1845"/>
                  </a:lnTo>
                  <a:lnTo>
                    <a:pt x="508" y="1823"/>
                  </a:lnTo>
                  <a:lnTo>
                    <a:pt x="466" y="1800"/>
                  </a:lnTo>
                  <a:lnTo>
                    <a:pt x="427" y="1775"/>
                  </a:lnTo>
                  <a:lnTo>
                    <a:pt x="390" y="1747"/>
                  </a:lnTo>
                  <a:lnTo>
                    <a:pt x="354" y="1718"/>
                  </a:lnTo>
                  <a:lnTo>
                    <a:pt x="317" y="1688"/>
                  </a:lnTo>
                  <a:lnTo>
                    <a:pt x="285" y="1656"/>
                  </a:lnTo>
                  <a:lnTo>
                    <a:pt x="252" y="1622"/>
                  </a:lnTo>
                  <a:lnTo>
                    <a:pt x="222" y="1587"/>
                  </a:lnTo>
                  <a:lnTo>
                    <a:pt x="193" y="1550"/>
                  </a:lnTo>
                  <a:lnTo>
                    <a:pt x="166" y="1513"/>
                  </a:lnTo>
                  <a:lnTo>
                    <a:pt x="141" y="1473"/>
                  </a:lnTo>
                  <a:lnTo>
                    <a:pt x="117" y="1432"/>
                  </a:lnTo>
                  <a:lnTo>
                    <a:pt x="96" y="1391"/>
                  </a:lnTo>
                  <a:lnTo>
                    <a:pt x="77" y="1347"/>
                  </a:lnTo>
                  <a:lnTo>
                    <a:pt x="59" y="1303"/>
                  </a:lnTo>
                  <a:lnTo>
                    <a:pt x="44" y="1259"/>
                  </a:lnTo>
                  <a:lnTo>
                    <a:pt x="30" y="1213"/>
                  </a:lnTo>
                  <a:lnTo>
                    <a:pt x="20" y="1167"/>
                  </a:lnTo>
                  <a:lnTo>
                    <a:pt x="12" y="1119"/>
                  </a:lnTo>
                  <a:lnTo>
                    <a:pt x="5" y="1070"/>
                  </a:lnTo>
                  <a:lnTo>
                    <a:pt x="2" y="1021"/>
                  </a:lnTo>
                  <a:lnTo>
                    <a:pt x="0" y="971"/>
                  </a:lnTo>
                  <a:lnTo>
                    <a:pt x="2" y="921"/>
                  </a:lnTo>
                  <a:lnTo>
                    <a:pt x="5" y="872"/>
                  </a:lnTo>
                  <a:lnTo>
                    <a:pt x="12" y="823"/>
                  </a:lnTo>
                  <a:lnTo>
                    <a:pt x="20" y="776"/>
                  </a:lnTo>
                  <a:lnTo>
                    <a:pt x="30" y="729"/>
                  </a:lnTo>
                  <a:lnTo>
                    <a:pt x="44" y="683"/>
                  </a:lnTo>
                  <a:lnTo>
                    <a:pt x="59" y="638"/>
                  </a:lnTo>
                  <a:lnTo>
                    <a:pt x="77" y="594"/>
                  </a:lnTo>
                  <a:lnTo>
                    <a:pt x="96" y="551"/>
                  </a:lnTo>
                  <a:lnTo>
                    <a:pt x="117" y="509"/>
                  </a:lnTo>
                  <a:lnTo>
                    <a:pt x="141" y="469"/>
                  </a:lnTo>
                  <a:lnTo>
                    <a:pt x="166" y="430"/>
                  </a:lnTo>
                  <a:lnTo>
                    <a:pt x="193" y="391"/>
                  </a:lnTo>
                  <a:lnTo>
                    <a:pt x="222" y="355"/>
                  </a:lnTo>
                  <a:lnTo>
                    <a:pt x="252" y="320"/>
                  </a:lnTo>
                  <a:lnTo>
                    <a:pt x="285" y="286"/>
                  </a:lnTo>
                  <a:lnTo>
                    <a:pt x="317" y="253"/>
                  </a:lnTo>
                  <a:lnTo>
                    <a:pt x="354" y="223"/>
                  </a:lnTo>
                  <a:lnTo>
                    <a:pt x="390" y="194"/>
                  </a:lnTo>
                  <a:lnTo>
                    <a:pt x="427" y="167"/>
                  </a:lnTo>
                  <a:lnTo>
                    <a:pt x="466" y="142"/>
                  </a:lnTo>
                  <a:lnTo>
                    <a:pt x="508" y="118"/>
                  </a:lnTo>
                  <a:lnTo>
                    <a:pt x="549" y="96"/>
                  </a:lnTo>
                  <a:lnTo>
                    <a:pt x="592" y="76"/>
                  </a:lnTo>
                  <a:lnTo>
                    <a:pt x="635" y="59"/>
                  </a:lnTo>
                  <a:lnTo>
                    <a:pt x="680" y="44"/>
                  </a:lnTo>
                  <a:lnTo>
                    <a:pt x="727" y="31"/>
                  </a:lnTo>
                  <a:lnTo>
                    <a:pt x="773" y="20"/>
                  </a:lnTo>
                  <a:lnTo>
                    <a:pt x="821" y="11"/>
                  </a:lnTo>
                  <a:lnTo>
                    <a:pt x="868" y="5"/>
                  </a:lnTo>
                  <a:lnTo>
                    <a:pt x="917" y="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26" name="Freeform 110"/>
            <p:cNvSpPr>
              <a:spLocks/>
            </p:cNvSpPr>
            <p:nvPr/>
          </p:nvSpPr>
          <p:spPr bwMode="auto">
            <a:xfrm>
              <a:off x="348" y="2435"/>
              <a:ext cx="475" cy="476"/>
            </a:xfrm>
            <a:custGeom>
              <a:avLst/>
              <a:gdLst>
                <a:gd name="T0" fmla="*/ 1 w 1898"/>
                <a:gd name="T1" fmla="*/ 0 h 1902"/>
                <a:gd name="T2" fmla="*/ 1 w 1898"/>
                <a:gd name="T3" fmla="*/ 0 h 1902"/>
                <a:gd name="T4" fmla="*/ 1 w 1898"/>
                <a:gd name="T5" fmla="*/ 0 h 1902"/>
                <a:gd name="T6" fmla="*/ 2 w 1898"/>
                <a:gd name="T7" fmla="*/ 0 h 1902"/>
                <a:gd name="T8" fmla="*/ 2 w 1898"/>
                <a:gd name="T9" fmla="*/ 0 h 1902"/>
                <a:gd name="T10" fmla="*/ 2 w 1898"/>
                <a:gd name="T11" fmla="*/ 0 h 1902"/>
                <a:gd name="T12" fmla="*/ 2 w 1898"/>
                <a:gd name="T13" fmla="*/ 1 h 1902"/>
                <a:gd name="T14" fmla="*/ 2 w 1898"/>
                <a:gd name="T15" fmla="*/ 1 h 1902"/>
                <a:gd name="T16" fmla="*/ 2 w 1898"/>
                <a:gd name="T17" fmla="*/ 1 h 1902"/>
                <a:gd name="T18" fmla="*/ 2 w 1898"/>
                <a:gd name="T19" fmla="*/ 1 h 1902"/>
                <a:gd name="T20" fmla="*/ 2 w 1898"/>
                <a:gd name="T21" fmla="*/ 1 h 1902"/>
                <a:gd name="T22" fmla="*/ 2 w 1898"/>
                <a:gd name="T23" fmla="*/ 1 h 1902"/>
                <a:gd name="T24" fmla="*/ 2 w 1898"/>
                <a:gd name="T25" fmla="*/ 1 h 1902"/>
                <a:gd name="T26" fmla="*/ 2 w 1898"/>
                <a:gd name="T27" fmla="*/ 1 h 1902"/>
                <a:gd name="T28" fmla="*/ 2 w 1898"/>
                <a:gd name="T29" fmla="*/ 2 h 1902"/>
                <a:gd name="T30" fmla="*/ 2 w 1898"/>
                <a:gd name="T31" fmla="*/ 2 h 1902"/>
                <a:gd name="T32" fmla="*/ 2 w 1898"/>
                <a:gd name="T33" fmla="*/ 2 h 1902"/>
                <a:gd name="T34" fmla="*/ 2 w 1898"/>
                <a:gd name="T35" fmla="*/ 2 h 1902"/>
                <a:gd name="T36" fmla="*/ 1 w 1898"/>
                <a:gd name="T37" fmla="*/ 2 h 1902"/>
                <a:gd name="T38" fmla="*/ 1 w 1898"/>
                <a:gd name="T39" fmla="*/ 2 h 1902"/>
                <a:gd name="T40" fmla="*/ 1 w 1898"/>
                <a:gd name="T41" fmla="*/ 2 h 1902"/>
                <a:gd name="T42" fmla="*/ 1 w 1898"/>
                <a:gd name="T43" fmla="*/ 2 h 1902"/>
                <a:gd name="T44" fmla="*/ 1 w 1898"/>
                <a:gd name="T45" fmla="*/ 2 h 1902"/>
                <a:gd name="T46" fmla="*/ 1 w 1898"/>
                <a:gd name="T47" fmla="*/ 2 h 1902"/>
                <a:gd name="T48" fmla="*/ 1 w 1898"/>
                <a:gd name="T49" fmla="*/ 2 h 1902"/>
                <a:gd name="T50" fmla="*/ 1 w 1898"/>
                <a:gd name="T51" fmla="*/ 2 h 1902"/>
                <a:gd name="T52" fmla="*/ 0 w 1898"/>
                <a:gd name="T53" fmla="*/ 2 h 1902"/>
                <a:gd name="T54" fmla="*/ 0 w 1898"/>
                <a:gd name="T55" fmla="*/ 2 h 1902"/>
                <a:gd name="T56" fmla="*/ 0 w 1898"/>
                <a:gd name="T57" fmla="*/ 2 h 1902"/>
                <a:gd name="T58" fmla="*/ 0 w 1898"/>
                <a:gd name="T59" fmla="*/ 1 h 1902"/>
                <a:gd name="T60" fmla="*/ 0 w 1898"/>
                <a:gd name="T61" fmla="*/ 1 h 1902"/>
                <a:gd name="T62" fmla="*/ 0 w 1898"/>
                <a:gd name="T63" fmla="*/ 1 h 1902"/>
                <a:gd name="T64" fmla="*/ 0 w 1898"/>
                <a:gd name="T65" fmla="*/ 1 h 1902"/>
                <a:gd name="T66" fmla="*/ 0 w 1898"/>
                <a:gd name="T67" fmla="*/ 1 h 1902"/>
                <a:gd name="T68" fmla="*/ 0 w 1898"/>
                <a:gd name="T69" fmla="*/ 1 h 1902"/>
                <a:gd name="T70" fmla="*/ 0 w 1898"/>
                <a:gd name="T71" fmla="*/ 1 h 1902"/>
                <a:gd name="T72" fmla="*/ 0 w 1898"/>
                <a:gd name="T73" fmla="*/ 1 h 1902"/>
                <a:gd name="T74" fmla="*/ 0 w 1898"/>
                <a:gd name="T75" fmla="*/ 0 h 1902"/>
                <a:gd name="T76" fmla="*/ 1 w 1898"/>
                <a:gd name="T77" fmla="*/ 0 h 1902"/>
                <a:gd name="T78" fmla="*/ 1 w 1898"/>
                <a:gd name="T79" fmla="*/ 0 h 1902"/>
                <a:gd name="T80" fmla="*/ 1 w 1898"/>
                <a:gd name="T81" fmla="*/ 0 h 1902"/>
                <a:gd name="T82" fmla="*/ 1 w 1898"/>
                <a:gd name="T83" fmla="*/ 0 h 1902"/>
                <a:gd name="T84" fmla="*/ 1 w 1898"/>
                <a:gd name="T85" fmla="*/ 0 h 19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98"/>
                <a:gd name="T130" fmla="*/ 0 h 1902"/>
                <a:gd name="T131" fmla="*/ 1898 w 1898"/>
                <a:gd name="T132" fmla="*/ 1902 h 19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98" h="1902">
                  <a:moveTo>
                    <a:pt x="950" y="0"/>
                  </a:moveTo>
                  <a:lnTo>
                    <a:pt x="999" y="1"/>
                  </a:lnTo>
                  <a:lnTo>
                    <a:pt x="1046" y="5"/>
                  </a:lnTo>
                  <a:lnTo>
                    <a:pt x="1094" y="11"/>
                  </a:lnTo>
                  <a:lnTo>
                    <a:pt x="1141" y="19"/>
                  </a:lnTo>
                  <a:lnTo>
                    <a:pt x="1187" y="30"/>
                  </a:lnTo>
                  <a:lnTo>
                    <a:pt x="1232" y="42"/>
                  </a:lnTo>
                  <a:lnTo>
                    <a:pt x="1275" y="57"/>
                  </a:lnTo>
                  <a:lnTo>
                    <a:pt x="1319" y="75"/>
                  </a:lnTo>
                  <a:lnTo>
                    <a:pt x="1361" y="94"/>
                  </a:lnTo>
                  <a:lnTo>
                    <a:pt x="1402" y="115"/>
                  </a:lnTo>
                  <a:lnTo>
                    <a:pt x="1441" y="138"/>
                  </a:lnTo>
                  <a:lnTo>
                    <a:pt x="1480" y="163"/>
                  </a:lnTo>
                  <a:lnTo>
                    <a:pt x="1517" y="189"/>
                  </a:lnTo>
                  <a:lnTo>
                    <a:pt x="1552" y="218"/>
                  </a:lnTo>
                  <a:lnTo>
                    <a:pt x="1587" y="248"/>
                  </a:lnTo>
                  <a:lnTo>
                    <a:pt x="1620" y="279"/>
                  </a:lnTo>
                  <a:lnTo>
                    <a:pt x="1651" y="312"/>
                  </a:lnTo>
                  <a:lnTo>
                    <a:pt x="1681" y="347"/>
                  </a:lnTo>
                  <a:lnTo>
                    <a:pt x="1710" y="382"/>
                  </a:lnTo>
                  <a:lnTo>
                    <a:pt x="1736" y="420"/>
                  </a:lnTo>
                  <a:lnTo>
                    <a:pt x="1760" y="458"/>
                  </a:lnTo>
                  <a:lnTo>
                    <a:pt x="1784" y="499"/>
                  </a:lnTo>
                  <a:lnTo>
                    <a:pt x="1804" y="539"/>
                  </a:lnTo>
                  <a:lnTo>
                    <a:pt x="1824" y="581"/>
                  </a:lnTo>
                  <a:lnTo>
                    <a:pt x="1840" y="625"/>
                  </a:lnTo>
                  <a:lnTo>
                    <a:pt x="1855" y="669"/>
                  </a:lnTo>
                  <a:lnTo>
                    <a:pt x="1868" y="714"/>
                  </a:lnTo>
                  <a:lnTo>
                    <a:pt x="1879" y="759"/>
                  </a:lnTo>
                  <a:lnTo>
                    <a:pt x="1887" y="807"/>
                  </a:lnTo>
                  <a:lnTo>
                    <a:pt x="1893" y="854"/>
                  </a:lnTo>
                  <a:lnTo>
                    <a:pt x="1897" y="902"/>
                  </a:lnTo>
                  <a:lnTo>
                    <a:pt x="1898" y="951"/>
                  </a:lnTo>
                  <a:lnTo>
                    <a:pt x="1897" y="1000"/>
                  </a:lnTo>
                  <a:lnTo>
                    <a:pt x="1893" y="1047"/>
                  </a:lnTo>
                  <a:lnTo>
                    <a:pt x="1887" y="1095"/>
                  </a:lnTo>
                  <a:lnTo>
                    <a:pt x="1879" y="1143"/>
                  </a:lnTo>
                  <a:lnTo>
                    <a:pt x="1868" y="1188"/>
                  </a:lnTo>
                  <a:lnTo>
                    <a:pt x="1855" y="1233"/>
                  </a:lnTo>
                  <a:lnTo>
                    <a:pt x="1840" y="1277"/>
                  </a:lnTo>
                  <a:lnTo>
                    <a:pt x="1824" y="1321"/>
                  </a:lnTo>
                  <a:lnTo>
                    <a:pt x="1804" y="1363"/>
                  </a:lnTo>
                  <a:lnTo>
                    <a:pt x="1784" y="1403"/>
                  </a:lnTo>
                  <a:lnTo>
                    <a:pt x="1760" y="1444"/>
                  </a:lnTo>
                  <a:lnTo>
                    <a:pt x="1736" y="1482"/>
                  </a:lnTo>
                  <a:lnTo>
                    <a:pt x="1710" y="1520"/>
                  </a:lnTo>
                  <a:lnTo>
                    <a:pt x="1681" y="1555"/>
                  </a:lnTo>
                  <a:lnTo>
                    <a:pt x="1651" y="1590"/>
                  </a:lnTo>
                  <a:lnTo>
                    <a:pt x="1620" y="1623"/>
                  </a:lnTo>
                  <a:lnTo>
                    <a:pt x="1587" y="1654"/>
                  </a:lnTo>
                  <a:lnTo>
                    <a:pt x="1552" y="1684"/>
                  </a:lnTo>
                  <a:lnTo>
                    <a:pt x="1517" y="1713"/>
                  </a:lnTo>
                  <a:lnTo>
                    <a:pt x="1480" y="1739"/>
                  </a:lnTo>
                  <a:lnTo>
                    <a:pt x="1441" y="1764"/>
                  </a:lnTo>
                  <a:lnTo>
                    <a:pt x="1402" y="1787"/>
                  </a:lnTo>
                  <a:lnTo>
                    <a:pt x="1361" y="1808"/>
                  </a:lnTo>
                  <a:lnTo>
                    <a:pt x="1319" y="1827"/>
                  </a:lnTo>
                  <a:lnTo>
                    <a:pt x="1275" y="1845"/>
                  </a:lnTo>
                  <a:lnTo>
                    <a:pt x="1232" y="1860"/>
                  </a:lnTo>
                  <a:lnTo>
                    <a:pt x="1187" y="1872"/>
                  </a:lnTo>
                  <a:lnTo>
                    <a:pt x="1141" y="1883"/>
                  </a:lnTo>
                  <a:lnTo>
                    <a:pt x="1094" y="1891"/>
                  </a:lnTo>
                  <a:lnTo>
                    <a:pt x="1046" y="1897"/>
                  </a:lnTo>
                  <a:lnTo>
                    <a:pt x="999" y="1901"/>
                  </a:lnTo>
                  <a:lnTo>
                    <a:pt x="950" y="1902"/>
                  </a:lnTo>
                  <a:lnTo>
                    <a:pt x="901" y="1901"/>
                  </a:lnTo>
                  <a:lnTo>
                    <a:pt x="853" y="1897"/>
                  </a:lnTo>
                  <a:lnTo>
                    <a:pt x="806" y="1891"/>
                  </a:lnTo>
                  <a:lnTo>
                    <a:pt x="759" y="1883"/>
                  </a:lnTo>
                  <a:lnTo>
                    <a:pt x="713" y="1872"/>
                  </a:lnTo>
                  <a:lnTo>
                    <a:pt x="668" y="1860"/>
                  </a:lnTo>
                  <a:lnTo>
                    <a:pt x="624" y="1845"/>
                  </a:lnTo>
                  <a:lnTo>
                    <a:pt x="582" y="1827"/>
                  </a:lnTo>
                  <a:lnTo>
                    <a:pt x="539" y="1808"/>
                  </a:lnTo>
                  <a:lnTo>
                    <a:pt x="498" y="1787"/>
                  </a:lnTo>
                  <a:lnTo>
                    <a:pt x="459" y="1764"/>
                  </a:lnTo>
                  <a:lnTo>
                    <a:pt x="420" y="1739"/>
                  </a:lnTo>
                  <a:lnTo>
                    <a:pt x="382" y="1713"/>
                  </a:lnTo>
                  <a:lnTo>
                    <a:pt x="347" y="1684"/>
                  </a:lnTo>
                  <a:lnTo>
                    <a:pt x="312" y="1654"/>
                  </a:lnTo>
                  <a:lnTo>
                    <a:pt x="280" y="1623"/>
                  </a:lnTo>
                  <a:lnTo>
                    <a:pt x="247" y="1590"/>
                  </a:lnTo>
                  <a:lnTo>
                    <a:pt x="218" y="1555"/>
                  </a:lnTo>
                  <a:lnTo>
                    <a:pt x="190" y="1520"/>
                  </a:lnTo>
                  <a:lnTo>
                    <a:pt x="163" y="1482"/>
                  </a:lnTo>
                  <a:lnTo>
                    <a:pt x="138" y="1444"/>
                  </a:lnTo>
                  <a:lnTo>
                    <a:pt x="116" y="1403"/>
                  </a:lnTo>
                  <a:lnTo>
                    <a:pt x="94" y="1363"/>
                  </a:lnTo>
                  <a:lnTo>
                    <a:pt x="76" y="1321"/>
                  </a:lnTo>
                  <a:lnTo>
                    <a:pt x="58" y="1277"/>
                  </a:lnTo>
                  <a:lnTo>
                    <a:pt x="43" y="1233"/>
                  </a:lnTo>
                  <a:lnTo>
                    <a:pt x="30" y="1188"/>
                  </a:lnTo>
                  <a:lnTo>
                    <a:pt x="19" y="1143"/>
                  </a:lnTo>
                  <a:lnTo>
                    <a:pt x="12" y="1095"/>
                  </a:lnTo>
                  <a:lnTo>
                    <a:pt x="5" y="1047"/>
                  </a:lnTo>
                  <a:lnTo>
                    <a:pt x="2" y="1000"/>
                  </a:lnTo>
                  <a:lnTo>
                    <a:pt x="0" y="951"/>
                  </a:lnTo>
                  <a:lnTo>
                    <a:pt x="2" y="902"/>
                  </a:lnTo>
                  <a:lnTo>
                    <a:pt x="5" y="854"/>
                  </a:lnTo>
                  <a:lnTo>
                    <a:pt x="12" y="807"/>
                  </a:lnTo>
                  <a:lnTo>
                    <a:pt x="19" y="759"/>
                  </a:lnTo>
                  <a:lnTo>
                    <a:pt x="30" y="714"/>
                  </a:lnTo>
                  <a:lnTo>
                    <a:pt x="43" y="669"/>
                  </a:lnTo>
                  <a:lnTo>
                    <a:pt x="58" y="625"/>
                  </a:lnTo>
                  <a:lnTo>
                    <a:pt x="76" y="581"/>
                  </a:lnTo>
                  <a:lnTo>
                    <a:pt x="94" y="539"/>
                  </a:lnTo>
                  <a:lnTo>
                    <a:pt x="116" y="499"/>
                  </a:lnTo>
                  <a:lnTo>
                    <a:pt x="138" y="458"/>
                  </a:lnTo>
                  <a:lnTo>
                    <a:pt x="163" y="420"/>
                  </a:lnTo>
                  <a:lnTo>
                    <a:pt x="190" y="382"/>
                  </a:lnTo>
                  <a:lnTo>
                    <a:pt x="218" y="347"/>
                  </a:lnTo>
                  <a:lnTo>
                    <a:pt x="247" y="312"/>
                  </a:lnTo>
                  <a:lnTo>
                    <a:pt x="280" y="279"/>
                  </a:lnTo>
                  <a:lnTo>
                    <a:pt x="312" y="248"/>
                  </a:lnTo>
                  <a:lnTo>
                    <a:pt x="347" y="218"/>
                  </a:lnTo>
                  <a:lnTo>
                    <a:pt x="382" y="189"/>
                  </a:lnTo>
                  <a:lnTo>
                    <a:pt x="420" y="163"/>
                  </a:lnTo>
                  <a:lnTo>
                    <a:pt x="459" y="138"/>
                  </a:lnTo>
                  <a:lnTo>
                    <a:pt x="498" y="115"/>
                  </a:lnTo>
                  <a:lnTo>
                    <a:pt x="539" y="94"/>
                  </a:lnTo>
                  <a:lnTo>
                    <a:pt x="582" y="75"/>
                  </a:lnTo>
                  <a:lnTo>
                    <a:pt x="624" y="57"/>
                  </a:lnTo>
                  <a:lnTo>
                    <a:pt x="668" y="42"/>
                  </a:lnTo>
                  <a:lnTo>
                    <a:pt x="713" y="30"/>
                  </a:lnTo>
                  <a:lnTo>
                    <a:pt x="759" y="19"/>
                  </a:lnTo>
                  <a:lnTo>
                    <a:pt x="806" y="11"/>
                  </a:lnTo>
                  <a:lnTo>
                    <a:pt x="853" y="5"/>
                  </a:lnTo>
                  <a:lnTo>
                    <a:pt x="901" y="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27" name="Freeform 111"/>
            <p:cNvSpPr>
              <a:spLocks/>
            </p:cNvSpPr>
            <p:nvPr/>
          </p:nvSpPr>
          <p:spPr bwMode="auto">
            <a:xfrm>
              <a:off x="351" y="2438"/>
              <a:ext cx="465" cy="467"/>
            </a:xfrm>
            <a:custGeom>
              <a:avLst/>
              <a:gdLst>
                <a:gd name="T0" fmla="*/ 1 w 1863"/>
                <a:gd name="T1" fmla="*/ 0 h 1869"/>
                <a:gd name="T2" fmla="*/ 1 w 1863"/>
                <a:gd name="T3" fmla="*/ 0 h 1869"/>
                <a:gd name="T4" fmla="*/ 1 w 1863"/>
                <a:gd name="T5" fmla="*/ 0 h 1869"/>
                <a:gd name="T6" fmla="*/ 1 w 1863"/>
                <a:gd name="T7" fmla="*/ 0 h 1869"/>
                <a:gd name="T8" fmla="*/ 1 w 1863"/>
                <a:gd name="T9" fmla="*/ 0 h 1869"/>
                <a:gd name="T10" fmla="*/ 1 w 1863"/>
                <a:gd name="T11" fmla="*/ 0 h 1869"/>
                <a:gd name="T12" fmla="*/ 1 w 1863"/>
                <a:gd name="T13" fmla="*/ 0 h 1869"/>
                <a:gd name="T14" fmla="*/ 2 w 1863"/>
                <a:gd name="T15" fmla="*/ 0 h 1869"/>
                <a:gd name="T16" fmla="*/ 2 w 1863"/>
                <a:gd name="T17" fmla="*/ 0 h 1869"/>
                <a:gd name="T18" fmla="*/ 2 w 1863"/>
                <a:gd name="T19" fmla="*/ 1 h 1869"/>
                <a:gd name="T20" fmla="*/ 2 w 1863"/>
                <a:gd name="T21" fmla="*/ 1 h 1869"/>
                <a:gd name="T22" fmla="*/ 2 w 1863"/>
                <a:gd name="T23" fmla="*/ 1 h 1869"/>
                <a:gd name="T24" fmla="*/ 2 w 1863"/>
                <a:gd name="T25" fmla="*/ 1 h 1869"/>
                <a:gd name="T26" fmla="*/ 2 w 1863"/>
                <a:gd name="T27" fmla="*/ 1 h 1869"/>
                <a:gd name="T28" fmla="*/ 1 w 1863"/>
                <a:gd name="T29" fmla="*/ 1 h 1869"/>
                <a:gd name="T30" fmla="*/ 1 w 1863"/>
                <a:gd name="T31" fmla="*/ 1 h 1869"/>
                <a:gd name="T32" fmla="*/ 1 w 1863"/>
                <a:gd name="T33" fmla="*/ 1 h 1869"/>
                <a:gd name="T34" fmla="*/ 1 w 1863"/>
                <a:gd name="T35" fmla="*/ 2 h 1869"/>
                <a:gd name="T36" fmla="*/ 1 w 1863"/>
                <a:gd name="T37" fmla="*/ 2 h 1869"/>
                <a:gd name="T38" fmla="*/ 1 w 1863"/>
                <a:gd name="T39" fmla="*/ 2 h 1869"/>
                <a:gd name="T40" fmla="*/ 1 w 1863"/>
                <a:gd name="T41" fmla="*/ 2 h 1869"/>
                <a:gd name="T42" fmla="*/ 1 w 1863"/>
                <a:gd name="T43" fmla="*/ 2 h 1869"/>
                <a:gd name="T44" fmla="*/ 1 w 1863"/>
                <a:gd name="T45" fmla="*/ 2 h 1869"/>
                <a:gd name="T46" fmla="*/ 0 w 1863"/>
                <a:gd name="T47" fmla="*/ 2 h 1869"/>
                <a:gd name="T48" fmla="*/ 0 w 1863"/>
                <a:gd name="T49" fmla="*/ 2 h 1869"/>
                <a:gd name="T50" fmla="*/ 0 w 1863"/>
                <a:gd name="T51" fmla="*/ 1 h 1869"/>
                <a:gd name="T52" fmla="*/ 0 w 1863"/>
                <a:gd name="T53" fmla="*/ 1 h 1869"/>
                <a:gd name="T54" fmla="*/ 0 w 1863"/>
                <a:gd name="T55" fmla="*/ 1 h 1869"/>
                <a:gd name="T56" fmla="*/ 0 w 1863"/>
                <a:gd name="T57" fmla="*/ 1 h 1869"/>
                <a:gd name="T58" fmla="*/ 0 w 1863"/>
                <a:gd name="T59" fmla="*/ 1 h 1869"/>
                <a:gd name="T60" fmla="*/ 0 w 1863"/>
                <a:gd name="T61" fmla="*/ 1 h 1869"/>
                <a:gd name="T62" fmla="*/ 0 w 1863"/>
                <a:gd name="T63" fmla="*/ 1 h 1869"/>
                <a:gd name="T64" fmla="*/ 0 w 1863"/>
                <a:gd name="T65" fmla="*/ 1 h 1869"/>
                <a:gd name="T66" fmla="*/ 0 w 1863"/>
                <a:gd name="T67" fmla="*/ 1 h 1869"/>
                <a:gd name="T68" fmla="*/ 0 w 1863"/>
                <a:gd name="T69" fmla="*/ 0 h 1869"/>
                <a:gd name="T70" fmla="*/ 0 w 1863"/>
                <a:gd name="T71" fmla="*/ 0 h 1869"/>
                <a:gd name="T72" fmla="*/ 0 w 1863"/>
                <a:gd name="T73" fmla="*/ 0 h 1869"/>
                <a:gd name="T74" fmla="*/ 0 w 1863"/>
                <a:gd name="T75" fmla="*/ 0 h 1869"/>
                <a:gd name="T76" fmla="*/ 0 w 1863"/>
                <a:gd name="T77" fmla="*/ 0 h 1869"/>
                <a:gd name="T78" fmla="*/ 0 w 1863"/>
                <a:gd name="T79" fmla="*/ 0 h 1869"/>
                <a:gd name="T80" fmla="*/ 0 w 1863"/>
                <a:gd name="T81" fmla="*/ 0 h 1869"/>
                <a:gd name="T82" fmla="*/ 1 w 1863"/>
                <a:gd name="T83" fmla="*/ 0 h 1869"/>
                <a:gd name="T84" fmla="*/ 1 w 1863"/>
                <a:gd name="T85" fmla="*/ 0 h 1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3"/>
                <a:gd name="T130" fmla="*/ 0 h 1869"/>
                <a:gd name="T131" fmla="*/ 1863 w 1863"/>
                <a:gd name="T132" fmla="*/ 1869 h 1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3" h="1869">
                  <a:moveTo>
                    <a:pt x="934" y="0"/>
                  </a:moveTo>
                  <a:lnTo>
                    <a:pt x="981" y="1"/>
                  </a:lnTo>
                  <a:lnTo>
                    <a:pt x="1029" y="5"/>
                  </a:lnTo>
                  <a:lnTo>
                    <a:pt x="1075" y="11"/>
                  </a:lnTo>
                  <a:lnTo>
                    <a:pt x="1120" y="19"/>
                  </a:lnTo>
                  <a:lnTo>
                    <a:pt x="1165" y="30"/>
                  </a:lnTo>
                  <a:lnTo>
                    <a:pt x="1209" y="43"/>
                  </a:lnTo>
                  <a:lnTo>
                    <a:pt x="1253" y="56"/>
                  </a:lnTo>
                  <a:lnTo>
                    <a:pt x="1294" y="74"/>
                  </a:lnTo>
                  <a:lnTo>
                    <a:pt x="1336" y="93"/>
                  </a:lnTo>
                  <a:lnTo>
                    <a:pt x="1376" y="113"/>
                  </a:lnTo>
                  <a:lnTo>
                    <a:pt x="1415" y="135"/>
                  </a:lnTo>
                  <a:lnTo>
                    <a:pt x="1453" y="160"/>
                  </a:lnTo>
                  <a:lnTo>
                    <a:pt x="1490" y="186"/>
                  </a:lnTo>
                  <a:lnTo>
                    <a:pt x="1525" y="214"/>
                  </a:lnTo>
                  <a:lnTo>
                    <a:pt x="1559" y="243"/>
                  </a:lnTo>
                  <a:lnTo>
                    <a:pt x="1590" y="275"/>
                  </a:lnTo>
                  <a:lnTo>
                    <a:pt x="1621" y="307"/>
                  </a:lnTo>
                  <a:lnTo>
                    <a:pt x="1650" y="341"/>
                  </a:lnTo>
                  <a:lnTo>
                    <a:pt x="1678" y="376"/>
                  </a:lnTo>
                  <a:lnTo>
                    <a:pt x="1704" y="412"/>
                  </a:lnTo>
                  <a:lnTo>
                    <a:pt x="1728" y="450"/>
                  </a:lnTo>
                  <a:lnTo>
                    <a:pt x="1750" y="490"/>
                  </a:lnTo>
                  <a:lnTo>
                    <a:pt x="1771" y="530"/>
                  </a:lnTo>
                  <a:lnTo>
                    <a:pt x="1790" y="572"/>
                  </a:lnTo>
                  <a:lnTo>
                    <a:pt x="1807" y="613"/>
                  </a:lnTo>
                  <a:lnTo>
                    <a:pt x="1822" y="657"/>
                  </a:lnTo>
                  <a:lnTo>
                    <a:pt x="1834" y="701"/>
                  </a:lnTo>
                  <a:lnTo>
                    <a:pt x="1844" y="746"/>
                  </a:lnTo>
                  <a:lnTo>
                    <a:pt x="1852" y="792"/>
                  </a:lnTo>
                  <a:lnTo>
                    <a:pt x="1858" y="838"/>
                  </a:lnTo>
                  <a:lnTo>
                    <a:pt x="1862" y="886"/>
                  </a:lnTo>
                  <a:lnTo>
                    <a:pt x="1863" y="934"/>
                  </a:lnTo>
                  <a:lnTo>
                    <a:pt x="1862" y="981"/>
                  </a:lnTo>
                  <a:lnTo>
                    <a:pt x="1858" y="1029"/>
                  </a:lnTo>
                  <a:lnTo>
                    <a:pt x="1852" y="1075"/>
                  </a:lnTo>
                  <a:lnTo>
                    <a:pt x="1844" y="1122"/>
                  </a:lnTo>
                  <a:lnTo>
                    <a:pt x="1834" y="1167"/>
                  </a:lnTo>
                  <a:lnTo>
                    <a:pt x="1822" y="1211"/>
                  </a:lnTo>
                  <a:lnTo>
                    <a:pt x="1807" y="1255"/>
                  </a:lnTo>
                  <a:lnTo>
                    <a:pt x="1790" y="1297"/>
                  </a:lnTo>
                  <a:lnTo>
                    <a:pt x="1771" y="1339"/>
                  </a:lnTo>
                  <a:lnTo>
                    <a:pt x="1750" y="1379"/>
                  </a:lnTo>
                  <a:lnTo>
                    <a:pt x="1728" y="1417"/>
                  </a:lnTo>
                  <a:lnTo>
                    <a:pt x="1704" y="1456"/>
                  </a:lnTo>
                  <a:lnTo>
                    <a:pt x="1678" y="1493"/>
                  </a:lnTo>
                  <a:lnTo>
                    <a:pt x="1650" y="1528"/>
                  </a:lnTo>
                  <a:lnTo>
                    <a:pt x="1621" y="1562"/>
                  </a:lnTo>
                  <a:lnTo>
                    <a:pt x="1590" y="1594"/>
                  </a:lnTo>
                  <a:lnTo>
                    <a:pt x="1559" y="1626"/>
                  </a:lnTo>
                  <a:lnTo>
                    <a:pt x="1525" y="1654"/>
                  </a:lnTo>
                  <a:lnTo>
                    <a:pt x="1490" y="1683"/>
                  </a:lnTo>
                  <a:lnTo>
                    <a:pt x="1453" y="1708"/>
                  </a:lnTo>
                  <a:lnTo>
                    <a:pt x="1415" y="1733"/>
                  </a:lnTo>
                  <a:lnTo>
                    <a:pt x="1376" y="1756"/>
                  </a:lnTo>
                  <a:lnTo>
                    <a:pt x="1336" y="1776"/>
                  </a:lnTo>
                  <a:lnTo>
                    <a:pt x="1294" y="1795"/>
                  </a:lnTo>
                  <a:lnTo>
                    <a:pt x="1253" y="1812"/>
                  </a:lnTo>
                  <a:lnTo>
                    <a:pt x="1209" y="1826"/>
                  </a:lnTo>
                  <a:lnTo>
                    <a:pt x="1165" y="1839"/>
                  </a:lnTo>
                  <a:lnTo>
                    <a:pt x="1120" y="1850"/>
                  </a:lnTo>
                  <a:lnTo>
                    <a:pt x="1075" y="1857"/>
                  </a:lnTo>
                  <a:lnTo>
                    <a:pt x="1029" y="1864"/>
                  </a:lnTo>
                  <a:lnTo>
                    <a:pt x="981" y="1867"/>
                  </a:lnTo>
                  <a:lnTo>
                    <a:pt x="934" y="1869"/>
                  </a:lnTo>
                  <a:lnTo>
                    <a:pt x="886" y="1867"/>
                  </a:lnTo>
                  <a:lnTo>
                    <a:pt x="838" y="1864"/>
                  </a:lnTo>
                  <a:lnTo>
                    <a:pt x="792" y="1857"/>
                  </a:lnTo>
                  <a:lnTo>
                    <a:pt x="746" y="1850"/>
                  </a:lnTo>
                  <a:lnTo>
                    <a:pt x="701" y="1839"/>
                  </a:lnTo>
                  <a:lnTo>
                    <a:pt x="657" y="1826"/>
                  </a:lnTo>
                  <a:lnTo>
                    <a:pt x="613" y="1812"/>
                  </a:lnTo>
                  <a:lnTo>
                    <a:pt x="570" y="1795"/>
                  </a:lnTo>
                  <a:lnTo>
                    <a:pt x="529" y="1776"/>
                  </a:lnTo>
                  <a:lnTo>
                    <a:pt x="489" y="1756"/>
                  </a:lnTo>
                  <a:lnTo>
                    <a:pt x="450" y="1733"/>
                  </a:lnTo>
                  <a:lnTo>
                    <a:pt x="412" y="1708"/>
                  </a:lnTo>
                  <a:lnTo>
                    <a:pt x="375" y="1683"/>
                  </a:lnTo>
                  <a:lnTo>
                    <a:pt x="340" y="1654"/>
                  </a:lnTo>
                  <a:lnTo>
                    <a:pt x="306" y="1626"/>
                  </a:lnTo>
                  <a:lnTo>
                    <a:pt x="273" y="1594"/>
                  </a:lnTo>
                  <a:lnTo>
                    <a:pt x="243" y="1562"/>
                  </a:lnTo>
                  <a:lnTo>
                    <a:pt x="213" y="1528"/>
                  </a:lnTo>
                  <a:lnTo>
                    <a:pt x="186" y="1493"/>
                  </a:lnTo>
                  <a:lnTo>
                    <a:pt x="159" y="1456"/>
                  </a:lnTo>
                  <a:lnTo>
                    <a:pt x="136" y="1417"/>
                  </a:lnTo>
                  <a:lnTo>
                    <a:pt x="113" y="1379"/>
                  </a:lnTo>
                  <a:lnTo>
                    <a:pt x="93" y="1339"/>
                  </a:lnTo>
                  <a:lnTo>
                    <a:pt x="74" y="1297"/>
                  </a:lnTo>
                  <a:lnTo>
                    <a:pt x="57" y="1255"/>
                  </a:lnTo>
                  <a:lnTo>
                    <a:pt x="43" y="1211"/>
                  </a:lnTo>
                  <a:lnTo>
                    <a:pt x="29" y="1167"/>
                  </a:lnTo>
                  <a:lnTo>
                    <a:pt x="19" y="1122"/>
                  </a:lnTo>
                  <a:lnTo>
                    <a:pt x="12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4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2" y="792"/>
                  </a:lnTo>
                  <a:lnTo>
                    <a:pt x="19" y="746"/>
                  </a:lnTo>
                  <a:lnTo>
                    <a:pt x="29" y="701"/>
                  </a:lnTo>
                  <a:lnTo>
                    <a:pt x="43" y="657"/>
                  </a:lnTo>
                  <a:lnTo>
                    <a:pt x="57" y="613"/>
                  </a:lnTo>
                  <a:lnTo>
                    <a:pt x="74" y="572"/>
                  </a:lnTo>
                  <a:lnTo>
                    <a:pt x="93" y="530"/>
                  </a:lnTo>
                  <a:lnTo>
                    <a:pt x="113" y="490"/>
                  </a:lnTo>
                  <a:lnTo>
                    <a:pt x="136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1"/>
                  </a:lnTo>
                  <a:lnTo>
                    <a:pt x="243" y="307"/>
                  </a:lnTo>
                  <a:lnTo>
                    <a:pt x="273" y="275"/>
                  </a:lnTo>
                  <a:lnTo>
                    <a:pt x="306" y="243"/>
                  </a:lnTo>
                  <a:lnTo>
                    <a:pt x="340" y="214"/>
                  </a:lnTo>
                  <a:lnTo>
                    <a:pt x="375" y="186"/>
                  </a:lnTo>
                  <a:lnTo>
                    <a:pt x="412" y="160"/>
                  </a:lnTo>
                  <a:lnTo>
                    <a:pt x="450" y="135"/>
                  </a:lnTo>
                  <a:lnTo>
                    <a:pt x="489" y="113"/>
                  </a:lnTo>
                  <a:lnTo>
                    <a:pt x="529" y="93"/>
                  </a:lnTo>
                  <a:lnTo>
                    <a:pt x="570" y="74"/>
                  </a:lnTo>
                  <a:lnTo>
                    <a:pt x="613" y="56"/>
                  </a:lnTo>
                  <a:lnTo>
                    <a:pt x="657" y="43"/>
                  </a:lnTo>
                  <a:lnTo>
                    <a:pt x="701" y="30"/>
                  </a:lnTo>
                  <a:lnTo>
                    <a:pt x="746" y="19"/>
                  </a:lnTo>
                  <a:lnTo>
                    <a:pt x="792" y="11"/>
                  </a:lnTo>
                  <a:lnTo>
                    <a:pt x="838" y="5"/>
                  </a:lnTo>
                  <a:lnTo>
                    <a:pt x="886" y="1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00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28" name="Freeform 112"/>
            <p:cNvSpPr>
              <a:spLocks/>
            </p:cNvSpPr>
            <p:nvPr/>
          </p:nvSpPr>
          <p:spPr bwMode="auto">
            <a:xfrm>
              <a:off x="353" y="2441"/>
              <a:ext cx="457" cy="458"/>
            </a:xfrm>
            <a:custGeom>
              <a:avLst/>
              <a:gdLst>
                <a:gd name="T0" fmla="*/ 1 w 1828"/>
                <a:gd name="T1" fmla="*/ 0 h 1834"/>
                <a:gd name="T2" fmla="*/ 1 w 1828"/>
                <a:gd name="T3" fmla="*/ 0 h 1834"/>
                <a:gd name="T4" fmla="*/ 1 w 1828"/>
                <a:gd name="T5" fmla="*/ 0 h 1834"/>
                <a:gd name="T6" fmla="*/ 2 w 1828"/>
                <a:gd name="T7" fmla="*/ 0 h 1834"/>
                <a:gd name="T8" fmla="*/ 2 w 1828"/>
                <a:gd name="T9" fmla="*/ 0 h 1834"/>
                <a:gd name="T10" fmla="*/ 2 w 1828"/>
                <a:gd name="T11" fmla="*/ 0 h 1834"/>
                <a:gd name="T12" fmla="*/ 2 w 1828"/>
                <a:gd name="T13" fmla="*/ 0 h 1834"/>
                <a:gd name="T14" fmla="*/ 2 w 1828"/>
                <a:gd name="T15" fmla="*/ 0 h 1834"/>
                <a:gd name="T16" fmla="*/ 2 w 1828"/>
                <a:gd name="T17" fmla="*/ 0 h 1834"/>
                <a:gd name="T18" fmla="*/ 2 w 1828"/>
                <a:gd name="T19" fmla="*/ 1 h 1834"/>
                <a:gd name="T20" fmla="*/ 2 w 1828"/>
                <a:gd name="T21" fmla="*/ 1 h 1834"/>
                <a:gd name="T22" fmla="*/ 2 w 1828"/>
                <a:gd name="T23" fmla="*/ 1 h 1834"/>
                <a:gd name="T24" fmla="*/ 2 w 1828"/>
                <a:gd name="T25" fmla="*/ 1 h 1834"/>
                <a:gd name="T26" fmla="*/ 2 w 1828"/>
                <a:gd name="T27" fmla="*/ 1 h 1834"/>
                <a:gd name="T28" fmla="*/ 2 w 1828"/>
                <a:gd name="T29" fmla="*/ 1 h 1834"/>
                <a:gd name="T30" fmla="*/ 2 w 1828"/>
                <a:gd name="T31" fmla="*/ 1 h 1834"/>
                <a:gd name="T32" fmla="*/ 2 w 1828"/>
                <a:gd name="T33" fmla="*/ 1 h 1834"/>
                <a:gd name="T34" fmla="*/ 2 w 1828"/>
                <a:gd name="T35" fmla="*/ 1 h 1834"/>
                <a:gd name="T36" fmla="*/ 1 w 1828"/>
                <a:gd name="T37" fmla="*/ 2 h 1834"/>
                <a:gd name="T38" fmla="*/ 1 w 1828"/>
                <a:gd name="T39" fmla="*/ 2 h 1834"/>
                <a:gd name="T40" fmla="*/ 1 w 1828"/>
                <a:gd name="T41" fmla="*/ 2 h 1834"/>
                <a:gd name="T42" fmla="*/ 1 w 1828"/>
                <a:gd name="T43" fmla="*/ 2 h 1834"/>
                <a:gd name="T44" fmla="*/ 1 w 1828"/>
                <a:gd name="T45" fmla="*/ 2 h 1834"/>
                <a:gd name="T46" fmla="*/ 1 w 1828"/>
                <a:gd name="T47" fmla="*/ 2 h 1834"/>
                <a:gd name="T48" fmla="*/ 1 w 1828"/>
                <a:gd name="T49" fmla="*/ 2 h 1834"/>
                <a:gd name="T50" fmla="*/ 1 w 1828"/>
                <a:gd name="T51" fmla="*/ 1 h 1834"/>
                <a:gd name="T52" fmla="*/ 0 w 1828"/>
                <a:gd name="T53" fmla="*/ 1 h 1834"/>
                <a:gd name="T54" fmla="*/ 0 w 1828"/>
                <a:gd name="T55" fmla="*/ 1 h 1834"/>
                <a:gd name="T56" fmla="*/ 0 w 1828"/>
                <a:gd name="T57" fmla="*/ 1 h 1834"/>
                <a:gd name="T58" fmla="*/ 0 w 1828"/>
                <a:gd name="T59" fmla="*/ 1 h 1834"/>
                <a:gd name="T60" fmla="*/ 0 w 1828"/>
                <a:gd name="T61" fmla="*/ 1 h 1834"/>
                <a:gd name="T62" fmla="*/ 0 w 1828"/>
                <a:gd name="T63" fmla="*/ 1 h 1834"/>
                <a:gd name="T64" fmla="*/ 0 w 1828"/>
                <a:gd name="T65" fmla="*/ 1 h 1834"/>
                <a:gd name="T66" fmla="*/ 0 w 1828"/>
                <a:gd name="T67" fmla="*/ 1 h 1834"/>
                <a:gd name="T68" fmla="*/ 0 w 1828"/>
                <a:gd name="T69" fmla="*/ 0 h 1834"/>
                <a:gd name="T70" fmla="*/ 0 w 1828"/>
                <a:gd name="T71" fmla="*/ 0 h 1834"/>
                <a:gd name="T72" fmla="*/ 0 w 1828"/>
                <a:gd name="T73" fmla="*/ 0 h 1834"/>
                <a:gd name="T74" fmla="*/ 0 w 1828"/>
                <a:gd name="T75" fmla="*/ 0 h 1834"/>
                <a:gd name="T76" fmla="*/ 1 w 1828"/>
                <a:gd name="T77" fmla="*/ 0 h 1834"/>
                <a:gd name="T78" fmla="*/ 1 w 1828"/>
                <a:gd name="T79" fmla="*/ 0 h 1834"/>
                <a:gd name="T80" fmla="*/ 1 w 1828"/>
                <a:gd name="T81" fmla="*/ 0 h 1834"/>
                <a:gd name="T82" fmla="*/ 1 w 1828"/>
                <a:gd name="T83" fmla="*/ 0 h 1834"/>
                <a:gd name="T84" fmla="*/ 1 w 1828"/>
                <a:gd name="T85" fmla="*/ 0 h 1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8"/>
                <a:gd name="T130" fmla="*/ 0 h 1834"/>
                <a:gd name="T131" fmla="*/ 1828 w 1828"/>
                <a:gd name="T132" fmla="*/ 1834 h 1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8" h="1834">
                  <a:moveTo>
                    <a:pt x="916" y="0"/>
                  </a:moveTo>
                  <a:lnTo>
                    <a:pt x="963" y="2"/>
                  </a:lnTo>
                  <a:lnTo>
                    <a:pt x="1010" y="5"/>
                  </a:lnTo>
                  <a:lnTo>
                    <a:pt x="1055" y="10"/>
                  </a:lnTo>
                  <a:lnTo>
                    <a:pt x="1100" y="19"/>
                  </a:lnTo>
                  <a:lnTo>
                    <a:pt x="1144" y="29"/>
                  </a:lnTo>
                  <a:lnTo>
                    <a:pt x="1188" y="42"/>
                  </a:lnTo>
                  <a:lnTo>
                    <a:pt x="1230" y="57"/>
                  </a:lnTo>
                  <a:lnTo>
                    <a:pt x="1271" y="73"/>
                  </a:lnTo>
                  <a:lnTo>
                    <a:pt x="1312" y="91"/>
                  </a:lnTo>
                  <a:lnTo>
                    <a:pt x="1350" y="112"/>
                  </a:lnTo>
                  <a:lnTo>
                    <a:pt x="1389" y="133"/>
                  </a:lnTo>
                  <a:lnTo>
                    <a:pt x="1426" y="157"/>
                  </a:lnTo>
                  <a:lnTo>
                    <a:pt x="1462" y="183"/>
                  </a:lnTo>
                  <a:lnTo>
                    <a:pt x="1496" y="211"/>
                  </a:lnTo>
                  <a:lnTo>
                    <a:pt x="1530" y="240"/>
                  </a:lnTo>
                  <a:lnTo>
                    <a:pt x="1561" y="270"/>
                  </a:lnTo>
                  <a:lnTo>
                    <a:pt x="1591" y="301"/>
                  </a:lnTo>
                  <a:lnTo>
                    <a:pt x="1620" y="335"/>
                  </a:lnTo>
                  <a:lnTo>
                    <a:pt x="1647" y="370"/>
                  </a:lnTo>
                  <a:lnTo>
                    <a:pt x="1672" y="405"/>
                  </a:lnTo>
                  <a:lnTo>
                    <a:pt x="1696" y="443"/>
                  </a:lnTo>
                  <a:lnTo>
                    <a:pt x="1717" y="482"/>
                  </a:lnTo>
                  <a:lnTo>
                    <a:pt x="1737" y="520"/>
                  </a:lnTo>
                  <a:lnTo>
                    <a:pt x="1756" y="562"/>
                  </a:lnTo>
                  <a:lnTo>
                    <a:pt x="1772" y="603"/>
                  </a:lnTo>
                  <a:lnTo>
                    <a:pt x="1786" y="646"/>
                  </a:lnTo>
                  <a:lnTo>
                    <a:pt x="1799" y="688"/>
                  </a:lnTo>
                  <a:lnTo>
                    <a:pt x="1809" y="733"/>
                  </a:lnTo>
                  <a:lnTo>
                    <a:pt x="1818" y="779"/>
                  </a:lnTo>
                  <a:lnTo>
                    <a:pt x="1823" y="824"/>
                  </a:lnTo>
                  <a:lnTo>
                    <a:pt x="1826" y="870"/>
                  </a:lnTo>
                  <a:lnTo>
                    <a:pt x="1828" y="918"/>
                  </a:lnTo>
                  <a:lnTo>
                    <a:pt x="1826" y="965"/>
                  </a:lnTo>
                  <a:lnTo>
                    <a:pt x="1823" y="1012"/>
                  </a:lnTo>
                  <a:lnTo>
                    <a:pt x="1818" y="1057"/>
                  </a:lnTo>
                  <a:lnTo>
                    <a:pt x="1809" y="1102"/>
                  </a:lnTo>
                  <a:lnTo>
                    <a:pt x="1799" y="1146"/>
                  </a:lnTo>
                  <a:lnTo>
                    <a:pt x="1786" y="1190"/>
                  </a:lnTo>
                  <a:lnTo>
                    <a:pt x="1772" y="1232"/>
                  </a:lnTo>
                  <a:lnTo>
                    <a:pt x="1756" y="1274"/>
                  </a:lnTo>
                  <a:lnTo>
                    <a:pt x="1737" y="1315"/>
                  </a:lnTo>
                  <a:lnTo>
                    <a:pt x="1717" y="1354"/>
                  </a:lnTo>
                  <a:lnTo>
                    <a:pt x="1696" y="1393"/>
                  </a:lnTo>
                  <a:lnTo>
                    <a:pt x="1672" y="1429"/>
                  </a:lnTo>
                  <a:lnTo>
                    <a:pt x="1647" y="1465"/>
                  </a:lnTo>
                  <a:lnTo>
                    <a:pt x="1620" y="1500"/>
                  </a:lnTo>
                  <a:lnTo>
                    <a:pt x="1591" y="1533"/>
                  </a:lnTo>
                  <a:lnTo>
                    <a:pt x="1561" y="1566"/>
                  </a:lnTo>
                  <a:lnTo>
                    <a:pt x="1530" y="1596"/>
                  </a:lnTo>
                  <a:lnTo>
                    <a:pt x="1496" y="1625"/>
                  </a:lnTo>
                  <a:lnTo>
                    <a:pt x="1462" y="1652"/>
                  </a:lnTo>
                  <a:lnTo>
                    <a:pt x="1426" y="1677"/>
                  </a:lnTo>
                  <a:lnTo>
                    <a:pt x="1389" y="1701"/>
                  </a:lnTo>
                  <a:lnTo>
                    <a:pt x="1350" y="1724"/>
                  </a:lnTo>
                  <a:lnTo>
                    <a:pt x="1312" y="1744"/>
                  </a:lnTo>
                  <a:lnTo>
                    <a:pt x="1271" y="1761"/>
                  </a:lnTo>
                  <a:lnTo>
                    <a:pt x="1230" y="1779"/>
                  </a:lnTo>
                  <a:lnTo>
                    <a:pt x="1188" y="1792"/>
                  </a:lnTo>
                  <a:lnTo>
                    <a:pt x="1144" y="1805"/>
                  </a:lnTo>
                  <a:lnTo>
                    <a:pt x="1100" y="1815"/>
                  </a:lnTo>
                  <a:lnTo>
                    <a:pt x="1055" y="1824"/>
                  </a:lnTo>
                  <a:lnTo>
                    <a:pt x="1010" y="1829"/>
                  </a:lnTo>
                  <a:lnTo>
                    <a:pt x="963" y="1833"/>
                  </a:lnTo>
                  <a:lnTo>
                    <a:pt x="916" y="1834"/>
                  </a:lnTo>
                  <a:lnTo>
                    <a:pt x="868" y="1833"/>
                  </a:lnTo>
                  <a:lnTo>
                    <a:pt x="822" y="1829"/>
                  </a:lnTo>
                  <a:lnTo>
                    <a:pt x="777" y="1824"/>
                  </a:lnTo>
                  <a:lnTo>
                    <a:pt x="732" y="1815"/>
                  </a:lnTo>
                  <a:lnTo>
                    <a:pt x="688" y="1805"/>
                  </a:lnTo>
                  <a:lnTo>
                    <a:pt x="644" y="1792"/>
                  </a:lnTo>
                  <a:lnTo>
                    <a:pt x="601" y="1779"/>
                  </a:lnTo>
                  <a:lnTo>
                    <a:pt x="560" y="1761"/>
                  </a:lnTo>
                  <a:lnTo>
                    <a:pt x="519" y="1744"/>
                  </a:lnTo>
                  <a:lnTo>
                    <a:pt x="480" y="1724"/>
                  </a:lnTo>
                  <a:lnTo>
                    <a:pt x="441" y="1701"/>
                  </a:lnTo>
                  <a:lnTo>
                    <a:pt x="405" y="1677"/>
                  </a:lnTo>
                  <a:lnTo>
                    <a:pt x="368" y="1652"/>
                  </a:lnTo>
                  <a:lnTo>
                    <a:pt x="333" y="1625"/>
                  </a:lnTo>
                  <a:lnTo>
                    <a:pt x="301" y="1596"/>
                  </a:lnTo>
                  <a:lnTo>
                    <a:pt x="268" y="1566"/>
                  </a:lnTo>
                  <a:lnTo>
                    <a:pt x="238" y="1533"/>
                  </a:lnTo>
                  <a:lnTo>
                    <a:pt x="209" y="1500"/>
                  </a:lnTo>
                  <a:lnTo>
                    <a:pt x="182" y="1465"/>
                  </a:lnTo>
                  <a:lnTo>
                    <a:pt x="157" y="1429"/>
                  </a:lnTo>
                  <a:lnTo>
                    <a:pt x="133" y="1393"/>
                  </a:lnTo>
                  <a:lnTo>
                    <a:pt x="110" y="1354"/>
                  </a:lnTo>
                  <a:lnTo>
                    <a:pt x="90" y="1315"/>
                  </a:lnTo>
                  <a:lnTo>
                    <a:pt x="73" y="1274"/>
                  </a:lnTo>
                  <a:lnTo>
                    <a:pt x="55" y="1232"/>
                  </a:lnTo>
                  <a:lnTo>
                    <a:pt x="42" y="1190"/>
                  </a:lnTo>
                  <a:lnTo>
                    <a:pt x="29" y="1146"/>
                  </a:lnTo>
                  <a:lnTo>
                    <a:pt x="19" y="1102"/>
                  </a:lnTo>
                  <a:lnTo>
                    <a:pt x="10" y="1057"/>
                  </a:lnTo>
                  <a:lnTo>
                    <a:pt x="5" y="1012"/>
                  </a:lnTo>
                  <a:lnTo>
                    <a:pt x="1" y="965"/>
                  </a:lnTo>
                  <a:lnTo>
                    <a:pt x="0" y="918"/>
                  </a:lnTo>
                  <a:lnTo>
                    <a:pt x="1" y="870"/>
                  </a:lnTo>
                  <a:lnTo>
                    <a:pt x="5" y="824"/>
                  </a:lnTo>
                  <a:lnTo>
                    <a:pt x="10" y="779"/>
                  </a:lnTo>
                  <a:lnTo>
                    <a:pt x="19" y="733"/>
                  </a:lnTo>
                  <a:lnTo>
                    <a:pt x="29" y="688"/>
                  </a:lnTo>
                  <a:lnTo>
                    <a:pt x="42" y="646"/>
                  </a:lnTo>
                  <a:lnTo>
                    <a:pt x="55" y="603"/>
                  </a:lnTo>
                  <a:lnTo>
                    <a:pt x="73" y="562"/>
                  </a:lnTo>
                  <a:lnTo>
                    <a:pt x="90" y="520"/>
                  </a:lnTo>
                  <a:lnTo>
                    <a:pt x="110" y="482"/>
                  </a:lnTo>
                  <a:lnTo>
                    <a:pt x="133" y="443"/>
                  </a:lnTo>
                  <a:lnTo>
                    <a:pt x="157" y="405"/>
                  </a:lnTo>
                  <a:lnTo>
                    <a:pt x="182" y="370"/>
                  </a:lnTo>
                  <a:lnTo>
                    <a:pt x="209" y="335"/>
                  </a:lnTo>
                  <a:lnTo>
                    <a:pt x="238" y="301"/>
                  </a:lnTo>
                  <a:lnTo>
                    <a:pt x="268" y="270"/>
                  </a:lnTo>
                  <a:lnTo>
                    <a:pt x="301" y="240"/>
                  </a:lnTo>
                  <a:lnTo>
                    <a:pt x="333" y="211"/>
                  </a:lnTo>
                  <a:lnTo>
                    <a:pt x="368" y="183"/>
                  </a:lnTo>
                  <a:lnTo>
                    <a:pt x="405" y="157"/>
                  </a:lnTo>
                  <a:lnTo>
                    <a:pt x="441" y="133"/>
                  </a:lnTo>
                  <a:lnTo>
                    <a:pt x="480" y="112"/>
                  </a:lnTo>
                  <a:lnTo>
                    <a:pt x="519" y="91"/>
                  </a:lnTo>
                  <a:lnTo>
                    <a:pt x="560" y="73"/>
                  </a:lnTo>
                  <a:lnTo>
                    <a:pt x="601" y="57"/>
                  </a:lnTo>
                  <a:lnTo>
                    <a:pt x="644" y="42"/>
                  </a:lnTo>
                  <a:lnTo>
                    <a:pt x="688" y="29"/>
                  </a:lnTo>
                  <a:lnTo>
                    <a:pt x="732" y="19"/>
                  </a:lnTo>
                  <a:lnTo>
                    <a:pt x="777" y="10"/>
                  </a:lnTo>
                  <a:lnTo>
                    <a:pt x="822" y="5"/>
                  </a:lnTo>
                  <a:lnTo>
                    <a:pt x="868" y="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C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29" name="Freeform 113"/>
            <p:cNvSpPr>
              <a:spLocks/>
            </p:cNvSpPr>
            <p:nvPr/>
          </p:nvSpPr>
          <p:spPr bwMode="auto">
            <a:xfrm>
              <a:off x="356" y="2444"/>
              <a:ext cx="448" cy="450"/>
            </a:xfrm>
            <a:custGeom>
              <a:avLst/>
              <a:gdLst>
                <a:gd name="T0" fmla="*/ 1 w 1793"/>
                <a:gd name="T1" fmla="*/ 0 h 1798"/>
                <a:gd name="T2" fmla="*/ 1 w 1793"/>
                <a:gd name="T3" fmla="*/ 0 h 1798"/>
                <a:gd name="T4" fmla="*/ 1 w 1793"/>
                <a:gd name="T5" fmla="*/ 0 h 1798"/>
                <a:gd name="T6" fmla="*/ 1 w 1793"/>
                <a:gd name="T7" fmla="*/ 0 h 1798"/>
                <a:gd name="T8" fmla="*/ 1 w 1793"/>
                <a:gd name="T9" fmla="*/ 0 h 1798"/>
                <a:gd name="T10" fmla="*/ 1 w 1793"/>
                <a:gd name="T11" fmla="*/ 0 h 1798"/>
                <a:gd name="T12" fmla="*/ 1 w 1793"/>
                <a:gd name="T13" fmla="*/ 1 h 1798"/>
                <a:gd name="T14" fmla="*/ 1 w 1793"/>
                <a:gd name="T15" fmla="*/ 1 h 1798"/>
                <a:gd name="T16" fmla="*/ 2 w 1793"/>
                <a:gd name="T17" fmla="*/ 1 h 1798"/>
                <a:gd name="T18" fmla="*/ 2 w 1793"/>
                <a:gd name="T19" fmla="*/ 1 h 1798"/>
                <a:gd name="T20" fmla="*/ 2 w 1793"/>
                <a:gd name="T21" fmla="*/ 1 h 1798"/>
                <a:gd name="T22" fmla="*/ 2 w 1793"/>
                <a:gd name="T23" fmla="*/ 1 h 1798"/>
                <a:gd name="T24" fmla="*/ 2 w 1793"/>
                <a:gd name="T25" fmla="*/ 1 h 1798"/>
                <a:gd name="T26" fmla="*/ 1 w 1793"/>
                <a:gd name="T27" fmla="*/ 1 h 1798"/>
                <a:gd name="T28" fmla="*/ 1 w 1793"/>
                <a:gd name="T29" fmla="*/ 2 h 1798"/>
                <a:gd name="T30" fmla="*/ 1 w 1793"/>
                <a:gd name="T31" fmla="*/ 2 h 1798"/>
                <a:gd name="T32" fmla="*/ 1 w 1793"/>
                <a:gd name="T33" fmla="*/ 2 h 1798"/>
                <a:gd name="T34" fmla="*/ 1 w 1793"/>
                <a:gd name="T35" fmla="*/ 2 h 1798"/>
                <a:gd name="T36" fmla="*/ 1 w 1793"/>
                <a:gd name="T37" fmla="*/ 2 h 1798"/>
                <a:gd name="T38" fmla="*/ 1 w 1793"/>
                <a:gd name="T39" fmla="*/ 2 h 1798"/>
                <a:gd name="T40" fmla="*/ 1 w 1793"/>
                <a:gd name="T41" fmla="*/ 2 h 1798"/>
                <a:gd name="T42" fmla="*/ 1 w 1793"/>
                <a:gd name="T43" fmla="*/ 2 h 1798"/>
                <a:gd name="T44" fmla="*/ 1 w 1793"/>
                <a:gd name="T45" fmla="*/ 2 h 1798"/>
                <a:gd name="T46" fmla="*/ 0 w 1793"/>
                <a:gd name="T47" fmla="*/ 2 h 1798"/>
                <a:gd name="T48" fmla="*/ 0 w 1793"/>
                <a:gd name="T49" fmla="*/ 2 h 1798"/>
                <a:gd name="T50" fmla="*/ 0 w 1793"/>
                <a:gd name="T51" fmla="*/ 2 h 1798"/>
                <a:gd name="T52" fmla="*/ 0 w 1793"/>
                <a:gd name="T53" fmla="*/ 2 h 1798"/>
                <a:gd name="T54" fmla="*/ 0 w 1793"/>
                <a:gd name="T55" fmla="*/ 2 h 1798"/>
                <a:gd name="T56" fmla="*/ 0 w 1793"/>
                <a:gd name="T57" fmla="*/ 1 h 1798"/>
                <a:gd name="T58" fmla="*/ 0 w 1793"/>
                <a:gd name="T59" fmla="*/ 1 h 1798"/>
                <a:gd name="T60" fmla="*/ 0 w 1793"/>
                <a:gd name="T61" fmla="*/ 1 h 1798"/>
                <a:gd name="T62" fmla="*/ 0 w 1793"/>
                <a:gd name="T63" fmla="*/ 1 h 1798"/>
                <a:gd name="T64" fmla="*/ 0 w 1793"/>
                <a:gd name="T65" fmla="*/ 1 h 1798"/>
                <a:gd name="T66" fmla="*/ 0 w 1793"/>
                <a:gd name="T67" fmla="*/ 1 h 1798"/>
                <a:gd name="T68" fmla="*/ 0 w 1793"/>
                <a:gd name="T69" fmla="*/ 1 h 1798"/>
                <a:gd name="T70" fmla="*/ 0 w 1793"/>
                <a:gd name="T71" fmla="*/ 1 h 1798"/>
                <a:gd name="T72" fmla="*/ 0 w 1793"/>
                <a:gd name="T73" fmla="*/ 0 h 1798"/>
                <a:gd name="T74" fmla="*/ 0 w 1793"/>
                <a:gd name="T75" fmla="*/ 0 h 1798"/>
                <a:gd name="T76" fmla="*/ 0 w 1793"/>
                <a:gd name="T77" fmla="*/ 0 h 1798"/>
                <a:gd name="T78" fmla="*/ 0 w 1793"/>
                <a:gd name="T79" fmla="*/ 0 h 1798"/>
                <a:gd name="T80" fmla="*/ 0 w 1793"/>
                <a:gd name="T81" fmla="*/ 0 h 1798"/>
                <a:gd name="T82" fmla="*/ 1 w 1793"/>
                <a:gd name="T83" fmla="*/ 0 h 1798"/>
                <a:gd name="T84" fmla="*/ 1 w 1793"/>
                <a:gd name="T85" fmla="*/ 0 h 1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3"/>
                <a:gd name="T130" fmla="*/ 0 h 1798"/>
                <a:gd name="T131" fmla="*/ 1793 w 1793"/>
                <a:gd name="T132" fmla="*/ 1798 h 17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3" h="1798">
                  <a:moveTo>
                    <a:pt x="898" y="0"/>
                  </a:moveTo>
                  <a:lnTo>
                    <a:pt x="945" y="1"/>
                  </a:lnTo>
                  <a:lnTo>
                    <a:pt x="990" y="5"/>
                  </a:lnTo>
                  <a:lnTo>
                    <a:pt x="1035" y="10"/>
                  </a:lnTo>
                  <a:lnTo>
                    <a:pt x="1079" y="19"/>
                  </a:lnTo>
                  <a:lnTo>
                    <a:pt x="1121" y="29"/>
                  </a:lnTo>
                  <a:lnTo>
                    <a:pt x="1164" y="40"/>
                  </a:lnTo>
                  <a:lnTo>
                    <a:pt x="1205" y="55"/>
                  </a:lnTo>
                  <a:lnTo>
                    <a:pt x="1246" y="70"/>
                  </a:lnTo>
                  <a:lnTo>
                    <a:pt x="1285" y="89"/>
                  </a:lnTo>
                  <a:lnTo>
                    <a:pt x="1324" y="109"/>
                  </a:lnTo>
                  <a:lnTo>
                    <a:pt x="1362" y="130"/>
                  </a:lnTo>
                  <a:lnTo>
                    <a:pt x="1398" y="154"/>
                  </a:lnTo>
                  <a:lnTo>
                    <a:pt x="1433" y="179"/>
                  </a:lnTo>
                  <a:lnTo>
                    <a:pt x="1467" y="205"/>
                  </a:lnTo>
                  <a:lnTo>
                    <a:pt x="1499" y="234"/>
                  </a:lnTo>
                  <a:lnTo>
                    <a:pt x="1531" y="263"/>
                  </a:lnTo>
                  <a:lnTo>
                    <a:pt x="1560" y="294"/>
                  </a:lnTo>
                  <a:lnTo>
                    <a:pt x="1588" y="327"/>
                  </a:lnTo>
                  <a:lnTo>
                    <a:pt x="1615" y="361"/>
                  </a:lnTo>
                  <a:lnTo>
                    <a:pt x="1640" y="397"/>
                  </a:lnTo>
                  <a:lnTo>
                    <a:pt x="1664" y="433"/>
                  </a:lnTo>
                  <a:lnTo>
                    <a:pt x="1685" y="471"/>
                  </a:lnTo>
                  <a:lnTo>
                    <a:pt x="1705" y="510"/>
                  </a:lnTo>
                  <a:lnTo>
                    <a:pt x="1722" y="549"/>
                  </a:lnTo>
                  <a:lnTo>
                    <a:pt x="1739" y="590"/>
                  </a:lnTo>
                  <a:lnTo>
                    <a:pt x="1752" y="632"/>
                  </a:lnTo>
                  <a:lnTo>
                    <a:pt x="1765" y="674"/>
                  </a:lnTo>
                  <a:lnTo>
                    <a:pt x="1774" y="718"/>
                  </a:lnTo>
                  <a:lnTo>
                    <a:pt x="1783" y="762"/>
                  </a:lnTo>
                  <a:lnTo>
                    <a:pt x="1788" y="807"/>
                  </a:lnTo>
                  <a:lnTo>
                    <a:pt x="1791" y="852"/>
                  </a:lnTo>
                  <a:lnTo>
                    <a:pt x="1793" y="898"/>
                  </a:lnTo>
                  <a:lnTo>
                    <a:pt x="1791" y="945"/>
                  </a:lnTo>
                  <a:lnTo>
                    <a:pt x="1788" y="990"/>
                  </a:lnTo>
                  <a:lnTo>
                    <a:pt x="1783" y="1035"/>
                  </a:lnTo>
                  <a:lnTo>
                    <a:pt x="1774" y="1079"/>
                  </a:lnTo>
                  <a:lnTo>
                    <a:pt x="1765" y="1123"/>
                  </a:lnTo>
                  <a:lnTo>
                    <a:pt x="1752" y="1165"/>
                  </a:lnTo>
                  <a:lnTo>
                    <a:pt x="1739" y="1207"/>
                  </a:lnTo>
                  <a:lnTo>
                    <a:pt x="1722" y="1248"/>
                  </a:lnTo>
                  <a:lnTo>
                    <a:pt x="1705" y="1288"/>
                  </a:lnTo>
                  <a:lnTo>
                    <a:pt x="1685" y="1327"/>
                  </a:lnTo>
                  <a:lnTo>
                    <a:pt x="1664" y="1365"/>
                  </a:lnTo>
                  <a:lnTo>
                    <a:pt x="1640" y="1401"/>
                  </a:lnTo>
                  <a:lnTo>
                    <a:pt x="1615" y="1436"/>
                  </a:lnTo>
                  <a:lnTo>
                    <a:pt x="1588" y="1470"/>
                  </a:lnTo>
                  <a:lnTo>
                    <a:pt x="1560" y="1502"/>
                  </a:lnTo>
                  <a:lnTo>
                    <a:pt x="1531" y="1534"/>
                  </a:lnTo>
                  <a:lnTo>
                    <a:pt x="1499" y="1564"/>
                  </a:lnTo>
                  <a:lnTo>
                    <a:pt x="1467" y="1593"/>
                  </a:lnTo>
                  <a:lnTo>
                    <a:pt x="1433" y="1619"/>
                  </a:lnTo>
                  <a:lnTo>
                    <a:pt x="1398" y="1644"/>
                  </a:lnTo>
                  <a:lnTo>
                    <a:pt x="1362" y="1668"/>
                  </a:lnTo>
                  <a:lnTo>
                    <a:pt x="1324" y="1689"/>
                  </a:lnTo>
                  <a:lnTo>
                    <a:pt x="1285" y="1709"/>
                  </a:lnTo>
                  <a:lnTo>
                    <a:pt x="1246" y="1727"/>
                  </a:lnTo>
                  <a:lnTo>
                    <a:pt x="1205" y="1743"/>
                  </a:lnTo>
                  <a:lnTo>
                    <a:pt x="1164" y="1758"/>
                  </a:lnTo>
                  <a:lnTo>
                    <a:pt x="1121" y="1769"/>
                  </a:lnTo>
                  <a:lnTo>
                    <a:pt x="1079" y="1779"/>
                  </a:lnTo>
                  <a:lnTo>
                    <a:pt x="1035" y="1788"/>
                  </a:lnTo>
                  <a:lnTo>
                    <a:pt x="990" y="1793"/>
                  </a:lnTo>
                  <a:lnTo>
                    <a:pt x="945" y="1797"/>
                  </a:lnTo>
                  <a:lnTo>
                    <a:pt x="898" y="1798"/>
                  </a:lnTo>
                  <a:lnTo>
                    <a:pt x="852" y="1797"/>
                  </a:lnTo>
                  <a:lnTo>
                    <a:pt x="807" y="1793"/>
                  </a:lnTo>
                  <a:lnTo>
                    <a:pt x="762" y="1788"/>
                  </a:lnTo>
                  <a:lnTo>
                    <a:pt x="718" y="1779"/>
                  </a:lnTo>
                  <a:lnTo>
                    <a:pt x="674" y="1769"/>
                  </a:lnTo>
                  <a:lnTo>
                    <a:pt x="631" y="1758"/>
                  </a:lnTo>
                  <a:lnTo>
                    <a:pt x="590" y="1743"/>
                  </a:lnTo>
                  <a:lnTo>
                    <a:pt x="549" y="1727"/>
                  </a:lnTo>
                  <a:lnTo>
                    <a:pt x="510" y="1709"/>
                  </a:lnTo>
                  <a:lnTo>
                    <a:pt x="471" y="1689"/>
                  </a:lnTo>
                  <a:lnTo>
                    <a:pt x="434" y="1668"/>
                  </a:lnTo>
                  <a:lnTo>
                    <a:pt x="397" y="1644"/>
                  </a:lnTo>
                  <a:lnTo>
                    <a:pt x="361" y="1619"/>
                  </a:lnTo>
                  <a:lnTo>
                    <a:pt x="327" y="1593"/>
                  </a:lnTo>
                  <a:lnTo>
                    <a:pt x="295" y="1564"/>
                  </a:lnTo>
                  <a:lnTo>
                    <a:pt x="263" y="1534"/>
                  </a:lnTo>
                  <a:lnTo>
                    <a:pt x="234" y="1502"/>
                  </a:lnTo>
                  <a:lnTo>
                    <a:pt x="206" y="1470"/>
                  </a:lnTo>
                  <a:lnTo>
                    <a:pt x="179" y="1436"/>
                  </a:lnTo>
                  <a:lnTo>
                    <a:pt x="154" y="1401"/>
                  </a:lnTo>
                  <a:lnTo>
                    <a:pt x="130" y="1365"/>
                  </a:lnTo>
                  <a:lnTo>
                    <a:pt x="109" y="1327"/>
                  </a:lnTo>
                  <a:lnTo>
                    <a:pt x="89" y="1288"/>
                  </a:lnTo>
                  <a:lnTo>
                    <a:pt x="70" y="1248"/>
                  </a:lnTo>
                  <a:lnTo>
                    <a:pt x="55" y="1207"/>
                  </a:lnTo>
                  <a:lnTo>
                    <a:pt x="40" y="1165"/>
                  </a:lnTo>
                  <a:lnTo>
                    <a:pt x="29" y="1123"/>
                  </a:lnTo>
                  <a:lnTo>
                    <a:pt x="19" y="1079"/>
                  </a:lnTo>
                  <a:lnTo>
                    <a:pt x="10" y="1035"/>
                  </a:lnTo>
                  <a:lnTo>
                    <a:pt x="5" y="990"/>
                  </a:lnTo>
                  <a:lnTo>
                    <a:pt x="1" y="945"/>
                  </a:lnTo>
                  <a:lnTo>
                    <a:pt x="0" y="898"/>
                  </a:lnTo>
                  <a:lnTo>
                    <a:pt x="1" y="852"/>
                  </a:lnTo>
                  <a:lnTo>
                    <a:pt x="5" y="807"/>
                  </a:lnTo>
                  <a:lnTo>
                    <a:pt x="10" y="762"/>
                  </a:lnTo>
                  <a:lnTo>
                    <a:pt x="19" y="718"/>
                  </a:lnTo>
                  <a:lnTo>
                    <a:pt x="29" y="674"/>
                  </a:lnTo>
                  <a:lnTo>
                    <a:pt x="40" y="632"/>
                  </a:lnTo>
                  <a:lnTo>
                    <a:pt x="55" y="590"/>
                  </a:lnTo>
                  <a:lnTo>
                    <a:pt x="70" y="549"/>
                  </a:lnTo>
                  <a:lnTo>
                    <a:pt x="89" y="510"/>
                  </a:lnTo>
                  <a:lnTo>
                    <a:pt x="109" y="471"/>
                  </a:lnTo>
                  <a:lnTo>
                    <a:pt x="130" y="433"/>
                  </a:lnTo>
                  <a:lnTo>
                    <a:pt x="154" y="397"/>
                  </a:lnTo>
                  <a:lnTo>
                    <a:pt x="179" y="361"/>
                  </a:lnTo>
                  <a:lnTo>
                    <a:pt x="206" y="327"/>
                  </a:lnTo>
                  <a:lnTo>
                    <a:pt x="234" y="294"/>
                  </a:lnTo>
                  <a:lnTo>
                    <a:pt x="263" y="263"/>
                  </a:lnTo>
                  <a:lnTo>
                    <a:pt x="295" y="234"/>
                  </a:lnTo>
                  <a:lnTo>
                    <a:pt x="327" y="205"/>
                  </a:lnTo>
                  <a:lnTo>
                    <a:pt x="361" y="179"/>
                  </a:lnTo>
                  <a:lnTo>
                    <a:pt x="397" y="154"/>
                  </a:lnTo>
                  <a:lnTo>
                    <a:pt x="434" y="130"/>
                  </a:lnTo>
                  <a:lnTo>
                    <a:pt x="471" y="109"/>
                  </a:lnTo>
                  <a:lnTo>
                    <a:pt x="510" y="89"/>
                  </a:lnTo>
                  <a:lnTo>
                    <a:pt x="549" y="70"/>
                  </a:lnTo>
                  <a:lnTo>
                    <a:pt x="590" y="55"/>
                  </a:lnTo>
                  <a:lnTo>
                    <a:pt x="631" y="40"/>
                  </a:lnTo>
                  <a:lnTo>
                    <a:pt x="674" y="29"/>
                  </a:lnTo>
                  <a:lnTo>
                    <a:pt x="718" y="19"/>
                  </a:lnTo>
                  <a:lnTo>
                    <a:pt x="762" y="10"/>
                  </a:lnTo>
                  <a:lnTo>
                    <a:pt x="807" y="5"/>
                  </a:lnTo>
                  <a:lnTo>
                    <a:pt x="852" y="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35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30" name="Freeform 114"/>
            <p:cNvSpPr>
              <a:spLocks/>
            </p:cNvSpPr>
            <p:nvPr/>
          </p:nvSpPr>
          <p:spPr bwMode="auto">
            <a:xfrm>
              <a:off x="358" y="2447"/>
              <a:ext cx="439" cy="441"/>
            </a:xfrm>
            <a:custGeom>
              <a:avLst/>
              <a:gdLst>
                <a:gd name="T0" fmla="*/ 1 w 1757"/>
                <a:gd name="T1" fmla="*/ 0 h 1762"/>
                <a:gd name="T2" fmla="*/ 1 w 1757"/>
                <a:gd name="T3" fmla="*/ 0 h 1762"/>
                <a:gd name="T4" fmla="*/ 1 w 1757"/>
                <a:gd name="T5" fmla="*/ 0 h 1762"/>
                <a:gd name="T6" fmla="*/ 1 w 1757"/>
                <a:gd name="T7" fmla="*/ 0 h 1762"/>
                <a:gd name="T8" fmla="*/ 1 w 1757"/>
                <a:gd name="T9" fmla="*/ 0 h 1762"/>
                <a:gd name="T10" fmla="*/ 1 w 1757"/>
                <a:gd name="T11" fmla="*/ 0 h 1762"/>
                <a:gd name="T12" fmla="*/ 1 w 1757"/>
                <a:gd name="T13" fmla="*/ 1 h 1762"/>
                <a:gd name="T14" fmla="*/ 1 w 1757"/>
                <a:gd name="T15" fmla="*/ 1 h 1762"/>
                <a:gd name="T16" fmla="*/ 2 w 1757"/>
                <a:gd name="T17" fmla="*/ 1 h 1762"/>
                <a:gd name="T18" fmla="*/ 2 w 1757"/>
                <a:gd name="T19" fmla="*/ 1 h 1762"/>
                <a:gd name="T20" fmla="*/ 2 w 1757"/>
                <a:gd name="T21" fmla="*/ 1 h 1762"/>
                <a:gd name="T22" fmla="*/ 2 w 1757"/>
                <a:gd name="T23" fmla="*/ 1 h 1762"/>
                <a:gd name="T24" fmla="*/ 2 w 1757"/>
                <a:gd name="T25" fmla="*/ 1 h 1762"/>
                <a:gd name="T26" fmla="*/ 1 w 1757"/>
                <a:gd name="T27" fmla="*/ 1 h 1762"/>
                <a:gd name="T28" fmla="*/ 1 w 1757"/>
                <a:gd name="T29" fmla="*/ 2 h 1762"/>
                <a:gd name="T30" fmla="*/ 1 w 1757"/>
                <a:gd name="T31" fmla="*/ 2 h 1762"/>
                <a:gd name="T32" fmla="*/ 1 w 1757"/>
                <a:gd name="T33" fmla="*/ 2 h 1762"/>
                <a:gd name="T34" fmla="*/ 1 w 1757"/>
                <a:gd name="T35" fmla="*/ 2 h 1762"/>
                <a:gd name="T36" fmla="*/ 1 w 1757"/>
                <a:gd name="T37" fmla="*/ 2 h 1762"/>
                <a:gd name="T38" fmla="*/ 1 w 1757"/>
                <a:gd name="T39" fmla="*/ 2 h 1762"/>
                <a:gd name="T40" fmla="*/ 1 w 1757"/>
                <a:gd name="T41" fmla="*/ 2 h 1762"/>
                <a:gd name="T42" fmla="*/ 1 w 1757"/>
                <a:gd name="T43" fmla="*/ 2 h 1762"/>
                <a:gd name="T44" fmla="*/ 1 w 1757"/>
                <a:gd name="T45" fmla="*/ 2 h 1762"/>
                <a:gd name="T46" fmla="*/ 0 w 1757"/>
                <a:gd name="T47" fmla="*/ 2 h 1762"/>
                <a:gd name="T48" fmla="*/ 0 w 1757"/>
                <a:gd name="T49" fmla="*/ 2 h 1762"/>
                <a:gd name="T50" fmla="*/ 0 w 1757"/>
                <a:gd name="T51" fmla="*/ 2 h 1762"/>
                <a:gd name="T52" fmla="*/ 0 w 1757"/>
                <a:gd name="T53" fmla="*/ 2 h 1762"/>
                <a:gd name="T54" fmla="*/ 0 w 1757"/>
                <a:gd name="T55" fmla="*/ 2 h 1762"/>
                <a:gd name="T56" fmla="*/ 0 w 1757"/>
                <a:gd name="T57" fmla="*/ 1 h 1762"/>
                <a:gd name="T58" fmla="*/ 0 w 1757"/>
                <a:gd name="T59" fmla="*/ 1 h 1762"/>
                <a:gd name="T60" fmla="*/ 0 w 1757"/>
                <a:gd name="T61" fmla="*/ 1 h 1762"/>
                <a:gd name="T62" fmla="*/ 0 w 1757"/>
                <a:gd name="T63" fmla="*/ 1 h 1762"/>
                <a:gd name="T64" fmla="*/ 0 w 1757"/>
                <a:gd name="T65" fmla="*/ 1 h 1762"/>
                <a:gd name="T66" fmla="*/ 0 w 1757"/>
                <a:gd name="T67" fmla="*/ 1 h 1762"/>
                <a:gd name="T68" fmla="*/ 0 w 1757"/>
                <a:gd name="T69" fmla="*/ 1 h 1762"/>
                <a:gd name="T70" fmla="*/ 0 w 1757"/>
                <a:gd name="T71" fmla="*/ 1 h 1762"/>
                <a:gd name="T72" fmla="*/ 0 w 1757"/>
                <a:gd name="T73" fmla="*/ 0 h 1762"/>
                <a:gd name="T74" fmla="*/ 0 w 1757"/>
                <a:gd name="T75" fmla="*/ 0 h 1762"/>
                <a:gd name="T76" fmla="*/ 0 w 1757"/>
                <a:gd name="T77" fmla="*/ 0 h 1762"/>
                <a:gd name="T78" fmla="*/ 0 w 1757"/>
                <a:gd name="T79" fmla="*/ 0 h 1762"/>
                <a:gd name="T80" fmla="*/ 0 w 1757"/>
                <a:gd name="T81" fmla="*/ 0 h 1762"/>
                <a:gd name="T82" fmla="*/ 1 w 1757"/>
                <a:gd name="T83" fmla="*/ 0 h 1762"/>
                <a:gd name="T84" fmla="*/ 1 w 1757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7"/>
                <a:gd name="T130" fmla="*/ 0 h 1762"/>
                <a:gd name="T131" fmla="*/ 1757 w 1757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7" h="1762">
                  <a:moveTo>
                    <a:pt x="879" y="0"/>
                  </a:moveTo>
                  <a:lnTo>
                    <a:pt x="925" y="1"/>
                  </a:lnTo>
                  <a:lnTo>
                    <a:pt x="970" y="5"/>
                  </a:lnTo>
                  <a:lnTo>
                    <a:pt x="1014" y="10"/>
                  </a:lnTo>
                  <a:lnTo>
                    <a:pt x="1056" y="18"/>
                  </a:lnTo>
                  <a:lnTo>
                    <a:pt x="1099" y="28"/>
                  </a:lnTo>
                  <a:lnTo>
                    <a:pt x="1140" y="40"/>
                  </a:lnTo>
                  <a:lnTo>
                    <a:pt x="1181" y="54"/>
                  </a:lnTo>
                  <a:lnTo>
                    <a:pt x="1221" y="69"/>
                  </a:lnTo>
                  <a:lnTo>
                    <a:pt x="1260" y="88"/>
                  </a:lnTo>
                  <a:lnTo>
                    <a:pt x="1298" y="107"/>
                  </a:lnTo>
                  <a:lnTo>
                    <a:pt x="1334" y="128"/>
                  </a:lnTo>
                  <a:lnTo>
                    <a:pt x="1370" y="151"/>
                  </a:lnTo>
                  <a:lnTo>
                    <a:pt x="1404" y="176"/>
                  </a:lnTo>
                  <a:lnTo>
                    <a:pt x="1438" y="202"/>
                  </a:lnTo>
                  <a:lnTo>
                    <a:pt x="1469" y="229"/>
                  </a:lnTo>
                  <a:lnTo>
                    <a:pt x="1501" y="258"/>
                  </a:lnTo>
                  <a:lnTo>
                    <a:pt x="1530" y="290"/>
                  </a:lnTo>
                  <a:lnTo>
                    <a:pt x="1557" y="322"/>
                  </a:lnTo>
                  <a:lnTo>
                    <a:pt x="1583" y="355"/>
                  </a:lnTo>
                  <a:lnTo>
                    <a:pt x="1607" y="390"/>
                  </a:lnTo>
                  <a:lnTo>
                    <a:pt x="1630" y="425"/>
                  </a:lnTo>
                  <a:lnTo>
                    <a:pt x="1651" y="463"/>
                  </a:lnTo>
                  <a:lnTo>
                    <a:pt x="1671" y="500"/>
                  </a:lnTo>
                  <a:lnTo>
                    <a:pt x="1689" y="539"/>
                  </a:lnTo>
                  <a:lnTo>
                    <a:pt x="1704" y="579"/>
                  </a:lnTo>
                  <a:lnTo>
                    <a:pt x="1717" y="621"/>
                  </a:lnTo>
                  <a:lnTo>
                    <a:pt x="1730" y="662"/>
                  </a:lnTo>
                  <a:lnTo>
                    <a:pt x="1740" y="704"/>
                  </a:lnTo>
                  <a:lnTo>
                    <a:pt x="1747" y="748"/>
                  </a:lnTo>
                  <a:lnTo>
                    <a:pt x="1752" y="792"/>
                  </a:lnTo>
                  <a:lnTo>
                    <a:pt x="1756" y="837"/>
                  </a:lnTo>
                  <a:lnTo>
                    <a:pt x="1757" y="882"/>
                  </a:lnTo>
                  <a:lnTo>
                    <a:pt x="1756" y="928"/>
                  </a:lnTo>
                  <a:lnTo>
                    <a:pt x="1752" y="973"/>
                  </a:lnTo>
                  <a:lnTo>
                    <a:pt x="1747" y="1017"/>
                  </a:lnTo>
                  <a:lnTo>
                    <a:pt x="1740" y="1059"/>
                  </a:lnTo>
                  <a:lnTo>
                    <a:pt x="1730" y="1102"/>
                  </a:lnTo>
                  <a:lnTo>
                    <a:pt x="1717" y="1143"/>
                  </a:lnTo>
                  <a:lnTo>
                    <a:pt x="1704" y="1184"/>
                  </a:lnTo>
                  <a:lnTo>
                    <a:pt x="1689" y="1225"/>
                  </a:lnTo>
                  <a:lnTo>
                    <a:pt x="1671" y="1263"/>
                  </a:lnTo>
                  <a:lnTo>
                    <a:pt x="1651" y="1301"/>
                  </a:lnTo>
                  <a:lnTo>
                    <a:pt x="1630" y="1339"/>
                  </a:lnTo>
                  <a:lnTo>
                    <a:pt x="1607" y="1374"/>
                  </a:lnTo>
                  <a:lnTo>
                    <a:pt x="1583" y="1409"/>
                  </a:lnTo>
                  <a:lnTo>
                    <a:pt x="1557" y="1441"/>
                  </a:lnTo>
                  <a:lnTo>
                    <a:pt x="1530" y="1474"/>
                  </a:lnTo>
                  <a:lnTo>
                    <a:pt x="1501" y="1504"/>
                  </a:lnTo>
                  <a:lnTo>
                    <a:pt x="1469" y="1533"/>
                  </a:lnTo>
                  <a:lnTo>
                    <a:pt x="1438" y="1560"/>
                  </a:lnTo>
                  <a:lnTo>
                    <a:pt x="1404" y="1587"/>
                  </a:lnTo>
                  <a:lnTo>
                    <a:pt x="1370" y="1612"/>
                  </a:lnTo>
                  <a:lnTo>
                    <a:pt x="1334" y="1634"/>
                  </a:lnTo>
                  <a:lnTo>
                    <a:pt x="1298" y="1656"/>
                  </a:lnTo>
                  <a:lnTo>
                    <a:pt x="1260" y="1676"/>
                  </a:lnTo>
                  <a:lnTo>
                    <a:pt x="1221" y="1693"/>
                  </a:lnTo>
                  <a:lnTo>
                    <a:pt x="1181" y="1708"/>
                  </a:lnTo>
                  <a:lnTo>
                    <a:pt x="1140" y="1722"/>
                  </a:lnTo>
                  <a:lnTo>
                    <a:pt x="1099" y="1735"/>
                  </a:lnTo>
                  <a:lnTo>
                    <a:pt x="1056" y="1745"/>
                  </a:lnTo>
                  <a:lnTo>
                    <a:pt x="1014" y="1752"/>
                  </a:lnTo>
                  <a:lnTo>
                    <a:pt x="970" y="1757"/>
                  </a:lnTo>
                  <a:lnTo>
                    <a:pt x="925" y="1761"/>
                  </a:lnTo>
                  <a:lnTo>
                    <a:pt x="879" y="1762"/>
                  </a:lnTo>
                  <a:lnTo>
                    <a:pt x="834" y="1761"/>
                  </a:lnTo>
                  <a:lnTo>
                    <a:pt x="789" y="1757"/>
                  </a:lnTo>
                  <a:lnTo>
                    <a:pt x="745" y="1752"/>
                  </a:lnTo>
                  <a:lnTo>
                    <a:pt x="703" y="1745"/>
                  </a:lnTo>
                  <a:lnTo>
                    <a:pt x="660" y="1735"/>
                  </a:lnTo>
                  <a:lnTo>
                    <a:pt x="619" y="1722"/>
                  </a:lnTo>
                  <a:lnTo>
                    <a:pt x="578" y="1708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4"/>
                  </a:lnTo>
                  <a:lnTo>
                    <a:pt x="389" y="1612"/>
                  </a:lnTo>
                  <a:lnTo>
                    <a:pt x="353" y="1587"/>
                  </a:lnTo>
                  <a:lnTo>
                    <a:pt x="321" y="1560"/>
                  </a:lnTo>
                  <a:lnTo>
                    <a:pt x="288" y="1533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1"/>
                  </a:lnTo>
                  <a:lnTo>
                    <a:pt x="176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1"/>
                  </a:lnTo>
                  <a:lnTo>
                    <a:pt x="87" y="1263"/>
                  </a:lnTo>
                  <a:lnTo>
                    <a:pt x="69" y="1225"/>
                  </a:lnTo>
                  <a:lnTo>
                    <a:pt x="54" y="1184"/>
                  </a:lnTo>
                  <a:lnTo>
                    <a:pt x="40" y="1143"/>
                  </a:lnTo>
                  <a:lnTo>
                    <a:pt x="28" y="1102"/>
                  </a:lnTo>
                  <a:lnTo>
                    <a:pt x="18" y="1059"/>
                  </a:lnTo>
                  <a:lnTo>
                    <a:pt x="10" y="1017"/>
                  </a:lnTo>
                  <a:lnTo>
                    <a:pt x="5" y="973"/>
                  </a:lnTo>
                  <a:lnTo>
                    <a:pt x="1" y="928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5" y="792"/>
                  </a:lnTo>
                  <a:lnTo>
                    <a:pt x="10" y="748"/>
                  </a:lnTo>
                  <a:lnTo>
                    <a:pt x="18" y="704"/>
                  </a:lnTo>
                  <a:lnTo>
                    <a:pt x="28" y="662"/>
                  </a:lnTo>
                  <a:lnTo>
                    <a:pt x="40" y="621"/>
                  </a:lnTo>
                  <a:lnTo>
                    <a:pt x="54" y="579"/>
                  </a:lnTo>
                  <a:lnTo>
                    <a:pt x="69" y="539"/>
                  </a:lnTo>
                  <a:lnTo>
                    <a:pt x="87" y="500"/>
                  </a:lnTo>
                  <a:lnTo>
                    <a:pt x="107" y="463"/>
                  </a:lnTo>
                  <a:lnTo>
                    <a:pt x="128" y="425"/>
                  </a:lnTo>
                  <a:lnTo>
                    <a:pt x="151" y="390"/>
                  </a:lnTo>
                  <a:lnTo>
                    <a:pt x="176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3" y="176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8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0" y="28"/>
                  </a:lnTo>
                  <a:lnTo>
                    <a:pt x="703" y="18"/>
                  </a:lnTo>
                  <a:lnTo>
                    <a:pt x="745" y="10"/>
                  </a:lnTo>
                  <a:lnTo>
                    <a:pt x="789" y="5"/>
                  </a:lnTo>
                  <a:lnTo>
                    <a:pt x="834" y="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31" name="Freeform 115"/>
            <p:cNvSpPr>
              <a:spLocks/>
            </p:cNvSpPr>
            <p:nvPr/>
          </p:nvSpPr>
          <p:spPr bwMode="auto">
            <a:xfrm>
              <a:off x="360" y="2450"/>
              <a:ext cx="431" cy="432"/>
            </a:xfrm>
            <a:custGeom>
              <a:avLst/>
              <a:gdLst>
                <a:gd name="T0" fmla="*/ 1 w 1723"/>
                <a:gd name="T1" fmla="*/ 0 h 1728"/>
                <a:gd name="T2" fmla="*/ 1 w 1723"/>
                <a:gd name="T3" fmla="*/ 0 h 1728"/>
                <a:gd name="T4" fmla="*/ 1 w 1723"/>
                <a:gd name="T5" fmla="*/ 0 h 1728"/>
                <a:gd name="T6" fmla="*/ 1 w 1723"/>
                <a:gd name="T7" fmla="*/ 0 h 1728"/>
                <a:gd name="T8" fmla="*/ 2 w 1723"/>
                <a:gd name="T9" fmla="*/ 0 h 1728"/>
                <a:gd name="T10" fmla="*/ 2 w 1723"/>
                <a:gd name="T11" fmla="*/ 0 h 1728"/>
                <a:gd name="T12" fmla="*/ 2 w 1723"/>
                <a:gd name="T13" fmla="*/ 1 h 1728"/>
                <a:gd name="T14" fmla="*/ 2 w 1723"/>
                <a:gd name="T15" fmla="*/ 1 h 1728"/>
                <a:gd name="T16" fmla="*/ 2 w 1723"/>
                <a:gd name="T17" fmla="*/ 1 h 1728"/>
                <a:gd name="T18" fmla="*/ 2 w 1723"/>
                <a:gd name="T19" fmla="*/ 1 h 1728"/>
                <a:gd name="T20" fmla="*/ 2 w 1723"/>
                <a:gd name="T21" fmla="*/ 1 h 1728"/>
                <a:gd name="T22" fmla="*/ 2 w 1723"/>
                <a:gd name="T23" fmla="*/ 1 h 1728"/>
                <a:gd name="T24" fmla="*/ 2 w 1723"/>
                <a:gd name="T25" fmla="*/ 1 h 1728"/>
                <a:gd name="T26" fmla="*/ 2 w 1723"/>
                <a:gd name="T27" fmla="*/ 1 h 1728"/>
                <a:gd name="T28" fmla="*/ 2 w 1723"/>
                <a:gd name="T29" fmla="*/ 1 h 1728"/>
                <a:gd name="T30" fmla="*/ 2 w 1723"/>
                <a:gd name="T31" fmla="*/ 2 h 1728"/>
                <a:gd name="T32" fmla="*/ 2 w 1723"/>
                <a:gd name="T33" fmla="*/ 2 h 1728"/>
                <a:gd name="T34" fmla="*/ 1 w 1723"/>
                <a:gd name="T35" fmla="*/ 2 h 1728"/>
                <a:gd name="T36" fmla="*/ 1 w 1723"/>
                <a:gd name="T37" fmla="*/ 2 h 1728"/>
                <a:gd name="T38" fmla="*/ 1 w 1723"/>
                <a:gd name="T39" fmla="*/ 2 h 1728"/>
                <a:gd name="T40" fmla="*/ 1 w 1723"/>
                <a:gd name="T41" fmla="*/ 2 h 1728"/>
                <a:gd name="T42" fmla="*/ 1 w 1723"/>
                <a:gd name="T43" fmla="*/ 2 h 1728"/>
                <a:gd name="T44" fmla="*/ 1 w 1723"/>
                <a:gd name="T45" fmla="*/ 2 h 1728"/>
                <a:gd name="T46" fmla="*/ 1 w 1723"/>
                <a:gd name="T47" fmla="*/ 2 h 1728"/>
                <a:gd name="T48" fmla="*/ 1 w 1723"/>
                <a:gd name="T49" fmla="*/ 2 h 1728"/>
                <a:gd name="T50" fmla="*/ 1 w 1723"/>
                <a:gd name="T51" fmla="*/ 2 h 1728"/>
                <a:gd name="T52" fmla="*/ 0 w 1723"/>
                <a:gd name="T53" fmla="*/ 2 h 1728"/>
                <a:gd name="T54" fmla="*/ 0 w 1723"/>
                <a:gd name="T55" fmla="*/ 2 h 1728"/>
                <a:gd name="T56" fmla="*/ 0 w 1723"/>
                <a:gd name="T57" fmla="*/ 1 h 1728"/>
                <a:gd name="T58" fmla="*/ 0 w 1723"/>
                <a:gd name="T59" fmla="*/ 1 h 1728"/>
                <a:gd name="T60" fmla="*/ 0 w 1723"/>
                <a:gd name="T61" fmla="*/ 1 h 1728"/>
                <a:gd name="T62" fmla="*/ 0 w 1723"/>
                <a:gd name="T63" fmla="*/ 1 h 1728"/>
                <a:gd name="T64" fmla="*/ 0 w 1723"/>
                <a:gd name="T65" fmla="*/ 1 h 1728"/>
                <a:gd name="T66" fmla="*/ 0 w 1723"/>
                <a:gd name="T67" fmla="*/ 1 h 1728"/>
                <a:gd name="T68" fmla="*/ 0 w 1723"/>
                <a:gd name="T69" fmla="*/ 1 h 1728"/>
                <a:gd name="T70" fmla="*/ 0 w 1723"/>
                <a:gd name="T71" fmla="*/ 1 h 1728"/>
                <a:gd name="T72" fmla="*/ 0 w 1723"/>
                <a:gd name="T73" fmla="*/ 0 h 1728"/>
                <a:gd name="T74" fmla="*/ 0 w 1723"/>
                <a:gd name="T75" fmla="*/ 0 h 1728"/>
                <a:gd name="T76" fmla="*/ 1 w 1723"/>
                <a:gd name="T77" fmla="*/ 0 h 1728"/>
                <a:gd name="T78" fmla="*/ 1 w 1723"/>
                <a:gd name="T79" fmla="*/ 0 h 1728"/>
                <a:gd name="T80" fmla="*/ 1 w 1723"/>
                <a:gd name="T81" fmla="*/ 0 h 1728"/>
                <a:gd name="T82" fmla="*/ 1 w 1723"/>
                <a:gd name="T83" fmla="*/ 0 h 1728"/>
                <a:gd name="T84" fmla="*/ 1 w 1723"/>
                <a:gd name="T85" fmla="*/ 0 h 1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3"/>
                <a:gd name="T130" fmla="*/ 0 h 1728"/>
                <a:gd name="T131" fmla="*/ 1723 w 1723"/>
                <a:gd name="T132" fmla="*/ 1728 h 1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3" h="1728">
                  <a:moveTo>
                    <a:pt x="863" y="0"/>
                  </a:moveTo>
                  <a:lnTo>
                    <a:pt x="907" y="1"/>
                  </a:lnTo>
                  <a:lnTo>
                    <a:pt x="952" y="5"/>
                  </a:lnTo>
                  <a:lnTo>
                    <a:pt x="994" y="10"/>
                  </a:lnTo>
                  <a:lnTo>
                    <a:pt x="1037" y="17"/>
                  </a:lnTo>
                  <a:lnTo>
                    <a:pt x="1078" y="27"/>
                  </a:lnTo>
                  <a:lnTo>
                    <a:pt x="1120" y="39"/>
                  </a:lnTo>
                  <a:lnTo>
                    <a:pt x="1160" y="52"/>
                  </a:lnTo>
                  <a:lnTo>
                    <a:pt x="1199" y="67"/>
                  </a:lnTo>
                  <a:lnTo>
                    <a:pt x="1237" y="85"/>
                  </a:lnTo>
                  <a:lnTo>
                    <a:pt x="1274" y="104"/>
                  </a:lnTo>
                  <a:lnTo>
                    <a:pt x="1310" y="125"/>
                  </a:lnTo>
                  <a:lnTo>
                    <a:pt x="1345" y="148"/>
                  </a:lnTo>
                  <a:lnTo>
                    <a:pt x="1379" y="171"/>
                  </a:lnTo>
                  <a:lnTo>
                    <a:pt x="1412" y="198"/>
                  </a:lnTo>
                  <a:lnTo>
                    <a:pt x="1443" y="224"/>
                  </a:lnTo>
                  <a:lnTo>
                    <a:pt x="1472" y="253"/>
                  </a:lnTo>
                  <a:lnTo>
                    <a:pt x="1501" y="283"/>
                  </a:lnTo>
                  <a:lnTo>
                    <a:pt x="1528" y="314"/>
                  </a:lnTo>
                  <a:lnTo>
                    <a:pt x="1553" y="347"/>
                  </a:lnTo>
                  <a:lnTo>
                    <a:pt x="1577" y="381"/>
                  </a:lnTo>
                  <a:lnTo>
                    <a:pt x="1599" y="416"/>
                  </a:lnTo>
                  <a:lnTo>
                    <a:pt x="1619" y="452"/>
                  </a:lnTo>
                  <a:lnTo>
                    <a:pt x="1640" y="490"/>
                  </a:lnTo>
                  <a:lnTo>
                    <a:pt x="1656" y="527"/>
                  </a:lnTo>
                  <a:lnTo>
                    <a:pt x="1671" y="566"/>
                  </a:lnTo>
                  <a:lnTo>
                    <a:pt x="1685" y="606"/>
                  </a:lnTo>
                  <a:lnTo>
                    <a:pt x="1696" y="648"/>
                  </a:lnTo>
                  <a:lnTo>
                    <a:pt x="1706" y="689"/>
                  </a:lnTo>
                  <a:lnTo>
                    <a:pt x="1713" y="732"/>
                  </a:lnTo>
                  <a:lnTo>
                    <a:pt x="1718" y="775"/>
                  </a:lnTo>
                  <a:lnTo>
                    <a:pt x="1722" y="819"/>
                  </a:lnTo>
                  <a:lnTo>
                    <a:pt x="1723" y="863"/>
                  </a:lnTo>
                  <a:lnTo>
                    <a:pt x="1722" y="907"/>
                  </a:lnTo>
                  <a:lnTo>
                    <a:pt x="1718" y="951"/>
                  </a:lnTo>
                  <a:lnTo>
                    <a:pt x="1713" y="995"/>
                  </a:lnTo>
                  <a:lnTo>
                    <a:pt x="1706" y="1037"/>
                  </a:lnTo>
                  <a:lnTo>
                    <a:pt x="1696" y="1079"/>
                  </a:lnTo>
                  <a:lnTo>
                    <a:pt x="1685" y="1120"/>
                  </a:lnTo>
                  <a:lnTo>
                    <a:pt x="1671" y="1160"/>
                  </a:lnTo>
                  <a:lnTo>
                    <a:pt x="1656" y="1199"/>
                  </a:lnTo>
                  <a:lnTo>
                    <a:pt x="1640" y="1238"/>
                  </a:lnTo>
                  <a:lnTo>
                    <a:pt x="1619" y="1274"/>
                  </a:lnTo>
                  <a:lnTo>
                    <a:pt x="1599" y="1311"/>
                  </a:lnTo>
                  <a:lnTo>
                    <a:pt x="1577" y="1346"/>
                  </a:lnTo>
                  <a:lnTo>
                    <a:pt x="1553" y="1379"/>
                  </a:lnTo>
                  <a:lnTo>
                    <a:pt x="1528" y="1412"/>
                  </a:lnTo>
                  <a:lnTo>
                    <a:pt x="1501" y="1445"/>
                  </a:lnTo>
                  <a:lnTo>
                    <a:pt x="1472" y="1473"/>
                  </a:lnTo>
                  <a:lnTo>
                    <a:pt x="1443" y="1502"/>
                  </a:lnTo>
                  <a:lnTo>
                    <a:pt x="1412" y="1530"/>
                  </a:lnTo>
                  <a:lnTo>
                    <a:pt x="1379" y="1556"/>
                  </a:lnTo>
                  <a:lnTo>
                    <a:pt x="1345" y="1580"/>
                  </a:lnTo>
                  <a:lnTo>
                    <a:pt x="1310" y="1603"/>
                  </a:lnTo>
                  <a:lnTo>
                    <a:pt x="1274" y="1624"/>
                  </a:lnTo>
                  <a:lnTo>
                    <a:pt x="1237" y="1643"/>
                  </a:lnTo>
                  <a:lnTo>
                    <a:pt x="1199" y="1660"/>
                  </a:lnTo>
                  <a:lnTo>
                    <a:pt x="1160" y="1675"/>
                  </a:lnTo>
                  <a:lnTo>
                    <a:pt x="1120" y="1689"/>
                  </a:lnTo>
                  <a:lnTo>
                    <a:pt x="1078" y="1700"/>
                  </a:lnTo>
                  <a:lnTo>
                    <a:pt x="1037" y="1710"/>
                  </a:lnTo>
                  <a:lnTo>
                    <a:pt x="994" y="1718"/>
                  </a:lnTo>
                  <a:lnTo>
                    <a:pt x="952" y="1723"/>
                  </a:lnTo>
                  <a:lnTo>
                    <a:pt x="907" y="1727"/>
                  </a:lnTo>
                  <a:lnTo>
                    <a:pt x="863" y="1728"/>
                  </a:lnTo>
                  <a:lnTo>
                    <a:pt x="819" y="1727"/>
                  </a:lnTo>
                  <a:lnTo>
                    <a:pt x="775" y="1723"/>
                  </a:lnTo>
                  <a:lnTo>
                    <a:pt x="731" y="1718"/>
                  </a:lnTo>
                  <a:lnTo>
                    <a:pt x="690" y="1710"/>
                  </a:lnTo>
                  <a:lnTo>
                    <a:pt x="648" y="1700"/>
                  </a:lnTo>
                  <a:lnTo>
                    <a:pt x="607" y="1689"/>
                  </a:lnTo>
                  <a:lnTo>
                    <a:pt x="567" y="1675"/>
                  </a:lnTo>
                  <a:lnTo>
                    <a:pt x="527" y="1660"/>
                  </a:lnTo>
                  <a:lnTo>
                    <a:pt x="490" y="1643"/>
                  </a:lnTo>
                  <a:lnTo>
                    <a:pt x="452" y="1624"/>
                  </a:lnTo>
                  <a:lnTo>
                    <a:pt x="416" y="1603"/>
                  </a:lnTo>
                  <a:lnTo>
                    <a:pt x="381" y="1580"/>
                  </a:lnTo>
                  <a:lnTo>
                    <a:pt x="347" y="1556"/>
                  </a:lnTo>
                  <a:lnTo>
                    <a:pt x="314" y="1530"/>
                  </a:lnTo>
                  <a:lnTo>
                    <a:pt x="283" y="1502"/>
                  </a:lnTo>
                  <a:lnTo>
                    <a:pt x="253" y="1473"/>
                  </a:lnTo>
                  <a:lnTo>
                    <a:pt x="225" y="1445"/>
                  </a:lnTo>
                  <a:lnTo>
                    <a:pt x="198" y="1412"/>
                  </a:lnTo>
                  <a:lnTo>
                    <a:pt x="172" y="1379"/>
                  </a:lnTo>
                  <a:lnTo>
                    <a:pt x="148" y="1346"/>
                  </a:lnTo>
                  <a:lnTo>
                    <a:pt x="125" y="1311"/>
                  </a:lnTo>
                  <a:lnTo>
                    <a:pt x="104" y="1274"/>
                  </a:lnTo>
                  <a:lnTo>
                    <a:pt x="85" y="1238"/>
                  </a:lnTo>
                  <a:lnTo>
                    <a:pt x="68" y="1199"/>
                  </a:lnTo>
                  <a:lnTo>
                    <a:pt x="53" y="1160"/>
                  </a:lnTo>
                  <a:lnTo>
                    <a:pt x="39" y="1120"/>
                  </a:lnTo>
                  <a:lnTo>
                    <a:pt x="28" y="1079"/>
                  </a:lnTo>
                  <a:lnTo>
                    <a:pt x="18" y="1037"/>
                  </a:lnTo>
                  <a:lnTo>
                    <a:pt x="10" y="995"/>
                  </a:lnTo>
                  <a:lnTo>
                    <a:pt x="5" y="951"/>
                  </a:lnTo>
                  <a:lnTo>
                    <a:pt x="1" y="907"/>
                  </a:lnTo>
                  <a:lnTo>
                    <a:pt x="0" y="863"/>
                  </a:lnTo>
                  <a:lnTo>
                    <a:pt x="1" y="819"/>
                  </a:lnTo>
                  <a:lnTo>
                    <a:pt x="5" y="775"/>
                  </a:lnTo>
                  <a:lnTo>
                    <a:pt x="10" y="732"/>
                  </a:lnTo>
                  <a:lnTo>
                    <a:pt x="18" y="689"/>
                  </a:lnTo>
                  <a:lnTo>
                    <a:pt x="28" y="648"/>
                  </a:lnTo>
                  <a:lnTo>
                    <a:pt x="39" y="606"/>
                  </a:lnTo>
                  <a:lnTo>
                    <a:pt x="53" y="566"/>
                  </a:lnTo>
                  <a:lnTo>
                    <a:pt x="68" y="527"/>
                  </a:lnTo>
                  <a:lnTo>
                    <a:pt x="85" y="490"/>
                  </a:lnTo>
                  <a:lnTo>
                    <a:pt x="104" y="452"/>
                  </a:lnTo>
                  <a:lnTo>
                    <a:pt x="125" y="416"/>
                  </a:lnTo>
                  <a:lnTo>
                    <a:pt x="148" y="381"/>
                  </a:lnTo>
                  <a:lnTo>
                    <a:pt x="172" y="347"/>
                  </a:lnTo>
                  <a:lnTo>
                    <a:pt x="198" y="314"/>
                  </a:lnTo>
                  <a:lnTo>
                    <a:pt x="225" y="283"/>
                  </a:lnTo>
                  <a:lnTo>
                    <a:pt x="253" y="253"/>
                  </a:lnTo>
                  <a:lnTo>
                    <a:pt x="283" y="224"/>
                  </a:lnTo>
                  <a:lnTo>
                    <a:pt x="314" y="198"/>
                  </a:lnTo>
                  <a:lnTo>
                    <a:pt x="347" y="171"/>
                  </a:lnTo>
                  <a:lnTo>
                    <a:pt x="381" y="148"/>
                  </a:lnTo>
                  <a:lnTo>
                    <a:pt x="416" y="125"/>
                  </a:lnTo>
                  <a:lnTo>
                    <a:pt x="452" y="104"/>
                  </a:lnTo>
                  <a:lnTo>
                    <a:pt x="490" y="85"/>
                  </a:lnTo>
                  <a:lnTo>
                    <a:pt x="527" y="67"/>
                  </a:lnTo>
                  <a:lnTo>
                    <a:pt x="567" y="52"/>
                  </a:lnTo>
                  <a:lnTo>
                    <a:pt x="607" y="39"/>
                  </a:lnTo>
                  <a:lnTo>
                    <a:pt x="648" y="27"/>
                  </a:lnTo>
                  <a:lnTo>
                    <a:pt x="690" y="17"/>
                  </a:lnTo>
                  <a:lnTo>
                    <a:pt x="731" y="10"/>
                  </a:lnTo>
                  <a:lnTo>
                    <a:pt x="775" y="5"/>
                  </a:lnTo>
                  <a:lnTo>
                    <a:pt x="81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686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32" name="Freeform 116"/>
            <p:cNvSpPr>
              <a:spLocks/>
            </p:cNvSpPr>
            <p:nvPr/>
          </p:nvSpPr>
          <p:spPr bwMode="auto">
            <a:xfrm>
              <a:off x="363" y="2453"/>
              <a:ext cx="422" cy="423"/>
            </a:xfrm>
            <a:custGeom>
              <a:avLst/>
              <a:gdLst>
                <a:gd name="T0" fmla="*/ 1 w 1688"/>
                <a:gd name="T1" fmla="*/ 0 h 1693"/>
                <a:gd name="T2" fmla="*/ 1 w 1688"/>
                <a:gd name="T3" fmla="*/ 0 h 1693"/>
                <a:gd name="T4" fmla="*/ 1 w 1688"/>
                <a:gd name="T5" fmla="*/ 0 h 1693"/>
                <a:gd name="T6" fmla="*/ 1 w 1688"/>
                <a:gd name="T7" fmla="*/ 0 h 1693"/>
                <a:gd name="T8" fmla="*/ 2 w 1688"/>
                <a:gd name="T9" fmla="*/ 0 h 1693"/>
                <a:gd name="T10" fmla="*/ 2 w 1688"/>
                <a:gd name="T11" fmla="*/ 0 h 1693"/>
                <a:gd name="T12" fmla="*/ 2 w 1688"/>
                <a:gd name="T13" fmla="*/ 0 h 1693"/>
                <a:gd name="T14" fmla="*/ 2 w 1688"/>
                <a:gd name="T15" fmla="*/ 0 h 1693"/>
                <a:gd name="T16" fmla="*/ 2 w 1688"/>
                <a:gd name="T17" fmla="*/ 0 h 1693"/>
                <a:gd name="T18" fmla="*/ 2 w 1688"/>
                <a:gd name="T19" fmla="*/ 1 h 1693"/>
                <a:gd name="T20" fmla="*/ 2 w 1688"/>
                <a:gd name="T21" fmla="*/ 1 h 1693"/>
                <a:gd name="T22" fmla="*/ 2 w 1688"/>
                <a:gd name="T23" fmla="*/ 1 h 1693"/>
                <a:gd name="T24" fmla="*/ 2 w 1688"/>
                <a:gd name="T25" fmla="*/ 1 h 1693"/>
                <a:gd name="T26" fmla="*/ 2 w 1688"/>
                <a:gd name="T27" fmla="*/ 1 h 1693"/>
                <a:gd name="T28" fmla="*/ 2 w 1688"/>
                <a:gd name="T29" fmla="*/ 1 h 1693"/>
                <a:gd name="T30" fmla="*/ 2 w 1688"/>
                <a:gd name="T31" fmla="*/ 1 h 1693"/>
                <a:gd name="T32" fmla="*/ 2 w 1688"/>
                <a:gd name="T33" fmla="*/ 1 h 1693"/>
                <a:gd name="T34" fmla="*/ 1 w 1688"/>
                <a:gd name="T35" fmla="*/ 1 h 1693"/>
                <a:gd name="T36" fmla="*/ 1 w 1688"/>
                <a:gd name="T37" fmla="*/ 1 h 1693"/>
                <a:gd name="T38" fmla="*/ 1 w 1688"/>
                <a:gd name="T39" fmla="*/ 1 h 1693"/>
                <a:gd name="T40" fmla="*/ 1 w 1688"/>
                <a:gd name="T41" fmla="*/ 1 h 1693"/>
                <a:gd name="T42" fmla="*/ 1 w 1688"/>
                <a:gd name="T43" fmla="*/ 1 h 1693"/>
                <a:gd name="T44" fmla="*/ 1 w 1688"/>
                <a:gd name="T45" fmla="*/ 1 h 1693"/>
                <a:gd name="T46" fmla="*/ 1 w 1688"/>
                <a:gd name="T47" fmla="*/ 1 h 1693"/>
                <a:gd name="T48" fmla="*/ 1 w 1688"/>
                <a:gd name="T49" fmla="*/ 1 h 1693"/>
                <a:gd name="T50" fmla="*/ 0 w 1688"/>
                <a:gd name="T51" fmla="*/ 1 h 1693"/>
                <a:gd name="T52" fmla="*/ 0 w 1688"/>
                <a:gd name="T53" fmla="*/ 1 h 1693"/>
                <a:gd name="T54" fmla="*/ 0 w 1688"/>
                <a:gd name="T55" fmla="*/ 1 h 1693"/>
                <a:gd name="T56" fmla="*/ 0 w 1688"/>
                <a:gd name="T57" fmla="*/ 1 h 1693"/>
                <a:gd name="T58" fmla="*/ 0 w 1688"/>
                <a:gd name="T59" fmla="*/ 1 h 1693"/>
                <a:gd name="T60" fmla="*/ 0 w 1688"/>
                <a:gd name="T61" fmla="*/ 1 h 1693"/>
                <a:gd name="T62" fmla="*/ 0 w 1688"/>
                <a:gd name="T63" fmla="*/ 1 h 1693"/>
                <a:gd name="T64" fmla="*/ 0 w 1688"/>
                <a:gd name="T65" fmla="*/ 1 h 1693"/>
                <a:gd name="T66" fmla="*/ 0 w 1688"/>
                <a:gd name="T67" fmla="*/ 0 h 1693"/>
                <a:gd name="T68" fmla="*/ 0 w 1688"/>
                <a:gd name="T69" fmla="*/ 0 h 1693"/>
                <a:gd name="T70" fmla="*/ 0 w 1688"/>
                <a:gd name="T71" fmla="*/ 0 h 1693"/>
                <a:gd name="T72" fmla="*/ 0 w 1688"/>
                <a:gd name="T73" fmla="*/ 0 h 1693"/>
                <a:gd name="T74" fmla="*/ 0 w 1688"/>
                <a:gd name="T75" fmla="*/ 0 h 1693"/>
                <a:gd name="T76" fmla="*/ 1 w 1688"/>
                <a:gd name="T77" fmla="*/ 0 h 1693"/>
                <a:gd name="T78" fmla="*/ 1 w 1688"/>
                <a:gd name="T79" fmla="*/ 0 h 1693"/>
                <a:gd name="T80" fmla="*/ 1 w 1688"/>
                <a:gd name="T81" fmla="*/ 0 h 1693"/>
                <a:gd name="T82" fmla="*/ 1 w 1688"/>
                <a:gd name="T83" fmla="*/ 0 h 1693"/>
                <a:gd name="T84" fmla="*/ 1 w 1688"/>
                <a:gd name="T85" fmla="*/ 0 h 16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"/>
                <a:gd name="T130" fmla="*/ 0 h 1693"/>
                <a:gd name="T131" fmla="*/ 1688 w 1688"/>
                <a:gd name="T132" fmla="*/ 1693 h 16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" h="1693">
                  <a:moveTo>
                    <a:pt x="845" y="0"/>
                  </a:moveTo>
                  <a:lnTo>
                    <a:pt x="889" y="1"/>
                  </a:lnTo>
                  <a:lnTo>
                    <a:pt x="932" y="4"/>
                  </a:lnTo>
                  <a:lnTo>
                    <a:pt x="974" y="10"/>
                  </a:lnTo>
                  <a:lnTo>
                    <a:pt x="1016" y="18"/>
                  </a:lnTo>
                  <a:lnTo>
                    <a:pt x="1056" y="26"/>
                  </a:lnTo>
                  <a:lnTo>
                    <a:pt x="1096" y="38"/>
                  </a:lnTo>
                  <a:lnTo>
                    <a:pt x="1136" y="51"/>
                  </a:lnTo>
                  <a:lnTo>
                    <a:pt x="1174" y="66"/>
                  </a:lnTo>
                  <a:lnTo>
                    <a:pt x="1211" y="84"/>
                  </a:lnTo>
                  <a:lnTo>
                    <a:pt x="1248" y="103"/>
                  </a:lnTo>
                  <a:lnTo>
                    <a:pt x="1283" y="123"/>
                  </a:lnTo>
                  <a:lnTo>
                    <a:pt x="1316" y="145"/>
                  </a:lnTo>
                  <a:lnTo>
                    <a:pt x="1350" y="168"/>
                  </a:lnTo>
                  <a:lnTo>
                    <a:pt x="1382" y="193"/>
                  </a:lnTo>
                  <a:lnTo>
                    <a:pt x="1413" y="221"/>
                  </a:lnTo>
                  <a:lnTo>
                    <a:pt x="1442" y="248"/>
                  </a:lnTo>
                  <a:lnTo>
                    <a:pt x="1469" y="278"/>
                  </a:lnTo>
                  <a:lnTo>
                    <a:pt x="1496" y="308"/>
                  </a:lnTo>
                  <a:lnTo>
                    <a:pt x="1521" y="341"/>
                  </a:lnTo>
                  <a:lnTo>
                    <a:pt x="1544" y="373"/>
                  </a:lnTo>
                  <a:lnTo>
                    <a:pt x="1567" y="409"/>
                  </a:lnTo>
                  <a:lnTo>
                    <a:pt x="1587" y="444"/>
                  </a:lnTo>
                  <a:lnTo>
                    <a:pt x="1606" y="480"/>
                  </a:lnTo>
                  <a:lnTo>
                    <a:pt x="1622" y="518"/>
                  </a:lnTo>
                  <a:lnTo>
                    <a:pt x="1637" y="556"/>
                  </a:lnTo>
                  <a:lnTo>
                    <a:pt x="1651" y="595"/>
                  </a:lnTo>
                  <a:lnTo>
                    <a:pt x="1662" y="635"/>
                  </a:lnTo>
                  <a:lnTo>
                    <a:pt x="1671" y="677"/>
                  </a:lnTo>
                  <a:lnTo>
                    <a:pt x="1678" y="718"/>
                  </a:lnTo>
                  <a:lnTo>
                    <a:pt x="1685" y="761"/>
                  </a:lnTo>
                  <a:lnTo>
                    <a:pt x="1687" y="803"/>
                  </a:lnTo>
                  <a:lnTo>
                    <a:pt x="1688" y="847"/>
                  </a:lnTo>
                  <a:lnTo>
                    <a:pt x="1687" y="891"/>
                  </a:lnTo>
                  <a:lnTo>
                    <a:pt x="1685" y="934"/>
                  </a:lnTo>
                  <a:lnTo>
                    <a:pt x="1678" y="976"/>
                  </a:lnTo>
                  <a:lnTo>
                    <a:pt x="1671" y="1018"/>
                  </a:lnTo>
                  <a:lnTo>
                    <a:pt x="1662" y="1058"/>
                  </a:lnTo>
                  <a:lnTo>
                    <a:pt x="1651" y="1098"/>
                  </a:lnTo>
                  <a:lnTo>
                    <a:pt x="1637" y="1138"/>
                  </a:lnTo>
                  <a:lnTo>
                    <a:pt x="1622" y="1175"/>
                  </a:lnTo>
                  <a:lnTo>
                    <a:pt x="1606" y="1213"/>
                  </a:lnTo>
                  <a:lnTo>
                    <a:pt x="1587" y="1249"/>
                  </a:lnTo>
                  <a:lnTo>
                    <a:pt x="1567" y="1286"/>
                  </a:lnTo>
                  <a:lnTo>
                    <a:pt x="1544" y="1320"/>
                  </a:lnTo>
                  <a:lnTo>
                    <a:pt x="1521" y="1353"/>
                  </a:lnTo>
                  <a:lnTo>
                    <a:pt x="1496" y="1385"/>
                  </a:lnTo>
                  <a:lnTo>
                    <a:pt x="1469" y="1416"/>
                  </a:lnTo>
                  <a:lnTo>
                    <a:pt x="1442" y="1445"/>
                  </a:lnTo>
                  <a:lnTo>
                    <a:pt x="1413" y="1473"/>
                  </a:lnTo>
                  <a:lnTo>
                    <a:pt x="1382" y="1500"/>
                  </a:lnTo>
                  <a:lnTo>
                    <a:pt x="1350" y="1525"/>
                  </a:lnTo>
                  <a:lnTo>
                    <a:pt x="1316" y="1549"/>
                  </a:lnTo>
                  <a:lnTo>
                    <a:pt x="1283" y="1570"/>
                  </a:lnTo>
                  <a:lnTo>
                    <a:pt x="1248" y="1590"/>
                  </a:lnTo>
                  <a:lnTo>
                    <a:pt x="1211" y="1609"/>
                  </a:lnTo>
                  <a:lnTo>
                    <a:pt x="1174" y="1627"/>
                  </a:lnTo>
                  <a:lnTo>
                    <a:pt x="1136" y="1642"/>
                  </a:lnTo>
                  <a:lnTo>
                    <a:pt x="1096" y="1655"/>
                  </a:lnTo>
                  <a:lnTo>
                    <a:pt x="1056" y="1667"/>
                  </a:lnTo>
                  <a:lnTo>
                    <a:pt x="1016" y="1676"/>
                  </a:lnTo>
                  <a:lnTo>
                    <a:pt x="974" y="1683"/>
                  </a:lnTo>
                  <a:lnTo>
                    <a:pt x="932" y="1689"/>
                  </a:lnTo>
                  <a:lnTo>
                    <a:pt x="889" y="1692"/>
                  </a:lnTo>
                  <a:lnTo>
                    <a:pt x="845" y="1693"/>
                  </a:lnTo>
                  <a:lnTo>
                    <a:pt x="802" y="1692"/>
                  </a:lnTo>
                  <a:lnTo>
                    <a:pt x="759" y="1689"/>
                  </a:lnTo>
                  <a:lnTo>
                    <a:pt x="716" y="1683"/>
                  </a:lnTo>
                  <a:lnTo>
                    <a:pt x="675" y="1676"/>
                  </a:lnTo>
                  <a:lnTo>
                    <a:pt x="635" y="1667"/>
                  </a:lnTo>
                  <a:lnTo>
                    <a:pt x="595" y="1655"/>
                  </a:lnTo>
                  <a:lnTo>
                    <a:pt x="555" y="1642"/>
                  </a:lnTo>
                  <a:lnTo>
                    <a:pt x="517" y="1627"/>
                  </a:lnTo>
                  <a:lnTo>
                    <a:pt x="480" y="1609"/>
                  </a:lnTo>
                  <a:lnTo>
                    <a:pt x="443" y="1590"/>
                  </a:lnTo>
                  <a:lnTo>
                    <a:pt x="407" y="1570"/>
                  </a:lnTo>
                  <a:lnTo>
                    <a:pt x="373" y="1549"/>
                  </a:lnTo>
                  <a:lnTo>
                    <a:pt x="339" y="1525"/>
                  </a:lnTo>
                  <a:lnTo>
                    <a:pt x="308" y="1500"/>
                  </a:lnTo>
                  <a:lnTo>
                    <a:pt x="277" y="1473"/>
                  </a:lnTo>
                  <a:lnTo>
                    <a:pt x="248" y="1445"/>
                  </a:lnTo>
                  <a:lnTo>
                    <a:pt x="220" y="1416"/>
                  </a:lnTo>
                  <a:lnTo>
                    <a:pt x="193" y="1385"/>
                  </a:lnTo>
                  <a:lnTo>
                    <a:pt x="168" y="1353"/>
                  </a:lnTo>
                  <a:lnTo>
                    <a:pt x="144" y="1320"/>
                  </a:lnTo>
                  <a:lnTo>
                    <a:pt x="123" y="1286"/>
                  </a:lnTo>
                  <a:lnTo>
                    <a:pt x="103" y="1249"/>
                  </a:lnTo>
                  <a:lnTo>
                    <a:pt x="84" y="1213"/>
                  </a:lnTo>
                  <a:lnTo>
                    <a:pt x="66" y="1175"/>
                  </a:lnTo>
                  <a:lnTo>
                    <a:pt x="51" y="1138"/>
                  </a:lnTo>
                  <a:lnTo>
                    <a:pt x="38" y="1098"/>
                  </a:lnTo>
                  <a:lnTo>
                    <a:pt x="26" y="1058"/>
                  </a:lnTo>
                  <a:lnTo>
                    <a:pt x="18" y="1018"/>
                  </a:lnTo>
                  <a:lnTo>
                    <a:pt x="10" y="976"/>
                  </a:lnTo>
                  <a:lnTo>
                    <a:pt x="4" y="934"/>
                  </a:lnTo>
                  <a:lnTo>
                    <a:pt x="1" y="891"/>
                  </a:lnTo>
                  <a:lnTo>
                    <a:pt x="0" y="847"/>
                  </a:lnTo>
                  <a:lnTo>
                    <a:pt x="1" y="803"/>
                  </a:lnTo>
                  <a:lnTo>
                    <a:pt x="4" y="761"/>
                  </a:lnTo>
                  <a:lnTo>
                    <a:pt x="10" y="718"/>
                  </a:lnTo>
                  <a:lnTo>
                    <a:pt x="18" y="677"/>
                  </a:lnTo>
                  <a:lnTo>
                    <a:pt x="26" y="635"/>
                  </a:lnTo>
                  <a:lnTo>
                    <a:pt x="38" y="595"/>
                  </a:lnTo>
                  <a:lnTo>
                    <a:pt x="51" y="556"/>
                  </a:lnTo>
                  <a:lnTo>
                    <a:pt x="66" y="518"/>
                  </a:lnTo>
                  <a:lnTo>
                    <a:pt x="84" y="480"/>
                  </a:lnTo>
                  <a:lnTo>
                    <a:pt x="103" y="444"/>
                  </a:lnTo>
                  <a:lnTo>
                    <a:pt x="123" y="409"/>
                  </a:lnTo>
                  <a:lnTo>
                    <a:pt x="144" y="373"/>
                  </a:lnTo>
                  <a:lnTo>
                    <a:pt x="168" y="341"/>
                  </a:lnTo>
                  <a:lnTo>
                    <a:pt x="193" y="308"/>
                  </a:lnTo>
                  <a:lnTo>
                    <a:pt x="220" y="278"/>
                  </a:lnTo>
                  <a:lnTo>
                    <a:pt x="248" y="248"/>
                  </a:lnTo>
                  <a:lnTo>
                    <a:pt x="277" y="221"/>
                  </a:lnTo>
                  <a:lnTo>
                    <a:pt x="308" y="193"/>
                  </a:lnTo>
                  <a:lnTo>
                    <a:pt x="339" y="168"/>
                  </a:lnTo>
                  <a:lnTo>
                    <a:pt x="373" y="145"/>
                  </a:lnTo>
                  <a:lnTo>
                    <a:pt x="407" y="123"/>
                  </a:lnTo>
                  <a:lnTo>
                    <a:pt x="443" y="103"/>
                  </a:lnTo>
                  <a:lnTo>
                    <a:pt x="480" y="84"/>
                  </a:lnTo>
                  <a:lnTo>
                    <a:pt x="517" y="66"/>
                  </a:lnTo>
                  <a:lnTo>
                    <a:pt x="555" y="51"/>
                  </a:lnTo>
                  <a:lnTo>
                    <a:pt x="595" y="38"/>
                  </a:lnTo>
                  <a:lnTo>
                    <a:pt x="635" y="26"/>
                  </a:lnTo>
                  <a:lnTo>
                    <a:pt x="675" y="18"/>
                  </a:lnTo>
                  <a:lnTo>
                    <a:pt x="716" y="10"/>
                  </a:lnTo>
                  <a:lnTo>
                    <a:pt x="759" y="4"/>
                  </a:lnTo>
                  <a:lnTo>
                    <a:pt x="802" y="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82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33" name="Freeform 117"/>
            <p:cNvSpPr>
              <a:spLocks/>
            </p:cNvSpPr>
            <p:nvPr/>
          </p:nvSpPr>
          <p:spPr bwMode="auto">
            <a:xfrm>
              <a:off x="365" y="2456"/>
              <a:ext cx="414" cy="415"/>
            </a:xfrm>
            <a:custGeom>
              <a:avLst/>
              <a:gdLst>
                <a:gd name="T0" fmla="*/ 1 w 1653"/>
                <a:gd name="T1" fmla="*/ 0 h 1660"/>
                <a:gd name="T2" fmla="*/ 1 w 1653"/>
                <a:gd name="T3" fmla="*/ 0 h 1660"/>
                <a:gd name="T4" fmla="*/ 1 w 1653"/>
                <a:gd name="T5" fmla="*/ 0 h 1660"/>
                <a:gd name="T6" fmla="*/ 1 w 1653"/>
                <a:gd name="T7" fmla="*/ 0 h 1660"/>
                <a:gd name="T8" fmla="*/ 1 w 1653"/>
                <a:gd name="T9" fmla="*/ 0 h 1660"/>
                <a:gd name="T10" fmla="*/ 2 w 1653"/>
                <a:gd name="T11" fmla="*/ 0 h 1660"/>
                <a:gd name="T12" fmla="*/ 2 w 1653"/>
                <a:gd name="T13" fmla="*/ 1 h 1660"/>
                <a:gd name="T14" fmla="*/ 2 w 1653"/>
                <a:gd name="T15" fmla="*/ 1 h 1660"/>
                <a:gd name="T16" fmla="*/ 2 w 1653"/>
                <a:gd name="T17" fmla="*/ 1 h 1660"/>
                <a:gd name="T18" fmla="*/ 2 w 1653"/>
                <a:gd name="T19" fmla="*/ 1 h 1660"/>
                <a:gd name="T20" fmla="*/ 2 w 1653"/>
                <a:gd name="T21" fmla="*/ 1 h 1660"/>
                <a:gd name="T22" fmla="*/ 2 w 1653"/>
                <a:gd name="T23" fmla="*/ 1 h 1660"/>
                <a:gd name="T24" fmla="*/ 2 w 1653"/>
                <a:gd name="T25" fmla="*/ 1 h 1660"/>
                <a:gd name="T26" fmla="*/ 2 w 1653"/>
                <a:gd name="T27" fmla="*/ 1 h 1660"/>
                <a:gd name="T28" fmla="*/ 2 w 1653"/>
                <a:gd name="T29" fmla="*/ 1 h 1660"/>
                <a:gd name="T30" fmla="*/ 2 w 1653"/>
                <a:gd name="T31" fmla="*/ 2 h 1660"/>
                <a:gd name="T32" fmla="*/ 1 w 1653"/>
                <a:gd name="T33" fmla="*/ 2 h 1660"/>
                <a:gd name="T34" fmla="*/ 1 w 1653"/>
                <a:gd name="T35" fmla="*/ 2 h 1660"/>
                <a:gd name="T36" fmla="*/ 1 w 1653"/>
                <a:gd name="T37" fmla="*/ 2 h 1660"/>
                <a:gd name="T38" fmla="*/ 1 w 1653"/>
                <a:gd name="T39" fmla="*/ 2 h 1660"/>
                <a:gd name="T40" fmla="*/ 1 w 1653"/>
                <a:gd name="T41" fmla="*/ 2 h 1660"/>
                <a:gd name="T42" fmla="*/ 1 w 1653"/>
                <a:gd name="T43" fmla="*/ 2 h 1660"/>
                <a:gd name="T44" fmla="*/ 1 w 1653"/>
                <a:gd name="T45" fmla="*/ 2 h 1660"/>
                <a:gd name="T46" fmla="*/ 1 w 1653"/>
                <a:gd name="T47" fmla="*/ 2 h 1660"/>
                <a:gd name="T48" fmla="*/ 1 w 1653"/>
                <a:gd name="T49" fmla="*/ 2 h 1660"/>
                <a:gd name="T50" fmla="*/ 0 w 1653"/>
                <a:gd name="T51" fmla="*/ 2 h 1660"/>
                <a:gd name="T52" fmla="*/ 0 w 1653"/>
                <a:gd name="T53" fmla="*/ 2 h 1660"/>
                <a:gd name="T54" fmla="*/ 0 w 1653"/>
                <a:gd name="T55" fmla="*/ 1 h 1660"/>
                <a:gd name="T56" fmla="*/ 0 w 1653"/>
                <a:gd name="T57" fmla="*/ 1 h 1660"/>
                <a:gd name="T58" fmla="*/ 0 w 1653"/>
                <a:gd name="T59" fmla="*/ 1 h 1660"/>
                <a:gd name="T60" fmla="*/ 0 w 1653"/>
                <a:gd name="T61" fmla="*/ 1 h 1660"/>
                <a:gd name="T62" fmla="*/ 0 w 1653"/>
                <a:gd name="T63" fmla="*/ 1 h 1660"/>
                <a:gd name="T64" fmla="*/ 0 w 1653"/>
                <a:gd name="T65" fmla="*/ 1 h 1660"/>
                <a:gd name="T66" fmla="*/ 0 w 1653"/>
                <a:gd name="T67" fmla="*/ 1 h 1660"/>
                <a:gd name="T68" fmla="*/ 0 w 1653"/>
                <a:gd name="T69" fmla="*/ 1 h 1660"/>
                <a:gd name="T70" fmla="*/ 0 w 1653"/>
                <a:gd name="T71" fmla="*/ 1 h 1660"/>
                <a:gd name="T72" fmla="*/ 0 w 1653"/>
                <a:gd name="T73" fmla="*/ 0 h 1660"/>
                <a:gd name="T74" fmla="*/ 0 w 1653"/>
                <a:gd name="T75" fmla="*/ 0 h 1660"/>
                <a:gd name="T76" fmla="*/ 1 w 1653"/>
                <a:gd name="T77" fmla="*/ 0 h 1660"/>
                <a:gd name="T78" fmla="*/ 1 w 1653"/>
                <a:gd name="T79" fmla="*/ 0 h 1660"/>
                <a:gd name="T80" fmla="*/ 1 w 1653"/>
                <a:gd name="T81" fmla="*/ 0 h 1660"/>
                <a:gd name="T82" fmla="*/ 1 w 1653"/>
                <a:gd name="T83" fmla="*/ 0 h 1660"/>
                <a:gd name="T84" fmla="*/ 1 w 1653"/>
                <a:gd name="T85" fmla="*/ 0 h 1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3"/>
                <a:gd name="T130" fmla="*/ 0 h 1660"/>
                <a:gd name="T131" fmla="*/ 1653 w 1653"/>
                <a:gd name="T132" fmla="*/ 1660 h 1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3" h="1660">
                  <a:moveTo>
                    <a:pt x="828" y="0"/>
                  </a:moveTo>
                  <a:lnTo>
                    <a:pt x="871" y="1"/>
                  </a:lnTo>
                  <a:lnTo>
                    <a:pt x="912" y="4"/>
                  </a:lnTo>
                  <a:lnTo>
                    <a:pt x="953" y="10"/>
                  </a:lnTo>
                  <a:lnTo>
                    <a:pt x="995" y="18"/>
                  </a:lnTo>
                  <a:lnTo>
                    <a:pt x="1035" y="27"/>
                  </a:lnTo>
                  <a:lnTo>
                    <a:pt x="1073" y="38"/>
                  </a:lnTo>
                  <a:lnTo>
                    <a:pt x="1112" y="50"/>
                  </a:lnTo>
                  <a:lnTo>
                    <a:pt x="1150" y="65"/>
                  </a:lnTo>
                  <a:lnTo>
                    <a:pt x="1186" y="83"/>
                  </a:lnTo>
                  <a:lnTo>
                    <a:pt x="1221" y="101"/>
                  </a:lnTo>
                  <a:lnTo>
                    <a:pt x="1256" y="121"/>
                  </a:lnTo>
                  <a:lnTo>
                    <a:pt x="1289" y="142"/>
                  </a:lnTo>
                  <a:lnTo>
                    <a:pt x="1321" y="166"/>
                  </a:lnTo>
                  <a:lnTo>
                    <a:pt x="1353" y="191"/>
                  </a:lnTo>
                  <a:lnTo>
                    <a:pt x="1383" y="217"/>
                  </a:lnTo>
                  <a:lnTo>
                    <a:pt x="1412" y="243"/>
                  </a:lnTo>
                  <a:lnTo>
                    <a:pt x="1439" y="273"/>
                  </a:lnTo>
                  <a:lnTo>
                    <a:pt x="1465" y="304"/>
                  </a:lnTo>
                  <a:lnTo>
                    <a:pt x="1489" y="335"/>
                  </a:lnTo>
                  <a:lnTo>
                    <a:pt x="1512" y="367"/>
                  </a:lnTo>
                  <a:lnTo>
                    <a:pt x="1534" y="400"/>
                  </a:lnTo>
                  <a:lnTo>
                    <a:pt x="1553" y="435"/>
                  </a:lnTo>
                  <a:lnTo>
                    <a:pt x="1572" y="471"/>
                  </a:lnTo>
                  <a:lnTo>
                    <a:pt x="1588" y="508"/>
                  </a:lnTo>
                  <a:lnTo>
                    <a:pt x="1603" y="545"/>
                  </a:lnTo>
                  <a:lnTo>
                    <a:pt x="1616" y="584"/>
                  </a:lnTo>
                  <a:lnTo>
                    <a:pt x="1627" y="623"/>
                  </a:lnTo>
                  <a:lnTo>
                    <a:pt x="1637" y="663"/>
                  </a:lnTo>
                  <a:lnTo>
                    <a:pt x="1643" y="705"/>
                  </a:lnTo>
                  <a:lnTo>
                    <a:pt x="1650" y="746"/>
                  </a:lnTo>
                  <a:lnTo>
                    <a:pt x="1652" y="787"/>
                  </a:lnTo>
                  <a:lnTo>
                    <a:pt x="1653" y="830"/>
                  </a:lnTo>
                  <a:lnTo>
                    <a:pt x="1652" y="872"/>
                  </a:lnTo>
                  <a:lnTo>
                    <a:pt x="1650" y="914"/>
                  </a:lnTo>
                  <a:lnTo>
                    <a:pt x="1643" y="955"/>
                  </a:lnTo>
                  <a:lnTo>
                    <a:pt x="1637" y="997"/>
                  </a:lnTo>
                  <a:lnTo>
                    <a:pt x="1627" y="1037"/>
                  </a:lnTo>
                  <a:lnTo>
                    <a:pt x="1616" y="1076"/>
                  </a:lnTo>
                  <a:lnTo>
                    <a:pt x="1603" y="1114"/>
                  </a:lnTo>
                  <a:lnTo>
                    <a:pt x="1588" y="1152"/>
                  </a:lnTo>
                  <a:lnTo>
                    <a:pt x="1572" y="1188"/>
                  </a:lnTo>
                  <a:lnTo>
                    <a:pt x="1553" y="1225"/>
                  </a:lnTo>
                  <a:lnTo>
                    <a:pt x="1534" y="1260"/>
                  </a:lnTo>
                  <a:lnTo>
                    <a:pt x="1512" y="1292"/>
                  </a:lnTo>
                  <a:lnTo>
                    <a:pt x="1489" y="1325"/>
                  </a:lnTo>
                  <a:lnTo>
                    <a:pt x="1465" y="1356"/>
                  </a:lnTo>
                  <a:lnTo>
                    <a:pt x="1439" y="1386"/>
                  </a:lnTo>
                  <a:lnTo>
                    <a:pt x="1412" y="1415"/>
                  </a:lnTo>
                  <a:lnTo>
                    <a:pt x="1383" y="1443"/>
                  </a:lnTo>
                  <a:lnTo>
                    <a:pt x="1353" y="1469"/>
                  </a:lnTo>
                  <a:lnTo>
                    <a:pt x="1321" y="1494"/>
                  </a:lnTo>
                  <a:lnTo>
                    <a:pt x="1289" y="1518"/>
                  </a:lnTo>
                  <a:lnTo>
                    <a:pt x="1256" y="1539"/>
                  </a:lnTo>
                  <a:lnTo>
                    <a:pt x="1221" y="1559"/>
                  </a:lnTo>
                  <a:lnTo>
                    <a:pt x="1186" y="1577"/>
                  </a:lnTo>
                  <a:lnTo>
                    <a:pt x="1150" y="1594"/>
                  </a:lnTo>
                  <a:lnTo>
                    <a:pt x="1112" y="1609"/>
                  </a:lnTo>
                  <a:lnTo>
                    <a:pt x="1073" y="1622"/>
                  </a:lnTo>
                  <a:lnTo>
                    <a:pt x="1035" y="1633"/>
                  </a:lnTo>
                  <a:lnTo>
                    <a:pt x="995" y="1642"/>
                  </a:lnTo>
                  <a:lnTo>
                    <a:pt x="953" y="1649"/>
                  </a:lnTo>
                  <a:lnTo>
                    <a:pt x="912" y="1656"/>
                  </a:lnTo>
                  <a:lnTo>
                    <a:pt x="871" y="1658"/>
                  </a:lnTo>
                  <a:lnTo>
                    <a:pt x="828" y="1660"/>
                  </a:lnTo>
                  <a:lnTo>
                    <a:pt x="785" y="1658"/>
                  </a:lnTo>
                  <a:lnTo>
                    <a:pt x="744" y="1656"/>
                  </a:lnTo>
                  <a:lnTo>
                    <a:pt x="703" y="1649"/>
                  </a:lnTo>
                  <a:lnTo>
                    <a:pt x="661" y="1642"/>
                  </a:lnTo>
                  <a:lnTo>
                    <a:pt x="621" y="1633"/>
                  </a:lnTo>
                  <a:lnTo>
                    <a:pt x="582" y="1622"/>
                  </a:lnTo>
                  <a:lnTo>
                    <a:pt x="544" y="1609"/>
                  </a:lnTo>
                  <a:lnTo>
                    <a:pt x="506" y="1594"/>
                  </a:lnTo>
                  <a:lnTo>
                    <a:pt x="470" y="1577"/>
                  </a:lnTo>
                  <a:lnTo>
                    <a:pt x="433" y="1559"/>
                  </a:lnTo>
                  <a:lnTo>
                    <a:pt x="400" y="1539"/>
                  </a:lnTo>
                  <a:lnTo>
                    <a:pt x="366" y="1518"/>
                  </a:lnTo>
                  <a:lnTo>
                    <a:pt x="333" y="1494"/>
                  </a:lnTo>
                  <a:lnTo>
                    <a:pt x="302" y="1469"/>
                  </a:lnTo>
                  <a:lnTo>
                    <a:pt x="272" y="1443"/>
                  </a:lnTo>
                  <a:lnTo>
                    <a:pt x="243" y="1415"/>
                  </a:lnTo>
                  <a:lnTo>
                    <a:pt x="215" y="1386"/>
                  </a:lnTo>
                  <a:lnTo>
                    <a:pt x="189" y="1356"/>
                  </a:lnTo>
                  <a:lnTo>
                    <a:pt x="165" y="1325"/>
                  </a:lnTo>
                  <a:lnTo>
                    <a:pt x="142" y="1292"/>
                  </a:lnTo>
                  <a:lnTo>
                    <a:pt x="120" y="1260"/>
                  </a:lnTo>
                  <a:lnTo>
                    <a:pt x="100" y="1225"/>
                  </a:lnTo>
                  <a:lnTo>
                    <a:pt x="81" y="1188"/>
                  </a:lnTo>
                  <a:lnTo>
                    <a:pt x="65" y="1152"/>
                  </a:lnTo>
                  <a:lnTo>
                    <a:pt x="50" y="1114"/>
                  </a:lnTo>
                  <a:lnTo>
                    <a:pt x="38" y="1076"/>
                  </a:lnTo>
                  <a:lnTo>
                    <a:pt x="26" y="1037"/>
                  </a:lnTo>
                  <a:lnTo>
                    <a:pt x="16" y="997"/>
                  </a:lnTo>
                  <a:lnTo>
                    <a:pt x="10" y="955"/>
                  </a:lnTo>
                  <a:lnTo>
                    <a:pt x="4" y="914"/>
                  </a:lnTo>
                  <a:lnTo>
                    <a:pt x="1" y="872"/>
                  </a:lnTo>
                  <a:lnTo>
                    <a:pt x="0" y="830"/>
                  </a:lnTo>
                  <a:lnTo>
                    <a:pt x="1" y="787"/>
                  </a:lnTo>
                  <a:lnTo>
                    <a:pt x="4" y="746"/>
                  </a:lnTo>
                  <a:lnTo>
                    <a:pt x="10" y="705"/>
                  </a:lnTo>
                  <a:lnTo>
                    <a:pt x="16" y="663"/>
                  </a:lnTo>
                  <a:lnTo>
                    <a:pt x="26" y="623"/>
                  </a:lnTo>
                  <a:lnTo>
                    <a:pt x="38" y="584"/>
                  </a:lnTo>
                  <a:lnTo>
                    <a:pt x="50" y="545"/>
                  </a:lnTo>
                  <a:lnTo>
                    <a:pt x="65" y="508"/>
                  </a:lnTo>
                  <a:lnTo>
                    <a:pt x="81" y="471"/>
                  </a:lnTo>
                  <a:lnTo>
                    <a:pt x="100" y="435"/>
                  </a:lnTo>
                  <a:lnTo>
                    <a:pt x="120" y="400"/>
                  </a:lnTo>
                  <a:lnTo>
                    <a:pt x="142" y="367"/>
                  </a:lnTo>
                  <a:lnTo>
                    <a:pt x="165" y="335"/>
                  </a:lnTo>
                  <a:lnTo>
                    <a:pt x="189" y="304"/>
                  </a:lnTo>
                  <a:lnTo>
                    <a:pt x="215" y="273"/>
                  </a:lnTo>
                  <a:lnTo>
                    <a:pt x="243" y="243"/>
                  </a:lnTo>
                  <a:lnTo>
                    <a:pt x="272" y="217"/>
                  </a:lnTo>
                  <a:lnTo>
                    <a:pt x="302" y="191"/>
                  </a:lnTo>
                  <a:lnTo>
                    <a:pt x="333" y="166"/>
                  </a:lnTo>
                  <a:lnTo>
                    <a:pt x="366" y="142"/>
                  </a:lnTo>
                  <a:lnTo>
                    <a:pt x="400" y="121"/>
                  </a:lnTo>
                  <a:lnTo>
                    <a:pt x="433" y="101"/>
                  </a:lnTo>
                  <a:lnTo>
                    <a:pt x="470" y="83"/>
                  </a:lnTo>
                  <a:lnTo>
                    <a:pt x="506" y="65"/>
                  </a:lnTo>
                  <a:lnTo>
                    <a:pt x="544" y="50"/>
                  </a:lnTo>
                  <a:lnTo>
                    <a:pt x="582" y="38"/>
                  </a:lnTo>
                  <a:lnTo>
                    <a:pt x="621" y="27"/>
                  </a:lnTo>
                  <a:lnTo>
                    <a:pt x="661" y="18"/>
                  </a:lnTo>
                  <a:lnTo>
                    <a:pt x="703" y="10"/>
                  </a:lnTo>
                  <a:lnTo>
                    <a:pt x="744" y="4"/>
                  </a:lnTo>
                  <a:lnTo>
                    <a:pt x="785" y="1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9E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34" name="Freeform 118"/>
            <p:cNvSpPr>
              <a:spLocks/>
            </p:cNvSpPr>
            <p:nvPr/>
          </p:nvSpPr>
          <p:spPr bwMode="auto">
            <a:xfrm>
              <a:off x="368" y="2459"/>
              <a:ext cx="404" cy="406"/>
            </a:xfrm>
            <a:custGeom>
              <a:avLst/>
              <a:gdLst>
                <a:gd name="T0" fmla="*/ 1 w 1618"/>
                <a:gd name="T1" fmla="*/ 0 h 1623"/>
                <a:gd name="T2" fmla="*/ 1 w 1618"/>
                <a:gd name="T3" fmla="*/ 0 h 1623"/>
                <a:gd name="T4" fmla="*/ 1 w 1618"/>
                <a:gd name="T5" fmla="*/ 0 h 1623"/>
                <a:gd name="T6" fmla="*/ 1 w 1618"/>
                <a:gd name="T7" fmla="*/ 0 h 1623"/>
                <a:gd name="T8" fmla="*/ 1 w 1618"/>
                <a:gd name="T9" fmla="*/ 0 h 1623"/>
                <a:gd name="T10" fmla="*/ 1 w 1618"/>
                <a:gd name="T11" fmla="*/ 1 h 1623"/>
                <a:gd name="T12" fmla="*/ 1 w 1618"/>
                <a:gd name="T13" fmla="*/ 1 h 1623"/>
                <a:gd name="T14" fmla="*/ 1 w 1618"/>
                <a:gd name="T15" fmla="*/ 1 h 1623"/>
                <a:gd name="T16" fmla="*/ 1 w 1618"/>
                <a:gd name="T17" fmla="*/ 1 h 1623"/>
                <a:gd name="T18" fmla="*/ 1 w 1618"/>
                <a:gd name="T19" fmla="*/ 1 h 1623"/>
                <a:gd name="T20" fmla="*/ 1 w 1618"/>
                <a:gd name="T21" fmla="*/ 1 h 1623"/>
                <a:gd name="T22" fmla="*/ 1 w 1618"/>
                <a:gd name="T23" fmla="*/ 1 h 1623"/>
                <a:gd name="T24" fmla="*/ 1 w 1618"/>
                <a:gd name="T25" fmla="*/ 2 h 1623"/>
                <a:gd name="T26" fmla="*/ 1 w 1618"/>
                <a:gd name="T27" fmla="*/ 2 h 1623"/>
                <a:gd name="T28" fmla="*/ 1 w 1618"/>
                <a:gd name="T29" fmla="*/ 2 h 1623"/>
                <a:gd name="T30" fmla="*/ 1 w 1618"/>
                <a:gd name="T31" fmla="*/ 2 h 1623"/>
                <a:gd name="T32" fmla="*/ 1 w 1618"/>
                <a:gd name="T33" fmla="*/ 2 h 1623"/>
                <a:gd name="T34" fmla="*/ 0 w 1618"/>
                <a:gd name="T35" fmla="*/ 2 h 1623"/>
                <a:gd name="T36" fmla="*/ 0 w 1618"/>
                <a:gd name="T37" fmla="*/ 2 h 1623"/>
                <a:gd name="T38" fmla="*/ 0 w 1618"/>
                <a:gd name="T39" fmla="*/ 2 h 1623"/>
                <a:gd name="T40" fmla="*/ 0 w 1618"/>
                <a:gd name="T41" fmla="*/ 1 h 1623"/>
                <a:gd name="T42" fmla="*/ 0 w 1618"/>
                <a:gd name="T43" fmla="*/ 1 h 1623"/>
                <a:gd name="T44" fmla="*/ 0 w 1618"/>
                <a:gd name="T45" fmla="*/ 1 h 1623"/>
                <a:gd name="T46" fmla="*/ 0 w 1618"/>
                <a:gd name="T47" fmla="*/ 1 h 1623"/>
                <a:gd name="T48" fmla="*/ 0 w 1618"/>
                <a:gd name="T49" fmla="*/ 1 h 1623"/>
                <a:gd name="T50" fmla="*/ 0 w 1618"/>
                <a:gd name="T51" fmla="*/ 1 h 1623"/>
                <a:gd name="T52" fmla="*/ 0 w 1618"/>
                <a:gd name="T53" fmla="*/ 1 h 1623"/>
                <a:gd name="T54" fmla="*/ 0 w 1618"/>
                <a:gd name="T55" fmla="*/ 0 h 1623"/>
                <a:gd name="T56" fmla="*/ 0 w 1618"/>
                <a:gd name="T57" fmla="*/ 0 h 1623"/>
                <a:gd name="T58" fmla="*/ 0 w 1618"/>
                <a:gd name="T59" fmla="*/ 0 h 1623"/>
                <a:gd name="T60" fmla="*/ 0 w 1618"/>
                <a:gd name="T61" fmla="*/ 0 h 1623"/>
                <a:gd name="T62" fmla="*/ 1 w 1618"/>
                <a:gd name="T63" fmla="*/ 0 h 16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8"/>
                <a:gd name="T97" fmla="*/ 0 h 1623"/>
                <a:gd name="T98" fmla="*/ 1618 w 1618"/>
                <a:gd name="T99" fmla="*/ 1623 h 16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8" h="1623">
                  <a:moveTo>
                    <a:pt x="810" y="0"/>
                  </a:moveTo>
                  <a:lnTo>
                    <a:pt x="893" y="4"/>
                  </a:lnTo>
                  <a:lnTo>
                    <a:pt x="973" y="16"/>
                  </a:lnTo>
                  <a:lnTo>
                    <a:pt x="1051" y="36"/>
                  </a:lnTo>
                  <a:lnTo>
                    <a:pt x="1125" y="64"/>
                  </a:lnTo>
                  <a:lnTo>
                    <a:pt x="1195" y="98"/>
                  </a:lnTo>
                  <a:lnTo>
                    <a:pt x="1263" y="139"/>
                  </a:lnTo>
                  <a:lnTo>
                    <a:pt x="1324" y="185"/>
                  </a:lnTo>
                  <a:lnTo>
                    <a:pt x="1382" y="238"/>
                  </a:lnTo>
                  <a:lnTo>
                    <a:pt x="1434" y="296"/>
                  </a:lnTo>
                  <a:lnTo>
                    <a:pt x="1481" y="358"/>
                  </a:lnTo>
                  <a:lnTo>
                    <a:pt x="1521" y="425"/>
                  </a:lnTo>
                  <a:lnTo>
                    <a:pt x="1554" y="496"/>
                  </a:lnTo>
                  <a:lnTo>
                    <a:pt x="1582" y="570"/>
                  </a:lnTo>
                  <a:lnTo>
                    <a:pt x="1602" y="648"/>
                  </a:lnTo>
                  <a:lnTo>
                    <a:pt x="1615" y="728"/>
                  </a:lnTo>
                  <a:lnTo>
                    <a:pt x="1618" y="811"/>
                  </a:lnTo>
                  <a:lnTo>
                    <a:pt x="1615" y="893"/>
                  </a:lnTo>
                  <a:lnTo>
                    <a:pt x="1602" y="974"/>
                  </a:lnTo>
                  <a:lnTo>
                    <a:pt x="1582" y="1051"/>
                  </a:lnTo>
                  <a:lnTo>
                    <a:pt x="1554" y="1126"/>
                  </a:lnTo>
                  <a:lnTo>
                    <a:pt x="1521" y="1197"/>
                  </a:lnTo>
                  <a:lnTo>
                    <a:pt x="1481" y="1264"/>
                  </a:lnTo>
                  <a:lnTo>
                    <a:pt x="1434" y="1327"/>
                  </a:lnTo>
                  <a:lnTo>
                    <a:pt x="1382" y="1385"/>
                  </a:lnTo>
                  <a:lnTo>
                    <a:pt x="1324" y="1437"/>
                  </a:lnTo>
                  <a:lnTo>
                    <a:pt x="1263" y="1484"/>
                  </a:lnTo>
                  <a:lnTo>
                    <a:pt x="1195" y="1525"/>
                  </a:lnTo>
                  <a:lnTo>
                    <a:pt x="1125" y="1559"/>
                  </a:lnTo>
                  <a:lnTo>
                    <a:pt x="1051" y="1586"/>
                  </a:lnTo>
                  <a:lnTo>
                    <a:pt x="973" y="1606"/>
                  </a:lnTo>
                  <a:lnTo>
                    <a:pt x="893" y="1619"/>
                  </a:lnTo>
                  <a:lnTo>
                    <a:pt x="810" y="1623"/>
                  </a:lnTo>
                  <a:lnTo>
                    <a:pt x="728" y="1619"/>
                  </a:lnTo>
                  <a:lnTo>
                    <a:pt x="648" y="1606"/>
                  </a:lnTo>
                  <a:lnTo>
                    <a:pt x="570" y="1586"/>
                  </a:lnTo>
                  <a:lnTo>
                    <a:pt x="495" y="1559"/>
                  </a:lnTo>
                  <a:lnTo>
                    <a:pt x="425" y="1525"/>
                  </a:lnTo>
                  <a:lnTo>
                    <a:pt x="357" y="1484"/>
                  </a:lnTo>
                  <a:lnTo>
                    <a:pt x="296" y="1437"/>
                  </a:lnTo>
                  <a:lnTo>
                    <a:pt x="238" y="1385"/>
                  </a:lnTo>
                  <a:lnTo>
                    <a:pt x="185" y="1327"/>
                  </a:lnTo>
                  <a:lnTo>
                    <a:pt x="139" y="1264"/>
                  </a:lnTo>
                  <a:lnTo>
                    <a:pt x="98" y="1197"/>
                  </a:lnTo>
                  <a:lnTo>
                    <a:pt x="64" y="1126"/>
                  </a:lnTo>
                  <a:lnTo>
                    <a:pt x="36" y="1051"/>
                  </a:lnTo>
                  <a:lnTo>
                    <a:pt x="16" y="974"/>
                  </a:lnTo>
                  <a:lnTo>
                    <a:pt x="4" y="893"/>
                  </a:lnTo>
                  <a:lnTo>
                    <a:pt x="0" y="811"/>
                  </a:lnTo>
                  <a:lnTo>
                    <a:pt x="4" y="728"/>
                  </a:lnTo>
                  <a:lnTo>
                    <a:pt x="16" y="648"/>
                  </a:lnTo>
                  <a:lnTo>
                    <a:pt x="36" y="570"/>
                  </a:lnTo>
                  <a:lnTo>
                    <a:pt x="64" y="496"/>
                  </a:lnTo>
                  <a:lnTo>
                    <a:pt x="98" y="425"/>
                  </a:lnTo>
                  <a:lnTo>
                    <a:pt x="139" y="358"/>
                  </a:lnTo>
                  <a:lnTo>
                    <a:pt x="185" y="296"/>
                  </a:lnTo>
                  <a:lnTo>
                    <a:pt x="238" y="238"/>
                  </a:lnTo>
                  <a:lnTo>
                    <a:pt x="296" y="185"/>
                  </a:lnTo>
                  <a:lnTo>
                    <a:pt x="357" y="139"/>
                  </a:lnTo>
                  <a:lnTo>
                    <a:pt x="425" y="98"/>
                  </a:lnTo>
                  <a:lnTo>
                    <a:pt x="495" y="64"/>
                  </a:lnTo>
                  <a:lnTo>
                    <a:pt x="570" y="36"/>
                  </a:lnTo>
                  <a:lnTo>
                    <a:pt x="648" y="16"/>
                  </a:lnTo>
                  <a:lnTo>
                    <a:pt x="728" y="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B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35" name="Freeform 119"/>
            <p:cNvSpPr>
              <a:spLocks/>
            </p:cNvSpPr>
            <p:nvPr/>
          </p:nvSpPr>
          <p:spPr bwMode="auto">
            <a:xfrm>
              <a:off x="370" y="2462"/>
              <a:ext cx="396" cy="397"/>
            </a:xfrm>
            <a:custGeom>
              <a:avLst/>
              <a:gdLst>
                <a:gd name="T0" fmla="*/ 1 w 1583"/>
                <a:gd name="T1" fmla="*/ 0 h 1589"/>
                <a:gd name="T2" fmla="*/ 1 w 1583"/>
                <a:gd name="T3" fmla="*/ 0 h 1589"/>
                <a:gd name="T4" fmla="*/ 1 w 1583"/>
                <a:gd name="T5" fmla="*/ 0 h 1589"/>
                <a:gd name="T6" fmla="*/ 1 w 1583"/>
                <a:gd name="T7" fmla="*/ 0 h 1589"/>
                <a:gd name="T8" fmla="*/ 2 w 1583"/>
                <a:gd name="T9" fmla="*/ 0 h 1589"/>
                <a:gd name="T10" fmla="*/ 2 w 1583"/>
                <a:gd name="T11" fmla="*/ 0 h 1589"/>
                <a:gd name="T12" fmla="*/ 2 w 1583"/>
                <a:gd name="T13" fmla="*/ 0 h 1589"/>
                <a:gd name="T14" fmla="*/ 2 w 1583"/>
                <a:gd name="T15" fmla="*/ 1 h 1589"/>
                <a:gd name="T16" fmla="*/ 2 w 1583"/>
                <a:gd name="T17" fmla="*/ 1 h 1589"/>
                <a:gd name="T18" fmla="*/ 2 w 1583"/>
                <a:gd name="T19" fmla="*/ 1 h 1589"/>
                <a:gd name="T20" fmla="*/ 2 w 1583"/>
                <a:gd name="T21" fmla="*/ 1 h 1589"/>
                <a:gd name="T22" fmla="*/ 2 w 1583"/>
                <a:gd name="T23" fmla="*/ 1 h 1589"/>
                <a:gd name="T24" fmla="*/ 1 w 1583"/>
                <a:gd name="T25" fmla="*/ 1 h 1589"/>
                <a:gd name="T26" fmla="*/ 1 w 1583"/>
                <a:gd name="T27" fmla="*/ 1 h 1589"/>
                <a:gd name="T28" fmla="*/ 1 w 1583"/>
                <a:gd name="T29" fmla="*/ 1 h 1589"/>
                <a:gd name="T30" fmla="*/ 1 w 1583"/>
                <a:gd name="T31" fmla="*/ 1 h 1589"/>
                <a:gd name="T32" fmla="*/ 1 w 1583"/>
                <a:gd name="T33" fmla="*/ 1 h 1589"/>
                <a:gd name="T34" fmla="*/ 1 w 1583"/>
                <a:gd name="T35" fmla="*/ 1 h 1589"/>
                <a:gd name="T36" fmla="*/ 1 w 1583"/>
                <a:gd name="T37" fmla="*/ 1 h 1589"/>
                <a:gd name="T38" fmla="*/ 0 w 1583"/>
                <a:gd name="T39" fmla="*/ 1 h 1589"/>
                <a:gd name="T40" fmla="*/ 0 w 1583"/>
                <a:gd name="T41" fmla="*/ 1 h 1589"/>
                <a:gd name="T42" fmla="*/ 0 w 1583"/>
                <a:gd name="T43" fmla="*/ 1 h 1589"/>
                <a:gd name="T44" fmla="*/ 0 w 1583"/>
                <a:gd name="T45" fmla="*/ 1 h 1589"/>
                <a:gd name="T46" fmla="*/ 0 w 1583"/>
                <a:gd name="T47" fmla="*/ 1 h 1589"/>
                <a:gd name="T48" fmla="*/ 0 w 1583"/>
                <a:gd name="T49" fmla="*/ 1 h 1589"/>
                <a:gd name="T50" fmla="*/ 0 w 1583"/>
                <a:gd name="T51" fmla="*/ 0 h 1589"/>
                <a:gd name="T52" fmla="*/ 0 w 1583"/>
                <a:gd name="T53" fmla="*/ 0 h 1589"/>
                <a:gd name="T54" fmla="*/ 0 w 1583"/>
                <a:gd name="T55" fmla="*/ 0 h 1589"/>
                <a:gd name="T56" fmla="*/ 0 w 1583"/>
                <a:gd name="T57" fmla="*/ 0 h 1589"/>
                <a:gd name="T58" fmla="*/ 1 w 1583"/>
                <a:gd name="T59" fmla="*/ 0 h 1589"/>
                <a:gd name="T60" fmla="*/ 1 w 1583"/>
                <a:gd name="T61" fmla="*/ 0 h 1589"/>
                <a:gd name="T62" fmla="*/ 1 w 1583"/>
                <a:gd name="T63" fmla="*/ 0 h 1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83"/>
                <a:gd name="T97" fmla="*/ 0 h 1589"/>
                <a:gd name="T98" fmla="*/ 1583 w 1583"/>
                <a:gd name="T99" fmla="*/ 1589 h 1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83" h="1589">
                  <a:moveTo>
                    <a:pt x="793" y="0"/>
                  </a:moveTo>
                  <a:lnTo>
                    <a:pt x="874" y="4"/>
                  </a:lnTo>
                  <a:lnTo>
                    <a:pt x="952" y="16"/>
                  </a:lnTo>
                  <a:lnTo>
                    <a:pt x="1028" y="36"/>
                  </a:lnTo>
                  <a:lnTo>
                    <a:pt x="1101" y="63"/>
                  </a:lnTo>
                  <a:lnTo>
                    <a:pt x="1170" y="97"/>
                  </a:lnTo>
                  <a:lnTo>
                    <a:pt x="1235" y="137"/>
                  </a:lnTo>
                  <a:lnTo>
                    <a:pt x="1296" y="182"/>
                  </a:lnTo>
                  <a:lnTo>
                    <a:pt x="1351" y="233"/>
                  </a:lnTo>
                  <a:lnTo>
                    <a:pt x="1403" y="290"/>
                  </a:lnTo>
                  <a:lnTo>
                    <a:pt x="1448" y="351"/>
                  </a:lnTo>
                  <a:lnTo>
                    <a:pt x="1488" y="416"/>
                  </a:lnTo>
                  <a:lnTo>
                    <a:pt x="1520" y="486"/>
                  </a:lnTo>
                  <a:lnTo>
                    <a:pt x="1548" y="559"/>
                  </a:lnTo>
                  <a:lnTo>
                    <a:pt x="1567" y="635"/>
                  </a:lnTo>
                  <a:lnTo>
                    <a:pt x="1579" y="713"/>
                  </a:lnTo>
                  <a:lnTo>
                    <a:pt x="1583" y="795"/>
                  </a:lnTo>
                  <a:lnTo>
                    <a:pt x="1579" y="876"/>
                  </a:lnTo>
                  <a:lnTo>
                    <a:pt x="1567" y="954"/>
                  </a:lnTo>
                  <a:lnTo>
                    <a:pt x="1548" y="1030"/>
                  </a:lnTo>
                  <a:lnTo>
                    <a:pt x="1520" y="1103"/>
                  </a:lnTo>
                  <a:lnTo>
                    <a:pt x="1488" y="1173"/>
                  </a:lnTo>
                  <a:lnTo>
                    <a:pt x="1448" y="1238"/>
                  </a:lnTo>
                  <a:lnTo>
                    <a:pt x="1403" y="1300"/>
                  </a:lnTo>
                  <a:lnTo>
                    <a:pt x="1351" y="1356"/>
                  </a:lnTo>
                  <a:lnTo>
                    <a:pt x="1296" y="1407"/>
                  </a:lnTo>
                  <a:lnTo>
                    <a:pt x="1235" y="1453"/>
                  </a:lnTo>
                  <a:lnTo>
                    <a:pt x="1170" y="1493"/>
                  </a:lnTo>
                  <a:lnTo>
                    <a:pt x="1101" y="1526"/>
                  </a:lnTo>
                  <a:lnTo>
                    <a:pt x="1028" y="1553"/>
                  </a:lnTo>
                  <a:lnTo>
                    <a:pt x="952" y="1573"/>
                  </a:lnTo>
                  <a:lnTo>
                    <a:pt x="874" y="1585"/>
                  </a:lnTo>
                  <a:lnTo>
                    <a:pt x="793" y="1589"/>
                  </a:lnTo>
                  <a:lnTo>
                    <a:pt x="713" y="1585"/>
                  </a:lnTo>
                  <a:lnTo>
                    <a:pt x="634" y="1573"/>
                  </a:lnTo>
                  <a:lnTo>
                    <a:pt x="557" y="1553"/>
                  </a:lnTo>
                  <a:lnTo>
                    <a:pt x="485" y="1526"/>
                  </a:lnTo>
                  <a:lnTo>
                    <a:pt x="416" y="1493"/>
                  </a:lnTo>
                  <a:lnTo>
                    <a:pt x="351" y="1453"/>
                  </a:lnTo>
                  <a:lnTo>
                    <a:pt x="289" y="1407"/>
                  </a:lnTo>
                  <a:lnTo>
                    <a:pt x="233" y="1356"/>
                  </a:lnTo>
                  <a:lnTo>
                    <a:pt x="181" y="1300"/>
                  </a:lnTo>
                  <a:lnTo>
                    <a:pt x="136" y="1238"/>
                  </a:lnTo>
                  <a:lnTo>
                    <a:pt x="96" y="1173"/>
                  </a:lnTo>
                  <a:lnTo>
                    <a:pt x="62" y="1103"/>
                  </a:lnTo>
                  <a:lnTo>
                    <a:pt x="36" y="1030"/>
                  </a:lnTo>
                  <a:lnTo>
                    <a:pt x="16" y="954"/>
                  </a:lnTo>
                  <a:lnTo>
                    <a:pt x="4" y="876"/>
                  </a:lnTo>
                  <a:lnTo>
                    <a:pt x="0" y="795"/>
                  </a:lnTo>
                  <a:lnTo>
                    <a:pt x="4" y="713"/>
                  </a:lnTo>
                  <a:lnTo>
                    <a:pt x="16" y="635"/>
                  </a:lnTo>
                  <a:lnTo>
                    <a:pt x="36" y="559"/>
                  </a:lnTo>
                  <a:lnTo>
                    <a:pt x="62" y="486"/>
                  </a:lnTo>
                  <a:lnTo>
                    <a:pt x="96" y="416"/>
                  </a:lnTo>
                  <a:lnTo>
                    <a:pt x="136" y="351"/>
                  </a:lnTo>
                  <a:lnTo>
                    <a:pt x="181" y="290"/>
                  </a:lnTo>
                  <a:lnTo>
                    <a:pt x="233" y="233"/>
                  </a:lnTo>
                  <a:lnTo>
                    <a:pt x="289" y="182"/>
                  </a:lnTo>
                  <a:lnTo>
                    <a:pt x="351" y="137"/>
                  </a:lnTo>
                  <a:lnTo>
                    <a:pt x="416" y="97"/>
                  </a:lnTo>
                  <a:lnTo>
                    <a:pt x="485" y="63"/>
                  </a:lnTo>
                  <a:lnTo>
                    <a:pt x="557" y="36"/>
                  </a:lnTo>
                  <a:lnTo>
                    <a:pt x="634" y="16"/>
                  </a:lnTo>
                  <a:lnTo>
                    <a:pt x="713" y="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36" name="Freeform 120"/>
            <p:cNvSpPr>
              <a:spLocks/>
            </p:cNvSpPr>
            <p:nvPr/>
          </p:nvSpPr>
          <p:spPr bwMode="auto">
            <a:xfrm>
              <a:off x="516" y="2440"/>
              <a:ext cx="28" cy="205"/>
            </a:xfrm>
            <a:custGeom>
              <a:avLst/>
              <a:gdLst>
                <a:gd name="T0" fmla="*/ 0 w 113"/>
                <a:gd name="T1" fmla="*/ 0 h 821"/>
                <a:gd name="T2" fmla="*/ 0 w 113"/>
                <a:gd name="T3" fmla="*/ 0 h 821"/>
                <a:gd name="T4" fmla="*/ 0 w 113"/>
                <a:gd name="T5" fmla="*/ 0 h 821"/>
                <a:gd name="T6" fmla="*/ 0 w 113"/>
                <a:gd name="T7" fmla="*/ 0 h 821"/>
                <a:gd name="T8" fmla="*/ 0 w 113"/>
                <a:gd name="T9" fmla="*/ 0 h 821"/>
                <a:gd name="T10" fmla="*/ 0 w 113"/>
                <a:gd name="T11" fmla="*/ 0 h 821"/>
                <a:gd name="T12" fmla="*/ 0 w 113"/>
                <a:gd name="T13" fmla="*/ 0 h 821"/>
                <a:gd name="T14" fmla="*/ 0 w 113"/>
                <a:gd name="T15" fmla="*/ 0 h 821"/>
                <a:gd name="T16" fmla="*/ 0 w 113"/>
                <a:gd name="T17" fmla="*/ 1 h 821"/>
                <a:gd name="T18" fmla="*/ 0 w 113"/>
                <a:gd name="T19" fmla="*/ 1 h 821"/>
                <a:gd name="T20" fmla="*/ 0 w 113"/>
                <a:gd name="T21" fmla="*/ 1 h 821"/>
                <a:gd name="T22" fmla="*/ 0 w 113"/>
                <a:gd name="T23" fmla="*/ 1 h 821"/>
                <a:gd name="T24" fmla="*/ 0 w 113"/>
                <a:gd name="T25" fmla="*/ 0 h 821"/>
                <a:gd name="T26" fmla="*/ 0 w 113"/>
                <a:gd name="T27" fmla="*/ 0 h 821"/>
                <a:gd name="T28" fmla="*/ 0 w 113"/>
                <a:gd name="T29" fmla="*/ 0 h 821"/>
                <a:gd name="T30" fmla="*/ 0 w 113"/>
                <a:gd name="T31" fmla="*/ 0 h 821"/>
                <a:gd name="T32" fmla="*/ 0 w 113"/>
                <a:gd name="T33" fmla="*/ 0 h 821"/>
                <a:gd name="T34" fmla="*/ 0 w 113"/>
                <a:gd name="T35" fmla="*/ 0 h 821"/>
                <a:gd name="T36" fmla="*/ 0 w 113"/>
                <a:gd name="T37" fmla="*/ 0 h 821"/>
                <a:gd name="T38" fmla="*/ 0 w 113"/>
                <a:gd name="T39" fmla="*/ 0 h 821"/>
                <a:gd name="T40" fmla="*/ 0 w 113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821"/>
                <a:gd name="T65" fmla="*/ 113 w 113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821">
                  <a:moveTo>
                    <a:pt x="94" y="0"/>
                  </a:moveTo>
                  <a:lnTo>
                    <a:pt x="69" y="78"/>
                  </a:lnTo>
                  <a:lnTo>
                    <a:pt x="52" y="157"/>
                  </a:lnTo>
                  <a:lnTo>
                    <a:pt x="43" y="240"/>
                  </a:lnTo>
                  <a:lnTo>
                    <a:pt x="39" y="326"/>
                  </a:lnTo>
                  <a:lnTo>
                    <a:pt x="43" y="419"/>
                  </a:lnTo>
                  <a:lnTo>
                    <a:pt x="52" y="519"/>
                  </a:lnTo>
                  <a:lnTo>
                    <a:pt x="66" y="629"/>
                  </a:lnTo>
                  <a:lnTo>
                    <a:pt x="84" y="751"/>
                  </a:lnTo>
                  <a:lnTo>
                    <a:pt x="113" y="821"/>
                  </a:lnTo>
                  <a:lnTo>
                    <a:pt x="67" y="821"/>
                  </a:lnTo>
                  <a:lnTo>
                    <a:pt x="36" y="751"/>
                  </a:lnTo>
                  <a:lnTo>
                    <a:pt x="23" y="663"/>
                  </a:lnTo>
                  <a:lnTo>
                    <a:pt x="13" y="577"/>
                  </a:lnTo>
                  <a:lnTo>
                    <a:pt x="6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6" y="226"/>
                  </a:lnTo>
                  <a:lnTo>
                    <a:pt x="17" y="134"/>
                  </a:lnTo>
                  <a:lnTo>
                    <a:pt x="36" y="3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37" name="Freeform 121"/>
            <p:cNvSpPr>
              <a:spLocks/>
            </p:cNvSpPr>
            <p:nvPr/>
          </p:nvSpPr>
          <p:spPr bwMode="auto">
            <a:xfrm>
              <a:off x="416" y="2486"/>
              <a:ext cx="316" cy="161"/>
            </a:xfrm>
            <a:custGeom>
              <a:avLst/>
              <a:gdLst>
                <a:gd name="T0" fmla="*/ 0 w 1264"/>
                <a:gd name="T1" fmla="*/ 0 h 644"/>
                <a:gd name="T2" fmla="*/ 0 w 1264"/>
                <a:gd name="T3" fmla="*/ 0 h 644"/>
                <a:gd name="T4" fmla="*/ 0 w 1264"/>
                <a:gd name="T5" fmla="*/ 1 h 644"/>
                <a:gd name="T6" fmla="*/ 0 w 1264"/>
                <a:gd name="T7" fmla="*/ 1 h 644"/>
                <a:gd name="T8" fmla="*/ 0 w 1264"/>
                <a:gd name="T9" fmla="*/ 1 h 644"/>
                <a:gd name="T10" fmla="*/ 0 w 1264"/>
                <a:gd name="T11" fmla="*/ 1 h 644"/>
                <a:gd name="T12" fmla="*/ 0 w 1264"/>
                <a:gd name="T13" fmla="*/ 1 h 644"/>
                <a:gd name="T14" fmla="*/ 1 w 1264"/>
                <a:gd name="T15" fmla="*/ 1 h 644"/>
                <a:gd name="T16" fmla="*/ 1 w 1264"/>
                <a:gd name="T17" fmla="*/ 1 h 644"/>
                <a:gd name="T18" fmla="*/ 1 w 1264"/>
                <a:gd name="T19" fmla="*/ 1 h 644"/>
                <a:gd name="T20" fmla="*/ 1 w 1264"/>
                <a:gd name="T21" fmla="*/ 1 h 644"/>
                <a:gd name="T22" fmla="*/ 1 w 1264"/>
                <a:gd name="T23" fmla="*/ 1 h 644"/>
                <a:gd name="T24" fmla="*/ 1 w 1264"/>
                <a:gd name="T25" fmla="*/ 1 h 644"/>
                <a:gd name="T26" fmla="*/ 1 w 1264"/>
                <a:gd name="T27" fmla="*/ 1 h 644"/>
                <a:gd name="T28" fmla="*/ 1 w 1264"/>
                <a:gd name="T29" fmla="*/ 1 h 644"/>
                <a:gd name="T30" fmla="*/ 1 w 1264"/>
                <a:gd name="T31" fmla="*/ 1 h 644"/>
                <a:gd name="T32" fmla="*/ 1 w 1264"/>
                <a:gd name="T33" fmla="*/ 1 h 644"/>
                <a:gd name="T34" fmla="*/ 1 w 1264"/>
                <a:gd name="T35" fmla="*/ 1 h 644"/>
                <a:gd name="T36" fmla="*/ 1 w 1264"/>
                <a:gd name="T37" fmla="*/ 1 h 644"/>
                <a:gd name="T38" fmla="*/ 1 w 1264"/>
                <a:gd name="T39" fmla="*/ 1 h 644"/>
                <a:gd name="T40" fmla="*/ 1 w 1264"/>
                <a:gd name="T41" fmla="*/ 1 h 644"/>
                <a:gd name="T42" fmla="*/ 1 w 1264"/>
                <a:gd name="T43" fmla="*/ 1 h 644"/>
                <a:gd name="T44" fmla="*/ 1 w 1264"/>
                <a:gd name="T45" fmla="*/ 0 h 644"/>
                <a:gd name="T46" fmla="*/ 1 w 1264"/>
                <a:gd name="T47" fmla="*/ 0 h 644"/>
                <a:gd name="T48" fmla="*/ 1 w 1264"/>
                <a:gd name="T49" fmla="*/ 0 h 644"/>
                <a:gd name="T50" fmla="*/ 1 w 1264"/>
                <a:gd name="T51" fmla="*/ 0 h 644"/>
                <a:gd name="T52" fmla="*/ 1 w 1264"/>
                <a:gd name="T53" fmla="*/ 0 h 644"/>
                <a:gd name="T54" fmla="*/ 1 w 1264"/>
                <a:gd name="T55" fmla="*/ 1 h 644"/>
                <a:gd name="T56" fmla="*/ 1 w 1264"/>
                <a:gd name="T57" fmla="*/ 1 h 644"/>
                <a:gd name="T58" fmla="*/ 1 w 1264"/>
                <a:gd name="T59" fmla="*/ 1 h 644"/>
                <a:gd name="T60" fmla="*/ 1 w 1264"/>
                <a:gd name="T61" fmla="*/ 1 h 644"/>
                <a:gd name="T62" fmla="*/ 1 w 1264"/>
                <a:gd name="T63" fmla="*/ 1 h 644"/>
                <a:gd name="T64" fmla="*/ 1 w 1264"/>
                <a:gd name="T65" fmla="*/ 1 h 644"/>
                <a:gd name="T66" fmla="*/ 1 w 1264"/>
                <a:gd name="T67" fmla="*/ 1 h 644"/>
                <a:gd name="T68" fmla="*/ 1 w 1264"/>
                <a:gd name="T69" fmla="*/ 1 h 644"/>
                <a:gd name="T70" fmla="*/ 1 w 1264"/>
                <a:gd name="T71" fmla="*/ 1 h 644"/>
                <a:gd name="T72" fmla="*/ 1 w 1264"/>
                <a:gd name="T73" fmla="*/ 1 h 644"/>
                <a:gd name="T74" fmla="*/ 1 w 1264"/>
                <a:gd name="T75" fmla="*/ 1 h 644"/>
                <a:gd name="T76" fmla="*/ 1 w 1264"/>
                <a:gd name="T77" fmla="*/ 1 h 644"/>
                <a:gd name="T78" fmla="*/ 1 w 1264"/>
                <a:gd name="T79" fmla="*/ 1 h 644"/>
                <a:gd name="T80" fmla="*/ 1 w 1264"/>
                <a:gd name="T81" fmla="*/ 1 h 644"/>
                <a:gd name="T82" fmla="*/ 1 w 1264"/>
                <a:gd name="T83" fmla="*/ 1 h 644"/>
                <a:gd name="T84" fmla="*/ 0 w 1264"/>
                <a:gd name="T85" fmla="*/ 1 h 644"/>
                <a:gd name="T86" fmla="*/ 0 w 1264"/>
                <a:gd name="T87" fmla="*/ 1 h 644"/>
                <a:gd name="T88" fmla="*/ 0 w 1264"/>
                <a:gd name="T89" fmla="*/ 1 h 644"/>
                <a:gd name="T90" fmla="*/ 0 w 1264"/>
                <a:gd name="T91" fmla="*/ 1 h 644"/>
                <a:gd name="T92" fmla="*/ 0 w 1264"/>
                <a:gd name="T93" fmla="*/ 1 h 644"/>
                <a:gd name="T94" fmla="*/ 0 w 1264"/>
                <a:gd name="T95" fmla="*/ 1 h 644"/>
                <a:gd name="T96" fmla="*/ 0 w 1264"/>
                <a:gd name="T97" fmla="*/ 0 h 6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4"/>
                <a:gd name="T148" fmla="*/ 0 h 644"/>
                <a:gd name="T149" fmla="*/ 1264 w 1264"/>
                <a:gd name="T150" fmla="*/ 644 h 6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4" h="644">
                  <a:moveTo>
                    <a:pt x="10" y="145"/>
                  </a:moveTo>
                  <a:lnTo>
                    <a:pt x="10" y="222"/>
                  </a:lnTo>
                  <a:lnTo>
                    <a:pt x="14" y="284"/>
                  </a:lnTo>
                  <a:lnTo>
                    <a:pt x="20" y="337"/>
                  </a:lnTo>
                  <a:lnTo>
                    <a:pt x="34" y="382"/>
                  </a:lnTo>
                  <a:lnTo>
                    <a:pt x="56" y="423"/>
                  </a:lnTo>
                  <a:lnTo>
                    <a:pt x="89" y="466"/>
                  </a:lnTo>
                  <a:lnTo>
                    <a:pt x="134" y="511"/>
                  </a:lnTo>
                  <a:lnTo>
                    <a:pt x="193" y="565"/>
                  </a:lnTo>
                  <a:lnTo>
                    <a:pt x="219" y="569"/>
                  </a:lnTo>
                  <a:lnTo>
                    <a:pt x="247" y="573"/>
                  </a:lnTo>
                  <a:lnTo>
                    <a:pt x="273" y="576"/>
                  </a:lnTo>
                  <a:lnTo>
                    <a:pt x="301" y="580"/>
                  </a:lnTo>
                  <a:lnTo>
                    <a:pt x="328" y="584"/>
                  </a:lnTo>
                  <a:lnTo>
                    <a:pt x="356" y="586"/>
                  </a:lnTo>
                  <a:lnTo>
                    <a:pt x="383" y="589"/>
                  </a:lnTo>
                  <a:lnTo>
                    <a:pt x="411" y="591"/>
                  </a:lnTo>
                  <a:lnTo>
                    <a:pt x="440" y="594"/>
                  </a:lnTo>
                  <a:lnTo>
                    <a:pt x="467" y="595"/>
                  </a:lnTo>
                  <a:lnTo>
                    <a:pt x="496" y="596"/>
                  </a:lnTo>
                  <a:lnTo>
                    <a:pt x="525" y="598"/>
                  </a:lnTo>
                  <a:lnTo>
                    <a:pt x="554" y="599"/>
                  </a:lnTo>
                  <a:lnTo>
                    <a:pt x="582" y="599"/>
                  </a:lnTo>
                  <a:lnTo>
                    <a:pt x="612" y="599"/>
                  </a:lnTo>
                  <a:lnTo>
                    <a:pt x="642" y="599"/>
                  </a:lnTo>
                  <a:lnTo>
                    <a:pt x="671" y="598"/>
                  </a:lnTo>
                  <a:lnTo>
                    <a:pt x="701" y="596"/>
                  </a:lnTo>
                  <a:lnTo>
                    <a:pt x="733" y="595"/>
                  </a:lnTo>
                  <a:lnTo>
                    <a:pt x="763" y="593"/>
                  </a:lnTo>
                  <a:lnTo>
                    <a:pt x="794" y="590"/>
                  </a:lnTo>
                  <a:lnTo>
                    <a:pt x="824" y="588"/>
                  </a:lnTo>
                  <a:lnTo>
                    <a:pt x="855" y="584"/>
                  </a:lnTo>
                  <a:lnTo>
                    <a:pt x="888" y="580"/>
                  </a:lnTo>
                  <a:lnTo>
                    <a:pt x="919" y="575"/>
                  </a:lnTo>
                  <a:lnTo>
                    <a:pt x="952" y="570"/>
                  </a:lnTo>
                  <a:lnTo>
                    <a:pt x="984" y="565"/>
                  </a:lnTo>
                  <a:lnTo>
                    <a:pt x="1017" y="559"/>
                  </a:lnTo>
                  <a:lnTo>
                    <a:pt x="1050" y="551"/>
                  </a:lnTo>
                  <a:lnTo>
                    <a:pt x="1083" y="544"/>
                  </a:lnTo>
                  <a:lnTo>
                    <a:pt x="1117" y="536"/>
                  </a:lnTo>
                  <a:lnTo>
                    <a:pt x="1151" y="527"/>
                  </a:lnTo>
                  <a:lnTo>
                    <a:pt x="1155" y="519"/>
                  </a:lnTo>
                  <a:lnTo>
                    <a:pt x="1164" y="495"/>
                  </a:lnTo>
                  <a:lnTo>
                    <a:pt x="1177" y="456"/>
                  </a:lnTo>
                  <a:lnTo>
                    <a:pt x="1191" y="400"/>
                  </a:lnTo>
                  <a:lnTo>
                    <a:pt x="1205" y="327"/>
                  </a:lnTo>
                  <a:lnTo>
                    <a:pt x="1215" y="237"/>
                  </a:lnTo>
                  <a:lnTo>
                    <a:pt x="1220" y="128"/>
                  </a:lnTo>
                  <a:lnTo>
                    <a:pt x="1219" y="0"/>
                  </a:lnTo>
                  <a:lnTo>
                    <a:pt x="1264" y="78"/>
                  </a:lnTo>
                  <a:lnTo>
                    <a:pt x="1262" y="145"/>
                  </a:lnTo>
                  <a:lnTo>
                    <a:pt x="1257" y="209"/>
                  </a:lnTo>
                  <a:lnTo>
                    <a:pt x="1251" y="271"/>
                  </a:lnTo>
                  <a:lnTo>
                    <a:pt x="1241" y="331"/>
                  </a:lnTo>
                  <a:lnTo>
                    <a:pt x="1230" y="390"/>
                  </a:lnTo>
                  <a:lnTo>
                    <a:pt x="1215" y="450"/>
                  </a:lnTo>
                  <a:lnTo>
                    <a:pt x="1199" y="511"/>
                  </a:lnTo>
                  <a:lnTo>
                    <a:pt x="1180" y="576"/>
                  </a:lnTo>
                  <a:lnTo>
                    <a:pt x="1147" y="581"/>
                  </a:lnTo>
                  <a:lnTo>
                    <a:pt x="1116" y="586"/>
                  </a:lnTo>
                  <a:lnTo>
                    <a:pt x="1086" y="591"/>
                  </a:lnTo>
                  <a:lnTo>
                    <a:pt x="1057" y="596"/>
                  </a:lnTo>
                  <a:lnTo>
                    <a:pt x="1028" y="601"/>
                  </a:lnTo>
                  <a:lnTo>
                    <a:pt x="1001" y="606"/>
                  </a:lnTo>
                  <a:lnTo>
                    <a:pt x="973" y="610"/>
                  </a:lnTo>
                  <a:lnTo>
                    <a:pt x="947" y="615"/>
                  </a:lnTo>
                  <a:lnTo>
                    <a:pt x="921" y="619"/>
                  </a:lnTo>
                  <a:lnTo>
                    <a:pt x="894" y="623"/>
                  </a:lnTo>
                  <a:lnTo>
                    <a:pt x="868" y="626"/>
                  </a:lnTo>
                  <a:lnTo>
                    <a:pt x="842" y="629"/>
                  </a:lnTo>
                  <a:lnTo>
                    <a:pt x="815" y="633"/>
                  </a:lnTo>
                  <a:lnTo>
                    <a:pt x="789" y="635"/>
                  </a:lnTo>
                  <a:lnTo>
                    <a:pt x="763" y="638"/>
                  </a:lnTo>
                  <a:lnTo>
                    <a:pt x="735" y="639"/>
                  </a:lnTo>
                  <a:lnTo>
                    <a:pt x="708" y="641"/>
                  </a:lnTo>
                  <a:lnTo>
                    <a:pt x="679" y="643"/>
                  </a:lnTo>
                  <a:lnTo>
                    <a:pt x="650" y="643"/>
                  </a:lnTo>
                  <a:lnTo>
                    <a:pt x="620" y="644"/>
                  </a:lnTo>
                  <a:lnTo>
                    <a:pt x="589" y="644"/>
                  </a:lnTo>
                  <a:lnTo>
                    <a:pt x="557" y="643"/>
                  </a:lnTo>
                  <a:lnTo>
                    <a:pt x="525" y="641"/>
                  </a:lnTo>
                  <a:lnTo>
                    <a:pt x="490" y="640"/>
                  </a:lnTo>
                  <a:lnTo>
                    <a:pt x="453" y="638"/>
                  </a:lnTo>
                  <a:lnTo>
                    <a:pt x="417" y="635"/>
                  </a:lnTo>
                  <a:lnTo>
                    <a:pt x="378" y="631"/>
                  </a:lnTo>
                  <a:lnTo>
                    <a:pt x="337" y="628"/>
                  </a:lnTo>
                  <a:lnTo>
                    <a:pt x="294" y="623"/>
                  </a:lnTo>
                  <a:lnTo>
                    <a:pt x="250" y="618"/>
                  </a:lnTo>
                  <a:lnTo>
                    <a:pt x="204" y="611"/>
                  </a:lnTo>
                  <a:lnTo>
                    <a:pt x="155" y="605"/>
                  </a:lnTo>
                  <a:lnTo>
                    <a:pt x="114" y="552"/>
                  </a:lnTo>
                  <a:lnTo>
                    <a:pt x="83" y="509"/>
                  </a:lnTo>
                  <a:lnTo>
                    <a:pt x="60" y="471"/>
                  </a:lnTo>
                  <a:lnTo>
                    <a:pt x="44" y="433"/>
                  </a:lnTo>
                  <a:lnTo>
                    <a:pt x="33" y="395"/>
                  </a:lnTo>
                  <a:lnTo>
                    <a:pt x="22" y="351"/>
                  </a:lnTo>
                  <a:lnTo>
                    <a:pt x="12" y="299"/>
                  </a:lnTo>
                  <a:lnTo>
                    <a:pt x="0" y="234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38" name="Freeform 122"/>
            <p:cNvSpPr>
              <a:spLocks/>
            </p:cNvSpPr>
            <p:nvPr/>
          </p:nvSpPr>
          <p:spPr bwMode="auto">
            <a:xfrm>
              <a:off x="622" y="2440"/>
              <a:ext cx="21" cy="203"/>
            </a:xfrm>
            <a:custGeom>
              <a:avLst/>
              <a:gdLst>
                <a:gd name="T0" fmla="*/ 0 w 84"/>
                <a:gd name="T1" fmla="*/ 0 h 811"/>
                <a:gd name="T2" fmla="*/ 0 w 84"/>
                <a:gd name="T3" fmla="*/ 0 h 811"/>
                <a:gd name="T4" fmla="*/ 0 w 84"/>
                <a:gd name="T5" fmla="*/ 0 h 811"/>
                <a:gd name="T6" fmla="*/ 0 w 84"/>
                <a:gd name="T7" fmla="*/ 0 h 811"/>
                <a:gd name="T8" fmla="*/ 0 w 84"/>
                <a:gd name="T9" fmla="*/ 1 h 811"/>
                <a:gd name="T10" fmla="*/ 0 w 84"/>
                <a:gd name="T11" fmla="*/ 1 h 811"/>
                <a:gd name="T12" fmla="*/ 0 w 84"/>
                <a:gd name="T13" fmla="*/ 1 h 811"/>
                <a:gd name="T14" fmla="*/ 0 w 84"/>
                <a:gd name="T15" fmla="*/ 1 h 811"/>
                <a:gd name="T16" fmla="*/ 0 w 84"/>
                <a:gd name="T17" fmla="*/ 1 h 811"/>
                <a:gd name="T18" fmla="*/ 0 w 84"/>
                <a:gd name="T19" fmla="*/ 1 h 811"/>
                <a:gd name="T20" fmla="*/ 0 w 84"/>
                <a:gd name="T21" fmla="*/ 1 h 811"/>
                <a:gd name="T22" fmla="*/ 0 w 84"/>
                <a:gd name="T23" fmla="*/ 1 h 811"/>
                <a:gd name="T24" fmla="*/ 0 w 84"/>
                <a:gd name="T25" fmla="*/ 1 h 811"/>
                <a:gd name="T26" fmla="*/ 0 w 84"/>
                <a:gd name="T27" fmla="*/ 1 h 811"/>
                <a:gd name="T28" fmla="*/ 0 w 84"/>
                <a:gd name="T29" fmla="*/ 0 h 811"/>
                <a:gd name="T30" fmla="*/ 0 w 84"/>
                <a:gd name="T31" fmla="*/ 0 h 811"/>
                <a:gd name="T32" fmla="*/ 0 w 84"/>
                <a:gd name="T33" fmla="*/ 0 h 811"/>
                <a:gd name="T34" fmla="*/ 0 w 84"/>
                <a:gd name="T35" fmla="*/ 0 h 811"/>
                <a:gd name="T36" fmla="*/ 0 w 84"/>
                <a:gd name="T37" fmla="*/ 0 h 811"/>
                <a:gd name="T38" fmla="*/ 0 w 84"/>
                <a:gd name="T39" fmla="*/ 0 h 811"/>
                <a:gd name="T40" fmla="*/ 0 w 84"/>
                <a:gd name="T41" fmla="*/ 0 h 811"/>
                <a:gd name="T42" fmla="*/ 0 w 84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811"/>
                <a:gd name="T68" fmla="*/ 84 w 84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811">
                  <a:moveTo>
                    <a:pt x="39" y="0"/>
                  </a:moveTo>
                  <a:lnTo>
                    <a:pt x="48" y="104"/>
                  </a:lnTo>
                  <a:lnTo>
                    <a:pt x="52" y="206"/>
                  </a:lnTo>
                  <a:lnTo>
                    <a:pt x="53" y="306"/>
                  </a:lnTo>
                  <a:lnTo>
                    <a:pt x="50" y="405"/>
                  </a:lnTo>
                  <a:lnTo>
                    <a:pt x="44" y="505"/>
                  </a:lnTo>
                  <a:lnTo>
                    <a:pt x="34" y="606"/>
                  </a:lnTo>
                  <a:lnTo>
                    <a:pt x="19" y="707"/>
                  </a:lnTo>
                  <a:lnTo>
                    <a:pt x="0" y="811"/>
                  </a:lnTo>
                  <a:lnTo>
                    <a:pt x="49" y="801"/>
                  </a:lnTo>
                  <a:lnTo>
                    <a:pt x="58" y="749"/>
                  </a:lnTo>
                  <a:lnTo>
                    <a:pt x="68" y="666"/>
                  </a:lnTo>
                  <a:lnTo>
                    <a:pt x="77" y="562"/>
                  </a:lnTo>
                  <a:lnTo>
                    <a:pt x="82" y="446"/>
                  </a:lnTo>
                  <a:lnTo>
                    <a:pt x="84" y="326"/>
                  </a:lnTo>
                  <a:lnTo>
                    <a:pt x="82" y="211"/>
                  </a:lnTo>
                  <a:lnTo>
                    <a:pt x="74" y="10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9" y="29"/>
                  </a:lnTo>
                  <a:lnTo>
                    <a:pt x="55" y="2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39" name="Freeform 123"/>
            <p:cNvSpPr>
              <a:spLocks/>
            </p:cNvSpPr>
            <p:nvPr/>
          </p:nvSpPr>
          <p:spPr bwMode="auto">
            <a:xfrm>
              <a:off x="413" y="2630"/>
              <a:ext cx="51" cy="223"/>
            </a:xfrm>
            <a:custGeom>
              <a:avLst/>
              <a:gdLst>
                <a:gd name="T0" fmla="*/ 0 w 203"/>
                <a:gd name="T1" fmla="*/ 0 h 890"/>
                <a:gd name="T2" fmla="*/ 0 w 203"/>
                <a:gd name="T3" fmla="*/ 0 h 890"/>
                <a:gd name="T4" fmla="*/ 0 w 203"/>
                <a:gd name="T5" fmla="*/ 0 h 890"/>
                <a:gd name="T6" fmla="*/ 0 w 203"/>
                <a:gd name="T7" fmla="*/ 0 h 890"/>
                <a:gd name="T8" fmla="*/ 0 w 203"/>
                <a:gd name="T9" fmla="*/ 0 h 890"/>
                <a:gd name="T10" fmla="*/ 0 w 203"/>
                <a:gd name="T11" fmla="*/ 0 h 890"/>
                <a:gd name="T12" fmla="*/ 0 w 203"/>
                <a:gd name="T13" fmla="*/ 0 h 890"/>
                <a:gd name="T14" fmla="*/ 0 w 203"/>
                <a:gd name="T15" fmla="*/ 1 h 890"/>
                <a:gd name="T16" fmla="*/ 0 w 203"/>
                <a:gd name="T17" fmla="*/ 1 h 890"/>
                <a:gd name="T18" fmla="*/ 0 w 203"/>
                <a:gd name="T19" fmla="*/ 1 h 890"/>
                <a:gd name="T20" fmla="*/ 0 w 203"/>
                <a:gd name="T21" fmla="*/ 1 h 890"/>
                <a:gd name="T22" fmla="*/ 0 w 203"/>
                <a:gd name="T23" fmla="*/ 1 h 890"/>
                <a:gd name="T24" fmla="*/ 0 w 203"/>
                <a:gd name="T25" fmla="*/ 1 h 890"/>
                <a:gd name="T26" fmla="*/ 0 w 203"/>
                <a:gd name="T27" fmla="*/ 1 h 890"/>
                <a:gd name="T28" fmla="*/ 0 w 203"/>
                <a:gd name="T29" fmla="*/ 1 h 890"/>
                <a:gd name="T30" fmla="*/ 0 w 203"/>
                <a:gd name="T31" fmla="*/ 1 h 890"/>
                <a:gd name="T32" fmla="*/ 0 w 203"/>
                <a:gd name="T33" fmla="*/ 1 h 890"/>
                <a:gd name="T34" fmla="*/ 0 w 203"/>
                <a:gd name="T35" fmla="*/ 1 h 890"/>
                <a:gd name="T36" fmla="*/ 0 w 203"/>
                <a:gd name="T37" fmla="*/ 1 h 890"/>
                <a:gd name="T38" fmla="*/ 0 w 203"/>
                <a:gd name="T39" fmla="*/ 1 h 890"/>
                <a:gd name="T40" fmla="*/ 0 w 203"/>
                <a:gd name="T41" fmla="*/ 1 h 890"/>
                <a:gd name="T42" fmla="*/ 0 w 203"/>
                <a:gd name="T43" fmla="*/ 1 h 890"/>
                <a:gd name="T44" fmla="*/ 0 w 203"/>
                <a:gd name="T45" fmla="*/ 1 h 890"/>
                <a:gd name="T46" fmla="*/ 0 w 203"/>
                <a:gd name="T47" fmla="*/ 1 h 890"/>
                <a:gd name="T48" fmla="*/ 0 w 203"/>
                <a:gd name="T49" fmla="*/ 1 h 890"/>
                <a:gd name="T50" fmla="*/ 0 w 203"/>
                <a:gd name="T51" fmla="*/ 1 h 890"/>
                <a:gd name="T52" fmla="*/ 0 w 203"/>
                <a:gd name="T53" fmla="*/ 1 h 890"/>
                <a:gd name="T54" fmla="*/ 0 w 203"/>
                <a:gd name="T55" fmla="*/ 0 h 890"/>
                <a:gd name="T56" fmla="*/ 0 w 203"/>
                <a:gd name="T57" fmla="*/ 0 h 890"/>
                <a:gd name="T58" fmla="*/ 0 w 203"/>
                <a:gd name="T59" fmla="*/ 0 h 890"/>
                <a:gd name="T60" fmla="*/ 0 w 203"/>
                <a:gd name="T61" fmla="*/ 0 h 890"/>
                <a:gd name="T62" fmla="*/ 0 w 203"/>
                <a:gd name="T63" fmla="*/ 0 h 890"/>
                <a:gd name="T64" fmla="*/ 0 w 203"/>
                <a:gd name="T65" fmla="*/ 0 h 890"/>
                <a:gd name="T66" fmla="*/ 0 w 203"/>
                <a:gd name="T67" fmla="*/ 0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890"/>
                <a:gd name="T104" fmla="*/ 203 w 203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890">
                  <a:moveTo>
                    <a:pt x="203" y="49"/>
                  </a:moveTo>
                  <a:lnTo>
                    <a:pt x="172" y="92"/>
                  </a:lnTo>
                  <a:lnTo>
                    <a:pt x="143" y="136"/>
                  </a:lnTo>
                  <a:lnTo>
                    <a:pt x="116" y="182"/>
                  </a:lnTo>
                  <a:lnTo>
                    <a:pt x="95" y="230"/>
                  </a:lnTo>
                  <a:lnTo>
                    <a:pt x="76" y="279"/>
                  </a:lnTo>
                  <a:lnTo>
                    <a:pt x="61" y="329"/>
                  </a:lnTo>
                  <a:lnTo>
                    <a:pt x="50" y="380"/>
                  </a:lnTo>
                  <a:lnTo>
                    <a:pt x="44" y="434"/>
                  </a:lnTo>
                  <a:lnTo>
                    <a:pt x="40" y="488"/>
                  </a:lnTo>
                  <a:lnTo>
                    <a:pt x="41" y="543"/>
                  </a:lnTo>
                  <a:lnTo>
                    <a:pt x="48" y="598"/>
                  </a:lnTo>
                  <a:lnTo>
                    <a:pt x="58" y="656"/>
                  </a:lnTo>
                  <a:lnTo>
                    <a:pt x="73" y="713"/>
                  </a:lnTo>
                  <a:lnTo>
                    <a:pt x="91" y="771"/>
                  </a:lnTo>
                  <a:lnTo>
                    <a:pt x="116" y="830"/>
                  </a:lnTo>
                  <a:lnTo>
                    <a:pt x="145" y="890"/>
                  </a:lnTo>
                  <a:lnTo>
                    <a:pt x="101" y="832"/>
                  </a:lnTo>
                  <a:lnTo>
                    <a:pt x="66" y="776"/>
                  </a:lnTo>
                  <a:lnTo>
                    <a:pt x="39" y="721"/>
                  </a:lnTo>
                  <a:lnTo>
                    <a:pt x="20" y="666"/>
                  </a:lnTo>
                  <a:lnTo>
                    <a:pt x="7" y="612"/>
                  </a:lnTo>
                  <a:lnTo>
                    <a:pt x="1" y="558"/>
                  </a:lnTo>
                  <a:lnTo>
                    <a:pt x="0" y="504"/>
                  </a:lnTo>
                  <a:lnTo>
                    <a:pt x="6" y="450"/>
                  </a:lnTo>
                  <a:lnTo>
                    <a:pt x="15" y="398"/>
                  </a:lnTo>
                  <a:lnTo>
                    <a:pt x="30" y="344"/>
                  </a:lnTo>
                  <a:lnTo>
                    <a:pt x="48" y="289"/>
                  </a:lnTo>
                  <a:lnTo>
                    <a:pt x="69" y="233"/>
                  </a:lnTo>
                  <a:lnTo>
                    <a:pt x="93" y="177"/>
                  </a:lnTo>
                  <a:lnTo>
                    <a:pt x="118" y="119"/>
                  </a:lnTo>
                  <a:lnTo>
                    <a:pt x="145" y="60"/>
                  </a:lnTo>
                  <a:lnTo>
                    <a:pt x="174" y="0"/>
                  </a:lnTo>
                  <a:lnTo>
                    <a:pt x="20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40" name="Freeform 124"/>
            <p:cNvSpPr>
              <a:spLocks/>
            </p:cNvSpPr>
            <p:nvPr/>
          </p:nvSpPr>
          <p:spPr bwMode="auto">
            <a:xfrm>
              <a:off x="697" y="2628"/>
              <a:ext cx="49" cy="252"/>
            </a:xfrm>
            <a:custGeom>
              <a:avLst/>
              <a:gdLst>
                <a:gd name="T0" fmla="*/ 0 w 199"/>
                <a:gd name="T1" fmla="*/ 0 h 1009"/>
                <a:gd name="T2" fmla="*/ 0 w 199"/>
                <a:gd name="T3" fmla="*/ 0 h 1009"/>
                <a:gd name="T4" fmla="*/ 0 w 199"/>
                <a:gd name="T5" fmla="*/ 0 h 1009"/>
                <a:gd name="T6" fmla="*/ 0 w 199"/>
                <a:gd name="T7" fmla="*/ 0 h 1009"/>
                <a:gd name="T8" fmla="*/ 0 w 199"/>
                <a:gd name="T9" fmla="*/ 0 h 1009"/>
                <a:gd name="T10" fmla="*/ 0 w 199"/>
                <a:gd name="T11" fmla="*/ 0 h 1009"/>
                <a:gd name="T12" fmla="*/ 0 w 199"/>
                <a:gd name="T13" fmla="*/ 0 h 1009"/>
                <a:gd name="T14" fmla="*/ 0 w 199"/>
                <a:gd name="T15" fmla="*/ 1 h 1009"/>
                <a:gd name="T16" fmla="*/ 0 w 199"/>
                <a:gd name="T17" fmla="*/ 1 h 1009"/>
                <a:gd name="T18" fmla="*/ 0 w 199"/>
                <a:gd name="T19" fmla="*/ 1 h 1009"/>
                <a:gd name="T20" fmla="*/ 0 w 199"/>
                <a:gd name="T21" fmla="*/ 1 h 1009"/>
                <a:gd name="T22" fmla="*/ 0 w 199"/>
                <a:gd name="T23" fmla="*/ 1 h 1009"/>
                <a:gd name="T24" fmla="*/ 0 w 199"/>
                <a:gd name="T25" fmla="*/ 1 h 1009"/>
                <a:gd name="T26" fmla="*/ 0 w 199"/>
                <a:gd name="T27" fmla="*/ 1 h 1009"/>
                <a:gd name="T28" fmla="*/ 0 w 199"/>
                <a:gd name="T29" fmla="*/ 1 h 1009"/>
                <a:gd name="T30" fmla="*/ 0 w 199"/>
                <a:gd name="T31" fmla="*/ 1 h 1009"/>
                <a:gd name="T32" fmla="*/ 0 w 199"/>
                <a:gd name="T33" fmla="*/ 1 h 1009"/>
                <a:gd name="T34" fmla="*/ 0 w 199"/>
                <a:gd name="T35" fmla="*/ 0 h 1009"/>
                <a:gd name="T36" fmla="*/ 0 w 199"/>
                <a:gd name="T37" fmla="*/ 0 h 1009"/>
                <a:gd name="T38" fmla="*/ 0 w 199"/>
                <a:gd name="T39" fmla="*/ 0 h 1009"/>
                <a:gd name="T40" fmla="*/ 0 w 199"/>
                <a:gd name="T41" fmla="*/ 0 h 1009"/>
                <a:gd name="T42" fmla="*/ 0 w 199"/>
                <a:gd name="T43" fmla="*/ 0 h 1009"/>
                <a:gd name="T44" fmla="*/ 0 w 199"/>
                <a:gd name="T45" fmla="*/ 0 h 1009"/>
                <a:gd name="T46" fmla="*/ 0 w 199"/>
                <a:gd name="T47" fmla="*/ 0 h 1009"/>
                <a:gd name="T48" fmla="*/ 0 w 199"/>
                <a:gd name="T49" fmla="*/ 0 h 1009"/>
                <a:gd name="T50" fmla="*/ 0 w 199"/>
                <a:gd name="T51" fmla="*/ 0 h 1009"/>
                <a:gd name="T52" fmla="*/ 0 w 199"/>
                <a:gd name="T53" fmla="*/ 0 h 1009"/>
                <a:gd name="T54" fmla="*/ 0 w 199"/>
                <a:gd name="T55" fmla="*/ 0 h 1009"/>
                <a:gd name="T56" fmla="*/ 0 w 199"/>
                <a:gd name="T57" fmla="*/ 0 h 10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009"/>
                <a:gd name="T89" fmla="*/ 199 w 199"/>
                <a:gd name="T90" fmla="*/ 1009 h 10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009">
                  <a:moveTo>
                    <a:pt x="77" y="0"/>
                  </a:moveTo>
                  <a:lnTo>
                    <a:pt x="156" y="125"/>
                  </a:lnTo>
                  <a:lnTo>
                    <a:pt x="176" y="257"/>
                  </a:lnTo>
                  <a:lnTo>
                    <a:pt x="191" y="368"/>
                  </a:lnTo>
                  <a:lnTo>
                    <a:pt x="199" y="465"/>
                  </a:lnTo>
                  <a:lnTo>
                    <a:pt x="199" y="554"/>
                  </a:lnTo>
                  <a:lnTo>
                    <a:pt x="187" y="640"/>
                  </a:lnTo>
                  <a:lnTo>
                    <a:pt x="161" y="733"/>
                  </a:lnTo>
                  <a:lnTo>
                    <a:pt x="119" y="837"/>
                  </a:lnTo>
                  <a:lnTo>
                    <a:pt x="58" y="960"/>
                  </a:lnTo>
                  <a:lnTo>
                    <a:pt x="0" y="1009"/>
                  </a:lnTo>
                  <a:lnTo>
                    <a:pt x="37" y="947"/>
                  </a:lnTo>
                  <a:lnTo>
                    <a:pt x="68" y="890"/>
                  </a:lnTo>
                  <a:lnTo>
                    <a:pt x="94" y="836"/>
                  </a:lnTo>
                  <a:lnTo>
                    <a:pt x="117" y="783"/>
                  </a:lnTo>
                  <a:lnTo>
                    <a:pt x="135" y="733"/>
                  </a:lnTo>
                  <a:lnTo>
                    <a:pt x="150" y="684"/>
                  </a:lnTo>
                  <a:lnTo>
                    <a:pt x="162" y="637"/>
                  </a:lnTo>
                  <a:lnTo>
                    <a:pt x="169" y="588"/>
                  </a:lnTo>
                  <a:lnTo>
                    <a:pt x="174" y="539"/>
                  </a:lnTo>
                  <a:lnTo>
                    <a:pt x="176" y="489"/>
                  </a:lnTo>
                  <a:lnTo>
                    <a:pt x="174" y="437"/>
                  </a:lnTo>
                  <a:lnTo>
                    <a:pt x="171" y="384"/>
                  </a:lnTo>
                  <a:lnTo>
                    <a:pt x="164" y="326"/>
                  </a:lnTo>
                  <a:lnTo>
                    <a:pt x="156" y="264"/>
                  </a:lnTo>
                  <a:lnTo>
                    <a:pt x="145" y="199"/>
                  </a:lnTo>
                  <a:lnTo>
                    <a:pt x="133" y="129"/>
                  </a:lnTo>
                  <a:lnTo>
                    <a:pt x="29" y="3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41" name="Freeform 125"/>
            <p:cNvSpPr>
              <a:spLocks/>
            </p:cNvSpPr>
            <p:nvPr/>
          </p:nvSpPr>
          <p:spPr bwMode="auto">
            <a:xfrm>
              <a:off x="428" y="2691"/>
              <a:ext cx="311" cy="39"/>
            </a:xfrm>
            <a:custGeom>
              <a:avLst/>
              <a:gdLst>
                <a:gd name="T0" fmla="*/ 0 w 1246"/>
                <a:gd name="T1" fmla="*/ 0 h 155"/>
                <a:gd name="T2" fmla="*/ 0 w 1246"/>
                <a:gd name="T3" fmla="*/ 0 h 155"/>
                <a:gd name="T4" fmla="*/ 0 w 1246"/>
                <a:gd name="T5" fmla="*/ 0 h 155"/>
                <a:gd name="T6" fmla="*/ 0 w 1246"/>
                <a:gd name="T7" fmla="*/ 0 h 155"/>
                <a:gd name="T8" fmla="*/ 0 w 1246"/>
                <a:gd name="T9" fmla="*/ 0 h 155"/>
                <a:gd name="T10" fmla="*/ 0 w 1246"/>
                <a:gd name="T11" fmla="*/ 0 h 155"/>
                <a:gd name="T12" fmla="*/ 0 w 1246"/>
                <a:gd name="T13" fmla="*/ 0 h 155"/>
                <a:gd name="T14" fmla="*/ 0 w 1246"/>
                <a:gd name="T15" fmla="*/ 0 h 155"/>
                <a:gd name="T16" fmla="*/ 1 w 1246"/>
                <a:gd name="T17" fmla="*/ 0 h 155"/>
                <a:gd name="T18" fmla="*/ 1 w 1246"/>
                <a:gd name="T19" fmla="*/ 0 h 155"/>
                <a:gd name="T20" fmla="*/ 1 w 1246"/>
                <a:gd name="T21" fmla="*/ 0 h 155"/>
                <a:gd name="T22" fmla="*/ 1 w 1246"/>
                <a:gd name="T23" fmla="*/ 0 h 155"/>
                <a:gd name="T24" fmla="*/ 1 w 1246"/>
                <a:gd name="T25" fmla="*/ 0 h 155"/>
                <a:gd name="T26" fmla="*/ 1 w 1246"/>
                <a:gd name="T27" fmla="*/ 0 h 155"/>
                <a:gd name="T28" fmla="*/ 1 w 1246"/>
                <a:gd name="T29" fmla="*/ 0 h 155"/>
                <a:gd name="T30" fmla="*/ 1 w 1246"/>
                <a:gd name="T31" fmla="*/ 0 h 155"/>
                <a:gd name="T32" fmla="*/ 1 w 1246"/>
                <a:gd name="T33" fmla="*/ 0 h 155"/>
                <a:gd name="T34" fmla="*/ 1 w 1246"/>
                <a:gd name="T35" fmla="*/ 0 h 155"/>
                <a:gd name="T36" fmla="*/ 1 w 1246"/>
                <a:gd name="T37" fmla="*/ 0 h 155"/>
                <a:gd name="T38" fmla="*/ 1 w 1246"/>
                <a:gd name="T39" fmla="*/ 0 h 155"/>
                <a:gd name="T40" fmla="*/ 1 w 1246"/>
                <a:gd name="T41" fmla="*/ 0 h 155"/>
                <a:gd name="T42" fmla="*/ 1 w 1246"/>
                <a:gd name="T43" fmla="*/ 0 h 155"/>
                <a:gd name="T44" fmla="*/ 1 w 1246"/>
                <a:gd name="T45" fmla="*/ 0 h 155"/>
                <a:gd name="T46" fmla="*/ 1 w 1246"/>
                <a:gd name="T47" fmla="*/ 0 h 155"/>
                <a:gd name="T48" fmla="*/ 0 w 1246"/>
                <a:gd name="T49" fmla="*/ 0 h 155"/>
                <a:gd name="T50" fmla="*/ 0 w 1246"/>
                <a:gd name="T51" fmla="*/ 0 h 155"/>
                <a:gd name="T52" fmla="*/ 0 w 1246"/>
                <a:gd name="T53" fmla="*/ 0 h 155"/>
                <a:gd name="T54" fmla="*/ 0 w 1246"/>
                <a:gd name="T55" fmla="*/ 0 h 155"/>
                <a:gd name="T56" fmla="*/ 0 w 1246"/>
                <a:gd name="T57" fmla="*/ 0 h 155"/>
                <a:gd name="T58" fmla="*/ 0 w 1246"/>
                <a:gd name="T59" fmla="*/ 0 h 155"/>
                <a:gd name="T60" fmla="*/ 0 w 1246"/>
                <a:gd name="T61" fmla="*/ 0 h 155"/>
                <a:gd name="T62" fmla="*/ 0 w 1246"/>
                <a:gd name="T63" fmla="*/ 0 h 155"/>
                <a:gd name="T64" fmla="*/ 0 w 1246"/>
                <a:gd name="T65" fmla="*/ 0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6"/>
                <a:gd name="T100" fmla="*/ 0 h 155"/>
                <a:gd name="T101" fmla="*/ 1246 w 1246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6" h="155">
                  <a:moveTo>
                    <a:pt x="28" y="30"/>
                  </a:moveTo>
                  <a:lnTo>
                    <a:pt x="73" y="41"/>
                  </a:lnTo>
                  <a:lnTo>
                    <a:pt x="117" y="51"/>
                  </a:lnTo>
                  <a:lnTo>
                    <a:pt x="161" y="60"/>
                  </a:lnTo>
                  <a:lnTo>
                    <a:pt x="204" y="69"/>
                  </a:lnTo>
                  <a:lnTo>
                    <a:pt x="245" y="76"/>
                  </a:lnTo>
                  <a:lnTo>
                    <a:pt x="286" y="82"/>
                  </a:lnTo>
                  <a:lnTo>
                    <a:pt x="326" y="89"/>
                  </a:lnTo>
                  <a:lnTo>
                    <a:pt x="365" y="95"/>
                  </a:lnTo>
                  <a:lnTo>
                    <a:pt x="405" y="100"/>
                  </a:lnTo>
                  <a:lnTo>
                    <a:pt x="443" y="104"/>
                  </a:lnTo>
                  <a:lnTo>
                    <a:pt x="481" y="106"/>
                  </a:lnTo>
                  <a:lnTo>
                    <a:pt x="518" y="109"/>
                  </a:lnTo>
                  <a:lnTo>
                    <a:pt x="556" y="110"/>
                  </a:lnTo>
                  <a:lnTo>
                    <a:pt x="592" y="111"/>
                  </a:lnTo>
                  <a:lnTo>
                    <a:pt x="628" y="111"/>
                  </a:lnTo>
                  <a:lnTo>
                    <a:pt x="663" y="111"/>
                  </a:lnTo>
                  <a:lnTo>
                    <a:pt x="700" y="110"/>
                  </a:lnTo>
                  <a:lnTo>
                    <a:pt x="735" y="107"/>
                  </a:lnTo>
                  <a:lnTo>
                    <a:pt x="770" y="105"/>
                  </a:lnTo>
                  <a:lnTo>
                    <a:pt x="805" y="101"/>
                  </a:lnTo>
                  <a:lnTo>
                    <a:pt x="840" y="97"/>
                  </a:lnTo>
                  <a:lnTo>
                    <a:pt x="874" y="91"/>
                  </a:lnTo>
                  <a:lnTo>
                    <a:pt x="909" y="86"/>
                  </a:lnTo>
                  <a:lnTo>
                    <a:pt x="944" y="80"/>
                  </a:lnTo>
                  <a:lnTo>
                    <a:pt x="979" y="72"/>
                  </a:lnTo>
                  <a:lnTo>
                    <a:pt x="1013" y="64"/>
                  </a:lnTo>
                  <a:lnTo>
                    <a:pt x="1048" y="55"/>
                  </a:lnTo>
                  <a:lnTo>
                    <a:pt x="1084" y="46"/>
                  </a:lnTo>
                  <a:lnTo>
                    <a:pt x="1119" y="35"/>
                  </a:lnTo>
                  <a:lnTo>
                    <a:pt x="1154" y="23"/>
                  </a:lnTo>
                  <a:lnTo>
                    <a:pt x="1191" y="12"/>
                  </a:lnTo>
                  <a:lnTo>
                    <a:pt x="1227" y="0"/>
                  </a:lnTo>
                  <a:lnTo>
                    <a:pt x="1246" y="49"/>
                  </a:lnTo>
                  <a:lnTo>
                    <a:pt x="1203" y="62"/>
                  </a:lnTo>
                  <a:lnTo>
                    <a:pt x="1161" y="75"/>
                  </a:lnTo>
                  <a:lnTo>
                    <a:pt x="1119" y="86"/>
                  </a:lnTo>
                  <a:lnTo>
                    <a:pt x="1079" y="97"/>
                  </a:lnTo>
                  <a:lnTo>
                    <a:pt x="1039" y="106"/>
                  </a:lnTo>
                  <a:lnTo>
                    <a:pt x="1000" y="115"/>
                  </a:lnTo>
                  <a:lnTo>
                    <a:pt x="961" y="124"/>
                  </a:lnTo>
                  <a:lnTo>
                    <a:pt x="923" y="130"/>
                  </a:lnTo>
                  <a:lnTo>
                    <a:pt x="885" y="136"/>
                  </a:lnTo>
                  <a:lnTo>
                    <a:pt x="847" y="141"/>
                  </a:lnTo>
                  <a:lnTo>
                    <a:pt x="810" y="145"/>
                  </a:lnTo>
                  <a:lnTo>
                    <a:pt x="772" y="149"/>
                  </a:lnTo>
                  <a:lnTo>
                    <a:pt x="736" y="151"/>
                  </a:lnTo>
                  <a:lnTo>
                    <a:pt x="700" y="154"/>
                  </a:lnTo>
                  <a:lnTo>
                    <a:pt x="662" y="155"/>
                  </a:lnTo>
                  <a:lnTo>
                    <a:pt x="626" y="155"/>
                  </a:lnTo>
                  <a:lnTo>
                    <a:pt x="589" y="155"/>
                  </a:lnTo>
                  <a:lnTo>
                    <a:pt x="553" y="154"/>
                  </a:lnTo>
                  <a:lnTo>
                    <a:pt x="516" y="153"/>
                  </a:lnTo>
                  <a:lnTo>
                    <a:pt x="479" y="150"/>
                  </a:lnTo>
                  <a:lnTo>
                    <a:pt x="442" y="148"/>
                  </a:lnTo>
                  <a:lnTo>
                    <a:pt x="404" y="144"/>
                  </a:lnTo>
                  <a:lnTo>
                    <a:pt x="367" y="140"/>
                  </a:lnTo>
                  <a:lnTo>
                    <a:pt x="328" y="135"/>
                  </a:lnTo>
                  <a:lnTo>
                    <a:pt x="289" y="129"/>
                  </a:lnTo>
                  <a:lnTo>
                    <a:pt x="250" y="124"/>
                  </a:lnTo>
                  <a:lnTo>
                    <a:pt x="210" y="117"/>
                  </a:lnTo>
                  <a:lnTo>
                    <a:pt x="169" y="110"/>
                  </a:lnTo>
                  <a:lnTo>
                    <a:pt x="127" y="102"/>
                  </a:lnTo>
                  <a:lnTo>
                    <a:pt x="86" y="95"/>
                  </a:lnTo>
                  <a:lnTo>
                    <a:pt x="43" y="86"/>
                  </a:lnTo>
                  <a:lnTo>
                    <a:pt x="0" y="7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42" name="Freeform 126"/>
            <p:cNvSpPr>
              <a:spLocks/>
            </p:cNvSpPr>
            <p:nvPr/>
          </p:nvSpPr>
          <p:spPr bwMode="auto">
            <a:xfrm>
              <a:off x="424" y="2772"/>
              <a:ext cx="315" cy="46"/>
            </a:xfrm>
            <a:custGeom>
              <a:avLst/>
              <a:gdLst>
                <a:gd name="T0" fmla="*/ 0 w 1259"/>
                <a:gd name="T1" fmla="*/ 0 h 183"/>
                <a:gd name="T2" fmla="*/ 0 w 1259"/>
                <a:gd name="T3" fmla="*/ 0 h 183"/>
                <a:gd name="T4" fmla="*/ 0 w 1259"/>
                <a:gd name="T5" fmla="*/ 0 h 183"/>
                <a:gd name="T6" fmla="*/ 0 w 1259"/>
                <a:gd name="T7" fmla="*/ 0 h 183"/>
                <a:gd name="T8" fmla="*/ 1 w 1259"/>
                <a:gd name="T9" fmla="*/ 0 h 183"/>
                <a:gd name="T10" fmla="*/ 1 w 1259"/>
                <a:gd name="T11" fmla="*/ 0 h 183"/>
                <a:gd name="T12" fmla="*/ 1 w 1259"/>
                <a:gd name="T13" fmla="*/ 0 h 183"/>
                <a:gd name="T14" fmla="*/ 1 w 1259"/>
                <a:gd name="T15" fmla="*/ 0 h 183"/>
                <a:gd name="T16" fmla="*/ 1 w 1259"/>
                <a:gd name="T17" fmla="*/ 0 h 183"/>
                <a:gd name="T18" fmla="*/ 1 w 1259"/>
                <a:gd name="T19" fmla="*/ 0 h 183"/>
                <a:gd name="T20" fmla="*/ 1 w 1259"/>
                <a:gd name="T21" fmla="*/ 0 h 183"/>
                <a:gd name="T22" fmla="*/ 1 w 1259"/>
                <a:gd name="T23" fmla="*/ 0 h 183"/>
                <a:gd name="T24" fmla="*/ 1 w 1259"/>
                <a:gd name="T25" fmla="*/ 0 h 183"/>
                <a:gd name="T26" fmla="*/ 1 w 1259"/>
                <a:gd name="T27" fmla="*/ 0 h 183"/>
                <a:gd name="T28" fmla="*/ 1 w 1259"/>
                <a:gd name="T29" fmla="*/ 0 h 183"/>
                <a:gd name="T30" fmla="*/ 1 w 1259"/>
                <a:gd name="T31" fmla="*/ 0 h 183"/>
                <a:gd name="T32" fmla="*/ 1 w 1259"/>
                <a:gd name="T33" fmla="*/ 0 h 183"/>
                <a:gd name="T34" fmla="*/ 1 w 1259"/>
                <a:gd name="T35" fmla="*/ 0 h 183"/>
                <a:gd name="T36" fmla="*/ 1 w 1259"/>
                <a:gd name="T37" fmla="*/ 0 h 183"/>
                <a:gd name="T38" fmla="*/ 1 w 1259"/>
                <a:gd name="T39" fmla="*/ 0 h 183"/>
                <a:gd name="T40" fmla="*/ 1 w 1259"/>
                <a:gd name="T41" fmla="*/ 0 h 183"/>
                <a:gd name="T42" fmla="*/ 1 w 1259"/>
                <a:gd name="T43" fmla="*/ 0 h 183"/>
                <a:gd name="T44" fmla="*/ 1 w 1259"/>
                <a:gd name="T45" fmla="*/ 0 h 183"/>
                <a:gd name="T46" fmla="*/ 1 w 1259"/>
                <a:gd name="T47" fmla="*/ 0 h 183"/>
                <a:gd name="T48" fmla="*/ 1 w 1259"/>
                <a:gd name="T49" fmla="*/ 0 h 183"/>
                <a:gd name="T50" fmla="*/ 1 w 1259"/>
                <a:gd name="T51" fmla="*/ 0 h 183"/>
                <a:gd name="T52" fmla="*/ 1 w 1259"/>
                <a:gd name="T53" fmla="*/ 0 h 183"/>
                <a:gd name="T54" fmla="*/ 1 w 1259"/>
                <a:gd name="T55" fmla="*/ 0 h 183"/>
                <a:gd name="T56" fmla="*/ 0 w 1259"/>
                <a:gd name="T57" fmla="*/ 0 h 183"/>
                <a:gd name="T58" fmla="*/ 0 w 1259"/>
                <a:gd name="T59" fmla="*/ 0 h 183"/>
                <a:gd name="T60" fmla="*/ 0 w 1259"/>
                <a:gd name="T61" fmla="*/ 0 h 183"/>
                <a:gd name="T62" fmla="*/ 0 w 1259"/>
                <a:gd name="T63" fmla="*/ 0 h 183"/>
                <a:gd name="T64" fmla="*/ 0 w 125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9"/>
                <a:gd name="T100" fmla="*/ 0 h 183"/>
                <a:gd name="T101" fmla="*/ 1259 w 125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9" h="183">
                  <a:moveTo>
                    <a:pt x="5" y="29"/>
                  </a:moveTo>
                  <a:lnTo>
                    <a:pt x="50" y="41"/>
                  </a:lnTo>
                  <a:lnTo>
                    <a:pt x="95" y="54"/>
                  </a:lnTo>
                  <a:lnTo>
                    <a:pt x="139" y="65"/>
                  </a:lnTo>
                  <a:lnTo>
                    <a:pt x="183" y="76"/>
                  </a:lnTo>
                  <a:lnTo>
                    <a:pt x="225" y="86"/>
                  </a:lnTo>
                  <a:lnTo>
                    <a:pt x="268" y="95"/>
                  </a:lnTo>
                  <a:lnTo>
                    <a:pt x="309" y="104"/>
                  </a:lnTo>
                  <a:lnTo>
                    <a:pt x="350" y="112"/>
                  </a:lnTo>
                  <a:lnTo>
                    <a:pt x="392" y="118"/>
                  </a:lnTo>
                  <a:lnTo>
                    <a:pt x="432" y="124"/>
                  </a:lnTo>
                  <a:lnTo>
                    <a:pt x="472" y="129"/>
                  </a:lnTo>
                  <a:lnTo>
                    <a:pt x="512" y="134"/>
                  </a:lnTo>
                  <a:lnTo>
                    <a:pt x="552" y="137"/>
                  </a:lnTo>
                  <a:lnTo>
                    <a:pt x="591" y="139"/>
                  </a:lnTo>
                  <a:lnTo>
                    <a:pt x="630" y="140"/>
                  </a:lnTo>
                  <a:lnTo>
                    <a:pt x="667" y="140"/>
                  </a:lnTo>
                  <a:lnTo>
                    <a:pt x="706" y="140"/>
                  </a:lnTo>
                  <a:lnTo>
                    <a:pt x="744" y="139"/>
                  </a:lnTo>
                  <a:lnTo>
                    <a:pt x="781" y="137"/>
                  </a:lnTo>
                  <a:lnTo>
                    <a:pt x="819" y="133"/>
                  </a:lnTo>
                  <a:lnTo>
                    <a:pt x="856" y="128"/>
                  </a:lnTo>
                  <a:lnTo>
                    <a:pt x="893" y="122"/>
                  </a:lnTo>
                  <a:lnTo>
                    <a:pt x="930" y="115"/>
                  </a:lnTo>
                  <a:lnTo>
                    <a:pt x="967" y="107"/>
                  </a:lnTo>
                  <a:lnTo>
                    <a:pt x="1003" y="98"/>
                  </a:lnTo>
                  <a:lnTo>
                    <a:pt x="1039" y="88"/>
                  </a:lnTo>
                  <a:lnTo>
                    <a:pt x="1077" y="76"/>
                  </a:lnTo>
                  <a:lnTo>
                    <a:pt x="1113" y="63"/>
                  </a:lnTo>
                  <a:lnTo>
                    <a:pt x="1150" y="49"/>
                  </a:lnTo>
                  <a:lnTo>
                    <a:pt x="1186" y="34"/>
                  </a:lnTo>
                  <a:lnTo>
                    <a:pt x="1222" y="18"/>
                  </a:lnTo>
                  <a:lnTo>
                    <a:pt x="1259" y="0"/>
                  </a:lnTo>
                  <a:lnTo>
                    <a:pt x="1259" y="48"/>
                  </a:lnTo>
                  <a:lnTo>
                    <a:pt x="1216" y="66"/>
                  </a:lnTo>
                  <a:lnTo>
                    <a:pt x="1173" y="84"/>
                  </a:lnTo>
                  <a:lnTo>
                    <a:pt x="1132" y="100"/>
                  </a:lnTo>
                  <a:lnTo>
                    <a:pt x="1092" y="114"/>
                  </a:lnTo>
                  <a:lnTo>
                    <a:pt x="1051" y="128"/>
                  </a:lnTo>
                  <a:lnTo>
                    <a:pt x="1012" y="139"/>
                  </a:lnTo>
                  <a:lnTo>
                    <a:pt x="972" y="149"/>
                  </a:lnTo>
                  <a:lnTo>
                    <a:pt x="933" y="157"/>
                  </a:lnTo>
                  <a:lnTo>
                    <a:pt x="895" y="164"/>
                  </a:lnTo>
                  <a:lnTo>
                    <a:pt x="856" y="170"/>
                  </a:lnTo>
                  <a:lnTo>
                    <a:pt x="819" y="175"/>
                  </a:lnTo>
                  <a:lnTo>
                    <a:pt x="781" y="179"/>
                  </a:lnTo>
                  <a:lnTo>
                    <a:pt x="744" y="180"/>
                  </a:lnTo>
                  <a:lnTo>
                    <a:pt x="707" y="182"/>
                  </a:lnTo>
                  <a:lnTo>
                    <a:pt x="670" y="183"/>
                  </a:lnTo>
                  <a:lnTo>
                    <a:pt x="632" y="182"/>
                  </a:lnTo>
                  <a:lnTo>
                    <a:pt x="595" y="180"/>
                  </a:lnTo>
                  <a:lnTo>
                    <a:pt x="558" y="177"/>
                  </a:lnTo>
                  <a:lnTo>
                    <a:pt x="521" y="174"/>
                  </a:lnTo>
                  <a:lnTo>
                    <a:pt x="483" y="169"/>
                  </a:lnTo>
                  <a:lnTo>
                    <a:pt x="446" y="164"/>
                  </a:lnTo>
                  <a:lnTo>
                    <a:pt x="407" y="158"/>
                  </a:lnTo>
                  <a:lnTo>
                    <a:pt x="368" y="152"/>
                  </a:lnTo>
                  <a:lnTo>
                    <a:pt x="329" y="144"/>
                  </a:lnTo>
                  <a:lnTo>
                    <a:pt x="290" y="137"/>
                  </a:lnTo>
                  <a:lnTo>
                    <a:pt x="250" y="128"/>
                  </a:lnTo>
                  <a:lnTo>
                    <a:pt x="210" y="119"/>
                  </a:lnTo>
                  <a:lnTo>
                    <a:pt x="170" y="109"/>
                  </a:lnTo>
                  <a:lnTo>
                    <a:pt x="129" y="99"/>
                  </a:lnTo>
                  <a:lnTo>
                    <a:pt x="86" y="89"/>
                  </a:lnTo>
                  <a:lnTo>
                    <a:pt x="44" y="79"/>
                  </a:lnTo>
                  <a:lnTo>
                    <a:pt x="0" y="68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43" name="Freeform 127"/>
            <p:cNvSpPr>
              <a:spLocks/>
            </p:cNvSpPr>
            <p:nvPr/>
          </p:nvSpPr>
          <p:spPr bwMode="auto">
            <a:xfrm>
              <a:off x="365" y="2555"/>
              <a:ext cx="63" cy="237"/>
            </a:xfrm>
            <a:custGeom>
              <a:avLst/>
              <a:gdLst>
                <a:gd name="T0" fmla="*/ 0 w 253"/>
                <a:gd name="T1" fmla="*/ 0 h 949"/>
                <a:gd name="T2" fmla="*/ 0 w 253"/>
                <a:gd name="T3" fmla="*/ 0 h 949"/>
                <a:gd name="T4" fmla="*/ 0 w 253"/>
                <a:gd name="T5" fmla="*/ 0 h 949"/>
                <a:gd name="T6" fmla="*/ 0 w 253"/>
                <a:gd name="T7" fmla="*/ 0 h 949"/>
                <a:gd name="T8" fmla="*/ 0 w 253"/>
                <a:gd name="T9" fmla="*/ 0 h 949"/>
                <a:gd name="T10" fmla="*/ 0 w 253"/>
                <a:gd name="T11" fmla="*/ 0 h 949"/>
                <a:gd name="T12" fmla="*/ 0 w 253"/>
                <a:gd name="T13" fmla="*/ 0 h 949"/>
                <a:gd name="T14" fmla="*/ 0 w 253"/>
                <a:gd name="T15" fmla="*/ 0 h 949"/>
                <a:gd name="T16" fmla="*/ 0 w 253"/>
                <a:gd name="T17" fmla="*/ 0 h 949"/>
                <a:gd name="T18" fmla="*/ 0 w 253"/>
                <a:gd name="T19" fmla="*/ 0 h 949"/>
                <a:gd name="T20" fmla="*/ 0 w 253"/>
                <a:gd name="T21" fmla="*/ 0 h 949"/>
                <a:gd name="T22" fmla="*/ 0 w 253"/>
                <a:gd name="T23" fmla="*/ 0 h 949"/>
                <a:gd name="T24" fmla="*/ 0 w 253"/>
                <a:gd name="T25" fmla="*/ 1 h 949"/>
                <a:gd name="T26" fmla="*/ 0 w 253"/>
                <a:gd name="T27" fmla="*/ 1 h 949"/>
                <a:gd name="T28" fmla="*/ 0 w 253"/>
                <a:gd name="T29" fmla="*/ 1 h 949"/>
                <a:gd name="T30" fmla="*/ 0 w 253"/>
                <a:gd name="T31" fmla="*/ 1 h 949"/>
                <a:gd name="T32" fmla="*/ 0 w 253"/>
                <a:gd name="T33" fmla="*/ 1 h 949"/>
                <a:gd name="T34" fmla="*/ 0 w 253"/>
                <a:gd name="T35" fmla="*/ 1 h 949"/>
                <a:gd name="T36" fmla="*/ 0 w 253"/>
                <a:gd name="T37" fmla="*/ 1 h 949"/>
                <a:gd name="T38" fmla="*/ 0 w 253"/>
                <a:gd name="T39" fmla="*/ 1 h 949"/>
                <a:gd name="T40" fmla="*/ 0 w 253"/>
                <a:gd name="T41" fmla="*/ 1 h 949"/>
                <a:gd name="T42" fmla="*/ 0 w 253"/>
                <a:gd name="T43" fmla="*/ 0 h 949"/>
                <a:gd name="T44" fmla="*/ 0 w 253"/>
                <a:gd name="T45" fmla="*/ 0 h 949"/>
                <a:gd name="T46" fmla="*/ 0 w 253"/>
                <a:gd name="T47" fmla="*/ 0 h 949"/>
                <a:gd name="T48" fmla="*/ 0 w 253"/>
                <a:gd name="T49" fmla="*/ 0 h 949"/>
                <a:gd name="T50" fmla="*/ 0 w 253"/>
                <a:gd name="T51" fmla="*/ 0 h 949"/>
                <a:gd name="T52" fmla="*/ 0 w 253"/>
                <a:gd name="T53" fmla="*/ 0 h 949"/>
                <a:gd name="T54" fmla="*/ 0 w 253"/>
                <a:gd name="T55" fmla="*/ 0 h 949"/>
                <a:gd name="T56" fmla="*/ 0 w 253"/>
                <a:gd name="T57" fmla="*/ 0 h 949"/>
                <a:gd name="T58" fmla="*/ 0 w 253"/>
                <a:gd name="T59" fmla="*/ 0 h 949"/>
                <a:gd name="T60" fmla="*/ 0 w 253"/>
                <a:gd name="T61" fmla="*/ 0 h 949"/>
                <a:gd name="T62" fmla="*/ 0 w 253"/>
                <a:gd name="T63" fmla="*/ 0 h 949"/>
                <a:gd name="T64" fmla="*/ 0 w 253"/>
                <a:gd name="T65" fmla="*/ 0 h 949"/>
                <a:gd name="T66" fmla="*/ 0 w 253"/>
                <a:gd name="T67" fmla="*/ 0 h 9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949"/>
                <a:gd name="T104" fmla="*/ 253 w 253"/>
                <a:gd name="T105" fmla="*/ 949 h 9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949">
                  <a:moveTo>
                    <a:pt x="253" y="49"/>
                  </a:moveTo>
                  <a:lnTo>
                    <a:pt x="203" y="103"/>
                  </a:lnTo>
                  <a:lnTo>
                    <a:pt x="160" y="155"/>
                  </a:lnTo>
                  <a:lnTo>
                    <a:pt x="124" y="208"/>
                  </a:lnTo>
                  <a:lnTo>
                    <a:pt x="94" y="259"/>
                  </a:lnTo>
                  <a:lnTo>
                    <a:pt x="70" y="311"/>
                  </a:lnTo>
                  <a:lnTo>
                    <a:pt x="51" y="362"/>
                  </a:lnTo>
                  <a:lnTo>
                    <a:pt x="37" y="415"/>
                  </a:lnTo>
                  <a:lnTo>
                    <a:pt x="29" y="467"/>
                  </a:lnTo>
                  <a:lnTo>
                    <a:pt x="22" y="521"/>
                  </a:lnTo>
                  <a:lnTo>
                    <a:pt x="21" y="576"/>
                  </a:lnTo>
                  <a:lnTo>
                    <a:pt x="22" y="633"/>
                  </a:lnTo>
                  <a:lnTo>
                    <a:pt x="26" y="691"/>
                  </a:lnTo>
                  <a:lnTo>
                    <a:pt x="32" y="752"/>
                  </a:lnTo>
                  <a:lnTo>
                    <a:pt x="40" y="815"/>
                  </a:lnTo>
                  <a:lnTo>
                    <a:pt x="49" y="880"/>
                  </a:lnTo>
                  <a:lnTo>
                    <a:pt x="59" y="949"/>
                  </a:lnTo>
                  <a:lnTo>
                    <a:pt x="41" y="880"/>
                  </a:lnTo>
                  <a:lnTo>
                    <a:pt x="27" y="813"/>
                  </a:lnTo>
                  <a:lnTo>
                    <a:pt x="15" y="749"/>
                  </a:lnTo>
                  <a:lnTo>
                    <a:pt x="6" y="688"/>
                  </a:lnTo>
                  <a:lnTo>
                    <a:pt x="1" y="628"/>
                  </a:lnTo>
                  <a:lnTo>
                    <a:pt x="0" y="569"/>
                  </a:lnTo>
                  <a:lnTo>
                    <a:pt x="1" y="511"/>
                  </a:lnTo>
                  <a:lnTo>
                    <a:pt x="7" y="455"/>
                  </a:lnTo>
                  <a:lnTo>
                    <a:pt x="17" y="399"/>
                  </a:lnTo>
                  <a:lnTo>
                    <a:pt x="32" y="342"/>
                  </a:lnTo>
                  <a:lnTo>
                    <a:pt x="51" y="287"/>
                  </a:lnTo>
                  <a:lnTo>
                    <a:pt x="75" y="231"/>
                  </a:lnTo>
                  <a:lnTo>
                    <a:pt x="104" y="174"/>
                  </a:lnTo>
                  <a:lnTo>
                    <a:pt x="138" y="118"/>
                  </a:lnTo>
                  <a:lnTo>
                    <a:pt x="178" y="59"/>
                  </a:lnTo>
                  <a:lnTo>
                    <a:pt x="223" y="0"/>
                  </a:lnTo>
                  <a:lnTo>
                    <a:pt x="25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44" name="Freeform 128"/>
            <p:cNvSpPr>
              <a:spLocks/>
            </p:cNvSpPr>
            <p:nvPr/>
          </p:nvSpPr>
          <p:spPr bwMode="auto">
            <a:xfrm>
              <a:off x="730" y="2549"/>
              <a:ext cx="68" cy="265"/>
            </a:xfrm>
            <a:custGeom>
              <a:avLst/>
              <a:gdLst>
                <a:gd name="T0" fmla="*/ 0 w 273"/>
                <a:gd name="T1" fmla="*/ 0 h 1056"/>
                <a:gd name="T2" fmla="*/ 0 w 273"/>
                <a:gd name="T3" fmla="*/ 0 h 1056"/>
                <a:gd name="T4" fmla="*/ 0 w 273"/>
                <a:gd name="T5" fmla="*/ 0 h 1056"/>
                <a:gd name="T6" fmla="*/ 0 w 273"/>
                <a:gd name="T7" fmla="*/ 0 h 1056"/>
                <a:gd name="T8" fmla="*/ 0 w 273"/>
                <a:gd name="T9" fmla="*/ 0 h 1056"/>
                <a:gd name="T10" fmla="*/ 0 w 273"/>
                <a:gd name="T11" fmla="*/ 0 h 1056"/>
                <a:gd name="T12" fmla="*/ 0 w 273"/>
                <a:gd name="T13" fmla="*/ 1 h 1056"/>
                <a:gd name="T14" fmla="*/ 0 w 273"/>
                <a:gd name="T15" fmla="*/ 1 h 1056"/>
                <a:gd name="T16" fmla="*/ 0 w 273"/>
                <a:gd name="T17" fmla="*/ 1 h 1056"/>
                <a:gd name="T18" fmla="*/ 0 w 273"/>
                <a:gd name="T19" fmla="*/ 1 h 1056"/>
                <a:gd name="T20" fmla="*/ 0 w 273"/>
                <a:gd name="T21" fmla="*/ 1 h 1056"/>
                <a:gd name="T22" fmla="*/ 0 w 273"/>
                <a:gd name="T23" fmla="*/ 1 h 1056"/>
                <a:gd name="T24" fmla="*/ 0 w 273"/>
                <a:gd name="T25" fmla="*/ 1 h 1056"/>
                <a:gd name="T26" fmla="*/ 0 w 273"/>
                <a:gd name="T27" fmla="*/ 1 h 1056"/>
                <a:gd name="T28" fmla="*/ 0 w 273"/>
                <a:gd name="T29" fmla="*/ 1 h 1056"/>
                <a:gd name="T30" fmla="*/ 0 w 273"/>
                <a:gd name="T31" fmla="*/ 1 h 1056"/>
                <a:gd name="T32" fmla="*/ 0 w 273"/>
                <a:gd name="T33" fmla="*/ 1 h 1056"/>
                <a:gd name="T34" fmla="*/ 0 w 273"/>
                <a:gd name="T35" fmla="*/ 1 h 1056"/>
                <a:gd name="T36" fmla="*/ 0 w 273"/>
                <a:gd name="T37" fmla="*/ 1 h 1056"/>
                <a:gd name="T38" fmla="*/ 0 w 273"/>
                <a:gd name="T39" fmla="*/ 1 h 1056"/>
                <a:gd name="T40" fmla="*/ 0 w 273"/>
                <a:gd name="T41" fmla="*/ 1 h 1056"/>
                <a:gd name="T42" fmla="*/ 0 w 273"/>
                <a:gd name="T43" fmla="*/ 1 h 1056"/>
                <a:gd name="T44" fmla="*/ 0 w 273"/>
                <a:gd name="T45" fmla="*/ 1 h 1056"/>
                <a:gd name="T46" fmla="*/ 0 w 273"/>
                <a:gd name="T47" fmla="*/ 1 h 1056"/>
                <a:gd name="T48" fmla="*/ 0 w 273"/>
                <a:gd name="T49" fmla="*/ 1 h 1056"/>
                <a:gd name="T50" fmla="*/ 0 w 273"/>
                <a:gd name="T51" fmla="*/ 1 h 1056"/>
                <a:gd name="T52" fmla="*/ 0 w 273"/>
                <a:gd name="T53" fmla="*/ 1 h 1056"/>
                <a:gd name="T54" fmla="*/ 0 w 273"/>
                <a:gd name="T55" fmla="*/ 1 h 1056"/>
                <a:gd name="T56" fmla="*/ 0 w 273"/>
                <a:gd name="T57" fmla="*/ 0 h 1056"/>
                <a:gd name="T58" fmla="*/ 0 w 273"/>
                <a:gd name="T59" fmla="*/ 0 h 1056"/>
                <a:gd name="T60" fmla="*/ 0 w 273"/>
                <a:gd name="T61" fmla="*/ 0 h 1056"/>
                <a:gd name="T62" fmla="*/ 0 w 273"/>
                <a:gd name="T63" fmla="*/ 0 h 1056"/>
                <a:gd name="T64" fmla="*/ 0 w 273"/>
                <a:gd name="T65" fmla="*/ 0 h 1056"/>
                <a:gd name="T66" fmla="*/ 0 w 273"/>
                <a:gd name="T67" fmla="*/ 0 h 10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"/>
                <a:gd name="T103" fmla="*/ 0 h 1056"/>
                <a:gd name="T104" fmla="*/ 273 w 273"/>
                <a:gd name="T105" fmla="*/ 1056 h 10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" h="1056">
                  <a:moveTo>
                    <a:pt x="0" y="0"/>
                  </a:moveTo>
                  <a:lnTo>
                    <a:pt x="55" y="60"/>
                  </a:lnTo>
                  <a:lnTo>
                    <a:pt x="105" y="120"/>
                  </a:lnTo>
                  <a:lnTo>
                    <a:pt x="146" y="182"/>
                  </a:lnTo>
                  <a:lnTo>
                    <a:pt x="183" y="243"/>
                  </a:lnTo>
                  <a:lnTo>
                    <a:pt x="213" y="306"/>
                  </a:lnTo>
                  <a:lnTo>
                    <a:pt x="235" y="368"/>
                  </a:lnTo>
                  <a:lnTo>
                    <a:pt x="254" y="432"/>
                  </a:lnTo>
                  <a:lnTo>
                    <a:pt x="265" y="496"/>
                  </a:lnTo>
                  <a:lnTo>
                    <a:pt x="272" y="561"/>
                  </a:lnTo>
                  <a:lnTo>
                    <a:pt x="273" y="628"/>
                  </a:lnTo>
                  <a:lnTo>
                    <a:pt x="268" y="696"/>
                  </a:lnTo>
                  <a:lnTo>
                    <a:pt x="259" y="766"/>
                  </a:lnTo>
                  <a:lnTo>
                    <a:pt x="244" y="836"/>
                  </a:lnTo>
                  <a:lnTo>
                    <a:pt x="225" y="907"/>
                  </a:lnTo>
                  <a:lnTo>
                    <a:pt x="202" y="981"/>
                  </a:lnTo>
                  <a:lnTo>
                    <a:pt x="174" y="1056"/>
                  </a:lnTo>
                  <a:lnTo>
                    <a:pt x="192" y="986"/>
                  </a:lnTo>
                  <a:lnTo>
                    <a:pt x="207" y="916"/>
                  </a:lnTo>
                  <a:lnTo>
                    <a:pt x="220" y="848"/>
                  </a:lnTo>
                  <a:lnTo>
                    <a:pt x="232" y="782"/>
                  </a:lnTo>
                  <a:lnTo>
                    <a:pt x="240" y="717"/>
                  </a:lnTo>
                  <a:lnTo>
                    <a:pt x="244" y="653"/>
                  </a:lnTo>
                  <a:lnTo>
                    <a:pt x="245" y="590"/>
                  </a:lnTo>
                  <a:lnTo>
                    <a:pt x="243" y="529"/>
                  </a:lnTo>
                  <a:lnTo>
                    <a:pt x="234" y="469"/>
                  </a:lnTo>
                  <a:lnTo>
                    <a:pt x="220" y="409"/>
                  </a:lnTo>
                  <a:lnTo>
                    <a:pt x="202" y="350"/>
                  </a:lnTo>
                  <a:lnTo>
                    <a:pt x="175" y="292"/>
                  </a:lnTo>
                  <a:lnTo>
                    <a:pt x="143" y="236"/>
                  </a:lnTo>
                  <a:lnTo>
                    <a:pt x="104" y="179"/>
                  </a:lnTo>
                  <a:lnTo>
                    <a:pt x="56" y="12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45" name="Freeform 129"/>
            <p:cNvSpPr>
              <a:spLocks/>
            </p:cNvSpPr>
            <p:nvPr/>
          </p:nvSpPr>
          <p:spPr bwMode="auto">
            <a:xfrm>
              <a:off x="521" y="2440"/>
              <a:ext cx="26" cy="205"/>
            </a:xfrm>
            <a:custGeom>
              <a:avLst/>
              <a:gdLst>
                <a:gd name="T0" fmla="*/ 0 w 102"/>
                <a:gd name="T1" fmla="*/ 0 h 821"/>
                <a:gd name="T2" fmla="*/ 0 w 102"/>
                <a:gd name="T3" fmla="*/ 0 h 821"/>
                <a:gd name="T4" fmla="*/ 0 w 102"/>
                <a:gd name="T5" fmla="*/ 0 h 821"/>
                <a:gd name="T6" fmla="*/ 0 w 102"/>
                <a:gd name="T7" fmla="*/ 0 h 821"/>
                <a:gd name="T8" fmla="*/ 0 w 102"/>
                <a:gd name="T9" fmla="*/ 0 h 821"/>
                <a:gd name="T10" fmla="*/ 0 w 102"/>
                <a:gd name="T11" fmla="*/ 0 h 821"/>
                <a:gd name="T12" fmla="*/ 0 w 102"/>
                <a:gd name="T13" fmla="*/ 0 h 821"/>
                <a:gd name="T14" fmla="*/ 0 w 102"/>
                <a:gd name="T15" fmla="*/ 0 h 821"/>
                <a:gd name="T16" fmla="*/ 0 w 102"/>
                <a:gd name="T17" fmla="*/ 1 h 821"/>
                <a:gd name="T18" fmla="*/ 0 w 102"/>
                <a:gd name="T19" fmla="*/ 1 h 821"/>
                <a:gd name="T20" fmla="*/ 0 w 102"/>
                <a:gd name="T21" fmla="*/ 1 h 821"/>
                <a:gd name="T22" fmla="*/ 0 w 102"/>
                <a:gd name="T23" fmla="*/ 1 h 821"/>
                <a:gd name="T24" fmla="*/ 0 w 102"/>
                <a:gd name="T25" fmla="*/ 0 h 821"/>
                <a:gd name="T26" fmla="*/ 0 w 102"/>
                <a:gd name="T27" fmla="*/ 0 h 821"/>
                <a:gd name="T28" fmla="*/ 0 w 102"/>
                <a:gd name="T29" fmla="*/ 0 h 821"/>
                <a:gd name="T30" fmla="*/ 0 w 102"/>
                <a:gd name="T31" fmla="*/ 0 h 821"/>
                <a:gd name="T32" fmla="*/ 0 w 102"/>
                <a:gd name="T33" fmla="*/ 0 h 821"/>
                <a:gd name="T34" fmla="*/ 0 w 102"/>
                <a:gd name="T35" fmla="*/ 0 h 821"/>
                <a:gd name="T36" fmla="*/ 0 w 102"/>
                <a:gd name="T37" fmla="*/ 0 h 821"/>
                <a:gd name="T38" fmla="*/ 0 w 102"/>
                <a:gd name="T39" fmla="*/ 0 h 821"/>
                <a:gd name="T40" fmla="*/ 0 w 102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821"/>
                <a:gd name="T65" fmla="*/ 102 w 102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821">
                  <a:moveTo>
                    <a:pt x="82" y="0"/>
                  </a:moveTo>
                  <a:lnTo>
                    <a:pt x="57" y="78"/>
                  </a:lnTo>
                  <a:lnTo>
                    <a:pt x="41" y="157"/>
                  </a:lnTo>
                  <a:lnTo>
                    <a:pt x="31" y="240"/>
                  </a:lnTo>
                  <a:lnTo>
                    <a:pt x="28" y="326"/>
                  </a:lnTo>
                  <a:lnTo>
                    <a:pt x="31" y="419"/>
                  </a:lnTo>
                  <a:lnTo>
                    <a:pt x="41" y="519"/>
                  </a:lnTo>
                  <a:lnTo>
                    <a:pt x="55" y="629"/>
                  </a:lnTo>
                  <a:lnTo>
                    <a:pt x="73" y="751"/>
                  </a:lnTo>
                  <a:lnTo>
                    <a:pt x="102" y="821"/>
                  </a:lnTo>
                  <a:lnTo>
                    <a:pt x="53" y="821"/>
                  </a:lnTo>
                  <a:lnTo>
                    <a:pt x="35" y="751"/>
                  </a:lnTo>
                  <a:lnTo>
                    <a:pt x="22" y="663"/>
                  </a:lnTo>
                  <a:lnTo>
                    <a:pt x="12" y="577"/>
                  </a:lnTo>
                  <a:lnTo>
                    <a:pt x="5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5" y="226"/>
                  </a:lnTo>
                  <a:lnTo>
                    <a:pt x="16" y="134"/>
                  </a:lnTo>
                  <a:lnTo>
                    <a:pt x="35" y="3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46" name="Freeform 130"/>
            <p:cNvSpPr>
              <a:spLocks/>
            </p:cNvSpPr>
            <p:nvPr/>
          </p:nvSpPr>
          <p:spPr bwMode="auto">
            <a:xfrm>
              <a:off x="626" y="2440"/>
              <a:ext cx="21" cy="203"/>
            </a:xfrm>
            <a:custGeom>
              <a:avLst/>
              <a:gdLst>
                <a:gd name="T0" fmla="*/ 0 w 82"/>
                <a:gd name="T1" fmla="*/ 0 h 811"/>
                <a:gd name="T2" fmla="*/ 0 w 82"/>
                <a:gd name="T3" fmla="*/ 0 h 811"/>
                <a:gd name="T4" fmla="*/ 0 w 82"/>
                <a:gd name="T5" fmla="*/ 0 h 811"/>
                <a:gd name="T6" fmla="*/ 0 w 82"/>
                <a:gd name="T7" fmla="*/ 0 h 811"/>
                <a:gd name="T8" fmla="*/ 0 w 82"/>
                <a:gd name="T9" fmla="*/ 1 h 811"/>
                <a:gd name="T10" fmla="*/ 0 w 82"/>
                <a:gd name="T11" fmla="*/ 1 h 811"/>
                <a:gd name="T12" fmla="*/ 0 w 82"/>
                <a:gd name="T13" fmla="*/ 1 h 811"/>
                <a:gd name="T14" fmla="*/ 0 w 82"/>
                <a:gd name="T15" fmla="*/ 1 h 811"/>
                <a:gd name="T16" fmla="*/ 0 w 82"/>
                <a:gd name="T17" fmla="*/ 1 h 811"/>
                <a:gd name="T18" fmla="*/ 0 w 82"/>
                <a:gd name="T19" fmla="*/ 1 h 811"/>
                <a:gd name="T20" fmla="*/ 0 w 82"/>
                <a:gd name="T21" fmla="*/ 1 h 811"/>
                <a:gd name="T22" fmla="*/ 0 w 82"/>
                <a:gd name="T23" fmla="*/ 1 h 811"/>
                <a:gd name="T24" fmla="*/ 0 w 82"/>
                <a:gd name="T25" fmla="*/ 1 h 811"/>
                <a:gd name="T26" fmla="*/ 0 w 82"/>
                <a:gd name="T27" fmla="*/ 1 h 811"/>
                <a:gd name="T28" fmla="*/ 0 w 82"/>
                <a:gd name="T29" fmla="*/ 0 h 811"/>
                <a:gd name="T30" fmla="*/ 0 w 82"/>
                <a:gd name="T31" fmla="*/ 0 h 811"/>
                <a:gd name="T32" fmla="*/ 0 w 82"/>
                <a:gd name="T33" fmla="*/ 0 h 811"/>
                <a:gd name="T34" fmla="*/ 0 w 82"/>
                <a:gd name="T35" fmla="*/ 0 h 811"/>
                <a:gd name="T36" fmla="*/ 0 w 82"/>
                <a:gd name="T37" fmla="*/ 0 h 811"/>
                <a:gd name="T38" fmla="*/ 0 w 82"/>
                <a:gd name="T39" fmla="*/ 0 h 811"/>
                <a:gd name="T40" fmla="*/ 0 w 82"/>
                <a:gd name="T41" fmla="*/ 0 h 811"/>
                <a:gd name="T42" fmla="*/ 0 w 82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811"/>
                <a:gd name="T68" fmla="*/ 82 w 82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811">
                  <a:moveTo>
                    <a:pt x="38" y="0"/>
                  </a:moveTo>
                  <a:lnTo>
                    <a:pt x="46" y="104"/>
                  </a:lnTo>
                  <a:lnTo>
                    <a:pt x="51" y="206"/>
                  </a:lnTo>
                  <a:lnTo>
                    <a:pt x="52" y="306"/>
                  </a:lnTo>
                  <a:lnTo>
                    <a:pt x="50" y="405"/>
                  </a:lnTo>
                  <a:lnTo>
                    <a:pt x="42" y="505"/>
                  </a:lnTo>
                  <a:lnTo>
                    <a:pt x="32" y="606"/>
                  </a:lnTo>
                  <a:lnTo>
                    <a:pt x="18" y="707"/>
                  </a:lnTo>
                  <a:lnTo>
                    <a:pt x="0" y="811"/>
                  </a:lnTo>
                  <a:lnTo>
                    <a:pt x="47" y="801"/>
                  </a:lnTo>
                  <a:lnTo>
                    <a:pt x="57" y="749"/>
                  </a:lnTo>
                  <a:lnTo>
                    <a:pt x="66" y="666"/>
                  </a:lnTo>
                  <a:lnTo>
                    <a:pt x="75" y="562"/>
                  </a:lnTo>
                  <a:lnTo>
                    <a:pt x="80" y="446"/>
                  </a:lnTo>
                  <a:lnTo>
                    <a:pt x="82" y="326"/>
                  </a:lnTo>
                  <a:lnTo>
                    <a:pt x="80" y="211"/>
                  </a:lnTo>
                  <a:lnTo>
                    <a:pt x="71" y="10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7" y="29"/>
                  </a:lnTo>
                  <a:lnTo>
                    <a:pt x="53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47" name="Freeform 131"/>
            <p:cNvSpPr>
              <a:spLocks/>
            </p:cNvSpPr>
            <p:nvPr/>
          </p:nvSpPr>
          <p:spPr bwMode="auto">
            <a:xfrm>
              <a:off x="416" y="2479"/>
              <a:ext cx="323" cy="173"/>
            </a:xfrm>
            <a:custGeom>
              <a:avLst/>
              <a:gdLst>
                <a:gd name="T0" fmla="*/ 0 w 1294"/>
                <a:gd name="T1" fmla="*/ 0 h 692"/>
                <a:gd name="T2" fmla="*/ 0 w 1294"/>
                <a:gd name="T3" fmla="*/ 0 h 692"/>
                <a:gd name="T4" fmla="*/ 0 w 1294"/>
                <a:gd name="T5" fmla="*/ 1 h 692"/>
                <a:gd name="T6" fmla="*/ 0 w 1294"/>
                <a:gd name="T7" fmla="*/ 1 h 692"/>
                <a:gd name="T8" fmla="*/ 0 w 1294"/>
                <a:gd name="T9" fmla="*/ 1 h 692"/>
                <a:gd name="T10" fmla="*/ 0 w 1294"/>
                <a:gd name="T11" fmla="*/ 1 h 692"/>
                <a:gd name="T12" fmla="*/ 0 w 1294"/>
                <a:gd name="T13" fmla="*/ 1 h 692"/>
                <a:gd name="T14" fmla="*/ 0 w 1294"/>
                <a:gd name="T15" fmla="*/ 1 h 692"/>
                <a:gd name="T16" fmla="*/ 0 w 1294"/>
                <a:gd name="T17" fmla="*/ 1 h 692"/>
                <a:gd name="T18" fmla="*/ 0 w 1294"/>
                <a:gd name="T19" fmla="*/ 1 h 692"/>
                <a:gd name="T20" fmla="*/ 0 w 1294"/>
                <a:gd name="T21" fmla="*/ 1 h 692"/>
                <a:gd name="T22" fmla="*/ 0 w 1294"/>
                <a:gd name="T23" fmla="*/ 1 h 692"/>
                <a:gd name="T24" fmla="*/ 1 w 1294"/>
                <a:gd name="T25" fmla="*/ 1 h 692"/>
                <a:gd name="T26" fmla="*/ 1 w 1294"/>
                <a:gd name="T27" fmla="*/ 1 h 692"/>
                <a:gd name="T28" fmla="*/ 1 w 1294"/>
                <a:gd name="T29" fmla="*/ 1 h 692"/>
                <a:gd name="T30" fmla="*/ 1 w 1294"/>
                <a:gd name="T31" fmla="*/ 1 h 692"/>
                <a:gd name="T32" fmla="*/ 1 w 1294"/>
                <a:gd name="T33" fmla="*/ 1 h 692"/>
                <a:gd name="T34" fmla="*/ 1 w 1294"/>
                <a:gd name="T35" fmla="*/ 1 h 692"/>
                <a:gd name="T36" fmla="*/ 1 w 1294"/>
                <a:gd name="T37" fmla="*/ 1 h 692"/>
                <a:gd name="T38" fmla="*/ 1 w 1294"/>
                <a:gd name="T39" fmla="*/ 1 h 692"/>
                <a:gd name="T40" fmla="*/ 1 w 1294"/>
                <a:gd name="T41" fmla="*/ 1 h 692"/>
                <a:gd name="T42" fmla="*/ 1 w 1294"/>
                <a:gd name="T43" fmla="*/ 1 h 692"/>
                <a:gd name="T44" fmla="*/ 1 w 1294"/>
                <a:gd name="T45" fmla="*/ 1 h 692"/>
                <a:gd name="T46" fmla="*/ 1 w 1294"/>
                <a:gd name="T47" fmla="*/ 0 h 692"/>
                <a:gd name="T48" fmla="*/ 1 w 1294"/>
                <a:gd name="T49" fmla="*/ 0 h 692"/>
                <a:gd name="T50" fmla="*/ 1 w 1294"/>
                <a:gd name="T51" fmla="*/ 0 h 692"/>
                <a:gd name="T52" fmla="*/ 1 w 1294"/>
                <a:gd name="T53" fmla="*/ 1 h 692"/>
                <a:gd name="T54" fmla="*/ 1 w 1294"/>
                <a:gd name="T55" fmla="*/ 1 h 692"/>
                <a:gd name="T56" fmla="*/ 1 w 1294"/>
                <a:gd name="T57" fmla="*/ 1 h 692"/>
                <a:gd name="T58" fmla="*/ 1 w 1294"/>
                <a:gd name="T59" fmla="*/ 1 h 692"/>
                <a:gd name="T60" fmla="*/ 1 w 1294"/>
                <a:gd name="T61" fmla="*/ 1 h 692"/>
                <a:gd name="T62" fmla="*/ 1 w 1294"/>
                <a:gd name="T63" fmla="*/ 1 h 692"/>
                <a:gd name="T64" fmla="*/ 1 w 1294"/>
                <a:gd name="T65" fmla="*/ 1 h 692"/>
                <a:gd name="T66" fmla="*/ 1 w 1294"/>
                <a:gd name="T67" fmla="*/ 1 h 692"/>
                <a:gd name="T68" fmla="*/ 1 w 1294"/>
                <a:gd name="T69" fmla="*/ 1 h 692"/>
                <a:gd name="T70" fmla="*/ 1 w 1294"/>
                <a:gd name="T71" fmla="*/ 1 h 692"/>
                <a:gd name="T72" fmla="*/ 1 w 1294"/>
                <a:gd name="T73" fmla="*/ 1 h 692"/>
                <a:gd name="T74" fmla="*/ 1 w 1294"/>
                <a:gd name="T75" fmla="*/ 1 h 692"/>
                <a:gd name="T76" fmla="*/ 0 w 1294"/>
                <a:gd name="T77" fmla="*/ 1 h 692"/>
                <a:gd name="T78" fmla="*/ 0 w 1294"/>
                <a:gd name="T79" fmla="*/ 1 h 692"/>
                <a:gd name="T80" fmla="*/ 0 w 1294"/>
                <a:gd name="T81" fmla="*/ 1 h 692"/>
                <a:gd name="T82" fmla="*/ 0 w 1294"/>
                <a:gd name="T83" fmla="*/ 1 h 692"/>
                <a:gd name="T84" fmla="*/ 0 w 1294"/>
                <a:gd name="T85" fmla="*/ 1 h 692"/>
                <a:gd name="T86" fmla="*/ 0 w 1294"/>
                <a:gd name="T87" fmla="*/ 1 h 692"/>
                <a:gd name="T88" fmla="*/ 0 w 1294"/>
                <a:gd name="T89" fmla="*/ 1 h 692"/>
                <a:gd name="T90" fmla="*/ 0 w 1294"/>
                <a:gd name="T91" fmla="*/ 1 h 692"/>
                <a:gd name="T92" fmla="*/ 0 w 1294"/>
                <a:gd name="T93" fmla="*/ 1 h 692"/>
                <a:gd name="T94" fmla="*/ 0 w 1294"/>
                <a:gd name="T95" fmla="*/ 0 h 692"/>
                <a:gd name="T96" fmla="*/ 0 w 1294"/>
                <a:gd name="T97" fmla="*/ 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4"/>
                <a:gd name="T148" fmla="*/ 0 h 692"/>
                <a:gd name="T149" fmla="*/ 1294 w 1294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4" h="692">
                  <a:moveTo>
                    <a:pt x="39" y="68"/>
                  </a:moveTo>
                  <a:lnTo>
                    <a:pt x="39" y="149"/>
                  </a:lnTo>
                  <a:lnTo>
                    <a:pt x="43" y="227"/>
                  </a:lnTo>
                  <a:lnTo>
                    <a:pt x="50" y="300"/>
                  </a:lnTo>
                  <a:lnTo>
                    <a:pt x="64" y="367"/>
                  </a:lnTo>
                  <a:lnTo>
                    <a:pt x="85" y="434"/>
                  </a:lnTo>
                  <a:lnTo>
                    <a:pt x="118" y="496"/>
                  </a:lnTo>
                  <a:lnTo>
                    <a:pt x="163" y="556"/>
                  </a:lnTo>
                  <a:lnTo>
                    <a:pt x="223" y="615"/>
                  </a:lnTo>
                  <a:lnTo>
                    <a:pt x="249" y="619"/>
                  </a:lnTo>
                  <a:lnTo>
                    <a:pt x="277" y="623"/>
                  </a:lnTo>
                  <a:lnTo>
                    <a:pt x="303" y="627"/>
                  </a:lnTo>
                  <a:lnTo>
                    <a:pt x="331" y="630"/>
                  </a:lnTo>
                  <a:lnTo>
                    <a:pt x="358" y="633"/>
                  </a:lnTo>
                  <a:lnTo>
                    <a:pt x="384" y="637"/>
                  </a:lnTo>
                  <a:lnTo>
                    <a:pt x="413" y="639"/>
                  </a:lnTo>
                  <a:lnTo>
                    <a:pt x="441" y="642"/>
                  </a:lnTo>
                  <a:lnTo>
                    <a:pt x="468" y="643"/>
                  </a:lnTo>
                  <a:lnTo>
                    <a:pt x="497" y="645"/>
                  </a:lnTo>
                  <a:lnTo>
                    <a:pt x="525" y="647"/>
                  </a:lnTo>
                  <a:lnTo>
                    <a:pt x="554" y="648"/>
                  </a:lnTo>
                  <a:lnTo>
                    <a:pt x="582" y="648"/>
                  </a:lnTo>
                  <a:lnTo>
                    <a:pt x="612" y="648"/>
                  </a:lnTo>
                  <a:lnTo>
                    <a:pt x="641" y="648"/>
                  </a:lnTo>
                  <a:lnTo>
                    <a:pt x="671" y="648"/>
                  </a:lnTo>
                  <a:lnTo>
                    <a:pt x="700" y="647"/>
                  </a:lnTo>
                  <a:lnTo>
                    <a:pt x="730" y="645"/>
                  </a:lnTo>
                  <a:lnTo>
                    <a:pt x="761" y="644"/>
                  </a:lnTo>
                  <a:lnTo>
                    <a:pt x="792" y="642"/>
                  </a:lnTo>
                  <a:lnTo>
                    <a:pt x="823" y="639"/>
                  </a:lnTo>
                  <a:lnTo>
                    <a:pt x="853" y="637"/>
                  </a:lnTo>
                  <a:lnTo>
                    <a:pt x="884" y="633"/>
                  </a:lnTo>
                  <a:lnTo>
                    <a:pt x="917" y="629"/>
                  </a:lnTo>
                  <a:lnTo>
                    <a:pt x="948" y="624"/>
                  </a:lnTo>
                  <a:lnTo>
                    <a:pt x="981" y="619"/>
                  </a:lnTo>
                  <a:lnTo>
                    <a:pt x="1013" y="614"/>
                  </a:lnTo>
                  <a:lnTo>
                    <a:pt x="1046" y="608"/>
                  </a:lnTo>
                  <a:lnTo>
                    <a:pt x="1078" y="600"/>
                  </a:lnTo>
                  <a:lnTo>
                    <a:pt x="1112" y="593"/>
                  </a:lnTo>
                  <a:lnTo>
                    <a:pt x="1146" y="585"/>
                  </a:lnTo>
                  <a:lnTo>
                    <a:pt x="1180" y="576"/>
                  </a:lnTo>
                  <a:lnTo>
                    <a:pt x="1184" y="565"/>
                  </a:lnTo>
                  <a:lnTo>
                    <a:pt x="1192" y="536"/>
                  </a:lnTo>
                  <a:lnTo>
                    <a:pt x="1205" y="489"/>
                  </a:lnTo>
                  <a:lnTo>
                    <a:pt x="1220" y="425"/>
                  </a:lnTo>
                  <a:lnTo>
                    <a:pt x="1232" y="343"/>
                  </a:lnTo>
                  <a:lnTo>
                    <a:pt x="1244" y="244"/>
                  </a:lnTo>
                  <a:lnTo>
                    <a:pt x="1249" y="130"/>
                  </a:lnTo>
                  <a:lnTo>
                    <a:pt x="1246" y="0"/>
                  </a:lnTo>
                  <a:lnTo>
                    <a:pt x="1294" y="78"/>
                  </a:lnTo>
                  <a:lnTo>
                    <a:pt x="1293" y="148"/>
                  </a:lnTo>
                  <a:lnTo>
                    <a:pt x="1288" y="217"/>
                  </a:lnTo>
                  <a:lnTo>
                    <a:pt x="1281" y="286"/>
                  </a:lnTo>
                  <a:lnTo>
                    <a:pt x="1271" y="355"/>
                  </a:lnTo>
                  <a:lnTo>
                    <a:pt x="1259" y="422"/>
                  </a:lnTo>
                  <a:lnTo>
                    <a:pt x="1244" y="490"/>
                  </a:lnTo>
                  <a:lnTo>
                    <a:pt x="1227" y="558"/>
                  </a:lnTo>
                  <a:lnTo>
                    <a:pt x="1209" y="625"/>
                  </a:lnTo>
                  <a:lnTo>
                    <a:pt x="1176" y="630"/>
                  </a:lnTo>
                  <a:lnTo>
                    <a:pt x="1145" y="635"/>
                  </a:lnTo>
                  <a:lnTo>
                    <a:pt x="1115" y="640"/>
                  </a:lnTo>
                  <a:lnTo>
                    <a:pt x="1086" y="645"/>
                  </a:lnTo>
                  <a:lnTo>
                    <a:pt x="1057" y="650"/>
                  </a:lnTo>
                  <a:lnTo>
                    <a:pt x="1030" y="654"/>
                  </a:lnTo>
                  <a:lnTo>
                    <a:pt x="1002" y="659"/>
                  </a:lnTo>
                  <a:lnTo>
                    <a:pt x="976" y="663"/>
                  </a:lnTo>
                  <a:lnTo>
                    <a:pt x="949" y="667"/>
                  </a:lnTo>
                  <a:lnTo>
                    <a:pt x="923" y="670"/>
                  </a:lnTo>
                  <a:lnTo>
                    <a:pt x="897" y="674"/>
                  </a:lnTo>
                  <a:lnTo>
                    <a:pt x="870" y="678"/>
                  </a:lnTo>
                  <a:lnTo>
                    <a:pt x="844" y="680"/>
                  </a:lnTo>
                  <a:lnTo>
                    <a:pt x="818" y="684"/>
                  </a:lnTo>
                  <a:lnTo>
                    <a:pt x="792" y="687"/>
                  </a:lnTo>
                  <a:lnTo>
                    <a:pt x="764" y="688"/>
                  </a:lnTo>
                  <a:lnTo>
                    <a:pt x="736" y="689"/>
                  </a:lnTo>
                  <a:lnTo>
                    <a:pt x="708" y="691"/>
                  </a:lnTo>
                  <a:lnTo>
                    <a:pt x="679" y="692"/>
                  </a:lnTo>
                  <a:lnTo>
                    <a:pt x="649" y="692"/>
                  </a:lnTo>
                  <a:lnTo>
                    <a:pt x="617" y="692"/>
                  </a:lnTo>
                  <a:lnTo>
                    <a:pt x="586" y="692"/>
                  </a:lnTo>
                  <a:lnTo>
                    <a:pt x="554" y="691"/>
                  </a:lnTo>
                  <a:lnTo>
                    <a:pt x="518" y="689"/>
                  </a:lnTo>
                  <a:lnTo>
                    <a:pt x="482" y="687"/>
                  </a:lnTo>
                  <a:lnTo>
                    <a:pt x="446" y="684"/>
                  </a:lnTo>
                  <a:lnTo>
                    <a:pt x="407" y="680"/>
                  </a:lnTo>
                  <a:lnTo>
                    <a:pt x="366" y="677"/>
                  </a:lnTo>
                  <a:lnTo>
                    <a:pt x="323" y="672"/>
                  </a:lnTo>
                  <a:lnTo>
                    <a:pt x="279" y="667"/>
                  </a:lnTo>
                  <a:lnTo>
                    <a:pt x="233" y="660"/>
                  </a:lnTo>
                  <a:lnTo>
                    <a:pt x="184" y="654"/>
                  </a:lnTo>
                  <a:lnTo>
                    <a:pt x="141" y="598"/>
                  </a:lnTo>
                  <a:lnTo>
                    <a:pt x="106" y="541"/>
                  </a:lnTo>
                  <a:lnTo>
                    <a:pt x="80" y="485"/>
                  </a:lnTo>
                  <a:lnTo>
                    <a:pt x="59" y="429"/>
                  </a:lnTo>
                  <a:lnTo>
                    <a:pt x="41" y="370"/>
                  </a:lnTo>
                  <a:lnTo>
                    <a:pt x="26" y="310"/>
                  </a:lnTo>
                  <a:lnTo>
                    <a:pt x="14" y="244"/>
                  </a:lnTo>
                  <a:lnTo>
                    <a:pt x="0" y="174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48" name="Freeform 132"/>
            <p:cNvSpPr>
              <a:spLocks/>
            </p:cNvSpPr>
            <p:nvPr/>
          </p:nvSpPr>
          <p:spPr bwMode="auto">
            <a:xfrm>
              <a:off x="429" y="2706"/>
              <a:ext cx="310" cy="39"/>
            </a:xfrm>
            <a:custGeom>
              <a:avLst/>
              <a:gdLst>
                <a:gd name="T0" fmla="*/ 0 w 1243"/>
                <a:gd name="T1" fmla="*/ 0 h 156"/>
                <a:gd name="T2" fmla="*/ 0 w 1243"/>
                <a:gd name="T3" fmla="*/ 0 h 156"/>
                <a:gd name="T4" fmla="*/ 0 w 1243"/>
                <a:gd name="T5" fmla="*/ 0 h 156"/>
                <a:gd name="T6" fmla="*/ 0 w 1243"/>
                <a:gd name="T7" fmla="*/ 0 h 156"/>
                <a:gd name="T8" fmla="*/ 0 w 1243"/>
                <a:gd name="T9" fmla="*/ 0 h 156"/>
                <a:gd name="T10" fmla="*/ 0 w 1243"/>
                <a:gd name="T11" fmla="*/ 0 h 156"/>
                <a:gd name="T12" fmla="*/ 0 w 1243"/>
                <a:gd name="T13" fmla="*/ 0 h 156"/>
                <a:gd name="T14" fmla="*/ 0 w 1243"/>
                <a:gd name="T15" fmla="*/ 0 h 156"/>
                <a:gd name="T16" fmla="*/ 1 w 1243"/>
                <a:gd name="T17" fmla="*/ 0 h 156"/>
                <a:gd name="T18" fmla="*/ 1 w 1243"/>
                <a:gd name="T19" fmla="*/ 0 h 156"/>
                <a:gd name="T20" fmla="*/ 1 w 1243"/>
                <a:gd name="T21" fmla="*/ 0 h 156"/>
                <a:gd name="T22" fmla="*/ 1 w 1243"/>
                <a:gd name="T23" fmla="*/ 0 h 156"/>
                <a:gd name="T24" fmla="*/ 1 w 1243"/>
                <a:gd name="T25" fmla="*/ 0 h 156"/>
                <a:gd name="T26" fmla="*/ 1 w 1243"/>
                <a:gd name="T27" fmla="*/ 0 h 156"/>
                <a:gd name="T28" fmla="*/ 1 w 1243"/>
                <a:gd name="T29" fmla="*/ 0 h 156"/>
                <a:gd name="T30" fmla="*/ 1 w 1243"/>
                <a:gd name="T31" fmla="*/ 0 h 156"/>
                <a:gd name="T32" fmla="*/ 1 w 1243"/>
                <a:gd name="T33" fmla="*/ 0 h 156"/>
                <a:gd name="T34" fmla="*/ 1 w 1243"/>
                <a:gd name="T35" fmla="*/ 0 h 156"/>
                <a:gd name="T36" fmla="*/ 1 w 1243"/>
                <a:gd name="T37" fmla="*/ 0 h 156"/>
                <a:gd name="T38" fmla="*/ 1 w 1243"/>
                <a:gd name="T39" fmla="*/ 0 h 156"/>
                <a:gd name="T40" fmla="*/ 1 w 1243"/>
                <a:gd name="T41" fmla="*/ 0 h 156"/>
                <a:gd name="T42" fmla="*/ 1 w 1243"/>
                <a:gd name="T43" fmla="*/ 0 h 156"/>
                <a:gd name="T44" fmla="*/ 1 w 1243"/>
                <a:gd name="T45" fmla="*/ 0 h 156"/>
                <a:gd name="T46" fmla="*/ 0 w 1243"/>
                <a:gd name="T47" fmla="*/ 0 h 156"/>
                <a:gd name="T48" fmla="*/ 0 w 1243"/>
                <a:gd name="T49" fmla="*/ 0 h 156"/>
                <a:gd name="T50" fmla="*/ 0 w 1243"/>
                <a:gd name="T51" fmla="*/ 0 h 156"/>
                <a:gd name="T52" fmla="*/ 0 w 1243"/>
                <a:gd name="T53" fmla="*/ 0 h 156"/>
                <a:gd name="T54" fmla="*/ 0 w 1243"/>
                <a:gd name="T55" fmla="*/ 0 h 156"/>
                <a:gd name="T56" fmla="*/ 0 w 1243"/>
                <a:gd name="T57" fmla="*/ 0 h 156"/>
                <a:gd name="T58" fmla="*/ 0 w 1243"/>
                <a:gd name="T59" fmla="*/ 0 h 156"/>
                <a:gd name="T60" fmla="*/ 0 w 1243"/>
                <a:gd name="T61" fmla="*/ 0 h 156"/>
                <a:gd name="T62" fmla="*/ 0 w 1243"/>
                <a:gd name="T63" fmla="*/ 0 h 156"/>
                <a:gd name="T64" fmla="*/ 0 w 1243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3"/>
                <a:gd name="T100" fmla="*/ 0 h 156"/>
                <a:gd name="T101" fmla="*/ 1243 w 1243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3" h="156">
                  <a:moveTo>
                    <a:pt x="0" y="30"/>
                  </a:moveTo>
                  <a:lnTo>
                    <a:pt x="45" y="42"/>
                  </a:lnTo>
                  <a:lnTo>
                    <a:pt x="90" y="52"/>
                  </a:lnTo>
                  <a:lnTo>
                    <a:pt x="134" y="60"/>
                  </a:lnTo>
                  <a:lnTo>
                    <a:pt x="177" y="69"/>
                  </a:lnTo>
                  <a:lnTo>
                    <a:pt x="219" y="77"/>
                  </a:lnTo>
                  <a:lnTo>
                    <a:pt x="261" y="84"/>
                  </a:lnTo>
                  <a:lnTo>
                    <a:pt x="302" y="91"/>
                  </a:lnTo>
                  <a:lnTo>
                    <a:pt x="343" y="96"/>
                  </a:lnTo>
                  <a:lnTo>
                    <a:pt x="383" y="101"/>
                  </a:lnTo>
                  <a:lnTo>
                    <a:pt x="423" y="104"/>
                  </a:lnTo>
                  <a:lnTo>
                    <a:pt x="462" y="107"/>
                  </a:lnTo>
                  <a:lnTo>
                    <a:pt x="501" y="109"/>
                  </a:lnTo>
                  <a:lnTo>
                    <a:pt x="540" y="112"/>
                  </a:lnTo>
                  <a:lnTo>
                    <a:pt x="577" y="113"/>
                  </a:lnTo>
                  <a:lnTo>
                    <a:pt x="615" y="113"/>
                  </a:lnTo>
                  <a:lnTo>
                    <a:pt x="653" y="112"/>
                  </a:lnTo>
                  <a:lnTo>
                    <a:pt x="690" y="111"/>
                  </a:lnTo>
                  <a:lnTo>
                    <a:pt x="728" y="109"/>
                  </a:lnTo>
                  <a:lnTo>
                    <a:pt x="764" y="106"/>
                  </a:lnTo>
                  <a:lnTo>
                    <a:pt x="800" y="102"/>
                  </a:lnTo>
                  <a:lnTo>
                    <a:pt x="837" y="98"/>
                  </a:lnTo>
                  <a:lnTo>
                    <a:pt x="873" y="93"/>
                  </a:lnTo>
                  <a:lnTo>
                    <a:pt x="909" y="87"/>
                  </a:lnTo>
                  <a:lnTo>
                    <a:pt x="944" y="81"/>
                  </a:lnTo>
                  <a:lnTo>
                    <a:pt x="981" y="73"/>
                  </a:lnTo>
                  <a:lnTo>
                    <a:pt x="1017" y="65"/>
                  </a:lnTo>
                  <a:lnTo>
                    <a:pt x="1053" y="55"/>
                  </a:lnTo>
                  <a:lnTo>
                    <a:pt x="1088" y="47"/>
                  </a:lnTo>
                  <a:lnTo>
                    <a:pt x="1125" y="37"/>
                  </a:lnTo>
                  <a:lnTo>
                    <a:pt x="1161" y="25"/>
                  </a:lnTo>
                  <a:lnTo>
                    <a:pt x="1197" y="13"/>
                  </a:lnTo>
                  <a:lnTo>
                    <a:pt x="1234" y="0"/>
                  </a:lnTo>
                  <a:lnTo>
                    <a:pt x="1243" y="50"/>
                  </a:lnTo>
                  <a:lnTo>
                    <a:pt x="1194" y="64"/>
                  </a:lnTo>
                  <a:lnTo>
                    <a:pt x="1146" y="78"/>
                  </a:lnTo>
                  <a:lnTo>
                    <a:pt x="1100" y="91"/>
                  </a:lnTo>
                  <a:lnTo>
                    <a:pt x="1055" y="101"/>
                  </a:lnTo>
                  <a:lnTo>
                    <a:pt x="1011" y="111"/>
                  </a:lnTo>
                  <a:lnTo>
                    <a:pt x="968" y="119"/>
                  </a:lnTo>
                  <a:lnTo>
                    <a:pt x="926" y="127"/>
                  </a:lnTo>
                  <a:lnTo>
                    <a:pt x="886" y="134"/>
                  </a:lnTo>
                  <a:lnTo>
                    <a:pt x="845" y="139"/>
                  </a:lnTo>
                  <a:lnTo>
                    <a:pt x="805" y="144"/>
                  </a:lnTo>
                  <a:lnTo>
                    <a:pt x="767" y="148"/>
                  </a:lnTo>
                  <a:lnTo>
                    <a:pt x="729" y="152"/>
                  </a:lnTo>
                  <a:lnTo>
                    <a:pt x="691" y="154"/>
                  </a:lnTo>
                  <a:lnTo>
                    <a:pt x="655" y="156"/>
                  </a:lnTo>
                  <a:lnTo>
                    <a:pt x="619" y="156"/>
                  </a:lnTo>
                  <a:lnTo>
                    <a:pt x="582" y="156"/>
                  </a:lnTo>
                  <a:lnTo>
                    <a:pt x="547" y="154"/>
                  </a:lnTo>
                  <a:lnTo>
                    <a:pt x="512" y="153"/>
                  </a:lnTo>
                  <a:lnTo>
                    <a:pt x="477" y="151"/>
                  </a:lnTo>
                  <a:lnTo>
                    <a:pt x="442" y="147"/>
                  </a:lnTo>
                  <a:lnTo>
                    <a:pt x="407" y="143"/>
                  </a:lnTo>
                  <a:lnTo>
                    <a:pt x="372" y="138"/>
                  </a:lnTo>
                  <a:lnTo>
                    <a:pt x="337" y="133"/>
                  </a:lnTo>
                  <a:lnTo>
                    <a:pt x="302" y="128"/>
                  </a:lnTo>
                  <a:lnTo>
                    <a:pt x="267" y="122"/>
                  </a:lnTo>
                  <a:lnTo>
                    <a:pt x="232" y="114"/>
                  </a:lnTo>
                  <a:lnTo>
                    <a:pt x="195" y="107"/>
                  </a:lnTo>
                  <a:lnTo>
                    <a:pt x="159" y="99"/>
                  </a:lnTo>
                  <a:lnTo>
                    <a:pt x="123" y="92"/>
                  </a:lnTo>
                  <a:lnTo>
                    <a:pt x="85" y="83"/>
                  </a:lnTo>
                  <a:lnTo>
                    <a:pt x="48" y="74"/>
                  </a:lnTo>
                  <a:lnTo>
                    <a:pt x="9" y="6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49" name="Freeform 133"/>
            <p:cNvSpPr>
              <a:spLocks/>
            </p:cNvSpPr>
            <p:nvPr/>
          </p:nvSpPr>
          <p:spPr bwMode="auto">
            <a:xfrm>
              <a:off x="426" y="2784"/>
              <a:ext cx="313" cy="50"/>
            </a:xfrm>
            <a:custGeom>
              <a:avLst/>
              <a:gdLst>
                <a:gd name="T0" fmla="*/ 0 w 1254"/>
                <a:gd name="T1" fmla="*/ 0 h 203"/>
                <a:gd name="T2" fmla="*/ 0 w 1254"/>
                <a:gd name="T3" fmla="*/ 0 h 203"/>
                <a:gd name="T4" fmla="*/ 0 w 1254"/>
                <a:gd name="T5" fmla="*/ 0 h 203"/>
                <a:gd name="T6" fmla="*/ 0 w 1254"/>
                <a:gd name="T7" fmla="*/ 0 h 203"/>
                <a:gd name="T8" fmla="*/ 0 w 1254"/>
                <a:gd name="T9" fmla="*/ 0 h 203"/>
                <a:gd name="T10" fmla="*/ 0 w 1254"/>
                <a:gd name="T11" fmla="*/ 0 h 203"/>
                <a:gd name="T12" fmla="*/ 0 w 1254"/>
                <a:gd name="T13" fmla="*/ 0 h 203"/>
                <a:gd name="T14" fmla="*/ 0 w 1254"/>
                <a:gd name="T15" fmla="*/ 0 h 203"/>
                <a:gd name="T16" fmla="*/ 1 w 1254"/>
                <a:gd name="T17" fmla="*/ 0 h 203"/>
                <a:gd name="T18" fmla="*/ 1 w 1254"/>
                <a:gd name="T19" fmla="*/ 0 h 203"/>
                <a:gd name="T20" fmla="*/ 1 w 1254"/>
                <a:gd name="T21" fmla="*/ 0 h 203"/>
                <a:gd name="T22" fmla="*/ 1 w 1254"/>
                <a:gd name="T23" fmla="*/ 0 h 203"/>
                <a:gd name="T24" fmla="*/ 1 w 1254"/>
                <a:gd name="T25" fmla="*/ 0 h 203"/>
                <a:gd name="T26" fmla="*/ 1 w 1254"/>
                <a:gd name="T27" fmla="*/ 0 h 203"/>
                <a:gd name="T28" fmla="*/ 1 w 1254"/>
                <a:gd name="T29" fmla="*/ 0 h 203"/>
                <a:gd name="T30" fmla="*/ 1 w 1254"/>
                <a:gd name="T31" fmla="*/ 0 h 203"/>
                <a:gd name="T32" fmla="*/ 1 w 1254"/>
                <a:gd name="T33" fmla="*/ 0 h 203"/>
                <a:gd name="T34" fmla="*/ 1 w 1254"/>
                <a:gd name="T35" fmla="*/ 0 h 203"/>
                <a:gd name="T36" fmla="*/ 1 w 1254"/>
                <a:gd name="T37" fmla="*/ 0 h 203"/>
                <a:gd name="T38" fmla="*/ 1 w 1254"/>
                <a:gd name="T39" fmla="*/ 0 h 203"/>
                <a:gd name="T40" fmla="*/ 1 w 1254"/>
                <a:gd name="T41" fmla="*/ 0 h 203"/>
                <a:gd name="T42" fmla="*/ 1 w 1254"/>
                <a:gd name="T43" fmla="*/ 0 h 203"/>
                <a:gd name="T44" fmla="*/ 1 w 1254"/>
                <a:gd name="T45" fmla="*/ 0 h 203"/>
                <a:gd name="T46" fmla="*/ 1 w 1254"/>
                <a:gd name="T47" fmla="*/ 0 h 203"/>
                <a:gd name="T48" fmla="*/ 1 w 1254"/>
                <a:gd name="T49" fmla="*/ 0 h 203"/>
                <a:gd name="T50" fmla="*/ 0 w 1254"/>
                <a:gd name="T51" fmla="*/ 0 h 203"/>
                <a:gd name="T52" fmla="*/ 0 w 1254"/>
                <a:gd name="T53" fmla="*/ 0 h 203"/>
                <a:gd name="T54" fmla="*/ 0 w 1254"/>
                <a:gd name="T55" fmla="*/ 0 h 203"/>
                <a:gd name="T56" fmla="*/ 0 w 1254"/>
                <a:gd name="T57" fmla="*/ 0 h 203"/>
                <a:gd name="T58" fmla="*/ 0 w 1254"/>
                <a:gd name="T59" fmla="*/ 0 h 203"/>
                <a:gd name="T60" fmla="*/ 0 w 1254"/>
                <a:gd name="T61" fmla="*/ 0 h 203"/>
                <a:gd name="T62" fmla="*/ 0 w 1254"/>
                <a:gd name="T63" fmla="*/ 0 h 203"/>
                <a:gd name="T64" fmla="*/ 0 w 1254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4"/>
                <a:gd name="T100" fmla="*/ 0 h 203"/>
                <a:gd name="T101" fmla="*/ 1254 w 1254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4" h="203">
                  <a:moveTo>
                    <a:pt x="0" y="30"/>
                  </a:moveTo>
                  <a:lnTo>
                    <a:pt x="45" y="43"/>
                  </a:lnTo>
                  <a:lnTo>
                    <a:pt x="90" y="55"/>
                  </a:lnTo>
                  <a:lnTo>
                    <a:pt x="134" y="68"/>
                  </a:lnTo>
                  <a:lnTo>
                    <a:pt x="178" y="78"/>
                  </a:lnTo>
                  <a:lnTo>
                    <a:pt x="220" y="88"/>
                  </a:lnTo>
                  <a:lnTo>
                    <a:pt x="263" y="98"/>
                  </a:lnTo>
                  <a:lnTo>
                    <a:pt x="304" y="105"/>
                  </a:lnTo>
                  <a:lnTo>
                    <a:pt x="345" y="114"/>
                  </a:lnTo>
                  <a:lnTo>
                    <a:pt x="387" y="120"/>
                  </a:lnTo>
                  <a:lnTo>
                    <a:pt x="427" y="127"/>
                  </a:lnTo>
                  <a:lnTo>
                    <a:pt x="467" y="132"/>
                  </a:lnTo>
                  <a:lnTo>
                    <a:pt x="507" y="135"/>
                  </a:lnTo>
                  <a:lnTo>
                    <a:pt x="547" y="139"/>
                  </a:lnTo>
                  <a:lnTo>
                    <a:pt x="586" y="142"/>
                  </a:lnTo>
                  <a:lnTo>
                    <a:pt x="625" y="143"/>
                  </a:lnTo>
                  <a:lnTo>
                    <a:pt x="662" y="143"/>
                  </a:lnTo>
                  <a:lnTo>
                    <a:pt x="701" y="143"/>
                  </a:lnTo>
                  <a:lnTo>
                    <a:pt x="739" y="140"/>
                  </a:lnTo>
                  <a:lnTo>
                    <a:pt x="776" y="138"/>
                  </a:lnTo>
                  <a:lnTo>
                    <a:pt x="814" y="134"/>
                  </a:lnTo>
                  <a:lnTo>
                    <a:pt x="851" y="129"/>
                  </a:lnTo>
                  <a:lnTo>
                    <a:pt x="888" y="124"/>
                  </a:lnTo>
                  <a:lnTo>
                    <a:pt x="925" y="117"/>
                  </a:lnTo>
                  <a:lnTo>
                    <a:pt x="962" y="108"/>
                  </a:lnTo>
                  <a:lnTo>
                    <a:pt x="998" y="99"/>
                  </a:lnTo>
                  <a:lnTo>
                    <a:pt x="1034" y="89"/>
                  </a:lnTo>
                  <a:lnTo>
                    <a:pt x="1072" y="77"/>
                  </a:lnTo>
                  <a:lnTo>
                    <a:pt x="1108" y="64"/>
                  </a:lnTo>
                  <a:lnTo>
                    <a:pt x="1145" y="50"/>
                  </a:lnTo>
                  <a:lnTo>
                    <a:pt x="1181" y="35"/>
                  </a:lnTo>
                  <a:lnTo>
                    <a:pt x="1217" y="18"/>
                  </a:lnTo>
                  <a:lnTo>
                    <a:pt x="1254" y="0"/>
                  </a:lnTo>
                  <a:lnTo>
                    <a:pt x="1254" y="50"/>
                  </a:lnTo>
                  <a:lnTo>
                    <a:pt x="1211" y="65"/>
                  </a:lnTo>
                  <a:lnTo>
                    <a:pt x="1170" y="80"/>
                  </a:lnTo>
                  <a:lnTo>
                    <a:pt x="1131" y="94"/>
                  </a:lnTo>
                  <a:lnTo>
                    <a:pt x="1094" y="108"/>
                  </a:lnTo>
                  <a:lnTo>
                    <a:pt x="1059" y="120"/>
                  </a:lnTo>
                  <a:lnTo>
                    <a:pt x="1024" y="132"/>
                  </a:lnTo>
                  <a:lnTo>
                    <a:pt x="992" y="143"/>
                  </a:lnTo>
                  <a:lnTo>
                    <a:pt x="960" y="153"/>
                  </a:lnTo>
                  <a:lnTo>
                    <a:pt x="929" y="162"/>
                  </a:lnTo>
                  <a:lnTo>
                    <a:pt x="899" y="171"/>
                  </a:lnTo>
                  <a:lnTo>
                    <a:pt x="869" y="178"/>
                  </a:lnTo>
                  <a:lnTo>
                    <a:pt x="839" y="184"/>
                  </a:lnTo>
                  <a:lnTo>
                    <a:pt x="809" y="189"/>
                  </a:lnTo>
                  <a:lnTo>
                    <a:pt x="779" y="194"/>
                  </a:lnTo>
                  <a:lnTo>
                    <a:pt x="749" y="198"/>
                  </a:lnTo>
                  <a:lnTo>
                    <a:pt x="719" y="201"/>
                  </a:lnTo>
                  <a:lnTo>
                    <a:pt x="687" y="202"/>
                  </a:lnTo>
                  <a:lnTo>
                    <a:pt x="655" y="203"/>
                  </a:lnTo>
                  <a:lnTo>
                    <a:pt x="621" y="202"/>
                  </a:lnTo>
                  <a:lnTo>
                    <a:pt x="587" y="201"/>
                  </a:lnTo>
                  <a:lnTo>
                    <a:pt x="551" y="198"/>
                  </a:lnTo>
                  <a:lnTo>
                    <a:pt x="513" y="193"/>
                  </a:lnTo>
                  <a:lnTo>
                    <a:pt x="473" y="188"/>
                  </a:lnTo>
                  <a:lnTo>
                    <a:pt x="432" y="182"/>
                  </a:lnTo>
                  <a:lnTo>
                    <a:pt x="388" y="176"/>
                  </a:lnTo>
                  <a:lnTo>
                    <a:pt x="342" y="167"/>
                  </a:lnTo>
                  <a:lnTo>
                    <a:pt x="294" y="157"/>
                  </a:lnTo>
                  <a:lnTo>
                    <a:pt x="242" y="145"/>
                  </a:lnTo>
                  <a:lnTo>
                    <a:pt x="188" y="133"/>
                  </a:lnTo>
                  <a:lnTo>
                    <a:pt x="130" y="119"/>
                  </a:lnTo>
                  <a:lnTo>
                    <a:pt x="69" y="104"/>
                  </a:lnTo>
                  <a:lnTo>
                    <a:pt x="5" y="8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50" name="Freeform 134"/>
            <p:cNvSpPr>
              <a:spLocks/>
            </p:cNvSpPr>
            <p:nvPr/>
          </p:nvSpPr>
          <p:spPr bwMode="auto">
            <a:xfrm>
              <a:off x="706" y="2633"/>
              <a:ext cx="31" cy="68"/>
            </a:xfrm>
            <a:custGeom>
              <a:avLst/>
              <a:gdLst>
                <a:gd name="T0" fmla="*/ 0 w 123"/>
                <a:gd name="T1" fmla="*/ 0 h 275"/>
                <a:gd name="T2" fmla="*/ 0 w 123"/>
                <a:gd name="T3" fmla="*/ 0 h 275"/>
                <a:gd name="T4" fmla="*/ 0 w 123"/>
                <a:gd name="T5" fmla="*/ 0 h 275"/>
                <a:gd name="T6" fmla="*/ 0 w 123"/>
                <a:gd name="T7" fmla="*/ 0 h 275"/>
                <a:gd name="T8" fmla="*/ 0 w 123"/>
                <a:gd name="T9" fmla="*/ 0 h 275"/>
                <a:gd name="T10" fmla="*/ 0 w 123"/>
                <a:gd name="T11" fmla="*/ 0 h 275"/>
                <a:gd name="T12" fmla="*/ 0 w 123"/>
                <a:gd name="T13" fmla="*/ 0 h 275"/>
                <a:gd name="T14" fmla="*/ 0 w 123"/>
                <a:gd name="T15" fmla="*/ 0 h 275"/>
                <a:gd name="T16" fmla="*/ 0 w 123"/>
                <a:gd name="T17" fmla="*/ 0 h 275"/>
                <a:gd name="T18" fmla="*/ 0 w 123"/>
                <a:gd name="T19" fmla="*/ 0 h 275"/>
                <a:gd name="T20" fmla="*/ 0 w 123"/>
                <a:gd name="T21" fmla="*/ 0 h 275"/>
                <a:gd name="T22" fmla="*/ 0 w 123"/>
                <a:gd name="T23" fmla="*/ 0 h 275"/>
                <a:gd name="T24" fmla="*/ 0 w 123"/>
                <a:gd name="T25" fmla="*/ 0 h 275"/>
                <a:gd name="T26" fmla="*/ 0 w 123"/>
                <a:gd name="T27" fmla="*/ 0 h 275"/>
                <a:gd name="T28" fmla="*/ 0 w 123"/>
                <a:gd name="T29" fmla="*/ 0 h 275"/>
                <a:gd name="T30" fmla="*/ 0 w 123"/>
                <a:gd name="T31" fmla="*/ 0 h 275"/>
                <a:gd name="T32" fmla="*/ 0 w 123"/>
                <a:gd name="T33" fmla="*/ 0 h 275"/>
                <a:gd name="T34" fmla="*/ 0 w 123"/>
                <a:gd name="T35" fmla="*/ 0 h 275"/>
                <a:gd name="T36" fmla="*/ 0 w 123"/>
                <a:gd name="T37" fmla="*/ 0 h 2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275"/>
                <a:gd name="T59" fmla="*/ 123 w 123"/>
                <a:gd name="T60" fmla="*/ 275 h 2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275">
                  <a:moveTo>
                    <a:pt x="29" y="0"/>
                  </a:moveTo>
                  <a:lnTo>
                    <a:pt x="50" y="34"/>
                  </a:lnTo>
                  <a:lnTo>
                    <a:pt x="67" y="65"/>
                  </a:lnTo>
                  <a:lnTo>
                    <a:pt x="80" y="94"/>
                  </a:lnTo>
                  <a:lnTo>
                    <a:pt x="90" y="123"/>
                  </a:lnTo>
                  <a:lnTo>
                    <a:pt x="99" y="152"/>
                  </a:lnTo>
                  <a:lnTo>
                    <a:pt x="106" y="185"/>
                  </a:lnTo>
                  <a:lnTo>
                    <a:pt x="114" y="222"/>
                  </a:lnTo>
                  <a:lnTo>
                    <a:pt x="123" y="265"/>
                  </a:lnTo>
                  <a:lnTo>
                    <a:pt x="86" y="275"/>
                  </a:lnTo>
                  <a:lnTo>
                    <a:pt x="85" y="233"/>
                  </a:lnTo>
                  <a:lnTo>
                    <a:pt x="81" y="198"/>
                  </a:lnTo>
                  <a:lnTo>
                    <a:pt x="74" y="167"/>
                  </a:lnTo>
                  <a:lnTo>
                    <a:pt x="65" y="138"/>
                  </a:lnTo>
                  <a:lnTo>
                    <a:pt x="52" y="111"/>
                  </a:lnTo>
                  <a:lnTo>
                    <a:pt x="37" y="83"/>
                  </a:lnTo>
                  <a:lnTo>
                    <a:pt x="20" y="52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51" name="Freeform 135"/>
            <p:cNvSpPr>
              <a:spLocks/>
            </p:cNvSpPr>
            <p:nvPr/>
          </p:nvSpPr>
          <p:spPr bwMode="auto">
            <a:xfrm>
              <a:off x="731" y="2710"/>
              <a:ext cx="10" cy="74"/>
            </a:xfrm>
            <a:custGeom>
              <a:avLst/>
              <a:gdLst>
                <a:gd name="T0" fmla="*/ 0 w 38"/>
                <a:gd name="T1" fmla="*/ 0 h 297"/>
                <a:gd name="T2" fmla="*/ 0 w 38"/>
                <a:gd name="T3" fmla="*/ 0 h 297"/>
                <a:gd name="T4" fmla="*/ 0 w 38"/>
                <a:gd name="T5" fmla="*/ 0 h 297"/>
                <a:gd name="T6" fmla="*/ 0 w 38"/>
                <a:gd name="T7" fmla="*/ 0 h 297"/>
                <a:gd name="T8" fmla="*/ 0 w 38"/>
                <a:gd name="T9" fmla="*/ 0 h 297"/>
                <a:gd name="T10" fmla="*/ 0 w 38"/>
                <a:gd name="T11" fmla="*/ 0 h 297"/>
                <a:gd name="T12" fmla="*/ 0 w 38"/>
                <a:gd name="T13" fmla="*/ 0 h 297"/>
                <a:gd name="T14" fmla="*/ 0 w 38"/>
                <a:gd name="T15" fmla="*/ 0 h 297"/>
                <a:gd name="T16" fmla="*/ 0 w 38"/>
                <a:gd name="T17" fmla="*/ 0 h 297"/>
                <a:gd name="T18" fmla="*/ 0 w 38"/>
                <a:gd name="T19" fmla="*/ 0 h 297"/>
                <a:gd name="T20" fmla="*/ 0 w 38"/>
                <a:gd name="T21" fmla="*/ 0 h 2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97"/>
                <a:gd name="T35" fmla="*/ 38 w 38"/>
                <a:gd name="T36" fmla="*/ 297 h 2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97">
                  <a:moveTo>
                    <a:pt x="25" y="0"/>
                  </a:moveTo>
                  <a:lnTo>
                    <a:pt x="30" y="70"/>
                  </a:lnTo>
                  <a:lnTo>
                    <a:pt x="34" y="139"/>
                  </a:lnTo>
                  <a:lnTo>
                    <a:pt x="37" y="209"/>
                  </a:lnTo>
                  <a:lnTo>
                    <a:pt x="38" y="279"/>
                  </a:lnTo>
                  <a:lnTo>
                    <a:pt x="6" y="297"/>
                  </a:lnTo>
                  <a:lnTo>
                    <a:pt x="9" y="220"/>
                  </a:lnTo>
                  <a:lnTo>
                    <a:pt x="10" y="154"/>
                  </a:lnTo>
                  <a:lnTo>
                    <a:pt x="8" y="89"/>
                  </a:lnTo>
                  <a:lnTo>
                    <a:pt x="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52" name="Freeform 136"/>
            <p:cNvSpPr>
              <a:spLocks/>
            </p:cNvSpPr>
            <p:nvPr/>
          </p:nvSpPr>
          <p:spPr bwMode="auto">
            <a:xfrm>
              <a:off x="431" y="2642"/>
              <a:ext cx="41" cy="66"/>
            </a:xfrm>
            <a:custGeom>
              <a:avLst/>
              <a:gdLst>
                <a:gd name="T0" fmla="*/ 0 w 164"/>
                <a:gd name="T1" fmla="*/ 0 h 264"/>
                <a:gd name="T2" fmla="*/ 0 w 164"/>
                <a:gd name="T3" fmla="*/ 0 h 264"/>
                <a:gd name="T4" fmla="*/ 0 w 164"/>
                <a:gd name="T5" fmla="*/ 0 h 264"/>
                <a:gd name="T6" fmla="*/ 0 w 164"/>
                <a:gd name="T7" fmla="*/ 0 h 264"/>
                <a:gd name="T8" fmla="*/ 0 w 164"/>
                <a:gd name="T9" fmla="*/ 0 h 264"/>
                <a:gd name="T10" fmla="*/ 0 w 164"/>
                <a:gd name="T11" fmla="*/ 0 h 264"/>
                <a:gd name="T12" fmla="*/ 0 w 164"/>
                <a:gd name="T13" fmla="*/ 0 h 264"/>
                <a:gd name="T14" fmla="*/ 0 w 164"/>
                <a:gd name="T15" fmla="*/ 0 h 264"/>
                <a:gd name="T16" fmla="*/ 0 w 164"/>
                <a:gd name="T17" fmla="*/ 0 h 264"/>
                <a:gd name="T18" fmla="*/ 0 w 164"/>
                <a:gd name="T19" fmla="*/ 0 h 264"/>
                <a:gd name="T20" fmla="*/ 0 w 164"/>
                <a:gd name="T21" fmla="*/ 0 h 264"/>
                <a:gd name="T22" fmla="*/ 0 w 164"/>
                <a:gd name="T23" fmla="*/ 0 h 264"/>
                <a:gd name="T24" fmla="*/ 0 w 164"/>
                <a:gd name="T25" fmla="*/ 0 h 264"/>
                <a:gd name="T26" fmla="*/ 0 w 164"/>
                <a:gd name="T27" fmla="*/ 0 h 264"/>
                <a:gd name="T28" fmla="*/ 0 w 164"/>
                <a:gd name="T29" fmla="*/ 0 h 264"/>
                <a:gd name="T30" fmla="*/ 0 w 164"/>
                <a:gd name="T31" fmla="*/ 0 h 264"/>
                <a:gd name="T32" fmla="*/ 0 w 164"/>
                <a:gd name="T33" fmla="*/ 0 h 264"/>
                <a:gd name="T34" fmla="*/ 0 w 164"/>
                <a:gd name="T35" fmla="*/ 0 h 264"/>
                <a:gd name="T36" fmla="*/ 0 w 164"/>
                <a:gd name="T37" fmla="*/ 0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264"/>
                <a:gd name="T59" fmla="*/ 164 w 164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264">
                  <a:moveTo>
                    <a:pt x="164" y="5"/>
                  </a:moveTo>
                  <a:lnTo>
                    <a:pt x="137" y="34"/>
                  </a:lnTo>
                  <a:lnTo>
                    <a:pt x="117" y="62"/>
                  </a:lnTo>
                  <a:lnTo>
                    <a:pt x="102" y="92"/>
                  </a:lnTo>
                  <a:lnTo>
                    <a:pt x="89" y="122"/>
                  </a:lnTo>
                  <a:lnTo>
                    <a:pt x="79" y="155"/>
                  </a:lnTo>
                  <a:lnTo>
                    <a:pt x="69" y="189"/>
                  </a:lnTo>
                  <a:lnTo>
                    <a:pt x="57" y="225"/>
                  </a:lnTo>
                  <a:lnTo>
                    <a:pt x="42" y="264"/>
                  </a:lnTo>
                  <a:lnTo>
                    <a:pt x="0" y="253"/>
                  </a:lnTo>
                  <a:lnTo>
                    <a:pt x="9" y="218"/>
                  </a:lnTo>
                  <a:lnTo>
                    <a:pt x="19" y="185"/>
                  </a:lnTo>
                  <a:lnTo>
                    <a:pt x="33" y="153"/>
                  </a:lnTo>
                  <a:lnTo>
                    <a:pt x="47" y="122"/>
                  </a:lnTo>
                  <a:lnTo>
                    <a:pt x="63" y="91"/>
                  </a:lnTo>
                  <a:lnTo>
                    <a:pt x="80" y="61"/>
                  </a:lnTo>
                  <a:lnTo>
                    <a:pt x="99" y="31"/>
                  </a:lnTo>
                  <a:lnTo>
                    <a:pt x="118" y="0"/>
                  </a:lnTo>
                  <a:lnTo>
                    <a:pt x="164" y="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53" name="Freeform 137"/>
            <p:cNvSpPr>
              <a:spLocks/>
            </p:cNvSpPr>
            <p:nvPr/>
          </p:nvSpPr>
          <p:spPr bwMode="auto">
            <a:xfrm>
              <a:off x="425" y="2492"/>
              <a:ext cx="55" cy="143"/>
            </a:xfrm>
            <a:custGeom>
              <a:avLst/>
              <a:gdLst>
                <a:gd name="T0" fmla="*/ 0 w 219"/>
                <a:gd name="T1" fmla="*/ 0 h 573"/>
                <a:gd name="T2" fmla="*/ 0 w 219"/>
                <a:gd name="T3" fmla="*/ 0 h 573"/>
                <a:gd name="T4" fmla="*/ 0 w 219"/>
                <a:gd name="T5" fmla="*/ 0 h 573"/>
                <a:gd name="T6" fmla="*/ 0 w 219"/>
                <a:gd name="T7" fmla="*/ 0 h 573"/>
                <a:gd name="T8" fmla="*/ 0 w 219"/>
                <a:gd name="T9" fmla="*/ 0 h 573"/>
                <a:gd name="T10" fmla="*/ 0 w 219"/>
                <a:gd name="T11" fmla="*/ 0 h 573"/>
                <a:gd name="T12" fmla="*/ 0 w 219"/>
                <a:gd name="T13" fmla="*/ 0 h 573"/>
                <a:gd name="T14" fmla="*/ 0 w 219"/>
                <a:gd name="T15" fmla="*/ 0 h 573"/>
                <a:gd name="T16" fmla="*/ 0 w 219"/>
                <a:gd name="T17" fmla="*/ 0 h 573"/>
                <a:gd name="T18" fmla="*/ 0 w 219"/>
                <a:gd name="T19" fmla="*/ 0 h 573"/>
                <a:gd name="T20" fmla="*/ 0 w 219"/>
                <a:gd name="T21" fmla="*/ 0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573"/>
                <a:gd name="T35" fmla="*/ 219 w 219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573">
                  <a:moveTo>
                    <a:pt x="50" y="74"/>
                  </a:moveTo>
                  <a:lnTo>
                    <a:pt x="44" y="208"/>
                  </a:lnTo>
                  <a:lnTo>
                    <a:pt x="82" y="377"/>
                  </a:lnTo>
                  <a:lnTo>
                    <a:pt x="219" y="573"/>
                  </a:lnTo>
                  <a:lnTo>
                    <a:pt x="163" y="560"/>
                  </a:lnTo>
                  <a:lnTo>
                    <a:pt x="88" y="460"/>
                  </a:lnTo>
                  <a:lnTo>
                    <a:pt x="25" y="327"/>
                  </a:lnTo>
                  <a:lnTo>
                    <a:pt x="0" y="194"/>
                  </a:lnTo>
                  <a:lnTo>
                    <a:pt x="0" y="88"/>
                  </a:lnTo>
                  <a:lnTo>
                    <a:pt x="63" y="0"/>
                  </a:lnTo>
                  <a:lnTo>
                    <a:pt x="50" y="7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54" name="Freeform 138"/>
            <p:cNvSpPr>
              <a:spLocks/>
            </p:cNvSpPr>
            <p:nvPr/>
          </p:nvSpPr>
          <p:spPr bwMode="auto">
            <a:xfrm>
              <a:off x="527" y="2440"/>
              <a:ext cx="23" cy="199"/>
            </a:xfrm>
            <a:custGeom>
              <a:avLst/>
              <a:gdLst>
                <a:gd name="T0" fmla="*/ 0 w 93"/>
                <a:gd name="T1" fmla="*/ 0 h 796"/>
                <a:gd name="T2" fmla="*/ 0 w 93"/>
                <a:gd name="T3" fmla="*/ 0 h 796"/>
                <a:gd name="T4" fmla="*/ 0 w 93"/>
                <a:gd name="T5" fmla="*/ 0 h 796"/>
                <a:gd name="T6" fmla="*/ 0 w 93"/>
                <a:gd name="T7" fmla="*/ 0 h 796"/>
                <a:gd name="T8" fmla="*/ 0 w 93"/>
                <a:gd name="T9" fmla="*/ 0 h 796"/>
                <a:gd name="T10" fmla="*/ 0 w 93"/>
                <a:gd name="T11" fmla="*/ 1 h 796"/>
                <a:gd name="T12" fmla="*/ 0 w 93"/>
                <a:gd name="T13" fmla="*/ 1 h 796"/>
                <a:gd name="T14" fmla="*/ 0 w 93"/>
                <a:gd name="T15" fmla="*/ 1 h 796"/>
                <a:gd name="T16" fmla="*/ 0 w 93"/>
                <a:gd name="T17" fmla="*/ 1 h 796"/>
                <a:gd name="T18" fmla="*/ 0 w 93"/>
                <a:gd name="T19" fmla="*/ 1 h 796"/>
                <a:gd name="T20" fmla="*/ 0 w 93"/>
                <a:gd name="T21" fmla="*/ 1 h 796"/>
                <a:gd name="T22" fmla="*/ 0 w 93"/>
                <a:gd name="T23" fmla="*/ 1 h 796"/>
                <a:gd name="T24" fmla="*/ 0 w 93"/>
                <a:gd name="T25" fmla="*/ 1 h 796"/>
                <a:gd name="T26" fmla="*/ 0 w 93"/>
                <a:gd name="T27" fmla="*/ 1 h 796"/>
                <a:gd name="T28" fmla="*/ 0 w 93"/>
                <a:gd name="T29" fmla="*/ 1 h 796"/>
                <a:gd name="T30" fmla="*/ 0 w 93"/>
                <a:gd name="T31" fmla="*/ 0 h 796"/>
                <a:gd name="T32" fmla="*/ 0 w 93"/>
                <a:gd name="T33" fmla="*/ 0 h 796"/>
                <a:gd name="T34" fmla="*/ 0 w 93"/>
                <a:gd name="T35" fmla="*/ 0 h 796"/>
                <a:gd name="T36" fmla="*/ 0 w 93"/>
                <a:gd name="T37" fmla="*/ 0 h 7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96"/>
                <a:gd name="T59" fmla="*/ 93 w 93"/>
                <a:gd name="T60" fmla="*/ 796 h 7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96">
                  <a:moveTo>
                    <a:pt x="63" y="0"/>
                  </a:moveTo>
                  <a:lnTo>
                    <a:pt x="28" y="49"/>
                  </a:lnTo>
                  <a:lnTo>
                    <a:pt x="14" y="141"/>
                  </a:lnTo>
                  <a:lnTo>
                    <a:pt x="5" y="233"/>
                  </a:lnTo>
                  <a:lnTo>
                    <a:pt x="0" y="322"/>
                  </a:lnTo>
                  <a:lnTo>
                    <a:pt x="0" y="411"/>
                  </a:lnTo>
                  <a:lnTo>
                    <a:pt x="5" y="500"/>
                  </a:lnTo>
                  <a:lnTo>
                    <a:pt x="14" y="591"/>
                  </a:lnTo>
                  <a:lnTo>
                    <a:pt x="29" y="684"/>
                  </a:lnTo>
                  <a:lnTo>
                    <a:pt x="49" y="782"/>
                  </a:lnTo>
                  <a:lnTo>
                    <a:pt x="93" y="796"/>
                  </a:lnTo>
                  <a:lnTo>
                    <a:pt x="65" y="698"/>
                  </a:lnTo>
                  <a:lnTo>
                    <a:pt x="47" y="591"/>
                  </a:lnTo>
                  <a:lnTo>
                    <a:pt x="35" y="481"/>
                  </a:lnTo>
                  <a:lnTo>
                    <a:pt x="32" y="371"/>
                  </a:lnTo>
                  <a:lnTo>
                    <a:pt x="33" y="264"/>
                  </a:lnTo>
                  <a:lnTo>
                    <a:pt x="39" y="164"/>
                  </a:lnTo>
                  <a:lnTo>
                    <a:pt x="49" y="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55" name="Freeform 139"/>
            <p:cNvSpPr>
              <a:spLocks/>
            </p:cNvSpPr>
            <p:nvPr/>
          </p:nvSpPr>
          <p:spPr bwMode="auto">
            <a:xfrm>
              <a:off x="634" y="2448"/>
              <a:ext cx="19" cy="185"/>
            </a:xfrm>
            <a:custGeom>
              <a:avLst/>
              <a:gdLst>
                <a:gd name="T0" fmla="*/ 0 w 78"/>
                <a:gd name="T1" fmla="*/ 0 h 741"/>
                <a:gd name="T2" fmla="*/ 0 w 78"/>
                <a:gd name="T3" fmla="*/ 0 h 741"/>
                <a:gd name="T4" fmla="*/ 0 w 78"/>
                <a:gd name="T5" fmla="*/ 0 h 741"/>
                <a:gd name="T6" fmla="*/ 0 w 78"/>
                <a:gd name="T7" fmla="*/ 0 h 741"/>
                <a:gd name="T8" fmla="*/ 0 w 78"/>
                <a:gd name="T9" fmla="*/ 0 h 741"/>
                <a:gd name="T10" fmla="*/ 0 w 78"/>
                <a:gd name="T11" fmla="*/ 0 h 741"/>
                <a:gd name="T12" fmla="*/ 0 w 78"/>
                <a:gd name="T13" fmla="*/ 0 h 741"/>
                <a:gd name="T14" fmla="*/ 0 w 78"/>
                <a:gd name="T15" fmla="*/ 0 h 741"/>
                <a:gd name="T16" fmla="*/ 0 w 78"/>
                <a:gd name="T17" fmla="*/ 1 h 741"/>
                <a:gd name="T18" fmla="*/ 0 w 78"/>
                <a:gd name="T19" fmla="*/ 1 h 741"/>
                <a:gd name="T20" fmla="*/ 0 w 78"/>
                <a:gd name="T21" fmla="*/ 0 h 741"/>
                <a:gd name="T22" fmla="*/ 0 w 78"/>
                <a:gd name="T23" fmla="*/ 0 h 741"/>
                <a:gd name="T24" fmla="*/ 0 w 78"/>
                <a:gd name="T25" fmla="*/ 0 h 741"/>
                <a:gd name="T26" fmla="*/ 0 w 78"/>
                <a:gd name="T27" fmla="*/ 0 h 741"/>
                <a:gd name="T28" fmla="*/ 0 w 78"/>
                <a:gd name="T29" fmla="*/ 0 h 741"/>
                <a:gd name="T30" fmla="*/ 0 w 78"/>
                <a:gd name="T31" fmla="*/ 0 h 7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741"/>
                <a:gd name="T50" fmla="*/ 78 w 78"/>
                <a:gd name="T51" fmla="*/ 741 h 7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741">
                  <a:moveTo>
                    <a:pt x="33" y="0"/>
                  </a:moveTo>
                  <a:lnTo>
                    <a:pt x="43" y="95"/>
                  </a:lnTo>
                  <a:lnTo>
                    <a:pt x="49" y="188"/>
                  </a:lnTo>
                  <a:lnTo>
                    <a:pt x="51" y="279"/>
                  </a:lnTo>
                  <a:lnTo>
                    <a:pt x="48" y="371"/>
                  </a:lnTo>
                  <a:lnTo>
                    <a:pt x="42" y="462"/>
                  </a:lnTo>
                  <a:lnTo>
                    <a:pt x="32" y="554"/>
                  </a:lnTo>
                  <a:lnTo>
                    <a:pt x="18" y="647"/>
                  </a:lnTo>
                  <a:lnTo>
                    <a:pt x="0" y="741"/>
                  </a:lnTo>
                  <a:lnTo>
                    <a:pt x="46" y="733"/>
                  </a:lnTo>
                  <a:lnTo>
                    <a:pt x="71" y="534"/>
                  </a:lnTo>
                  <a:lnTo>
                    <a:pt x="77" y="405"/>
                  </a:lnTo>
                  <a:lnTo>
                    <a:pt x="78" y="297"/>
                  </a:lnTo>
                  <a:lnTo>
                    <a:pt x="74" y="193"/>
                  </a:lnTo>
                  <a:lnTo>
                    <a:pt x="69" y="7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56" name="Freeform 140"/>
            <p:cNvSpPr>
              <a:spLocks/>
            </p:cNvSpPr>
            <p:nvPr/>
          </p:nvSpPr>
          <p:spPr bwMode="auto">
            <a:xfrm>
              <a:off x="421" y="2699"/>
              <a:ext cx="318" cy="38"/>
            </a:xfrm>
            <a:custGeom>
              <a:avLst/>
              <a:gdLst>
                <a:gd name="T0" fmla="*/ 0 w 1274"/>
                <a:gd name="T1" fmla="*/ 0 h 150"/>
                <a:gd name="T2" fmla="*/ 0 w 1274"/>
                <a:gd name="T3" fmla="*/ 0 h 150"/>
                <a:gd name="T4" fmla="*/ 0 w 1274"/>
                <a:gd name="T5" fmla="*/ 0 h 150"/>
                <a:gd name="T6" fmla="*/ 0 w 1274"/>
                <a:gd name="T7" fmla="*/ 0 h 150"/>
                <a:gd name="T8" fmla="*/ 0 w 1274"/>
                <a:gd name="T9" fmla="*/ 0 h 150"/>
                <a:gd name="T10" fmla="*/ 0 w 1274"/>
                <a:gd name="T11" fmla="*/ 0 h 150"/>
                <a:gd name="T12" fmla="*/ 0 w 1274"/>
                <a:gd name="T13" fmla="*/ 0 h 150"/>
                <a:gd name="T14" fmla="*/ 0 w 1274"/>
                <a:gd name="T15" fmla="*/ 0 h 150"/>
                <a:gd name="T16" fmla="*/ 1 w 1274"/>
                <a:gd name="T17" fmla="*/ 0 h 150"/>
                <a:gd name="T18" fmla="*/ 1 w 1274"/>
                <a:gd name="T19" fmla="*/ 0 h 150"/>
                <a:gd name="T20" fmla="*/ 1 w 1274"/>
                <a:gd name="T21" fmla="*/ 0 h 150"/>
                <a:gd name="T22" fmla="*/ 1 w 1274"/>
                <a:gd name="T23" fmla="*/ 0 h 150"/>
                <a:gd name="T24" fmla="*/ 1 w 1274"/>
                <a:gd name="T25" fmla="*/ 0 h 150"/>
                <a:gd name="T26" fmla="*/ 1 w 1274"/>
                <a:gd name="T27" fmla="*/ 0 h 150"/>
                <a:gd name="T28" fmla="*/ 1 w 1274"/>
                <a:gd name="T29" fmla="*/ 0 h 150"/>
                <a:gd name="T30" fmla="*/ 1 w 1274"/>
                <a:gd name="T31" fmla="*/ 0 h 150"/>
                <a:gd name="T32" fmla="*/ 1 w 1274"/>
                <a:gd name="T33" fmla="*/ 0 h 150"/>
                <a:gd name="T34" fmla="*/ 1 w 1274"/>
                <a:gd name="T35" fmla="*/ 0 h 150"/>
                <a:gd name="T36" fmla="*/ 1 w 1274"/>
                <a:gd name="T37" fmla="*/ 0 h 150"/>
                <a:gd name="T38" fmla="*/ 1 w 1274"/>
                <a:gd name="T39" fmla="*/ 0 h 150"/>
                <a:gd name="T40" fmla="*/ 1 w 1274"/>
                <a:gd name="T41" fmla="*/ 0 h 150"/>
                <a:gd name="T42" fmla="*/ 1 w 1274"/>
                <a:gd name="T43" fmla="*/ 0 h 150"/>
                <a:gd name="T44" fmla="*/ 1 w 1274"/>
                <a:gd name="T45" fmla="*/ 0 h 150"/>
                <a:gd name="T46" fmla="*/ 1 w 1274"/>
                <a:gd name="T47" fmla="*/ 0 h 150"/>
                <a:gd name="T48" fmla="*/ 0 w 1274"/>
                <a:gd name="T49" fmla="*/ 0 h 150"/>
                <a:gd name="T50" fmla="*/ 0 w 1274"/>
                <a:gd name="T51" fmla="*/ 0 h 150"/>
                <a:gd name="T52" fmla="*/ 0 w 1274"/>
                <a:gd name="T53" fmla="*/ 0 h 150"/>
                <a:gd name="T54" fmla="*/ 0 w 1274"/>
                <a:gd name="T55" fmla="*/ 0 h 150"/>
                <a:gd name="T56" fmla="*/ 0 w 1274"/>
                <a:gd name="T57" fmla="*/ 0 h 150"/>
                <a:gd name="T58" fmla="*/ 0 w 1274"/>
                <a:gd name="T59" fmla="*/ 0 h 150"/>
                <a:gd name="T60" fmla="*/ 0 w 1274"/>
                <a:gd name="T61" fmla="*/ 0 h 150"/>
                <a:gd name="T62" fmla="*/ 0 w 1274"/>
                <a:gd name="T63" fmla="*/ 0 h 150"/>
                <a:gd name="T64" fmla="*/ 0 w 1274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4"/>
                <a:gd name="T100" fmla="*/ 0 h 150"/>
                <a:gd name="T101" fmla="*/ 1274 w 1274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4" h="150">
                  <a:moveTo>
                    <a:pt x="20" y="27"/>
                  </a:moveTo>
                  <a:lnTo>
                    <a:pt x="65" y="39"/>
                  </a:lnTo>
                  <a:lnTo>
                    <a:pt x="110" y="49"/>
                  </a:lnTo>
                  <a:lnTo>
                    <a:pt x="154" y="57"/>
                  </a:lnTo>
                  <a:lnTo>
                    <a:pt x="196" y="66"/>
                  </a:lnTo>
                  <a:lnTo>
                    <a:pt x="239" y="74"/>
                  </a:lnTo>
                  <a:lnTo>
                    <a:pt x="282" y="81"/>
                  </a:lnTo>
                  <a:lnTo>
                    <a:pt x="323" y="87"/>
                  </a:lnTo>
                  <a:lnTo>
                    <a:pt x="364" y="94"/>
                  </a:lnTo>
                  <a:lnTo>
                    <a:pt x="406" y="98"/>
                  </a:lnTo>
                  <a:lnTo>
                    <a:pt x="446" y="103"/>
                  </a:lnTo>
                  <a:lnTo>
                    <a:pt x="486" y="105"/>
                  </a:lnTo>
                  <a:lnTo>
                    <a:pt x="525" y="108"/>
                  </a:lnTo>
                  <a:lnTo>
                    <a:pt x="563" y="110"/>
                  </a:lnTo>
                  <a:lnTo>
                    <a:pt x="602" y="110"/>
                  </a:lnTo>
                  <a:lnTo>
                    <a:pt x="641" y="111"/>
                  </a:lnTo>
                  <a:lnTo>
                    <a:pt x="679" y="110"/>
                  </a:lnTo>
                  <a:lnTo>
                    <a:pt x="716" y="109"/>
                  </a:lnTo>
                  <a:lnTo>
                    <a:pt x="754" y="108"/>
                  </a:lnTo>
                  <a:lnTo>
                    <a:pt x="791" y="104"/>
                  </a:lnTo>
                  <a:lnTo>
                    <a:pt x="828" y="101"/>
                  </a:lnTo>
                  <a:lnTo>
                    <a:pt x="865" y="96"/>
                  </a:lnTo>
                  <a:lnTo>
                    <a:pt x="902" y="91"/>
                  </a:lnTo>
                  <a:lnTo>
                    <a:pt x="938" y="86"/>
                  </a:lnTo>
                  <a:lnTo>
                    <a:pt x="974" y="79"/>
                  </a:lnTo>
                  <a:lnTo>
                    <a:pt x="1011" y="72"/>
                  </a:lnTo>
                  <a:lnTo>
                    <a:pt x="1047" y="64"/>
                  </a:lnTo>
                  <a:lnTo>
                    <a:pt x="1083" y="55"/>
                  </a:lnTo>
                  <a:lnTo>
                    <a:pt x="1119" y="45"/>
                  </a:lnTo>
                  <a:lnTo>
                    <a:pt x="1156" y="35"/>
                  </a:lnTo>
                  <a:lnTo>
                    <a:pt x="1192" y="24"/>
                  </a:lnTo>
                  <a:lnTo>
                    <a:pt x="1228" y="12"/>
                  </a:lnTo>
                  <a:lnTo>
                    <a:pt x="1265" y="0"/>
                  </a:lnTo>
                  <a:lnTo>
                    <a:pt x="1274" y="49"/>
                  </a:lnTo>
                  <a:lnTo>
                    <a:pt x="1231" y="62"/>
                  </a:lnTo>
                  <a:lnTo>
                    <a:pt x="1188" y="75"/>
                  </a:lnTo>
                  <a:lnTo>
                    <a:pt x="1147" y="86"/>
                  </a:lnTo>
                  <a:lnTo>
                    <a:pt x="1106" y="96"/>
                  </a:lnTo>
                  <a:lnTo>
                    <a:pt x="1066" y="105"/>
                  </a:lnTo>
                  <a:lnTo>
                    <a:pt x="1026" y="114"/>
                  </a:lnTo>
                  <a:lnTo>
                    <a:pt x="985" y="121"/>
                  </a:lnTo>
                  <a:lnTo>
                    <a:pt x="947" y="128"/>
                  </a:lnTo>
                  <a:lnTo>
                    <a:pt x="907" y="134"/>
                  </a:lnTo>
                  <a:lnTo>
                    <a:pt x="869" y="139"/>
                  </a:lnTo>
                  <a:lnTo>
                    <a:pt x="830" y="143"/>
                  </a:lnTo>
                  <a:lnTo>
                    <a:pt x="791" y="145"/>
                  </a:lnTo>
                  <a:lnTo>
                    <a:pt x="754" y="148"/>
                  </a:lnTo>
                  <a:lnTo>
                    <a:pt x="716" y="149"/>
                  </a:lnTo>
                  <a:lnTo>
                    <a:pt x="677" y="150"/>
                  </a:lnTo>
                  <a:lnTo>
                    <a:pt x="640" y="150"/>
                  </a:lnTo>
                  <a:lnTo>
                    <a:pt x="602" y="149"/>
                  </a:lnTo>
                  <a:lnTo>
                    <a:pt x="565" y="148"/>
                  </a:lnTo>
                  <a:lnTo>
                    <a:pt x="526" y="146"/>
                  </a:lnTo>
                  <a:lnTo>
                    <a:pt x="488" y="143"/>
                  </a:lnTo>
                  <a:lnTo>
                    <a:pt x="449" y="140"/>
                  </a:lnTo>
                  <a:lnTo>
                    <a:pt x="411" y="136"/>
                  </a:lnTo>
                  <a:lnTo>
                    <a:pt x="372" y="131"/>
                  </a:lnTo>
                  <a:lnTo>
                    <a:pt x="332" y="126"/>
                  </a:lnTo>
                  <a:lnTo>
                    <a:pt x="293" y="120"/>
                  </a:lnTo>
                  <a:lnTo>
                    <a:pt x="253" y="114"/>
                  </a:lnTo>
                  <a:lnTo>
                    <a:pt x="211" y="108"/>
                  </a:lnTo>
                  <a:lnTo>
                    <a:pt x="170" y="100"/>
                  </a:lnTo>
                  <a:lnTo>
                    <a:pt x="129" y="92"/>
                  </a:lnTo>
                  <a:lnTo>
                    <a:pt x="86" y="85"/>
                  </a:lnTo>
                  <a:lnTo>
                    <a:pt x="44" y="76"/>
                  </a:lnTo>
                  <a:lnTo>
                    <a:pt x="0" y="6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57" name="Freeform 141"/>
            <p:cNvSpPr>
              <a:spLocks/>
            </p:cNvSpPr>
            <p:nvPr/>
          </p:nvSpPr>
          <p:spPr bwMode="auto">
            <a:xfrm>
              <a:off x="418" y="2779"/>
              <a:ext cx="321" cy="46"/>
            </a:xfrm>
            <a:custGeom>
              <a:avLst/>
              <a:gdLst>
                <a:gd name="T0" fmla="*/ 0 w 1283"/>
                <a:gd name="T1" fmla="*/ 0 h 183"/>
                <a:gd name="T2" fmla="*/ 0 w 1283"/>
                <a:gd name="T3" fmla="*/ 0 h 183"/>
                <a:gd name="T4" fmla="*/ 0 w 1283"/>
                <a:gd name="T5" fmla="*/ 0 h 183"/>
                <a:gd name="T6" fmla="*/ 0 w 1283"/>
                <a:gd name="T7" fmla="*/ 0 h 183"/>
                <a:gd name="T8" fmla="*/ 1 w 1283"/>
                <a:gd name="T9" fmla="*/ 0 h 183"/>
                <a:gd name="T10" fmla="*/ 1 w 1283"/>
                <a:gd name="T11" fmla="*/ 0 h 183"/>
                <a:gd name="T12" fmla="*/ 1 w 1283"/>
                <a:gd name="T13" fmla="*/ 0 h 183"/>
                <a:gd name="T14" fmla="*/ 1 w 1283"/>
                <a:gd name="T15" fmla="*/ 0 h 183"/>
                <a:gd name="T16" fmla="*/ 1 w 1283"/>
                <a:gd name="T17" fmla="*/ 0 h 183"/>
                <a:gd name="T18" fmla="*/ 1 w 1283"/>
                <a:gd name="T19" fmla="*/ 0 h 183"/>
                <a:gd name="T20" fmla="*/ 1 w 1283"/>
                <a:gd name="T21" fmla="*/ 0 h 183"/>
                <a:gd name="T22" fmla="*/ 1 w 1283"/>
                <a:gd name="T23" fmla="*/ 0 h 183"/>
                <a:gd name="T24" fmla="*/ 1 w 1283"/>
                <a:gd name="T25" fmla="*/ 0 h 183"/>
                <a:gd name="T26" fmla="*/ 1 w 1283"/>
                <a:gd name="T27" fmla="*/ 0 h 183"/>
                <a:gd name="T28" fmla="*/ 1 w 1283"/>
                <a:gd name="T29" fmla="*/ 0 h 183"/>
                <a:gd name="T30" fmla="*/ 1 w 1283"/>
                <a:gd name="T31" fmla="*/ 0 h 183"/>
                <a:gd name="T32" fmla="*/ 1 w 1283"/>
                <a:gd name="T33" fmla="*/ 0 h 183"/>
                <a:gd name="T34" fmla="*/ 1 w 1283"/>
                <a:gd name="T35" fmla="*/ 0 h 183"/>
                <a:gd name="T36" fmla="*/ 1 w 1283"/>
                <a:gd name="T37" fmla="*/ 0 h 183"/>
                <a:gd name="T38" fmla="*/ 1 w 1283"/>
                <a:gd name="T39" fmla="*/ 0 h 183"/>
                <a:gd name="T40" fmla="*/ 1 w 1283"/>
                <a:gd name="T41" fmla="*/ 0 h 183"/>
                <a:gd name="T42" fmla="*/ 1 w 1283"/>
                <a:gd name="T43" fmla="*/ 0 h 183"/>
                <a:gd name="T44" fmla="*/ 1 w 1283"/>
                <a:gd name="T45" fmla="*/ 0 h 183"/>
                <a:gd name="T46" fmla="*/ 1 w 1283"/>
                <a:gd name="T47" fmla="*/ 0 h 183"/>
                <a:gd name="T48" fmla="*/ 1 w 1283"/>
                <a:gd name="T49" fmla="*/ 0 h 183"/>
                <a:gd name="T50" fmla="*/ 1 w 1283"/>
                <a:gd name="T51" fmla="*/ 0 h 183"/>
                <a:gd name="T52" fmla="*/ 1 w 1283"/>
                <a:gd name="T53" fmla="*/ 0 h 183"/>
                <a:gd name="T54" fmla="*/ 1 w 1283"/>
                <a:gd name="T55" fmla="*/ 0 h 183"/>
                <a:gd name="T56" fmla="*/ 0 w 1283"/>
                <a:gd name="T57" fmla="*/ 0 h 183"/>
                <a:gd name="T58" fmla="*/ 0 w 1283"/>
                <a:gd name="T59" fmla="*/ 0 h 183"/>
                <a:gd name="T60" fmla="*/ 0 w 1283"/>
                <a:gd name="T61" fmla="*/ 0 h 183"/>
                <a:gd name="T62" fmla="*/ 0 w 1283"/>
                <a:gd name="T63" fmla="*/ 0 h 183"/>
                <a:gd name="T64" fmla="*/ 0 w 1283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3"/>
                <a:gd name="T100" fmla="*/ 0 h 183"/>
                <a:gd name="T101" fmla="*/ 1283 w 1283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3" h="183">
                  <a:moveTo>
                    <a:pt x="29" y="29"/>
                  </a:moveTo>
                  <a:lnTo>
                    <a:pt x="74" y="41"/>
                  </a:lnTo>
                  <a:lnTo>
                    <a:pt x="119" y="54"/>
                  </a:lnTo>
                  <a:lnTo>
                    <a:pt x="163" y="66"/>
                  </a:lnTo>
                  <a:lnTo>
                    <a:pt x="207" y="76"/>
                  </a:lnTo>
                  <a:lnTo>
                    <a:pt x="249" y="86"/>
                  </a:lnTo>
                  <a:lnTo>
                    <a:pt x="292" y="96"/>
                  </a:lnTo>
                  <a:lnTo>
                    <a:pt x="333" y="104"/>
                  </a:lnTo>
                  <a:lnTo>
                    <a:pt x="374" y="113"/>
                  </a:lnTo>
                  <a:lnTo>
                    <a:pt x="416" y="119"/>
                  </a:lnTo>
                  <a:lnTo>
                    <a:pt x="456" y="125"/>
                  </a:lnTo>
                  <a:lnTo>
                    <a:pt x="496" y="130"/>
                  </a:lnTo>
                  <a:lnTo>
                    <a:pt x="536" y="134"/>
                  </a:lnTo>
                  <a:lnTo>
                    <a:pt x="576" y="138"/>
                  </a:lnTo>
                  <a:lnTo>
                    <a:pt x="615" y="140"/>
                  </a:lnTo>
                  <a:lnTo>
                    <a:pt x="654" y="141"/>
                  </a:lnTo>
                  <a:lnTo>
                    <a:pt x="691" y="141"/>
                  </a:lnTo>
                  <a:lnTo>
                    <a:pt x="730" y="141"/>
                  </a:lnTo>
                  <a:lnTo>
                    <a:pt x="768" y="139"/>
                  </a:lnTo>
                  <a:lnTo>
                    <a:pt x="805" y="136"/>
                  </a:lnTo>
                  <a:lnTo>
                    <a:pt x="843" y="133"/>
                  </a:lnTo>
                  <a:lnTo>
                    <a:pt x="880" y="129"/>
                  </a:lnTo>
                  <a:lnTo>
                    <a:pt x="917" y="123"/>
                  </a:lnTo>
                  <a:lnTo>
                    <a:pt x="954" y="115"/>
                  </a:lnTo>
                  <a:lnTo>
                    <a:pt x="991" y="108"/>
                  </a:lnTo>
                  <a:lnTo>
                    <a:pt x="1027" y="98"/>
                  </a:lnTo>
                  <a:lnTo>
                    <a:pt x="1063" y="88"/>
                  </a:lnTo>
                  <a:lnTo>
                    <a:pt x="1101" y="76"/>
                  </a:lnTo>
                  <a:lnTo>
                    <a:pt x="1137" y="64"/>
                  </a:lnTo>
                  <a:lnTo>
                    <a:pt x="1174" y="50"/>
                  </a:lnTo>
                  <a:lnTo>
                    <a:pt x="1210" y="34"/>
                  </a:lnTo>
                  <a:lnTo>
                    <a:pt x="1246" y="17"/>
                  </a:lnTo>
                  <a:lnTo>
                    <a:pt x="1283" y="0"/>
                  </a:lnTo>
                  <a:lnTo>
                    <a:pt x="1283" y="49"/>
                  </a:lnTo>
                  <a:lnTo>
                    <a:pt x="1240" y="68"/>
                  </a:lnTo>
                  <a:lnTo>
                    <a:pt x="1197" y="85"/>
                  </a:lnTo>
                  <a:lnTo>
                    <a:pt x="1156" y="101"/>
                  </a:lnTo>
                  <a:lnTo>
                    <a:pt x="1115" y="115"/>
                  </a:lnTo>
                  <a:lnTo>
                    <a:pt x="1073" y="129"/>
                  </a:lnTo>
                  <a:lnTo>
                    <a:pt x="1033" y="140"/>
                  </a:lnTo>
                  <a:lnTo>
                    <a:pt x="993" y="149"/>
                  </a:lnTo>
                  <a:lnTo>
                    <a:pt x="953" y="158"/>
                  </a:lnTo>
                  <a:lnTo>
                    <a:pt x="914" y="165"/>
                  </a:lnTo>
                  <a:lnTo>
                    <a:pt x="875" y="172"/>
                  </a:lnTo>
                  <a:lnTo>
                    <a:pt x="837" y="177"/>
                  </a:lnTo>
                  <a:lnTo>
                    <a:pt x="798" y="179"/>
                  </a:lnTo>
                  <a:lnTo>
                    <a:pt x="759" y="182"/>
                  </a:lnTo>
                  <a:lnTo>
                    <a:pt x="721" y="183"/>
                  </a:lnTo>
                  <a:lnTo>
                    <a:pt x="683" y="183"/>
                  </a:lnTo>
                  <a:lnTo>
                    <a:pt x="645" y="183"/>
                  </a:lnTo>
                  <a:lnTo>
                    <a:pt x="606" y="180"/>
                  </a:lnTo>
                  <a:lnTo>
                    <a:pt x="567" y="178"/>
                  </a:lnTo>
                  <a:lnTo>
                    <a:pt x="530" y="174"/>
                  </a:lnTo>
                  <a:lnTo>
                    <a:pt x="491" y="170"/>
                  </a:lnTo>
                  <a:lnTo>
                    <a:pt x="452" y="164"/>
                  </a:lnTo>
                  <a:lnTo>
                    <a:pt x="413" y="159"/>
                  </a:lnTo>
                  <a:lnTo>
                    <a:pt x="373" y="151"/>
                  </a:lnTo>
                  <a:lnTo>
                    <a:pt x="333" y="145"/>
                  </a:lnTo>
                  <a:lnTo>
                    <a:pt x="293" y="136"/>
                  </a:lnTo>
                  <a:lnTo>
                    <a:pt x="253" y="129"/>
                  </a:lnTo>
                  <a:lnTo>
                    <a:pt x="213" y="119"/>
                  </a:lnTo>
                  <a:lnTo>
                    <a:pt x="172" y="110"/>
                  </a:lnTo>
                  <a:lnTo>
                    <a:pt x="129" y="100"/>
                  </a:lnTo>
                  <a:lnTo>
                    <a:pt x="86" y="90"/>
                  </a:lnTo>
                  <a:lnTo>
                    <a:pt x="44" y="80"/>
                  </a:lnTo>
                  <a:lnTo>
                    <a:pt x="0" y="6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142"/>
          <p:cNvGrpSpPr>
            <a:grpSpLocks/>
          </p:cNvGrpSpPr>
          <p:nvPr/>
        </p:nvGrpSpPr>
        <p:grpSpPr bwMode="auto">
          <a:xfrm>
            <a:off x="7885113" y="4508500"/>
            <a:ext cx="766762" cy="769938"/>
            <a:chOff x="346" y="2432"/>
            <a:chExt cx="483" cy="485"/>
          </a:xfrm>
        </p:grpSpPr>
        <p:sp>
          <p:nvSpPr>
            <p:cNvPr id="10292" name="Freeform 143"/>
            <p:cNvSpPr>
              <a:spLocks/>
            </p:cNvSpPr>
            <p:nvPr/>
          </p:nvSpPr>
          <p:spPr bwMode="auto">
            <a:xfrm>
              <a:off x="346" y="2432"/>
              <a:ext cx="483" cy="485"/>
            </a:xfrm>
            <a:custGeom>
              <a:avLst/>
              <a:gdLst>
                <a:gd name="T0" fmla="*/ 1 w 1933"/>
                <a:gd name="T1" fmla="*/ 0 h 1940"/>
                <a:gd name="T2" fmla="*/ 1 w 1933"/>
                <a:gd name="T3" fmla="*/ 0 h 1940"/>
                <a:gd name="T4" fmla="*/ 1 w 1933"/>
                <a:gd name="T5" fmla="*/ 0 h 1940"/>
                <a:gd name="T6" fmla="*/ 1 w 1933"/>
                <a:gd name="T7" fmla="*/ 0 h 1940"/>
                <a:gd name="T8" fmla="*/ 1 w 1933"/>
                <a:gd name="T9" fmla="*/ 0 h 1940"/>
                <a:gd name="T10" fmla="*/ 1 w 1933"/>
                <a:gd name="T11" fmla="*/ 0 h 1940"/>
                <a:gd name="T12" fmla="*/ 2 w 1933"/>
                <a:gd name="T13" fmla="*/ 1 h 1940"/>
                <a:gd name="T14" fmla="*/ 2 w 1933"/>
                <a:gd name="T15" fmla="*/ 1 h 1940"/>
                <a:gd name="T16" fmla="*/ 2 w 1933"/>
                <a:gd name="T17" fmla="*/ 1 h 1940"/>
                <a:gd name="T18" fmla="*/ 2 w 1933"/>
                <a:gd name="T19" fmla="*/ 1 h 1940"/>
                <a:gd name="T20" fmla="*/ 2 w 1933"/>
                <a:gd name="T21" fmla="*/ 1 h 1940"/>
                <a:gd name="T22" fmla="*/ 2 w 1933"/>
                <a:gd name="T23" fmla="*/ 1 h 1940"/>
                <a:gd name="T24" fmla="*/ 2 w 1933"/>
                <a:gd name="T25" fmla="*/ 1 h 1940"/>
                <a:gd name="T26" fmla="*/ 2 w 1933"/>
                <a:gd name="T27" fmla="*/ 2 h 1940"/>
                <a:gd name="T28" fmla="*/ 2 w 1933"/>
                <a:gd name="T29" fmla="*/ 2 h 1940"/>
                <a:gd name="T30" fmla="*/ 1 w 1933"/>
                <a:gd name="T31" fmla="*/ 2 h 1940"/>
                <a:gd name="T32" fmla="*/ 1 w 1933"/>
                <a:gd name="T33" fmla="*/ 2 h 1940"/>
                <a:gd name="T34" fmla="*/ 1 w 1933"/>
                <a:gd name="T35" fmla="*/ 2 h 1940"/>
                <a:gd name="T36" fmla="*/ 1 w 1933"/>
                <a:gd name="T37" fmla="*/ 2 h 1940"/>
                <a:gd name="T38" fmla="*/ 1 w 1933"/>
                <a:gd name="T39" fmla="*/ 2 h 1940"/>
                <a:gd name="T40" fmla="*/ 1 w 1933"/>
                <a:gd name="T41" fmla="*/ 2 h 1940"/>
                <a:gd name="T42" fmla="*/ 1 w 1933"/>
                <a:gd name="T43" fmla="*/ 2 h 1940"/>
                <a:gd name="T44" fmla="*/ 1 w 1933"/>
                <a:gd name="T45" fmla="*/ 2 h 1940"/>
                <a:gd name="T46" fmla="*/ 0 w 1933"/>
                <a:gd name="T47" fmla="*/ 2 h 1940"/>
                <a:gd name="T48" fmla="*/ 0 w 1933"/>
                <a:gd name="T49" fmla="*/ 2 h 1940"/>
                <a:gd name="T50" fmla="*/ 0 w 1933"/>
                <a:gd name="T51" fmla="*/ 2 h 1940"/>
                <a:gd name="T52" fmla="*/ 0 w 1933"/>
                <a:gd name="T53" fmla="*/ 2 h 1940"/>
                <a:gd name="T54" fmla="*/ 0 w 1933"/>
                <a:gd name="T55" fmla="*/ 2 h 1940"/>
                <a:gd name="T56" fmla="*/ 0 w 1933"/>
                <a:gd name="T57" fmla="*/ 2 h 1940"/>
                <a:gd name="T58" fmla="*/ 0 w 1933"/>
                <a:gd name="T59" fmla="*/ 1 h 1940"/>
                <a:gd name="T60" fmla="*/ 0 w 1933"/>
                <a:gd name="T61" fmla="*/ 1 h 1940"/>
                <a:gd name="T62" fmla="*/ 0 w 1933"/>
                <a:gd name="T63" fmla="*/ 1 h 1940"/>
                <a:gd name="T64" fmla="*/ 0 w 1933"/>
                <a:gd name="T65" fmla="*/ 1 h 1940"/>
                <a:gd name="T66" fmla="*/ 0 w 1933"/>
                <a:gd name="T67" fmla="*/ 1 h 1940"/>
                <a:gd name="T68" fmla="*/ 0 w 1933"/>
                <a:gd name="T69" fmla="*/ 1 h 1940"/>
                <a:gd name="T70" fmla="*/ 0 w 1933"/>
                <a:gd name="T71" fmla="*/ 1 h 1940"/>
                <a:gd name="T72" fmla="*/ 0 w 1933"/>
                <a:gd name="T73" fmla="*/ 1 h 1940"/>
                <a:gd name="T74" fmla="*/ 0 w 1933"/>
                <a:gd name="T75" fmla="*/ 0 h 1940"/>
                <a:gd name="T76" fmla="*/ 0 w 1933"/>
                <a:gd name="T77" fmla="*/ 0 h 1940"/>
                <a:gd name="T78" fmla="*/ 0 w 1933"/>
                <a:gd name="T79" fmla="*/ 0 h 1940"/>
                <a:gd name="T80" fmla="*/ 0 w 1933"/>
                <a:gd name="T81" fmla="*/ 0 h 1940"/>
                <a:gd name="T82" fmla="*/ 1 w 1933"/>
                <a:gd name="T83" fmla="*/ 0 h 1940"/>
                <a:gd name="T84" fmla="*/ 1 w 1933"/>
                <a:gd name="T85" fmla="*/ 0 h 1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3"/>
                <a:gd name="T130" fmla="*/ 0 h 1940"/>
                <a:gd name="T131" fmla="*/ 1933 w 1933"/>
                <a:gd name="T132" fmla="*/ 1940 h 1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3" h="1940">
                  <a:moveTo>
                    <a:pt x="967" y="0"/>
                  </a:moveTo>
                  <a:lnTo>
                    <a:pt x="1017" y="1"/>
                  </a:lnTo>
                  <a:lnTo>
                    <a:pt x="1066" y="5"/>
                  </a:lnTo>
                  <a:lnTo>
                    <a:pt x="1114" y="11"/>
                  </a:lnTo>
                  <a:lnTo>
                    <a:pt x="1161" y="20"/>
                  </a:lnTo>
                  <a:lnTo>
                    <a:pt x="1208" y="31"/>
                  </a:lnTo>
                  <a:lnTo>
                    <a:pt x="1254" y="44"/>
                  </a:lnTo>
                  <a:lnTo>
                    <a:pt x="1299" y="59"/>
                  </a:lnTo>
                  <a:lnTo>
                    <a:pt x="1343" y="76"/>
                  </a:lnTo>
                  <a:lnTo>
                    <a:pt x="1386" y="96"/>
                  </a:lnTo>
                  <a:lnTo>
                    <a:pt x="1427" y="118"/>
                  </a:lnTo>
                  <a:lnTo>
                    <a:pt x="1467" y="142"/>
                  </a:lnTo>
                  <a:lnTo>
                    <a:pt x="1507" y="167"/>
                  </a:lnTo>
                  <a:lnTo>
                    <a:pt x="1545" y="194"/>
                  </a:lnTo>
                  <a:lnTo>
                    <a:pt x="1581" y="223"/>
                  </a:lnTo>
                  <a:lnTo>
                    <a:pt x="1616" y="253"/>
                  </a:lnTo>
                  <a:lnTo>
                    <a:pt x="1650" y="286"/>
                  </a:lnTo>
                  <a:lnTo>
                    <a:pt x="1681" y="320"/>
                  </a:lnTo>
                  <a:lnTo>
                    <a:pt x="1713" y="355"/>
                  </a:lnTo>
                  <a:lnTo>
                    <a:pt x="1741" y="391"/>
                  </a:lnTo>
                  <a:lnTo>
                    <a:pt x="1768" y="430"/>
                  </a:lnTo>
                  <a:lnTo>
                    <a:pt x="1793" y="469"/>
                  </a:lnTo>
                  <a:lnTo>
                    <a:pt x="1817" y="509"/>
                  </a:lnTo>
                  <a:lnTo>
                    <a:pt x="1838" y="551"/>
                  </a:lnTo>
                  <a:lnTo>
                    <a:pt x="1857" y="594"/>
                  </a:lnTo>
                  <a:lnTo>
                    <a:pt x="1874" y="638"/>
                  </a:lnTo>
                  <a:lnTo>
                    <a:pt x="1889" y="683"/>
                  </a:lnTo>
                  <a:lnTo>
                    <a:pt x="1903" y="729"/>
                  </a:lnTo>
                  <a:lnTo>
                    <a:pt x="1913" y="776"/>
                  </a:lnTo>
                  <a:lnTo>
                    <a:pt x="1922" y="823"/>
                  </a:lnTo>
                  <a:lnTo>
                    <a:pt x="1928" y="872"/>
                  </a:lnTo>
                  <a:lnTo>
                    <a:pt x="1932" y="921"/>
                  </a:lnTo>
                  <a:lnTo>
                    <a:pt x="1933" y="971"/>
                  </a:lnTo>
                  <a:lnTo>
                    <a:pt x="1932" y="1021"/>
                  </a:lnTo>
                  <a:lnTo>
                    <a:pt x="1928" y="1070"/>
                  </a:lnTo>
                  <a:lnTo>
                    <a:pt x="1922" y="1119"/>
                  </a:lnTo>
                  <a:lnTo>
                    <a:pt x="1913" y="1167"/>
                  </a:lnTo>
                  <a:lnTo>
                    <a:pt x="1903" y="1213"/>
                  </a:lnTo>
                  <a:lnTo>
                    <a:pt x="1889" y="1259"/>
                  </a:lnTo>
                  <a:lnTo>
                    <a:pt x="1874" y="1303"/>
                  </a:lnTo>
                  <a:lnTo>
                    <a:pt x="1857" y="1347"/>
                  </a:lnTo>
                  <a:lnTo>
                    <a:pt x="1838" y="1391"/>
                  </a:lnTo>
                  <a:lnTo>
                    <a:pt x="1817" y="1432"/>
                  </a:lnTo>
                  <a:lnTo>
                    <a:pt x="1793" y="1473"/>
                  </a:lnTo>
                  <a:lnTo>
                    <a:pt x="1768" y="1513"/>
                  </a:lnTo>
                  <a:lnTo>
                    <a:pt x="1741" y="1550"/>
                  </a:lnTo>
                  <a:lnTo>
                    <a:pt x="1713" y="1587"/>
                  </a:lnTo>
                  <a:lnTo>
                    <a:pt x="1681" y="1622"/>
                  </a:lnTo>
                  <a:lnTo>
                    <a:pt x="1650" y="1656"/>
                  </a:lnTo>
                  <a:lnTo>
                    <a:pt x="1616" y="1688"/>
                  </a:lnTo>
                  <a:lnTo>
                    <a:pt x="1581" y="1718"/>
                  </a:lnTo>
                  <a:lnTo>
                    <a:pt x="1545" y="1747"/>
                  </a:lnTo>
                  <a:lnTo>
                    <a:pt x="1507" y="1775"/>
                  </a:lnTo>
                  <a:lnTo>
                    <a:pt x="1467" y="1800"/>
                  </a:lnTo>
                  <a:lnTo>
                    <a:pt x="1427" y="1823"/>
                  </a:lnTo>
                  <a:lnTo>
                    <a:pt x="1386" y="1845"/>
                  </a:lnTo>
                  <a:lnTo>
                    <a:pt x="1343" y="1864"/>
                  </a:lnTo>
                  <a:lnTo>
                    <a:pt x="1299" y="1881"/>
                  </a:lnTo>
                  <a:lnTo>
                    <a:pt x="1254" y="1896"/>
                  </a:lnTo>
                  <a:lnTo>
                    <a:pt x="1208" y="1910"/>
                  </a:lnTo>
                  <a:lnTo>
                    <a:pt x="1161" y="1920"/>
                  </a:lnTo>
                  <a:lnTo>
                    <a:pt x="1114" y="1929"/>
                  </a:lnTo>
                  <a:lnTo>
                    <a:pt x="1066" y="1935"/>
                  </a:lnTo>
                  <a:lnTo>
                    <a:pt x="1017" y="1939"/>
                  </a:lnTo>
                  <a:lnTo>
                    <a:pt x="967" y="1940"/>
                  </a:lnTo>
                  <a:lnTo>
                    <a:pt x="917" y="1939"/>
                  </a:lnTo>
                  <a:lnTo>
                    <a:pt x="868" y="1935"/>
                  </a:lnTo>
                  <a:lnTo>
                    <a:pt x="821" y="1929"/>
                  </a:lnTo>
                  <a:lnTo>
                    <a:pt x="773" y="1920"/>
                  </a:lnTo>
                  <a:lnTo>
                    <a:pt x="727" y="1910"/>
                  </a:lnTo>
                  <a:lnTo>
                    <a:pt x="680" y="1896"/>
                  </a:lnTo>
                  <a:lnTo>
                    <a:pt x="635" y="1881"/>
                  </a:lnTo>
                  <a:lnTo>
                    <a:pt x="592" y="1864"/>
                  </a:lnTo>
                  <a:lnTo>
                    <a:pt x="549" y="1845"/>
                  </a:lnTo>
                  <a:lnTo>
                    <a:pt x="508" y="1823"/>
                  </a:lnTo>
                  <a:lnTo>
                    <a:pt x="466" y="1800"/>
                  </a:lnTo>
                  <a:lnTo>
                    <a:pt x="427" y="1775"/>
                  </a:lnTo>
                  <a:lnTo>
                    <a:pt x="390" y="1747"/>
                  </a:lnTo>
                  <a:lnTo>
                    <a:pt x="354" y="1718"/>
                  </a:lnTo>
                  <a:lnTo>
                    <a:pt x="317" y="1688"/>
                  </a:lnTo>
                  <a:lnTo>
                    <a:pt x="285" y="1656"/>
                  </a:lnTo>
                  <a:lnTo>
                    <a:pt x="252" y="1622"/>
                  </a:lnTo>
                  <a:lnTo>
                    <a:pt x="222" y="1587"/>
                  </a:lnTo>
                  <a:lnTo>
                    <a:pt x="193" y="1550"/>
                  </a:lnTo>
                  <a:lnTo>
                    <a:pt x="166" y="1513"/>
                  </a:lnTo>
                  <a:lnTo>
                    <a:pt x="141" y="1473"/>
                  </a:lnTo>
                  <a:lnTo>
                    <a:pt x="117" y="1432"/>
                  </a:lnTo>
                  <a:lnTo>
                    <a:pt x="96" y="1391"/>
                  </a:lnTo>
                  <a:lnTo>
                    <a:pt x="77" y="1347"/>
                  </a:lnTo>
                  <a:lnTo>
                    <a:pt x="59" y="1303"/>
                  </a:lnTo>
                  <a:lnTo>
                    <a:pt x="44" y="1259"/>
                  </a:lnTo>
                  <a:lnTo>
                    <a:pt x="30" y="1213"/>
                  </a:lnTo>
                  <a:lnTo>
                    <a:pt x="20" y="1167"/>
                  </a:lnTo>
                  <a:lnTo>
                    <a:pt x="12" y="1119"/>
                  </a:lnTo>
                  <a:lnTo>
                    <a:pt x="5" y="1070"/>
                  </a:lnTo>
                  <a:lnTo>
                    <a:pt x="2" y="1021"/>
                  </a:lnTo>
                  <a:lnTo>
                    <a:pt x="0" y="971"/>
                  </a:lnTo>
                  <a:lnTo>
                    <a:pt x="2" y="921"/>
                  </a:lnTo>
                  <a:lnTo>
                    <a:pt x="5" y="872"/>
                  </a:lnTo>
                  <a:lnTo>
                    <a:pt x="12" y="823"/>
                  </a:lnTo>
                  <a:lnTo>
                    <a:pt x="20" y="776"/>
                  </a:lnTo>
                  <a:lnTo>
                    <a:pt x="30" y="729"/>
                  </a:lnTo>
                  <a:lnTo>
                    <a:pt x="44" y="683"/>
                  </a:lnTo>
                  <a:lnTo>
                    <a:pt x="59" y="638"/>
                  </a:lnTo>
                  <a:lnTo>
                    <a:pt x="77" y="594"/>
                  </a:lnTo>
                  <a:lnTo>
                    <a:pt x="96" y="551"/>
                  </a:lnTo>
                  <a:lnTo>
                    <a:pt x="117" y="509"/>
                  </a:lnTo>
                  <a:lnTo>
                    <a:pt x="141" y="469"/>
                  </a:lnTo>
                  <a:lnTo>
                    <a:pt x="166" y="430"/>
                  </a:lnTo>
                  <a:lnTo>
                    <a:pt x="193" y="391"/>
                  </a:lnTo>
                  <a:lnTo>
                    <a:pt x="222" y="355"/>
                  </a:lnTo>
                  <a:lnTo>
                    <a:pt x="252" y="320"/>
                  </a:lnTo>
                  <a:lnTo>
                    <a:pt x="285" y="286"/>
                  </a:lnTo>
                  <a:lnTo>
                    <a:pt x="317" y="253"/>
                  </a:lnTo>
                  <a:lnTo>
                    <a:pt x="354" y="223"/>
                  </a:lnTo>
                  <a:lnTo>
                    <a:pt x="390" y="194"/>
                  </a:lnTo>
                  <a:lnTo>
                    <a:pt x="427" y="167"/>
                  </a:lnTo>
                  <a:lnTo>
                    <a:pt x="466" y="142"/>
                  </a:lnTo>
                  <a:lnTo>
                    <a:pt x="508" y="118"/>
                  </a:lnTo>
                  <a:lnTo>
                    <a:pt x="549" y="96"/>
                  </a:lnTo>
                  <a:lnTo>
                    <a:pt x="592" y="76"/>
                  </a:lnTo>
                  <a:lnTo>
                    <a:pt x="635" y="59"/>
                  </a:lnTo>
                  <a:lnTo>
                    <a:pt x="680" y="44"/>
                  </a:lnTo>
                  <a:lnTo>
                    <a:pt x="727" y="31"/>
                  </a:lnTo>
                  <a:lnTo>
                    <a:pt x="773" y="20"/>
                  </a:lnTo>
                  <a:lnTo>
                    <a:pt x="821" y="11"/>
                  </a:lnTo>
                  <a:lnTo>
                    <a:pt x="868" y="5"/>
                  </a:lnTo>
                  <a:lnTo>
                    <a:pt x="917" y="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93" name="Freeform 144"/>
            <p:cNvSpPr>
              <a:spLocks/>
            </p:cNvSpPr>
            <p:nvPr/>
          </p:nvSpPr>
          <p:spPr bwMode="auto">
            <a:xfrm>
              <a:off x="348" y="2435"/>
              <a:ext cx="475" cy="476"/>
            </a:xfrm>
            <a:custGeom>
              <a:avLst/>
              <a:gdLst>
                <a:gd name="T0" fmla="*/ 1 w 1898"/>
                <a:gd name="T1" fmla="*/ 0 h 1902"/>
                <a:gd name="T2" fmla="*/ 1 w 1898"/>
                <a:gd name="T3" fmla="*/ 0 h 1902"/>
                <a:gd name="T4" fmla="*/ 1 w 1898"/>
                <a:gd name="T5" fmla="*/ 0 h 1902"/>
                <a:gd name="T6" fmla="*/ 2 w 1898"/>
                <a:gd name="T7" fmla="*/ 0 h 1902"/>
                <a:gd name="T8" fmla="*/ 2 w 1898"/>
                <a:gd name="T9" fmla="*/ 0 h 1902"/>
                <a:gd name="T10" fmla="*/ 2 w 1898"/>
                <a:gd name="T11" fmla="*/ 0 h 1902"/>
                <a:gd name="T12" fmla="*/ 2 w 1898"/>
                <a:gd name="T13" fmla="*/ 1 h 1902"/>
                <a:gd name="T14" fmla="*/ 2 w 1898"/>
                <a:gd name="T15" fmla="*/ 1 h 1902"/>
                <a:gd name="T16" fmla="*/ 2 w 1898"/>
                <a:gd name="T17" fmla="*/ 1 h 1902"/>
                <a:gd name="T18" fmla="*/ 2 w 1898"/>
                <a:gd name="T19" fmla="*/ 1 h 1902"/>
                <a:gd name="T20" fmla="*/ 2 w 1898"/>
                <a:gd name="T21" fmla="*/ 1 h 1902"/>
                <a:gd name="T22" fmla="*/ 2 w 1898"/>
                <a:gd name="T23" fmla="*/ 1 h 1902"/>
                <a:gd name="T24" fmla="*/ 2 w 1898"/>
                <a:gd name="T25" fmla="*/ 1 h 1902"/>
                <a:gd name="T26" fmla="*/ 2 w 1898"/>
                <a:gd name="T27" fmla="*/ 1 h 1902"/>
                <a:gd name="T28" fmla="*/ 2 w 1898"/>
                <a:gd name="T29" fmla="*/ 2 h 1902"/>
                <a:gd name="T30" fmla="*/ 2 w 1898"/>
                <a:gd name="T31" fmla="*/ 2 h 1902"/>
                <a:gd name="T32" fmla="*/ 2 w 1898"/>
                <a:gd name="T33" fmla="*/ 2 h 1902"/>
                <a:gd name="T34" fmla="*/ 2 w 1898"/>
                <a:gd name="T35" fmla="*/ 2 h 1902"/>
                <a:gd name="T36" fmla="*/ 1 w 1898"/>
                <a:gd name="T37" fmla="*/ 2 h 1902"/>
                <a:gd name="T38" fmla="*/ 1 w 1898"/>
                <a:gd name="T39" fmla="*/ 2 h 1902"/>
                <a:gd name="T40" fmla="*/ 1 w 1898"/>
                <a:gd name="T41" fmla="*/ 2 h 1902"/>
                <a:gd name="T42" fmla="*/ 1 w 1898"/>
                <a:gd name="T43" fmla="*/ 2 h 1902"/>
                <a:gd name="T44" fmla="*/ 1 w 1898"/>
                <a:gd name="T45" fmla="*/ 2 h 1902"/>
                <a:gd name="T46" fmla="*/ 1 w 1898"/>
                <a:gd name="T47" fmla="*/ 2 h 1902"/>
                <a:gd name="T48" fmla="*/ 1 w 1898"/>
                <a:gd name="T49" fmla="*/ 2 h 1902"/>
                <a:gd name="T50" fmla="*/ 1 w 1898"/>
                <a:gd name="T51" fmla="*/ 2 h 1902"/>
                <a:gd name="T52" fmla="*/ 0 w 1898"/>
                <a:gd name="T53" fmla="*/ 2 h 1902"/>
                <a:gd name="T54" fmla="*/ 0 w 1898"/>
                <a:gd name="T55" fmla="*/ 2 h 1902"/>
                <a:gd name="T56" fmla="*/ 0 w 1898"/>
                <a:gd name="T57" fmla="*/ 2 h 1902"/>
                <a:gd name="T58" fmla="*/ 0 w 1898"/>
                <a:gd name="T59" fmla="*/ 1 h 1902"/>
                <a:gd name="T60" fmla="*/ 0 w 1898"/>
                <a:gd name="T61" fmla="*/ 1 h 1902"/>
                <a:gd name="T62" fmla="*/ 0 w 1898"/>
                <a:gd name="T63" fmla="*/ 1 h 1902"/>
                <a:gd name="T64" fmla="*/ 0 w 1898"/>
                <a:gd name="T65" fmla="*/ 1 h 1902"/>
                <a:gd name="T66" fmla="*/ 0 w 1898"/>
                <a:gd name="T67" fmla="*/ 1 h 1902"/>
                <a:gd name="T68" fmla="*/ 0 w 1898"/>
                <a:gd name="T69" fmla="*/ 1 h 1902"/>
                <a:gd name="T70" fmla="*/ 0 w 1898"/>
                <a:gd name="T71" fmla="*/ 1 h 1902"/>
                <a:gd name="T72" fmla="*/ 0 w 1898"/>
                <a:gd name="T73" fmla="*/ 1 h 1902"/>
                <a:gd name="T74" fmla="*/ 0 w 1898"/>
                <a:gd name="T75" fmla="*/ 0 h 1902"/>
                <a:gd name="T76" fmla="*/ 1 w 1898"/>
                <a:gd name="T77" fmla="*/ 0 h 1902"/>
                <a:gd name="T78" fmla="*/ 1 w 1898"/>
                <a:gd name="T79" fmla="*/ 0 h 1902"/>
                <a:gd name="T80" fmla="*/ 1 w 1898"/>
                <a:gd name="T81" fmla="*/ 0 h 1902"/>
                <a:gd name="T82" fmla="*/ 1 w 1898"/>
                <a:gd name="T83" fmla="*/ 0 h 1902"/>
                <a:gd name="T84" fmla="*/ 1 w 1898"/>
                <a:gd name="T85" fmla="*/ 0 h 19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98"/>
                <a:gd name="T130" fmla="*/ 0 h 1902"/>
                <a:gd name="T131" fmla="*/ 1898 w 1898"/>
                <a:gd name="T132" fmla="*/ 1902 h 19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98" h="1902">
                  <a:moveTo>
                    <a:pt x="950" y="0"/>
                  </a:moveTo>
                  <a:lnTo>
                    <a:pt x="999" y="1"/>
                  </a:lnTo>
                  <a:lnTo>
                    <a:pt x="1046" y="5"/>
                  </a:lnTo>
                  <a:lnTo>
                    <a:pt x="1094" y="11"/>
                  </a:lnTo>
                  <a:lnTo>
                    <a:pt x="1141" y="19"/>
                  </a:lnTo>
                  <a:lnTo>
                    <a:pt x="1187" y="30"/>
                  </a:lnTo>
                  <a:lnTo>
                    <a:pt x="1232" y="42"/>
                  </a:lnTo>
                  <a:lnTo>
                    <a:pt x="1275" y="57"/>
                  </a:lnTo>
                  <a:lnTo>
                    <a:pt x="1319" y="75"/>
                  </a:lnTo>
                  <a:lnTo>
                    <a:pt x="1361" y="94"/>
                  </a:lnTo>
                  <a:lnTo>
                    <a:pt x="1402" y="115"/>
                  </a:lnTo>
                  <a:lnTo>
                    <a:pt x="1441" y="138"/>
                  </a:lnTo>
                  <a:lnTo>
                    <a:pt x="1480" y="163"/>
                  </a:lnTo>
                  <a:lnTo>
                    <a:pt x="1517" y="189"/>
                  </a:lnTo>
                  <a:lnTo>
                    <a:pt x="1552" y="218"/>
                  </a:lnTo>
                  <a:lnTo>
                    <a:pt x="1587" y="248"/>
                  </a:lnTo>
                  <a:lnTo>
                    <a:pt x="1620" y="279"/>
                  </a:lnTo>
                  <a:lnTo>
                    <a:pt x="1651" y="312"/>
                  </a:lnTo>
                  <a:lnTo>
                    <a:pt x="1681" y="347"/>
                  </a:lnTo>
                  <a:lnTo>
                    <a:pt x="1710" y="382"/>
                  </a:lnTo>
                  <a:lnTo>
                    <a:pt x="1736" y="420"/>
                  </a:lnTo>
                  <a:lnTo>
                    <a:pt x="1760" y="458"/>
                  </a:lnTo>
                  <a:lnTo>
                    <a:pt x="1784" y="499"/>
                  </a:lnTo>
                  <a:lnTo>
                    <a:pt x="1804" y="539"/>
                  </a:lnTo>
                  <a:lnTo>
                    <a:pt x="1824" y="581"/>
                  </a:lnTo>
                  <a:lnTo>
                    <a:pt x="1840" y="625"/>
                  </a:lnTo>
                  <a:lnTo>
                    <a:pt x="1855" y="669"/>
                  </a:lnTo>
                  <a:lnTo>
                    <a:pt x="1868" y="714"/>
                  </a:lnTo>
                  <a:lnTo>
                    <a:pt x="1879" y="759"/>
                  </a:lnTo>
                  <a:lnTo>
                    <a:pt x="1887" y="807"/>
                  </a:lnTo>
                  <a:lnTo>
                    <a:pt x="1893" y="854"/>
                  </a:lnTo>
                  <a:lnTo>
                    <a:pt x="1897" y="902"/>
                  </a:lnTo>
                  <a:lnTo>
                    <a:pt x="1898" y="951"/>
                  </a:lnTo>
                  <a:lnTo>
                    <a:pt x="1897" y="1000"/>
                  </a:lnTo>
                  <a:lnTo>
                    <a:pt x="1893" y="1047"/>
                  </a:lnTo>
                  <a:lnTo>
                    <a:pt x="1887" y="1095"/>
                  </a:lnTo>
                  <a:lnTo>
                    <a:pt x="1879" y="1143"/>
                  </a:lnTo>
                  <a:lnTo>
                    <a:pt x="1868" y="1188"/>
                  </a:lnTo>
                  <a:lnTo>
                    <a:pt x="1855" y="1233"/>
                  </a:lnTo>
                  <a:lnTo>
                    <a:pt x="1840" y="1277"/>
                  </a:lnTo>
                  <a:lnTo>
                    <a:pt x="1824" y="1321"/>
                  </a:lnTo>
                  <a:lnTo>
                    <a:pt x="1804" y="1363"/>
                  </a:lnTo>
                  <a:lnTo>
                    <a:pt x="1784" y="1403"/>
                  </a:lnTo>
                  <a:lnTo>
                    <a:pt x="1760" y="1444"/>
                  </a:lnTo>
                  <a:lnTo>
                    <a:pt x="1736" y="1482"/>
                  </a:lnTo>
                  <a:lnTo>
                    <a:pt x="1710" y="1520"/>
                  </a:lnTo>
                  <a:lnTo>
                    <a:pt x="1681" y="1555"/>
                  </a:lnTo>
                  <a:lnTo>
                    <a:pt x="1651" y="1590"/>
                  </a:lnTo>
                  <a:lnTo>
                    <a:pt x="1620" y="1623"/>
                  </a:lnTo>
                  <a:lnTo>
                    <a:pt x="1587" y="1654"/>
                  </a:lnTo>
                  <a:lnTo>
                    <a:pt x="1552" y="1684"/>
                  </a:lnTo>
                  <a:lnTo>
                    <a:pt x="1517" y="1713"/>
                  </a:lnTo>
                  <a:lnTo>
                    <a:pt x="1480" y="1739"/>
                  </a:lnTo>
                  <a:lnTo>
                    <a:pt x="1441" y="1764"/>
                  </a:lnTo>
                  <a:lnTo>
                    <a:pt x="1402" y="1787"/>
                  </a:lnTo>
                  <a:lnTo>
                    <a:pt x="1361" y="1808"/>
                  </a:lnTo>
                  <a:lnTo>
                    <a:pt x="1319" y="1827"/>
                  </a:lnTo>
                  <a:lnTo>
                    <a:pt x="1275" y="1845"/>
                  </a:lnTo>
                  <a:lnTo>
                    <a:pt x="1232" y="1860"/>
                  </a:lnTo>
                  <a:lnTo>
                    <a:pt x="1187" y="1872"/>
                  </a:lnTo>
                  <a:lnTo>
                    <a:pt x="1141" y="1883"/>
                  </a:lnTo>
                  <a:lnTo>
                    <a:pt x="1094" y="1891"/>
                  </a:lnTo>
                  <a:lnTo>
                    <a:pt x="1046" y="1897"/>
                  </a:lnTo>
                  <a:lnTo>
                    <a:pt x="999" y="1901"/>
                  </a:lnTo>
                  <a:lnTo>
                    <a:pt x="950" y="1902"/>
                  </a:lnTo>
                  <a:lnTo>
                    <a:pt x="901" y="1901"/>
                  </a:lnTo>
                  <a:lnTo>
                    <a:pt x="853" y="1897"/>
                  </a:lnTo>
                  <a:lnTo>
                    <a:pt x="806" y="1891"/>
                  </a:lnTo>
                  <a:lnTo>
                    <a:pt x="759" y="1883"/>
                  </a:lnTo>
                  <a:lnTo>
                    <a:pt x="713" y="1872"/>
                  </a:lnTo>
                  <a:lnTo>
                    <a:pt x="668" y="1860"/>
                  </a:lnTo>
                  <a:lnTo>
                    <a:pt x="624" y="1845"/>
                  </a:lnTo>
                  <a:lnTo>
                    <a:pt x="582" y="1827"/>
                  </a:lnTo>
                  <a:lnTo>
                    <a:pt x="539" y="1808"/>
                  </a:lnTo>
                  <a:lnTo>
                    <a:pt x="498" y="1787"/>
                  </a:lnTo>
                  <a:lnTo>
                    <a:pt x="459" y="1764"/>
                  </a:lnTo>
                  <a:lnTo>
                    <a:pt x="420" y="1739"/>
                  </a:lnTo>
                  <a:lnTo>
                    <a:pt x="382" y="1713"/>
                  </a:lnTo>
                  <a:lnTo>
                    <a:pt x="347" y="1684"/>
                  </a:lnTo>
                  <a:lnTo>
                    <a:pt x="312" y="1654"/>
                  </a:lnTo>
                  <a:lnTo>
                    <a:pt x="280" y="1623"/>
                  </a:lnTo>
                  <a:lnTo>
                    <a:pt x="247" y="1590"/>
                  </a:lnTo>
                  <a:lnTo>
                    <a:pt x="218" y="1555"/>
                  </a:lnTo>
                  <a:lnTo>
                    <a:pt x="190" y="1520"/>
                  </a:lnTo>
                  <a:lnTo>
                    <a:pt x="163" y="1482"/>
                  </a:lnTo>
                  <a:lnTo>
                    <a:pt x="138" y="1444"/>
                  </a:lnTo>
                  <a:lnTo>
                    <a:pt x="116" y="1403"/>
                  </a:lnTo>
                  <a:lnTo>
                    <a:pt x="94" y="1363"/>
                  </a:lnTo>
                  <a:lnTo>
                    <a:pt x="76" y="1321"/>
                  </a:lnTo>
                  <a:lnTo>
                    <a:pt x="58" y="1277"/>
                  </a:lnTo>
                  <a:lnTo>
                    <a:pt x="43" y="1233"/>
                  </a:lnTo>
                  <a:lnTo>
                    <a:pt x="30" y="1188"/>
                  </a:lnTo>
                  <a:lnTo>
                    <a:pt x="19" y="1143"/>
                  </a:lnTo>
                  <a:lnTo>
                    <a:pt x="12" y="1095"/>
                  </a:lnTo>
                  <a:lnTo>
                    <a:pt x="5" y="1047"/>
                  </a:lnTo>
                  <a:lnTo>
                    <a:pt x="2" y="1000"/>
                  </a:lnTo>
                  <a:lnTo>
                    <a:pt x="0" y="951"/>
                  </a:lnTo>
                  <a:lnTo>
                    <a:pt x="2" y="902"/>
                  </a:lnTo>
                  <a:lnTo>
                    <a:pt x="5" y="854"/>
                  </a:lnTo>
                  <a:lnTo>
                    <a:pt x="12" y="807"/>
                  </a:lnTo>
                  <a:lnTo>
                    <a:pt x="19" y="759"/>
                  </a:lnTo>
                  <a:lnTo>
                    <a:pt x="30" y="714"/>
                  </a:lnTo>
                  <a:lnTo>
                    <a:pt x="43" y="669"/>
                  </a:lnTo>
                  <a:lnTo>
                    <a:pt x="58" y="625"/>
                  </a:lnTo>
                  <a:lnTo>
                    <a:pt x="76" y="581"/>
                  </a:lnTo>
                  <a:lnTo>
                    <a:pt x="94" y="539"/>
                  </a:lnTo>
                  <a:lnTo>
                    <a:pt x="116" y="499"/>
                  </a:lnTo>
                  <a:lnTo>
                    <a:pt x="138" y="458"/>
                  </a:lnTo>
                  <a:lnTo>
                    <a:pt x="163" y="420"/>
                  </a:lnTo>
                  <a:lnTo>
                    <a:pt x="190" y="382"/>
                  </a:lnTo>
                  <a:lnTo>
                    <a:pt x="218" y="347"/>
                  </a:lnTo>
                  <a:lnTo>
                    <a:pt x="247" y="312"/>
                  </a:lnTo>
                  <a:lnTo>
                    <a:pt x="280" y="279"/>
                  </a:lnTo>
                  <a:lnTo>
                    <a:pt x="312" y="248"/>
                  </a:lnTo>
                  <a:lnTo>
                    <a:pt x="347" y="218"/>
                  </a:lnTo>
                  <a:lnTo>
                    <a:pt x="382" y="189"/>
                  </a:lnTo>
                  <a:lnTo>
                    <a:pt x="420" y="163"/>
                  </a:lnTo>
                  <a:lnTo>
                    <a:pt x="459" y="138"/>
                  </a:lnTo>
                  <a:lnTo>
                    <a:pt x="498" y="115"/>
                  </a:lnTo>
                  <a:lnTo>
                    <a:pt x="539" y="94"/>
                  </a:lnTo>
                  <a:lnTo>
                    <a:pt x="582" y="75"/>
                  </a:lnTo>
                  <a:lnTo>
                    <a:pt x="624" y="57"/>
                  </a:lnTo>
                  <a:lnTo>
                    <a:pt x="668" y="42"/>
                  </a:lnTo>
                  <a:lnTo>
                    <a:pt x="713" y="30"/>
                  </a:lnTo>
                  <a:lnTo>
                    <a:pt x="759" y="19"/>
                  </a:lnTo>
                  <a:lnTo>
                    <a:pt x="806" y="11"/>
                  </a:lnTo>
                  <a:lnTo>
                    <a:pt x="853" y="5"/>
                  </a:lnTo>
                  <a:lnTo>
                    <a:pt x="901" y="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94" name="Freeform 145"/>
            <p:cNvSpPr>
              <a:spLocks/>
            </p:cNvSpPr>
            <p:nvPr/>
          </p:nvSpPr>
          <p:spPr bwMode="auto">
            <a:xfrm>
              <a:off x="351" y="2438"/>
              <a:ext cx="465" cy="467"/>
            </a:xfrm>
            <a:custGeom>
              <a:avLst/>
              <a:gdLst>
                <a:gd name="T0" fmla="*/ 1 w 1863"/>
                <a:gd name="T1" fmla="*/ 0 h 1869"/>
                <a:gd name="T2" fmla="*/ 1 w 1863"/>
                <a:gd name="T3" fmla="*/ 0 h 1869"/>
                <a:gd name="T4" fmla="*/ 1 w 1863"/>
                <a:gd name="T5" fmla="*/ 0 h 1869"/>
                <a:gd name="T6" fmla="*/ 1 w 1863"/>
                <a:gd name="T7" fmla="*/ 0 h 1869"/>
                <a:gd name="T8" fmla="*/ 1 w 1863"/>
                <a:gd name="T9" fmla="*/ 0 h 1869"/>
                <a:gd name="T10" fmla="*/ 1 w 1863"/>
                <a:gd name="T11" fmla="*/ 0 h 1869"/>
                <a:gd name="T12" fmla="*/ 1 w 1863"/>
                <a:gd name="T13" fmla="*/ 0 h 1869"/>
                <a:gd name="T14" fmla="*/ 2 w 1863"/>
                <a:gd name="T15" fmla="*/ 0 h 1869"/>
                <a:gd name="T16" fmla="*/ 2 w 1863"/>
                <a:gd name="T17" fmla="*/ 0 h 1869"/>
                <a:gd name="T18" fmla="*/ 2 w 1863"/>
                <a:gd name="T19" fmla="*/ 1 h 1869"/>
                <a:gd name="T20" fmla="*/ 2 w 1863"/>
                <a:gd name="T21" fmla="*/ 1 h 1869"/>
                <a:gd name="T22" fmla="*/ 2 w 1863"/>
                <a:gd name="T23" fmla="*/ 1 h 1869"/>
                <a:gd name="T24" fmla="*/ 2 w 1863"/>
                <a:gd name="T25" fmla="*/ 1 h 1869"/>
                <a:gd name="T26" fmla="*/ 2 w 1863"/>
                <a:gd name="T27" fmla="*/ 1 h 1869"/>
                <a:gd name="T28" fmla="*/ 1 w 1863"/>
                <a:gd name="T29" fmla="*/ 1 h 1869"/>
                <a:gd name="T30" fmla="*/ 1 w 1863"/>
                <a:gd name="T31" fmla="*/ 1 h 1869"/>
                <a:gd name="T32" fmla="*/ 1 w 1863"/>
                <a:gd name="T33" fmla="*/ 1 h 1869"/>
                <a:gd name="T34" fmla="*/ 1 w 1863"/>
                <a:gd name="T35" fmla="*/ 2 h 1869"/>
                <a:gd name="T36" fmla="*/ 1 w 1863"/>
                <a:gd name="T37" fmla="*/ 2 h 1869"/>
                <a:gd name="T38" fmla="*/ 1 w 1863"/>
                <a:gd name="T39" fmla="*/ 2 h 1869"/>
                <a:gd name="T40" fmla="*/ 1 w 1863"/>
                <a:gd name="T41" fmla="*/ 2 h 1869"/>
                <a:gd name="T42" fmla="*/ 1 w 1863"/>
                <a:gd name="T43" fmla="*/ 2 h 1869"/>
                <a:gd name="T44" fmla="*/ 1 w 1863"/>
                <a:gd name="T45" fmla="*/ 2 h 1869"/>
                <a:gd name="T46" fmla="*/ 0 w 1863"/>
                <a:gd name="T47" fmla="*/ 2 h 1869"/>
                <a:gd name="T48" fmla="*/ 0 w 1863"/>
                <a:gd name="T49" fmla="*/ 2 h 1869"/>
                <a:gd name="T50" fmla="*/ 0 w 1863"/>
                <a:gd name="T51" fmla="*/ 1 h 1869"/>
                <a:gd name="T52" fmla="*/ 0 w 1863"/>
                <a:gd name="T53" fmla="*/ 1 h 1869"/>
                <a:gd name="T54" fmla="*/ 0 w 1863"/>
                <a:gd name="T55" fmla="*/ 1 h 1869"/>
                <a:gd name="T56" fmla="*/ 0 w 1863"/>
                <a:gd name="T57" fmla="*/ 1 h 1869"/>
                <a:gd name="T58" fmla="*/ 0 w 1863"/>
                <a:gd name="T59" fmla="*/ 1 h 1869"/>
                <a:gd name="T60" fmla="*/ 0 w 1863"/>
                <a:gd name="T61" fmla="*/ 1 h 1869"/>
                <a:gd name="T62" fmla="*/ 0 w 1863"/>
                <a:gd name="T63" fmla="*/ 1 h 1869"/>
                <a:gd name="T64" fmla="*/ 0 w 1863"/>
                <a:gd name="T65" fmla="*/ 1 h 1869"/>
                <a:gd name="T66" fmla="*/ 0 w 1863"/>
                <a:gd name="T67" fmla="*/ 1 h 1869"/>
                <a:gd name="T68" fmla="*/ 0 w 1863"/>
                <a:gd name="T69" fmla="*/ 0 h 1869"/>
                <a:gd name="T70" fmla="*/ 0 w 1863"/>
                <a:gd name="T71" fmla="*/ 0 h 1869"/>
                <a:gd name="T72" fmla="*/ 0 w 1863"/>
                <a:gd name="T73" fmla="*/ 0 h 1869"/>
                <a:gd name="T74" fmla="*/ 0 w 1863"/>
                <a:gd name="T75" fmla="*/ 0 h 1869"/>
                <a:gd name="T76" fmla="*/ 0 w 1863"/>
                <a:gd name="T77" fmla="*/ 0 h 1869"/>
                <a:gd name="T78" fmla="*/ 0 w 1863"/>
                <a:gd name="T79" fmla="*/ 0 h 1869"/>
                <a:gd name="T80" fmla="*/ 0 w 1863"/>
                <a:gd name="T81" fmla="*/ 0 h 1869"/>
                <a:gd name="T82" fmla="*/ 1 w 1863"/>
                <a:gd name="T83" fmla="*/ 0 h 1869"/>
                <a:gd name="T84" fmla="*/ 1 w 1863"/>
                <a:gd name="T85" fmla="*/ 0 h 1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3"/>
                <a:gd name="T130" fmla="*/ 0 h 1869"/>
                <a:gd name="T131" fmla="*/ 1863 w 1863"/>
                <a:gd name="T132" fmla="*/ 1869 h 1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3" h="1869">
                  <a:moveTo>
                    <a:pt x="934" y="0"/>
                  </a:moveTo>
                  <a:lnTo>
                    <a:pt x="981" y="1"/>
                  </a:lnTo>
                  <a:lnTo>
                    <a:pt x="1029" y="5"/>
                  </a:lnTo>
                  <a:lnTo>
                    <a:pt x="1075" y="11"/>
                  </a:lnTo>
                  <a:lnTo>
                    <a:pt x="1120" y="19"/>
                  </a:lnTo>
                  <a:lnTo>
                    <a:pt x="1165" y="30"/>
                  </a:lnTo>
                  <a:lnTo>
                    <a:pt x="1209" y="43"/>
                  </a:lnTo>
                  <a:lnTo>
                    <a:pt x="1253" y="56"/>
                  </a:lnTo>
                  <a:lnTo>
                    <a:pt x="1294" y="74"/>
                  </a:lnTo>
                  <a:lnTo>
                    <a:pt x="1336" y="93"/>
                  </a:lnTo>
                  <a:lnTo>
                    <a:pt x="1376" y="113"/>
                  </a:lnTo>
                  <a:lnTo>
                    <a:pt x="1415" y="135"/>
                  </a:lnTo>
                  <a:lnTo>
                    <a:pt x="1453" y="160"/>
                  </a:lnTo>
                  <a:lnTo>
                    <a:pt x="1490" y="186"/>
                  </a:lnTo>
                  <a:lnTo>
                    <a:pt x="1525" y="214"/>
                  </a:lnTo>
                  <a:lnTo>
                    <a:pt x="1559" y="243"/>
                  </a:lnTo>
                  <a:lnTo>
                    <a:pt x="1590" y="275"/>
                  </a:lnTo>
                  <a:lnTo>
                    <a:pt x="1621" y="307"/>
                  </a:lnTo>
                  <a:lnTo>
                    <a:pt x="1650" y="341"/>
                  </a:lnTo>
                  <a:lnTo>
                    <a:pt x="1678" y="376"/>
                  </a:lnTo>
                  <a:lnTo>
                    <a:pt x="1704" y="412"/>
                  </a:lnTo>
                  <a:lnTo>
                    <a:pt x="1728" y="450"/>
                  </a:lnTo>
                  <a:lnTo>
                    <a:pt x="1750" y="490"/>
                  </a:lnTo>
                  <a:lnTo>
                    <a:pt x="1771" y="530"/>
                  </a:lnTo>
                  <a:lnTo>
                    <a:pt x="1790" y="572"/>
                  </a:lnTo>
                  <a:lnTo>
                    <a:pt x="1807" y="613"/>
                  </a:lnTo>
                  <a:lnTo>
                    <a:pt x="1822" y="657"/>
                  </a:lnTo>
                  <a:lnTo>
                    <a:pt x="1834" y="701"/>
                  </a:lnTo>
                  <a:lnTo>
                    <a:pt x="1844" y="746"/>
                  </a:lnTo>
                  <a:lnTo>
                    <a:pt x="1852" y="792"/>
                  </a:lnTo>
                  <a:lnTo>
                    <a:pt x="1858" y="838"/>
                  </a:lnTo>
                  <a:lnTo>
                    <a:pt x="1862" y="886"/>
                  </a:lnTo>
                  <a:lnTo>
                    <a:pt x="1863" y="934"/>
                  </a:lnTo>
                  <a:lnTo>
                    <a:pt x="1862" y="981"/>
                  </a:lnTo>
                  <a:lnTo>
                    <a:pt x="1858" y="1029"/>
                  </a:lnTo>
                  <a:lnTo>
                    <a:pt x="1852" y="1075"/>
                  </a:lnTo>
                  <a:lnTo>
                    <a:pt x="1844" y="1122"/>
                  </a:lnTo>
                  <a:lnTo>
                    <a:pt x="1834" y="1167"/>
                  </a:lnTo>
                  <a:lnTo>
                    <a:pt x="1822" y="1211"/>
                  </a:lnTo>
                  <a:lnTo>
                    <a:pt x="1807" y="1255"/>
                  </a:lnTo>
                  <a:lnTo>
                    <a:pt x="1790" y="1297"/>
                  </a:lnTo>
                  <a:lnTo>
                    <a:pt x="1771" y="1339"/>
                  </a:lnTo>
                  <a:lnTo>
                    <a:pt x="1750" y="1379"/>
                  </a:lnTo>
                  <a:lnTo>
                    <a:pt x="1728" y="1417"/>
                  </a:lnTo>
                  <a:lnTo>
                    <a:pt x="1704" y="1456"/>
                  </a:lnTo>
                  <a:lnTo>
                    <a:pt x="1678" y="1493"/>
                  </a:lnTo>
                  <a:lnTo>
                    <a:pt x="1650" y="1528"/>
                  </a:lnTo>
                  <a:lnTo>
                    <a:pt x="1621" y="1562"/>
                  </a:lnTo>
                  <a:lnTo>
                    <a:pt x="1590" y="1594"/>
                  </a:lnTo>
                  <a:lnTo>
                    <a:pt x="1559" y="1626"/>
                  </a:lnTo>
                  <a:lnTo>
                    <a:pt x="1525" y="1654"/>
                  </a:lnTo>
                  <a:lnTo>
                    <a:pt x="1490" y="1683"/>
                  </a:lnTo>
                  <a:lnTo>
                    <a:pt x="1453" y="1708"/>
                  </a:lnTo>
                  <a:lnTo>
                    <a:pt x="1415" y="1733"/>
                  </a:lnTo>
                  <a:lnTo>
                    <a:pt x="1376" y="1756"/>
                  </a:lnTo>
                  <a:lnTo>
                    <a:pt x="1336" y="1776"/>
                  </a:lnTo>
                  <a:lnTo>
                    <a:pt x="1294" y="1795"/>
                  </a:lnTo>
                  <a:lnTo>
                    <a:pt x="1253" y="1812"/>
                  </a:lnTo>
                  <a:lnTo>
                    <a:pt x="1209" y="1826"/>
                  </a:lnTo>
                  <a:lnTo>
                    <a:pt x="1165" y="1839"/>
                  </a:lnTo>
                  <a:lnTo>
                    <a:pt x="1120" y="1850"/>
                  </a:lnTo>
                  <a:lnTo>
                    <a:pt x="1075" y="1857"/>
                  </a:lnTo>
                  <a:lnTo>
                    <a:pt x="1029" y="1864"/>
                  </a:lnTo>
                  <a:lnTo>
                    <a:pt x="981" y="1867"/>
                  </a:lnTo>
                  <a:lnTo>
                    <a:pt x="934" y="1869"/>
                  </a:lnTo>
                  <a:lnTo>
                    <a:pt x="886" y="1867"/>
                  </a:lnTo>
                  <a:lnTo>
                    <a:pt x="838" y="1864"/>
                  </a:lnTo>
                  <a:lnTo>
                    <a:pt x="792" y="1857"/>
                  </a:lnTo>
                  <a:lnTo>
                    <a:pt x="746" y="1850"/>
                  </a:lnTo>
                  <a:lnTo>
                    <a:pt x="701" y="1839"/>
                  </a:lnTo>
                  <a:lnTo>
                    <a:pt x="657" y="1826"/>
                  </a:lnTo>
                  <a:lnTo>
                    <a:pt x="613" y="1812"/>
                  </a:lnTo>
                  <a:lnTo>
                    <a:pt x="570" y="1795"/>
                  </a:lnTo>
                  <a:lnTo>
                    <a:pt x="529" y="1776"/>
                  </a:lnTo>
                  <a:lnTo>
                    <a:pt x="489" y="1756"/>
                  </a:lnTo>
                  <a:lnTo>
                    <a:pt x="450" y="1733"/>
                  </a:lnTo>
                  <a:lnTo>
                    <a:pt x="412" y="1708"/>
                  </a:lnTo>
                  <a:lnTo>
                    <a:pt x="375" y="1683"/>
                  </a:lnTo>
                  <a:lnTo>
                    <a:pt x="340" y="1654"/>
                  </a:lnTo>
                  <a:lnTo>
                    <a:pt x="306" y="1626"/>
                  </a:lnTo>
                  <a:lnTo>
                    <a:pt x="273" y="1594"/>
                  </a:lnTo>
                  <a:lnTo>
                    <a:pt x="243" y="1562"/>
                  </a:lnTo>
                  <a:lnTo>
                    <a:pt x="213" y="1528"/>
                  </a:lnTo>
                  <a:lnTo>
                    <a:pt x="186" y="1493"/>
                  </a:lnTo>
                  <a:lnTo>
                    <a:pt x="159" y="1456"/>
                  </a:lnTo>
                  <a:lnTo>
                    <a:pt x="136" y="1417"/>
                  </a:lnTo>
                  <a:lnTo>
                    <a:pt x="113" y="1379"/>
                  </a:lnTo>
                  <a:lnTo>
                    <a:pt x="93" y="1339"/>
                  </a:lnTo>
                  <a:lnTo>
                    <a:pt x="74" y="1297"/>
                  </a:lnTo>
                  <a:lnTo>
                    <a:pt x="57" y="1255"/>
                  </a:lnTo>
                  <a:lnTo>
                    <a:pt x="43" y="1211"/>
                  </a:lnTo>
                  <a:lnTo>
                    <a:pt x="29" y="1167"/>
                  </a:lnTo>
                  <a:lnTo>
                    <a:pt x="19" y="1122"/>
                  </a:lnTo>
                  <a:lnTo>
                    <a:pt x="12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4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2" y="792"/>
                  </a:lnTo>
                  <a:lnTo>
                    <a:pt x="19" y="746"/>
                  </a:lnTo>
                  <a:lnTo>
                    <a:pt x="29" y="701"/>
                  </a:lnTo>
                  <a:lnTo>
                    <a:pt x="43" y="657"/>
                  </a:lnTo>
                  <a:lnTo>
                    <a:pt x="57" y="613"/>
                  </a:lnTo>
                  <a:lnTo>
                    <a:pt x="74" y="572"/>
                  </a:lnTo>
                  <a:lnTo>
                    <a:pt x="93" y="530"/>
                  </a:lnTo>
                  <a:lnTo>
                    <a:pt x="113" y="490"/>
                  </a:lnTo>
                  <a:lnTo>
                    <a:pt x="136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1"/>
                  </a:lnTo>
                  <a:lnTo>
                    <a:pt x="243" y="307"/>
                  </a:lnTo>
                  <a:lnTo>
                    <a:pt x="273" y="275"/>
                  </a:lnTo>
                  <a:lnTo>
                    <a:pt x="306" y="243"/>
                  </a:lnTo>
                  <a:lnTo>
                    <a:pt x="340" y="214"/>
                  </a:lnTo>
                  <a:lnTo>
                    <a:pt x="375" y="186"/>
                  </a:lnTo>
                  <a:lnTo>
                    <a:pt x="412" y="160"/>
                  </a:lnTo>
                  <a:lnTo>
                    <a:pt x="450" y="135"/>
                  </a:lnTo>
                  <a:lnTo>
                    <a:pt x="489" y="113"/>
                  </a:lnTo>
                  <a:lnTo>
                    <a:pt x="529" y="93"/>
                  </a:lnTo>
                  <a:lnTo>
                    <a:pt x="570" y="74"/>
                  </a:lnTo>
                  <a:lnTo>
                    <a:pt x="613" y="56"/>
                  </a:lnTo>
                  <a:lnTo>
                    <a:pt x="657" y="43"/>
                  </a:lnTo>
                  <a:lnTo>
                    <a:pt x="701" y="30"/>
                  </a:lnTo>
                  <a:lnTo>
                    <a:pt x="746" y="19"/>
                  </a:lnTo>
                  <a:lnTo>
                    <a:pt x="792" y="11"/>
                  </a:lnTo>
                  <a:lnTo>
                    <a:pt x="838" y="5"/>
                  </a:lnTo>
                  <a:lnTo>
                    <a:pt x="886" y="1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00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95" name="Freeform 146"/>
            <p:cNvSpPr>
              <a:spLocks/>
            </p:cNvSpPr>
            <p:nvPr/>
          </p:nvSpPr>
          <p:spPr bwMode="auto">
            <a:xfrm>
              <a:off x="353" y="2441"/>
              <a:ext cx="457" cy="458"/>
            </a:xfrm>
            <a:custGeom>
              <a:avLst/>
              <a:gdLst>
                <a:gd name="T0" fmla="*/ 1 w 1828"/>
                <a:gd name="T1" fmla="*/ 0 h 1834"/>
                <a:gd name="T2" fmla="*/ 1 w 1828"/>
                <a:gd name="T3" fmla="*/ 0 h 1834"/>
                <a:gd name="T4" fmla="*/ 1 w 1828"/>
                <a:gd name="T5" fmla="*/ 0 h 1834"/>
                <a:gd name="T6" fmla="*/ 2 w 1828"/>
                <a:gd name="T7" fmla="*/ 0 h 1834"/>
                <a:gd name="T8" fmla="*/ 2 w 1828"/>
                <a:gd name="T9" fmla="*/ 0 h 1834"/>
                <a:gd name="T10" fmla="*/ 2 w 1828"/>
                <a:gd name="T11" fmla="*/ 0 h 1834"/>
                <a:gd name="T12" fmla="*/ 2 w 1828"/>
                <a:gd name="T13" fmla="*/ 0 h 1834"/>
                <a:gd name="T14" fmla="*/ 2 w 1828"/>
                <a:gd name="T15" fmla="*/ 0 h 1834"/>
                <a:gd name="T16" fmla="*/ 2 w 1828"/>
                <a:gd name="T17" fmla="*/ 0 h 1834"/>
                <a:gd name="T18" fmla="*/ 2 w 1828"/>
                <a:gd name="T19" fmla="*/ 1 h 1834"/>
                <a:gd name="T20" fmla="*/ 2 w 1828"/>
                <a:gd name="T21" fmla="*/ 1 h 1834"/>
                <a:gd name="T22" fmla="*/ 2 w 1828"/>
                <a:gd name="T23" fmla="*/ 1 h 1834"/>
                <a:gd name="T24" fmla="*/ 2 w 1828"/>
                <a:gd name="T25" fmla="*/ 1 h 1834"/>
                <a:gd name="T26" fmla="*/ 2 w 1828"/>
                <a:gd name="T27" fmla="*/ 1 h 1834"/>
                <a:gd name="T28" fmla="*/ 2 w 1828"/>
                <a:gd name="T29" fmla="*/ 1 h 1834"/>
                <a:gd name="T30" fmla="*/ 2 w 1828"/>
                <a:gd name="T31" fmla="*/ 1 h 1834"/>
                <a:gd name="T32" fmla="*/ 2 w 1828"/>
                <a:gd name="T33" fmla="*/ 1 h 1834"/>
                <a:gd name="T34" fmla="*/ 2 w 1828"/>
                <a:gd name="T35" fmla="*/ 1 h 1834"/>
                <a:gd name="T36" fmla="*/ 1 w 1828"/>
                <a:gd name="T37" fmla="*/ 2 h 1834"/>
                <a:gd name="T38" fmla="*/ 1 w 1828"/>
                <a:gd name="T39" fmla="*/ 2 h 1834"/>
                <a:gd name="T40" fmla="*/ 1 w 1828"/>
                <a:gd name="T41" fmla="*/ 2 h 1834"/>
                <a:gd name="T42" fmla="*/ 1 w 1828"/>
                <a:gd name="T43" fmla="*/ 2 h 1834"/>
                <a:gd name="T44" fmla="*/ 1 w 1828"/>
                <a:gd name="T45" fmla="*/ 2 h 1834"/>
                <a:gd name="T46" fmla="*/ 1 w 1828"/>
                <a:gd name="T47" fmla="*/ 2 h 1834"/>
                <a:gd name="T48" fmla="*/ 1 w 1828"/>
                <a:gd name="T49" fmla="*/ 2 h 1834"/>
                <a:gd name="T50" fmla="*/ 1 w 1828"/>
                <a:gd name="T51" fmla="*/ 1 h 1834"/>
                <a:gd name="T52" fmla="*/ 0 w 1828"/>
                <a:gd name="T53" fmla="*/ 1 h 1834"/>
                <a:gd name="T54" fmla="*/ 0 w 1828"/>
                <a:gd name="T55" fmla="*/ 1 h 1834"/>
                <a:gd name="T56" fmla="*/ 0 w 1828"/>
                <a:gd name="T57" fmla="*/ 1 h 1834"/>
                <a:gd name="T58" fmla="*/ 0 w 1828"/>
                <a:gd name="T59" fmla="*/ 1 h 1834"/>
                <a:gd name="T60" fmla="*/ 0 w 1828"/>
                <a:gd name="T61" fmla="*/ 1 h 1834"/>
                <a:gd name="T62" fmla="*/ 0 w 1828"/>
                <a:gd name="T63" fmla="*/ 1 h 1834"/>
                <a:gd name="T64" fmla="*/ 0 w 1828"/>
                <a:gd name="T65" fmla="*/ 1 h 1834"/>
                <a:gd name="T66" fmla="*/ 0 w 1828"/>
                <a:gd name="T67" fmla="*/ 1 h 1834"/>
                <a:gd name="T68" fmla="*/ 0 w 1828"/>
                <a:gd name="T69" fmla="*/ 0 h 1834"/>
                <a:gd name="T70" fmla="*/ 0 w 1828"/>
                <a:gd name="T71" fmla="*/ 0 h 1834"/>
                <a:gd name="T72" fmla="*/ 0 w 1828"/>
                <a:gd name="T73" fmla="*/ 0 h 1834"/>
                <a:gd name="T74" fmla="*/ 0 w 1828"/>
                <a:gd name="T75" fmla="*/ 0 h 1834"/>
                <a:gd name="T76" fmla="*/ 1 w 1828"/>
                <a:gd name="T77" fmla="*/ 0 h 1834"/>
                <a:gd name="T78" fmla="*/ 1 w 1828"/>
                <a:gd name="T79" fmla="*/ 0 h 1834"/>
                <a:gd name="T80" fmla="*/ 1 w 1828"/>
                <a:gd name="T81" fmla="*/ 0 h 1834"/>
                <a:gd name="T82" fmla="*/ 1 w 1828"/>
                <a:gd name="T83" fmla="*/ 0 h 1834"/>
                <a:gd name="T84" fmla="*/ 1 w 1828"/>
                <a:gd name="T85" fmla="*/ 0 h 1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8"/>
                <a:gd name="T130" fmla="*/ 0 h 1834"/>
                <a:gd name="T131" fmla="*/ 1828 w 1828"/>
                <a:gd name="T132" fmla="*/ 1834 h 1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8" h="1834">
                  <a:moveTo>
                    <a:pt x="916" y="0"/>
                  </a:moveTo>
                  <a:lnTo>
                    <a:pt x="963" y="2"/>
                  </a:lnTo>
                  <a:lnTo>
                    <a:pt x="1010" y="5"/>
                  </a:lnTo>
                  <a:lnTo>
                    <a:pt x="1055" y="10"/>
                  </a:lnTo>
                  <a:lnTo>
                    <a:pt x="1100" y="19"/>
                  </a:lnTo>
                  <a:lnTo>
                    <a:pt x="1144" y="29"/>
                  </a:lnTo>
                  <a:lnTo>
                    <a:pt x="1188" y="42"/>
                  </a:lnTo>
                  <a:lnTo>
                    <a:pt x="1230" y="57"/>
                  </a:lnTo>
                  <a:lnTo>
                    <a:pt x="1271" y="73"/>
                  </a:lnTo>
                  <a:lnTo>
                    <a:pt x="1312" y="91"/>
                  </a:lnTo>
                  <a:lnTo>
                    <a:pt x="1350" y="112"/>
                  </a:lnTo>
                  <a:lnTo>
                    <a:pt x="1389" y="133"/>
                  </a:lnTo>
                  <a:lnTo>
                    <a:pt x="1426" y="157"/>
                  </a:lnTo>
                  <a:lnTo>
                    <a:pt x="1462" y="183"/>
                  </a:lnTo>
                  <a:lnTo>
                    <a:pt x="1496" y="211"/>
                  </a:lnTo>
                  <a:lnTo>
                    <a:pt x="1530" y="240"/>
                  </a:lnTo>
                  <a:lnTo>
                    <a:pt x="1561" y="270"/>
                  </a:lnTo>
                  <a:lnTo>
                    <a:pt x="1591" y="301"/>
                  </a:lnTo>
                  <a:lnTo>
                    <a:pt x="1620" y="335"/>
                  </a:lnTo>
                  <a:lnTo>
                    <a:pt x="1647" y="370"/>
                  </a:lnTo>
                  <a:lnTo>
                    <a:pt x="1672" y="405"/>
                  </a:lnTo>
                  <a:lnTo>
                    <a:pt x="1696" y="443"/>
                  </a:lnTo>
                  <a:lnTo>
                    <a:pt x="1717" y="482"/>
                  </a:lnTo>
                  <a:lnTo>
                    <a:pt x="1737" y="520"/>
                  </a:lnTo>
                  <a:lnTo>
                    <a:pt x="1756" y="562"/>
                  </a:lnTo>
                  <a:lnTo>
                    <a:pt x="1772" y="603"/>
                  </a:lnTo>
                  <a:lnTo>
                    <a:pt x="1786" y="646"/>
                  </a:lnTo>
                  <a:lnTo>
                    <a:pt x="1799" y="688"/>
                  </a:lnTo>
                  <a:lnTo>
                    <a:pt x="1809" y="733"/>
                  </a:lnTo>
                  <a:lnTo>
                    <a:pt x="1818" y="779"/>
                  </a:lnTo>
                  <a:lnTo>
                    <a:pt x="1823" y="824"/>
                  </a:lnTo>
                  <a:lnTo>
                    <a:pt x="1826" y="870"/>
                  </a:lnTo>
                  <a:lnTo>
                    <a:pt x="1828" y="918"/>
                  </a:lnTo>
                  <a:lnTo>
                    <a:pt x="1826" y="965"/>
                  </a:lnTo>
                  <a:lnTo>
                    <a:pt x="1823" y="1012"/>
                  </a:lnTo>
                  <a:lnTo>
                    <a:pt x="1818" y="1057"/>
                  </a:lnTo>
                  <a:lnTo>
                    <a:pt x="1809" y="1102"/>
                  </a:lnTo>
                  <a:lnTo>
                    <a:pt x="1799" y="1146"/>
                  </a:lnTo>
                  <a:lnTo>
                    <a:pt x="1786" y="1190"/>
                  </a:lnTo>
                  <a:lnTo>
                    <a:pt x="1772" y="1232"/>
                  </a:lnTo>
                  <a:lnTo>
                    <a:pt x="1756" y="1274"/>
                  </a:lnTo>
                  <a:lnTo>
                    <a:pt x="1737" y="1315"/>
                  </a:lnTo>
                  <a:lnTo>
                    <a:pt x="1717" y="1354"/>
                  </a:lnTo>
                  <a:lnTo>
                    <a:pt x="1696" y="1393"/>
                  </a:lnTo>
                  <a:lnTo>
                    <a:pt x="1672" y="1429"/>
                  </a:lnTo>
                  <a:lnTo>
                    <a:pt x="1647" y="1465"/>
                  </a:lnTo>
                  <a:lnTo>
                    <a:pt x="1620" y="1500"/>
                  </a:lnTo>
                  <a:lnTo>
                    <a:pt x="1591" y="1533"/>
                  </a:lnTo>
                  <a:lnTo>
                    <a:pt x="1561" y="1566"/>
                  </a:lnTo>
                  <a:lnTo>
                    <a:pt x="1530" y="1596"/>
                  </a:lnTo>
                  <a:lnTo>
                    <a:pt x="1496" y="1625"/>
                  </a:lnTo>
                  <a:lnTo>
                    <a:pt x="1462" y="1652"/>
                  </a:lnTo>
                  <a:lnTo>
                    <a:pt x="1426" y="1677"/>
                  </a:lnTo>
                  <a:lnTo>
                    <a:pt x="1389" y="1701"/>
                  </a:lnTo>
                  <a:lnTo>
                    <a:pt x="1350" y="1724"/>
                  </a:lnTo>
                  <a:lnTo>
                    <a:pt x="1312" y="1744"/>
                  </a:lnTo>
                  <a:lnTo>
                    <a:pt x="1271" y="1761"/>
                  </a:lnTo>
                  <a:lnTo>
                    <a:pt x="1230" y="1779"/>
                  </a:lnTo>
                  <a:lnTo>
                    <a:pt x="1188" y="1792"/>
                  </a:lnTo>
                  <a:lnTo>
                    <a:pt x="1144" y="1805"/>
                  </a:lnTo>
                  <a:lnTo>
                    <a:pt x="1100" y="1815"/>
                  </a:lnTo>
                  <a:lnTo>
                    <a:pt x="1055" y="1824"/>
                  </a:lnTo>
                  <a:lnTo>
                    <a:pt x="1010" y="1829"/>
                  </a:lnTo>
                  <a:lnTo>
                    <a:pt x="963" y="1833"/>
                  </a:lnTo>
                  <a:lnTo>
                    <a:pt x="916" y="1834"/>
                  </a:lnTo>
                  <a:lnTo>
                    <a:pt x="868" y="1833"/>
                  </a:lnTo>
                  <a:lnTo>
                    <a:pt x="822" y="1829"/>
                  </a:lnTo>
                  <a:lnTo>
                    <a:pt x="777" y="1824"/>
                  </a:lnTo>
                  <a:lnTo>
                    <a:pt x="732" y="1815"/>
                  </a:lnTo>
                  <a:lnTo>
                    <a:pt x="688" y="1805"/>
                  </a:lnTo>
                  <a:lnTo>
                    <a:pt x="644" y="1792"/>
                  </a:lnTo>
                  <a:lnTo>
                    <a:pt x="601" y="1779"/>
                  </a:lnTo>
                  <a:lnTo>
                    <a:pt x="560" y="1761"/>
                  </a:lnTo>
                  <a:lnTo>
                    <a:pt x="519" y="1744"/>
                  </a:lnTo>
                  <a:lnTo>
                    <a:pt x="480" y="1724"/>
                  </a:lnTo>
                  <a:lnTo>
                    <a:pt x="441" y="1701"/>
                  </a:lnTo>
                  <a:lnTo>
                    <a:pt x="405" y="1677"/>
                  </a:lnTo>
                  <a:lnTo>
                    <a:pt x="368" y="1652"/>
                  </a:lnTo>
                  <a:lnTo>
                    <a:pt x="333" y="1625"/>
                  </a:lnTo>
                  <a:lnTo>
                    <a:pt x="301" y="1596"/>
                  </a:lnTo>
                  <a:lnTo>
                    <a:pt x="268" y="1566"/>
                  </a:lnTo>
                  <a:lnTo>
                    <a:pt x="238" y="1533"/>
                  </a:lnTo>
                  <a:lnTo>
                    <a:pt x="209" y="1500"/>
                  </a:lnTo>
                  <a:lnTo>
                    <a:pt x="182" y="1465"/>
                  </a:lnTo>
                  <a:lnTo>
                    <a:pt x="157" y="1429"/>
                  </a:lnTo>
                  <a:lnTo>
                    <a:pt x="133" y="1393"/>
                  </a:lnTo>
                  <a:lnTo>
                    <a:pt x="110" y="1354"/>
                  </a:lnTo>
                  <a:lnTo>
                    <a:pt x="90" y="1315"/>
                  </a:lnTo>
                  <a:lnTo>
                    <a:pt x="73" y="1274"/>
                  </a:lnTo>
                  <a:lnTo>
                    <a:pt x="55" y="1232"/>
                  </a:lnTo>
                  <a:lnTo>
                    <a:pt x="42" y="1190"/>
                  </a:lnTo>
                  <a:lnTo>
                    <a:pt x="29" y="1146"/>
                  </a:lnTo>
                  <a:lnTo>
                    <a:pt x="19" y="1102"/>
                  </a:lnTo>
                  <a:lnTo>
                    <a:pt x="10" y="1057"/>
                  </a:lnTo>
                  <a:lnTo>
                    <a:pt x="5" y="1012"/>
                  </a:lnTo>
                  <a:lnTo>
                    <a:pt x="1" y="965"/>
                  </a:lnTo>
                  <a:lnTo>
                    <a:pt x="0" y="918"/>
                  </a:lnTo>
                  <a:lnTo>
                    <a:pt x="1" y="870"/>
                  </a:lnTo>
                  <a:lnTo>
                    <a:pt x="5" y="824"/>
                  </a:lnTo>
                  <a:lnTo>
                    <a:pt x="10" y="779"/>
                  </a:lnTo>
                  <a:lnTo>
                    <a:pt x="19" y="733"/>
                  </a:lnTo>
                  <a:lnTo>
                    <a:pt x="29" y="688"/>
                  </a:lnTo>
                  <a:lnTo>
                    <a:pt x="42" y="646"/>
                  </a:lnTo>
                  <a:lnTo>
                    <a:pt x="55" y="603"/>
                  </a:lnTo>
                  <a:lnTo>
                    <a:pt x="73" y="562"/>
                  </a:lnTo>
                  <a:lnTo>
                    <a:pt x="90" y="520"/>
                  </a:lnTo>
                  <a:lnTo>
                    <a:pt x="110" y="482"/>
                  </a:lnTo>
                  <a:lnTo>
                    <a:pt x="133" y="443"/>
                  </a:lnTo>
                  <a:lnTo>
                    <a:pt x="157" y="405"/>
                  </a:lnTo>
                  <a:lnTo>
                    <a:pt x="182" y="370"/>
                  </a:lnTo>
                  <a:lnTo>
                    <a:pt x="209" y="335"/>
                  </a:lnTo>
                  <a:lnTo>
                    <a:pt x="238" y="301"/>
                  </a:lnTo>
                  <a:lnTo>
                    <a:pt x="268" y="270"/>
                  </a:lnTo>
                  <a:lnTo>
                    <a:pt x="301" y="240"/>
                  </a:lnTo>
                  <a:lnTo>
                    <a:pt x="333" y="211"/>
                  </a:lnTo>
                  <a:lnTo>
                    <a:pt x="368" y="183"/>
                  </a:lnTo>
                  <a:lnTo>
                    <a:pt x="405" y="157"/>
                  </a:lnTo>
                  <a:lnTo>
                    <a:pt x="441" y="133"/>
                  </a:lnTo>
                  <a:lnTo>
                    <a:pt x="480" y="112"/>
                  </a:lnTo>
                  <a:lnTo>
                    <a:pt x="519" y="91"/>
                  </a:lnTo>
                  <a:lnTo>
                    <a:pt x="560" y="73"/>
                  </a:lnTo>
                  <a:lnTo>
                    <a:pt x="601" y="57"/>
                  </a:lnTo>
                  <a:lnTo>
                    <a:pt x="644" y="42"/>
                  </a:lnTo>
                  <a:lnTo>
                    <a:pt x="688" y="29"/>
                  </a:lnTo>
                  <a:lnTo>
                    <a:pt x="732" y="19"/>
                  </a:lnTo>
                  <a:lnTo>
                    <a:pt x="777" y="10"/>
                  </a:lnTo>
                  <a:lnTo>
                    <a:pt x="822" y="5"/>
                  </a:lnTo>
                  <a:lnTo>
                    <a:pt x="868" y="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C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96" name="Freeform 147"/>
            <p:cNvSpPr>
              <a:spLocks/>
            </p:cNvSpPr>
            <p:nvPr/>
          </p:nvSpPr>
          <p:spPr bwMode="auto">
            <a:xfrm>
              <a:off x="356" y="2444"/>
              <a:ext cx="448" cy="450"/>
            </a:xfrm>
            <a:custGeom>
              <a:avLst/>
              <a:gdLst>
                <a:gd name="T0" fmla="*/ 1 w 1793"/>
                <a:gd name="T1" fmla="*/ 0 h 1798"/>
                <a:gd name="T2" fmla="*/ 1 w 1793"/>
                <a:gd name="T3" fmla="*/ 0 h 1798"/>
                <a:gd name="T4" fmla="*/ 1 w 1793"/>
                <a:gd name="T5" fmla="*/ 0 h 1798"/>
                <a:gd name="T6" fmla="*/ 1 w 1793"/>
                <a:gd name="T7" fmla="*/ 0 h 1798"/>
                <a:gd name="T8" fmla="*/ 1 w 1793"/>
                <a:gd name="T9" fmla="*/ 0 h 1798"/>
                <a:gd name="T10" fmla="*/ 1 w 1793"/>
                <a:gd name="T11" fmla="*/ 0 h 1798"/>
                <a:gd name="T12" fmla="*/ 1 w 1793"/>
                <a:gd name="T13" fmla="*/ 1 h 1798"/>
                <a:gd name="T14" fmla="*/ 1 w 1793"/>
                <a:gd name="T15" fmla="*/ 1 h 1798"/>
                <a:gd name="T16" fmla="*/ 2 w 1793"/>
                <a:gd name="T17" fmla="*/ 1 h 1798"/>
                <a:gd name="T18" fmla="*/ 2 w 1793"/>
                <a:gd name="T19" fmla="*/ 1 h 1798"/>
                <a:gd name="T20" fmla="*/ 2 w 1793"/>
                <a:gd name="T21" fmla="*/ 1 h 1798"/>
                <a:gd name="T22" fmla="*/ 2 w 1793"/>
                <a:gd name="T23" fmla="*/ 1 h 1798"/>
                <a:gd name="T24" fmla="*/ 2 w 1793"/>
                <a:gd name="T25" fmla="*/ 1 h 1798"/>
                <a:gd name="T26" fmla="*/ 1 w 1793"/>
                <a:gd name="T27" fmla="*/ 1 h 1798"/>
                <a:gd name="T28" fmla="*/ 1 w 1793"/>
                <a:gd name="T29" fmla="*/ 2 h 1798"/>
                <a:gd name="T30" fmla="*/ 1 w 1793"/>
                <a:gd name="T31" fmla="*/ 2 h 1798"/>
                <a:gd name="T32" fmla="*/ 1 w 1793"/>
                <a:gd name="T33" fmla="*/ 2 h 1798"/>
                <a:gd name="T34" fmla="*/ 1 w 1793"/>
                <a:gd name="T35" fmla="*/ 2 h 1798"/>
                <a:gd name="T36" fmla="*/ 1 w 1793"/>
                <a:gd name="T37" fmla="*/ 2 h 1798"/>
                <a:gd name="T38" fmla="*/ 1 w 1793"/>
                <a:gd name="T39" fmla="*/ 2 h 1798"/>
                <a:gd name="T40" fmla="*/ 1 w 1793"/>
                <a:gd name="T41" fmla="*/ 2 h 1798"/>
                <a:gd name="T42" fmla="*/ 1 w 1793"/>
                <a:gd name="T43" fmla="*/ 2 h 1798"/>
                <a:gd name="T44" fmla="*/ 1 w 1793"/>
                <a:gd name="T45" fmla="*/ 2 h 1798"/>
                <a:gd name="T46" fmla="*/ 0 w 1793"/>
                <a:gd name="T47" fmla="*/ 2 h 1798"/>
                <a:gd name="T48" fmla="*/ 0 w 1793"/>
                <a:gd name="T49" fmla="*/ 2 h 1798"/>
                <a:gd name="T50" fmla="*/ 0 w 1793"/>
                <a:gd name="T51" fmla="*/ 2 h 1798"/>
                <a:gd name="T52" fmla="*/ 0 w 1793"/>
                <a:gd name="T53" fmla="*/ 2 h 1798"/>
                <a:gd name="T54" fmla="*/ 0 w 1793"/>
                <a:gd name="T55" fmla="*/ 2 h 1798"/>
                <a:gd name="T56" fmla="*/ 0 w 1793"/>
                <a:gd name="T57" fmla="*/ 1 h 1798"/>
                <a:gd name="T58" fmla="*/ 0 w 1793"/>
                <a:gd name="T59" fmla="*/ 1 h 1798"/>
                <a:gd name="T60" fmla="*/ 0 w 1793"/>
                <a:gd name="T61" fmla="*/ 1 h 1798"/>
                <a:gd name="T62" fmla="*/ 0 w 1793"/>
                <a:gd name="T63" fmla="*/ 1 h 1798"/>
                <a:gd name="T64" fmla="*/ 0 w 1793"/>
                <a:gd name="T65" fmla="*/ 1 h 1798"/>
                <a:gd name="T66" fmla="*/ 0 w 1793"/>
                <a:gd name="T67" fmla="*/ 1 h 1798"/>
                <a:gd name="T68" fmla="*/ 0 w 1793"/>
                <a:gd name="T69" fmla="*/ 1 h 1798"/>
                <a:gd name="T70" fmla="*/ 0 w 1793"/>
                <a:gd name="T71" fmla="*/ 1 h 1798"/>
                <a:gd name="T72" fmla="*/ 0 w 1793"/>
                <a:gd name="T73" fmla="*/ 0 h 1798"/>
                <a:gd name="T74" fmla="*/ 0 w 1793"/>
                <a:gd name="T75" fmla="*/ 0 h 1798"/>
                <a:gd name="T76" fmla="*/ 0 w 1793"/>
                <a:gd name="T77" fmla="*/ 0 h 1798"/>
                <a:gd name="T78" fmla="*/ 0 w 1793"/>
                <a:gd name="T79" fmla="*/ 0 h 1798"/>
                <a:gd name="T80" fmla="*/ 0 w 1793"/>
                <a:gd name="T81" fmla="*/ 0 h 1798"/>
                <a:gd name="T82" fmla="*/ 1 w 1793"/>
                <a:gd name="T83" fmla="*/ 0 h 1798"/>
                <a:gd name="T84" fmla="*/ 1 w 1793"/>
                <a:gd name="T85" fmla="*/ 0 h 1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3"/>
                <a:gd name="T130" fmla="*/ 0 h 1798"/>
                <a:gd name="T131" fmla="*/ 1793 w 1793"/>
                <a:gd name="T132" fmla="*/ 1798 h 17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3" h="1798">
                  <a:moveTo>
                    <a:pt x="898" y="0"/>
                  </a:moveTo>
                  <a:lnTo>
                    <a:pt x="945" y="1"/>
                  </a:lnTo>
                  <a:lnTo>
                    <a:pt x="990" y="5"/>
                  </a:lnTo>
                  <a:lnTo>
                    <a:pt x="1035" y="10"/>
                  </a:lnTo>
                  <a:lnTo>
                    <a:pt x="1079" y="19"/>
                  </a:lnTo>
                  <a:lnTo>
                    <a:pt x="1121" y="29"/>
                  </a:lnTo>
                  <a:lnTo>
                    <a:pt x="1164" y="40"/>
                  </a:lnTo>
                  <a:lnTo>
                    <a:pt x="1205" y="55"/>
                  </a:lnTo>
                  <a:lnTo>
                    <a:pt x="1246" y="70"/>
                  </a:lnTo>
                  <a:lnTo>
                    <a:pt x="1285" y="89"/>
                  </a:lnTo>
                  <a:lnTo>
                    <a:pt x="1324" y="109"/>
                  </a:lnTo>
                  <a:lnTo>
                    <a:pt x="1362" y="130"/>
                  </a:lnTo>
                  <a:lnTo>
                    <a:pt x="1398" y="154"/>
                  </a:lnTo>
                  <a:lnTo>
                    <a:pt x="1433" y="179"/>
                  </a:lnTo>
                  <a:lnTo>
                    <a:pt x="1467" y="205"/>
                  </a:lnTo>
                  <a:lnTo>
                    <a:pt x="1499" y="234"/>
                  </a:lnTo>
                  <a:lnTo>
                    <a:pt x="1531" y="263"/>
                  </a:lnTo>
                  <a:lnTo>
                    <a:pt x="1560" y="294"/>
                  </a:lnTo>
                  <a:lnTo>
                    <a:pt x="1588" y="327"/>
                  </a:lnTo>
                  <a:lnTo>
                    <a:pt x="1615" y="361"/>
                  </a:lnTo>
                  <a:lnTo>
                    <a:pt x="1640" y="397"/>
                  </a:lnTo>
                  <a:lnTo>
                    <a:pt x="1664" y="433"/>
                  </a:lnTo>
                  <a:lnTo>
                    <a:pt x="1685" y="471"/>
                  </a:lnTo>
                  <a:lnTo>
                    <a:pt x="1705" y="510"/>
                  </a:lnTo>
                  <a:lnTo>
                    <a:pt x="1722" y="549"/>
                  </a:lnTo>
                  <a:lnTo>
                    <a:pt x="1739" y="590"/>
                  </a:lnTo>
                  <a:lnTo>
                    <a:pt x="1752" y="632"/>
                  </a:lnTo>
                  <a:lnTo>
                    <a:pt x="1765" y="674"/>
                  </a:lnTo>
                  <a:lnTo>
                    <a:pt x="1774" y="718"/>
                  </a:lnTo>
                  <a:lnTo>
                    <a:pt x="1783" y="762"/>
                  </a:lnTo>
                  <a:lnTo>
                    <a:pt x="1788" y="807"/>
                  </a:lnTo>
                  <a:lnTo>
                    <a:pt x="1791" y="852"/>
                  </a:lnTo>
                  <a:lnTo>
                    <a:pt x="1793" y="898"/>
                  </a:lnTo>
                  <a:lnTo>
                    <a:pt x="1791" y="945"/>
                  </a:lnTo>
                  <a:lnTo>
                    <a:pt x="1788" y="990"/>
                  </a:lnTo>
                  <a:lnTo>
                    <a:pt x="1783" y="1035"/>
                  </a:lnTo>
                  <a:lnTo>
                    <a:pt x="1774" y="1079"/>
                  </a:lnTo>
                  <a:lnTo>
                    <a:pt x="1765" y="1123"/>
                  </a:lnTo>
                  <a:lnTo>
                    <a:pt x="1752" y="1165"/>
                  </a:lnTo>
                  <a:lnTo>
                    <a:pt x="1739" y="1207"/>
                  </a:lnTo>
                  <a:lnTo>
                    <a:pt x="1722" y="1248"/>
                  </a:lnTo>
                  <a:lnTo>
                    <a:pt x="1705" y="1288"/>
                  </a:lnTo>
                  <a:lnTo>
                    <a:pt x="1685" y="1327"/>
                  </a:lnTo>
                  <a:lnTo>
                    <a:pt x="1664" y="1365"/>
                  </a:lnTo>
                  <a:lnTo>
                    <a:pt x="1640" y="1401"/>
                  </a:lnTo>
                  <a:lnTo>
                    <a:pt x="1615" y="1436"/>
                  </a:lnTo>
                  <a:lnTo>
                    <a:pt x="1588" y="1470"/>
                  </a:lnTo>
                  <a:lnTo>
                    <a:pt x="1560" y="1502"/>
                  </a:lnTo>
                  <a:lnTo>
                    <a:pt x="1531" y="1534"/>
                  </a:lnTo>
                  <a:lnTo>
                    <a:pt x="1499" y="1564"/>
                  </a:lnTo>
                  <a:lnTo>
                    <a:pt x="1467" y="1593"/>
                  </a:lnTo>
                  <a:lnTo>
                    <a:pt x="1433" y="1619"/>
                  </a:lnTo>
                  <a:lnTo>
                    <a:pt x="1398" y="1644"/>
                  </a:lnTo>
                  <a:lnTo>
                    <a:pt x="1362" y="1668"/>
                  </a:lnTo>
                  <a:lnTo>
                    <a:pt x="1324" y="1689"/>
                  </a:lnTo>
                  <a:lnTo>
                    <a:pt x="1285" y="1709"/>
                  </a:lnTo>
                  <a:lnTo>
                    <a:pt x="1246" y="1727"/>
                  </a:lnTo>
                  <a:lnTo>
                    <a:pt x="1205" y="1743"/>
                  </a:lnTo>
                  <a:lnTo>
                    <a:pt x="1164" y="1758"/>
                  </a:lnTo>
                  <a:lnTo>
                    <a:pt x="1121" y="1769"/>
                  </a:lnTo>
                  <a:lnTo>
                    <a:pt x="1079" y="1779"/>
                  </a:lnTo>
                  <a:lnTo>
                    <a:pt x="1035" y="1788"/>
                  </a:lnTo>
                  <a:lnTo>
                    <a:pt x="990" y="1793"/>
                  </a:lnTo>
                  <a:lnTo>
                    <a:pt x="945" y="1797"/>
                  </a:lnTo>
                  <a:lnTo>
                    <a:pt x="898" y="1798"/>
                  </a:lnTo>
                  <a:lnTo>
                    <a:pt x="852" y="1797"/>
                  </a:lnTo>
                  <a:lnTo>
                    <a:pt x="807" y="1793"/>
                  </a:lnTo>
                  <a:lnTo>
                    <a:pt x="762" y="1788"/>
                  </a:lnTo>
                  <a:lnTo>
                    <a:pt x="718" y="1779"/>
                  </a:lnTo>
                  <a:lnTo>
                    <a:pt x="674" y="1769"/>
                  </a:lnTo>
                  <a:lnTo>
                    <a:pt x="631" y="1758"/>
                  </a:lnTo>
                  <a:lnTo>
                    <a:pt x="590" y="1743"/>
                  </a:lnTo>
                  <a:lnTo>
                    <a:pt x="549" y="1727"/>
                  </a:lnTo>
                  <a:lnTo>
                    <a:pt x="510" y="1709"/>
                  </a:lnTo>
                  <a:lnTo>
                    <a:pt x="471" y="1689"/>
                  </a:lnTo>
                  <a:lnTo>
                    <a:pt x="434" y="1668"/>
                  </a:lnTo>
                  <a:lnTo>
                    <a:pt x="397" y="1644"/>
                  </a:lnTo>
                  <a:lnTo>
                    <a:pt x="361" y="1619"/>
                  </a:lnTo>
                  <a:lnTo>
                    <a:pt x="327" y="1593"/>
                  </a:lnTo>
                  <a:lnTo>
                    <a:pt x="295" y="1564"/>
                  </a:lnTo>
                  <a:lnTo>
                    <a:pt x="263" y="1534"/>
                  </a:lnTo>
                  <a:lnTo>
                    <a:pt x="234" y="1502"/>
                  </a:lnTo>
                  <a:lnTo>
                    <a:pt x="206" y="1470"/>
                  </a:lnTo>
                  <a:lnTo>
                    <a:pt x="179" y="1436"/>
                  </a:lnTo>
                  <a:lnTo>
                    <a:pt x="154" y="1401"/>
                  </a:lnTo>
                  <a:lnTo>
                    <a:pt x="130" y="1365"/>
                  </a:lnTo>
                  <a:lnTo>
                    <a:pt x="109" y="1327"/>
                  </a:lnTo>
                  <a:lnTo>
                    <a:pt x="89" y="1288"/>
                  </a:lnTo>
                  <a:lnTo>
                    <a:pt x="70" y="1248"/>
                  </a:lnTo>
                  <a:lnTo>
                    <a:pt x="55" y="1207"/>
                  </a:lnTo>
                  <a:lnTo>
                    <a:pt x="40" y="1165"/>
                  </a:lnTo>
                  <a:lnTo>
                    <a:pt x="29" y="1123"/>
                  </a:lnTo>
                  <a:lnTo>
                    <a:pt x="19" y="1079"/>
                  </a:lnTo>
                  <a:lnTo>
                    <a:pt x="10" y="1035"/>
                  </a:lnTo>
                  <a:lnTo>
                    <a:pt x="5" y="990"/>
                  </a:lnTo>
                  <a:lnTo>
                    <a:pt x="1" y="945"/>
                  </a:lnTo>
                  <a:lnTo>
                    <a:pt x="0" y="898"/>
                  </a:lnTo>
                  <a:lnTo>
                    <a:pt x="1" y="852"/>
                  </a:lnTo>
                  <a:lnTo>
                    <a:pt x="5" y="807"/>
                  </a:lnTo>
                  <a:lnTo>
                    <a:pt x="10" y="762"/>
                  </a:lnTo>
                  <a:lnTo>
                    <a:pt x="19" y="718"/>
                  </a:lnTo>
                  <a:lnTo>
                    <a:pt x="29" y="674"/>
                  </a:lnTo>
                  <a:lnTo>
                    <a:pt x="40" y="632"/>
                  </a:lnTo>
                  <a:lnTo>
                    <a:pt x="55" y="590"/>
                  </a:lnTo>
                  <a:lnTo>
                    <a:pt x="70" y="549"/>
                  </a:lnTo>
                  <a:lnTo>
                    <a:pt x="89" y="510"/>
                  </a:lnTo>
                  <a:lnTo>
                    <a:pt x="109" y="471"/>
                  </a:lnTo>
                  <a:lnTo>
                    <a:pt x="130" y="433"/>
                  </a:lnTo>
                  <a:lnTo>
                    <a:pt x="154" y="397"/>
                  </a:lnTo>
                  <a:lnTo>
                    <a:pt x="179" y="361"/>
                  </a:lnTo>
                  <a:lnTo>
                    <a:pt x="206" y="327"/>
                  </a:lnTo>
                  <a:lnTo>
                    <a:pt x="234" y="294"/>
                  </a:lnTo>
                  <a:lnTo>
                    <a:pt x="263" y="263"/>
                  </a:lnTo>
                  <a:lnTo>
                    <a:pt x="295" y="234"/>
                  </a:lnTo>
                  <a:lnTo>
                    <a:pt x="327" y="205"/>
                  </a:lnTo>
                  <a:lnTo>
                    <a:pt x="361" y="179"/>
                  </a:lnTo>
                  <a:lnTo>
                    <a:pt x="397" y="154"/>
                  </a:lnTo>
                  <a:lnTo>
                    <a:pt x="434" y="130"/>
                  </a:lnTo>
                  <a:lnTo>
                    <a:pt x="471" y="109"/>
                  </a:lnTo>
                  <a:lnTo>
                    <a:pt x="510" y="89"/>
                  </a:lnTo>
                  <a:lnTo>
                    <a:pt x="549" y="70"/>
                  </a:lnTo>
                  <a:lnTo>
                    <a:pt x="590" y="55"/>
                  </a:lnTo>
                  <a:lnTo>
                    <a:pt x="631" y="40"/>
                  </a:lnTo>
                  <a:lnTo>
                    <a:pt x="674" y="29"/>
                  </a:lnTo>
                  <a:lnTo>
                    <a:pt x="718" y="19"/>
                  </a:lnTo>
                  <a:lnTo>
                    <a:pt x="762" y="10"/>
                  </a:lnTo>
                  <a:lnTo>
                    <a:pt x="807" y="5"/>
                  </a:lnTo>
                  <a:lnTo>
                    <a:pt x="852" y="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35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97" name="Freeform 148"/>
            <p:cNvSpPr>
              <a:spLocks/>
            </p:cNvSpPr>
            <p:nvPr/>
          </p:nvSpPr>
          <p:spPr bwMode="auto">
            <a:xfrm>
              <a:off x="358" y="2447"/>
              <a:ext cx="439" cy="441"/>
            </a:xfrm>
            <a:custGeom>
              <a:avLst/>
              <a:gdLst>
                <a:gd name="T0" fmla="*/ 1 w 1757"/>
                <a:gd name="T1" fmla="*/ 0 h 1762"/>
                <a:gd name="T2" fmla="*/ 1 w 1757"/>
                <a:gd name="T3" fmla="*/ 0 h 1762"/>
                <a:gd name="T4" fmla="*/ 1 w 1757"/>
                <a:gd name="T5" fmla="*/ 0 h 1762"/>
                <a:gd name="T6" fmla="*/ 1 w 1757"/>
                <a:gd name="T7" fmla="*/ 0 h 1762"/>
                <a:gd name="T8" fmla="*/ 1 w 1757"/>
                <a:gd name="T9" fmla="*/ 0 h 1762"/>
                <a:gd name="T10" fmla="*/ 1 w 1757"/>
                <a:gd name="T11" fmla="*/ 0 h 1762"/>
                <a:gd name="T12" fmla="*/ 1 w 1757"/>
                <a:gd name="T13" fmla="*/ 1 h 1762"/>
                <a:gd name="T14" fmla="*/ 1 w 1757"/>
                <a:gd name="T15" fmla="*/ 1 h 1762"/>
                <a:gd name="T16" fmla="*/ 2 w 1757"/>
                <a:gd name="T17" fmla="*/ 1 h 1762"/>
                <a:gd name="T18" fmla="*/ 2 w 1757"/>
                <a:gd name="T19" fmla="*/ 1 h 1762"/>
                <a:gd name="T20" fmla="*/ 2 w 1757"/>
                <a:gd name="T21" fmla="*/ 1 h 1762"/>
                <a:gd name="T22" fmla="*/ 2 w 1757"/>
                <a:gd name="T23" fmla="*/ 1 h 1762"/>
                <a:gd name="T24" fmla="*/ 2 w 1757"/>
                <a:gd name="T25" fmla="*/ 1 h 1762"/>
                <a:gd name="T26" fmla="*/ 1 w 1757"/>
                <a:gd name="T27" fmla="*/ 1 h 1762"/>
                <a:gd name="T28" fmla="*/ 1 w 1757"/>
                <a:gd name="T29" fmla="*/ 2 h 1762"/>
                <a:gd name="T30" fmla="*/ 1 w 1757"/>
                <a:gd name="T31" fmla="*/ 2 h 1762"/>
                <a:gd name="T32" fmla="*/ 1 w 1757"/>
                <a:gd name="T33" fmla="*/ 2 h 1762"/>
                <a:gd name="T34" fmla="*/ 1 w 1757"/>
                <a:gd name="T35" fmla="*/ 2 h 1762"/>
                <a:gd name="T36" fmla="*/ 1 w 1757"/>
                <a:gd name="T37" fmla="*/ 2 h 1762"/>
                <a:gd name="T38" fmla="*/ 1 w 1757"/>
                <a:gd name="T39" fmla="*/ 2 h 1762"/>
                <a:gd name="T40" fmla="*/ 1 w 1757"/>
                <a:gd name="T41" fmla="*/ 2 h 1762"/>
                <a:gd name="T42" fmla="*/ 1 w 1757"/>
                <a:gd name="T43" fmla="*/ 2 h 1762"/>
                <a:gd name="T44" fmla="*/ 1 w 1757"/>
                <a:gd name="T45" fmla="*/ 2 h 1762"/>
                <a:gd name="T46" fmla="*/ 0 w 1757"/>
                <a:gd name="T47" fmla="*/ 2 h 1762"/>
                <a:gd name="T48" fmla="*/ 0 w 1757"/>
                <a:gd name="T49" fmla="*/ 2 h 1762"/>
                <a:gd name="T50" fmla="*/ 0 w 1757"/>
                <a:gd name="T51" fmla="*/ 2 h 1762"/>
                <a:gd name="T52" fmla="*/ 0 w 1757"/>
                <a:gd name="T53" fmla="*/ 2 h 1762"/>
                <a:gd name="T54" fmla="*/ 0 w 1757"/>
                <a:gd name="T55" fmla="*/ 2 h 1762"/>
                <a:gd name="T56" fmla="*/ 0 w 1757"/>
                <a:gd name="T57" fmla="*/ 1 h 1762"/>
                <a:gd name="T58" fmla="*/ 0 w 1757"/>
                <a:gd name="T59" fmla="*/ 1 h 1762"/>
                <a:gd name="T60" fmla="*/ 0 w 1757"/>
                <a:gd name="T61" fmla="*/ 1 h 1762"/>
                <a:gd name="T62" fmla="*/ 0 w 1757"/>
                <a:gd name="T63" fmla="*/ 1 h 1762"/>
                <a:gd name="T64" fmla="*/ 0 w 1757"/>
                <a:gd name="T65" fmla="*/ 1 h 1762"/>
                <a:gd name="T66" fmla="*/ 0 w 1757"/>
                <a:gd name="T67" fmla="*/ 1 h 1762"/>
                <a:gd name="T68" fmla="*/ 0 w 1757"/>
                <a:gd name="T69" fmla="*/ 1 h 1762"/>
                <a:gd name="T70" fmla="*/ 0 w 1757"/>
                <a:gd name="T71" fmla="*/ 1 h 1762"/>
                <a:gd name="T72" fmla="*/ 0 w 1757"/>
                <a:gd name="T73" fmla="*/ 0 h 1762"/>
                <a:gd name="T74" fmla="*/ 0 w 1757"/>
                <a:gd name="T75" fmla="*/ 0 h 1762"/>
                <a:gd name="T76" fmla="*/ 0 w 1757"/>
                <a:gd name="T77" fmla="*/ 0 h 1762"/>
                <a:gd name="T78" fmla="*/ 0 w 1757"/>
                <a:gd name="T79" fmla="*/ 0 h 1762"/>
                <a:gd name="T80" fmla="*/ 0 w 1757"/>
                <a:gd name="T81" fmla="*/ 0 h 1762"/>
                <a:gd name="T82" fmla="*/ 1 w 1757"/>
                <a:gd name="T83" fmla="*/ 0 h 1762"/>
                <a:gd name="T84" fmla="*/ 1 w 1757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7"/>
                <a:gd name="T130" fmla="*/ 0 h 1762"/>
                <a:gd name="T131" fmla="*/ 1757 w 1757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7" h="1762">
                  <a:moveTo>
                    <a:pt x="879" y="0"/>
                  </a:moveTo>
                  <a:lnTo>
                    <a:pt x="925" y="1"/>
                  </a:lnTo>
                  <a:lnTo>
                    <a:pt x="970" y="5"/>
                  </a:lnTo>
                  <a:lnTo>
                    <a:pt x="1014" y="10"/>
                  </a:lnTo>
                  <a:lnTo>
                    <a:pt x="1056" y="18"/>
                  </a:lnTo>
                  <a:lnTo>
                    <a:pt x="1099" y="28"/>
                  </a:lnTo>
                  <a:lnTo>
                    <a:pt x="1140" y="40"/>
                  </a:lnTo>
                  <a:lnTo>
                    <a:pt x="1181" y="54"/>
                  </a:lnTo>
                  <a:lnTo>
                    <a:pt x="1221" y="69"/>
                  </a:lnTo>
                  <a:lnTo>
                    <a:pt x="1260" y="88"/>
                  </a:lnTo>
                  <a:lnTo>
                    <a:pt x="1298" y="107"/>
                  </a:lnTo>
                  <a:lnTo>
                    <a:pt x="1334" y="128"/>
                  </a:lnTo>
                  <a:lnTo>
                    <a:pt x="1370" y="151"/>
                  </a:lnTo>
                  <a:lnTo>
                    <a:pt x="1404" y="176"/>
                  </a:lnTo>
                  <a:lnTo>
                    <a:pt x="1438" y="202"/>
                  </a:lnTo>
                  <a:lnTo>
                    <a:pt x="1469" y="229"/>
                  </a:lnTo>
                  <a:lnTo>
                    <a:pt x="1501" y="258"/>
                  </a:lnTo>
                  <a:lnTo>
                    <a:pt x="1530" y="290"/>
                  </a:lnTo>
                  <a:lnTo>
                    <a:pt x="1557" y="322"/>
                  </a:lnTo>
                  <a:lnTo>
                    <a:pt x="1583" y="355"/>
                  </a:lnTo>
                  <a:lnTo>
                    <a:pt x="1607" y="390"/>
                  </a:lnTo>
                  <a:lnTo>
                    <a:pt x="1630" y="425"/>
                  </a:lnTo>
                  <a:lnTo>
                    <a:pt x="1651" y="463"/>
                  </a:lnTo>
                  <a:lnTo>
                    <a:pt x="1671" y="500"/>
                  </a:lnTo>
                  <a:lnTo>
                    <a:pt x="1689" y="539"/>
                  </a:lnTo>
                  <a:lnTo>
                    <a:pt x="1704" y="579"/>
                  </a:lnTo>
                  <a:lnTo>
                    <a:pt x="1717" y="621"/>
                  </a:lnTo>
                  <a:lnTo>
                    <a:pt x="1730" y="662"/>
                  </a:lnTo>
                  <a:lnTo>
                    <a:pt x="1740" y="704"/>
                  </a:lnTo>
                  <a:lnTo>
                    <a:pt x="1747" y="748"/>
                  </a:lnTo>
                  <a:lnTo>
                    <a:pt x="1752" y="792"/>
                  </a:lnTo>
                  <a:lnTo>
                    <a:pt x="1756" y="837"/>
                  </a:lnTo>
                  <a:lnTo>
                    <a:pt x="1757" y="882"/>
                  </a:lnTo>
                  <a:lnTo>
                    <a:pt x="1756" y="928"/>
                  </a:lnTo>
                  <a:lnTo>
                    <a:pt x="1752" y="973"/>
                  </a:lnTo>
                  <a:lnTo>
                    <a:pt x="1747" y="1017"/>
                  </a:lnTo>
                  <a:lnTo>
                    <a:pt x="1740" y="1059"/>
                  </a:lnTo>
                  <a:lnTo>
                    <a:pt x="1730" y="1102"/>
                  </a:lnTo>
                  <a:lnTo>
                    <a:pt x="1717" y="1143"/>
                  </a:lnTo>
                  <a:lnTo>
                    <a:pt x="1704" y="1184"/>
                  </a:lnTo>
                  <a:lnTo>
                    <a:pt x="1689" y="1225"/>
                  </a:lnTo>
                  <a:lnTo>
                    <a:pt x="1671" y="1263"/>
                  </a:lnTo>
                  <a:lnTo>
                    <a:pt x="1651" y="1301"/>
                  </a:lnTo>
                  <a:lnTo>
                    <a:pt x="1630" y="1339"/>
                  </a:lnTo>
                  <a:lnTo>
                    <a:pt x="1607" y="1374"/>
                  </a:lnTo>
                  <a:lnTo>
                    <a:pt x="1583" y="1409"/>
                  </a:lnTo>
                  <a:lnTo>
                    <a:pt x="1557" y="1441"/>
                  </a:lnTo>
                  <a:lnTo>
                    <a:pt x="1530" y="1474"/>
                  </a:lnTo>
                  <a:lnTo>
                    <a:pt x="1501" y="1504"/>
                  </a:lnTo>
                  <a:lnTo>
                    <a:pt x="1469" y="1533"/>
                  </a:lnTo>
                  <a:lnTo>
                    <a:pt x="1438" y="1560"/>
                  </a:lnTo>
                  <a:lnTo>
                    <a:pt x="1404" y="1587"/>
                  </a:lnTo>
                  <a:lnTo>
                    <a:pt x="1370" y="1612"/>
                  </a:lnTo>
                  <a:lnTo>
                    <a:pt x="1334" y="1634"/>
                  </a:lnTo>
                  <a:lnTo>
                    <a:pt x="1298" y="1656"/>
                  </a:lnTo>
                  <a:lnTo>
                    <a:pt x="1260" y="1676"/>
                  </a:lnTo>
                  <a:lnTo>
                    <a:pt x="1221" y="1693"/>
                  </a:lnTo>
                  <a:lnTo>
                    <a:pt x="1181" y="1708"/>
                  </a:lnTo>
                  <a:lnTo>
                    <a:pt x="1140" y="1722"/>
                  </a:lnTo>
                  <a:lnTo>
                    <a:pt x="1099" y="1735"/>
                  </a:lnTo>
                  <a:lnTo>
                    <a:pt x="1056" y="1745"/>
                  </a:lnTo>
                  <a:lnTo>
                    <a:pt x="1014" y="1752"/>
                  </a:lnTo>
                  <a:lnTo>
                    <a:pt x="970" y="1757"/>
                  </a:lnTo>
                  <a:lnTo>
                    <a:pt x="925" y="1761"/>
                  </a:lnTo>
                  <a:lnTo>
                    <a:pt x="879" y="1762"/>
                  </a:lnTo>
                  <a:lnTo>
                    <a:pt x="834" y="1761"/>
                  </a:lnTo>
                  <a:lnTo>
                    <a:pt x="789" y="1757"/>
                  </a:lnTo>
                  <a:lnTo>
                    <a:pt x="745" y="1752"/>
                  </a:lnTo>
                  <a:lnTo>
                    <a:pt x="703" y="1745"/>
                  </a:lnTo>
                  <a:lnTo>
                    <a:pt x="660" y="1735"/>
                  </a:lnTo>
                  <a:lnTo>
                    <a:pt x="619" y="1722"/>
                  </a:lnTo>
                  <a:lnTo>
                    <a:pt x="578" y="1708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4"/>
                  </a:lnTo>
                  <a:lnTo>
                    <a:pt x="389" y="1612"/>
                  </a:lnTo>
                  <a:lnTo>
                    <a:pt x="353" y="1587"/>
                  </a:lnTo>
                  <a:lnTo>
                    <a:pt x="321" y="1560"/>
                  </a:lnTo>
                  <a:lnTo>
                    <a:pt x="288" y="1533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1"/>
                  </a:lnTo>
                  <a:lnTo>
                    <a:pt x="176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1"/>
                  </a:lnTo>
                  <a:lnTo>
                    <a:pt x="87" y="1263"/>
                  </a:lnTo>
                  <a:lnTo>
                    <a:pt x="69" y="1225"/>
                  </a:lnTo>
                  <a:lnTo>
                    <a:pt x="54" y="1184"/>
                  </a:lnTo>
                  <a:lnTo>
                    <a:pt x="40" y="1143"/>
                  </a:lnTo>
                  <a:lnTo>
                    <a:pt x="28" y="1102"/>
                  </a:lnTo>
                  <a:lnTo>
                    <a:pt x="18" y="1059"/>
                  </a:lnTo>
                  <a:lnTo>
                    <a:pt x="10" y="1017"/>
                  </a:lnTo>
                  <a:lnTo>
                    <a:pt x="5" y="973"/>
                  </a:lnTo>
                  <a:lnTo>
                    <a:pt x="1" y="928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5" y="792"/>
                  </a:lnTo>
                  <a:lnTo>
                    <a:pt x="10" y="748"/>
                  </a:lnTo>
                  <a:lnTo>
                    <a:pt x="18" y="704"/>
                  </a:lnTo>
                  <a:lnTo>
                    <a:pt x="28" y="662"/>
                  </a:lnTo>
                  <a:lnTo>
                    <a:pt x="40" y="621"/>
                  </a:lnTo>
                  <a:lnTo>
                    <a:pt x="54" y="579"/>
                  </a:lnTo>
                  <a:lnTo>
                    <a:pt x="69" y="539"/>
                  </a:lnTo>
                  <a:lnTo>
                    <a:pt x="87" y="500"/>
                  </a:lnTo>
                  <a:lnTo>
                    <a:pt x="107" y="463"/>
                  </a:lnTo>
                  <a:lnTo>
                    <a:pt x="128" y="425"/>
                  </a:lnTo>
                  <a:lnTo>
                    <a:pt x="151" y="390"/>
                  </a:lnTo>
                  <a:lnTo>
                    <a:pt x="176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3" y="176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8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0" y="28"/>
                  </a:lnTo>
                  <a:lnTo>
                    <a:pt x="703" y="18"/>
                  </a:lnTo>
                  <a:lnTo>
                    <a:pt x="745" y="10"/>
                  </a:lnTo>
                  <a:lnTo>
                    <a:pt x="789" y="5"/>
                  </a:lnTo>
                  <a:lnTo>
                    <a:pt x="834" y="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98" name="Freeform 149"/>
            <p:cNvSpPr>
              <a:spLocks/>
            </p:cNvSpPr>
            <p:nvPr/>
          </p:nvSpPr>
          <p:spPr bwMode="auto">
            <a:xfrm>
              <a:off x="360" y="2450"/>
              <a:ext cx="431" cy="432"/>
            </a:xfrm>
            <a:custGeom>
              <a:avLst/>
              <a:gdLst>
                <a:gd name="T0" fmla="*/ 1 w 1723"/>
                <a:gd name="T1" fmla="*/ 0 h 1728"/>
                <a:gd name="T2" fmla="*/ 1 w 1723"/>
                <a:gd name="T3" fmla="*/ 0 h 1728"/>
                <a:gd name="T4" fmla="*/ 1 w 1723"/>
                <a:gd name="T5" fmla="*/ 0 h 1728"/>
                <a:gd name="T6" fmla="*/ 1 w 1723"/>
                <a:gd name="T7" fmla="*/ 0 h 1728"/>
                <a:gd name="T8" fmla="*/ 2 w 1723"/>
                <a:gd name="T9" fmla="*/ 0 h 1728"/>
                <a:gd name="T10" fmla="*/ 2 w 1723"/>
                <a:gd name="T11" fmla="*/ 0 h 1728"/>
                <a:gd name="T12" fmla="*/ 2 w 1723"/>
                <a:gd name="T13" fmla="*/ 1 h 1728"/>
                <a:gd name="T14" fmla="*/ 2 w 1723"/>
                <a:gd name="T15" fmla="*/ 1 h 1728"/>
                <a:gd name="T16" fmla="*/ 2 w 1723"/>
                <a:gd name="T17" fmla="*/ 1 h 1728"/>
                <a:gd name="T18" fmla="*/ 2 w 1723"/>
                <a:gd name="T19" fmla="*/ 1 h 1728"/>
                <a:gd name="T20" fmla="*/ 2 w 1723"/>
                <a:gd name="T21" fmla="*/ 1 h 1728"/>
                <a:gd name="T22" fmla="*/ 2 w 1723"/>
                <a:gd name="T23" fmla="*/ 1 h 1728"/>
                <a:gd name="T24" fmla="*/ 2 w 1723"/>
                <a:gd name="T25" fmla="*/ 1 h 1728"/>
                <a:gd name="T26" fmla="*/ 2 w 1723"/>
                <a:gd name="T27" fmla="*/ 1 h 1728"/>
                <a:gd name="T28" fmla="*/ 2 w 1723"/>
                <a:gd name="T29" fmla="*/ 1 h 1728"/>
                <a:gd name="T30" fmla="*/ 2 w 1723"/>
                <a:gd name="T31" fmla="*/ 2 h 1728"/>
                <a:gd name="T32" fmla="*/ 2 w 1723"/>
                <a:gd name="T33" fmla="*/ 2 h 1728"/>
                <a:gd name="T34" fmla="*/ 1 w 1723"/>
                <a:gd name="T35" fmla="*/ 2 h 1728"/>
                <a:gd name="T36" fmla="*/ 1 w 1723"/>
                <a:gd name="T37" fmla="*/ 2 h 1728"/>
                <a:gd name="T38" fmla="*/ 1 w 1723"/>
                <a:gd name="T39" fmla="*/ 2 h 1728"/>
                <a:gd name="T40" fmla="*/ 1 w 1723"/>
                <a:gd name="T41" fmla="*/ 2 h 1728"/>
                <a:gd name="T42" fmla="*/ 1 w 1723"/>
                <a:gd name="T43" fmla="*/ 2 h 1728"/>
                <a:gd name="T44" fmla="*/ 1 w 1723"/>
                <a:gd name="T45" fmla="*/ 2 h 1728"/>
                <a:gd name="T46" fmla="*/ 1 w 1723"/>
                <a:gd name="T47" fmla="*/ 2 h 1728"/>
                <a:gd name="T48" fmla="*/ 1 w 1723"/>
                <a:gd name="T49" fmla="*/ 2 h 1728"/>
                <a:gd name="T50" fmla="*/ 1 w 1723"/>
                <a:gd name="T51" fmla="*/ 2 h 1728"/>
                <a:gd name="T52" fmla="*/ 0 w 1723"/>
                <a:gd name="T53" fmla="*/ 2 h 1728"/>
                <a:gd name="T54" fmla="*/ 0 w 1723"/>
                <a:gd name="T55" fmla="*/ 2 h 1728"/>
                <a:gd name="T56" fmla="*/ 0 w 1723"/>
                <a:gd name="T57" fmla="*/ 1 h 1728"/>
                <a:gd name="T58" fmla="*/ 0 w 1723"/>
                <a:gd name="T59" fmla="*/ 1 h 1728"/>
                <a:gd name="T60" fmla="*/ 0 w 1723"/>
                <a:gd name="T61" fmla="*/ 1 h 1728"/>
                <a:gd name="T62" fmla="*/ 0 w 1723"/>
                <a:gd name="T63" fmla="*/ 1 h 1728"/>
                <a:gd name="T64" fmla="*/ 0 w 1723"/>
                <a:gd name="T65" fmla="*/ 1 h 1728"/>
                <a:gd name="T66" fmla="*/ 0 w 1723"/>
                <a:gd name="T67" fmla="*/ 1 h 1728"/>
                <a:gd name="T68" fmla="*/ 0 w 1723"/>
                <a:gd name="T69" fmla="*/ 1 h 1728"/>
                <a:gd name="T70" fmla="*/ 0 w 1723"/>
                <a:gd name="T71" fmla="*/ 1 h 1728"/>
                <a:gd name="T72" fmla="*/ 0 w 1723"/>
                <a:gd name="T73" fmla="*/ 0 h 1728"/>
                <a:gd name="T74" fmla="*/ 0 w 1723"/>
                <a:gd name="T75" fmla="*/ 0 h 1728"/>
                <a:gd name="T76" fmla="*/ 1 w 1723"/>
                <a:gd name="T77" fmla="*/ 0 h 1728"/>
                <a:gd name="T78" fmla="*/ 1 w 1723"/>
                <a:gd name="T79" fmla="*/ 0 h 1728"/>
                <a:gd name="T80" fmla="*/ 1 w 1723"/>
                <a:gd name="T81" fmla="*/ 0 h 1728"/>
                <a:gd name="T82" fmla="*/ 1 w 1723"/>
                <a:gd name="T83" fmla="*/ 0 h 1728"/>
                <a:gd name="T84" fmla="*/ 1 w 1723"/>
                <a:gd name="T85" fmla="*/ 0 h 1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3"/>
                <a:gd name="T130" fmla="*/ 0 h 1728"/>
                <a:gd name="T131" fmla="*/ 1723 w 1723"/>
                <a:gd name="T132" fmla="*/ 1728 h 1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3" h="1728">
                  <a:moveTo>
                    <a:pt x="863" y="0"/>
                  </a:moveTo>
                  <a:lnTo>
                    <a:pt x="907" y="1"/>
                  </a:lnTo>
                  <a:lnTo>
                    <a:pt x="952" y="5"/>
                  </a:lnTo>
                  <a:lnTo>
                    <a:pt x="994" y="10"/>
                  </a:lnTo>
                  <a:lnTo>
                    <a:pt x="1037" y="17"/>
                  </a:lnTo>
                  <a:lnTo>
                    <a:pt x="1078" y="27"/>
                  </a:lnTo>
                  <a:lnTo>
                    <a:pt x="1120" y="39"/>
                  </a:lnTo>
                  <a:lnTo>
                    <a:pt x="1160" y="52"/>
                  </a:lnTo>
                  <a:lnTo>
                    <a:pt x="1199" y="67"/>
                  </a:lnTo>
                  <a:lnTo>
                    <a:pt x="1237" y="85"/>
                  </a:lnTo>
                  <a:lnTo>
                    <a:pt x="1274" y="104"/>
                  </a:lnTo>
                  <a:lnTo>
                    <a:pt x="1310" y="125"/>
                  </a:lnTo>
                  <a:lnTo>
                    <a:pt x="1345" y="148"/>
                  </a:lnTo>
                  <a:lnTo>
                    <a:pt x="1379" y="171"/>
                  </a:lnTo>
                  <a:lnTo>
                    <a:pt x="1412" y="198"/>
                  </a:lnTo>
                  <a:lnTo>
                    <a:pt x="1443" y="224"/>
                  </a:lnTo>
                  <a:lnTo>
                    <a:pt x="1472" y="253"/>
                  </a:lnTo>
                  <a:lnTo>
                    <a:pt x="1501" y="283"/>
                  </a:lnTo>
                  <a:lnTo>
                    <a:pt x="1528" y="314"/>
                  </a:lnTo>
                  <a:lnTo>
                    <a:pt x="1553" y="347"/>
                  </a:lnTo>
                  <a:lnTo>
                    <a:pt x="1577" y="381"/>
                  </a:lnTo>
                  <a:lnTo>
                    <a:pt x="1599" y="416"/>
                  </a:lnTo>
                  <a:lnTo>
                    <a:pt x="1619" y="452"/>
                  </a:lnTo>
                  <a:lnTo>
                    <a:pt x="1640" y="490"/>
                  </a:lnTo>
                  <a:lnTo>
                    <a:pt x="1656" y="527"/>
                  </a:lnTo>
                  <a:lnTo>
                    <a:pt x="1671" y="566"/>
                  </a:lnTo>
                  <a:lnTo>
                    <a:pt x="1685" y="606"/>
                  </a:lnTo>
                  <a:lnTo>
                    <a:pt x="1696" y="648"/>
                  </a:lnTo>
                  <a:lnTo>
                    <a:pt x="1706" y="689"/>
                  </a:lnTo>
                  <a:lnTo>
                    <a:pt x="1713" y="732"/>
                  </a:lnTo>
                  <a:lnTo>
                    <a:pt x="1718" y="775"/>
                  </a:lnTo>
                  <a:lnTo>
                    <a:pt x="1722" y="819"/>
                  </a:lnTo>
                  <a:lnTo>
                    <a:pt x="1723" y="863"/>
                  </a:lnTo>
                  <a:lnTo>
                    <a:pt x="1722" y="907"/>
                  </a:lnTo>
                  <a:lnTo>
                    <a:pt x="1718" y="951"/>
                  </a:lnTo>
                  <a:lnTo>
                    <a:pt x="1713" y="995"/>
                  </a:lnTo>
                  <a:lnTo>
                    <a:pt x="1706" y="1037"/>
                  </a:lnTo>
                  <a:lnTo>
                    <a:pt x="1696" y="1079"/>
                  </a:lnTo>
                  <a:lnTo>
                    <a:pt x="1685" y="1120"/>
                  </a:lnTo>
                  <a:lnTo>
                    <a:pt x="1671" y="1160"/>
                  </a:lnTo>
                  <a:lnTo>
                    <a:pt x="1656" y="1199"/>
                  </a:lnTo>
                  <a:lnTo>
                    <a:pt x="1640" y="1238"/>
                  </a:lnTo>
                  <a:lnTo>
                    <a:pt x="1619" y="1274"/>
                  </a:lnTo>
                  <a:lnTo>
                    <a:pt x="1599" y="1311"/>
                  </a:lnTo>
                  <a:lnTo>
                    <a:pt x="1577" y="1346"/>
                  </a:lnTo>
                  <a:lnTo>
                    <a:pt x="1553" y="1379"/>
                  </a:lnTo>
                  <a:lnTo>
                    <a:pt x="1528" y="1412"/>
                  </a:lnTo>
                  <a:lnTo>
                    <a:pt x="1501" y="1445"/>
                  </a:lnTo>
                  <a:lnTo>
                    <a:pt x="1472" y="1473"/>
                  </a:lnTo>
                  <a:lnTo>
                    <a:pt x="1443" y="1502"/>
                  </a:lnTo>
                  <a:lnTo>
                    <a:pt x="1412" y="1530"/>
                  </a:lnTo>
                  <a:lnTo>
                    <a:pt x="1379" y="1556"/>
                  </a:lnTo>
                  <a:lnTo>
                    <a:pt x="1345" y="1580"/>
                  </a:lnTo>
                  <a:lnTo>
                    <a:pt x="1310" y="1603"/>
                  </a:lnTo>
                  <a:lnTo>
                    <a:pt x="1274" y="1624"/>
                  </a:lnTo>
                  <a:lnTo>
                    <a:pt x="1237" y="1643"/>
                  </a:lnTo>
                  <a:lnTo>
                    <a:pt x="1199" y="1660"/>
                  </a:lnTo>
                  <a:lnTo>
                    <a:pt x="1160" y="1675"/>
                  </a:lnTo>
                  <a:lnTo>
                    <a:pt x="1120" y="1689"/>
                  </a:lnTo>
                  <a:lnTo>
                    <a:pt x="1078" y="1700"/>
                  </a:lnTo>
                  <a:lnTo>
                    <a:pt x="1037" y="1710"/>
                  </a:lnTo>
                  <a:lnTo>
                    <a:pt x="994" y="1718"/>
                  </a:lnTo>
                  <a:lnTo>
                    <a:pt x="952" y="1723"/>
                  </a:lnTo>
                  <a:lnTo>
                    <a:pt x="907" y="1727"/>
                  </a:lnTo>
                  <a:lnTo>
                    <a:pt x="863" y="1728"/>
                  </a:lnTo>
                  <a:lnTo>
                    <a:pt x="819" y="1727"/>
                  </a:lnTo>
                  <a:lnTo>
                    <a:pt x="775" y="1723"/>
                  </a:lnTo>
                  <a:lnTo>
                    <a:pt x="731" y="1718"/>
                  </a:lnTo>
                  <a:lnTo>
                    <a:pt x="690" y="1710"/>
                  </a:lnTo>
                  <a:lnTo>
                    <a:pt x="648" y="1700"/>
                  </a:lnTo>
                  <a:lnTo>
                    <a:pt x="607" y="1689"/>
                  </a:lnTo>
                  <a:lnTo>
                    <a:pt x="567" y="1675"/>
                  </a:lnTo>
                  <a:lnTo>
                    <a:pt x="527" y="1660"/>
                  </a:lnTo>
                  <a:lnTo>
                    <a:pt x="490" y="1643"/>
                  </a:lnTo>
                  <a:lnTo>
                    <a:pt x="452" y="1624"/>
                  </a:lnTo>
                  <a:lnTo>
                    <a:pt x="416" y="1603"/>
                  </a:lnTo>
                  <a:lnTo>
                    <a:pt x="381" y="1580"/>
                  </a:lnTo>
                  <a:lnTo>
                    <a:pt x="347" y="1556"/>
                  </a:lnTo>
                  <a:lnTo>
                    <a:pt x="314" y="1530"/>
                  </a:lnTo>
                  <a:lnTo>
                    <a:pt x="283" y="1502"/>
                  </a:lnTo>
                  <a:lnTo>
                    <a:pt x="253" y="1473"/>
                  </a:lnTo>
                  <a:lnTo>
                    <a:pt x="225" y="1445"/>
                  </a:lnTo>
                  <a:lnTo>
                    <a:pt x="198" y="1412"/>
                  </a:lnTo>
                  <a:lnTo>
                    <a:pt x="172" y="1379"/>
                  </a:lnTo>
                  <a:lnTo>
                    <a:pt x="148" y="1346"/>
                  </a:lnTo>
                  <a:lnTo>
                    <a:pt x="125" y="1311"/>
                  </a:lnTo>
                  <a:lnTo>
                    <a:pt x="104" y="1274"/>
                  </a:lnTo>
                  <a:lnTo>
                    <a:pt x="85" y="1238"/>
                  </a:lnTo>
                  <a:lnTo>
                    <a:pt x="68" y="1199"/>
                  </a:lnTo>
                  <a:lnTo>
                    <a:pt x="53" y="1160"/>
                  </a:lnTo>
                  <a:lnTo>
                    <a:pt x="39" y="1120"/>
                  </a:lnTo>
                  <a:lnTo>
                    <a:pt x="28" y="1079"/>
                  </a:lnTo>
                  <a:lnTo>
                    <a:pt x="18" y="1037"/>
                  </a:lnTo>
                  <a:lnTo>
                    <a:pt x="10" y="995"/>
                  </a:lnTo>
                  <a:lnTo>
                    <a:pt x="5" y="951"/>
                  </a:lnTo>
                  <a:lnTo>
                    <a:pt x="1" y="907"/>
                  </a:lnTo>
                  <a:lnTo>
                    <a:pt x="0" y="863"/>
                  </a:lnTo>
                  <a:lnTo>
                    <a:pt x="1" y="819"/>
                  </a:lnTo>
                  <a:lnTo>
                    <a:pt x="5" y="775"/>
                  </a:lnTo>
                  <a:lnTo>
                    <a:pt x="10" y="732"/>
                  </a:lnTo>
                  <a:lnTo>
                    <a:pt x="18" y="689"/>
                  </a:lnTo>
                  <a:lnTo>
                    <a:pt x="28" y="648"/>
                  </a:lnTo>
                  <a:lnTo>
                    <a:pt x="39" y="606"/>
                  </a:lnTo>
                  <a:lnTo>
                    <a:pt x="53" y="566"/>
                  </a:lnTo>
                  <a:lnTo>
                    <a:pt x="68" y="527"/>
                  </a:lnTo>
                  <a:lnTo>
                    <a:pt x="85" y="490"/>
                  </a:lnTo>
                  <a:lnTo>
                    <a:pt x="104" y="452"/>
                  </a:lnTo>
                  <a:lnTo>
                    <a:pt x="125" y="416"/>
                  </a:lnTo>
                  <a:lnTo>
                    <a:pt x="148" y="381"/>
                  </a:lnTo>
                  <a:lnTo>
                    <a:pt x="172" y="347"/>
                  </a:lnTo>
                  <a:lnTo>
                    <a:pt x="198" y="314"/>
                  </a:lnTo>
                  <a:lnTo>
                    <a:pt x="225" y="283"/>
                  </a:lnTo>
                  <a:lnTo>
                    <a:pt x="253" y="253"/>
                  </a:lnTo>
                  <a:lnTo>
                    <a:pt x="283" y="224"/>
                  </a:lnTo>
                  <a:lnTo>
                    <a:pt x="314" y="198"/>
                  </a:lnTo>
                  <a:lnTo>
                    <a:pt x="347" y="171"/>
                  </a:lnTo>
                  <a:lnTo>
                    <a:pt x="381" y="148"/>
                  </a:lnTo>
                  <a:lnTo>
                    <a:pt x="416" y="125"/>
                  </a:lnTo>
                  <a:lnTo>
                    <a:pt x="452" y="104"/>
                  </a:lnTo>
                  <a:lnTo>
                    <a:pt x="490" y="85"/>
                  </a:lnTo>
                  <a:lnTo>
                    <a:pt x="527" y="67"/>
                  </a:lnTo>
                  <a:lnTo>
                    <a:pt x="567" y="52"/>
                  </a:lnTo>
                  <a:lnTo>
                    <a:pt x="607" y="39"/>
                  </a:lnTo>
                  <a:lnTo>
                    <a:pt x="648" y="27"/>
                  </a:lnTo>
                  <a:lnTo>
                    <a:pt x="690" y="17"/>
                  </a:lnTo>
                  <a:lnTo>
                    <a:pt x="731" y="10"/>
                  </a:lnTo>
                  <a:lnTo>
                    <a:pt x="775" y="5"/>
                  </a:lnTo>
                  <a:lnTo>
                    <a:pt x="81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686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99" name="Freeform 150"/>
            <p:cNvSpPr>
              <a:spLocks/>
            </p:cNvSpPr>
            <p:nvPr/>
          </p:nvSpPr>
          <p:spPr bwMode="auto">
            <a:xfrm>
              <a:off x="363" y="2453"/>
              <a:ext cx="422" cy="423"/>
            </a:xfrm>
            <a:custGeom>
              <a:avLst/>
              <a:gdLst>
                <a:gd name="T0" fmla="*/ 1 w 1688"/>
                <a:gd name="T1" fmla="*/ 0 h 1693"/>
                <a:gd name="T2" fmla="*/ 1 w 1688"/>
                <a:gd name="T3" fmla="*/ 0 h 1693"/>
                <a:gd name="T4" fmla="*/ 1 w 1688"/>
                <a:gd name="T5" fmla="*/ 0 h 1693"/>
                <a:gd name="T6" fmla="*/ 1 w 1688"/>
                <a:gd name="T7" fmla="*/ 0 h 1693"/>
                <a:gd name="T8" fmla="*/ 2 w 1688"/>
                <a:gd name="T9" fmla="*/ 0 h 1693"/>
                <a:gd name="T10" fmla="*/ 2 w 1688"/>
                <a:gd name="T11" fmla="*/ 0 h 1693"/>
                <a:gd name="T12" fmla="*/ 2 w 1688"/>
                <a:gd name="T13" fmla="*/ 0 h 1693"/>
                <a:gd name="T14" fmla="*/ 2 w 1688"/>
                <a:gd name="T15" fmla="*/ 0 h 1693"/>
                <a:gd name="T16" fmla="*/ 2 w 1688"/>
                <a:gd name="T17" fmla="*/ 0 h 1693"/>
                <a:gd name="T18" fmla="*/ 2 w 1688"/>
                <a:gd name="T19" fmla="*/ 1 h 1693"/>
                <a:gd name="T20" fmla="*/ 2 w 1688"/>
                <a:gd name="T21" fmla="*/ 1 h 1693"/>
                <a:gd name="T22" fmla="*/ 2 w 1688"/>
                <a:gd name="T23" fmla="*/ 1 h 1693"/>
                <a:gd name="T24" fmla="*/ 2 w 1688"/>
                <a:gd name="T25" fmla="*/ 1 h 1693"/>
                <a:gd name="T26" fmla="*/ 2 w 1688"/>
                <a:gd name="T27" fmla="*/ 1 h 1693"/>
                <a:gd name="T28" fmla="*/ 2 w 1688"/>
                <a:gd name="T29" fmla="*/ 1 h 1693"/>
                <a:gd name="T30" fmla="*/ 2 w 1688"/>
                <a:gd name="T31" fmla="*/ 1 h 1693"/>
                <a:gd name="T32" fmla="*/ 2 w 1688"/>
                <a:gd name="T33" fmla="*/ 1 h 1693"/>
                <a:gd name="T34" fmla="*/ 1 w 1688"/>
                <a:gd name="T35" fmla="*/ 1 h 1693"/>
                <a:gd name="T36" fmla="*/ 1 w 1688"/>
                <a:gd name="T37" fmla="*/ 1 h 1693"/>
                <a:gd name="T38" fmla="*/ 1 w 1688"/>
                <a:gd name="T39" fmla="*/ 1 h 1693"/>
                <a:gd name="T40" fmla="*/ 1 w 1688"/>
                <a:gd name="T41" fmla="*/ 1 h 1693"/>
                <a:gd name="T42" fmla="*/ 1 w 1688"/>
                <a:gd name="T43" fmla="*/ 1 h 1693"/>
                <a:gd name="T44" fmla="*/ 1 w 1688"/>
                <a:gd name="T45" fmla="*/ 1 h 1693"/>
                <a:gd name="T46" fmla="*/ 1 w 1688"/>
                <a:gd name="T47" fmla="*/ 1 h 1693"/>
                <a:gd name="T48" fmla="*/ 1 w 1688"/>
                <a:gd name="T49" fmla="*/ 1 h 1693"/>
                <a:gd name="T50" fmla="*/ 0 w 1688"/>
                <a:gd name="T51" fmla="*/ 1 h 1693"/>
                <a:gd name="T52" fmla="*/ 0 w 1688"/>
                <a:gd name="T53" fmla="*/ 1 h 1693"/>
                <a:gd name="T54" fmla="*/ 0 w 1688"/>
                <a:gd name="T55" fmla="*/ 1 h 1693"/>
                <a:gd name="T56" fmla="*/ 0 w 1688"/>
                <a:gd name="T57" fmla="*/ 1 h 1693"/>
                <a:gd name="T58" fmla="*/ 0 w 1688"/>
                <a:gd name="T59" fmla="*/ 1 h 1693"/>
                <a:gd name="T60" fmla="*/ 0 w 1688"/>
                <a:gd name="T61" fmla="*/ 1 h 1693"/>
                <a:gd name="T62" fmla="*/ 0 w 1688"/>
                <a:gd name="T63" fmla="*/ 1 h 1693"/>
                <a:gd name="T64" fmla="*/ 0 w 1688"/>
                <a:gd name="T65" fmla="*/ 1 h 1693"/>
                <a:gd name="T66" fmla="*/ 0 w 1688"/>
                <a:gd name="T67" fmla="*/ 0 h 1693"/>
                <a:gd name="T68" fmla="*/ 0 w 1688"/>
                <a:gd name="T69" fmla="*/ 0 h 1693"/>
                <a:gd name="T70" fmla="*/ 0 w 1688"/>
                <a:gd name="T71" fmla="*/ 0 h 1693"/>
                <a:gd name="T72" fmla="*/ 0 w 1688"/>
                <a:gd name="T73" fmla="*/ 0 h 1693"/>
                <a:gd name="T74" fmla="*/ 0 w 1688"/>
                <a:gd name="T75" fmla="*/ 0 h 1693"/>
                <a:gd name="T76" fmla="*/ 1 w 1688"/>
                <a:gd name="T77" fmla="*/ 0 h 1693"/>
                <a:gd name="T78" fmla="*/ 1 w 1688"/>
                <a:gd name="T79" fmla="*/ 0 h 1693"/>
                <a:gd name="T80" fmla="*/ 1 w 1688"/>
                <a:gd name="T81" fmla="*/ 0 h 1693"/>
                <a:gd name="T82" fmla="*/ 1 w 1688"/>
                <a:gd name="T83" fmla="*/ 0 h 1693"/>
                <a:gd name="T84" fmla="*/ 1 w 1688"/>
                <a:gd name="T85" fmla="*/ 0 h 16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"/>
                <a:gd name="T130" fmla="*/ 0 h 1693"/>
                <a:gd name="T131" fmla="*/ 1688 w 1688"/>
                <a:gd name="T132" fmla="*/ 1693 h 16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" h="1693">
                  <a:moveTo>
                    <a:pt x="845" y="0"/>
                  </a:moveTo>
                  <a:lnTo>
                    <a:pt x="889" y="1"/>
                  </a:lnTo>
                  <a:lnTo>
                    <a:pt x="932" y="4"/>
                  </a:lnTo>
                  <a:lnTo>
                    <a:pt x="974" y="10"/>
                  </a:lnTo>
                  <a:lnTo>
                    <a:pt x="1016" y="18"/>
                  </a:lnTo>
                  <a:lnTo>
                    <a:pt x="1056" y="26"/>
                  </a:lnTo>
                  <a:lnTo>
                    <a:pt x="1096" y="38"/>
                  </a:lnTo>
                  <a:lnTo>
                    <a:pt x="1136" y="51"/>
                  </a:lnTo>
                  <a:lnTo>
                    <a:pt x="1174" y="66"/>
                  </a:lnTo>
                  <a:lnTo>
                    <a:pt x="1211" y="84"/>
                  </a:lnTo>
                  <a:lnTo>
                    <a:pt x="1248" y="103"/>
                  </a:lnTo>
                  <a:lnTo>
                    <a:pt x="1283" y="123"/>
                  </a:lnTo>
                  <a:lnTo>
                    <a:pt x="1316" y="145"/>
                  </a:lnTo>
                  <a:lnTo>
                    <a:pt x="1350" y="168"/>
                  </a:lnTo>
                  <a:lnTo>
                    <a:pt x="1382" y="193"/>
                  </a:lnTo>
                  <a:lnTo>
                    <a:pt x="1413" y="221"/>
                  </a:lnTo>
                  <a:lnTo>
                    <a:pt x="1442" y="248"/>
                  </a:lnTo>
                  <a:lnTo>
                    <a:pt x="1469" y="278"/>
                  </a:lnTo>
                  <a:lnTo>
                    <a:pt x="1496" y="308"/>
                  </a:lnTo>
                  <a:lnTo>
                    <a:pt x="1521" y="341"/>
                  </a:lnTo>
                  <a:lnTo>
                    <a:pt x="1544" y="373"/>
                  </a:lnTo>
                  <a:lnTo>
                    <a:pt x="1567" y="409"/>
                  </a:lnTo>
                  <a:lnTo>
                    <a:pt x="1587" y="444"/>
                  </a:lnTo>
                  <a:lnTo>
                    <a:pt x="1606" y="480"/>
                  </a:lnTo>
                  <a:lnTo>
                    <a:pt x="1622" y="518"/>
                  </a:lnTo>
                  <a:lnTo>
                    <a:pt x="1637" y="556"/>
                  </a:lnTo>
                  <a:lnTo>
                    <a:pt x="1651" y="595"/>
                  </a:lnTo>
                  <a:lnTo>
                    <a:pt x="1662" y="635"/>
                  </a:lnTo>
                  <a:lnTo>
                    <a:pt x="1671" y="677"/>
                  </a:lnTo>
                  <a:lnTo>
                    <a:pt x="1678" y="718"/>
                  </a:lnTo>
                  <a:lnTo>
                    <a:pt x="1685" y="761"/>
                  </a:lnTo>
                  <a:lnTo>
                    <a:pt x="1687" y="803"/>
                  </a:lnTo>
                  <a:lnTo>
                    <a:pt x="1688" y="847"/>
                  </a:lnTo>
                  <a:lnTo>
                    <a:pt x="1687" y="891"/>
                  </a:lnTo>
                  <a:lnTo>
                    <a:pt x="1685" y="934"/>
                  </a:lnTo>
                  <a:lnTo>
                    <a:pt x="1678" y="976"/>
                  </a:lnTo>
                  <a:lnTo>
                    <a:pt x="1671" y="1018"/>
                  </a:lnTo>
                  <a:lnTo>
                    <a:pt x="1662" y="1058"/>
                  </a:lnTo>
                  <a:lnTo>
                    <a:pt x="1651" y="1098"/>
                  </a:lnTo>
                  <a:lnTo>
                    <a:pt x="1637" y="1138"/>
                  </a:lnTo>
                  <a:lnTo>
                    <a:pt x="1622" y="1175"/>
                  </a:lnTo>
                  <a:lnTo>
                    <a:pt x="1606" y="1213"/>
                  </a:lnTo>
                  <a:lnTo>
                    <a:pt x="1587" y="1249"/>
                  </a:lnTo>
                  <a:lnTo>
                    <a:pt x="1567" y="1286"/>
                  </a:lnTo>
                  <a:lnTo>
                    <a:pt x="1544" y="1320"/>
                  </a:lnTo>
                  <a:lnTo>
                    <a:pt x="1521" y="1353"/>
                  </a:lnTo>
                  <a:lnTo>
                    <a:pt x="1496" y="1385"/>
                  </a:lnTo>
                  <a:lnTo>
                    <a:pt x="1469" y="1416"/>
                  </a:lnTo>
                  <a:lnTo>
                    <a:pt x="1442" y="1445"/>
                  </a:lnTo>
                  <a:lnTo>
                    <a:pt x="1413" y="1473"/>
                  </a:lnTo>
                  <a:lnTo>
                    <a:pt x="1382" y="1500"/>
                  </a:lnTo>
                  <a:lnTo>
                    <a:pt x="1350" y="1525"/>
                  </a:lnTo>
                  <a:lnTo>
                    <a:pt x="1316" y="1549"/>
                  </a:lnTo>
                  <a:lnTo>
                    <a:pt x="1283" y="1570"/>
                  </a:lnTo>
                  <a:lnTo>
                    <a:pt x="1248" y="1590"/>
                  </a:lnTo>
                  <a:lnTo>
                    <a:pt x="1211" y="1609"/>
                  </a:lnTo>
                  <a:lnTo>
                    <a:pt x="1174" y="1627"/>
                  </a:lnTo>
                  <a:lnTo>
                    <a:pt x="1136" y="1642"/>
                  </a:lnTo>
                  <a:lnTo>
                    <a:pt x="1096" y="1655"/>
                  </a:lnTo>
                  <a:lnTo>
                    <a:pt x="1056" y="1667"/>
                  </a:lnTo>
                  <a:lnTo>
                    <a:pt x="1016" y="1676"/>
                  </a:lnTo>
                  <a:lnTo>
                    <a:pt x="974" y="1683"/>
                  </a:lnTo>
                  <a:lnTo>
                    <a:pt x="932" y="1689"/>
                  </a:lnTo>
                  <a:lnTo>
                    <a:pt x="889" y="1692"/>
                  </a:lnTo>
                  <a:lnTo>
                    <a:pt x="845" y="1693"/>
                  </a:lnTo>
                  <a:lnTo>
                    <a:pt x="802" y="1692"/>
                  </a:lnTo>
                  <a:lnTo>
                    <a:pt x="759" y="1689"/>
                  </a:lnTo>
                  <a:lnTo>
                    <a:pt x="716" y="1683"/>
                  </a:lnTo>
                  <a:lnTo>
                    <a:pt x="675" y="1676"/>
                  </a:lnTo>
                  <a:lnTo>
                    <a:pt x="635" y="1667"/>
                  </a:lnTo>
                  <a:lnTo>
                    <a:pt x="595" y="1655"/>
                  </a:lnTo>
                  <a:lnTo>
                    <a:pt x="555" y="1642"/>
                  </a:lnTo>
                  <a:lnTo>
                    <a:pt x="517" y="1627"/>
                  </a:lnTo>
                  <a:lnTo>
                    <a:pt x="480" y="1609"/>
                  </a:lnTo>
                  <a:lnTo>
                    <a:pt x="443" y="1590"/>
                  </a:lnTo>
                  <a:lnTo>
                    <a:pt x="407" y="1570"/>
                  </a:lnTo>
                  <a:lnTo>
                    <a:pt x="373" y="1549"/>
                  </a:lnTo>
                  <a:lnTo>
                    <a:pt x="339" y="1525"/>
                  </a:lnTo>
                  <a:lnTo>
                    <a:pt x="308" y="1500"/>
                  </a:lnTo>
                  <a:lnTo>
                    <a:pt x="277" y="1473"/>
                  </a:lnTo>
                  <a:lnTo>
                    <a:pt x="248" y="1445"/>
                  </a:lnTo>
                  <a:lnTo>
                    <a:pt x="220" y="1416"/>
                  </a:lnTo>
                  <a:lnTo>
                    <a:pt x="193" y="1385"/>
                  </a:lnTo>
                  <a:lnTo>
                    <a:pt x="168" y="1353"/>
                  </a:lnTo>
                  <a:lnTo>
                    <a:pt x="144" y="1320"/>
                  </a:lnTo>
                  <a:lnTo>
                    <a:pt x="123" y="1286"/>
                  </a:lnTo>
                  <a:lnTo>
                    <a:pt x="103" y="1249"/>
                  </a:lnTo>
                  <a:lnTo>
                    <a:pt x="84" y="1213"/>
                  </a:lnTo>
                  <a:lnTo>
                    <a:pt x="66" y="1175"/>
                  </a:lnTo>
                  <a:lnTo>
                    <a:pt x="51" y="1138"/>
                  </a:lnTo>
                  <a:lnTo>
                    <a:pt x="38" y="1098"/>
                  </a:lnTo>
                  <a:lnTo>
                    <a:pt x="26" y="1058"/>
                  </a:lnTo>
                  <a:lnTo>
                    <a:pt x="18" y="1018"/>
                  </a:lnTo>
                  <a:lnTo>
                    <a:pt x="10" y="976"/>
                  </a:lnTo>
                  <a:lnTo>
                    <a:pt x="4" y="934"/>
                  </a:lnTo>
                  <a:lnTo>
                    <a:pt x="1" y="891"/>
                  </a:lnTo>
                  <a:lnTo>
                    <a:pt x="0" y="847"/>
                  </a:lnTo>
                  <a:lnTo>
                    <a:pt x="1" y="803"/>
                  </a:lnTo>
                  <a:lnTo>
                    <a:pt x="4" y="761"/>
                  </a:lnTo>
                  <a:lnTo>
                    <a:pt x="10" y="718"/>
                  </a:lnTo>
                  <a:lnTo>
                    <a:pt x="18" y="677"/>
                  </a:lnTo>
                  <a:lnTo>
                    <a:pt x="26" y="635"/>
                  </a:lnTo>
                  <a:lnTo>
                    <a:pt x="38" y="595"/>
                  </a:lnTo>
                  <a:lnTo>
                    <a:pt x="51" y="556"/>
                  </a:lnTo>
                  <a:lnTo>
                    <a:pt x="66" y="518"/>
                  </a:lnTo>
                  <a:lnTo>
                    <a:pt x="84" y="480"/>
                  </a:lnTo>
                  <a:lnTo>
                    <a:pt x="103" y="444"/>
                  </a:lnTo>
                  <a:lnTo>
                    <a:pt x="123" y="409"/>
                  </a:lnTo>
                  <a:lnTo>
                    <a:pt x="144" y="373"/>
                  </a:lnTo>
                  <a:lnTo>
                    <a:pt x="168" y="341"/>
                  </a:lnTo>
                  <a:lnTo>
                    <a:pt x="193" y="308"/>
                  </a:lnTo>
                  <a:lnTo>
                    <a:pt x="220" y="278"/>
                  </a:lnTo>
                  <a:lnTo>
                    <a:pt x="248" y="248"/>
                  </a:lnTo>
                  <a:lnTo>
                    <a:pt x="277" y="221"/>
                  </a:lnTo>
                  <a:lnTo>
                    <a:pt x="308" y="193"/>
                  </a:lnTo>
                  <a:lnTo>
                    <a:pt x="339" y="168"/>
                  </a:lnTo>
                  <a:lnTo>
                    <a:pt x="373" y="145"/>
                  </a:lnTo>
                  <a:lnTo>
                    <a:pt x="407" y="123"/>
                  </a:lnTo>
                  <a:lnTo>
                    <a:pt x="443" y="103"/>
                  </a:lnTo>
                  <a:lnTo>
                    <a:pt x="480" y="84"/>
                  </a:lnTo>
                  <a:lnTo>
                    <a:pt x="517" y="66"/>
                  </a:lnTo>
                  <a:lnTo>
                    <a:pt x="555" y="51"/>
                  </a:lnTo>
                  <a:lnTo>
                    <a:pt x="595" y="38"/>
                  </a:lnTo>
                  <a:lnTo>
                    <a:pt x="635" y="26"/>
                  </a:lnTo>
                  <a:lnTo>
                    <a:pt x="675" y="18"/>
                  </a:lnTo>
                  <a:lnTo>
                    <a:pt x="716" y="10"/>
                  </a:lnTo>
                  <a:lnTo>
                    <a:pt x="759" y="4"/>
                  </a:lnTo>
                  <a:lnTo>
                    <a:pt x="802" y="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82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00" name="Freeform 151"/>
            <p:cNvSpPr>
              <a:spLocks/>
            </p:cNvSpPr>
            <p:nvPr/>
          </p:nvSpPr>
          <p:spPr bwMode="auto">
            <a:xfrm>
              <a:off x="365" y="2456"/>
              <a:ext cx="414" cy="415"/>
            </a:xfrm>
            <a:custGeom>
              <a:avLst/>
              <a:gdLst>
                <a:gd name="T0" fmla="*/ 1 w 1653"/>
                <a:gd name="T1" fmla="*/ 0 h 1660"/>
                <a:gd name="T2" fmla="*/ 1 w 1653"/>
                <a:gd name="T3" fmla="*/ 0 h 1660"/>
                <a:gd name="T4" fmla="*/ 1 w 1653"/>
                <a:gd name="T5" fmla="*/ 0 h 1660"/>
                <a:gd name="T6" fmla="*/ 1 w 1653"/>
                <a:gd name="T7" fmla="*/ 0 h 1660"/>
                <a:gd name="T8" fmla="*/ 1 w 1653"/>
                <a:gd name="T9" fmla="*/ 0 h 1660"/>
                <a:gd name="T10" fmla="*/ 2 w 1653"/>
                <a:gd name="T11" fmla="*/ 0 h 1660"/>
                <a:gd name="T12" fmla="*/ 2 w 1653"/>
                <a:gd name="T13" fmla="*/ 1 h 1660"/>
                <a:gd name="T14" fmla="*/ 2 w 1653"/>
                <a:gd name="T15" fmla="*/ 1 h 1660"/>
                <a:gd name="T16" fmla="*/ 2 w 1653"/>
                <a:gd name="T17" fmla="*/ 1 h 1660"/>
                <a:gd name="T18" fmla="*/ 2 w 1653"/>
                <a:gd name="T19" fmla="*/ 1 h 1660"/>
                <a:gd name="T20" fmla="*/ 2 w 1653"/>
                <a:gd name="T21" fmla="*/ 1 h 1660"/>
                <a:gd name="T22" fmla="*/ 2 w 1653"/>
                <a:gd name="T23" fmla="*/ 1 h 1660"/>
                <a:gd name="T24" fmla="*/ 2 w 1653"/>
                <a:gd name="T25" fmla="*/ 1 h 1660"/>
                <a:gd name="T26" fmla="*/ 2 w 1653"/>
                <a:gd name="T27" fmla="*/ 1 h 1660"/>
                <a:gd name="T28" fmla="*/ 2 w 1653"/>
                <a:gd name="T29" fmla="*/ 1 h 1660"/>
                <a:gd name="T30" fmla="*/ 2 w 1653"/>
                <a:gd name="T31" fmla="*/ 2 h 1660"/>
                <a:gd name="T32" fmla="*/ 1 w 1653"/>
                <a:gd name="T33" fmla="*/ 2 h 1660"/>
                <a:gd name="T34" fmla="*/ 1 w 1653"/>
                <a:gd name="T35" fmla="*/ 2 h 1660"/>
                <a:gd name="T36" fmla="*/ 1 w 1653"/>
                <a:gd name="T37" fmla="*/ 2 h 1660"/>
                <a:gd name="T38" fmla="*/ 1 w 1653"/>
                <a:gd name="T39" fmla="*/ 2 h 1660"/>
                <a:gd name="T40" fmla="*/ 1 w 1653"/>
                <a:gd name="T41" fmla="*/ 2 h 1660"/>
                <a:gd name="T42" fmla="*/ 1 w 1653"/>
                <a:gd name="T43" fmla="*/ 2 h 1660"/>
                <a:gd name="T44" fmla="*/ 1 w 1653"/>
                <a:gd name="T45" fmla="*/ 2 h 1660"/>
                <a:gd name="T46" fmla="*/ 1 w 1653"/>
                <a:gd name="T47" fmla="*/ 2 h 1660"/>
                <a:gd name="T48" fmla="*/ 1 w 1653"/>
                <a:gd name="T49" fmla="*/ 2 h 1660"/>
                <a:gd name="T50" fmla="*/ 0 w 1653"/>
                <a:gd name="T51" fmla="*/ 2 h 1660"/>
                <a:gd name="T52" fmla="*/ 0 w 1653"/>
                <a:gd name="T53" fmla="*/ 2 h 1660"/>
                <a:gd name="T54" fmla="*/ 0 w 1653"/>
                <a:gd name="T55" fmla="*/ 1 h 1660"/>
                <a:gd name="T56" fmla="*/ 0 w 1653"/>
                <a:gd name="T57" fmla="*/ 1 h 1660"/>
                <a:gd name="T58" fmla="*/ 0 w 1653"/>
                <a:gd name="T59" fmla="*/ 1 h 1660"/>
                <a:gd name="T60" fmla="*/ 0 w 1653"/>
                <a:gd name="T61" fmla="*/ 1 h 1660"/>
                <a:gd name="T62" fmla="*/ 0 w 1653"/>
                <a:gd name="T63" fmla="*/ 1 h 1660"/>
                <a:gd name="T64" fmla="*/ 0 w 1653"/>
                <a:gd name="T65" fmla="*/ 1 h 1660"/>
                <a:gd name="T66" fmla="*/ 0 w 1653"/>
                <a:gd name="T67" fmla="*/ 1 h 1660"/>
                <a:gd name="T68" fmla="*/ 0 w 1653"/>
                <a:gd name="T69" fmla="*/ 1 h 1660"/>
                <a:gd name="T70" fmla="*/ 0 w 1653"/>
                <a:gd name="T71" fmla="*/ 1 h 1660"/>
                <a:gd name="T72" fmla="*/ 0 w 1653"/>
                <a:gd name="T73" fmla="*/ 0 h 1660"/>
                <a:gd name="T74" fmla="*/ 0 w 1653"/>
                <a:gd name="T75" fmla="*/ 0 h 1660"/>
                <a:gd name="T76" fmla="*/ 1 w 1653"/>
                <a:gd name="T77" fmla="*/ 0 h 1660"/>
                <a:gd name="T78" fmla="*/ 1 w 1653"/>
                <a:gd name="T79" fmla="*/ 0 h 1660"/>
                <a:gd name="T80" fmla="*/ 1 w 1653"/>
                <a:gd name="T81" fmla="*/ 0 h 1660"/>
                <a:gd name="T82" fmla="*/ 1 w 1653"/>
                <a:gd name="T83" fmla="*/ 0 h 1660"/>
                <a:gd name="T84" fmla="*/ 1 w 1653"/>
                <a:gd name="T85" fmla="*/ 0 h 1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3"/>
                <a:gd name="T130" fmla="*/ 0 h 1660"/>
                <a:gd name="T131" fmla="*/ 1653 w 1653"/>
                <a:gd name="T132" fmla="*/ 1660 h 1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3" h="1660">
                  <a:moveTo>
                    <a:pt x="828" y="0"/>
                  </a:moveTo>
                  <a:lnTo>
                    <a:pt x="871" y="1"/>
                  </a:lnTo>
                  <a:lnTo>
                    <a:pt x="912" y="4"/>
                  </a:lnTo>
                  <a:lnTo>
                    <a:pt x="953" y="10"/>
                  </a:lnTo>
                  <a:lnTo>
                    <a:pt x="995" y="18"/>
                  </a:lnTo>
                  <a:lnTo>
                    <a:pt x="1035" y="27"/>
                  </a:lnTo>
                  <a:lnTo>
                    <a:pt x="1073" y="38"/>
                  </a:lnTo>
                  <a:lnTo>
                    <a:pt x="1112" y="50"/>
                  </a:lnTo>
                  <a:lnTo>
                    <a:pt x="1150" y="65"/>
                  </a:lnTo>
                  <a:lnTo>
                    <a:pt x="1186" y="83"/>
                  </a:lnTo>
                  <a:lnTo>
                    <a:pt x="1221" y="101"/>
                  </a:lnTo>
                  <a:lnTo>
                    <a:pt x="1256" y="121"/>
                  </a:lnTo>
                  <a:lnTo>
                    <a:pt x="1289" y="142"/>
                  </a:lnTo>
                  <a:lnTo>
                    <a:pt x="1321" y="166"/>
                  </a:lnTo>
                  <a:lnTo>
                    <a:pt x="1353" y="191"/>
                  </a:lnTo>
                  <a:lnTo>
                    <a:pt x="1383" y="217"/>
                  </a:lnTo>
                  <a:lnTo>
                    <a:pt x="1412" y="243"/>
                  </a:lnTo>
                  <a:lnTo>
                    <a:pt x="1439" y="273"/>
                  </a:lnTo>
                  <a:lnTo>
                    <a:pt x="1465" y="304"/>
                  </a:lnTo>
                  <a:lnTo>
                    <a:pt x="1489" y="335"/>
                  </a:lnTo>
                  <a:lnTo>
                    <a:pt x="1512" y="367"/>
                  </a:lnTo>
                  <a:lnTo>
                    <a:pt x="1534" y="400"/>
                  </a:lnTo>
                  <a:lnTo>
                    <a:pt x="1553" y="435"/>
                  </a:lnTo>
                  <a:lnTo>
                    <a:pt x="1572" y="471"/>
                  </a:lnTo>
                  <a:lnTo>
                    <a:pt x="1588" y="508"/>
                  </a:lnTo>
                  <a:lnTo>
                    <a:pt x="1603" y="545"/>
                  </a:lnTo>
                  <a:lnTo>
                    <a:pt x="1616" y="584"/>
                  </a:lnTo>
                  <a:lnTo>
                    <a:pt x="1627" y="623"/>
                  </a:lnTo>
                  <a:lnTo>
                    <a:pt x="1637" y="663"/>
                  </a:lnTo>
                  <a:lnTo>
                    <a:pt x="1643" y="705"/>
                  </a:lnTo>
                  <a:lnTo>
                    <a:pt x="1650" y="746"/>
                  </a:lnTo>
                  <a:lnTo>
                    <a:pt x="1652" y="787"/>
                  </a:lnTo>
                  <a:lnTo>
                    <a:pt x="1653" y="830"/>
                  </a:lnTo>
                  <a:lnTo>
                    <a:pt x="1652" y="872"/>
                  </a:lnTo>
                  <a:lnTo>
                    <a:pt x="1650" y="914"/>
                  </a:lnTo>
                  <a:lnTo>
                    <a:pt x="1643" y="955"/>
                  </a:lnTo>
                  <a:lnTo>
                    <a:pt x="1637" y="997"/>
                  </a:lnTo>
                  <a:lnTo>
                    <a:pt x="1627" y="1037"/>
                  </a:lnTo>
                  <a:lnTo>
                    <a:pt x="1616" y="1076"/>
                  </a:lnTo>
                  <a:lnTo>
                    <a:pt x="1603" y="1114"/>
                  </a:lnTo>
                  <a:lnTo>
                    <a:pt x="1588" y="1152"/>
                  </a:lnTo>
                  <a:lnTo>
                    <a:pt x="1572" y="1188"/>
                  </a:lnTo>
                  <a:lnTo>
                    <a:pt x="1553" y="1225"/>
                  </a:lnTo>
                  <a:lnTo>
                    <a:pt x="1534" y="1260"/>
                  </a:lnTo>
                  <a:lnTo>
                    <a:pt x="1512" y="1292"/>
                  </a:lnTo>
                  <a:lnTo>
                    <a:pt x="1489" y="1325"/>
                  </a:lnTo>
                  <a:lnTo>
                    <a:pt x="1465" y="1356"/>
                  </a:lnTo>
                  <a:lnTo>
                    <a:pt x="1439" y="1386"/>
                  </a:lnTo>
                  <a:lnTo>
                    <a:pt x="1412" y="1415"/>
                  </a:lnTo>
                  <a:lnTo>
                    <a:pt x="1383" y="1443"/>
                  </a:lnTo>
                  <a:lnTo>
                    <a:pt x="1353" y="1469"/>
                  </a:lnTo>
                  <a:lnTo>
                    <a:pt x="1321" y="1494"/>
                  </a:lnTo>
                  <a:lnTo>
                    <a:pt x="1289" y="1518"/>
                  </a:lnTo>
                  <a:lnTo>
                    <a:pt x="1256" y="1539"/>
                  </a:lnTo>
                  <a:lnTo>
                    <a:pt x="1221" y="1559"/>
                  </a:lnTo>
                  <a:lnTo>
                    <a:pt x="1186" y="1577"/>
                  </a:lnTo>
                  <a:lnTo>
                    <a:pt x="1150" y="1594"/>
                  </a:lnTo>
                  <a:lnTo>
                    <a:pt x="1112" y="1609"/>
                  </a:lnTo>
                  <a:lnTo>
                    <a:pt x="1073" y="1622"/>
                  </a:lnTo>
                  <a:lnTo>
                    <a:pt x="1035" y="1633"/>
                  </a:lnTo>
                  <a:lnTo>
                    <a:pt x="995" y="1642"/>
                  </a:lnTo>
                  <a:lnTo>
                    <a:pt x="953" y="1649"/>
                  </a:lnTo>
                  <a:lnTo>
                    <a:pt x="912" y="1656"/>
                  </a:lnTo>
                  <a:lnTo>
                    <a:pt x="871" y="1658"/>
                  </a:lnTo>
                  <a:lnTo>
                    <a:pt x="828" y="1660"/>
                  </a:lnTo>
                  <a:lnTo>
                    <a:pt x="785" y="1658"/>
                  </a:lnTo>
                  <a:lnTo>
                    <a:pt x="744" y="1656"/>
                  </a:lnTo>
                  <a:lnTo>
                    <a:pt x="703" y="1649"/>
                  </a:lnTo>
                  <a:lnTo>
                    <a:pt x="661" y="1642"/>
                  </a:lnTo>
                  <a:lnTo>
                    <a:pt x="621" y="1633"/>
                  </a:lnTo>
                  <a:lnTo>
                    <a:pt x="582" y="1622"/>
                  </a:lnTo>
                  <a:lnTo>
                    <a:pt x="544" y="1609"/>
                  </a:lnTo>
                  <a:lnTo>
                    <a:pt x="506" y="1594"/>
                  </a:lnTo>
                  <a:lnTo>
                    <a:pt x="470" y="1577"/>
                  </a:lnTo>
                  <a:lnTo>
                    <a:pt x="433" y="1559"/>
                  </a:lnTo>
                  <a:lnTo>
                    <a:pt x="400" y="1539"/>
                  </a:lnTo>
                  <a:lnTo>
                    <a:pt x="366" y="1518"/>
                  </a:lnTo>
                  <a:lnTo>
                    <a:pt x="333" y="1494"/>
                  </a:lnTo>
                  <a:lnTo>
                    <a:pt x="302" y="1469"/>
                  </a:lnTo>
                  <a:lnTo>
                    <a:pt x="272" y="1443"/>
                  </a:lnTo>
                  <a:lnTo>
                    <a:pt x="243" y="1415"/>
                  </a:lnTo>
                  <a:lnTo>
                    <a:pt x="215" y="1386"/>
                  </a:lnTo>
                  <a:lnTo>
                    <a:pt x="189" y="1356"/>
                  </a:lnTo>
                  <a:lnTo>
                    <a:pt x="165" y="1325"/>
                  </a:lnTo>
                  <a:lnTo>
                    <a:pt x="142" y="1292"/>
                  </a:lnTo>
                  <a:lnTo>
                    <a:pt x="120" y="1260"/>
                  </a:lnTo>
                  <a:lnTo>
                    <a:pt x="100" y="1225"/>
                  </a:lnTo>
                  <a:lnTo>
                    <a:pt x="81" y="1188"/>
                  </a:lnTo>
                  <a:lnTo>
                    <a:pt x="65" y="1152"/>
                  </a:lnTo>
                  <a:lnTo>
                    <a:pt x="50" y="1114"/>
                  </a:lnTo>
                  <a:lnTo>
                    <a:pt x="38" y="1076"/>
                  </a:lnTo>
                  <a:lnTo>
                    <a:pt x="26" y="1037"/>
                  </a:lnTo>
                  <a:lnTo>
                    <a:pt x="16" y="997"/>
                  </a:lnTo>
                  <a:lnTo>
                    <a:pt x="10" y="955"/>
                  </a:lnTo>
                  <a:lnTo>
                    <a:pt x="4" y="914"/>
                  </a:lnTo>
                  <a:lnTo>
                    <a:pt x="1" y="872"/>
                  </a:lnTo>
                  <a:lnTo>
                    <a:pt x="0" y="830"/>
                  </a:lnTo>
                  <a:lnTo>
                    <a:pt x="1" y="787"/>
                  </a:lnTo>
                  <a:lnTo>
                    <a:pt x="4" y="746"/>
                  </a:lnTo>
                  <a:lnTo>
                    <a:pt x="10" y="705"/>
                  </a:lnTo>
                  <a:lnTo>
                    <a:pt x="16" y="663"/>
                  </a:lnTo>
                  <a:lnTo>
                    <a:pt x="26" y="623"/>
                  </a:lnTo>
                  <a:lnTo>
                    <a:pt x="38" y="584"/>
                  </a:lnTo>
                  <a:lnTo>
                    <a:pt x="50" y="545"/>
                  </a:lnTo>
                  <a:lnTo>
                    <a:pt x="65" y="508"/>
                  </a:lnTo>
                  <a:lnTo>
                    <a:pt x="81" y="471"/>
                  </a:lnTo>
                  <a:lnTo>
                    <a:pt x="100" y="435"/>
                  </a:lnTo>
                  <a:lnTo>
                    <a:pt x="120" y="400"/>
                  </a:lnTo>
                  <a:lnTo>
                    <a:pt x="142" y="367"/>
                  </a:lnTo>
                  <a:lnTo>
                    <a:pt x="165" y="335"/>
                  </a:lnTo>
                  <a:lnTo>
                    <a:pt x="189" y="304"/>
                  </a:lnTo>
                  <a:lnTo>
                    <a:pt x="215" y="273"/>
                  </a:lnTo>
                  <a:lnTo>
                    <a:pt x="243" y="243"/>
                  </a:lnTo>
                  <a:lnTo>
                    <a:pt x="272" y="217"/>
                  </a:lnTo>
                  <a:lnTo>
                    <a:pt x="302" y="191"/>
                  </a:lnTo>
                  <a:lnTo>
                    <a:pt x="333" y="166"/>
                  </a:lnTo>
                  <a:lnTo>
                    <a:pt x="366" y="142"/>
                  </a:lnTo>
                  <a:lnTo>
                    <a:pt x="400" y="121"/>
                  </a:lnTo>
                  <a:lnTo>
                    <a:pt x="433" y="101"/>
                  </a:lnTo>
                  <a:lnTo>
                    <a:pt x="470" y="83"/>
                  </a:lnTo>
                  <a:lnTo>
                    <a:pt x="506" y="65"/>
                  </a:lnTo>
                  <a:lnTo>
                    <a:pt x="544" y="50"/>
                  </a:lnTo>
                  <a:lnTo>
                    <a:pt x="582" y="38"/>
                  </a:lnTo>
                  <a:lnTo>
                    <a:pt x="621" y="27"/>
                  </a:lnTo>
                  <a:lnTo>
                    <a:pt x="661" y="18"/>
                  </a:lnTo>
                  <a:lnTo>
                    <a:pt x="703" y="10"/>
                  </a:lnTo>
                  <a:lnTo>
                    <a:pt x="744" y="4"/>
                  </a:lnTo>
                  <a:lnTo>
                    <a:pt x="785" y="1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9E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01" name="Freeform 152"/>
            <p:cNvSpPr>
              <a:spLocks/>
            </p:cNvSpPr>
            <p:nvPr/>
          </p:nvSpPr>
          <p:spPr bwMode="auto">
            <a:xfrm>
              <a:off x="368" y="2459"/>
              <a:ext cx="404" cy="406"/>
            </a:xfrm>
            <a:custGeom>
              <a:avLst/>
              <a:gdLst>
                <a:gd name="T0" fmla="*/ 1 w 1618"/>
                <a:gd name="T1" fmla="*/ 0 h 1623"/>
                <a:gd name="T2" fmla="*/ 1 w 1618"/>
                <a:gd name="T3" fmla="*/ 0 h 1623"/>
                <a:gd name="T4" fmla="*/ 1 w 1618"/>
                <a:gd name="T5" fmla="*/ 0 h 1623"/>
                <a:gd name="T6" fmla="*/ 1 w 1618"/>
                <a:gd name="T7" fmla="*/ 0 h 1623"/>
                <a:gd name="T8" fmla="*/ 1 w 1618"/>
                <a:gd name="T9" fmla="*/ 0 h 1623"/>
                <a:gd name="T10" fmla="*/ 1 w 1618"/>
                <a:gd name="T11" fmla="*/ 1 h 1623"/>
                <a:gd name="T12" fmla="*/ 1 w 1618"/>
                <a:gd name="T13" fmla="*/ 1 h 1623"/>
                <a:gd name="T14" fmla="*/ 1 w 1618"/>
                <a:gd name="T15" fmla="*/ 1 h 1623"/>
                <a:gd name="T16" fmla="*/ 1 w 1618"/>
                <a:gd name="T17" fmla="*/ 1 h 1623"/>
                <a:gd name="T18" fmla="*/ 1 w 1618"/>
                <a:gd name="T19" fmla="*/ 1 h 1623"/>
                <a:gd name="T20" fmla="*/ 1 w 1618"/>
                <a:gd name="T21" fmla="*/ 1 h 1623"/>
                <a:gd name="T22" fmla="*/ 1 w 1618"/>
                <a:gd name="T23" fmla="*/ 1 h 1623"/>
                <a:gd name="T24" fmla="*/ 1 w 1618"/>
                <a:gd name="T25" fmla="*/ 2 h 1623"/>
                <a:gd name="T26" fmla="*/ 1 w 1618"/>
                <a:gd name="T27" fmla="*/ 2 h 1623"/>
                <a:gd name="T28" fmla="*/ 1 w 1618"/>
                <a:gd name="T29" fmla="*/ 2 h 1623"/>
                <a:gd name="T30" fmla="*/ 1 w 1618"/>
                <a:gd name="T31" fmla="*/ 2 h 1623"/>
                <a:gd name="T32" fmla="*/ 1 w 1618"/>
                <a:gd name="T33" fmla="*/ 2 h 1623"/>
                <a:gd name="T34" fmla="*/ 0 w 1618"/>
                <a:gd name="T35" fmla="*/ 2 h 1623"/>
                <a:gd name="T36" fmla="*/ 0 w 1618"/>
                <a:gd name="T37" fmla="*/ 2 h 1623"/>
                <a:gd name="T38" fmla="*/ 0 w 1618"/>
                <a:gd name="T39" fmla="*/ 2 h 1623"/>
                <a:gd name="T40" fmla="*/ 0 w 1618"/>
                <a:gd name="T41" fmla="*/ 1 h 1623"/>
                <a:gd name="T42" fmla="*/ 0 w 1618"/>
                <a:gd name="T43" fmla="*/ 1 h 1623"/>
                <a:gd name="T44" fmla="*/ 0 w 1618"/>
                <a:gd name="T45" fmla="*/ 1 h 1623"/>
                <a:gd name="T46" fmla="*/ 0 w 1618"/>
                <a:gd name="T47" fmla="*/ 1 h 1623"/>
                <a:gd name="T48" fmla="*/ 0 w 1618"/>
                <a:gd name="T49" fmla="*/ 1 h 1623"/>
                <a:gd name="T50" fmla="*/ 0 w 1618"/>
                <a:gd name="T51" fmla="*/ 1 h 1623"/>
                <a:gd name="T52" fmla="*/ 0 w 1618"/>
                <a:gd name="T53" fmla="*/ 1 h 1623"/>
                <a:gd name="T54" fmla="*/ 0 w 1618"/>
                <a:gd name="T55" fmla="*/ 0 h 1623"/>
                <a:gd name="T56" fmla="*/ 0 w 1618"/>
                <a:gd name="T57" fmla="*/ 0 h 1623"/>
                <a:gd name="T58" fmla="*/ 0 w 1618"/>
                <a:gd name="T59" fmla="*/ 0 h 1623"/>
                <a:gd name="T60" fmla="*/ 0 w 1618"/>
                <a:gd name="T61" fmla="*/ 0 h 1623"/>
                <a:gd name="T62" fmla="*/ 1 w 1618"/>
                <a:gd name="T63" fmla="*/ 0 h 16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8"/>
                <a:gd name="T97" fmla="*/ 0 h 1623"/>
                <a:gd name="T98" fmla="*/ 1618 w 1618"/>
                <a:gd name="T99" fmla="*/ 1623 h 16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8" h="1623">
                  <a:moveTo>
                    <a:pt x="810" y="0"/>
                  </a:moveTo>
                  <a:lnTo>
                    <a:pt x="893" y="4"/>
                  </a:lnTo>
                  <a:lnTo>
                    <a:pt x="973" y="16"/>
                  </a:lnTo>
                  <a:lnTo>
                    <a:pt x="1051" y="36"/>
                  </a:lnTo>
                  <a:lnTo>
                    <a:pt x="1125" y="64"/>
                  </a:lnTo>
                  <a:lnTo>
                    <a:pt x="1195" y="98"/>
                  </a:lnTo>
                  <a:lnTo>
                    <a:pt x="1263" y="139"/>
                  </a:lnTo>
                  <a:lnTo>
                    <a:pt x="1324" y="185"/>
                  </a:lnTo>
                  <a:lnTo>
                    <a:pt x="1382" y="238"/>
                  </a:lnTo>
                  <a:lnTo>
                    <a:pt x="1434" y="296"/>
                  </a:lnTo>
                  <a:lnTo>
                    <a:pt x="1481" y="358"/>
                  </a:lnTo>
                  <a:lnTo>
                    <a:pt x="1521" y="425"/>
                  </a:lnTo>
                  <a:lnTo>
                    <a:pt x="1554" y="496"/>
                  </a:lnTo>
                  <a:lnTo>
                    <a:pt x="1582" y="570"/>
                  </a:lnTo>
                  <a:lnTo>
                    <a:pt x="1602" y="648"/>
                  </a:lnTo>
                  <a:lnTo>
                    <a:pt x="1615" y="728"/>
                  </a:lnTo>
                  <a:lnTo>
                    <a:pt x="1618" y="811"/>
                  </a:lnTo>
                  <a:lnTo>
                    <a:pt x="1615" y="893"/>
                  </a:lnTo>
                  <a:lnTo>
                    <a:pt x="1602" y="974"/>
                  </a:lnTo>
                  <a:lnTo>
                    <a:pt x="1582" y="1051"/>
                  </a:lnTo>
                  <a:lnTo>
                    <a:pt x="1554" y="1126"/>
                  </a:lnTo>
                  <a:lnTo>
                    <a:pt x="1521" y="1197"/>
                  </a:lnTo>
                  <a:lnTo>
                    <a:pt x="1481" y="1264"/>
                  </a:lnTo>
                  <a:lnTo>
                    <a:pt x="1434" y="1327"/>
                  </a:lnTo>
                  <a:lnTo>
                    <a:pt x="1382" y="1385"/>
                  </a:lnTo>
                  <a:lnTo>
                    <a:pt x="1324" y="1437"/>
                  </a:lnTo>
                  <a:lnTo>
                    <a:pt x="1263" y="1484"/>
                  </a:lnTo>
                  <a:lnTo>
                    <a:pt x="1195" y="1525"/>
                  </a:lnTo>
                  <a:lnTo>
                    <a:pt x="1125" y="1559"/>
                  </a:lnTo>
                  <a:lnTo>
                    <a:pt x="1051" y="1586"/>
                  </a:lnTo>
                  <a:lnTo>
                    <a:pt x="973" y="1606"/>
                  </a:lnTo>
                  <a:lnTo>
                    <a:pt x="893" y="1619"/>
                  </a:lnTo>
                  <a:lnTo>
                    <a:pt x="810" y="1623"/>
                  </a:lnTo>
                  <a:lnTo>
                    <a:pt x="728" y="1619"/>
                  </a:lnTo>
                  <a:lnTo>
                    <a:pt x="648" y="1606"/>
                  </a:lnTo>
                  <a:lnTo>
                    <a:pt x="570" y="1586"/>
                  </a:lnTo>
                  <a:lnTo>
                    <a:pt x="495" y="1559"/>
                  </a:lnTo>
                  <a:lnTo>
                    <a:pt x="425" y="1525"/>
                  </a:lnTo>
                  <a:lnTo>
                    <a:pt x="357" y="1484"/>
                  </a:lnTo>
                  <a:lnTo>
                    <a:pt x="296" y="1437"/>
                  </a:lnTo>
                  <a:lnTo>
                    <a:pt x="238" y="1385"/>
                  </a:lnTo>
                  <a:lnTo>
                    <a:pt x="185" y="1327"/>
                  </a:lnTo>
                  <a:lnTo>
                    <a:pt x="139" y="1264"/>
                  </a:lnTo>
                  <a:lnTo>
                    <a:pt x="98" y="1197"/>
                  </a:lnTo>
                  <a:lnTo>
                    <a:pt x="64" y="1126"/>
                  </a:lnTo>
                  <a:lnTo>
                    <a:pt x="36" y="1051"/>
                  </a:lnTo>
                  <a:lnTo>
                    <a:pt x="16" y="974"/>
                  </a:lnTo>
                  <a:lnTo>
                    <a:pt x="4" y="893"/>
                  </a:lnTo>
                  <a:lnTo>
                    <a:pt x="0" y="811"/>
                  </a:lnTo>
                  <a:lnTo>
                    <a:pt x="4" y="728"/>
                  </a:lnTo>
                  <a:lnTo>
                    <a:pt x="16" y="648"/>
                  </a:lnTo>
                  <a:lnTo>
                    <a:pt x="36" y="570"/>
                  </a:lnTo>
                  <a:lnTo>
                    <a:pt x="64" y="496"/>
                  </a:lnTo>
                  <a:lnTo>
                    <a:pt x="98" y="425"/>
                  </a:lnTo>
                  <a:lnTo>
                    <a:pt x="139" y="358"/>
                  </a:lnTo>
                  <a:lnTo>
                    <a:pt x="185" y="296"/>
                  </a:lnTo>
                  <a:lnTo>
                    <a:pt x="238" y="238"/>
                  </a:lnTo>
                  <a:lnTo>
                    <a:pt x="296" y="185"/>
                  </a:lnTo>
                  <a:lnTo>
                    <a:pt x="357" y="139"/>
                  </a:lnTo>
                  <a:lnTo>
                    <a:pt x="425" y="98"/>
                  </a:lnTo>
                  <a:lnTo>
                    <a:pt x="495" y="64"/>
                  </a:lnTo>
                  <a:lnTo>
                    <a:pt x="570" y="36"/>
                  </a:lnTo>
                  <a:lnTo>
                    <a:pt x="648" y="16"/>
                  </a:lnTo>
                  <a:lnTo>
                    <a:pt x="728" y="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B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02" name="Freeform 153"/>
            <p:cNvSpPr>
              <a:spLocks/>
            </p:cNvSpPr>
            <p:nvPr/>
          </p:nvSpPr>
          <p:spPr bwMode="auto">
            <a:xfrm>
              <a:off x="370" y="2462"/>
              <a:ext cx="396" cy="397"/>
            </a:xfrm>
            <a:custGeom>
              <a:avLst/>
              <a:gdLst>
                <a:gd name="T0" fmla="*/ 1 w 1583"/>
                <a:gd name="T1" fmla="*/ 0 h 1589"/>
                <a:gd name="T2" fmla="*/ 1 w 1583"/>
                <a:gd name="T3" fmla="*/ 0 h 1589"/>
                <a:gd name="T4" fmla="*/ 1 w 1583"/>
                <a:gd name="T5" fmla="*/ 0 h 1589"/>
                <a:gd name="T6" fmla="*/ 1 w 1583"/>
                <a:gd name="T7" fmla="*/ 0 h 1589"/>
                <a:gd name="T8" fmla="*/ 2 w 1583"/>
                <a:gd name="T9" fmla="*/ 0 h 1589"/>
                <a:gd name="T10" fmla="*/ 2 w 1583"/>
                <a:gd name="T11" fmla="*/ 0 h 1589"/>
                <a:gd name="T12" fmla="*/ 2 w 1583"/>
                <a:gd name="T13" fmla="*/ 0 h 1589"/>
                <a:gd name="T14" fmla="*/ 2 w 1583"/>
                <a:gd name="T15" fmla="*/ 1 h 1589"/>
                <a:gd name="T16" fmla="*/ 2 w 1583"/>
                <a:gd name="T17" fmla="*/ 1 h 1589"/>
                <a:gd name="T18" fmla="*/ 2 w 1583"/>
                <a:gd name="T19" fmla="*/ 1 h 1589"/>
                <a:gd name="T20" fmla="*/ 2 w 1583"/>
                <a:gd name="T21" fmla="*/ 1 h 1589"/>
                <a:gd name="T22" fmla="*/ 2 w 1583"/>
                <a:gd name="T23" fmla="*/ 1 h 1589"/>
                <a:gd name="T24" fmla="*/ 1 w 1583"/>
                <a:gd name="T25" fmla="*/ 1 h 1589"/>
                <a:gd name="T26" fmla="*/ 1 w 1583"/>
                <a:gd name="T27" fmla="*/ 1 h 1589"/>
                <a:gd name="T28" fmla="*/ 1 w 1583"/>
                <a:gd name="T29" fmla="*/ 1 h 1589"/>
                <a:gd name="T30" fmla="*/ 1 w 1583"/>
                <a:gd name="T31" fmla="*/ 1 h 1589"/>
                <a:gd name="T32" fmla="*/ 1 w 1583"/>
                <a:gd name="T33" fmla="*/ 1 h 1589"/>
                <a:gd name="T34" fmla="*/ 1 w 1583"/>
                <a:gd name="T35" fmla="*/ 1 h 1589"/>
                <a:gd name="T36" fmla="*/ 1 w 1583"/>
                <a:gd name="T37" fmla="*/ 1 h 1589"/>
                <a:gd name="T38" fmla="*/ 0 w 1583"/>
                <a:gd name="T39" fmla="*/ 1 h 1589"/>
                <a:gd name="T40" fmla="*/ 0 w 1583"/>
                <a:gd name="T41" fmla="*/ 1 h 1589"/>
                <a:gd name="T42" fmla="*/ 0 w 1583"/>
                <a:gd name="T43" fmla="*/ 1 h 1589"/>
                <a:gd name="T44" fmla="*/ 0 w 1583"/>
                <a:gd name="T45" fmla="*/ 1 h 1589"/>
                <a:gd name="T46" fmla="*/ 0 w 1583"/>
                <a:gd name="T47" fmla="*/ 1 h 1589"/>
                <a:gd name="T48" fmla="*/ 0 w 1583"/>
                <a:gd name="T49" fmla="*/ 1 h 1589"/>
                <a:gd name="T50" fmla="*/ 0 w 1583"/>
                <a:gd name="T51" fmla="*/ 0 h 1589"/>
                <a:gd name="T52" fmla="*/ 0 w 1583"/>
                <a:gd name="T53" fmla="*/ 0 h 1589"/>
                <a:gd name="T54" fmla="*/ 0 w 1583"/>
                <a:gd name="T55" fmla="*/ 0 h 1589"/>
                <a:gd name="T56" fmla="*/ 0 w 1583"/>
                <a:gd name="T57" fmla="*/ 0 h 1589"/>
                <a:gd name="T58" fmla="*/ 1 w 1583"/>
                <a:gd name="T59" fmla="*/ 0 h 1589"/>
                <a:gd name="T60" fmla="*/ 1 w 1583"/>
                <a:gd name="T61" fmla="*/ 0 h 1589"/>
                <a:gd name="T62" fmla="*/ 1 w 1583"/>
                <a:gd name="T63" fmla="*/ 0 h 1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83"/>
                <a:gd name="T97" fmla="*/ 0 h 1589"/>
                <a:gd name="T98" fmla="*/ 1583 w 1583"/>
                <a:gd name="T99" fmla="*/ 1589 h 1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83" h="1589">
                  <a:moveTo>
                    <a:pt x="793" y="0"/>
                  </a:moveTo>
                  <a:lnTo>
                    <a:pt x="874" y="4"/>
                  </a:lnTo>
                  <a:lnTo>
                    <a:pt x="952" y="16"/>
                  </a:lnTo>
                  <a:lnTo>
                    <a:pt x="1028" y="36"/>
                  </a:lnTo>
                  <a:lnTo>
                    <a:pt x="1101" y="63"/>
                  </a:lnTo>
                  <a:lnTo>
                    <a:pt x="1170" y="97"/>
                  </a:lnTo>
                  <a:lnTo>
                    <a:pt x="1235" y="137"/>
                  </a:lnTo>
                  <a:lnTo>
                    <a:pt x="1296" y="182"/>
                  </a:lnTo>
                  <a:lnTo>
                    <a:pt x="1351" y="233"/>
                  </a:lnTo>
                  <a:lnTo>
                    <a:pt x="1403" y="290"/>
                  </a:lnTo>
                  <a:lnTo>
                    <a:pt x="1448" y="351"/>
                  </a:lnTo>
                  <a:lnTo>
                    <a:pt x="1488" y="416"/>
                  </a:lnTo>
                  <a:lnTo>
                    <a:pt x="1520" y="486"/>
                  </a:lnTo>
                  <a:lnTo>
                    <a:pt x="1548" y="559"/>
                  </a:lnTo>
                  <a:lnTo>
                    <a:pt x="1567" y="635"/>
                  </a:lnTo>
                  <a:lnTo>
                    <a:pt x="1579" y="713"/>
                  </a:lnTo>
                  <a:lnTo>
                    <a:pt x="1583" y="795"/>
                  </a:lnTo>
                  <a:lnTo>
                    <a:pt x="1579" y="876"/>
                  </a:lnTo>
                  <a:lnTo>
                    <a:pt x="1567" y="954"/>
                  </a:lnTo>
                  <a:lnTo>
                    <a:pt x="1548" y="1030"/>
                  </a:lnTo>
                  <a:lnTo>
                    <a:pt x="1520" y="1103"/>
                  </a:lnTo>
                  <a:lnTo>
                    <a:pt x="1488" y="1173"/>
                  </a:lnTo>
                  <a:lnTo>
                    <a:pt x="1448" y="1238"/>
                  </a:lnTo>
                  <a:lnTo>
                    <a:pt x="1403" y="1300"/>
                  </a:lnTo>
                  <a:lnTo>
                    <a:pt x="1351" y="1356"/>
                  </a:lnTo>
                  <a:lnTo>
                    <a:pt x="1296" y="1407"/>
                  </a:lnTo>
                  <a:lnTo>
                    <a:pt x="1235" y="1453"/>
                  </a:lnTo>
                  <a:lnTo>
                    <a:pt x="1170" y="1493"/>
                  </a:lnTo>
                  <a:lnTo>
                    <a:pt x="1101" y="1526"/>
                  </a:lnTo>
                  <a:lnTo>
                    <a:pt x="1028" y="1553"/>
                  </a:lnTo>
                  <a:lnTo>
                    <a:pt x="952" y="1573"/>
                  </a:lnTo>
                  <a:lnTo>
                    <a:pt x="874" y="1585"/>
                  </a:lnTo>
                  <a:lnTo>
                    <a:pt x="793" y="1589"/>
                  </a:lnTo>
                  <a:lnTo>
                    <a:pt x="713" y="1585"/>
                  </a:lnTo>
                  <a:lnTo>
                    <a:pt x="634" y="1573"/>
                  </a:lnTo>
                  <a:lnTo>
                    <a:pt x="557" y="1553"/>
                  </a:lnTo>
                  <a:lnTo>
                    <a:pt x="485" y="1526"/>
                  </a:lnTo>
                  <a:lnTo>
                    <a:pt x="416" y="1493"/>
                  </a:lnTo>
                  <a:lnTo>
                    <a:pt x="351" y="1453"/>
                  </a:lnTo>
                  <a:lnTo>
                    <a:pt x="289" y="1407"/>
                  </a:lnTo>
                  <a:lnTo>
                    <a:pt x="233" y="1356"/>
                  </a:lnTo>
                  <a:lnTo>
                    <a:pt x="181" y="1300"/>
                  </a:lnTo>
                  <a:lnTo>
                    <a:pt x="136" y="1238"/>
                  </a:lnTo>
                  <a:lnTo>
                    <a:pt x="96" y="1173"/>
                  </a:lnTo>
                  <a:lnTo>
                    <a:pt x="62" y="1103"/>
                  </a:lnTo>
                  <a:lnTo>
                    <a:pt x="36" y="1030"/>
                  </a:lnTo>
                  <a:lnTo>
                    <a:pt x="16" y="954"/>
                  </a:lnTo>
                  <a:lnTo>
                    <a:pt x="4" y="876"/>
                  </a:lnTo>
                  <a:lnTo>
                    <a:pt x="0" y="795"/>
                  </a:lnTo>
                  <a:lnTo>
                    <a:pt x="4" y="713"/>
                  </a:lnTo>
                  <a:lnTo>
                    <a:pt x="16" y="635"/>
                  </a:lnTo>
                  <a:lnTo>
                    <a:pt x="36" y="559"/>
                  </a:lnTo>
                  <a:lnTo>
                    <a:pt x="62" y="486"/>
                  </a:lnTo>
                  <a:lnTo>
                    <a:pt x="96" y="416"/>
                  </a:lnTo>
                  <a:lnTo>
                    <a:pt x="136" y="351"/>
                  </a:lnTo>
                  <a:lnTo>
                    <a:pt x="181" y="290"/>
                  </a:lnTo>
                  <a:lnTo>
                    <a:pt x="233" y="233"/>
                  </a:lnTo>
                  <a:lnTo>
                    <a:pt x="289" y="182"/>
                  </a:lnTo>
                  <a:lnTo>
                    <a:pt x="351" y="137"/>
                  </a:lnTo>
                  <a:lnTo>
                    <a:pt x="416" y="97"/>
                  </a:lnTo>
                  <a:lnTo>
                    <a:pt x="485" y="63"/>
                  </a:lnTo>
                  <a:lnTo>
                    <a:pt x="557" y="36"/>
                  </a:lnTo>
                  <a:lnTo>
                    <a:pt x="634" y="16"/>
                  </a:lnTo>
                  <a:lnTo>
                    <a:pt x="713" y="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03" name="Freeform 154"/>
            <p:cNvSpPr>
              <a:spLocks/>
            </p:cNvSpPr>
            <p:nvPr/>
          </p:nvSpPr>
          <p:spPr bwMode="auto">
            <a:xfrm>
              <a:off x="516" y="2440"/>
              <a:ext cx="28" cy="205"/>
            </a:xfrm>
            <a:custGeom>
              <a:avLst/>
              <a:gdLst>
                <a:gd name="T0" fmla="*/ 0 w 113"/>
                <a:gd name="T1" fmla="*/ 0 h 821"/>
                <a:gd name="T2" fmla="*/ 0 w 113"/>
                <a:gd name="T3" fmla="*/ 0 h 821"/>
                <a:gd name="T4" fmla="*/ 0 w 113"/>
                <a:gd name="T5" fmla="*/ 0 h 821"/>
                <a:gd name="T6" fmla="*/ 0 w 113"/>
                <a:gd name="T7" fmla="*/ 0 h 821"/>
                <a:gd name="T8" fmla="*/ 0 w 113"/>
                <a:gd name="T9" fmla="*/ 0 h 821"/>
                <a:gd name="T10" fmla="*/ 0 w 113"/>
                <a:gd name="T11" fmla="*/ 0 h 821"/>
                <a:gd name="T12" fmla="*/ 0 w 113"/>
                <a:gd name="T13" fmla="*/ 0 h 821"/>
                <a:gd name="T14" fmla="*/ 0 w 113"/>
                <a:gd name="T15" fmla="*/ 0 h 821"/>
                <a:gd name="T16" fmla="*/ 0 w 113"/>
                <a:gd name="T17" fmla="*/ 1 h 821"/>
                <a:gd name="T18" fmla="*/ 0 w 113"/>
                <a:gd name="T19" fmla="*/ 1 h 821"/>
                <a:gd name="T20" fmla="*/ 0 w 113"/>
                <a:gd name="T21" fmla="*/ 1 h 821"/>
                <a:gd name="T22" fmla="*/ 0 w 113"/>
                <a:gd name="T23" fmla="*/ 1 h 821"/>
                <a:gd name="T24" fmla="*/ 0 w 113"/>
                <a:gd name="T25" fmla="*/ 0 h 821"/>
                <a:gd name="T26" fmla="*/ 0 w 113"/>
                <a:gd name="T27" fmla="*/ 0 h 821"/>
                <a:gd name="T28" fmla="*/ 0 w 113"/>
                <a:gd name="T29" fmla="*/ 0 h 821"/>
                <a:gd name="T30" fmla="*/ 0 w 113"/>
                <a:gd name="T31" fmla="*/ 0 h 821"/>
                <a:gd name="T32" fmla="*/ 0 w 113"/>
                <a:gd name="T33" fmla="*/ 0 h 821"/>
                <a:gd name="T34" fmla="*/ 0 w 113"/>
                <a:gd name="T35" fmla="*/ 0 h 821"/>
                <a:gd name="T36" fmla="*/ 0 w 113"/>
                <a:gd name="T37" fmla="*/ 0 h 821"/>
                <a:gd name="T38" fmla="*/ 0 w 113"/>
                <a:gd name="T39" fmla="*/ 0 h 821"/>
                <a:gd name="T40" fmla="*/ 0 w 113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821"/>
                <a:gd name="T65" fmla="*/ 113 w 113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821">
                  <a:moveTo>
                    <a:pt x="94" y="0"/>
                  </a:moveTo>
                  <a:lnTo>
                    <a:pt x="69" y="78"/>
                  </a:lnTo>
                  <a:lnTo>
                    <a:pt x="52" y="157"/>
                  </a:lnTo>
                  <a:lnTo>
                    <a:pt x="43" y="240"/>
                  </a:lnTo>
                  <a:lnTo>
                    <a:pt x="39" y="326"/>
                  </a:lnTo>
                  <a:lnTo>
                    <a:pt x="43" y="419"/>
                  </a:lnTo>
                  <a:lnTo>
                    <a:pt x="52" y="519"/>
                  </a:lnTo>
                  <a:lnTo>
                    <a:pt x="66" y="629"/>
                  </a:lnTo>
                  <a:lnTo>
                    <a:pt x="84" y="751"/>
                  </a:lnTo>
                  <a:lnTo>
                    <a:pt x="113" y="821"/>
                  </a:lnTo>
                  <a:lnTo>
                    <a:pt x="67" y="821"/>
                  </a:lnTo>
                  <a:lnTo>
                    <a:pt x="36" y="751"/>
                  </a:lnTo>
                  <a:lnTo>
                    <a:pt x="23" y="663"/>
                  </a:lnTo>
                  <a:lnTo>
                    <a:pt x="13" y="577"/>
                  </a:lnTo>
                  <a:lnTo>
                    <a:pt x="6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6" y="226"/>
                  </a:lnTo>
                  <a:lnTo>
                    <a:pt x="17" y="134"/>
                  </a:lnTo>
                  <a:lnTo>
                    <a:pt x="36" y="3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04" name="Freeform 155"/>
            <p:cNvSpPr>
              <a:spLocks/>
            </p:cNvSpPr>
            <p:nvPr/>
          </p:nvSpPr>
          <p:spPr bwMode="auto">
            <a:xfrm>
              <a:off x="416" y="2486"/>
              <a:ext cx="316" cy="161"/>
            </a:xfrm>
            <a:custGeom>
              <a:avLst/>
              <a:gdLst>
                <a:gd name="T0" fmla="*/ 0 w 1264"/>
                <a:gd name="T1" fmla="*/ 0 h 644"/>
                <a:gd name="T2" fmla="*/ 0 w 1264"/>
                <a:gd name="T3" fmla="*/ 0 h 644"/>
                <a:gd name="T4" fmla="*/ 0 w 1264"/>
                <a:gd name="T5" fmla="*/ 1 h 644"/>
                <a:gd name="T6" fmla="*/ 0 w 1264"/>
                <a:gd name="T7" fmla="*/ 1 h 644"/>
                <a:gd name="T8" fmla="*/ 0 w 1264"/>
                <a:gd name="T9" fmla="*/ 1 h 644"/>
                <a:gd name="T10" fmla="*/ 0 w 1264"/>
                <a:gd name="T11" fmla="*/ 1 h 644"/>
                <a:gd name="T12" fmla="*/ 0 w 1264"/>
                <a:gd name="T13" fmla="*/ 1 h 644"/>
                <a:gd name="T14" fmla="*/ 1 w 1264"/>
                <a:gd name="T15" fmla="*/ 1 h 644"/>
                <a:gd name="T16" fmla="*/ 1 w 1264"/>
                <a:gd name="T17" fmla="*/ 1 h 644"/>
                <a:gd name="T18" fmla="*/ 1 w 1264"/>
                <a:gd name="T19" fmla="*/ 1 h 644"/>
                <a:gd name="T20" fmla="*/ 1 w 1264"/>
                <a:gd name="T21" fmla="*/ 1 h 644"/>
                <a:gd name="T22" fmla="*/ 1 w 1264"/>
                <a:gd name="T23" fmla="*/ 1 h 644"/>
                <a:gd name="T24" fmla="*/ 1 w 1264"/>
                <a:gd name="T25" fmla="*/ 1 h 644"/>
                <a:gd name="T26" fmla="*/ 1 w 1264"/>
                <a:gd name="T27" fmla="*/ 1 h 644"/>
                <a:gd name="T28" fmla="*/ 1 w 1264"/>
                <a:gd name="T29" fmla="*/ 1 h 644"/>
                <a:gd name="T30" fmla="*/ 1 w 1264"/>
                <a:gd name="T31" fmla="*/ 1 h 644"/>
                <a:gd name="T32" fmla="*/ 1 w 1264"/>
                <a:gd name="T33" fmla="*/ 1 h 644"/>
                <a:gd name="T34" fmla="*/ 1 w 1264"/>
                <a:gd name="T35" fmla="*/ 1 h 644"/>
                <a:gd name="T36" fmla="*/ 1 w 1264"/>
                <a:gd name="T37" fmla="*/ 1 h 644"/>
                <a:gd name="T38" fmla="*/ 1 w 1264"/>
                <a:gd name="T39" fmla="*/ 1 h 644"/>
                <a:gd name="T40" fmla="*/ 1 w 1264"/>
                <a:gd name="T41" fmla="*/ 1 h 644"/>
                <a:gd name="T42" fmla="*/ 1 w 1264"/>
                <a:gd name="T43" fmla="*/ 1 h 644"/>
                <a:gd name="T44" fmla="*/ 1 w 1264"/>
                <a:gd name="T45" fmla="*/ 0 h 644"/>
                <a:gd name="T46" fmla="*/ 1 w 1264"/>
                <a:gd name="T47" fmla="*/ 0 h 644"/>
                <a:gd name="T48" fmla="*/ 1 w 1264"/>
                <a:gd name="T49" fmla="*/ 0 h 644"/>
                <a:gd name="T50" fmla="*/ 1 w 1264"/>
                <a:gd name="T51" fmla="*/ 0 h 644"/>
                <a:gd name="T52" fmla="*/ 1 w 1264"/>
                <a:gd name="T53" fmla="*/ 0 h 644"/>
                <a:gd name="T54" fmla="*/ 1 w 1264"/>
                <a:gd name="T55" fmla="*/ 1 h 644"/>
                <a:gd name="T56" fmla="*/ 1 w 1264"/>
                <a:gd name="T57" fmla="*/ 1 h 644"/>
                <a:gd name="T58" fmla="*/ 1 w 1264"/>
                <a:gd name="T59" fmla="*/ 1 h 644"/>
                <a:gd name="T60" fmla="*/ 1 w 1264"/>
                <a:gd name="T61" fmla="*/ 1 h 644"/>
                <a:gd name="T62" fmla="*/ 1 w 1264"/>
                <a:gd name="T63" fmla="*/ 1 h 644"/>
                <a:gd name="T64" fmla="*/ 1 w 1264"/>
                <a:gd name="T65" fmla="*/ 1 h 644"/>
                <a:gd name="T66" fmla="*/ 1 w 1264"/>
                <a:gd name="T67" fmla="*/ 1 h 644"/>
                <a:gd name="T68" fmla="*/ 1 w 1264"/>
                <a:gd name="T69" fmla="*/ 1 h 644"/>
                <a:gd name="T70" fmla="*/ 1 w 1264"/>
                <a:gd name="T71" fmla="*/ 1 h 644"/>
                <a:gd name="T72" fmla="*/ 1 w 1264"/>
                <a:gd name="T73" fmla="*/ 1 h 644"/>
                <a:gd name="T74" fmla="*/ 1 w 1264"/>
                <a:gd name="T75" fmla="*/ 1 h 644"/>
                <a:gd name="T76" fmla="*/ 1 w 1264"/>
                <a:gd name="T77" fmla="*/ 1 h 644"/>
                <a:gd name="T78" fmla="*/ 1 w 1264"/>
                <a:gd name="T79" fmla="*/ 1 h 644"/>
                <a:gd name="T80" fmla="*/ 1 w 1264"/>
                <a:gd name="T81" fmla="*/ 1 h 644"/>
                <a:gd name="T82" fmla="*/ 1 w 1264"/>
                <a:gd name="T83" fmla="*/ 1 h 644"/>
                <a:gd name="T84" fmla="*/ 0 w 1264"/>
                <a:gd name="T85" fmla="*/ 1 h 644"/>
                <a:gd name="T86" fmla="*/ 0 w 1264"/>
                <a:gd name="T87" fmla="*/ 1 h 644"/>
                <a:gd name="T88" fmla="*/ 0 w 1264"/>
                <a:gd name="T89" fmla="*/ 1 h 644"/>
                <a:gd name="T90" fmla="*/ 0 w 1264"/>
                <a:gd name="T91" fmla="*/ 1 h 644"/>
                <a:gd name="T92" fmla="*/ 0 w 1264"/>
                <a:gd name="T93" fmla="*/ 1 h 644"/>
                <a:gd name="T94" fmla="*/ 0 w 1264"/>
                <a:gd name="T95" fmla="*/ 1 h 644"/>
                <a:gd name="T96" fmla="*/ 0 w 1264"/>
                <a:gd name="T97" fmla="*/ 0 h 6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4"/>
                <a:gd name="T148" fmla="*/ 0 h 644"/>
                <a:gd name="T149" fmla="*/ 1264 w 1264"/>
                <a:gd name="T150" fmla="*/ 644 h 6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4" h="644">
                  <a:moveTo>
                    <a:pt x="10" y="145"/>
                  </a:moveTo>
                  <a:lnTo>
                    <a:pt x="10" y="222"/>
                  </a:lnTo>
                  <a:lnTo>
                    <a:pt x="14" y="284"/>
                  </a:lnTo>
                  <a:lnTo>
                    <a:pt x="20" y="337"/>
                  </a:lnTo>
                  <a:lnTo>
                    <a:pt x="34" y="382"/>
                  </a:lnTo>
                  <a:lnTo>
                    <a:pt x="56" y="423"/>
                  </a:lnTo>
                  <a:lnTo>
                    <a:pt x="89" y="466"/>
                  </a:lnTo>
                  <a:lnTo>
                    <a:pt x="134" y="511"/>
                  </a:lnTo>
                  <a:lnTo>
                    <a:pt x="193" y="565"/>
                  </a:lnTo>
                  <a:lnTo>
                    <a:pt x="219" y="569"/>
                  </a:lnTo>
                  <a:lnTo>
                    <a:pt x="247" y="573"/>
                  </a:lnTo>
                  <a:lnTo>
                    <a:pt x="273" y="576"/>
                  </a:lnTo>
                  <a:lnTo>
                    <a:pt x="301" y="580"/>
                  </a:lnTo>
                  <a:lnTo>
                    <a:pt x="328" y="584"/>
                  </a:lnTo>
                  <a:lnTo>
                    <a:pt x="356" y="586"/>
                  </a:lnTo>
                  <a:lnTo>
                    <a:pt x="383" y="589"/>
                  </a:lnTo>
                  <a:lnTo>
                    <a:pt x="411" y="591"/>
                  </a:lnTo>
                  <a:lnTo>
                    <a:pt x="440" y="594"/>
                  </a:lnTo>
                  <a:lnTo>
                    <a:pt x="467" y="595"/>
                  </a:lnTo>
                  <a:lnTo>
                    <a:pt x="496" y="596"/>
                  </a:lnTo>
                  <a:lnTo>
                    <a:pt x="525" y="598"/>
                  </a:lnTo>
                  <a:lnTo>
                    <a:pt x="554" y="599"/>
                  </a:lnTo>
                  <a:lnTo>
                    <a:pt x="582" y="599"/>
                  </a:lnTo>
                  <a:lnTo>
                    <a:pt x="612" y="599"/>
                  </a:lnTo>
                  <a:lnTo>
                    <a:pt x="642" y="599"/>
                  </a:lnTo>
                  <a:lnTo>
                    <a:pt x="671" y="598"/>
                  </a:lnTo>
                  <a:lnTo>
                    <a:pt x="701" y="596"/>
                  </a:lnTo>
                  <a:lnTo>
                    <a:pt x="733" y="595"/>
                  </a:lnTo>
                  <a:lnTo>
                    <a:pt x="763" y="593"/>
                  </a:lnTo>
                  <a:lnTo>
                    <a:pt x="794" y="590"/>
                  </a:lnTo>
                  <a:lnTo>
                    <a:pt x="824" y="588"/>
                  </a:lnTo>
                  <a:lnTo>
                    <a:pt x="855" y="584"/>
                  </a:lnTo>
                  <a:lnTo>
                    <a:pt x="888" y="580"/>
                  </a:lnTo>
                  <a:lnTo>
                    <a:pt x="919" y="575"/>
                  </a:lnTo>
                  <a:lnTo>
                    <a:pt x="952" y="570"/>
                  </a:lnTo>
                  <a:lnTo>
                    <a:pt x="984" y="565"/>
                  </a:lnTo>
                  <a:lnTo>
                    <a:pt x="1017" y="559"/>
                  </a:lnTo>
                  <a:lnTo>
                    <a:pt x="1050" y="551"/>
                  </a:lnTo>
                  <a:lnTo>
                    <a:pt x="1083" y="544"/>
                  </a:lnTo>
                  <a:lnTo>
                    <a:pt x="1117" y="536"/>
                  </a:lnTo>
                  <a:lnTo>
                    <a:pt x="1151" y="527"/>
                  </a:lnTo>
                  <a:lnTo>
                    <a:pt x="1155" y="519"/>
                  </a:lnTo>
                  <a:lnTo>
                    <a:pt x="1164" y="495"/>
                  </a:lnTo>
                  <a:lnTo>
                    <a:pt x="1177" y="456"/>
                  </a:lnTo>
                  <a:lnTo>
                    <a:pt x="1191" y="400"/>
                  </a:lnTo>
                  <a:lnTo>
                    <a:pt x="1205" y="327"/>
                  </a:lnTo>
                  <a:lnTo>
                    <a:pt x="1215" y="237"/>
                  </a:lnTo>
                  <a:lnTo>
                    <a:pt x="1220" y="128"/>
                  </a:lnTo>
                  <a:lnTo>
                    <a:pt x="1219" y="0"/>
                  </a:lnTo>
                  <a:lnTo>
                    <a:pt x="1264" y="78"/>
                  </a:lnTo>
                  <a:lnTo>
                    <a:pt x="1262" y="145"/>
                  </a:lnTo>
                  <a:lnTo>
                    <a:pt x="1257" y="209"/>
                  </a:lnTo>
                  <a:lnTo>
                    <a:pt x="1251" y="271"/>
                  </a:lnTo>
                  <a:lnTo>
                    <a:pt x="1241" y="331"/>
                  </a:lnTo>
                  <a:lnTo>
                    <a:pt x="1230" y="390"/>
                  </a:lnTo>
                  <a:lnTo>
                    <a:pt x="1215" y="450"/>
                  </a:lnTo>
                  <a:lnTo>
                    <a:pt x="1199" y="511"/>
                  </a:lnTo>
                  <a:lnTo>
                    <a:pt x="1180" y="576"/>
                  </a:lnTo>
                  <a:lnTo>
                    <a:pt x="1147" y="581"/>
                  </a:lnTo>
                  <a:lnTo>
                    <a:pt x="1116" y="586"/>
                  </a:lnTo>
                  <a:lnTo>
                    <a:pt x="1086" y="591"/>
                  </a:lnTo>
                  <a:lnTo>
                    <a:pt x="1057" y="596"/>
                  </a:lnTo>
                  <a:lnTo>
                    <a:pt x="1028" y="601"/>
                  </a:lnTo>
                  <a:lnTo>
                    <a:pt x="1001" y="606"/>
                  </a:lnTo>
                  <a:lnTo>
                    <a:pt x="973" y="610"/>
                  </a:lnTo>
                  <a:lnTo>
                    <a:pt x="947" y="615"/>
                  </a:lnTo>
                  <a:lnTo>
                    <a:pt x="921" y="619"/>
                  </a:lnTo>
                  <a:lnTo>
                    <a:pt x="894" y="623"/>
                  </a:lnTo>
                  <a:lnTo>
                    <a:pt x="868" y="626"/>
                  </a:lnTo>
                  <a:lnTo>
                    <a:pt x="842" y="629"/>
                  </a:lnTo>
                  <a:lnTo>
                    <a:pt x="815" y="633"/>
                  </a:lnTo>
                  <a:lnTo>
                    <a:pt x="789" y="635"/>
                  </a:lnTo>
                  <a:lnTo>
                    <a:pt x="763" y="638"/>
                  </a:lnTo>
                  <a:lnTo>
                    <a:pt x="735" y="639"/>
                  </a:lnTo>
                  <a:lnTo>
                    <a:pt x="708" y="641"/>
                  </a:lnTo>
                  <a:lnTo>
                    <a:pt x="679" y="643"/>
                  </a:lnTo>
                  <a:lnTo>
                    <a:pt x="650" y="643"/>
                  </a:lnTo>
                  <a:lnTo>
                    <a:pt x="620" y="644"/>
                  </a:lnTo>
                  <a:lnTo>
                    <a:pt x="589" y="644"/>
                  </a:lnTo>
                  <a:lnTo>
                    <a:pt x="557" y="643"/>
                  </a:lnTo>
                  <a:lnTo>
                    <a:pt x="525" y="641"/>
                  </a:lnTo>
                  <a:lnTo>
                    <a:pt x="490" y="640"/>
                  </a:lnTo>
                  <a:lnTo>
                    <a:pt x="453" y="638"/>
                  </a:lnTo>
                  <a:lnTo>
                    <a:pt x="417" y="635"/>
                  </a:lnTo>
                  <a:lnTo>
                    <a:pt x="378" y="631"/>
                  </a:lnTo>
                  <a:lnTo>
                    <a:pt x="337" y="628"/>
                  </a:lnTo>
                  <a:lnTo>
                    <a:pt x="294" y="623"/>
                  </a:lnTo>
                  <a:lnTo>
                    <a:pt x="250" y="618"/>
                  </a:lnTo>
                  <a:lnTo>
                    <a:pt x="204" y="611"/>
                  </a:lnTo>
                  <a:lnTo>
                    <a:pt x="155" y="605"/>
                  </a:lnTo>
                  <a:lnTo>
                    <a:pt x="114" y="552"/>
                  </a:lnTo>
                  <a:lnTo>
                    <a:pt x="83" y="509"/>
                  </a:lnTo>
                  <a:lnTo>
                    <a:pt x="60" y="471"/>
                  </a:lnTo>
                  <a:lnTo>
                    <a:pt x="44" y="433"/>
                  </a:lnTo>
                  <a:lnTo>
                    <a:pt x="33" y="395"/>
                  </a:lnTo>
                  <a:lnTo>
                    <a:pt x="22" y="351"/>
                  </a:lnTo>
                  <a:lnTo>
                    <a:pt x="12" y="299"/>
                  </a:lnTo>
                  <a:lnTo>
                    <a:pt x="0" y="234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05" name="Freeform 156"/>
            <p:cNvSpPr>
              <a:spLocks/>
            </p:cNvSpPr>
            <p:nvPr/>
          </p:nvSpPr>
          <p:spPr bwMode="auto">
            <a:xfrm>
              <a:off x="622" y="2440"/>
              <a:ext cx="21" cy="203"/>
            </a:xfrm>
            <a:custGeom>
              <a:avLst/>
              <a:gdLst>
                <a:gd name="T0" fmla="*/ 0 w 84"/>
                <a:gd name="T1" fmla="*/ 0 h 811"/>
                <a:gd name="T2" fmla="*/ 0 w 84"/>
                <a:gd name="T3" fmla="*/ 0 h 811"/>
                <a:gd name="T4" fmla="*/ 0 w 84"/>
                <a:gd name="T5" fmla="*/ 0 h 811"/>
                <a:gd name="T6" fmla="*/ 0 w 84"/>
                <a:gd name="T7" fmla="*/ 0 h 811"/>
                <a:gd name="T8" fmla="*/ 0 w 84"/>
                <a:gd name="T9" fmla="*/ 1 h 811"/>
                <a:gd name="T10" fmla="*/ 0 w 84"/>
                <a:gd name="T11" fmla="*/ 1 h 811"/>
                <a:gd name="T12" fmla="*/ 0 w 84"/>
                <a:gd name="T13" fmla="*/ 1 h 811"/>
                <a:gd name="T14" fmla="*/ 0 w 84"/>
                <a:gd name="T15" fmla="*/ 1 h 811"/>
                <a:gd name="T16" fmla="*/ 0 w 84"/>
                <a:gd name="T17" fmla="*/ 1 h 811"/>
                <a:gd name="T18" fmla="*/ 0 w 84"/>
                <a:gd name="T19" fmla="*/ 1 h 811"/>
                <a:gd name="T20" fmla="*/ 0 w 84"/>
                <a:gd name="T21" fmla="*/ 1 h 811"/>
                <a:gd name="T22" fmla="*/ 0 w 84"/>
                <a:gd name="T23" fmla="*/ 1 h 811"/>
                <a:gd name="T24" fmla="*/ 0 w 84"/>
                <a:gd name="T25" fmla="*/ 1 h 811"/>
                <a:gd name="T26" fmla="*/ 0 w 84"/>
                <a:gd name="T27" fmla="*/ 1 h 811"/>
                <a:gd name="T28" fmla="*/ 0 w 84"/>
                <a:gd name="T29" fmla="*/ 0 h 811"/>
                <a:gd name="T30" fmla="*/ 0 w 84"/>
                <a:gd name="T31" fmla="*/ 0 h 811"/>
                <a:gd name="T32" fmla="*/ 0 w 84"/>
                <a:gd name="T33" fmla="*/ 0 h 811"/>
                <a:gd name="T34" fmla="*/ 0 w 84"/>
                <a:gd name="T35" fmla="*/ 0 h 811"/>
                <a:gd name="T36" fmla="*/ 0 w 84"/>
                <a:gd name="T37" fmla="*/ 0 h 811"/>
                <a:gd name="T38" fmla="*/ 0 w 84"/>
                <a:gd name="T39" fmla="*/ 0 h 811"/>
                <a:gd name="T40" fmla="*/ 0 w 84"/>
                <a:gd name="T41" fmla="*/ 0 h 811"/>
                <a:gd name="T42" fmla="*/ 0 w 84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811"/>
                <a:gd name="T68" fmla="*/ 84 w 84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811">
                  <a:moveTo>
                    <a:pt x="39" y="0"/>
                  </a:moveTo>
                  <a:lnTo>
                    <a:pt x="48" y="104"/>
                  </a:lnTo>
                  <a:lnTo>
                    <a:pt x="52" y="206"/>
                  </a:lnTo>
                  <a:lnTo>
                    <a:pt x="53" y="306"/>
                  </a:lnTo>
                  <a:lnTo>
                    <a:pt x="50" y="405"/>
                  </a:lnTo>
                  <a:lnTo>
                    <a:pt x="44" y="505"/>
                  </a:lnTo>
                  <a:lnTo>
                    <a:pt x="34" y="606"/>
                  </a:lnTo>
                  <a:lnTo>
                    <a:pt x="19" y="707"/>
                  </a:lnTo>
                  <a:lnTo>
                    <a:pt x="0" y="811"/>
                  </a:lnTo>
                  <a:lnTo>
                    <a:pt x="49" y="801"/>
                  </a:lnTo>
                  <a:lnTo>
                    <a:pt x="58" y="749"/>
                  </a:lnTo>
                  <a:lnTo>
                    <a:pt x="68" y="666"/>
                  </a:lnTo>
                  <a:lnTo>
                    <a:pt x="77" y="562"/>
                  </a:lnTo>
                  <a:lnTo>
                    <a:pt x="82" y="446"/>
                  </a:lnTo>
                  <a:lnTo>
                    <a:pt x="84" y="326"/>
                  </a:lnTo>
                  <a:lnTo>
                    <a:pt x="82" y="211"/>
                  </a:lnTo>
                  <a:lnTo>
                    <a:pt x="74" y="10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9" y="29"/>
                  </a:lnTo>
                  <a:lnTo>
                    <a:pt x="55" y="2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06" name="Freeform 157"/>
            <p:cNvSpPr>
              <a:spLocks/>
            </p:cNvSpPr>
            <p:nvPr/>
          </p:nvSpPr>
          <p:spPr bwMode="auto">
            <a:xfrm>
              <a:off x="413" y="2630"/>
              <a:ext cx="51" cy="223"/>
            </a:xfrm>
            <a:custGeom>
              <a:avLst/>
              <a:gdLst>
                <a:gd name="T0" fmla="*/ 0 w 203"/>
                <a:gd name="T1" fmla="*/ 0 h 890"/>
                <a:gd name="T2" fmla="*/ 0 w 203"/>
                <a:gd name="T3" fmla="*/ 0 h 890"/>
                <a:gd name="T4" fmla="*/ 0 w 203"/>
                <a:gd name="T5" fmla="*/ 0 h 890"/>
                <a:gd name="T6" fmla="*/ 0 w 203"/>
                <a:gd name="T7" fmla="*/ 0 h 890"/>
                <a:gd name="T8" fmla="*/ 0 w 203"/>
                <a:gd name="T9" fmla="*/ 0 h 890"/>
                <a:gd name="T10" fmla="*/ 0 w 203"/>
                <a:gd name="T11" fmla="*/ 0 h 890"/>
                <a:gd name="T12" fmla="*/ 0 w 203"/>
                <a:gd name="T13" fmla="*/ 0 h 890"/>
                <a:gd name="T14" fmla="*/ 0 w 203"/>
                <a:gd name="T15" fmla="*/ 1 h 890"/>
                <a:gd name="T16" fmla="*/ 0 w 203"/>
                <a:gd name="T17" fmla="*/ 1 h 890"/>
                <a:gd name="T18" fmla="*/ 0 w 203"/>
                <a:gd name="T19" fmla="*/ 1 h 890"/>
                <a:gd name="T20" fmla="*/ 0 w 203"/>
                <a:gd name="T21" fmla="*/ 1 h 890"/>
                <a:gd name="T22" fmla="*/ 0 w 203"/>
                <a:gd name="T23" fmla="*/ 1 h 890"/>
                <a:gd name="T24" fmla="*/ 0 w 203"/>
                <a:gd name="T25" fmla="*/ 1 h 890"/>
                <a:gd name="T26" fmla="*/ 0 w 203"/>
                <a:gd name="T27" fmla="*/ 1 h 890"/>
                <a:gd name="T28" fmla="*/ 0 w 203"/>
                <a:gd name="T29" fmla="*/ 1 h 890"/>
                <a:gd name="T30" fmla="*/ 0 w 203"/>
                <a:gd name="T31" fmla="*/ 1 h 890"/>
                <a:gd name="T32" fmla="*/ 0 w 203"/>
                <a:gd name="T33" fmla="*/ 1 h 890"/>
                <a:gd name="T34" fmla="*/ 0 w 203"/>
                <a:gd name="T35" fmla="*/ 1 h 890"/>
                <a:gd name="T36" fmla="*/ 0 w 203"/>
                <a:gd name="T37" fmla="*/ 1 h 890"/>
                <a:gd name="T38" fmla="*/ 0 w 203"/>
                <a:gd name="T39" fmla="*/ 1 h 890"/>
                <a:gd name="T40" fmla="*/ 0 w 203"/>
                <a:gd name="T41" fmla="*/ 1 h 890"/>
                <a:gd name="T42" fmla="*/ 0 w 203"/>
                <a:gd name="T43" fmla="*/ 1 h 890"/>
                <a:gd name="T44" fmla="*/ 0 w 203"/>
                <a:gd name="T45" fmla="*/ 1 h 890"/>
                <a:gd name="T46" fmla="*/ 0 w 203"/>
                <a:gd name="T47" fmla="*/ 1 h 890"/>
                <a:gd name="T48" fmla="*/ 0 w 203"/>
                <a:gd name="T49" fmla="*/ 1 h 890"/>
                <a:gd name="T50" fmla="*/ 0 w 203"/>
                <a:gd name="T51" fmla="*/ 1 h 890"/>
                <a:gd name="T52" fmla="*/ 0 w 203"/>
                <a:gd name="T53" fmla="*/ 1 h 890"/>
                <a:gd name="T54" fmla="*/ 0 w 203"/>
                <a:gd name="T55" fmla="*/ 0 h 890"/>
                <a:gd name="T56" fmla="*/ 0 w 203"/>
                <a:gd name="T57" fmla="*/ 0 h 890"/>
                <a:gd name="T58" fmla="*/ 0 w 203"/>
                <a:gd name="T59" fmla="*/ 0 h 890"/>
                <a:gd name="T60" fmla="*/ 0 w 203"/>
                <a:gd name="T61" fmla="*/ 0 h 890"/>
                <a:gd name="T62" fmla="*/ 0 w 203"/>
                <a:gd name="T63" fmla="*/ 0 h 890"/>
                <a:gd name="T64" fmla="*/ 0 w 203"/>
                <a:gd name="T65" fmla="*/ 0 h 890"/>
                <a:gd name="T66" fmla="*/ 0 w 203"/>
                <a:gd name="T67" fmla="*/ 0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890"/>
                <a:gd name="T104" fmla="*/ 203 w 203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890">
                  <a:moveTo>
                    <a:pt x="203" y="49"/>
                  </a:moveTo>
                  <a:lnTo>
                    <a:pt x="172" y="92"/>
                  </a:lnTo>
                  <a:lnTo>
                    <a:pt x="143" y="136"/>
                  </a:lnTo>
                  <a:lnTo>
                    <a:pt x="116" y="182"/>
                  </a:lnTo>
                  <a:lnTo>
                    <a:pt x="95" y="230"/>
                  </a:lnTo>
                  <a:lnTo>
                    <a:pt x="76" y="279"/>
                  </a:lnTo>
                  <a:lnTo>
                    <a:pt x="61" y="329"/>
                  </a:lnTo>
                  <a:lnTo>
                    <a:pt x="50" y="380"/>
                  </a:lnTo>
                  <a:lnTo>
                    <a:pt x="44" y="434"/>
                  </a:lnTo>
                  <a:lnTo>
                    <a:pt x="40" y="488"/>
                  </a:lnTo>
                  <a:lnTo>
                    <a:pt x="41" y="543"/>
                  </a:lnTo>
                  <a:lnTo>
                    <a:pt x="48" y="598"/>
                  </a:lnTo>
                  <a:lnTo>
                    <a:pt x="58" y="656"/>
                  </a:lnTo>
                  <a:lnTo>
                    <a:pt x="73" y="713"/>
                  </a:lnTo>
                  <a:lnTo>
                    <a:pt x="91" y="771"/>
                  </a:lnTo>
                  <a:lnTo>
                    <a:pt x="116" y="830"/>
                  </a:lnTo>
                  <a:lnTo>
                    <a:pt x="145" y="890"/>
                  </a:lnTo>
                  <a:lnTo>
                    <a:pt x="101" y="832"/>
                  </a:lnTo>
                  <a:lnTo>
                    <a:pt x="66" y="776"/>
                  </a:lnTo>
                  <a:lnTo>
                    <a:pt x="39" y="721"/>
                  </a:lnTo>
                  <a:lnTo>
                    <a:pt x="20" y="666"/>
                  </a:lnTo>
                  <a:lnTo>
                    <a:pt x="7" y="612"/>
                  </a:lnTo>
                  <a:lnTo>
                    <a:pt x="1" y="558"/>
                  </a:lnTo>
                  <a:lnTo>
                    <a:pt x="0" y="504"/>
                  </a:lnTo>
                  <a:lnTo>
                    <a:pt x="6" y="450"/>
                  </a:lnTo>
                  <a:lnTo>
                    <a:pt x="15" y="398"/>
                  </a:lnTo>
                  <a:lnTo>
                    <a:pt x="30" y="344"/>
                  </a:lnTo>
                  <a:lnTo>
                    <a:pt x="48" y="289"/>
                  </a:lnTo>
                  <a:lnTo>
                    <a:pt x="69" y="233"/>
                  </a:lnTo>
                  <a:lnTo>
                    <a:pt x="93" y="177"/>
                  </a:lnTo>
                  <a:lnTo>
                    <a:pt x="118" y="119"/>
                  </a:lnTo>
                  <a:lnTo>
                    <a:pt x="145" y="60"/>
                  </a:lnTo>
                  <a:lnTo>
                    <a:pt x="174" y="0"/>
                  </a:lnTo>
                  <a:lnTo>
                    <a:pt x="20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07" name="Freeform 158"/>
            <p:cNvSpPr>
              <a:spLocks/>
            </p:cNvSpPr>
            <p:nvPr/>
          </p:nvSpPr>
          <p:spPr bwMode="auto">
            <a:xfrm>
              <a:off x="697" y="2628"/>
              <a:ext cx="49" cy="252"/>
            </a:xfrm>
            <a:custGeom>
              <a:avLst/>
              <a:gdLst>
                <a:gd name="T0" fmla="*/ 0 w 199"/>
                <a:gd name="T1" fmla="*/ 0 h 1009"/>
                <a:gd name="T2" fmla="*/ 0 w 199"/>
                <a:gd name="T3" fmla="*/ 0 h 1009"/>
                <a:gd name="T4" fmla="*/ 0 w 199"/>
                <a:gd name="T5" fmla="*/ 0 h 1009"/>
                <a:gd name="T6" fmla="*/ 0 w 199"/>
                <a:gd name="T7" fmla="*/ 0 h 1009"/>
                <a:gd name="T8" fmla="*/ 0 w 199"/>
                <a:gd name="T9" fmla="*/ 0 h 1009"/>
                <a:gd name="T10" fmla="*/ 0 w 199"/>
                <a:gd name="T11" fmla="*/ 0 h 1009"/>
                <a:gd name="T12" fmla="*/ 0 w 199"/>
                <a:gd name="T13" fmla="*/ 0 h 1009"/>
                <a:gd name="T14" fmla="*/ 0 w 199"/>
                <a:gd name="T15" fmla="*/ 1 h 1009"/>
                <a:gd name="T16" fmla="*/ 0 w 199"/>
                <a:gd name="T17" fmla="*/ 1 h 1009"/>
                <a:gd name="T18" fmla="*/ 0 w 199"/>
                <a:gd name="T19" fmla="*/ 1 h 1009"/>
                <a:gd name="T20" fmla="*/ 0 w 199"/>
                <a:gd name="T21" fmla="*/ 1 h 1009"/>
                <a:gd name="T22" fmla="*/ 0 w 199"/>
                <a:gd name="T23" fmla="*/ 1 h 1009"/>
                <a:gd name="T24" fmla="*/ 0 w 199"/>
                <a:gd name="T25" fmla="*/ 1 h 1009"/>
                <a:gd name="T26" fmla="*/ 0 w 199"/>
                <a:gd name="T27" fmla="*/ 1 h 1009"/>
                <a:gd name="T28" fmla="*/ 0 w 199"/>
                <a:gd name="T29" fmla="*/ 1 h 1009"/>
                <a:gd name="T30" fmla="*/ 0 w 199"/>
                <a:gd name="T31" fmla="*/ 1 h 1009"/>
                <a:gd name="T32" fmla="*/ 0 w 199"/>
                <a:gd name="T33" fmla="*/ 1 h 1009"/>
                <a:gd name="T34" fmla="*/ 0 w 199"/>
                <a:gd name="T35" fmla="*/ 0 h 1009"/>
                <a:gd name="T36" fmla="*/ 0 w 199"/>
                <a:gd name="T37" fmla="*/ 0 h 1009"/>
                <a:gd name="T38" fmla="*/ 0 w 199"/>
                <a:gd name="T39" fmla="*/ 0 h 1009"/>
                <a:gd name="T40" fmla="*/ 0 w 199"/>
                <a:gd name="T41" fmla="*/ 0 h 1009"/>
                <a:gd name="T42" fmla="*/ 0 w 199"/>
                <a:gd name="T43" fmla="*/ 0 h 1009"/>
                <a:gd name="T44" fmla="*/ 0 w 199"/>
                <a:gd name="T45" fmla="*/ 0 h 1009"/>
                <a:gd name="T46" fmla="*/ 0 w 199"/>
                <a:gd name="T47" fmla="*/ 0 h 1009"/>
                <a:gd name="T48" fmla="*/ 0 w 199"/>
                <a:gd name="T49" fmla="*/ 0 h 1009"/>
                <a:gd name="T50" fmla="*/ 0 w 199"/>
                <a:gd name="T51" fmla="*/ 0 h 1009"/>
                <a:gd name="T52" fmla="*/ 0 w 199"/>
                <a:gd name="T53" fmla="*/ 0 h 1009"/>
                <a:gd name="T54" fmla="*/ 0 w 199"/>
                <a:gd name="T55" fmla="*/ 0 h 1009"/>
                <a:gd name="T56" fmla="*/ 0 w 199"/>
                <a:gd name="T57" fmla="*/ 0 h 10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009"/>
                <a:gd name="T89" fmla="*/ 199 w 199"/>
                <a:gd name="T90" fmla="*/ 1009 h 10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009">
                  <a:moveTo>
                    <a:pt x="77" y="0"/>
                  </a:moveTo>
                  <a:lnTo>
                    <a:pt x="156" y="125"/>
                  </a:lnTo>
                  <a:lnTo>
                    <a:pt x="176" y="257"/>
                  </a:lnTo>
                  <a:lnTo>
                    <a:pt x="191" y="368"/>
                  </a:lnTo>
                  <a:lnTo>
                    <a:pt x="199" y="465"/>
                  </a:lnTo>
                  <a:lnTo>
                    <a:pt x="199" y="554"/>
                  </a:lnTo>
                  <a:lnTo>
                    <a:pt x="187" y="640"/>
                  </a:lnTo>
                  <a:lnTo>
                    <a:pt x="161" y="733"/>
                  </a:lnTo>
                  <a:lnTo>
                    <a:pt x="119" y="837"/>
                  </a:lnTo>
                  <a:lnTo>
                    <a:pt x="58" y="960"/>
                  </a:lnTo>
                  <a:lnTo>
                    <a:pt x="0" y="1009"/>
                  </a:lnTo>
                  <a:lnTo>
                    <a:pt x="37" y="947"/>
                  </a:lnTo>
                  <a:lnTo>
                    <a:pt x="68" y="890"/>
                  </a:lnTo>
                  <a:lnTo>
                    <a:pt x="94" y="836"/>
                  </a:lnTo>
                  <a:lnTo>
                    <a:pt x="117" y="783"/>
                  </a:lnTo>
                  <a:lnTo>
                    <a:pt x="135" y="733"/>
                  </a:lnTo>
                  <a:lnTo>
                    <a:pt x="150" y="684"/>
                  </a:lnTo>
                  <a:lnTo>
                    <a:pt x="162" y="637"/>
                  </a:lnTo>
                  <a:lnTo>
                    <a:pt x="169" y="588"/>
                  </a:lnTo>
                  <a:lnTo>
                    <a:pt x="174" y="539"/>
                  </a:lnTo>
                  <a:lnTo>
                    <a:pt x="176" y="489"/>
                  </a:lnTo>
                  <a:lnTo>
                    <a:pt x="174" y="437"/>
                  </a:lnTo>
                  <a:lnTo>
                    <a:pt x="171" y="384"/>
                  </a:lnTo>
                  <a:lnTo>
                    <a:pt x="164" y="326"/>
                  </a:lnTo>
                  <a:lnTo>
                    <a:pt x="156" y="264"/>
                  </a:lnTo>
                  <a:lnTo>
                    <a:pt x="145" y="199"/>
                  </a:lnTo>
                  <a:lnTo>
                    <a:pt x="133" y="129"/>
                  </a:lnTo>
                  <a:lnTo>
                    <a:pt x="29" y="3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08" name="Freeform 159"/>
            <p:cNvSpPr>
              <a:spLocks/>
            </p:cNvSpPr>
            <p:nvPr/>
          </p:nvSpPr>
          <p:spPr bwMode="auto">
            <a:xfrm>
              <a:off x="428" y="2691"/>
              <a:ext cx="311" cy="39"/>
            </a:xfrm>
            <a:custGeom>
              <a:avLst/>
              <a:gdLst>
                <a:gd name="T0" fmla="*/ 0 w 1246"/>
                <a:gd name="T1" fmla="*/ 0 h 155"/>
                <a:gd name="T2" fmla="*/ 0 w 1246"/>
                <a:gd name="T3" fmla="*/ 0 h 155"/>
                <a:gd name="T4" fmla="*/ 0 w 1246"/>
                <a:gd name="T5" fmla="*/ 0 h 155"/>
                <a:gd name="T6" fmla="*/ 0 w 1246"/>
                <a:gd name="T7" fmla="*/ 0 h 155"/>
                <a:gd name="T8" fmla="*/ 0 w 1246"/>
                <a:gd name="T9" fmla="*/ 0 h 155"/>
                <a:gd name="T10" fmla="*/ 0 w 1246"/>
                <a:gd name="T11" fmla="*/ 0 h 155"/>
                <a:gd name="T12" fmla="*/ 0 w 1246"/>
                <a:gd name="T13" fmla="*/ 0 h 155"/>
                <a:gd name="T14" fmla="*/ 0 w 1246"/>
                <a:gd name="T15" fmla="*/ 0 h 155"/>
                <a:gd name="T16" fmla="*/ 1 w 1246"/>
                <a:gd name="T17" fmla="*/ 0 h 155"/>
                <a:gd name="T18" fmla="*/ 1 w 1246"/>
                <a:gd name="T19" fmla="*/ 0 h 155"/>
                <a:gd name="T20" fmla="*/ 1 w 1246"/>
                <a:gd name="T21" fmla="*/ 0 h 155"/>
                <a:gd name="T22" fmla="*/ 1 w 1246"/>
                <a:gd name="T23" fmla="*/ 0 h 155"/>
                <a:gd name="T24" fmla="*/ 1 w 1246"/>
                <a:gd name="T25" fmla="*/ 0 h 155"/>
                <a:gd name="T26" fmla="*/ 1 w 1246"/>
                <a:gd name="T27" fmla="*/ 0 h 155"/>
                <a:gd name="T28" fmla="*/ 1 w 1246"/>
                <a:gd name="T29" fmla="*/ 0 h 155"/>
                <a:gd name="T30" fmla="*/ 1 w 1246"/>
                <a:gd name="T31" fmla="*/ 0 h 155"/>
                <a:gd name="T32" fmla="*/ 1 w 1246"/>
                <a:gd name="T33" fmla="*/ 0 h 155"/>
                <a:gd name="T34" fmla="*/ 1 w 1246"/>
                <a:gd name="T35" fmla="*/ 0 h 155"/>
                <a:gd name="T36" fmla="*/ 1 w 1246"/>
                <a:gd name="T37" fmla="*/ 0 h 155"/>
                <a:gd name="T38" fmla="*/ 1 w 1246"/>
                <a:gd name="T39" fmla="*/ 0 h 155"/>
                <a:gd name="T40" fmla="*/ 1 w 1246"/>
                <a:gd name="T41" fmla="*/ 0 h 155"/>
                <a:gd name="T42" fmla="*/ 1 w 1246"/>
                <a:gd name="T43" fmla="*/ 0 h 155"/>
                <a:gd name="T44" fmla="*/ 1 w 1246"/>
                <a:gd name="T45" fmla="*/ 0 h 155"/>
                <a:gd name="T46" fmla="*/ 1 w 1246"/>
                <a:gd name="T47" fmla="*/ 0 h 155"/>
                <a:gd name="T48" fmla="*/ 0 w 1246"/>
                <a:gd name="T49" fmla="*/ 0 h 155"/>
                <a:gd name="T50" fmla="*/ 0 w 1246"/>
                <a:gd name="T51" fmla="*/ 0 h 155"/>
                <a:gd name="T52" fmla="*/ 0 w 1246"/>
                <a:gd name="T53" fmla="*/ 0 h 155"/>
                <a:gd name="T54" fmla="*/ 0 w 1246"/>
                <a:gd name="T55" fmla="*/ 0 h 155"/>
                <a:gd name="T56" fmla="*/ 0 w 1246"/>
                <a:gd name="T57" fmla="*/ 0 h 155"/>
                <a:gd name="T58" fmla="*/ 0 w 1246"/>
                <a:gd name="T59" fmla="*/ 0 h 155"/>
                <a:gd name="T60" fmla="*/ 0 w 1246"/>
                <a:gd name="T61" fmla="*/ 0 h 155"/>
                <a:gd name="T62" fmla="*/ 0 w 1246"/>
                <a:gd name="T63" fmla="*/ 0 h 155"/>
                <a:gd name="T64" fmla="*/ 0 w 1246"/>
                <a:gd name="T65" fmla="*/ 0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6"/>
                <a:gd name="T100" fmla="*/ 0 h 155"/>
                <a:gd name="T101" fmla="*/ 1246 w 1246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6" h="155">
                  <a:moveTo>
                    <a:pt x="28" y="30"/>
                  </a:moveTo>
                  <a:lnTo>
                    <a:pt x="73" y="41"/>
                  </a:lnTo>
                  <a:lnTo>
                    <a:pt x="117" y="51"/>
                  </a:lnTo>
                  <a:lnTo>
                    <a:pt x="161" y="60"/>
                  </a:lnTo>
                  <a:lnTo>
                    <a:pt x="204" y="69"/>
                  </a:lnTo>
                  <a:lnTo>
                    <a:pt x="245" y="76"/>
                  </a:lnTo>
                  <a:lnTo>
                    <a:pt x="286" y="82"/>
                  </a:lnTo>
                  <a:lnTo>
                    <a:pt x="326" y="89"/>
                  </a:lnTo>
                  <a:lnTo>
                    <a:pt x="365" y="95"/>
                  </a:lnTo>
                  <a:lnTo>
                    <a:pt x="405" y="100"/>
                  </a:lnTo>
                  <a:lnTo>
                    <a:pt x="443" y="104"/>
                  </a:lnTo>
                  <a:lnTo>
                    <a:pt x="481" y="106"/>
                  </a:lnTo>
                  <a:lnTo>
                    <a:pt x="518" y="109"/>
                  </a:lnTo>
                  <a:lnTo>
                    <a:pt x="556" y="110"/>
                  </a:lnTo>
                  <a:lnTo>
                    <a:pt x="592" y="111"/>
                  </a:lnTo>
                  <a:lnTo>
                    <a:pt x="628" y="111"/>
                  </a:lnTo>
                  <a:lnTo>
                    <a:pt x="663" y="111"/>
                  </a:lnTo>
                  <a:lnTo>
                    <a:pt x="700" y="110"/>
                  </a:lnTo>
                  <a:lnTo>
                    <a:pt x="735" y="107"/>
                  </a:lnTo>
                  <a:lnTo>
                    <a:pt x="770" y="105"/>
                  </a:lnTo>
                  <a:lnTo>
                    <a:pt x="805" y="101"/>
                  </a:lnTo>
                  <a:lnTo>
                    <a:pt x="840" y="97"/>
                  </a:lnTo>
                  <a:lnTo>
                    <a:pt x="874" y="91"/>
                  </a:lnTo>
                  <a:lnTo>
                    <a:pt x="909" y="86"/>
                  </a:lnTo>
                  <a:lnTo>
                    <a:pt x="944" y="80"/>
                  </a:lnTo>
                  <a:lnTo>
                    <a:pt x="979" y="72"/>
                  </a:lnTo>
                  <a:lnTo>
                    <a:pt x="1013" y="64"/>
                  </a:lnTo>
                  <a:lnTo>
                    <a:pt x="1048" y="55"/>
                  </a:lnTo>
                  <a:lnTo>
                    <a:pt x="1084" y="46"/>
                  </a:lnTo>
                  <a:lnTo>
                    <a:pt x="1119" y="35"/>
                  </a:lnTo>
                  <a:lnTo>
                    <a:pt x="1154" y="23"/>
                  </a:lnTo>
                  <a:lnTo>
                    <a:pt x="1191" y="12"/>
                  </a:lnTo>
                  <a:lnTo>
                    <a:pt x="1227" y="0"/>
                  </a:lnTo>
                  <a:lnTo>
                    <a:pt x="1246" y="49"/>
                  </a:lnTo>
                  <a:lnTo>
                    <a:pt x="1203" y="62"/>
                  </a:lnTo>
                  <a:lnTo>
                    <a:pt x="1161" y="75"/>
                  </a:lnTo>
                  <a:lnTo>
                    <a:pt x="1119" y="86"/>
                  </a:lnTo>
                  <a:lnTo>
                    <a:pt x="1079" y="97"/>
                  </a:lnTo>
                  <a:lnTo>
                    <a:pt x="1039" y="106"/>
                  </a:lnTo>
                  <a:lnTo>
                    <a:pt x="1000" y="115"/>
                  </a:lnTo>
                  <a:lnTo>
                    <a:pt x="961" y="124"/>
                  </a:lnTo>
                  <a:lnTo>
                    <a:pt x="923" y="130"/>
                  </a:lnTo>
                  <a:lnTo>
                    <a:pt x="885" y="136"/>
                  </a:lnTo>
                  <a:lnTo>
                    <a:pt x="847" y="141"/>
                  </a:lnTo>
                  <a:lnTo>
                    <a:pt x="810" y="145"/>
                  </a:lnTo>
                  <a:lnTo>
                    <a:pt x="772" y="149"/>
                  </a:lnTo>
                  <a:lnTo>
                    <a:pt x="736" y="151"/>
                  </a:lnTo>
                  <a:lnTo>
                    <a:pt x="700" y="154"/>
                  </a:lnTo>
                  <a:lnTo>
                    <a:pt x="662" y="155"/>
                  </a:lnTo>
                  <a:lnTo>
                    <a:pt x="626" y="155"/>
                  </a:lnTo>
                  <a:lnTo>
                    <a:pt x="589" y="155"/>
                  </a:lnTo>
                  <a:lnTo>
                    <a:pt x="553" y="154"/>
                  </a:lnTo>
                  <a:lnTo>
                    <a:pt x="516" y="153"/>
                  </a:lnTo>
                  <a:lnTo>
                    <a:pt x="479" y="150"/>
                  </a:lnTo>
                  <a:lnTo>
                    <a:pt x="442" y="148"/>
                  </a:lnTo>
                  <a:lnTo>
                    <a:pt x="404" y="144"/>
                  </a:lnTo>
                  <a:lnTo>
                    <a:pt x="367" y="140"/>
                  </a:lnTo>
                  <a:lnTo>
                    <a:pt x="328" y="135"/>
                  </a:lnTo>
                  <a:lnTo>
                    <a:pt x="289" y="129"/>
                  </a:lnTo>
                  <a:lnTo>
                    <a:pt x="250" y="124"/>
                  </a:lnTo>
                  <a:lnTo>
                    <a:pt x="210" y="117"/>
                  </a:lnTo>
                  <a:lnTo>
                    <a:pt x="169" y="110"/>
                  </a:lnTo>
                  <a:lnTo>
                    <a:pt x="127" y="102"/>
                  </a:lnTo>
                  <a:lnTo>
                    <a:pt x="86" y="95"/>
                  </a:lnTo>
                  <a:lnTo>
                    <a:pt x="43" y="86"/>
                  </a:lnTo>
                  <a:lnTo>
                    <a:pt x="0" y="7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09" name="Freeform 160"/>
            <p:cNvSpPr>
              <a:spLocks/>
            </p:cNvSpPr>
            <p:nvPr/>
          </p:nvSpPr>
          <p:spPr bwMode="auto">
            <a:xfrm>
              <a:off x="424" y="2772"/>
              <a:ext cx="315" cy="46"/>
            </a:xfrm>
            <a:custGeom>
              <a:avLst/>
              <a:gdLst>
                <a:gd name="T0" fmla="*/ 0 w 1259"/>
                <a:gd name="T1" fmla="*/ 0 h 183"/>
                <a:gd name="T2" fmla="*/ 0 w 1259"/>
                <a:gd name="T3" fmla="*/ 0 h 183"/>
                <a:gd name="T4" fmla="*/ 0 w 1259"/>
                <a:gd name="T5" fmla="*/ 0 h 183"/>
                <a:gd name="T6" fmla="*/ 0 w 1259"/>
                <a:gd name="T7" fmla="*/ 0 h 183"/>
                <a:gd name="T8" fmla="*/ 1 w 1259"/>
                <a:gd name="T9" fmla="*/ 0 h 183"/>
                <a:gd name="T10" fmla="*/ 1 w 1259"/>
                <a:gd name="T11" fmla="*/ 0 h 183"/>
                <a:gd name="T12" fmla="*/ 1 w 1259"/>
                <a:gd name="T13" fmla="*/ 0 h 183"/>
                <a:gd name="T14" fmla="*/ 1 w 1259"/>
                <a:gd name="T15" fmla="*/ 0 h 183"/>
                <a:gd name="T16" fmla="*/ 1 w 1259"/>
                <a:gd name="T17" fmla="*/ 0 h 183"/>
                <a:gd name="T18" fmla="*/ 1 w 1259"/>
                <a:gd name="T19" fmla="*/ 0 h 183"/>
                <a:gd name="T20" fmla="*/ 1 w 1259"/>
                <a:gd name="T21" fmla="*/ 0 h 183"/>
                <a:gd name="T22" fmla="*/ 1 w 1259"/>
                <a:gd name="T23" fmla="*/ 0 h 183"/>
                <a:gd name="T24" fmla="*/ 1 w 1259"/>
                <a:gd name="T25" fmla="*/ 0 h 183"/>
                <a:gd name="T26" fmla="*/ 1 w 1259"/>
                <a:gd name="T27" fmla="*/ 0 h 183"/>
                <a:gd name="T28" fmla="*/ 1 w 1259"/>
                <a:gd name="T29" fmla="*/ 0 h 183"/>
                <a:gd name="T30" fmla="*/ 1 w 1259"/>
                <a:gd name="T31" fmla="*/ 0 h 183"/>
                <a:gd name="T32" fmla="*/ 1 w 1259"/>
                <a:gd name="T33" fmla="*/ 0 h 183"/>
                <a:gd name="T34" fmla="*/ 1 w 1259"/>
                <a:gd name="T35" fmla="*/ 0 h 183"/>
                <a:gd name="T36" fmla="*/ 1 w 1259"/>
                <a:gd name="T37" fmla="*/ 0 h 183"/>
                <a:gd name="T38" fmla="*/ 1 w 1259"/>
                <a:gd name="T39" fmla="*/ 0 h 183"/>
                <a:gd name="T40" fmla="*/ 1 w 1259"/>
                <a:gd name="T41" fmla="*/ 0 h 183"/>
                <a:gd name="T42" fmla="*/ 1 w 1259"/>
                <a:gd name="T43" fmla="*/ 0 h 183"/>
                <a:gd name="T44" fmla="*/ 1 w 1259"/>
                <a:gd name="T45" fmla="*/ 0 h 183"/>
                <a:gd name="T46" fmla="*/ 1 w 1259"/>
                <a:gd name="T47" fmla="*/ 0 h 183"/>
                <a:gd name="T48" fmla="*/ 1 w 1259"/>
                <a:gd name="T49" fmla="*/ 0 h 183"/>
                <a:gd name="T50" fmla="*/ 1 w 1259"/>
                <a:gd name="T51" fmla="*/ 0 h 183"/>
                <a:gd name="T52" fmla="*/ 1 w 1259"/>
                <a:gd name="T53" fmla="*/ 0 h 183"/>
                <a:gd name="T54" fmla="*/ 1 w 1259"/>
                <a:gd name="T55" fmla="*/ 0 h 183"/>
                <a:gd name="T56" fmla="*/ 0 w 1259"/>
                <a:gd name="T57" fmla="*/ 0 h 183"/>
                <a:gd name="T58" fmla="*/ 0 w 1259"/>
                <a:gd name="T59" fmla="*/ 0 h 183"/>
                <a:gd name="T60" fmla="*/ 0 w 1259"/>
                <a:gd name="T61" fmla="*/ 0 h 183"/>
                <a:gd name="T62" fmla="*/ 0 w 1259"/>
                <a:gd name="T63" fmla="*/ 0 h 183"/>
                <a:gd name="T64" fmla="*/ 0 w 125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9"/>
                <a:gd name="T100" fmla="*/ 0 h 183"/>
                <a:gd name="T101" fmla="*/ 1259 w 125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9" h="183">
                  <a:moveTo>
                    <a:pt x="5" y="29"/>
                  </a:moveTo>
                  <a:lnTo>
                    <a:pt x="50" y="41"/>
                  </a:lnTo>
                  <a:lnTo>
                    <a:pt x="95" y="54"/>
                  </a:lnTo>
                  <a:lnTo>
                    <a:pt x="139" y="65"/>
                  </a:lnTo>
                  <a:lnTo>
                    <a:pt x="183" y="76"/>
                  </a:lnTo>
                  <a:lnTo>
                    <a:pt x="225" y="86"/>
                  </a:lnTo>
                  <a:lnTo>
                    <a:pt x="268" y="95"/>
                  </a:lnTo>
                  <a:lnTo>
                    <a:pt x="309" y="104"/>
                  </a:lnTo>
                  <a:lnTo>
                    <a:pt x="350" y="112"/>
                  </a:lnTo>
                  <a:lnTo>
                    <a:pt x="392" y="118"/>
                  </a:lnTo>
                  <a:lnTo>
                    <a:pt x="432" y="124"/>
                  </a:lnTo>
                  <a:lnTo>
                    <a:pt x="472" y="129"/>
                  </a:lnTo>
                  <a:lnTo>
                    <a:pt x="512" y="134"/>
                  </a:lnTo>
                  <a:lnTo>
                    <a:pt x="552" y="137"/>
                  </a:lnTo>
                  <a:lnTo>
                    <a:pt x="591" y="139"/>
                  </a:lnTo>
                  <a:lnTo>
                    <a:pt x="630" y="140"/>
                  </a:lnTo>
                  <a:lnTo>
                    <a:pt x="667" y="140"/>
                  </a:lnTo>
                  <a:lnTo>
                    <a:pt x="706" y="140"/>
                  </a:lnTo>
                  <a:lnTo>
                    <a:pt x="744" y="139"/>
                  </a:lnTo>
                  <a:lnTo>
                    <a:pt x="781" y="137"/>
                  </a:lnTo>
                  <a:lnTo>
                    <a:pt x="819" y="133"/>
                  </a:lnTo>
                  <a:lnTo>
                    <a:pt x="856" y="128"/>
                  </a:lnTo>
                  <a:lnTo>
                    <a:pt x="893" y="122"/>
                  </a:lnTo>
                  <a:lnTo>
                    <a:pt x="930" y="115"/>
                  </a:lnTo>
                  <a:lnTo>
                    <a:pt x="967" y="107"/>
                  </a:lnTo>
                  <a:lnTo>
                    <a:pt x="1003" y="98"/>
                  </a:lnTo>
                  <a:lnTo>
                    <a:pt x="1039" y="88"/>
                  </a:lnTo>
                  <a:lnTo>
                    <a:pt x="1077" y="76"/>
                  </a:lnTo>
                  <a:lnTo>
                    <a:pt x="1113" y="63"/>
                  </a:lnTo>
                  <a:lnTo>
                    <a:pt x="1150" y="49"/>
                  </a:lnTo>
                  <a:lnTo>
                    <a:pt x="1186" y="34"/>
                  </a:lnTo>
                  <a:lnTo>
                    <a:pt x="1222" y="18"/>
                  </a:lnTo>
                  <a:lnTo>
                    <a:pt x="1259" y="0"/>
                  </a:lnTo>
                  <a:lnTo>
                    <a:pt x="1259" y="48"/>
                  </a:lnTo>
                  <a:lnTo>
                    <a:pt x="1216" y="66"/>
                  </a:lnTo>
                  <a:lnTo>
                    <a:pt x="1173" y="84"/>
                  </a:lnTo>
                  <a:lnTo>
                    <a:pt x="1132" y="100"/>
                  </a:lnTo>
                  <a:lnTo>
                    <a:pt x="1092" y="114"/>
                  </a:lnTo>
                  <a:lnTo>
                    <a:pt x="1051" y="128"/>
                  </a:lnTo>
                  <a:lnTo>
                    <a:pt x="1012" y="139"/>
                  </a:lnTo>
                  <a:lnTo>
                    <a:pt x="972" y="149"/>
                  </a:lnTo>
                  <a:lnTo>
                    <a:pt x="933" y="157"/>
                  </a:lnTo>
                  <a:lnTo>
                    <a:pt x="895" y="164"/>
                  </a:lnTo>
                  <a:lnTo>
                    <a:pt x="856" y="170"/>
                  </a:lnTo>
                  <a:lnTo>
                    <a:pt x="819" y="175"/>
                  </a:lnTo>
                  <a:lnTo>
                    <a:pt x="781" y="179"/>
                  </a:lnTo>
                  <a:lnTo>
                    <a:pt x="744" y="180"/>
                  </a:lnTo>
                  <a:lnTo>
                    <a:pt x="707" y="182"/>
                  </a:lnTo>
                  <a:lnTo>
                    <a:pt x="670" y="183"/>
                  </a:lnTo>
                  <a:lnTo>
                    <a:pt x="632" y="182"/>
                  </a:lnTo>
                  <a:lnTo>
                    <a:pt x="595" y="180"/>
                  </a:lnTo>
                  <a:lnTo>
                    <a:pt x="558" y="177"/>
                  </a:lnTo>
                  <a:lnTo>
                    <a:pt x="521" y="174"/>
                  </a:lnTo>
                  <a:lnTo>
                    <a:pt x="483" y="169"/>
                  </a:lnTo>
                  <a:lnTo>
                    <a:pt x="446" y="164"/>
                  </a:lnTo>
                  <a:lnTo>
                    <a:pt x="407" y="158"/>
                  </a:lnTo>
                  <a:lnTo>
                    <a:pt x="368" y="152"/>
                  </a:lnTo>
                  <a:lnTo>
                    <a:pt x="329" y="144"/>
                  </a:lnTo>
                  <a:lnTo>
                    <a:pt x="290" y="137"/>
                  </a:lnTo>
                  <a:lnTo>
                    <a:pt x="250" y="128"/>
                  </a:lnTo>
                  <a:lnTo>
                    <a:pt x="210" y="119"/>
                  </a:lnTo>
                  <a:lnTo>
                    <a:pt x="170" y="109"/>
                  </a:lnTo>
                  <a:lnTo>
                    <a:pt x="129" y="99"/>
                  </a:lnTo>
                  <a:lnTo>
                    <a:pt x="86" y="89"/>
                  </a:lnTo>
                  <a:lnTo>
                    <a:pt x="44" y="79"/>
                  </a:lnTo>
                  <a:lnTo>
                    <a:pt x="0" y="68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10" name="Freeform 161"/>
            <p:cNvSpPr>
              <a:spLocks/>
            </p:cNvSpPr>
            <p:nvPr/>
          </p:nvSpPr>
          <p:spPr bwMode="auto">
            <a:xfrm>
              <a:off x="365" y="2555"/>
              <a:ext cx="63" cy="237"/>
            </a:xfrm>
            <a:custGeom>
              <a:avLst/>
              <a:gdLst>
                <a:gd name="T0" fmla="*/ 0 w 253"/>
                <a:gd name="T1" fmla="*/ 0 h 949"/>
                <a:gd name="T2" fmla="*/ 0 w 253"/>
                <a:gd name="T3" fmla="*/ 0 h 949"/>
                <a:gd name="T4" fmla="*/ 0 w 253"/>
                <a:gd name="T5" fmla="*/ 0 h 949"/>
                <a:gd name="T6" fmla="*/ 0 w 253"/>
                <a:gd name="T7" fmla="*/ 0 h 949"/>
                <a:gd name="T8" fmla="*/ 0 w 253"/>
                <a:gd name="T9" fmla="*/ 0 h 949"/>
                <a:gd name="T10" fmla="*/ 0 w 253"/>
                <a:gd name="T11" fmla="*/ 0 h 949"/>
                <a:gd name="T12" fmla="*/ 0 w 253"/>
                <a:gd name="T13" fmla="*/ 0 h 949"/>
                <a:gd name="T14" fmla="*/ 0 w 253"/>
                <a:gd name="T15" fmla="*/ 0 h 949"/>
                <a:gd name="T16" fmla="*/ 0 w 253"/>
                <a:gd name="T17" fmla="*/ 0 h 949"/>
                <a:gd name="T18" fmla="*/ 0 w 253"/>
                <a:gd name="T19" fmla="*/ 0 h 949"/>
                <a:gd name="T20" fmla="*/ 0 w 253"/>
                <a:gd name="T21" fmla="*/ 0 h 949"/>
                <a:gd name="T22" fmla="*/ 0 w 253"/>
                <a:gd name="T23" fmla="*/ 0 h 949"/>
                <a:gd name="T24" fmla="*/ 0 w 253"/>
                <a:gd name="T25" fmla="*/ 1 h 949"/>
                <a:gd name="T26" fmla="*/ 0 w 253"/>
                <a:gd name="T27" fmla="*/ 1 h 949"/>
                <a:gd name="T28" fmla="*/ 0 w 253"/>
                <a:gd name="T29" fmla="*/ 1 h 949"/>
                <a:gd name="T30" fmla="*/ 0 w 253"/>
                <a:gd name="T31" fmla="*/ 1 h 949"/>
                <a:gd name="T32" fmla="*/ 0 w 253"/>
                <a:gd name="T33" fmla="*/ 1 h 949"/>
                <a:gd name="T34" fmla="*/ 0 w 253"/>
                <a:gd name="T35" fmla="*/ 1 h 949"/>
                <a:gd name="T36" fmla="*/ 0 w 253"/>
                <a:gd name="T37" fmla="*/ 1 h 949"/>
                <a:gd name="T38" fmla="*/ 0 w 253"/>
                <a:gd name="T39" fmla="*/ 1 h 949"/>
                <a:gd name="T40" fmla="*/ 0 w 253"/>
                <a:gd name="T41" fmla="*/ 1 h 949"/>
                <a:gd name="T42" fmla="*/ 0 w 253"/>
                <a:gd name="T43" fmla="*/ 0 h 949"/>
                <a:gd name="T44" fmla="*/ 0 w 253"/>
                <a:gd name="T45" fmla="*/ 0 h 949"/>
                <a:gd name="T46" fmla="*/ 0 w 253"/>
                <a:gd name="T47" fmla="*/ 0 h 949"/>
                <a:gd name="T48" fmla="*/ 0 w 253"/>
                <a:gd name="T49" fmla="*/ 0 h 949"/>
                <a:gd name="T50" fmla="*/ 0 w 253"/>
                <a:gd name="T51" fmla="*/ 0 h 949"/>
                <a:gd name="T52" fmla="*/ 0 w 253"/>
                <a:gd name="T53" fmla="*/ 0 h 949"/>
                <a:gd name="T54" fmla="*/ 0 w 253"/>
                <a:gd name="T55" fmla="*/ 0 h 949"/>
                <a:gd name="T56" fmla="*/ 0 w 253"/>
                <a:gd name="T57" fmla="*/ 0 h 949"/>
                <a:gd name="T58" fmla="*/ 0 w 253"/>
                <a:gd name="T59" fmla="*/ 0 h 949"/>
                <a:gd name="T60" fmla="*/ 0 w 253"/>
                <a:gd name="T61" fmla="*/ 0 h 949"/>
                <a:gd name="T62" fmla="*/ 0 w 253"/>
                <a:gd name="T63" fmla="*/ 0 h 949"/>
                <a:gd name="T64" fmla="*/ 0 w 253"/>
                <a:gd name="T65" fmla="*/ 0 h 949"/>
                <a:gd name="T66" fmla="*/ 0 w 253"/>
                <a:gd name="T67" fmla="*/ 0 h 9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949"/>
                <a:gd name="T104" fmla="*/ 253 w 253"/>
                <a:gd name="T105" fmla="*/ 949 h 9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949">
                  <a:moveTo>
                    <a:pt x="253" y="49"/>
                  </a:moveTo>
                  <a:lnTo>
                    <a:pt x="203" y="103"/>
                  </a:lnTo>
                  <a:lnTo>
                    <a:pt x="160" y="155"/>
                  </a:lnTo>
                  <a:lnTo>
                    <a:pt x="124" y="208"/>
                  </a:lnTo>
                  <a:lnTo>
                    <a:pt x="94" y="259"/>
                  </a:lnTo>
                  <a:lnTo>
                    <a:pt x="70" y="311"/>
                  </a:lnTo>
                  <a:lnTo>
                    <a:pt x="51" y="362"/>
                  </a:lnTo>
                  <a:lnTo>
                    <a:pt x="37" y="415"/>
                  </a:lnTo>
                  <a:lnTo>
                    <a:pt x="29" y="467"/>
                  </a:lnTo>
                  <a:lnTo>
                    <a:pt x="22" y="521"/>
                  </a:lnTo>
                  <a:lnTo>
                    <a:pt x="21" y="576"/>
                  </a:lnTo>
                  <a:lnTo>
                    <a:pt x="22" y="633"/>
                  </a:lnTo>
                  <a:lnTo>
                    <a:pt x="26" y="691"/>
                  </a:lnTo>
                  <a:lnTo>
                    <a:pt x="32" y="752"/>
                  </a:lnTo>
                  <a:lnTo>
                    <a:pt x="40" y="815"/>
                  </a:lnTo>
                  <a:lnTo>
                    <a:pt x="49" y="880"/>
                  </a:lnTo>
                  <a:lnTo>
                    <a:pt x="59" y="949"/>
                  </a:lnTo>
                  <a:lnTo>
                    <a:pt x="41" y="880"/>
                  </a:lnTo>
                  <a:lnTo>
                    <a:pt x="27" y="813"/>
                  </a:lnTo>
                  <a:lnTo>
                    <a:pt x="15" y="749"/>
                  </a:lnTo>
                  <a:lnTo>
                    <a:pt x="6" y="688"/>
                  </a:lnTo>
                  <a:lnTo>
                    <a:pt x="1" y="628"/>
                  </a:lnTo>
                  <a:lnTo>
                    <a:pt x="0" y="569"/>
                  </a:lnTo>
                  <a:lnTo>
                    <a:pt x="1" y="511"/>
                  </a:lnTo>
                  <a:lnTo>
                    <a:pt x="7" y="455"/>
                  </a:lnTo>
                  <a:lnTo>
                    <a:pt x="17" y="399"/>
                  </a:lnTo>
                  <a:lnTo>
                    <a:pt x="32" y="342"/>
                  </a:lnTo>
                  <a:lnTo>
                    <a:pt x="51" y="287"/>
                  </a:lnTo>
                  <a:lnTo>
                    <a:pt x="75" y="231"/>
                  </a:lnTo>
                  <a:lnTo>
                    <a:pt x="104" y="174"/>
                  </a:lnTo>
                  <a:lnTo>
                    <a:pt x="138" y="118"/>
                  </a:lnTo>
                  <a:lnTo>
                    <a:pt x="178" y="59"/>
                  </a:lnTo>
                  <a:lnTo>
                    <a:pt x="223" y="0"/>
                  </a:lnTo>
                  <a:lnTo>
                    <a:pt x="25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11" name="Freeform 162"/>
            <p:cNvSpPr>
              <a:spLocks/>
            </p:cNvSpPr>
            <p:nvPr/>
          </p:nvSpPr>
          <p:spPr bwMode="auto">
            <a:xfrm>
              <a:off x="730" y="2549"/>
              <a:ext cx="68" cy="265"/>
            </a:xfrm>
            <a:custGeom>
              <a:avLst/>
              <a:gdLst>
                <a:gd name="T0" fmla="*/ 0 w 273"/>
                <a:gd name="T1" fmla="*/ 0 h 1056"/>
                <a:gd name="T2" fmla="*/ 0 w 273"/>
                <a:gd name="T3" fmla="*/ 0 h 1056"/>
                <a:gd name="T4" fmla="*/ 0 w 273"/>
                <a:gd name="T5" fmla="*/ 0 h 1056"/>
                <a:gd name="T6" fmla="*/ 0 w 273"/>
                <a:gd name="T7" fmla="*/ 0 h 1056"/>
                <a:gd name="T8" fmla="*/ 0 w 273"/>
                <a:gd name="T9" fmla="*/ 0 h 1056"/>
                <a:gd name="T10" fmla="*/ 0 w 273"/>
                <a:gd name="T11" fmla="*/ 0 h 1056"/>
                <a:gd name="T12" fmla="*/ 0 w 273"/>
                <a:gd name="T13" fmla="*/ 1 h 1056"/>
                <a:gd name="T14" fmla="*/ 0 w 273"/>
                <a:gd name="T15" fmla="*/ 1 h 1056"/>
                <a:gd name="T16" fmla="*/ 0 w 273"/>
                <a:gd name="T17" fmla="*/ 1 h 1056"/>
                <a:gd name="T18" fmla="*/ 0 w 273"/>
                <a:gd name="T19" fmla="*/ 1 h 1056"/>
                <a:gd name="T20" fmla="*/ 0 w 273"/>
                <a:gd name="T21" fmla="*/ 1 h 1056"/>
                <a:gd name="T22" fmla="*/ 0 w 273"/>
                <a:gd name="T23" fmla="*/ 1 h 1056"/>
                <a:gd name="T24" fmla="*/ 0 w 273"/>
                <a:gd name="T25" fmla="*/ 1 h 1056"/>
                <a:gd name="T26" fmla="*/ 0 w 273"/>
                <a:gd name="T27" fmla="*/ 1 h 1056"/>
                <a:gd name="T28" fmla="*/ 0 w 273"/>
                <a:gd name="T29" fmla="*/ 1 h 1056"/>
                <a:gd name="T30" fmla="*/ 0 w 273"/>
                <a:gd name="T31" fmla="*/ 1 h 1056"/>
                <a:gd name="T32" fmla="*/ 0 w 273"/>
                <a:gd name="T33" fmla="*/ 1 h 1056"/>
                <a:gd name="T34" fmla="*/ 0 w 273"/>
                <a:gd name="T35" fmla="*/ 1 h 1056"/>
                <a:gd name="T36" fmla="*/ 0 w 273"/>
                <a:gd name="T37" fmla="*/ 1 h 1056"/>
                <a:gd name="T38" fmla="*/ 0 w 273"/>
                <a:gd name="T39" fmla="*/ 1 h 1056"/>
                <a:gd name="T40" fmla="*/ 0 w 273"/>
                <a:gd name="T41" fmla="*/ 1 h 1056"/>
                <a:gd name="T42" fmla="*/ 0 w 273"/>
                <a:gd name="T43" fmla="*/ 1 h 1056"/>
                <a:gd name="T44" fmla="*/ 0 w 273"/>
                <a:gd name="T45" fmla="*/ 1 h 1056"/>
                <a:gd name="T46" fmla="*/ 0 w 273"/>
                <a:gd name="T47" fmla="*/ 1 h 1056"/>
                <a:gd name="T48" fmla="*/ 0 w 273"/>
                <a:gd name="T49" fmla="*/ 1 h 1056"/>
                <a:gd name="T50" fmla="*/ 0 w 273"/>
                <a:gd name="T51" fmla="*/ 1 h 1056"/>
                <a:gd name="T52" fmla="*/ 0 w 273"/>
                <a:gd name="T53" fmla="*/ 1 h 1056"/>
                <a:gd name="T54" fmla="*/ 0 w 273"/>
                <a:gd name="T55" fmla="*/ 1 h 1056"/>
                <a:gd name="T56" fmla="*/ 0 w 273"/>
                <a:gd name="T57" fmla="*/ 0 h 1056"/>
                <a:gd name="T58" fmla="*/ 0 w 273"/>
                <a:gd name="T59" fmla="*/ 0 h 1056"/>
                <a:gd name="T60" fmla="*/ 0 w 273"/>
                <a:gd name="T61" fmla="*/ 0 h 1056"/>
                <a:gd name="T62" fmla="*/ 0 w 273"/>
                <a:gd name="T63" fmla="*/ 0 h 1056"/>
                <a:gd name="T64" fmla="*/ 0 w 273"/>
                <a:gd name="T65" fmla="*/ 0 h 1056"/>
                <a:gd name="T66" fmla="*/ 0 w 273"/>
                <a:gd name="T67" fmla="*/ 0 h 10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"/>
                <a:gd name="T103" fmla="*/ 0 h 1056"/>
                <a:gd name="T104" fmla="*/ 273 w 273"/>
                <a:gd name="T105" fmla="*/ 1056 h 10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" h="1056">
                  <a:moveTo>
                    <a:pt x="0" y="0"/>
                  </a:moveTo>
                  <a:lnTo>
                    <a:pt x="55" y="60"/>
                  </a:lnTo>
                  <a:lnTo>
                    <a:pt x="105" y="120"/>
                  </a:lnTo>
                  <a:lnTo>
                    <a:pt x="146" y="182"/>
                  </a:lnTo>
                  <a:lnTo>
                    <a:pt x="183" y="243"/>
                  </a:lnTo>
                  <a:lnTo>
                    <a:pt x="213" y="306"/>
                  </a:lnTo>
                  <a:lnTo>
                    <a:pt x="235" y="368"/>
                  </a:lnTo>
                  <a:lnTo>
                    <a:pt x="254" y="432"/>
                  </a:lnTo>
                  <a:lnTo>
                    <a:pt x="265" y="496"/>
                  </a:lnTo>
                  <a:lnTo>
                    <a:pt x="272" y="561"/>
                  </a:lnTo>
                  <a:lnTo>
                    <a:pt x="273" y="628"/>
                  </a:lnTo>
                  <a:lnTo>
                    <a:pt x="268" y="696"/>
                  </a:lnTo>
                  <a:lnTo>
                    <a:pt x="259" y="766"/>
                  </a:lnTo>
                  <a:lnTo>
                    <a:pt x="244" y="836"/>
                  </a:lnTo>
                  <a:lnTo>
                    <a:pt x="225" y="907"/>
                  </a:lnTo>
                  <a:lnTo>
                    <a:pt x="202" y="981"/>
                  </a:lnTo>
                  <a:lnTo>
                    <a:pt x="174" y="1056"/>
                  </a:lnTo>
                  <a:lnTo>
                    <a:pt x="192" y="986"/>
                  </a:lnTo>
                  <a:lnTo>
                    <a:pt x="207" y="916"/>
                  </a:lnTo>
                  <a:lnTo>
                    <a:pt x="220" y="848"/>
                  </a:lnTo>
                  <a:lnTo>
                    <a:pt x="232" y="782"/>
                  </a:lnTo>
                  <a:lnTo>
                    <a:pt x="240" y="717"/>
                  </a:lnTo>
                  <a:lnTo>
                    <a:pt x="244" y="653"/>
                  </a:lnTo>
                  <a:lnTo>
                    <a:pt x="245" y="590"/>
                  </a:lnTo>
                  <a:lnTo>
                    <a:pt x="243" y="529"/>
                  </a:lnTo>
                  <a:lnTo>
                    <a:pt x="234" y="469"/>
                  </a:lnTo>
                  <a:lnTo>
                    <a:pt x="220" y="409"/>
                  </a:lnTo>
                  <a:lnTo>
                    <a:pt x="202" y="350"/>
                  </a:lnTo>
                  <a:lnTo>
                    <a:pt x="175" y="292"/>
                  </a:lnTo>
                  <a:lnTo>
                    <a:pt x="143" y="236"/>
                  </a:lnTo>
                  <a:lnTo>
                    <a:pt x="104" y="179"/>
                  </a:lnTo>
                  <a:lnTo>
                    <a:pt x="56" y="12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12" name="Freeform 163"/>
            <p:cNvSpPr>
              <a:spLocks/>
            </p:cNvSpPr>
            <p:nvPr/>
          </p:nvSpPr>
          <p:spPr bwMode="auto">
            <a:xfrm>
              <a:off x="521" y="2440"/>
              <a:ext cx="26" cy="205"/>
            </a:xfrm>
            <a:custGeom>
              <a:avLst/>
              <a:gdLst>
                <a:gd name="T0" fmla="*/ 0 w 102"/>
                <a:gd name="T1" fmla="*/ 0 h 821"/>
                <a:gd name="T2" fmla="*/ 0 w 102"/>
                <a:gd name="T3" fmla="*/ 0 h 821"/>
                <a:gd name="T4" fmla="*/ 0 w 102"/>
                <a:gd name="T5" fmla="*/ 0 h 821"/>
                <a:gd name="T6" fmla="*/ 0 w 102"/>
                <a:gd name="T7" fmla="*/ 0 h 821"/>
                <a:gd name="T8" fmla="*/ 0 w 102"/>
                <a:gd name="T9" fmla="*/ 0 h 821"/>
                <a:gd name="T10" fmla="*/ 0 w 102"/>
                <a:gd name="T11" fmla="*/ 0 h 821"/>
                <a:gd name="T12" fmla="*/ 0 w 102"/>
                <a:gd name="T13" fmla="*/ 0 h 821"/>
                <a:gd name="T14" fmla="*/ 0 w 102"/>
                <a:gd name="T15" fmla="*/ 0 h 821"/>
                <a:gd name="T16" fmla="*/ 0 w 102"/>
                <a:gd name="T17" fmla="*/ 1 h 821"/>
                <a:gd name="T18" fmla="*/ 0 w 102"/>
                <a:gd name="T19" fmla="*/ 1 h 821"/>
                <a:gd name="T20" fmla="*/ 0 w 102"/>
                <a:gd name="T21" fmla="*/ 1 h 821"/>
                <a:gd name="T22" fmla="*/ 0 w 102"/>
                <a:gd name="T23" fmla="*/ 1 h 821"/>
                <a:gd name="T24" fmla="*/ 0 w 102"/>
                <a:gd name="T25" fmla="*/ 0 h 821"/>
                <a:gd name="T26" fmla="*/ 0 w 102"/>
                <a:gd name="T27" fmla="*/ 0 h 821"/>
                <a:gd name="T28" fmla="*/ 0 w 102"/>
                <a:gd name="T29" fmla="*/ 0 h 821"/>
                <a:gd name="T30" fmla="*/ 0 w 102"/>
                <a:gd name="T31" fmla="*/ 0 h 821"/>
                <a:gd name="T32" fmla="*/ 0 w 102"/>
                <a:gd name="T33" fmla="*/ 0 h 821"/>
                <a:gd name="T34" fmla="*/ 0 w 102"/>
                <a:gd name="T35" fmla="*/ 0 h 821"/>
                <a:gd name="T36" fmla="*/ 0 w 102"/>
                <a:gd name="T37" fmla="*/ 0 h 821"/>
                <a:gd name="T38" fmla="*/ 0 w 102"/>
                <a:gd name="T39" fmla="*/ 0 h 821"/>
                <a:gd name="T40" fmla="*/ 0 w 102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821"/>
                <a:gd name="T65" fmla="*/ 102 w 102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821">
                  <a:moveTo>
                    <a:pt x="82" y="0"/>
                  </a:moveTo>
                  <a:lnTo>
                    <a:pt x="57" y="78"/>
                  </a:lnTo>
                  <a:lnTo>
                    <a:pt x="41" y="157"/>
                  </a:lnTo>
                  <a:lnTo>
                    <a:pt x="31" y="240"/>
                  </a:lnTo>
                  <a:lnTo>
                    <a:pt x="28" y="326"/>
                  </a:lnTo>
                  <a:lnTo>
                    <a:pt x="31" y="419"/>
                  </a:lnTo>
                  <a:lnTo>
                    <a:pt x="41" y="519"/>
                  </a:lnTo>
                  <a:lnTo>
                    <a:pt x="55" y="629"/>
                  </a:lnTo>
                  <a:lnTo>
                    <a:pt x="73" y="751"/>
                  </a:lnTo>
                  <a:lnTo>
                    <a:pt x="102" y="821"/>
                  </a:lnTo>
                  <a:lnTo>
                    <a:pt x="53" y="821"/>
                  </a:lnTo>
                  <a:lnTo>
                    <a:pt x="35" y="751"/>
                  </a:lnTo>
                  <a:lnTo>
                    <a:pt x="22" y="663"/>
                  </a:lnTo>
                  <a:lnTo>
                    <a:pt x="12" y="577"/>
                  </a:lnTo>
                  <a:lnTo>
                    <a:pt x="5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5" y="226"/>
                  </a:lnTo>
                  <a:lnTo>
                    <a:pt x="16" y="134"/>
                  </a:lnTo>
                  <a:lnTo>
                    <a:pt x="35" y="3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13" name="Freeform 164"/>
            <p:cNvSpPr>
              <a:spLocks/>
            </p:cNvSpPr>
            <p:nvPr/>
          </p:nvSpPr>
          <p:spPr bwMode="auto">
            <a:xfrm>
              <a:off x="626" y="2440"/>
              <a:ext cx="21" cy="203"/>
            </a:xfrm>
            <a:custGeom>
              <a:avLst/>
              <a:gdLst>
                <a:gd name="T0" fmla="*/ 0 w 82"/>
                <a:gd name="T1" fmla="*/ 0 h 811"/>
                <a:gd name="T2" fmla="*/ 0 w 82"/>
                <a:gd name="T3" fmla="*/ 0 h 811"/>
                <a:gd name="T4" fmla="*/ 0 w 82"/>
                <a:gd name="T5" fmla="*/ 0 h 811"/>
                <a:gd name="T6" fmla="*/ 0 w 82"/>
                <a:gd name="T7" fmla="*/ 0 h 811"/>
                <a:gd name="T8" fmla="*/ 0 w 82"/>
                <a:gd name="T9" fmla="*/ 1 h 811"/>
                <a:gd name="T10" fmla="*/ 0 w 82"/>
                <a:gd name="T11" fmla="*/ 1 h 811"/>
                <a:gd name="T12" fmla="*/ 0 w 82"/>
                <a:gd name="T13" fmla="*/ 1 h 811"/>
                <a:gd name="T14" fmla="*/ 0 w 82"/>
                <a:gd name="T15" fmla="*/ 1 h 811"/>
                <a:gd name="T16" fmla="*/ 0 w 82"/>
                <a:gd name="T17" fmla="*/ 1 h 811"/>
                <a:gd name="T18" fmla="*/ 0 w 82"/>
                <a:gd name="T19" fmla="*/ 1 h 811"/>
                <a:gd name="T20" fmla="*/ 0 w 82"/>
                <a:gd name="T21" fmla="*/ 1 h 811"/>
                <a:gd name="T22" fmla="*/ 0 w 82"/>
                <a:gd name="T23" fmla="*/ 1 h 811"/>
                <a:gd name="T24" fmla="*/ 0 w 82"/>
                <a:gd name="T25" fmla="*/ 1 h 811"/>
                <a:gd name="T26" fmla="*/ 0 w 82"/>
                <a:gd name="T27" fmla="*/ 1 h 811"/>
                <a:gd name="T28" fmla="*/ 0 w 82"/>
                <a:gd name="T29" fmla="*/ 0 h 811"/>
                <a:gd name="T30" fmla="*/ 0 w 82"/>
                <a:gd name="T31" fmla="*/ 0 h 811"/>
                <a:gd name="T32" fmla="*/ 0 w 82"/>
                <a:gd name="T33" fmla="*/ 0 h 811"/>
                <a:gd name="T34" fmla="*/ 0 w 82"/>
                <a:gd name="T35" fmla="*/ 0 h 811"/>
                <a:gd name="T36" fmla="*/ 0 w 82"/>
                <a:gd name="T37" fmla="*/ 0 h 811"/>
                <a:gd name="T38" fmla="*/ 0 w 82"/>
                <a:gd name="T39" fmla="*/ 0 h 811"/>
                <a:gd name="T40" fmla="*/ 0 w 82"/>
                <a:gd name="T41" fmla="*/ 0 h 811"/>
                <a:gd name="T42" fmla="*/ 0 w 82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811"/>
                <a:gd name="T68" fmla="*/ 82 w 82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811">
                  <a:moveTo>
                    <a:pt x="38" y="0"/>
                  </a:moveTo>
                  <a:lnTo>
                    <a:pt x="46" y="104"/>
                  </a:lnTo>
                  <a:lnTo>
                    <a:pt x="51" y="206"/>
                  </a:lnTo>
                  <a:lnTo>
                    <a:pt x="52" y="306"/>
                  </a:lnTo>
                  <a:lnTo>
                    <a:pt x="50" y="405"/>
                  </a:lnTo>
                  <a:lnTo>
                    <a:pt x="42" y="505"/>
                  </a:lnTo>
                  <a:lnTo>
                    <a:pt x="32" y="606"/>
                  </a:lnTo>
                  <a:lnTo>
                    <a:pt x="18" y="707"/>
                  </a:lnTo>
                  <a:lnTo>
                    <a:pt x="0" y="811"/>
                  </a:lnTo>
                  <a:lnTo>
                    <a:pt x="47" y="801"/>
                  </a:lnTo>
                  <a:lnTo>
                    <a:pt x="57" y="749"/>
                  </a:lnTo>
                  <a:lnTo>
                    <a:pt x="66" y="666"/>
                  </a:lnTo>
                  <a:lnTo>
                    <a:pt x="75" y="562"/>
                  </a:lnTo>
                  <a:lnTo>
                    <a:pt x="80" y="446"/>
                  </a:lnTo>
                  <a:lnTo>
                    <a:pt x="82" y="326"/>
                  </a:lnTo>
                  <a:lnTo>
                    <a:pt x="80" y="211"/>
                  </a:lnTo>
                  <a:lnTo>
                    <a:pt x="71" y="10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7" y="29"/>
                  </a:lnTo>
                  <a:lnTo>
                    <a:pt x="53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14" name="Freeform 165"/>
            <p:cNvSpPr>
              <a:spLocks/>
            </p:cNvSpPr>
            <p:nvPr/>
          </p:nvSpPr>
          <p:spPr bwMode="auto">
            <a:xfrm>
              <a:off x="416" y="2479"/>
              <a:ext cx="323" cy="173"/>
            </a:xfrm>
            <a:custGeom>
              <a:avLst/>
              <a:gdLst>
                <a:gd name="T0" fmla="*/ 0 w 1294"/>
                <a:gd name="T1" fmla="*/ 0 h 692"/>
                <a:gd name="T2" fmla="*/ 0 w 1294"/>
                <a:gd name="T3" fmla="*/ 0 h 692"/>
                <a:gd name="T4" fmla="*/ 0 w 1294"/>
                <a:gd name="T5" fmla="*/ 1 h 692"/>
                <a:gd name="T6" fmla="*/ 0 w 1294"/>
                <a:gd name="T7" fmla="*/ 1 h 692"/>
                <a:gd name="T8" fmla="*/ 0 w 1294"/>
                <a:gd name="T9" fmla="*/ 1 h 692"/>
                <a:gd name="T10" fmla="*/ 0 w 1294"/>
                <a:gd name="T11" fmla="*/ 1 h 692"/>
                <a:gd name="T12" fmla="*/ 0 w 1294"/>
                <a:gd name="T13" fmla="*/ 1 h 692"/>
                <a:gd name="T14" fmla="*/ 0 w 1294"/>
                <a:gd name="T15" fmla="*/ 1 h 692"/>
                <a:gd name="T16" fmla="*/ 0 w 1294"/>
                <a:gd name="T17" fmla="*/ 1 h 692"/>
                <a:gd name="T18" fmla="*/ 0 w 1294"/>
                <a:gd name="T19" fmla="*/ 1 h 692"/>
                <a:gd name="T20" fmla="*/ 0 w 1294"/>
                <a:gd name="T21" fmla="*/ 1 h 692"/>
                <a:gd name="T22" fmla="*/ 0 w 1294"/>
                <a:gd name="T23" fmla="*/ 1 h 692"/>
                <a:gd name="T24" fmla="*/ 1 w 1294"/>
                <a:gd name="T25" fmla="*/ 1 h 692"/>
                <a:gd name="T26" fmla="*/ 1 w 1294"/>
                <a:gd name="T27" fmla="*/ 1 h 692"/>
                <a:gd name="T28" fmla="*/ 1 w 1294"/>
                <a:gd name="T29" fmla="*/ 1 h 692"/>
                <a:gd name="T30" fmla="*/ 1 w 1294"/>
                <a:gd name="T31" fmla="*/ 1 h 692"/>
                <a:gd name="T32" fmla="*/ 1 w 1294"/>
                <a:gd name="T33" fmla="*/ 1 h 692"/>
                <a:gd name="T34" fmla="*/ 1 w 1294"/>
                <a:gd name="T35" fmla="*/ 1 h 692"/>
                <a:gd name="T36" fmla="*/ 1 w 1294"/>
                <a:gd name="T37" fmla="*/ 1 h 692"/>
                <a:gd name="T38" fmla="*/ 1 w 1294"/>
                <a:gd name="T39" fmla="*/ 1 h 692"/>
                <a:gd name="T40" fmla="*/ 1 w 1294"/>
                <a:gd name="T41" fmla="*/ 1 h 692"/>
                <a:gd name="T42" fmla="*/ 1 w 1294"/>
                <a:gd name="T43" fmla="*/ 1 h 692"/>
                <a:gd name="T44" fmla="*/ 1 w 1294"/>
                <a:gd name="T45" fmla="*/ 1 h 692"/>
                <a:gd name="T46" fmla="*/ 1 w 1294"/>
                <a:gd name="T47" fmla="*/ 0 h 692"/>
                <a:gd name="T48" fmla="*/ 1 w 1294"/>
                <a:gd name="T49" fmla="*/ 0 h 692"/>
                <a:gd name="T50" fmla="*/ 1 w 1294"/>
                <a:gd name="T51" fmla="*/ 0 h 692"/>
                <a:gd name="T52" fmla="*/ 1 w 1294"/>
                <a:gd name="T53" fmla="*/ 1 h 692"/>
                <a:gd name="T54" fmla="*/ 1 w 1294"/>
                <a:gd name="T55" fmla="*/ 1 h 692"/>
                <a:gd name="T56" fmla="*/ 1 w 1294"/>
                <a:gd name="T57" fmla="*/ 1 h 692"/>
                <a:gd name="T58" fmla="*/ 1 w 1294"/>
                <a:gd name="T59" fmla="*/ 1 h 692"/>
                <a:gd name="T60" fmla="*/ 1 w 1294"/>
                <a:gd name="T61" fmla="*/ 1 h 692"/>
                <a:gd name="T62" fmla="*/ 1 w 1294"/>
                <a:gd name="T63" fmla="*/ 1 h 692"/>
                <a:gd name="T64" fmla="*/ 1 w 1294"/>
                <a:gd name="T65" fmla="*/ 1 h 692"/>
                <a:gd name="T66" fmla="*/ 1 w 1294"/>
                <a:gd name="T67" fmla="*/ 1 h 692"/>
                <a:gd name="T68" fmla="*/ 1 w 1294"/>
                <a:gd name="T69" fmla="*/ 1 h 692"/>
                <a:gd name="T70" fmla="*/ 1 w 1294"/>
                <a:gd name="T71" fmla="*/ 1 h 692"/>
                <a:gd name="T72" fmla="*/ 1 w 1294"/>
                <a:gd name="T73" fmla="*/ 1 h 692"/>
                <a:gd name="T74" fmla="*/ 1 w 1294"/>
                <a:gd name="T75" fmla="*/ 1 h 692"/>
                <a:gd name="T76" fmla="*/ 0 w 1294"/>
                <a:gd name="T77" fmla="*/ 1 h 692"/>
                <a:gd name="T78" fmla="*/ 0 w 1294"/>
                <a:gd name="T79" fmla="*/ 1 h 692"/>
                <a:gd name="T80" fmla="*/ 0 w 1294"/>
                <a:gd name="T81" fmla="*/ 1 h 692"/>
                <a:gd name="T82" fmla="*/ 0 w 1294"/>
                <a:gd name="T83" fmla="*/ 1 h 692"/>
                <a:gd name="T84" fmla="*/ 0 w 1294"/>
                <a:gd name="T85" fmla="*/ 1 h 692"/>
                <a:gd name="T86" fmla="*/ 0 w 1294"/>
                <a:gd name="T87" fmla="*/ 1 h 692"/>
                <a:gd name="T88" fmla="*/ 0 w 1294"/>
                <a:gd name="T89" fmla="*/ 1 h 692"/>
                <a:gd name="T90" fmla="*/ 0 w 1294"/>
                <a:gd name="T91" fmla="*/ 1 h 692"/>
                <a:gd name="T92" fmla="*/ 0 w 1294"/>
                <a:gd name="T93" fmla="*/ 1 h 692"/>
                <a:gd name="T94" fmla="*/ 0 w 1294"/>
                <a:gd name="T95" fmla="*/ 0 h 692"/>
                <a:gd name="T96" fmla="*/ 0 w 1294"/>
                <a:gd name="T97" fmla="*/ 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4"/>
                <a:gd name="T148" fmla="*/ 0 h 692"/>
                <a:gd name="T149" fmla="*/ 1294 w 1294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4" h="692">
                  <a:moveTo>
                    <a:pt x="39" y="68"/>
                  </a:moveTo>
                  <a:lnTo>
                    <a:pt x="39" y="149"/>
                  </a:lnTo>
                  <a:lnTo>
                    <a:pt x="43" y="227"/>
                  </a:lnTo>
                  <a:lnTo>
                    <a:pt x="50" y="300"/>
                  </a:lnTo>
                  <a:lnTo>
                    <a:pt x="64" y="367"/>
                  </a:lnTo>
                  <a:lnTo>
                    <a:pt x="85" y="434"/>
                  </a:lnTo>
                  <a:lnTo>
                    <a:pt x="118" y="496"/>
                  </a:lnTo>
                  <a:lnTo>
                    <a:pt x="163" y="556"/>
                  </a:lnTo>
                  <a:lnTo>
                    <a:pt x="223" y="615"/>
                  </a:lnTo>
                  <a:lnTo>
                    <a:pt x="249" y="619"/>
                  </a:lnTo>
                  <a:lnTo>
                    <a:pt x="277" y="623"/>
                  </a:lnTo>
                  <a:lnTo>
                    <a:pt x="303" y="627"/>
                  </a:lnTo>
                  <a:lnTo>
                    <a:pt x="331" y="630"/>
                  </a:lnTo>
                  <a:lnTo>
                    <a:pt x="358" y="633"/>
                  </a:lnTo>
                  <a:lnTo>
                    <a:pt x="384" y="637"/>
                  </a:lnTo>
                  <a:lnTo>
                    <a:pt x="413" y="639"/>
                  </a:lnTo>
                  <a:lnTo>
                    <a:pt x="441" y="642"/>
                  </a:lnTo>
                  <a:lnTo>
                    <a:pt x="468" y="643"/>
                  </a:lnTo>
                  <a:lnTo>
                    <a:pt x="497" y="645"/>
                  </a:lnTo>
                  <a:lnTo>
                    <a:pt x="525" y="647"/>
                  </a:lnTo>
                  <a:lnTo>
                    <a:pt x="554" y="648"/>
                  </a:lnTo>
                  <a:lnTo>
                    <a:pt x="582" y="648"/>
                  </a:lnTo>
                  <a:lnTo>
                    <a:pt x="612" y="648"/>
                  </a:lnTo>
                  <a:lnTo>
                    <a:pt x="641" y="648"/>
                  </a:lnTo>
                  <a:lnTo>
                    <a:pt x="671" y="648"/>
                  </a:lnTo>
                  <a:lnTo>
                    <a:pt x="700" y="647"/>
                  </a:lnTo>
                  <a:lnTo>
                    <a:pt x="730" y="645"/>
                  </a:lnTo>
                  <a:lnTo>
                    <a:pt x="761" y="644"/>
                  </a:lnTo>
                  <a:lnTo>
                    <a:pt x="792" y="642"/>
                  </a:lnTo>
                  <a:lnTo>
                    <a:pt x="823" y="639"/>
                  </a:lnTo>
                  <a:lnTo>
                    <a:pt x="853" y="637"/>
                  </a:lnTo>
                  <a:lnTo>
                    <a:pt x="884" y="633"/>
                  </a:lnTo>
                  <a:lnTo>
                    <a:pt x="917" y="629"/>
                  </a:lnTo>
                  <a:lnTo>
                    <a:pt x="948" y="624"/>
                  </a:lnTo>
                  <a:lnTo>
                    <a:pt x="981" y="619"/>
                  </a:lnTo>
                  <a:lnTo>
                    <a:pt x="1013" y="614"/>
                  </a:lnTo>
                  <a:lnTo>
                    <a:pt x="1046" y="608"/>
                  </a:lnTo>
                  <a:lnTo>
                    <a:pt x="1078" y="600"/>
                  </a:lnTo>
                  <a:lnTo>
                    <a:pt x="1112" y="593"/>
                  </a:lnTo>
                  <a:lnTo>
                    <a:pt x="1146" y="585"/>
                  </a:lnTo>
                  <a:lnTo>
                    <a:pt x="1180" y="576"/>
                  </a:lnTo>
                  <a:lnTo>
                    <a:pt x="1184" y="565"/>
                  </a:lnTo>
                  <a:lnTo>
                    <a:pt x="1192" y="536"/>
                  </a:lnTo>
                  <a:lnTo>
                    <a:pt x="1205" y="489"/>
                  </a:lnTo>
                  <a:lnTo>
                    <a:pt x="1220" y="425"/>
                  </a:lnTo>
                  <a:lnTo>
                    <a:pt x="1232" y="343"/>
                  </a:lnTo>
                  <a:lnTo>
                    <a:pt x="1244" y="244"/>
                  </a:lnTo>
                  <a:lnTo>
                    <a:pt x="1249" y="130"/>
                  </a:lnTo>
                  <a:lnTo>
                    <a:pt x="1246" y="0"/>
                  </a:lnTo>
                  <a:lnTo>
                    <a:pt x="1294" y="78"/>
                  </a:lnTo>
                  <a:lnTo>
                    <a:pt x="1293" y="148"/>
                  </a:lnTo>
                  <a:lnTo>
                    <a:pt x="1288" y="217"/>
                  </a:lnTo>
                  <a:lnTo>
                    <a:pt x="1281" y="286"/>
                  </a:lnTo>
                  <a:lnTo>
                    <a:pt x="1271" y="355"/>
                  </a:lnTo>
                  <a:lnTo>
                    <a:pt x="1259" y="422"/>
                  </a:lnTo>
                  <a:lnTo>
                    <a:pt x="1244" y="490"/>
                  </a:lnTo>
                  <a:lnTo>
                    <a:pt x="1227" y="558"/>
                  </a:lnTo>
                  <a:lnTo>
                    <a:pt x="1209" y="625"/>
                  </a:lnTo>
                  <a:lnTo>
                    <a:pt x="1176" y="630"/>
                  </a:lnTo>
                  <a:lnTo>
                    <a:pt x="1145" y="635"/>
                  </a:lnTo>
                  <a:lnTo>
                    <a:pt x="1115" y="640"/>
                  </a:lnTo>
                  <a:lnTo>
                    <a:pt x="1086" y="645"/>
                  </a:lnTo>
                  <a:lnTo>
                    <a:pt x="1057" y="650"/>
                  </a:lnTo>
                  <a:lnTo>
                    <a:pt x="1030" y="654"/>
                  </a:lnTo>
                  <a:lnTo>
                    <a:pt x="1002" y="659"/>
                  </a:lnTo>
                  <a:lnTo>
                    <a:pt x="976" y="663"/>
                  </a:lnTo>
                  <a:lnTo>
                    <a:pt x="949" y="667"/>
                  </a:lnTo>
                  <a:lnTo>
                    <a:pt x="923" y="670"/>
                  </a:lnTo>
                  <a:lnTo>
                    <a:pt x="897" y="674"/>
                  </a:lnTo>
                  <a:lnTo>
                    <a:pt x="870" y="678"/>
                  </a:lnTo>
                  <a:lnTo>
                    <a:pt x="844" y="680"/>
                  </a:lnTo>
                  <a:lnTo>
                    <a:pt x="818" y="684"/>
                  </a:lnTo>
                  <a:lnTo>
                    <a:pt x="792" y="687"/>
                  </a:lnTo>
                  <a:lnTo>
                    <a:pt x="764" y="688"/>
                  </a:lnTo>
                  <a:lnTo>
                    <a:pt x="736" y="689"/>
                  </a:lnTo>
                  <a:lnTo>
                    <a:pt x="708" y="691"/>
                  </a:lnTo>
                  <a:lnTo>
                    <a:pt x="679" y="692"/>
                  </a:lnTo>
                  <a:lnTo>
                    <a:pt x="649" y="692"/>
                  </a:lnTo>
                  <a:lnTo>
                    <a:pt x="617" y="692"/>
                  </a:lnTo>
                  <a:lnTo>
                    <a:pt x="586" y="692"/>
                  </a:lnTo>
                  <a:lnTo>
                    <a:pt x="554" y="691"/>
                  </a:lnTo>
                  <a:lnTo>
                    <a:pt x="518" y="689"/>
                  </a:lnTo>
                  <a:lnTo>
                    <a:pt x="482" y="687"/>
                  </a:lnTo>
                  <a:lnTo>
                    <a:pt x="446" y="684"/>
                  </a:lnTo>
                  <a:lnTo>
                    <a:pt x="407" y="680"/>
                  </a:lnTo>
                  <a:lnTo>
                    <a:pt x="366" y="677"/>
                  </a:lnTo>
                  <a:lnTo>
                    <a:pt x="323" y="672"/>
                  </a:lnTo>
                  <a:lnTo>
                    <a:pt x="279" y="667"/>
                  </a:lnTo>
                  <a:lnTo>
                    <a:pt x="233" y="660"/>
                  </a:lnTo>
                  <a:lnTo>
                    <a:pt x="184" y="654"/>
                  </a:lnTo>
                  <a:lnTo>
                    <a:pt x="141" y="598"/>
                  </a:lnTo>
                  <a:lnTo>
                    <a:pt x="106" y="541"/>
                  </a:lnTo>
                  <a:lnTo>
                    <a:pt x="80" y="485"/>
                  </a:lnTo>
                  <a:lnTo>
                    <a:pt x="59" y="429"/>
                  </a:lnTo>
                  <a:lnTo>
                    <a:pt x="41" y="370"/>
                  </a:lnTo>
                  <a:lnTo>
                    <a:pt x="26" y="310"/>
                  </a:lnTo>
                  <a:lnTo>
                    <a:pt x="14" y="244"/>
                  </a:lnTo>
                  <a:lnTo>
                    <a:pt x="0" y="174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15" name="Freeform 166"/>
            <p:cNvSpPr>
              <a:spLocks/>
            </p:cNvSpPr>
            <p:nvPr/>
          </p:nvSpPr>
          <p:spPr bwMode="auto">
            <a:xfrm>
              <a:off x="429" y="2706"/>
              <a:ext cx="310" cy="39"/>
            </a:xfrm>
            <a:custGeom>
              <a:avLst/>
              <a:gdLst>
                <a:gd name="T0" fmla="*/ 0 w 1243"/>
                <a:gd name="T1" fmla="*/ 0 h 156"/>
                <a:gd name="T2" fmla="*/ 0 w 1243"/>
                <a:gd name="T3" fmla="*/ 0 h 156"/>
                <a:gd name="T4" fmla="*/ 0 w 1243"/>
                <a:gd name="T5" fmla="*/ 0 h 156"/>
                <a:gd name="T6" fmla="*/ 0 w 1243"/>
                <a:gd name="T7" fmla="*/ 0 h 156"/>
                <a:gd name="T8" fmla="*/ 0 w 1243"/>
                <a:gd name="T9" fmla="*/ 0 h 156"/>
                <a:gd name="T10" fmla="*/ 0 w 1243"/>
                <a:gd name="T11" fmla="*/ 0 h 156"/>
                <a:gd name="T12" fmla="*/ 0 w 1243"/>
                <a:gd name="T13" fmla="*/ 0 h 156"/>
                <a:gd name="T14" fmla="*/ 0 w 1243"/>
                <a:gd name="T15" fmla="*/ 0 h 156"/>
                <a:gd name="T16" fmla="*/ 1 w 1243"/>
                <a:gd name="T17" fmla="*/ 0 h 156"/>
                <a:gd name="T18" fmla="*/ 1 w 1243"/>
                <a:gd name="T19" fmla="*/ 0 h 156"/>
                <a:gd name="T20" fmla="*/ 1 w 1243"/>
                <a:gd name="T21" fmla="*/ 0 h 156"/>
                <a:gd name="T22" fmla="*/ 1 w 1243"/>
                <a:gd name="T23" fmla="*/ 0 h 156"/>
                <a:gd name="T24" fmla="*/ 1 w 1243"/>
                <a:gd name="T25" fmla="*/ 0 h 156"/>
                <a:gd name="T26" fmla="*/ 1 w 1243"/>
                <a:gd name="T27" fmla="*/ 0 h 156"/>
                <a:gd name="T28" fmla="*/ 1 w 1243"/>
                <a:gd name="T29" fmla="*/ 0 h 156"/>
                <a:gd name="T30" fmla="*/ 1 w 1243"/>
                <a:gd name="T31" fmla="*/ 0 h 156"/>
                <a:gd name="T32" fmla="*/ 1 w 1243"/>
                <a:gd name="T33" fmla="*/ 0 h 156"/>
                <a:gd name="T34" fmla="*/ 1 w 1243"/>
                <a:gd name="T35" fmla="*/ 0 h 156"/>
                <a:gd name="T36" fmla="*/ 1 w 1243"/>
                <a:gd name="T37" fmla="*/ 0 h 156"/>
                <a:gd name="T38" fmla="*/ 1 w 1243"/>
                <a:gd name="T39" fmla="*/ 0 h 156"/>
                <a:gd name="T40" fmla="*/ 1 w 1243"/>
                <a:gd name="T41" fmla="*/ 0 h 156"/>
                <a:gd name="T42" fmla="*/ 1 w 1243"/>
                <a:gd name="T43" fmla="*/ 0 h 156"/>
                <a:gd name="T44" fmla="*/ 1 w 1243"/>
                <a:gd name="T45" fmla="*/ 0 h 156"/>
                <a:gd name="T46" fmla="*/ 0 w 1243"/>
                <a:gd name="T47" fmla="*/ 0 h 156"/>
                <a:gd name="T48" fmla="*/ 0 w 1243"/>
                <a:gd name="T49" fmla="*/ 0 h 156"/>
                <a:gd name="T50" fmla="*/ 0 w 1243"/>
                <a:gd name="T51" fmla="*/ 0 h 156"/>
                <a:gd name="T52" fmla="*/ 0 w 1243"/>
                <a:gd name="T53" fmla="*/ 0 h 156"/>
                <a:gd name="T54" fmla="*/ 0 w 1243"/>
                <a:gd name="T55" fmla="*/ 0 h 156"/>
                <a:gd name="T56" fmla="*/ 0 w 1243"/>
                <a:gd name="T57" fmla="*/ 0 h 156"/>
                <a:gd name="T58" fmla="*/ 0 w 1243"/>
                <a:gd name="T59" fmla="*/ 0 h 156"/>
                <a:gd name="T60" fmla="*/ 0 w 1243"/>
                <a:gd name="T61" fmla="*/ 0 h 156"/>
                <a:gd name="T62" fmla="*/ 0 w 1243"/>
                <a:gd name="T63" fmla="*/ 0 h 156"/>
                <a:gd name="T64" fmla="*/ 0 w 1243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3"/>
                <a:gd name="T100" fmla="*/ 0 h 156"/>
                <a:gd name="T101" fmla="*/ 1243 w 1243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3" h="156">
                  <a:moveTo>
                    <a:pt x="0" y="30"/>
                  </a:moveTo>
                  <a:lnTo>
                    <a:pt x="45" y="42"/>
                  </a:lnTo>
                  <a:lnTo>
                    <a:pt x="90" y="52"/>
                  </a:lnTo>
                  <a:lnTo>
                    <a:pt x="134" y="60"/>
                  </a:lnTo>
                  <a:lnTo>
                    <a:pt x="177" y="69"/>
                  </a:lnTo>
                  <a:lnTo>
                    <a:pt x="219" y="77"/>
                  </a:lnTo>
                  <a:lnTo>
                    <a:pt x="261" y="84"/>
                  </a:lnTo>
                  <a:lnTo>
                    <a:pt x="302" y="91"/>
                  </a:lnTo>
                  <a:lnTo>
                    <a:pt x="343" y="96"/>
                  </a:lnTo>
                  <a:lnTo>
                    <a:pt x="383" y="101"/>
                  </a:lnTo>
                  <a:lnTo>
                    <a:pt x="423" y="104"/>
                  </a:lnTo>
                  <a:lnTo>
                    <a:pt x="462" y="107"/>
                  </a:lnTo>
                  <a:lnTo>
                    <a:pt x="501" y="109"/>
                  </a:lnTo>
                  <a:lnTo>
                    <a:pt x="540" y="112"/>
                  </a:lnTo>
                  <a:lnTo>
                    <a:pt x="577" y="113"/>
                  </a:lnTo>
                  <a:lnTo>
                    <a:pt x="615" y="113"/>
                  </a:lnTo>
                  <a:lnTo>
                    <a:pt x="653" y="112"/>
                  </a:lnTo>
                  <a:lnTo>
                    <a:pt x="690" y="111"/>
                  </a:lnTo>
                  <a:lnTo>
                    <a:pt x="728" y="109"/>
                  </a:lnTo>
                  <a:lnTo>
                    <a:pt x="764" y="106"/>
                  </a:lnTo>
                  <a:lnTo>
                    <a:pt x="800" y="102"/>
                  </a:lnTo>
                  <a:lnTo>
                    <a:pt x="837" y="98"/>
                  </a:lnTo>
                  <a:lnTo>
                    <a:pt x="873" y="93"/>
                  </a:lnTo>
                  <a:lnTo>
                    <a:pt x="909" y="87"/>
                  </a:lnTo>
                  <a:lnTo>
                    <a:pt x="944" y="81"/>
                  </a:lnTo>
                  <a:lnTo>
                    <a:pt x="981" y="73"/>
                  </a:lnTo>
                  <a:lnTo>
                    <a:pt x="1017" y="65"/>
                  </a:lnTo>
                  <a:lnTo>
                    <a:pt x="1053" y="55"/>
                  </a:lnTo>
                  <a:lnTo>
                    <a:pt x="1088" y="47"/>
                  </a:lnTo>
                  <a:lnTo>
                    <a:pt x="1125" y="37"/>
                  </a:lnTo>
                  <a:lnTo>
                    <a:pt x="1161" y="25"/>
                  </a:lnTo>
                  <a:lnTo>
                    <a:pt x="1197" y="13"/>
                  </a:lnTo>
                  <a:lnTo>
                    <a:pt x="1234" y="0"/>
                  </a:lnTo>
                  <a:lnTo>
                    <a:pt x="1243" y="50"/>
                  </a:lnTo>
                  <a:lnTo>
                    <a:pt x="1194" y="64"/>
                  </a:lnTo>
                  <a:lnTo>
                    <a:pt x="1146" y="78"/>
                  </a:lnTo>
                  <a:lnTo>
                    <a:pt x="1100" y="91"/>
                  </a:lnTo>
                  <a:lnTo>
                    <a:pt x="1055" y="101"/>
                  </a:lnTo>
                  <a:lnTo>
                    <a:pt x="1011" y="111"/>
                  </a:lnTo>
                  <a:lnTo>
                    <a:pt x="968" y="119"/>
                  </a:lnTo>
                  <a:lnTo>
                    <a:pt x="926" y="127"/>
                  </a:lnTo>
                  <a:lnTo>
                    <a:pt x="886" y="134"/>
                  </a:lnTo>
                  <a:lnTo>
                    <a:pt x="845" y="139"/>
                  </a:lnTo>
                  <a:lnTo>
                    <a:pt x="805" y="144"/>
                  </a:lnTo>
                  <a:lnTo>
                    <a:pt x="767" y="148"/>
                  </a:lnTo>
                  <a:lnTo>
                    <a:pt x="729" y="152"/>
                  </a:lnTo>
                  <a:lnTo>
                    <a:pt x="691" y="154"/>
                  </a:lnTo>
                  <a:lnTo>
                    <a:pt x="655" y="156"/>
                  </a:lnTo>
                  <a:lnTo>
                    <a:pt x="619" y="156"/>
                  </a:lnTo>
                  <a:lnTo>
                    <a:pt x="582" y="156"/>
                  </a:lnTo>
                  <a:lnTo>
                    <a:pt x="547" y="154"/>
                  </a:lnTo>
                  <a:lnTo>
                    <a:pt x="512" y="153"/>
                  </a:lnTo>
                  <a:lnTo>
                    <a:pt x="477" y="151"/>
                  </a:lnTo>
                  <a:lnTo>
                    <a:pt x="442" y="147"/>
                  </a:lnTo>
                  <a:lnTo>
                    <a:pt x="407" y="143"/>
                  </a:lnTo>
                  <a:lnTo>
                    <a:pt x="372" y="138"/>
                  </a:lnTo>
                  <a:lnTo>
                    <a:pt x="337" y="133"/>
                  </a:lnTo>
                  <a:lnTo>
                    <a:pt x="302" y="128"/>
                  </a:lnTo>
                  <a:lnTo>
                    <a:pt x="267" y="122"/>
                  </a:lnTo>
                  <a:lnTo>
                    <a:pt x="232" y="114"/>
                  </a:lnTo>
                  <a:lnTo>
                    <a:pt x="195" y="107"/>
                  </a:lnTo>
                  <a:lnTo>
                    <a:pt x="159" y="99"/>
                  </a:lnTo>
                  <a:lnTo>
                    <a:pt x="123" y="92"/>
                  </a:lnTo>
                  <a:lnTo>
                    <a:pt x="85" y="83"/>
                  </a:lnTo>
                  <a:lnTo>
                    <a:pt x="48" y="74"/>
                  </a:lnTo>
                  <a:lnTo>
                    <a:pt x="9" y="6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16" name="Freeform 167"/>
            <p:cNvSpPr>
              <a:spLocks/>
            </p:cNvSpPr>
            <p:nvPr/>
          </p:nvSpPr>
          <p:spPr bwMode="auto">
            <a:xfrm>
              <a:off x="426" y="2784"/>
              <a:ext cx="313" cy="50"/>
            </a:xfrm>
            <a:custGeom>
              <a:avLst/>
              <a:gdLst>
                <a:gd name="T0" fmla="*/ 0 w 1254"/>
                <a:gd name="T1" fmla="*/ 0 h 203"/>
                <a:gd name="T2" fmla="*/ 0 w 1254"/>
                <a:gd name="T3" fmla="*/ 0 h 203"/>
                <a:gd name="T4" fmla="*/ 0 w 1254"/>
                <a:gd name="T5" fmla="*/ 0 h 203"/>
                <a:gd name="T6" fmla="*/ 0 w 1254"/>
                <a:gd name="T7" fmla="*/ 0 h 203"/>
                <a:gd name="T8" fmla="*/ 0 w 1254"/>
                <a:gd name="T9" fmla="*/ 0 h 203"/>
                <a:gd name="T10" fmla="*/ 0 w 1254"/>
                <a:gd name="T11" fmla="*/ 0 h 203"/>
                <a:gd name="T12" fmla="*/ 0 w 1254"/>
                <a:gd name="T13" fmla="*/ 0 h 203"/>
                <a:gd name="T14" fmla="*/ 0 w 1254"/>
                <a:gd name="T15" fmla="*/ 0 h 203"/>
                <a:gd name="T16" fmla="*/ 1 w 1254"/>
                <a:gd name="T17" fmla="*/ 0 h 203"/>
                <a:gd name="T18" fmla="*/ 1 w 1254"/>
                <a:gd name="T19" fmla="*/ 0 h 203"/>
                <a:gd name="T20" fmla="*/ 1 w 1254"/>
                <a:gd name="T21" fmla="*/ 0 h 203"/>
                <a:gd name="T22" fmla="*/ 1 w 1254"/>
                <a:gd name="T23" fmla="*/ 0 h 203"/>
                <a:gd name="T24" fmla="*/ 1 w 1254"/>
                <a:gd name="T25" fmla="*/ 0 h 203"/>
                <a:gd name="T26" fmla="*/ 1 w 1254"/>
                <a:gd name="T27" fmla="*/ 0 h 203"/>
                <a:gd name="T28" fmla="*/ 1 w 1254"/>
                <a:gd name="T29" fmla="*/ 0 h 203"/>
                <a:gd name="T30" fmla="*/ 1 w 1254"/>
                <a:gd name="T31" fmla="*/ 0 h 203"/>
                <a:gd name="T32" fmla="*/ 1 w 1254"/>
                <a:gd name="T33" fmla="*/ 0 h 203"/>
                <a:gd name="T34" fmla="*/ 1 w 1254"/>
                <a:gd name="T35" fmla="*/ 0 h 203"/>
                <a:gd name="T36" fmla="*/ 1 w 1254"/>
                <a:gd name="T37" fmla="*/ 0 h 203"/>
                <a:gd name="T38" fmla="*/ 1 w 1254"/>
                <a:gd name="T39" fmla="*/ 0 h 203"/>
                <a:gd name="T40" fmla="*/ 1 w 1254"/>
                <a:gd name="T41" fmla="*/ 0 h 203"/>
                <a:gd name="T42" fmla="*/ 1 w 1254"/>
                <a:gd name="T43" fmla="*/ 0 h 203"/>
                <a:gd name="T44" fmla="*/ 1 w 1254"/>
                <a:gd name="T45" fmla="*/ 0 h 203"/>
                <a:gd name="T46" fmla="*/ 1 w 1254"/>
                <a:gd name="T47" fmla="*/ 0 h 203"/>
                <a:gd name="T48" fmla="*/ 1 w 1254"/>
                <a:gd name="T49" fmla="*/ 0 h 203"/>
                <a:gd name="T50" fmla="*/ 0 w 1254"/>
                <a:gd name="T51" fmla="*/ 0 h 203"/>
                <a:gd name="T52" fmla="*/ 0 w 1254"/>
                <a:gd name="T53" fmla="*/ 0 h 203"/>
                <a:gd name="T54" fmla="*/ 0 w 1254"/>
                <a:gd name="T55" fmla="*/ 0 h 203"/>
                <a:gd name="T56" fmla="*/ 0 w 1254"/>
                <a:gd name="T57" fmla="*/ 0 h 203"/>
                <a:gd name="T58" fmla="*/ 0 w 1254"/>
                <a:gd name="T59" fmla="*/ 0 h 203"/>
                <a:gd name="T60" fmla="*/ 0 w 1254"/>
                <a:gd name="T61" fmla="*/ 0 h 203"/>
                <a:gd name="T62" fmla="*/ 0 w 1254"/>
                <a:gd name="T63" fmla="*/ 0 h 203"/>
                <a:gd name="T64" fmla="*/ 0 w 1254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4"/>
                <a:gd name="T100" fmla="*/ 0 h 203"/>
                <a:gd name="T101" fmla="*/ 1254 w 1254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4" h="203">
                  <a:moveTo>
                    <a:pt x="0" y="30"/>
                  </a:moveTo>
                  <a:lnTo>
                    <a:pt x="45" y="43"/>
                  </a:lnTo>
                  <a:lnTo>
                    <a:pt x="90" y="55"/>
                  </a:lnTo>
                  <a:lnTo>
                    <a:pt x="134" y="68"/>
                  </a:lnTo>
                  <a:lnTo>
                    <a:pt x="178" y="78"/>
                  </a:lnTo>
                  <a:lnTo>
                    <a:pt x="220" y="88"/>
                  </a:lnTo>
                  <a:lnTo>
                    <a:pt x="263" y="98"/>
                  </a:lnTo>
                  <a:lnTo>
                    <a:pt x="304" y="105"/>
                  </a:lnTo>
                  <a:lnTo>
                    <a:pt x="345" y="114"/>
                  </a:lnTo>
                  <a:lnTo>
                    <a:pt x="387" y="120"/>
                  </a:lnTo>
                  <a:lnTo>
                    <a:pt x="427" y="127"/>
                  </a:lnTo>
                  <a:lnTo>
                    <a:pt x="467" y="132"/>
                  </a:lnTo>
                  <a:lnTo>
                    <a:pt x="507" y="135"/>
                  </a:lnTo>
                  <a:lnTo>
                    <a:pt x="547" y="139"/>
                  </a:lnTo>
                  <a:lnTo>
                    <a:pt x="586" y="142"/>
                  </a:lnTo>
                  <a:lnTo>
                    <a:pt x="625" y="143"/>
                  </a:lnTo>
                  <a:lnTo>
                    <a:pt x="662" y="143"/>
                  </a:lnTo>
                  <a:lnTo>
                    <a:pt x="701" y="143"/>
                  </a:lnTo>
                  <a:lnTo>
                    <a:pt x="739" y="140"/>
                  </a:lnTo>
                  <a:lnTo>
                    <a:pt x="776" y="138"/>
                  </a:lnTo>
                  <a:lnTo>
                    <a:pt x="814" y="134"/>
                  </a:lnTo>
                  <a:lnTo>
                    <a:pt x="851" y="129"/>
                  </a:lnTo>
                  <a:lnTo>
                    <a:pt x="888" y="124"/>
                  </a:lnTo>
                  <a:lnTo>
                    <a:pt x="925" y="117"/>
                  </a:lnTo>
                  <a:lnTo>
                    <a:pt x="962" y="108"/>
                  </a:lnTo>
                  <a:lnTo>
                    <a:pt x="998" y="99"/>
                  </a:lnTo>
                  <a:lnTo>
                    <a:pt x="1034" y="89"/>
                  </a:lnTo>
                  <a:lnTo>
                    <a:pt x="1072" y="77"/>
                  </a:lnTo>
                  <a:lnTo>
                    <a:pt x="1108" y="64"/>
                  </a:lnTo>
                  <a:lnTo>
                    <a:pt x="1145" y="50"/>
                  </a:lnTo>
                  <a:lnTo>
                    <a:pt x="1181" y="35"/>
                  </a:lnTo>
                  <a:lnTo>
                    <a:pt x="1217" y="18"/>
                  </a:lnTo>
                  <a:lnTo>
                    <a:pt x="1254" y="0"/>
                  </a:lnTo>
                  <a:lnTo>
                    <a:pt x="1254" y="50"/>
                  </a:lnTo>
                  <a:lnTo>
                    <a:pt x="1211" y="65"/>
                  </a:lnTo>
                  <a:lnTo>
                    <a:pt x="1170" y="80"/>
                  </a:lnTo>
                  <a:lnTo>
                    <a:pt x="1131" y="94"/>
                  </a:lnTo>
                  <a:lnTo>
                    <a:pt x="1094" y="108"/>
                  </a:lnTo>
                  <a:lnTo>
                    <a:pt x="1059" y="120"/>
                  </a:lnTo>
                  <a:lnTo>
                    <a:pt x="1024" y="132"/>
                  </a:lnTo>
                  <a:lnTo>
                    <a:pt x="992" y="143"/>
                  </a:lnTo>
                  <a:lnTo>
                    <a:pt x="960" y="153"/>
                  </a:lnTo>
                  <a:lnTo>
                    <a:pt x="929" y="162"/>
                  </a:lnTo>
                  <a:lnTo>
                    <a:pt x="899" y="171"/>
                  </a:lnTo>
                  <a:lnTo>
                    <a:pt x="869" y="178"/>
                  </a:lnTo>
                  <a:lnTo>
                    <a:pt x="839" y="184"/>
                  </a:lnTo>
                  <a:lnTo>
                    <a:pt x="809" y="189"/>
                  </a:lnTo>
                  <a:lnTo>
                    <a:pt x="779" y="194"/>
                  </a:lnTo>
                  <a:lnTo>
                    <a:pt x="749" y="198"/>
                  </a:lnTo>
                  <a:lnTo>
                    <a:pt x="719" y="201"/>
                  </a:lnTo>
                  <a:lnTo>
                    <a:pt x="687" y="202"/>
                  </a:lnTo>
                  <a:lnTo>
                    <a:pt x="655" y="203"/>
                  </a:lnTo>
                  <a:lnTo>
                    <a:pt x="621" y="202"/>
                  </a:lnTo>
                  <a:lnTo>
                    <a:pt x="587" y="201"/>
                  </a:lnTo>
                  <a:lnTo>
                    <a:pt x="551" y="198"/>
                  </a:lnTo>
                  <a:lnTo>
                    <a:pt x="513" y="193"/>
                  </a:lnTo>
                  <a:lnTo>
                    <a:pt x="473" y="188"/>
                  </a:lnTo>
                  <a:lnTo>
                    <a:pt x="432" y="182"/>
                  </a:lnTo>
                  <a:lnTo>
                    <a:pt x="388" y="176"/>
                  </a:lnTo>
                  <a:lnTo>
                    <a:pt x="342" y="167"/>
                  </a:lnTo>
                  <a:lnTo>
                    <a:pt x="294" y="157"/>
                  </a:lnTo>
                  <a:lnTo>
                    <a:pt x="242" y="145"/>
                  </a:lnTo>
                  <a:lnTo>
                    <a:pt x="188" y="133"/>
                  </a:lnTo>
                  <a:lnTo>
                    <a:pt x="130" y="119"/>
                  </a:lnTo>
                  <a:lnTo>
                    <a:pt x="69" y="104"/>
                  </a:lnTo>
                  <a:lnTo>
                    <a:pt x="5" y="8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17" name="Freeform 168"/>
            <p:cNvSpPr>
              <a:spLocks/>
            </p:cNvSpPr>
            <p:nvPr/>
          </p:nvSpPr>
          <p:spPr bwMode="auto">
            <a:xfrm>
              <a:off x="706" y="2633"/>
              <a:ext cx="31" cy="68"/>
            </a:xfrm>
            <a:custGeom>
              <a:avLst/>
              <a:gdLst>
                <a:gd name="T0" fmla="*/ 0 w 123"/>
                <a:gd name="T1" fmla="*/ 0 h 275"/>
                <a:gd name="T2" fmla="*/ 0 w 123"/>
                <a:gd name="T3" fmla="*/ 0 h 275"/>
                <a:gd name="T4" fmla="*/ 0 w 123"/>
                <a:gd name="T5" fmla="*/ 0 h 275"/>
                <a:gd name="T6" fmla="*/ 0 w 123"/>
                <a:gd name="T7" fmla="*/ 0 h 275"/>
                <a:gd name="T8" fmla="*/ 0 w 123"/>
                <a:gd name="T9" fmla="*/ 0 h 275"/>
                <a:gd name="T10" fmla="*/ 0 w 123"/>
                <a:gd name="T11" fmla="*/ 0 h 275"/>
                <a:gd name="T12" fmla="*/ 0 w 123"/>
                <a:gd name="T13" fmla="*/ 0 h 275"/>
                <a:gd name="T14" fmla="*/ 0 w 123"/>
                <a:gd name="T15" fmla="*/ 0 h 275"/>
                <a:gd name="T16" fmla="*/ 0 w 123"/>
                <a:gd name="T17" fmla="*/ 0 h 275"/>
                <a:gd name="T18" fmla="*/ 0 w 123"/>
                <a:gd name="T19" fmla="*/ 0 h 275"/>
                <a:gd name="T20" fmla="*/ 0 w 123"/>
                <a:gd name="T21" fmla="*/ 0 h 275"/>
                <a:gd name="T22" fmla="*/ 0 w 123"/>
                <a:gd name="T23" fmla="*/ 0 h 275"/>
                <a:gd name="T24" fmla="*/ 0 w 123"/>
                <a:gd name="T25" fmla="*/ 0 h 275"/>
                <a:gd name="T26" fmla="*/ 0 w 123"/>
                <a:gd name="T27" fmla="*/ 0 h 275"/>
                <a:gd name="T28" fmla="*/ 0 w 123"/>
                <a:gd name="T29" fmla="*/ 0 h 275"/>
                <a:gd name="T30" fmla="*/ 0 w 123"/>
                <a:gd name="T31" fmla="*/ 0 h 275"/>
                <a:gd name="T32" fmla="*/ 0 w 123"/>
                <a:gd name="T33" fmla="*/ 0 h 275"/>
                <a:gd name="T34" fmla="*/ 0 w 123"/>
                <a:gd name="T35" fmla="*/ 0 h 275"/>
                <a:gd name="T36" fmla="*/ 0 w 123"/>
                <a:gd name="T37" fmla="*/ 0 h 2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275"/>
                <a:gd name="T59" fmla="*/ 123 w 123"/>
                <a:gd name="T60" fmla="*/ 275 h 2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275">
                  <a:moveTo>
                    <a:pt x="29" y="0"/>
                  </a:moveTo>
                  <a:lnTo>
                    <a:pt x="50" y="34"/>
                  </a:lnTo>
                  <a:lnTo>
                    <a:pt x="67" y="65"/>
                  </a:lnTo>
                  <a:lnTo>
                    <a:pt x="80" y="94"/>
                  </a:lnTo>
                  <a:lnTo>
                    <a:pt x="90" y="123"/>
                  </a:lnTo>
                  <a:lnTo>
                    <a:pt x="99" y="152"/>
                  </a:lnTo>
                  <a:lnTo>
                    <a:pt x="106" y="185"/>
                  </a:lnTo>
                  <a:lnTo>
                    <a:pt x="114" y="222"/>
                  </a:lnTo>
                  <a:lnTo>
                    <a:pt x="123" y="265"/>
                  </a:lnTo>
                  <a:lnTo>
                    <a:pt x="86" y="275"/>
                  </a:lnTo>
                  <a:lnTo>
                    <a:pt x="85" y="233"/>
                  </a:lnTo>
                  <a:lnTo>
                    <a:pt x="81" y="198"/>
                  </a:lnTo>
                  <a:lnTo>
                    <a:pt x="74" y="167"/>
                  </a:lnTo>
                  <a:lnTo>
                    <a:pt x="65" y="138"/>
                  </a:lnTo>
                  <a:lnTo>
                    <a:pt x="52" y="111"/>
                  </a:lnTo>
                  <a:lnTo>
                    <a:pt x="37" y="83"/>
                  </a:lnTo>
                  <a:lnTo>
                    <a:pt x="20" y="52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18" name="Freeform 169"/>
            <p:cNvSpPr>
              <a:spLocks/>
            </p:cNvSpPr>
            <p:nvPr/>
          </p:nvSpPr>
          <p:spPr bwMode="auto">
            <a:xfrm>
              <a:off x="731" y="2710"/>
              <a:ext cx="10" cy="74"/>
            </a:xfrm>
            <a:custGeom>
              <a:avLst/>
              <a:gdLst>
                <a:gd name="T0" fmla="*/ 0 w 38"/>
                <a:gd name="T1" fmla="*/ 0 h 297"/>
                <a:gd name="T2" fmla="*/ 0 w 38"/>
                <a:gd name="T3" fmla="*/ 0 h 297"/>
                <a:gd name="T4" fmla="*/ 0 w 38"/>
                <a:gd name="T5" fmla="*/ 0 h 297"/>
                <a:gd name="T6" fmla="*/ 0 w 38"/>
                <a:gd name="T7" fmla="*/ 0 h 297"/>
                <a:gd name="T8" fmla="*/ 0 w 38"/>
                <a:gd name="T9" fmla="*/ 0 h 297"/>
                <a:gd name="T10" fmla="*/ 0 w 38"/>
                <a:gd name="T11" fmla="*/ 0 h 297"/>
                <a:gd name="T12" fmla="*/ 0 w 38"/>
                <a:gd name="T13" fmla="*/ 0 h 297"/>
                <a:gd name="T14" fmla="*/ 0 w 38"/>
                <a:gd name="T15" fmla="*/ 0 h 297"/>
                <a:gd name="T16" fmla="*/ 0 w 38"/>
                <a:gd name="T17" fmla="*/ 0 h 297"/>
                <a:gd name="T18" fmla="*/ 0 w 38"/>
                <a:gd name="T19" fmla="*/ 0 h 297"/>
                <a:gd name="T20" fmla="*/ 0 w 38"/>
                <a:gd name="T21" fmla="*/ 0 h 2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97"/>
                <a:gd name="T35" fmla="*/ 38 w 38"/>
                <a:gd name="T36" fmla="*/ 297 h 2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97">
                  <a:moveTo>
                    <a:pt x="25" y="0"/>
                  </a:moveTo>
                  <a:lnTo>
                    <a:pt x="30" y="70"/>
                  </a:lnTo>
                  <a:lnTo>
                    <a:pt x="34" y="139"/>
                  </a:lnTo>
                  <a:lnTo>
                    <a:pt x="37" y="209"/>
                  </a:lnTo>
                  <a:lnTo>
                    <a:pt x="38" y="279"/>
                  </a:lnTo>
                  <a:lnTo>
                    <a:pt x="6" y="297"/>
                  </a:lnTo>
                  <a:lnTo>
                    <a:pt x="9" y="220"/>
                  </a:lnTo>
                  <a:lnTo>
                    <a:pt x="10" y="154"/>
                  </a:lnTo>
                  <a:lnTo>
                    <a:pt x="8" y="89"/>
                  </a:lnTo>
                  <a:lnTo>
                    <a:pt x="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19" name="Freeform 170"/>
            <p:cNvSpPr>
              <a:spLocks/>
            </p:cNvSpPr>
            <p:nvPr/>
          </p:nvSpPr>
          <p:spPr bwMode="auto">
            <a:xfrm>
              <a:off x="431" y="2642"/>
              <a:ext cx="41" cy="66"/>
            </a:xfrm>
            <a:custGeom>
              <a:avLst/>
              <a:gdLst>
                <a:gd name="T0" fmla="*/ 0 w 164"/>
                <a:gd name="T1" fmla="*/ 0 h 264"/>
                <a:gd name="T2" fmla="*/ 0 w 164"/>
                <a:gd name="T3" fmla="*/ 0 h 264"/>
                <a:gd name="T4" fmla="*/ 0 w 164"/>
                <a:gd name="T5" fmla="*/ 0 h 264"/>
                <a:gd name="T6" fmla="*/ 0 w 164"/>
                <a:gd name="T7" fmla="*/ 0 h 264"/>
                <a:gd name="T8" fmla="*/ 0 w 164"/>
                <a:gd name="T9" fmla="*/ 0 h 264"/>
                <a:gd name="T10" fmla="*/ 0 w 164"/>
                <a:gd name="T11" fmla="*/ 0 h 264"/>
                <a:gd name="T12" fmla="*/ 0 w 164"/>
                <a:gd name="T13" fmla="*/ 0 h 264"/>
                <a:gd name="T14" fmla="*/ 0 w 164"/>
                <a:gd name="T15" fmla="*/ 0 h 264"/>
                <a:gd name="T16" fmla="*/ 0 w 164"/>
                <a:gd name="T17" fmla="*/ 0 h 264"/>
                <a:gd name="T18" fmla="*/ 0 w 164"/>
                <a:gd name="T19" fmla="*/ 0 h 264"/>
                <a:gd name="T20" fmla="*/ 0 w 164"/>
                <a:gd name="T21" fmla="*/ 0 h 264"/>
                <a:gd name="T22" fmla="*/ 0 w 164"/>
                <a:gd name="T23" fmla="*/ 0 h 264"/>
                <a:gd name="T24" fmla="*/ 0 w 164"/>
                <a:gd name="T25" fmla="*/ 0 h 264"/>
                <a:gd name="T26" fmla="*/ 0 w 164"/>
                <a:gd name="T27" fmla="*/ 0 h 264"/>
                <a:gd name="T28" fmla="*/ 0 w 164"/>
                <a:gd name="T29" fmla="*/ 0 h 264"/>
                <a:gd name="T30" fmla="*/ 0 w 164"/>
                <a:gd name="T31" fmla="*/ 0 h 264"/>
                <a:gd name="T32" fmla="*/ 0 w 164"/>
                <a:gd name="T33" fmla="*/ 0 h 264"/>
                <a:gd name="T34" fmla="*/ 0 w 164"/>
                <a:gd name="T35" fmla="*/ 0 h 264"/>
                <a:gd name="T36" fmla="*/ 0 w 164"/>
                <a:gd name="T37" fmla="*/ 0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264"/>
                <a:gd name="T59" fmla="*/ 164 w 164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264">
                  <a:moveTo>
                    <a:pt x="164" y="5"/>
                  </a:moveTo>
                  <a:lnTo>
                    <a:pt x="137" y="34"/>
                  </a:lnTo>
                  <a:lnTo>
                    <a:pt x="117" y="62"/>
                  </a:lnTo>
                  <a:lnTo>
                    <a:pt x="102" y="92"/>
                  </a:lnTo>
                  <a:lnTo>
                    <a:pt x="89" y="122"/>
                  </a:lnTo>
                  <a:lnTo>
                    <a:pt x="79" y="155"/>
                  </a:lnTo>
                  <a:lnTo>
                    <a:pt x="69" y="189"/>
                  </a:lnTo>
                  <a:lnTo>
                    <a:pt x="57" y="225"/>
                  </a:lnTo>
                  <a:lnTo>
                    <a:pt x="42" y="264"/>
                  </a:lnTo>
                  <a:lnTo>
                    <a:pt x="0" y="253"/>
                  </a:lnTo>
                  <a:lnTo>
                    <a:pt x="9" y="218"/>
                  </a:lnTo>
                  <a:lnTo>
                    <a:pt x="19" y="185"/>
                  </a:lnTo>
                  <a:lnTo>
                    <a:pt x="33" y="153"/>
                  </a:lnTo>
                  <a:lnTo>
                    <a:pt x="47" y="122"/>
                  </a:lnTo>
                  <a:lnTo>
                    <a:pt x="63" y="91"/>
                  </a:lnTo>
                  <a:lnTo>
                    <a:pt x="80" y="61"/>
                  </a:lnTo>
                  <a:lnTo>
                    <a:pt x="99" y="31"/>
                  </a:lnTo>
                  <a:lnTo>
                    <a:pt x="118" y="0"/>
                  </a:lnTo>
                  <a:lnTo>
                    <a:pt x="164" y="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20" name="Freeform 171"/>
            <p:cNvSpPr>
              <a:spLocks/>
            </p:cNvSpPr>
            <p:nvPr/>
          </p:nvSpPr>
          <p:spPr bwMode="auto">
            <a:xfrm>
              <a:off x="425" y="2492"/>
              <a:ext cx="55" cy="143"/>
            </a:xfrm>
            <a:custGeom>
              <a:avLst/>
              <a:gdLst>
                <a:gd name="T0" fmla="*/ 0 w 219"/>
                <a:gd name="T1" fmla="*/ 0 h 573"/>
                <a:gd name="T2" fmla="*/ 0 w 219"/>
                <a:gd name="T3" fmla="*/ 0 h 573"/>
                <a:gd name="T4" fmla="*/ 0 w 219"/>
                <a:gd name="T5" fmla="*/ 0 h 573"/>
                <a:gd name="T6" fmla="*/ 0 w 219"/>
                <a:gd name="T7" fmla="*/ 0 h 573"/>
                <a:gd name="T8" fmla="*/ 0 w 219"/>
                <a:gd name="T9" fmla="*/ 0 h 573"/>
                <a:gd name="T10" fmla="*/ 0 w 219"/>
                <a:gd name="T11" fmla="*/ 0 h 573"/>
                <a:gd name="T12" fmla="*/ 0 w 219"/>
                <a:gd name="T13" fmla="*/ 0 h 573"/>
                <a:gd name="T14" fmla="*/ 0 w 219"/>
                <a:gd name="T15" fmla="*/ 0 h 573"/>
                <a:gd name="T16" fmla="*/ 0 w 219"/>
                <a:gd name="T17" fmla="*/ 0 h 573"/>
                <a:gd name="T18" fmla="*/ 0 w 219"/>
                <a:gd name="T19" fmla="*/ 0 h 573"/>
                <a:gd name="T20" fmla="*/ 0 w 219"/>
                <a:gd name="T21" fmla="*/ 0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573"/>
                <a:gd name="T35" fmla="*/ 219 w 219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573">
                  <a:moveTo>
                    <a:pt x="50" y="74"/>
                  </a:moveTo>
                  <a:lnTo>
                    <a:pt x="44" y="208"/>
                  </a:lnTo>
                  <a:lnTo>
                    <a:pt x="82" y="377"/>
                  </a:lnTo>
                  <a:lnTo>
                    <a:pt x="219" y="573"/>
                  </a:lnTo>
                  <a:lnTo>
                    <a:pt x="163" y="560"/>
                  </a:lnTo>
                  <a:lnTo>
                    <a:pt x="88" y="460"/>
                  </a:lnTo>
                  <a:lnTo>
                    <a:pt x="25" y="327"/>
                  </a:lnTo>
                  <a:lnTo>
                    <a:pt x="0" y="194"/>
                  </a:lnTo>
                  <a:lnTo>
                    <a:pt x="0" y="88"/>
                  </a:lnTo>
                  <a:lnTo>
                    <a:pt x="63" y="0"/>
                  </a:lnTo>
                  <a:lnTo>
                    <a:pt x="50" y="7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21" name="Freeform 172"/>
            <p:cNvSpPr>
              <a:spLocks/>
            </p:cNvSpPr>
            <p:nvPr/>
          </p:nvSpPr>
          <p:spPr bwMode="auto">
            <a:xfrm>
              <a:off x="527" y="2440"/>
              <a:ext cx="23" cy="199"/>
            </a:xfrm>
            <a:custGeom>
              <a:avLst/>
              <a:gdLst>
                <a:gd name="T0" fmla="*/ 0 w 93"/>
                <a:gd name="T1" fmla="*/ 0 h 796"/>
                <a:gd name="T2" fmla="*/ 0 w 93"/>
                <a:gd name="T3" fmla="*/ 0 h 796"/>
                <a:gd name="T4" fmla="*/ 0 w 93"/>
                <a:gd name="T5" fmla="*/ 0 h 796"/>
                <a:gd name="T6" fmla="*/ 0 w 93"/>
                <a:gd name="T7" fmla="*/ 0 h 796"/>
                <a:gd name="T8" fmla="*/ 0 w 93"/>
                <a:gd name="T9" fmla="*/ 0 h 796"/>
                <a:gd name="T10" fmla="*/ 0 w 93"/>
                <a:gd name="T11" fmla="*/ 1 h 796"/>
                <a:gd name="T12" fmla="*/ 0 w 93"/>
                <a:gd name="T13" fmla="*/ 1 h 796"/>
                <a:gd name="T14" fmla="*/ 0 w 93"/>
                <a:gd name="T15" fmla="*/ 1 h 796"/>
                <a:gd name="T16" fmla="*/ 0 w 93"/>
                <a:gd name="T17" fmla="*/ 1 h 796"/>
                <a:gd name="T18" fmla="*/ 0 w 93"/>
                <a:gd name="T19" fmla="*/ 1 h 796"/>
                <a:gd name="T20" fmla="*/ 0 w 93"/>
                <a:gd name="T21" fmla="*/ 1 h 796"/>
                <a:gd name="T22" fmla="*/ 0 w 93"/>
                <a:gd name="T23" fmla="*/ 1 h 796"/>
                <a:gd name="T24" fmla="*/ 0 w 93"/>
                <a:gd name="T25" fmla="*/ 1 h 796"/>
                <a:gd name="T26" fmla="*/ 0 w 93"/>
                <a:gd name="T27" fmla="*/ 1 h 796"/>
                <a:gd name="T28" fmla="*/ 0 w 93"/>
                <a:gd name="T29" fmla="*/ 1 h 796"/>
                <a:gd name="T30" fmla="*/ 0 w 93"/>
                <a:gd name="T31" fmla="*/ 0 h 796"/>
                <a:gd name="T32" fmla="*/ 0 w 93"/>
                <a:gd name="T33" fmla="*/ 0 h 796"/>
                <a:gd name="T34" fmla="*/ 0 w 93"/>
                <a:gd name="T35" fmla="*/ 0 h 796"/>
                <a:gd name="T36" fmla="*/ 0 w 93"/>
                <a:gd name="T37" fmla="*/ 0 h 7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96"/>
                <a:gd name="T59" fmla="*/ 93 w 93"/>
                <a:gd name="T60" fmla="*/ 796 h 7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96">
                  <a:moveTo>
                    <a:pt x="63" y="0"/>
                  </a:moveTo>
                  <a:lnTo>
                    <a:pt x="28" y="49"/>
                  </a:lnTo>
                  <a:lnTo>
                    <a:pt x="14" y="141"/>
                  </a:lnTo>
                  <a:lnTo>
                    <a:pt x="5" y="233"/>
                  </a:lnTo>
                  <a:lnTo>
                    <a:pt x="0" y="322"/>
                  </a:lnTo>
                  <a:lnTo>
                    <a:pt x="0" y="411"/>
                  </a:lnTo>
                  <a:lnTo>
                    <a:pt x="5" y="500"/>
                  </a:lnTo>
                  <a:lnTo>
                    <a:pt x="14" y="591"/>
                  </a:lnTo>
                  <a:lnTo>
                    <a:pt x="29" y="684"/>
                  </a:lnTo>
                  <a:lnTo>
                    <a:pt x="49" y="782"/>
                  </a:lnTo>
                  <a:lnTo>
                    <a:pt x="93" y="796"/>
                  </a:lnTo>
                  <a:lnTo>
                    <a:pt x="65" y="698"/>
                  </a:lnTo>
                  <a:lnTo>
                    <a:pt x="47" y="591"/>
                  </a:lnTo>
                  <a:lnTo>
                    <a:pt x="35" y="481"/>
                  </a:lnTo>
                  <a:lnTo>
                    <a:pt x="32" y="371"/>
                  </a:lnTo>
                  <a:lnTo>
                    <a:pt x="33" y="264"/>
                  </a:lnTo>
                  <a:lnTo>
                    <a:pt x="39" y="164"/>
                  </a:lnTo>
                  <a:lnTo>
                    <a:pt x="49" y="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22" name="Freeform 173"/>
            <p:cNvSpPr>
              <a:spLocks/>
            </p:cNvSpPr>
            <p:nvPr/>
          </p:nvSpPr>
          <p:spPr bwMode="auto">
            <a:xfrm>
              <a:off x="634" y="2448"/>
              <a:ext cx="19" cy="185"/>
            </a:xfrm>
            <a:custGeom>
              <a:avLst/>
              <a:gdLst>
                <a:gd name="T0" fmla="*/ 0 w 78"/>
                <a:gd name="T1" fmla="*/ 0 h 741"/>
                <a:gd name="T2" fmla="*/ 0 w 78"/>
                <a:gd name="T3" fmla="*/ 0 h 741"/>
                <a:gd name="T4" fmla="*/ 0 w 78"/>
                <a:gd name="T5" fmla="*/ 0 h 741"/>
                <a:gd name="T6" fmla="*/ 0 w 78"/>
                <a:gd name="T7" fmla="*/ 0 h 741"/>
                <a:gd name="T8" fmla="*/ 0 w 78"/>
                <a:gd name="T9" fmla="*/ 0 h 741"/>
                <a:gd name="T10" fmla="*/ 0 w 78"/>
                <a:gd name="T11" fmla="*/ 0 h 741"/>
                <a:gd name="T12" fmla="*/ 0 w 78"/>
                <a:gd name="T13" fmla="*/ 0 h 741"/>
                <a:gd name="T14" fmla="*/ 0 w 78"/>
                <a:gd name="T15" fmla="*/ 0 h 741"/>
                <a:gd name="T16" fmla="*/ 0 w 78"/>
                <a:gd name="T17" fmla="*/ 1 h 741"/>
                <a:gd name="T18" fmla="*/ 0 w 78"/>
                <a:gd name="T19" fmla="*/ 1 h 741"/>
                <a:gd name="T20" fmla="*/ 0 w 78"/>
                <a:gd name="T21" fmla="*/ 0 h 741"/>
                <a:gd name="T22" fmla="*/ 0 w 78"/>
                <a:gd name="T23" fmla="*/ 0 h 741"/>
                <a:gd name="T24" fmla="*/ 0 w 78"/>
                <a:gd name="T25" fmla="*/ 0 h 741"/>
                <a:gd name="T26" fmla="*/ 0 w 78"/>
                <a:gd name="T27" fmla="*/ 0 h 741"/>
                <a:gd name="T28" fmla="*/ 0 w 78"/>
                <a:gd name="T29" fmla="*/ 0 h 741"/>
                <a:gd name="T30" fmla="*/ 0 w 78"/>
                <a:gd name="T31" fmla="*/ 0 h 7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741"/>
                <a:gd name="T50" fmla="*/ 78 w 78"/>
                <a:gd name="T51" fmla="*/ 741 h 7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741">
                  <a:moveTo>
                    <a:pt x="33" y="0"/>
                  </a:moveTo>
                  <a:lnTo>
                    <a:pt x="43" y="95"/>
                  </a:lnTo>
                  <a:lnTo>
                    <a:pt x="49" y="188"/>
                  </a:lnTo>
                  <a:lnTo>
                    <a:pt x="51" y="279"/>
                  </a:lnTo>
                  <a:lnTo>
                    <a:pt x="48" y="371"/>
                  </a:lnTo>
                  <a:lnTo>
                    <a:pt x="42" y="462"/>
                  </a:lnTo>
                  <a:lnTo>
                    <a:pt x="32" y="554"/>
                  </a:lnTo>
                  <a:lnTo>
                    <a:pt x="18" y="647"/>
                  </a:lnTo>
                  <a:lnTo>
                    <a:pt x="0" y="741"/>
                  </a:lnTo>
                  <a:lnTo>
                    <a:pt x="46" y="733"/>
                  </a:lnTo>
                  <a:lnTo>
                    <a:pt x="71" y="534"/>
                  </a:lnTo>
                  <a:lnTo>
                    <a:pt x="77" y="405"/>
                  </a:lnTo>
                  <a:lnTo>
                    <a:pt x="78" y="297"/>
                  </a:lnTo>
                  <a:lnTo>
                    <a:pt x="74" y="193"/>
                  </a:lnTo>
                  <a:lnTo>
                    <a:pt x="69" y="7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23" name="Freeform 174"/>
            <p:cNvSpPr>
              <a:spLocks/>
            </p:cNvSpPr>
            <p:nvPr/>
          </p:nvSpPr>
          <p:spPr bwMode="auto">
            <a:xfrm>
              <a:off x="421" y="2699"/>
              <a:ext cx="318" cy="38"/>
            </a:xfrm>
            <a:custGeom>
              <a:avLst/>
              <a:gdLst>
                <a:gd name="T0" fmla="*/ 0 w 1274"/>
                <a:gd name="T1" fmla="*/ 0 h 150"/>
                <a:gd name="T2" fmla="*/ 0 w 1274"/>
                <a:gd name="T3" fmla="*/ 0 h 150"/>
                <a:gd name="T4" fmla="*/ 0 w 1274"/>
                <a:gd name="T5" fmla="*/ 0 h 150"/>
                <a:gd name="T6" fmla="*/ 0 w 1274"/>
                <a:gd name="T7" fmla="*/ 0 h 150"/>
                <a:gd name="T8" fmla="*/ 0 w 1274"/>
                <a:gd name="T9" fmla="*/ 0 h 150"/>
                <a:gd name="T10" fmla="*/ 0 w 1274"/>
                <a:gd name="T11" fmla="*/ 0 h 150"/>
                <a:gd name="T12" fmla="*/ 0 w 1274"/>
                <a:gd name="T13" fmla="*/ 0 h 150"/>
                <a:gd name="T14" fmla="*/ 0 w 1274"/>
                <a:gd name="T15" fmla="*/ 0 h 150"/>
                <a:gd name="T16" fmla="*/ 1 w 1274"/>
                <a:gd name="T17" fmla="*/ 0 h 150"/>
                <a:gd name="T18" fmla="*/ 1 w 1274"/>
                <a:gd name="T19" fmla="*/ 0 h 150"/>
                <a:gd name="T20" fmla="*/ 1 w 1274"/>
                <a:gd name="T21" fmla="*/ 0 h 150"/>
                <a:gd name="T22" fmla="*/ 1 w 1274"/>
                <a:gd name="T23" fmla="*/ 0 h 150"/>
                <a:gd name="T24" fmla="*/ 1 w 1274"/>
                <a:gd name="T25" fmla="*/ 0 h 150"/>
                <a:gd name="T26" fmla="*/ 1 w 1274"/>
                <a:gd name="T27" fmla="*/ 0 h 150"/>
                <a:gd name="T28" fmla="*/ 1 w 1274"/>
                <a:gd name="T29" fmla="*/ 0 h 150"/>
                <a:gd name="T30" fmla="*/ 1 w 1274"/>
                <a:gd name="T31" fmla="*/ 0 h 150"/>
                <a:gd name="T32" fmla="*/ 1 w 1274"/>
                <a:gd name="T33" fmla="*/ 0 h 150"/>
                <a:gd name="T34" fmla="*/ 1 w 1274"/>
                <a:gd name="T35" fmla="*/ 0 h 150"/>
                <a:gd name="T36" fmla="*/ 1 w 1274"/>
                <a:gd name="T37" fmla="*/ 0 h 150"/>
                <a:gd name="T38" fmla="*/ 1 w 1274"/>
                <a:gd name="T39" fmla="*/ 0 h 150"/>
                <a:gd name="T40" fmla="*/ 1 w 1274"/>
                <a:gd name="T41" fmla="*/ 0 h 150"/>
                <a:gd name="T42" fmla="*/ 1 w 1274"/>
                <a:gd name="T43" fmla="*/ 0 h 150"/>
                <a:gd name="T44" fmla="*/ 1 w 1274"/>
                <a:gd name="T45" fmla="*/ 0 h 150"/>
                <a:gd name="T46" fmla="*/ 1 w 1274"/>
                <a:gd name="T47" fmla="*/ 0 h 150"/>
                <a:gd name="T48" fmla="*/ 0 w 1274"/>
                <a:gd name="T49" fmla="*/ 0 h 150"/>
                <a:gd name="T50" fmla="*/ 0 w 1274"/>
                <a:gd name="T51" fmla="*/ 0 h 150"/>
                <a:gd name="T52" fmla="*/ 0 w 1274"/>
                <a:gd name="T53" fmla="*/ 0 h 150"/>
                <a:gd name="T54" fmla="*/ 0 w 1274"/>
                <a:gd name="T55" fmla="*/ 0 h 150"/>
                <a:gd name="T56" fmla="*/ 0 w 1274"/>
                <a:gd name="T57" fmla="*/ 0 h 150"/>
                <a:gd name="T58" fmla="*/ 0 w 1274"/>
                <a:gd name="T59" fmla="*/ 0 h 150"/>
                <a:gd name="T60" fmla="*/ 0 w 1274"/>
                <a:gd name="T61" fmla="*/ 0 h 150"/>
                <a:gd name="T62" fmla="*/ 0 w 1274"/>
                <a:gd name="T63" fmla="*/ 0 h 150"/>
                <a:gd name="T64" fmla="*/ 0 w 1274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4"/>
                <a:gd name="T100" fmla="*/ 0 h 150"/>
                <a:gd name="T101" fmla="*/ 1274 w 1274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4" h="150">
                  <a:moveTo>
                    <a:pt x="20" y="27"/>
                  </a:moveTo>
                  <a:lnTo>
                    <a:pt x="65" y="39"/>
                  </a:lnTo>
                  <a:lnTo>
                    <a:pt x="110" y="49"/>
                  </a:lnTo>
                  <a:lnTo>
                    <a:pt x="154" y="57"/>
                  </a:lnTo>
                  <a:lnTo>
                    <a:pt x="196" y="66"/>
                  </a:lnTo>
                  <a:lnTo>
                    <a:pt x="239" y="74"/>
                  </a:lnTo>
                  <a:lnTo>
                    <a:pt x="282" y="81"/>
                  </a:lnTo>
                  <a:lnTo>
                    <a:pt x="323" y="87"/>
                  </a:lnTo>
                  <a:lnTo>
                    <a:pt x="364" y="94"/>
                  </a:lnTo>
                  <a:lnTo>
                    <a:pt x="406" y="98"/>
                  </a:lnTo>
                  <a:lnTo>
                    <a:pt x="446" y="103"/>
                  </a:lnTo>
                  <a:lnTo>
                    <a:pt x="486" y="105"/>
                  </a:lnTo>
                  <a:lnTo>
                    <a:pt x="525" y="108"/>
                  </a:lnTo>
                  <a:lnTo>
                    <a:pt x="563" y="110"/>
                  </a:lnTo>
                  <a:lnTo>
                    <a:pt x="602" y="110"/>
                  </a:lnTo>
                  <a:lnTo>
                    <a:pt x="641" y="111"/>
                  </a:lnTo>
                  <a:lnTo>
                    <a:pt x="679" y="110"/>
                  </a:lnTo>
                  <a:lnTo>
                    <a:pt x="716" y="109"/>
                  </a:lnTo>
                  <a:lnTo>
                    <a:pt x="754" y="108"/>
                  </a:lnTo>
                  <a:lnTo>
                    <a:pt x="791" y="104"/>
                  </a:lnTo>
                  <a:lnTo>
                    <a:pt x="828" y="101"/>
                  </a:lnTo>
                  <a:lnTo>
                    <a:pt x="865" y="96"/>
                  </a:lnTo>
                  <a:lnTo>
                    <a:pt x="902" y="91"/>
                  </a:lnTo>
                  <a:lnTo>
                    <a:pt x="938" y="86"/>
                  </a:lnTo>
                  <a:lnTo>
                    <a:pt x="974" y="79"/>
                  </a:lnTo>
                  <a:lnTo>
                    <a:pt x="1011" y="72"/>
                  </a:lnTo>
                  <a:lnTo>
                    <a:pt x="1047" y="64"/>
                  </a:lnTo>
                  <a:lnTo>
                    <a:pt x="1083" y="55"/>
                  </a:lnTo>
                  <a:lnTo>
                    <a:pt x="1119" y="45"/>
                  </a:lnTo>
                  <a:lnTo>
                    <a:pt x="1156" y="35"/>
                  </a:lnTo>
                  <a:lnTo>
                    <a:pt x="1192" y="24"/>
                  </a:lnTo>
                  <a:lnTo>
                    <a:pt x="1228" y="12"/>
                  </a:lnTo>
                  <a:lnTo>
                    <a:pt x="1265" y="0"/>
                  </a:lnTo>
                  <a:lnTo>
                    <a:pt x="1274" y="49"/>
                  </a:lnTo>
                  <a:lnTo>
                    <a:pt x="1231" y="62"/>
                  </a:lnTo>
                  <a:lnTo>
                    <a:pt x="1188" y="75"/>
                  </a:lnTo>
                  <a:lnTo>
                    <a:pt x="1147" y="86"/>
                  </a:lnTo>
                  <a:lnTo>
                    <a:pt x="1106" y="96"/>
                  </a:lnTo>
                  <a:lnTo>
                    <a:pt x="1066" y="105"/>
                  </a:lnTo>
                  <a:lnTo>
                    <a:pt x="1026" y="114"/>
                  </a:lnTo>
                  <a:lnTo>
                    <a:pt x="985" y="121"/>
                  </a:lnTo>
                  <a:lnTo>
                    <a:pt x="947" y="128"/>
                  </a:lnTo>
                  <a:lnTo>
                    <a:pt x="907" y="134"/>
                  </a:lnTo>
                  <a:lnTo>
                    <a:pt x="869" y="139"/>
                  </a:lnTo>
                  <a:lnTo>
                    <a:pt x="830" y="143"/>
                  </a:lnTo>
                  <a:lnTo>
                    <a:pt x="791" y="145"/>
                  </a:lnTo>
                  <a:lnTo>
                    <a:pt x="754" y="148"/>
                  </a:lnTo>
                  <a:lnTo>
                    <a:pt x="716" y="149"/>
                  </a:lnTo>
                  <a:lnTo>
                    <a:pt x="677" y="150"/>
                  </a:lnTo>
                  <a:lnTo>
                    <a:pt x="640" y="150"/>
                  </a:lnTo>
                  <a:lnTo>
                    <a:pt x="602" y="149"/>
                  </a:lnTo>
                  <a:lnTo>
                    <a:pt x="565" y="148"/>
                  </a:lnTo>
                  <a:lnTo>
                    <a:pt x="526" y="146"/>
                  </a:lnTo>
                  <a:lnTo>
                    <a:pt x="488" y="143"/>
                  </a:lnTo>
                  <a:lnTo>
                    <a:pt x="449" y="140"/>
                  </a:lnTo>
                  <a:lnTo>
                    <a:pt x="411" y="136"/>
                  </a:lnTo>
                  <a:lnTo>
                    <a:pt x="372" y="131"/>
                  </a:lnTo>
                  <a:lnTo>
                    <a:pt x="332" y="126"/>
                  </a:lnTo>
                  <a:lnTo>
                    <a:pt x="293" y="120"/>
                  </a:lnTo>
                  <a:lnTo>
                    <a:pt x="253" y="114"/>
                  </a:lnTo>
                  <a:lnTo>
                    <a:pt x="211" y="108"/>
                  </a:lnTo>
                  <a:lnTo>
                    <a:pt x="170" y="100"/>
                  </a:lnTo>
                  <a:lnTo>
                    <a:pt x="129" y="92"/>
                  </a:lnTo>
                  <a:lnTo>
                    <a:pt x="86" y="85"/>
                  </a:lnTo>
                  <a:lnTo>
                    <a:pt x="44" y="76"/>
                  </a:lnTo>
                  <a:lnTo>
                    <a:pt x="0" y="6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24" name="Freeform 175"/>
            <p:cNvSpPr>
              <a:spLocks/>
            </p:cNvSpPr>
            <p:nvPr/>
          </p:nvSpPr>
          <p:spPr bwMode="auto">
            <a:xfrm>
              <a:off x="418" y="2779"/>
              <a:ext cx="321" cy="46"/>
            </a:xfrm>
            <a:custGeom>
              <a:avLst/>
              <a:gdLst>
                <a:gd name="T0" fmla="*/ 0 w 1283"/>
                <a:gd name="T1" fmla="*/ 0 h 183"/>
                <a:gd name="T2" fmla="*/ 0 w 1283"/>
                <a:gd name="T3" fmla="*/ 0 h 183"/>
                <a:gd name="T4" fmla="*/ 0 w 1283"/>
                <a:gd name="T5" fmla="*/ 0 h 183"/>
                <a:gd name="T6" fmla="*/ 0 w 1283"/>
                <a:gd name="T7" fmla="*/ 0 h 183"/>
                <a:gd name="T8" fmla="*/ 1 w 1283"/>
                <a:gd name="T9" fmla="*/ 0 h 183"/>
                <a:gd name="T10" fmla="*/ 1 w 1283"/>
                <a:gd name="T11" fmla="*/ 0 h 183"/>
                <a:gd name="T12" fmla="*/ 1 w 1283"/>
                <a:gd name="T13" fmla="*/ 0 h 183"/>
                <a:gd name="T14" fmla="*/ 1 w 1283"/>
                <a:gd name="T15" fmla="*/ 0 h 183"/>
                <a:gd name="T16" fmla="*/ 1 w 1283"/>
                <a:gd name="T17" fmla="*/ 0 h 183"/>
                <a:gd name="T18" fmla="*/ 1 w 1283"/>
                <a:gd name="T19" fmla="*/ 0 h 183"/>
                <a:gd name="T20" fmla="*/ 1 w 1283"/>
                <a:gd name="T21" fmla="*/ 0 h 183"/>
                <a:gd name="T22" fmla="*/ 1 w 1283"/>
                <a:gd name="T23" fmla="*/ 0 h 183"/>
                <a:gd name="T24" fmla="*/ 1 w 1283"/>
                <a:gd name="T25" fmla="*/ 0 h 183"/>
                <a:gd name="T26" fmla="*/ 1 w 1283"/>
                <a:gd name="T27" fmla="*/ 0 h 183"/>
                <a:gd name="T28" fmla="*/ 1 w 1283"/>
                <a:gd name="T29" fmla="*/ 0 h 183"/>
                <a:gd name="T30" fmla="*/ 1 w 1283"/>
                <a:gd name="T31" fmla="*/ 0 h 183"/>
                <a:gd name="T32" fmla="*/ 1 w 1283"/>
                <a:gd name="T33" fmla="*/ 0 h 183"/>
                <a:gd name="T34" fmla="*/ 1 w 1283"/>
                <a:gd name="T35" fmla="*/ 0 h 183"/>
                <a:gd name="T36" fmla="*/ 1 w 1283"/>
                <a:gd name="T37" fmla="*/ 0 h 183"/>
                <a:gd name="T38" fmla="*/ 1 w 1283"/>
                <a:gd name="T39" fmla="*/ 0 h 183"/>
                <a:gd name="T40" fmla="*/ 1 w 1283"/>
                <a:gd name="T41" fmla="*/ 0 h 183"/>
                <a:gd name="T42" fmla="*/ 1 w 1283"/>
                <a:gd name="T43" fmla="*/ 0 h 183"/>
                <a:gd name="T44" fmla="*/ 1 w 1283"/>
                <a:gd name="T45" fmla="*/ 0 h 183"/>
                <a:gd name="T46" fmla="*/ 1 w 1283"/>
                <a:gd name="T47" fmla="*/ 0 h 183"/>
                <a:gd name="T48" fmla="*/ 1 w 1283"/>
                <a:gd name="T49" fmla="*/ 0 h 183"/>
                <a:gd name="T50" fmla="*/ 1 w 1283"/>
                <a:gd name="T51" fmla="*/ 0 h 183"/>
                <a:gd name="T52" fmla="*/ 1 w 1283"/>
                <a:gd name="T53" fmla="*/ 0 h 183"/>
                <a:gd name="T54" fmla="*/ 1 w 1283"/>
                <a:gd name="T55" fmla="*/ 0 h 183"/>
                <a:gd name="T56" fmla="*/ 0 w 1283"/>
                <a:gd name="T57" fmla="*/ 0 h 183"/>
                <a:gd name="T58" fmla="*/ 0 w 1283"/>
                <a:gd name="T59" fmla="*/ 0 h 183"/>
                <a:gd name="T60" fmla="*/ 0 w 1283"/>
                <a:gd name="T61" fmla="*/ 0 h 183"/>
                <a:gd name="T62" fmla="*/ 0 w 1283"/>
                <a:gd name="T63" fmla="*/ 0 h 183"/>
                <a:gd name="T64" fmla="*/ 0 w 1283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3"/>
                <a:gd name="T100" fmla="*/ 0 h 183"/>
                <a:gd name="T101" fmla="*/ 1283 w 1283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3" h="183">
                  <a:moveTo>
                    <a:pt x="29" y="29"/>
                  </a:moveTo>
                  <a:lnTo>
                    <a:pt x="74" y="41"/>
                  </a:lnTo>
                  <a:lnTo>
                    <a:pt x="119" y="54"/>
                  </a:lnTo>
                  <a:lnTo>
                    <a:pt x="163" y="66"/>
                  </a:lnTo>
                  <a:lnTo>
                    <a:pt x="207" y="76"/>
                  </a:lnTo>
                  <a:lnTo>
                    <a:pt x="249" y="86"/>
                  </a:lnTo>
                  <a:lnTo>
                    <a:pt x="292" y="96"/>
                  </a:lnTo>
                  <a:lnTo>
                    <a:pt x="333" y="104"/>
                  </a:lnTo>
                  <a:lnTo>
                    <a:pt x="374" y="113"/>
                  </a:lnTo>
                  <a:lnTo>
                    <a:pt x="416" y="119"/>
                  </a:lnTo>
                  <a:lnTo>
                    <a:pt x="456" y="125"/>
                  </a:lnTo>
                  <a:lnTo>
                    <a:pt x="496" y="130"/>
                  </a:lnTo>
                  <a:lnTo>
                    <a:pt x="536" y="134"/>
                  </a:lnTo>
                  <a:lnTo>
                    <a:pt x="576" y="138"/>
                  </a:lnTo>
                  <a:lnTo>
                    <a:pt x="615" y="140"/>
                  </a:lnTo>
                  <a:lnTo>
                    <a:pt x="654" y="141"/>
                  </a:lnTo>
                  <a:lnTo>
                    <a:pt x="691" y="141"/>
                  </a:lnTo>
                  <a:lnTo>
                    <a:pt x="730" y="141"/>
                  </a:lnTo>
                  <a:lnTo>
                    <a:pt x="768" y="139"/>
                  </a:lnTo>
                  <a:lnTo>
                    <a:pt x="805" y="136"/>
                  </a:lnTo>
                  <a:lnTo>
                    <a:pt x="843" y="133"/>
                  </a:lnTo>
                  <a:lnTo>
                    <a:pt x="880" y="129"/>
                  </a:lnTo>
                  <a:lnTo>
                    <a:pt x="917" y="123"/>
                  </a:lnTo>
                  <a:lnTo>
                    <a:pt x="954" y="115"/>
                  </a:lnTo>
                  <a:lnTo>
                    <a:pt x="991" y="108"/>
                  </a:lnTo>
                  <a:lnTo>
                    <a:pt x="1027" y="98"/>
                  </a:lnTo>
                  <a:lnTo>
                    <a:pt x="1063" y="88"/>
                  </a:lnTo>
                  <a:lnTo>
                    <a:pt x="1101" y="76"/>
                  </a:lnTo>
                  <a:lnTo>
                    <a:pt x="1137" y="64"/>
                  </a:lnTo>
                  <a:lnTo>
                    <a:pt x="1174" y="50"/>
                  </a:lnTo>
                  <a:lnTo>
                    <a:pt x="1210" y="34"/>
                  </a:lnTo>
                  <a:lnTo>
                    <a:pt x="1246" y="17"/>
                  </a:lnTo>
                  <a:lnTo>
                    <a:pt x="1283" y="0"/>
                  </a:lnTo>
                  <a:lnTo>
                    <a:pt x="1283" y="49"/>
                  </a:lnTo>
                  <a:lnTo>
                    <a:pt x="1240" y="68"/>
                  </a:lnTo>
                  <a:lnTo>
                    <a:pt x="1197" y="85"/>
                  </a:lnTo>
                  <a:lnTo>
                    <a:pt x="1156" y="101"/>
                  </a:lnTo>
                  <a:lnTo>
                    <a:pt x="1115" y="115"/>
                  </a:lnTo>
                  <a:lnTo>
                    <a:pt x="1073" y="129"/>
                  </a:lnTo>
                  <a:lnTo>
                    <a:pt x="1033" y="140"/>
                  </a:lnTo>
                  <a:lnTo>
                    <a:pt x="993" y="149"/>
                  </a:lnTo>
                  <a:lnTo>
                    <a:pt x="953" y="158"/>
                  </a:lnTo>
                  <a:lnTo>
                    <a:pt x="914" y="165"/>
                  </a:lnTo>
                  <a:lnTo>
                    <a:pt x="875" y="172"/>
                  </a:lnTo>
                  <a:lnTo>
                    <a:pt x="837" y="177"/>
                  </a:lnTo>
                  <a:lnTo>
                    <a:pt x="798" y="179"/>
                  </a:lnTo>
                  <a:lnTo>
                    <a:pt x="759" y="182"/>
                  </a:lnTo>
                  <a:lnTo>
                    <a:pt x="721" y="183"/>
                  </a:lnTo>
                  <a:lnTo>
                    <a:pt x="683" y="183"/>
                  </a:lnTo>
                  <a:lnTo>
                    <a:pt x="645" y="183"/>
                  </a:lnTo>
                  <a:lnTo>
                    <a:pt x="606" y="180"/>
                  </a:lnTo>
                  <a:lnTo>
                    <a:pt x="567" y="178"/>
                  </a:lnTo>
                  <a:lnTo>
                    <a:pt x="530" y="174"/>
                  </a:lnTo>
                  <a:lnTo>
                    <a:pt x="491" y="170"/>
                  </a:lnTo>
                  <a:lnTo>
                    <a:pt x="452" y="164"/>
                  </a:lnTo>
                  <a:lnTo>
                    <a:pt x="413" y="159"/>
                  </a:lnTo>
                  <a:lnTo>
                    <a:pt x="373" y="151"/>
                  </a:lnTo>
                  <a:lnTo>
                    <a:pt x="333" y="145"/>
                  </a:lnTo>
                  <a:lnTo>
                    <a:pt x="293" y="136"/>
                  </a:lnTo>
                  <a:lnTo>
                    <a:pt x="253" y="129"/>
                  </a:lnTo>
                  <a:lnTo>
                    <a:pt x="213" y="119"/>
                  </a:lnTo>
                  <a:lnTo>
                    <a:pt x="172" y="110"/>
                  </a:lnTo>
                  <a:lnTo>
                    <a:pt x="129" y="100"/>
                  </a:lnTo>
                  <a:lnTo>
                    <a:pt x="86" y="90"/>
                  </a:lnTo>
                  <a:lnTo>
                    <a:pt x="44" y="80"/>
                  </a:lnTo>
                  <a:lnTo>
                    <a:pt x="0" y="6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176"/>
          <p:cNvGrpSpPr>
            <a:grpSpLocks/>
          </p:cNvGrpSpPr>
          <p:nvPr/>
        </p:nvGrpSpPr>
        <p:grpSpPr bwMode="auto">
          <a:xfrm>
            <a:off x="5003800" y="4508500"/>
            <a:ext cx="766763" cy="769938"/>
            <a:chOff x="346" y="2432"/>
            <a:chExt cx="483" cy="485"/>
          </a:xfrm>
        </p:grpSpPr>
        <p:sp>
          <p:nvSpPr>
            <p:cNvPr id="10259" name="Freeform 177"/>
            <p:cNvSpPr>
              <a:spLocks/>
            </p:cNvSpPr>
            <p:nvPr/>
          </p:nvSpPr>
          <p:spPr bwMode="auto">
            <a:xfrm>
              <a:off x="346" y="2432"/>
              <a:ext cx="483" cy="485"/>
            </a:xfrm>
            <a:custGeom>
              <a:avLst/>
              <a:gdLst>
                <a:gd name="T0" fmla="*/ 1 w 1933"/>
                <a:gd name="T1" fmla="*/ 0 h 1940"/>
                <a:gd name="T2" fmla="*/ 1 w 1933"/>
                <a:gd name="T3" fmla="*/ 0 h 1940"/>
                <a:gd name="T4" fmla="*/ 1 w 1933"/>
                <a:gd name="T5" fmla="*/ 0 h 1940"/>
                <a:gd name="T6" fmla="*/ 1 w 1933"/>
                <a:gd name="T7" fmla="*/ 0 h 1940"/>
                <a:gd name="T8" fmla="*/ 1 w 1933"/>
                <a:gd name="T9" fmla="*/ 0 h 1940"/>
                <a:gd name="T10" fmla="*/ 1 w 1933"/>
                <a:gd name="T11" fmla="*/ 0 h 1940"/>
                <a:gd name="T12" fmla="*/ 2 w 1933"/>
                <a:gd name="T13" fmla="*/ 1 h 1940"/>
                <a:gd name="T14" fmla="*/ 2 w 1933"/>
                <a:gd name="T15" fmla="*/ 1 h 1940"/>
                <a:gd name="T16" fmla="*/ 2 w 1933"/>
                <a:gd name="T17" fmla="*/ 1 h 1940"/>
                <a:gd name="T18" fmla="*/ 2 w 1933"/>
                <a:gd name="T19" fmla="*/ 1 h 1940"/>
                <a:gd name="T20" fmla="*/ 2 w 1933"/>
                <a:gd name="T21" fmla="*/ 1 h 1940"/>
                <a:gd name="T22" fmla="*/ 2 w 1933"/>
                <a:gd name="T23" fmla="*/ 1 h 1940"/>
                <a:gd name="T24" fmla="*/ 2 w 1933"/>
                <a:gd name="T25" fmla="*/ 1 h 1940"/>
                <a:gd name="T26" fmla="*/ 2 w 1933"/>
                <a:gd name="T27" fmla="*/ 2 h 1940"/>
                <a:gd name="T28" fmla="*/ 2 w 1933"/>
                <a:gd name="T29" fmla="*/ 2 h 1940"/>
                <a:gd name="T30" fmla="*/ 1 w 1933"/>
                <a:gd name="T31" fmla="*/ 2 h 1940"/>
                <a:gd name="T32" fmla="*/ 1 w 1933"/>
                <a:gd name="T33" fmla="*/ 2 h 1940"/>
                <a:gd name="T34" fmla="*/ 1 w 1933"/>
                <a:gd name="T35" fmla="*/ 2 h 1940"/>
                <a:gd name="T36" fmla="*/ 1 w 1933"/>
                <a:gd name="T37" fmla="*/ 2 h 1940"/>
                <a:gd name="T38" fmla="*/ 1 w 1933"/>
                <a:gd name="T39" fmla="*/ 2 h 1940"/>
                <a:gd name="T40" fmla="*/ 1 w 1933"/>
                <a:gd name="T41" fmla="*/ 2 h 1940"/>
                <a:gd name="T42" fmla="*/ 1 w 1933"/>
                <a:gd name="T43" fmla="*/ 2 h 1940"/>
                <a:gd name="T44" fmla="*/ 1 w 1933"/>
                <a:gd name="T45" fmla="*/ 2 h 1940"/>
                <a:gd name="T46" fmla="*/ 0 w 1933"/>
                <a:gd name="T47" fmla="*/ 2 h 1940"/>
                <a:gd name="T48" fmla="*/ 0 w 1933"/>
                <a:gd name="T49" fmla="*/ 2 h 1940"/>
                <a:gd name="T50" fmla="*/ 0 w 1933"/>
                <a:gd name="T51" fmla="*/ 2 h 1940"/>
                <a:gd name="T52" fmla="*/ 0 w 1933"/>
                <a:gd name="T53" fmla="*/ 2 h 1940"/>
                <a:gd name="T54" fmla="*/ 0 w 1933"/>
                <a:gd name="T55" fmla="*/ 2 h 1940"/>
                <a:gd name="T56" fmla="*/ 0 w 1933"/>
                <a:gd name="T57" fmla="*/ 2 h 1940"/>
                <a:gd name="T58" fmla="*/ 0 w 1933"/>
                <a:gd name="T59" fmla="*/ 1 h 1940"/>
                <a:gd name="T60" fmla="*/ 0 w 1933"/>
                <a:gd name="T61" fmla="*/ 1 h 1940"/>
                <a:gd name="T62" fmla="*/ 0 w 1933"/>
                <a:gd name="T63" fmla="*/ 1 h 1940"/>
                <a:gd name="T64" fmla="*/ 0 w 1933"/>
                <a:gd name="T65" fmla="*/ 1 h 1940"/>
                <a:gd name="T66" fmla="*/ 0 w 1933"/>
                <a:gd name="T67" fmla="*/ 1 h 1940"/>
                <a:gd name="T68" fmla="*/ 0 w 1933"/>
                <a:gd name="T69" fmla="*/ 1 h 1940"/>
                <a:gd name="T70" fmla="*/ 0 w 1933"/>
                <a:gd name="T71" fmla="*/ 1 h 1940"/>
                <a:gd name="T72" fmla="*/ 0 w 1933"/>
                <a:gd name="T73" fmla="*/ 1 h 1940"/>
                <a:gd name="T74" fmla="*/ 0 w 1933"/>
                <a:gd name="T75" fmla="*/ 0 h 1940"/>
                <a:gd name="T76" fmla="*/ 0 w 1933"/>
                <a:gd name="T77" fmla="*/ 0 h 1940"/>
                <a:gd name="T78" fmla="*/ 0 w 1933"/>
                <a:gd name="T79" fmla="*/ 0 h 1940"/>
                <a:gd name="T80" fmla="*/ 0 w 1933"/>
                <a:gd name="T81" fmla="*/ 0 h 1940"/>
                <a:gd name="T82" fmla="*/ 1 w 1933"/>
                <a:gd name="T83" fmla="*/ 0 h 1940"/>
                <a:gd name="T84" fmla="*/ 1 w 1933"/>
                <a:gd name="T85" fmla="*/ 0 h 1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3"/>
                <a:gd name="T130" fmla="*/ 0 h 1940"/>
                <a:gd name="T131" fmla="*/ 1933 w 1933"/>
                <a:gd name="T132" fmla="*/ 1940 h 1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3" h="1940">
                  <a:moveTo>
                    <a:pt x="967" y="0"/>
                  </a:moveTo>
                  <a:lnTo>
                    <a:pt x="1017" y="1"/>
                  </a:lnTo>
                  <a:lnTo>
                    <a:pt x="1066" y="5"/>
                  </a:lnTo>
                  <a:lnTo>
                    <a:pt x="1114" y="11"/>
                  </a:lnTo>
                  <a:lnTo>
                    <a:pt x="1161" y="20"/>
                  </a:lnTo>
                  <a:lnTo>
                    <a:pt x="1208" y="31"/>
                  </a:lnTo>
                  <a:lnTo>
                    <a:pt x="1254" y="44"/>
                  </a:lnTo>
                  <a:lnTo>
                    <a:pt x="1299" y="59"/>
                  </a:lnTo>
                  <a:lnTo>
                    <a:pt x="1343" y="76"/>
                  </a:lnTo>
                  <a:lnTo>
                    <a:pt x="1386" y="96"/>
                  </a:lnTo>
                  <a:lnTo>
                    <a:pt x="1427" y="118"/>
                  </a:lnTo>
                  <a:lnTo>
                    <a:pt x="1467" y="142"/>
                  </a:lnTo>
                  <a:lnTo>
                    <a:pt x="1507" y="167"/>
                  </a:lnTo>
                  <a:lnTo>
                    <a:pt x="1545" y="194"/>
                  </a:lnTo>
                  <a:lnTo>
                    <a:pt x="1581" y="223"/>
                  </a:lnTo>
                  <a:lnTo>
                    <a:pt x="1616" y="253"/>
                  </a:lnTo>
                  <a:lnTo>
                    <a:pt x="1650" y="286"/>
                  </a:lnTo>
                  <a:lnTo>
                    <a:pt x="1681" y="320"/>
                  </a:lnTo>
                  <a:lnTo>
                    <a:pt x="1713" y="355"/>
                  </a:lnTo>
                  <a:lnTo>
                    <a:pt x="1741" y="391"/>
                  </a:lnTo>
                  <a:lnTo>
                    <a:pt x="1768" y="430"/>
                  </a:lnTo>
                  <a:lnTo>
                    <a:pt x="1793" y="469"/>
                  </a:lnTo>
                  <a:lnTo>
                    <a:pt x="1817" y="509"/>
                  </a:lnTo>
                  <a:lnTo>
                    <a:pt x="1838" y="551"/>
                  </a:lnTo>
                  <a:lnTo>
                    <a:pt x="1857" y="594"/>
                  </a:lnTo>
                  <a:lnTo>
                    <a:pt x="1874" y="638"/>
                  </a:lnTo>
                  <a:lnTo>
                    <a:pt x="1889" y="683"/>
                  </a:lnTo>
                  <a:lnTo>
                    <a:pt x="1903" y="729"/>
                  </a:lnTo>
                  <a:lnTo>
                    <a:pt x="1913" y="776"/>
                  </a:lnTo>
                  <a:lnTo>
                    <a:pt x="1922" y="823"/>
                  </a:lnTo>
                  <a:lnTo>
                    <a:pt x="1928" y="872"/>
                  </a:lnTo>
                  <a:lnTo>
                    <a:pt x="1932" y="921"/>
                  </a:lnTo>
                  <a:lnTo>
                    <a:pt x="1933" y="971"/>
                  </a:lnTo>
                  <a:lnTo>
                    <a:pt x="1932" y="1021"/>
                  </a:lnTo>
                  <a:lnTo>
                    <a:pt x="1928" y="1070"/>
                  </a:lnTo>
                  <a:lnTo>
                    <a:pt x="1922" y="1119"/>
                  </a:lnTo>
                  <a:lnTo>
                    <a:pt x="1913" y="1167"/>
                  </a:lnTo>
                  <a:lnTo>
                    <a:pt x="1903" y="1213"/>
                  </a:lnTo>
                  <a:lnTo>
                    <a:pt x="1889" y="1259"/>
                  </a:lnTo>
                  <a:lnTo>
                    <a:pt x="1874" y="1303"/>
                  </a:lnTo>
                  <a:lnTo>
                    <a:pt x="1857" y="1347"/>
                  </a:lnTo>
                  <a:lnTo>
                    <a:pt x="1838" y="1391"/>
                  </a:lnTo>
                  <a:lnTo>
                    <a:pt x="1817" y="1432"/>
                  </a:lnTo>
                  <a:lnTo>
                    <a:pt x="1793" y="1473"/>
                  </a:lnTo>
                  <a:lnTo>
                    <a:pt x="1768" y="1513"/>
                  </a:lnTo>
                  <a:lnTo>
                    <a:pt x="1741" y="1550"/>
                  </a:lnTo>
                  <a:lnTo>
                    <a:pt x="1713" y="1587"/>
                  </a:lnTo>
                  <a:lnTo>
                    <a:pt x="1681" y="1622"/>
                  </a:lnTo>
                  <a:lnTo>
                    <a:pt x="1650" y="1656"/>
                  </a:lnTo>
                  <a:lnTo>
                    <a:pt x="1616" y="1688"/>
                  </a:lnTo>
                  <a:lnTo>
                    <a:pt x="1581" y="1718"/>
                  </a:lnTo>
                  <a:lnTo>
                    <a:pt x="1545" y="1747"/>
                  </a:lnTo>
                  <a:lnTo>
                    <a:pt x="1507" y="1775"/>
                  </a:lnTo>
                  <a:lnTo>
                    <a:pt x="1467" y="1800"/>
                  </a:lnTo>
                  <a:lnTo>
                    <a:pt x="1427" y="1823"/>
                  </a:lnTo>
                  <a:lnTo>
                    <a:pt x="1386" y="1845"/>
                  </a:lnTo>
                  <a:lnTo>
                    <a:pt x="1343" y="1864"/>
                  </a:lnTo>
                  <a:lnTo>
                    <a:pt x="1299" y="1881"/>
                  </a:lnTo>
                  <a:lnTo>
                    <a:pt x="1254" y="1896"/>
                  </a:lnTo>
                  <a:lnTo>
                    <a:pt x="1208" y="1910"/>
                  </a:lnTo>
                  <a:lnTo>
                    <a:pt x="1161" y="1920"/>
                  </a:lnTo>
                  <a:lnTo>
                    <a:pt x="1114" y="1929"/>
                  </a:lnTo>
                  <a:lnTo>
                    <a:pt x="1066" y="1935"/>
                  </a:lnTo>
                  <a:lnTo>
                    <a:pt x="1017" y="1939"/>
                  </a:lnTo>
                  <a:lnTo>
                    <a:pt x="967" y="1940"/>
                  </a:lnTo>
                  <a:lnTo>
                    <a:pt x="917" y="1939"/>
                  </a:lnTo>
                  <a:lnTo>
                    <a:pt x="868" y="1935"/>
                  </a:lnTo>
                  <a:lnTo>
                    <a:pt x="821" y="1929"/>
                  </a:lnTo>
                  <a:lnTo>
                    <a:pt x="773" y="1920"/>
                  </a:lnTo>
                  <a:lnTo>
                    <a:pt x="727" y="1910"/>
                  </a:lnTo>
                  <a:lnTo>
                    <a:pt x="680" y="1896"/>
                  </a:lnTo>
                  <a:lnTo>
                    <a:pt x="635" y="1881"/>
                  </a:lnTo>
                  <a:lnTo>
                    <a:pt x="592" y="1864"/>
                  </a:lnTo>
                  <a:lnTo>
                    <a:pt x="549" y="1845"/>
                  </a:lnTo>
                  <a:lnTo>
                    <a:pt x="508" y="1823"/>
                  </a:lnTo>
                  <a:lnTo>
                    <a:pt x="466" y="1800"/>
                  </a:lnTo>
                  <a:lnTo>
                    <a:pt x="427" y="1775"/>
                  </a:lnTo>
                  <a:lnTo>
                    <a:pt x="390" y="1747"/>
                  </a:lnTo>
                  <a:lnTo>
                    <a:pt x="354" y="1718"/>
                  </a:lnTo>
                  <a:lnTo>
                    <a:pt x="317" y="1688"/>
                  </a:lnTo>
                  <a:lnTo>
                    <a:pt x="285" y="1656"/>
                  </a:lnTo>
                  <a:lnTo>
                    <a:pt x="252" y="1622"/>
                  </a:lnTo>
                  <a:lnTo>
                    <a:pt x="222" y="1587"/>
                  </a:lnTo>
                  <a:lnTo>
                    <a:pt x="193" y="1550"/>
                  </a:lnTo>
                  <a:lnTo>
                    <a:pt x="166" y="1513"/>
                  </a:lnTo>
                  <a:lnTo>
                    <a:pt x="141" y="1473"/>
                  </a:lnTo>
                  <a:lnTo>
                    <a:pt x="117" y="1432"/>
                  </a:lnTo>
                  <a:lnTo>
                    <a:pt x="96" y="1391"/>
                  </a:lnTo>
                  <a:lnTo>
                    <a:pt x="77" y="1347"/>
                  </a:lnTo>
                  <a:lnTo>
                    <a:pt x="59" y="1303"/>
                  </a:lnTo>
                  <a:lnTo>
                    <a:pt x="44" y="1259"/>
                  </a:lnTo>
                  <a:lnTo>
                    <a:pt x="30" y="1213"/>
                  </a:lnTo>
                  <a:lnTo>
                    <a:pt x="20" y="1167"/>
                  </a:lnTo>
                  <a:lnTo>
                    <a:pt x="12" y="1119"/>
                  </a:lnTo>
                  <a:lnTo>
                    <a:pt x="5" y="1070"/>
                  </a:lnTo>
                  <a:lnTo>
                    <a:pt x="2" y="1021"/>
                  </a:lnTo>
                  <a:lnTo>
                    <a:pt x="0" y="971"/>
                  </a:lnTo>
                  <a:lnTo>
                    <a:pt x="2" y="921"/>
                  </a:lnTo>
                  <a:lnTo>
                    <a:pt x="5" y="872"/>
                  </a:lnTo>
                  <a:lnTo>
                    <a:pt x="12" y="823"/>
                  </a:lnTo>
                  <a:lnTo>
                    <a:pt x="20" y="776"/>
                  </a:lnTo>
                  <a:lnTo>
                    <a:pt x="30" y="729"/>
                  </a:lnTo>
                  <a:lnTo>
                    <a:pt x="44" y="683"/>
                  </a:lnTo>
                  <a:lnTo>
                    <a:pt x="59" y="638"/>
                  </a:lnTo>
                  <a:lnTo>
                    <a:pt x="77" y="594"/>
                  </a:lnTo>
                  <a:lnTo>
                    <a:pt x="96" y="551"/>
                  </a:lnTo>
                  <a:lnTo>
                    <a:pt x="117" y="509"/>
                  </a:lnTo>
                  <a:lnTo>
                    <a:pt x="141" y="469"/>
                  </a:lnTo>
                  <a:lnTo>
                    <a:pt x="166" y="430"/>
                  </a:lnTo>
                  <a:lnTo>
                    <a:pt x="193" y="391"/>
                  </a:lnTo>
                  <a:lnTo>
                    <a:pt x="222" y="355"/>
                  </a:lnTo>
                  <a:lnTo>
                    <a:pt x="252" y="320"/>
                  </a:lnTo>
                  <a:lnTo>
                    <a:pt x="285" y="286"/>
                  </a:lnTo>
                  <a:lnTo>
                    <a:pt x="317" y="253"/>
                  </a:lnTo>
                  <a:lnTo>
                    <a:pt x="354" y="223"/>
                  </a:lnTo>
                  <a:lnTo>
                    <a:pt x="390" y="194"/>
                  </a:lnTo>
                  <a:lnTo>
                    <a:pt x="427" y="167"/>
                  </a:lnTo>
                  <a:lnTo>
                    <a:pt x="466" y="142"/>
                  </a:lnTo>
                  <a:lnTo>
                    <a:pt x="508" y="118"/>
                  </a:lnTo>
                  <a:lnTo>
                    <a:pt x="549" y="96"/>
                  </a:lnTo>
                  <a:lnTo>
                    <a:pt x="592" y="76"/>
                  </a:lnTo>
                  <a:lnTo>
                    <a:pt x="635" y="59"/>
                  </a:lnTo>
                  <a:lnTo>
                    <a:pt x="680" y="44"/>
                  </a:lnTo>
                  <a:lnTo>
                    <a:pt x="727" y="31"/>
                  </a:lnTo>
                  <a:lnTo>
                    <a:pt x="773" y="20"/>
                  </a:lnTo>
                  <a:lnTo>
                    <a:pt x="821" y="11"/>
                  </a:lnTo>
                  <a:lnTo>
                    <a:pt x="868" y="5"/>
                  </a:lnTo>
                  <a:lnTo>
                    <a:pt x="917" y="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60" name="Freeform 178"/>
            <p:cNvSpPr>
              <a:spLocks/>
            </p:cNvSpPr>
            <p:nvPr/>
          </p:nvSpPr>
          <p:spPr bwMode="auto">
            <a:xfrm>
              <a:off x="348" y="2435"/>
              <a:ext cx="475" cy="476"/>
            </a:xfrm>
            <a:custGeom>
              <a:avLst/>
              <a:gdLst>
                <a:gd name="T0" fmla="*/ 1 w 1898"/>
                <a:gd name="T1" fmla="*/ 0 h 1902"/>
                <a:gd name="T2" fmla="*/ 1 w 1898"/>
                <a:gd name="T3" fmla="*/ 0 h 1902"/>
                <a:gd name="T4" fmla="*/ 1 w 1898"/>
                <a:gd name="T5" fmla="*/ 0 h 1902"/>
                <a:gd name="T6" fmla="*/ 2 w 1898"/>
                <a:gd name="T7" fmla="*/ 0 h 1902"/>
                <a:gd name="T8" fmla="*/ 2 w 1898"/>
                <a:gd name="T9" fmla="*/ 0 h 1902"/>
                <a:gd name="T10" fmla="*/ 2 w 1898"/>
                <a:gd name="T11" fmla="*/ 0 h 1902"/>
                <a:gd name="T12" fmla="*/ 2 w 1898"/>
                <a:gd name="T13" fmla="*/ 1 h 1902"/>
                <a:gd name="T14" fmla="*/ 2 w 1898"/>
                <a:gd name="T15" fmla="*/ 1 h 1902"/>
                <a:gd name="T16" fmla="*/ 2 w 1898"/>
                <a:gd name="T17" fmla="*/ 1 h 1902"/>
                <a:gd name="T18" fmla="*/ 2 w 1898"/>
                <a:gd name="T19" fmla="*/ 1 h 1902"/>
                <a:gd name="T20" fmla="*/ 2 w 1898"/>
                <a:gd name="T21" fmla="*/ 1 h 1902"/>
                <a:gd name="T22" fmla="*/ 2 w 1898"/>
                <a:gd name="T23" fmla="*/ 1 h 1902"/>
                <a:gd name="T24" fmla="*/ 2 w 1898"/>
                <a:gd name="T25" fmla="*/ 1 h 1902"/>
                <a:gd name="T26" fmla="*/ 2 w 1898"/>
                <a:gd name="T27" fmla="*/ 1 h 1902"/>
                <a:gd name="T28" fmla="*/ 2 w 1898"/>
                <a:gd name="T29" fmla="*/ 2 h 1902"/>
                <a:gd name="T30" fmla="*/ 2 w 1898"/>
                <a:gd name="T31" fmla="*/ 2 h 1902"/>
                <a:gd name="T32" fmla="*/ 2 w 1898"/>
                <a:gd name="T33" fmla="*/ 2 h 1902"/>
                <a:gd name="T34" fmla="*/ 2 w 1898"/>
                <a:gd name="T35" fmla="*/ 2 h 1902"/>
                <a:gd name="T36" fmla="*/ 1 w 1898"/>
                <a:gd name="T37" fmla="*/ 2 h 1902"/>
                <a:gd name="T38" fmla="*/ 1 w 1898"/>
                <a:gd name="T39" fmla="*/ 2 h 1902"/>
                <a:gd name="T40" fmla="*/ 1 w 1898"/>
                <a:gd name="T41" fmla="*/ 2 h 1902"/>
                <a:gd name="T42" fmla="*/ 1 w 1898"/>
                <a:gd name="T43" fmla="*/ 2 h 1902"/>
                <a:gd name="T44" fmla="*/ 1 w 1898"/>
                <a:gd name="T45" fmla="*/ 2 h 1902"/>
                <a:gd name="T46" fmla="*/ 1 w 1898"/>
                <a:gd name="T47" fmla="*/ 2 h 1902"/>
                <a:gd name="T48" fmla="*/ 1 w 1898"/>
                <a:gd name="T49" fmla="*/ 2 h 1902"/>
                <a:gd name="T50" fmla="*/ 1 w 1898"/>
                <a:gd name="T51" fmla="*/ 2 h 1902"/>
                <a:gd name="T52" fmla="*/ 0 w 1898"/>
                <a:gd name="T53" fmla="*/ 2 h 1902"/>
                <a:gd name="T54" fmla="*/ 0 w 1898"/>
                <a:gd name="T55" fmla="*/ 2 h 1902"/>
                <a:gd name="T56" fmla="*/ 0 w 1898"/>
                <a:gd name="T57" fmla="*/ 2 h 1902"/>
                <a:gd name="T58" fmla="*/ 0 w 1898"/>
                <a:gd name="T59" fmla="*/ 1 h 1902"/>
                <a:gd name="T60" fmla="*/ 0 w 1898"/>
                <a:gd name="T61" fmla="*/ 1 h 1902"/>
                <a:gd name="T62" fmla="*/ 0 w 1898"/>
                <a:gd name="T63" fmla="*/ 1 h 1902"/>
                <a:gd name="T64" fmla="*/ 0 w 1898"/>
                <a:gd name="T65" fmla="*/ 1 h 1902"/>
                <a:gd name="T66" fmla="*/ 0 w 1898"/>
                <a:gd name="T67" fmla="*/ 1 h 1902"/>
                <a:gd name="T68" fmla="*/ 0 w 1898"/>
                <a:gd name="T69" fmla="*/ 1 h 1902"/>
                <a:gd name="T70" fmla="*/ 0 w 1898"/>
                <a:gd name="T71" fmla="*/ 1 h 1902"/>
                <a:gd name="T72" fmla="*/ 0 w 1898"/>
                <a:gd name="T73" fmla="*/ 1 h 1902"/>
                <a:gd name="T74" fmla="*/ 0 w 1898"/>
                <a:gd name="T75" fmla="*/ 0 h 1902"/>
                <a:gd name="T76" fmla="*/ 1 w 1898"/>
                <a:gd name="T77" fmla="*/ 0 h 1902"/>
                <a:gd name="T78" fmla="*/ 1 w 1898"/>
                <a:gd name="T79" fmla="*/ 0 h 1902"/>
                <a:gd name="T80" fmla="*/ 1 w 1898"/>
                <a:gd name="T81" fmla="*/ 0 h 1902"/>
                <a:gd name="T82" fmla="*/ 1 w 1898"/>
                <a:gd name="T83" fmla="*/ 0 h 1902"/>
                <a:gd name="T84" fmla="*/ 1 w 1898"/>
                <a:gd name="T85" fmla="*/ 0 h 19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98"/>
                <a:gd name="T130" fmla="*/ 0 h 1902"/>
                <a:gd name="T131" fmla="*/ 1898 w 1898"/>
                <a:gd name="T132" fmla="*/ 1902 h 19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98" h="1902">
                  <a:moveTo>
                    <a:pt x="950" y="0"/>
                  </a:moveTo>
                  <a:lnTo>
                    <a:pt x="999" y="1"/>
                  </a:lnTo>
                  <a:lnTo>
                    <a:pt x="1046" y="5"/>
                  </a:lnTo>
                  <a:lnTo>
                    <a:pt x="1094" y="11"/>
                  </a:lnTo>
                  <a:lnTo>
                    <a:pt x="1141" y="19"/>
                  </a:lnTo>
                  <a:lnTo>
                    <a:pt x="1187" y="30"/>
                  </a:lnTo>
                  <a:lnTo>
                    <a:pt x="1232" y="42"/>
                  </a:lnTo>
                  <a:lnTo>
                    <a:pt x="1275" y="57"/>
                  </a:lnTo>
                  <a:lnTo>
                    <a:pt x="1319" y="75"/>
                  </a:lnTo>
                  <a:lnTo>
                    <a:pt x="1361" y="94"/>
                  </a:lnTo>
                  <a:lnTo>
                    <a:pt x="1402" y="115"/>
                  </a:lnTo>
                  <a:lnTo>
                    <a:pt x="1441" y="138"/>
                  </a:lnTo>
                  <a:lnTo>
                    <a:pt x="1480" y="163"/>
                  </a:lnTo>
                  <a:lnTo>
                    <a:pt x="1517" y="189"/>
                  </a:lnTo>
                  <a:lnTo>
                    <a:pt x="1552" y="218"/>
                  </a:lnTo>
                  <a:lnTo>
                    <a:pt x="1587" y="248"/>
                  </a:lnTo>
                  <a:lnTo>
                    <a:pt x="1620" y="279"/>
                  </a:lnTo>
                  <a:lnTo>
                    <a:pt x="1651" y="312"/>
                  </a:lnTo>
                  <a:lnTo>
                    <a:pt x="1681" y="347"/>
                  </a:lnTo>
                  <a:lnTo>
                    <a:pt x="1710" y="382"/>
                  </a:lnTo>
                  <a:lnTo>
                    <a:pt x="1736" y="420"/>
                  </a:lnTo>
                  <a:lnTo>
                    <a:pt x="1760" y="458"/>
                  </a:lnTo>
                  <a:lnTo>
                    <a:pt x="1784" y="499"/>
                  </a:lnTo>
                  <a:lnTo>
                    <a:pt x="1804" y="539"/>
                  </a:lnTo>
                  <a:lnTo>
                    <a:pt x="1824" y="581"/>
                  </a:lnTo>
                  <a:lnTo>
                    <a:pt x="1840" y="625"/>
                  </a:lnTo>
                  <a:lnTo>
                    <a:pt x="1855" y="669"/>
                  </a:lnTo>
                  <a:lnTo>
                    <a:pt x="1868" y="714"/>
                  </a:lnTo>
                  <a:lnTo>
                    <a:pt x="1879" y="759"/>
                  </a:lnTo>
                  <a:lnTo>
                    <a:pt x="1887" y="807"/>
                  </a:lnTo>
                  <a:lnTo>
                    <a:pt x="1893" y="854"/>
                  </a:lnTo>
                  <a:lnTo>
                    <a:pt x="1897" y="902"/>
                  </a:lnTo>
                  <a:lnTo>
                    <a:pt x="1898" y="951"/>
                  </a:lnTo>
                  <a:lnTo>
                    <a:pt x="1897" y="1000"/>
                  </a:lnTo>
                  <a:lnTo>
                    <a:pt x="1893" y="1047"/>
                  </a:lnTo>
                  <a:lnTo>
                    <a:pt x="1887" y="1095"/>
                  </a:lnTo>
                  <a:lnTo>
                    <a:pt x="1879" y="1143"/>
                  </a:lnTo>
                  <a:lnTo>
                    <a:pt x="1868" y="1188"/>
                  </a:lnTo>
                  <a:lnTo>
                    <a:pt x="1855" y="1233"/>
                  </a:lnTo>
                  <a:lnTo>
                    <a:pt x="1840" y="1277"/>
                  </a:lnTo>
                  <a:lnTo>
                    <a:pt x="1824" y="1321"/>
                  </a:lnTo>
                  <a:lnTo>
                    <a:pt x="1804" y="1363"/>
                  </a:lnTo>
                  <a:lnTo>
                    <a:pt x="1784" y="1403"/>
                  </a:lnTo>
                  <a:lnTo>
                    <a:pt x="1760" y="1444"/>
                  </a:lnTo>
                  <a:lnTo>
                    <a:pt x="1736" y="1482"/>
                  </a:lnTo>
                  <a:lnTo>
                    <a:pt x="1710" y="1520"/>
                  </a:lnTo>
                  <a:lnTo>
                    <a:pt x="1681" y="1555"/>
                  </a:lnTo>
                  <a:lnTo>
                    <a:pt x="1651" y="1590"/>
                  </a:lnTo>
                  <a:lnTo>
                    <a:pt x="1620" y="1623"/>
                  </a:lnTo>
                  <a:lnTo>
                    <a:pt x="1587" y="1654"/>
                  </a:lnTo>
                  <a:lnTo>
                    <a:pt x="1552" y="1684"/>
                  </a:lnTo>
                  <a:lnTo>
                    <a:pt x="1517" y="1713"/>
                  </a:lnTo>
                  <a:lnTo>
                    <a:pt x="1480" y="1739"/>
                  </a:lnTo>
                  <a:lnTo>
                    <a:pt x="1441" y="1764"/>
                  </a:lnTo>
                  <a:lnTo>
                    <a:pt x="1402" y="1787"/>
                  </a:lnTo>
                  <a:lnTo>
                    <a:pt x="1361" y="1808"/>
                  </a:lnTo>
                  <a:lnTo>
                    <a:pt x="1319" y="1827"/>
                  </a:lnTo>
                  <a:lnTo>
                    <a:pt x="1275" y="1845"/>
                  </a:lnTo>
                  <a:lnTo>
                    <a:pt x="1232" y="1860"/>
                  </a:lnTo>
                  <a:lnTo>
                    <a:pt x="1187" y="1872"/>
                  </a:lnTo>
                  <a:lnTo>
                    <a:pt x="1141" y="1883"/>
                  </a:lnTo>
                  <a:lnTo>
                    <a:pt x="1094" y="1891"/>
                  </a:lnTo>
                  <a:lnTo>
                    <a:pt x="1046" y="1897"/>
                  </a:lnTo>
                  <a:lnTo>
                    <a:pt x="999" y="1901"/>
                  </a:lnTo>
                  <a:lnTo>
                    <a:pt x="950" y="1902"/>
                  </a:lnTo>
                  <a:lnTo>
                    <a:pt x="901" y="1901"/>
                  </a:lnTo>
                  <a:lnTo>
                    <a:pt x="853" y="1897"/>
                  </a:lnTo>
                  <a:lnTo>
                    <a:pt x="806" y="1891"/>
                  </a:lnTo>
                  <a:lnTo>
                    <a:pt x="759" y="1883"/>
                  </a:lnTo>
                  <a:lnTo>
                    <a:pt x="713" y="1872"/>
                  </a:lnTo>
                  <a:lnTo>
                    <a:pt x="668" y="1860"/>
                  </a:lnTo>
                  <a:lnTo>
                    <a:pt x="624" y="1845"/>
                  </a:lnTo>
                  <a:lnTo>
                    <a:pt x="582" y="1827"/>
                  </a:lnTo>
                  <a:lnTo>
                    <a:pt x="539" y="1808"/>
                  </a:lnTo>
                  <a:lnTo>
                    <a:pt x="498" y="1787"/>
                  </a:lnTo>
                  <a:lnTo>
                    <a:pt x="459" y="1764"/>
                  </a:lnTo>
                  <a:lnTo>
                    <a:pt x="420" y="1739"/>
                  </a:lnTo>
                  <a:lnTo>
                    <a:pt x="382" y="1713"/>
                  </a:lnTo>
                  <a:lnTo>
                    <a:pt x="347" y="1684"/>
                  </a:lnTo>
                  <a:lnTo>
                    <a:pt x="312" y="1654"/>
                  </a:lnTo>
                  <a:lnTo>
                    <a:pt x="280" y="1623"/>
                  </a:lnTo>
                  <a:lnTo>
                    <a:pt x="247" y="1590"/>
                  </a:lnTo>
                  <a:lnTo>
                    <a:pt x="218" y="1555"/>
                  </a:lnTo>
                  <a:lnTo>
                    <a:pt x="190" y="1520"/>
                  </a:lnTo>
                  <a:lnTo>
                    <a:pt x="163" y="1482"/>
                  </a:lnTo>
                  <a:lnTo>
                    <a:pt x="138" y="1444"/>
                  </a:lnTo>
                  <a:lnTo>
                    <a:pt x="116" y="1403"/>
                  </a:lnTo>
                  <a:lnTo>
                    <a:pt x="94" y="1363"/>
                  </a:lnTo>
                  <a:lnTo>
                    <a:pt x="76" y="1321"/>
                  </a:lnTo>
                  <a:lnTo>
                    <a:pt x="58" y="1277"/>
                  </a:lnTo>
                  <a:lnTo>
                    <a:pt x="43" y="1233"/>
                  </a:lnTo>
                  <a:lnTo>
                    <a:pt x="30" y="1188"/>
                  </a:lnTo>
                  <a:lnTo>
                    <a:pt x="19" y="1143"/>
                  </a:lnTo>
                  <a:lnTo>
                    <a:pt x="12" y="1095"/>
                  </a:lnTo>
                  <a:lnTo>
                    <a:pt x="5" y="1047"/>
                  </a:lnTo>
                  <a:lnTo>
                    <a:pt x="2" y="1000"/>
                  </a:lnTo>
                  <a:lnTo>
                    <a:pt x="0" y="951"/>
                  </a:lnTo>
                  <a:lnTo>
                    <a:pt x="2" y="902"/>
                  </a:lnTo>
                  <a:lnTo>
                    <a:pt x="5" y="854"/>
                  </a:lnTo>
                  <a:lnTo>
                    <a:pt x="12" y="807"/>
                  </a:lnTo>
                  <a:lnTo>
                    <a:pt x="19" y="759"/>
                  </a:lnTo>
                  <a:lnTo>
                    <a:pt x="30" y="714"/>
                  </a:lnTo>
                  <a:lnTo>
                    <a:pt x="43" y="669"/>
                  </a:lnTo>
                  <a:lnTo>
                    <a:pt x="58" y="625"/>
                  </a:lnTo>
                  <a:lnTo>
                    <a:pt x="76" y="581"/>
                  </a:lnTo>
                  <a:lnTo>
                    <a:pt x="94" y="539"/>
                  </a:lnTo>
                  <a:lnTo>
                    <a:pt x="116" y="499"/>
                  </a:lnTo>
                  <a:lnTo>
                    <a:pt x="138" y="458"/>
                  </a:lnTo>
                  <a:lnTo>
                    <a:pt x="163" y="420"/>
                  </a:lnTo>
                  <a:lnTo>
                    <a:pt x="190" y="382"/>
                  </a:lnTo>
                  <a:lnTo>
                    <a:pt x="218" y="347"/>
                  </a:lnTo>
                  <a:lnTo>
                    <a:pt x="247" y="312"/>
                  </a:lnTo>
                  <a:lnTo>
                    <a:pt x="280" y="279"/>
                  </a:lnTo>
                  <a:lnTo>
                    <a:pt x="312" y="248"/>
                  </a:lnTo>
                  <a:lnTo>
                    <a:pt x="347" y="218"/>
                  </a:lnTo>
                  <a:lnTo>
                    <a:pt x="382" y="189"/>
                  </a:lnTo>
                  <a:lnTo>
                    <a:pt x="420" y="163"/>
                  </a:lnTo>
                  <a:lnTo>
                    <a:pt x="459" y="138"/>
                  </a:lnTo>
                  <a:lnTo>
                    <a:pt x="498" y="115"/>
                  </a:lnTo>
                  <a:lnTo>
                    <a:pt x="539" y="94"/>
                  </a:lnTo>
                  <a:lnTo>
                    <a:pt x="582" y="75"/>
                  </a:lnTo>
                  <a:lnTo>
                    <a:pt x="624" y="57"/>
                  </a:lnTo>
                  <a:lnTo>
                    <a:pt x="668" y="42"/>
                  </a:lnTo>
                  <a:lnTo>
                    <a:pt x="713" y="30"/>
                  </a:lnTo>
                  <a:lnTo>
                    <a:pt x="759" y="19"/>
                  </a:lnTo>
                  <a:lnTo>
                    <a:pt x="806" y="11"/>
                  </a:lnTo>
                  <a:lnTo>
                    <a:pt x="853" y="5"/>
                  </a:lnTo>
                  <a:lnTo>
                    <a:pt x="901" y="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61" name="Freeform 179"/>
            <p:cNvSpPr>
              <a:spLocks/>
            </p:cNvSpPr>
            <p:nvPr/>
          </p:nvSpPr>
          <p:spPr bwMode="auto">
            <a:xfrm>
              <a:off x="351" y="2438"/>
              <a:ext cx="465" cy="467"/>
            </a:xfrm>
            <a:custGeom>
              <a:avLst/>
              <a:gdLst>
                <a:gd name="T0" fmla="*/ 1 w 1863"/>
                <a:gd name="T1" fmla="*/ 0 h 1869"/>
                <a:gd name="T2" fmla="*/ 1 w 1863"/>
                <a:gd name="T3" fmla="*/ 0 h 1869"/>
                <a:gd name="T4" fmla="*/ 1 w 1863"/>
                <a:gd name="T5" fmla="*/ 0 h 1869"/>
                <a:gd name="T6" fmla="*/ 1 w 1863"/>
                <a:gd name="T7" fmla="*/ 0 h 1869"/>
                <a:gd name="T8" fmla="*/ 1 w 1863"/>
                <a:gd name="T9" fmla="*/ 0 h 1869"/>
                <a:gd name="T10" fmla="*/ 1 w 1863"/>
                <a:gd name="T11" fmla="*/ 0 h 1869"/>
                <a:gd name="T12" fmla="*/ 1 w 1863"/>
                <a:gd name="T13" fmla="*/ 0 h 1869"/>
                <a:gd name="T14" fmla="*/ 2 w 1863"/>
                <a:gd name="T15" fmla="*/ 0 h 1869"/>
                <a:gd name="T16" fmla="*/ 2 w 1863"/>
                <a:gd name="T17" fmla="*/ 0 h 1869"/>
                <a:gd name="T18" fmla="*/ 2 w 1863"/>
                <a:gd name="T19" fmla="*/ 1 h 1869"/>
                <a:gd name="T20" fmla="*/ 2 w 1863"/>
                <a:gd name="T21" fmla="*/ 1 h 1869"/>
                <a:gd name="T22" fmla="*/ 2 w 1863"/>
                <a:gd name="T23" fmla="*/ 1 h 1869"/>
                <a:gd name="T24" fmla="*/ 2 w 1863"/>
                <a:gd name="T25" fmla="*/ 1 h 1869"/>
                <a:gd name="T26" fmla="*/ 2 w 1863"/>
                <a:gd name="T27" fmla="*/ 1 h 1869"/>
                <a:gd name="T28" fmla="*/ 1 w 1863"/>
                <a:gd name="T29" fmla="*/ 1 h 1869"/>
                <a:gd name="T30" fmla="*/ 1 w 1863"/>
                <a:gd name="T31" fmla="*/ 1 h 1869"/>
                <a:gd name="T32" fmla="*/ 1 w 1863"/>
                <a:gd name="T33" fmla="*/ 1 h 1869"/>
                <a:gd name="T34" fmla="*/ 1 w 1863"/>
                <a:gd name="T35" fmla="*/ 2 h 1869"/>
                <a:gd name="T36" fmla="*/ 1 w 1863"/>
                <a:gd name="T37" fmla="*/ 2 h 1869"/>
                <a:gd name="T38" fmla="*/ 1 w 1863"/>
                <a:gd name="T39" fmla="*/ 2 h 1869"/>
                <a:gd name="T40" fmla="*/ 1 w 1863"/>
                <a:gd name="T41" fmla="*/ 2 h 1869"/>
                <a:gd name="T42" fmla="*/ 1 w 1863"/>
                <a:gd name="T43" fmla="*/ 2 h 1869"/>
                <a:gd name="T44" fmla="*/ 1 w 1863"/>
                <a:gd name="T45" fmla="*/ 2 h 1869"/>
                <a:gd name="T46" fmla="*/ 0 w 1863"/>
                <a:gd name="T47" fmla="*/ 2 h 1869"/>
                <a:gd name="T48" fmla="*/ 0 w 1863"/>
                <a:gd name="T49" fmla="*/ 2 h 1869"/>
                <a:gd name="T50" fmla="*/ 0 w 1863"/>
                <a:gd name="T51" fmla="*/ 1 h 1869"/>
                <a:gd name="T52" fmla="*/ 0 w 1863"/>
                <a:gd name="T53" fmla="*/ 1 h 1869"/>
                <a:gd name="T54" fmla="*/ 0 w 1863"/>
                <a:gd name="T55" fmla="*/ 1 h 1869"/>
                <a:gd name="T56" fmla="*/ 0 w 1863"/>
                <a:gd name="T57" fmla="*/ 1 h 1869"/>
                <a:gd name="T58" fmla="*/ 0 w 1863"/>
                <a:gd name="T59" fmla="*/ 1 h 1869"/>
                <a:gd name="T60" fmla="*/ 0 w 1863"/>
                <a:gd name="T61" fmla="*/ 1 h 1869"/>
                <a:gd name="T62" fmla="*/ 0 w 1863"/>
                <a:gd name="T63" fmla="*/ 1 h 1869"/>
                <a:gd name="T64" fmla="*/ 0 w 1863"/>
                <a:gd name="T65" fmla="*/ 1 h 1869"/>
                <a:gd name="T66" fmla="*/ 0 w 1863"/>
                <a:gd name="T67" fmla="*/ 1 h 1869"/>
                <a:gd name="T68" fmla="*/ 0 w 1863"/>
                <a:gd name="T69" fmla="*/ 0 h 1869"/>
                <a:gd name="T70" fmla="*/ 0 w 1863"/>
                <a:gd name="T71" fmla="*/ 0 h 1869"/>
                <a:gd name="T72" fmla="*/ 0 w 1863"/>
                <a:gd name="T73" fmla="*/ 0 h 1869"/>
                <a:gd name="T74" fmla="*/ 0 w 1863"/>
                <a:gd name="T75" fmla="*/ 0 h 1869"/>
                <a:gd name="T76" fmla="*/ 0 w 1863"/>
                <a:gd name="T77" fmla="*/ 0 h 1869"/>
                <a:gd name="T78" fmla="*/ 0 w 1863"/>
                <a:gd name="T79" fmla="*/ 0 h 1869"/>
                <a:gd name="T80" fmla="*/ 0 w 1863"/>
                <a:gd name="T81" fmla="*/ 0 h 1869"/>
                <a:gd name="T82" fmla="*/ 1 w 1863"/>
                <a:gd name="T83" fmla="*/ 0 h 1869"/>
                <a:gd name="T84" fmla="*/ 1 w 1863"/>
                <a:gd name="T85" fmla="*/ 0 h 1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3"/>
                <a:gd name="T130" fmla="*/ 0 h 1869"/>
                <a:gd name="T131" fmla="*/ 1863 w 1863"/>
                <a:gd name="T132" fmla="*/ 1869 h 1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3" h="1869">
                  <a:moveTo>
                    <a:pt x="934" y="0"/>
                  </a:moveTo>
                  <a:lnTo>
                    <a:pt x="981" y="1"/>
                  </a:lnTo>
                  <a:lnTo>
                    <a:pt x="1029" y="5"/>
                  </a:lnTo>
                  <a:lnTo>
                    <a:pt x="1075" y="11"/>
                  </a:lnTo>
                  <a:lnTo>
                    <a:pt x="1120" y="19"/>
                  </a:lnTo>
                  <a:lnTo>
                    <a:pt x="1165" y="30"/>
                  </a:lnTo>
                  <a:lnTo>
                    <a:pt x="1209" y="43"/>
                  </a:lnTo>
                  <a:lnTo>
                    <a:pt x="1253" y="56"/>
                  </a:lnTo>
                  <a:lnTo>
                    <a:pt x="1294" y="74"/>
                  </a:lnTo>
                  <a:lnTo>
                    <a:pt x="1336" y="93"/>
                  </a:lnTo>
                  <a:lnTo>
                    <a:pt x="1376" y="113"/>
                  </a:lnTo>
                  <a:lnTo>
                    <a:pt x="1415" y="135"/>
                  </a:lnTo>
                  <a:lnTo>
                    <a:pt x="1453" y="160"/>
                  </a:lnTo>
                  <a:lnTo>
                    <a:pt x="1490" y="186"/>
                  </a:lnTo>
                  <a:lnTo>
                    <a:pt x="1525" y="214"/>
                  </a:lnTo>
                  <a:lnTo>
                    <a:pt x="1559" y="243"/>
                  </a:lnTo>
                  <a:lnTo>
                    <a:pt x="1590" y="275"/>
                  </a:lnTo>
                  <a:lnTo>
                    <a:pt x="1621" y="307"/>
                  </a:lnTo>
                  <a:lnTo>
                    <a:pt x="1650" y="341"/>
                  </a:lnTo>
                  <a:lnTo>
                    <a:pt x="1678" y="376"/>
                  </a:lnTo>
                  <a:lnTo>
                    <a:pt x="1704" y="412"/>
                  </a:lnTo>
                  <a:lnTo>
                    <a:pt x="1728" y="450"/>
                  </a:lnTo>
                  <a:lnTo>
                    <a:pt x="1750" y="490"/>
                  </a:lnTo>
                  <a:lnTo>
                    <a:pt x="1771" y="530"/>
                  </a:lnTo>
                  <a:lnTo>
                    <a:pt x="1790" y="572"/>
                  </a:lnTo>
                  <a:lnTo>
                    <a:pt x="1807" y="613"/>
                  </a:lnTo>
                  <a:lnTo>
                    <a:pt x="1822" y="657"/>
                  </a:lnTo>
                  <a:lnTo>
                    <a:pt x="1834" y="701"/>
                  </a:lnTo>
                  <a:lnTo>
                    <a:pt x="1844" y="746"/>
                  </a:lnTo>
                  <a:lnTo>
                    <a:pt x="1852" y="792"/>
                  </a:lnTo>
                  <a:lnTo>
                    <a:pt x="1858" y="838"/>
                  </a:lnTo>
                  <a:lnTo>
                    <a:pt x="1862" y="886"/>
                  </a:lnTo>
                  <a:lnTo>
                    <a:pt x="1863" y="934"/>
                  </a:lnTo>
                  <a:lnTo>
                    <a:pt x="1862" y="981"/>
                  </a:lnTo>
                  <a:lnTo>
                    <a:pt x="1858" y="1029"/>
                  </a:lnTo>
                  <a:lnTo>
                    <a:pt x="1852" y="1075"/>
                  </a:lnTo>
                  <a:lnTo>
                    <a:pt x="1844" y="1122"/>
                  </a:lnTo>
                  <a:lnTo>
                    <a:pt x="1834" y="1167"/>
                  </a:lnTo>
                  <a:lnTo>
                    <a:pt x="1822" y="1211"/>
                  </a:lnTo>
                  <a:lnTo>
                    <a:pt x="1807" y="1255"/>
                  </a:lnTo>
                  <a:lnTo>
                    <a:pt x="1790" y="1297"/>
                  </a:lnTo>
                  <a:lnTo>
                    <a:pt x="1771" y="1339"/>
                  </a:lnTo>
                  <a:lnTo>
                    <a:pt x="1750" y="1379"/>
                  </a:lnTo>
                  <a:lnTo>
                    <a:pt x="1728" y="1417"/>
                  </a:lnTo>
                  <a:lnTo>
                    <a:pt x="1704" y="1456"/>
                  </a:lnTo>
                  <a:lnTo>
                    <a:pt x="1678" y="1493"/>
                  </a:lnTo>
                  <a:lnTo>
                    <a:pt x="1650" y="1528"/>
                  </a:lnTo>
                  <a:lnTo>
                    <a:pt x="1621" y="1562"/>
                  </a:lnTo>
                  <a:lnTo>
                    <a:pt x="1590" y="1594"/>
                  </a:lnTo>
                  <a:lnTo>
                    <a:pt x="1559" y="1626"/>
                  </a:lnTo>
                  <a:lnTo>
                    <a:pt x="1525" y="1654"/>
                  </a:lnTo>
                  <a:lnTo>
                    <a:pt x="1490" y="1683"/>
                  </a:lnTo>
                  <a:lnTo>
                    <a:pt x="1453" y="1708"/>
                  </a:lnTo>
                  <a:lnTo>
                    <a:pt x="1415" y="1733"/>
                  </a:lnTo>
                  <a:lnTo>
                    <a:pt x="1376" y="1756"/>
                  </a:lnTo>
                  <a:lnTo>
                    <a:pt x="1336" y="1776"/>
                  </a:lnTo>
                  <a:lnTo>
                    <a:pt x="1294" y="1795"/>
                  </a:lnTo>
                  <a:lnTo>
                    <a:pt x="1253" y="1812"/>
                  </a:lnTo>
                  <a:lnTo>
                    <a:pt x="1209" y="1826"/>
                  </a:lnTo>
                  <a:lnTo>
                    <a:pt x="1165" y="1839"/>
                  </a:lnTo>
                  <a:lnTo>
                    <a:pt x="1120" y="1850"/>
                  </a:lnTo>
                  <a:lnTo>
                    <a:pt x="1075" y="1857"/>
                  </a:lnTo>
                  <a:lnTo>
                    <a:pt x="1029" y="1864"/>
                  </a:lnTo>
                  <a:lnTo>
                    <a:pt x="981" y="1867"/>
                  </a:lnTo>
                  <a:lnTo>
                    <a:pt x="934" y="1869"/>
                  </a:lnTo>
                  <a:lnTo>
                    <a:pt x="886" y="1867"/>
                  </a:lnTo>
                  <a:lnTo>
                    <a:pt x="838" y="1864"/>
                  </a:lnTo>
                  <a:lnTo>
                    <a:pt x="792" y="1857"/>
                  </a:lnTo>
                  <a:lnTo>
                    <a:pt x="746" y="1850"/>
                  </a:lnTo>
                  <a:lnTo>
                    <a:pt x="701" y="1839"/>
                  </a:lnTo>
                  <a:lnTo>
                    <a:pt x="657" y="1826"/>
                  </a:lnTo>
                  <a:lnTo>
                    <a:pt x="613" y="1812"/>
                  </a:lnTo>
                  <a:lnTo>
                    <a:pt x="570" y="1795"/>
                  </a:lnTo>
                  <a:lnTo>
                    <a:pt x="529" y="1776"/>
                  </a:lnTo>
                  <a:lnTo>
                    <a:pt x="489" y="1756"/>
                  </a:lnTo>
                  <a:lnTo>
                    <a:pt x="450" y="1733"/>
                  </a:lnTo>
                  <a:lnTo>
                    <a:pt x="412" y="1708"/>
                  </a:lnTo>
                  <a:lnTo>
                    <a:pt x="375" y="1683"/>
                  </a:lnTo>
                  <a:lnTo>
                    <a:pt x="340" y="1654"/>
                  </a:lnTo>
                  <a:lnTo>
                    <a:pt x="306" y="1626"/>
                  </a:lnTo>
                  <a:lnTo>
                    <a:pt x="273" y="1594"/>
                  </a:lnTo>
                  <a:lnTo>
                    <a:pt x="243" y="1562"/>
                  </a:lnTo>
                  <a:lnTo>
                    <a:pt x="213" y="1528"/>
                  </a:lnTo>
                  <a:lnTo>
                    <a:pt x="186" y="1493"/>
                  </a:lnTo>
                  <a:lnTo>
                    <a:pt x="159" y="1456"/>
                  </a:lnTo>
                  <a:lnTo>
                    <a:pt x="136" y="1417"/>
                  </a:lnTo>
                  <a:lnTo>
                    <a:pt x="113" y="1379"/>
                  </a:lnTo>
                  <a:lnTo>
                    <a:pt x="93" y="1339"/>
                  </a:lnTo>
                  <a:lnTo>
                    <a:pt x="74" y="1297"/>
                  </a:lnTo>
                  <a:lnTo>
                    <a:pt x="57" y="1255"/>
                  </a:lnTo>
                  <a:lnTo>
                    <a:pt x="43" y="1211"/>
                  </a:lnTo>
                  <a:lnTo>
                    <a:pt x="29" y="1167"/>
                  </a:lnTo>
                  <a:lnTo>
                    <a:pt x="19" y="1122"/>
                  </a:lnTo>
                  <a:lnTo>
                    <a:pt x="12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4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2" y="792"/>
                  </a:lnTo>
                  <a:lnTo>
                    <a:pt x="19" y="746"/>
                  </a:lnTo>
                  <a:lnTo>
                    <a:pt x="29" y="701"/>
                  </a:lnTo>
                  <a:lnTo>
                    <a:pt x="43" y="657"/>
                  </a:lnTo>
                  <a:lnTo>
                    <a:pt x="57" y="613"/>
                  </a:lnTo>
                  <a:lnTo>
                    <a:pt x="74" y="572"/>
                  </a:lnTo>
                  <a:lnTo>
                    <a:pt x="93" y="530"/>
                  </a:lnTo>
                  <a:lnTo>
                    <a:pt x="113" y="490"/>
                  </a:lnTo>
                  <a:lnTo>
                    <a:pt x="136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1"/>
                  </a:lnTo>
                  <a:lnTo>
                    <a:pt x="243" y="307"/>
                  </a:lnTo>
                  <a:lnTo>
                    <a:pt x="273" y="275"/>
                  </a:lnTo>
                  <a:lnTo>
                    <a:pt x="306" y="243"/>
                  </a:lnTo>
                  <a:lnTo>
                    <a:pt x="340" y="214"/>
                  </a:lnTo>
                  <a:lnTo>
                    <a:pt x="375" y="186"/>
                  </a:lnTo>
                  <a:lnTo>
                    <a:pt x="412" y="160"/>
                  </a:lnTo>
                  <a:lnTo>
                    <a:pt x="450" y="135"/>
                  </a:lnTo>
                  <a:lnTo>
                    <a:pt x="489" y="113"/>
                  </a:lnTo>
                  <a:lnTo>
                    <a:pt x="529" y="93"/>
                  </a:lnTo>
                  <a:lnTo>
                    <a:pt x="570" y="74"/>
                  </a:lnTo>
                  <a:lnTo>
                    <a:pt x="613" y="56"/>
                  </a:lnTo>
                  <a:lnTo>
                    <a:pt x="657" y="43"/>
                  </a:lnTo>
                  <a:lnTo>
                    <a:pt x="701" y="30"/>
                  </a:lnTo>
                  <a:lnTo>
                    <a:pt x="746" y="19"/>
                  </a:lnTo>
                  <a:lnTo>
                    <a:pt x="792" y="11"/>
                  </a:lnTo>
                  <a:lnTo>
                    <a:pt x="838" y="5"/>
                  </a:lnTo>
                  <a:lnTo>
                    <a:pt x="886" y="1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00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62" name="Freeform 180"/>
            <p:cNvSpPr>
              <a:spLocks/>
            </p:cNvSpPr>
            <p:nvPr/>
          </p:nvSpPr>
          <p:spPr bwMode="auto">
            <a:xfrm>
              <a:off x="353" y="2441"/>
              <a:ext cx="457" cy="458"/>
            </a:xfrm>
            <a:custGeom>
              <a:avLst/>
              <a:gdLst>
                <a:gd name="T0" fmla="*/ 1 w 1828"/>
                <a:gd name="T1" fmla="*/ 0 h 1834"/>
                <a:gd name="T2" fmla="*/ 1 w 1828"/>
                <a:gd name="T3" fmla="*/ 0 h 1834"/>
                <a:gd name="T4" fmla="*/ 1 w 1828"/>
                <a:gd name="T5" fmla="*/ 0 h 1834"/>
                <a:gd name="T6" fmla="*/ 2 w 1828"/>
                <a:gd name="T7" fmla="*/ 0 h 1834"/>
                <a:gd name="T8" fmla="*/ 2 w 1828"/>
                <a:gd name="T9" fmla="*/ 0 h 1834"/>
                <a:gd name="T10" fmla="*/ 2 w 1828"/>
                <a:gd name="T11" fmla="*/ 0 h 1834"/>
                <a:gd name="T12" fmla="*/ 2 w 1828"/>
                <a:gd name="T13" fmla="*/ 0 h 1834"/>
                <a:gd name="T14" fmla="*/ 2 w 1828"/>
                <a:gd name="T15" fmla="*/ 0 h 1834"/>
                <a:gd name="T16" fmla="*/ 2 w 1828"/>
                <a:gd name="T17" fmla="*/ 0 h 1834"/>
                <a:gd name="T18" fmla="*/ 2 w 1828"/>
                <a:gd name="T19" fmla="*/ 1 h 1834"/>
                <a:gd name="T20" fmla="*/ 2 w 1828"/>
                <a:gd name="T21" fmla="*/ 1 h 1834"/>
                <a:gd name="T22" fmla="*/ 2 w 1828"/>
                <a:gd name="T23" fmla="*/ 1 h 1834"/>
                <a:gd name="T24" fmla="*/ 2 w 1828"/>
                <a:gd name="T25" fmla="*/ 1 h 1834"/>
                <a:gd name="T26" fmla="*/ 2 w 1828"/>
                <a:gd name="T27" fmla="*/ 1 h 1834"/>
                <a:gd name="T28" fmla="*/ 2 w 1828"/>
                <a:gd name="T29" fmla="*/ 1 h 1834"/>
                <a:gd name="T30" fmla="*/ 2 w 1828"/>
                <a:gd name="T31" fmla="*/ 1 h 1834"/>
                <a:gd name="T32" fmla="*/ 2 w 1828"/>
                <a:gd name="T33" fmla="*/ 1 h 1834"/>
                <a:gd name="T34" fmla="*/ 2 w 1828"/>
                <a:gd name="T35" fmla="*/ 1 h 1834"/>
                <a:gd name="T36" fmla="*/ 1 w 1828"/>
                <a:gd name="T37" fmla="*/ 2 h 1834"/>
                <a:gd name="T38" fmla="*/ 1 w 1828"/>
                <a:gd name="T39" fmla="*/ 2 h 1834"/>
                <a:gd name="T40" fmla="*/ 1 w 1828"/>
                <a:gd name="T41" fmla="*/ 2 h 1834"/>
                <a:gd name="T42" fmla="*/ 1 w 1828"/>
                <a:gd name="T43" fmla="*/ 2 h 1834"/>
                <a:gd name="T44" fmla="*/ 1 w 1828"/>
                <a:gd name="T45" fmla="*/ 2 h 1834"/>
                <a:gd name="T46" fmla="*/ 1 w 1828"/>
                <a:gd name="T47" fmla="*/ 2 h 1834"/>
                <a:gd name="T48" fmla="*/ 1 w 1828"/>
                <a:gd name="T49" fmla="*/ 2 h 1834"/>
                <a:gd name="T50" fmla="*/ 1 w 1828"/>
                <a:gd name="T51" fmla="*/ 1 h 1834"/>
                <a:gd name="T52" fmla="*/ 0 w 1828"/>
                <a:gd name="T53" fmla="*/ 1 h 1834"/>
                <a:gd name="T54" fmla="*/ 0 w 1828"/>
                <a:gd name="T55" fmla="*/ 1 h 1834"/>
                <a:gd name="T56" fmla="*/ 0 w 1828"/>
                <a:gd name="T57" fmla="*/ 1 h 1834"/>
                <a:gd name="T58" fmla="*/ 0 w 1828"/>
                <a:gd name="T59" fmla="*/ 1 h 1834"/>
                <a:gd name="T60" fmla="*/ 0 w 1828"/>
                <a:gd name="T61" fmla="*/ 1 h 1834"/>
                <a:gd name="T62" fmla="*/ 0 w 1828"/>
                <a:gd name="T63" fmla="*/ 1 h 1834"/>
                <a:gd name="T64" fmla="*/ 0 w 1828"/>
                <a:gd name="T65" fmla="*/ 1 h 1834"/>
                <a:gd name="T66" fmla="*/ 0 w 1828"/>
                <a:gd name="T67" fmla="*/ 1 h 1834"/>
                <a:gd name="T68" fmla="*/ 0 w 1828"/>
                <a:gd name="T69" fmla="*/ 0 h 1834"/>
                <a:gd name="T70" fmla="*/ 0 w 1828"/>
                <a:gd name="T71" fmla="*/ 0 h 1834"/>
                <a:gd name="T72" fmla="*/ 0 w 1828"/>
                <a:gd name="T73" fmla="*/ 0 h 1834"/>
                <a:gd name="T74" fmla="*/ 0 w 1828"/>
                <a:gd name="T75" fmla="*/ 0 h 1834"/>
                <a:gd name="T76" fmla="*/ 1 w 1828"/>
                <a:gd name="T77" fmla="*/ 0 h 1834"/>
                <a:gd name="T78" fmla="*/ 1 w 1828"/>
                <a:gd name="T79" fmla="*/ 0 h 1834"/>
                <a:gd name="T80" fmla="*/ 1 w 1828"/>
                <a:gd name="T81" fmla="*/ 0 h 1834"/>
                <a:gd name="T82" fmla="*/ 1 w 1828"/>
                <a:gd name="T83" fmla="*/ 0 h 1834"/>
                <a:gd name="T84" fmla="*/ 1 w 1828"/>
                <a:gd name="T85" fmla="*/ 0 h 1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8"/>
                <a:gd name="T130" fmla="*/ 0 h 1834"/>
                <a:gd name="T131" fmla="*/ 1828 w 1828"/>
                <a:gd name="T132" fmla="*/ 1834 h 1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8" h="1834">
                  <a:moveTo>
                    <a:pt x="916" y="0"/>
                  </a:moveTo>
                  <a:lnTo>
                    <a:pt x="963" y="2"/>
                  </a:lnTo>
                  <a:lnTo>
                    <a:pt x="1010" y="5"/>
                  </a:lnTo>
                  <a:lnTo>
                    <a:pt x="1055" y="10"/>
                  </a:lnTo>
                  <a:lnTo>
                    <a:pt x="1100" y="19"/>
                  </a:lnTo>
                  <a:lnTo>
                    <a:pt x="1144" y="29"/>
                  </a:lnTo>
                  <a:lnTo>
                    <a:pt x="1188" y="42"/>
                  </a:lnTo>
                  <a:lnTo>
                    <a:pt x="1230" y="57"/>
                  </a:lnTo>
                  <a:lnTo>
                    <a:pt x="1271" y="73"/>
                  </a:lnTo>
                  <a:lnTo>
                    <a:pt x="1312" y="91"/>
                  </a:lnTo>
                  <a:lnTo>
                    <a:pt x="1350" y="112"/>
                  </a:lnTo>
                  <a:lnTo>
                    <a:pt x="1389" y="133"/>
                  </a:lnTo>
                  <a:lnTo>
                    <a:pt x="1426" y="157"/>
                  </a:lnTo>
                  <a:lnTo>
                    <a:pt x="1462" y="183"/>
                  </a:lnTo>
                  <a:lnTo>
                    <a:pt x="1496" y="211"/>
                  </a:lnTo>
                  <a:lnTo>
                    <a:pt x="1530" y="240"/>
                  </a:lnTo>
                  <a:lnTo>
                    <a:pt x="1561" y="270"/>
                  </a:lnTo>
                  <a:lnTo>
                    <a:pt x="1591" y="301"/>
                  </a:lnTo>
                  <a:lnTo>
                    <a:pt x="1620" y="335"/>
                  </a:lnTo>
                  <a:lnTo>
                    <a:pt x="1647" y="370"/>
                  </a:lnTo>
                  <a:lnTo>
                    <a:pt x="1672" y="405"/>
                  </a:lnTo>
                  <a:lnTo>
                    <a:pt x="1696" y="443"/>
                  </a:lnTo>
                  <a:lnTo>
                    <a:pt x="1717" y="482"/>
                  </a:lnTo>
                  <a:lnTo>
                    <a:pt x="1737" y="520"/>
                  </a:lnTo>
                  <a:lnTo>
                    <a:pt x="1756" y="562"/>
                  </a:lnTo>
                  <a:lnTo>
                    <a:pt x="1772" y="603"/>
                  </a:lnTo>
                  <a:lnTo>
                    <a:pt x="1786" y="646"/>
                  </a:lnTo>
                  <a:lnTo>
                    <a:pt x="1799" y="688"/>
                  </a:lnTo>
                  <a:lnTo>
                    <a:pt x="1809" y="733"/>
                  </a:lnTo>
                  <a:lnTo>
                    <a:pt x="1818" y="779"/>
                  </a:lnTo>
                  <a:lnTo>
                    <a:pt x="1823" y="824"/>
                  </a:lnTo>
                  <a:lnTo>
                    <a:pt x="1826" y="870"/>
                  </a:lnTo>
                  <a:lnTo>
                    <a:pt x="1828" y="918"/>
                  </a:lnTo>
                  <a:lnTo>
                    <a:pt x="1826" y="965"/>
                  </a:lnTo>
                  <a:lnTo>
                    <a:pt x="1823" y="1012"/>
                  </a:lnTo>
                  <a:lnTo>
                    <a:pt x="1818" y="1057"/>
                  </a:lnTo>
                  <a:lnTo>
                    <a:pt x="1809" y="1102"/>
                  </a:lnTo>
                  <a:lnTo>
                    <a:pt x="1799" y="1146"/>
                  </a:lnTo>
                  <a:lnTo>
                    <a:pt x="1786" y="1190"/>
                  </a:lnTo>
                  <a:lnTo>
                    <a:pt x="1772" y="1232"/>
                  </a:lnTo>
                  <a:lnTo>
                    <a:pt x="1756" y="1274"/>
                  </a:lnTo>
                  <a:lnTo>
                    <a:pt x="1737" y="1315"/>
                  </a:lnTo>
                  <a:lnTo>
                    <a:pt x="1717" y="1354"/>
                  </a:lnTo>
                  <a:lnTo>
                    <a:pt x="1696" y="1393"/>
                  </a:lnTo>
                  <a:lnTo>
                    <a:pt x="1672" y="1429"/>
                  </a:lnTo>
                  <a:lnTo>
                    <a:pt x="1647" y="1465"/>
                  </a:lnTo>
                  <a:lnTo>
                    <a:pt x="1620" y="1500"/>
                  </a:lnTo>
                  <a:lnTo>
                    <a:pt x="1591" y="1533"/>
                  </a:lnTo>
                  <a:lnTo>
                    <a:pt x="1561" y="1566"/>
                  </a:lnTo>
                  <a:lnTo>
                    <a:pt x="1530" y="1596"/>
                  </a:lnTo>
                  <a:lnTo>
                    <a:pt x="1496" y="1625"/>
                  </a:lnTo>
                  <a:lnTo>
                    <a:pt x="1462" y="1652"/>
                  </a:lnTo>
                  <a:lnTo>
                    <a:pt x="1426" y="1677"/>
                  </a:lnTo>
                  <a:lnTo>
                    <a:pt x="1389" y="1701"/>
                  </a:lnTo>
                  <a:lnTo>
                    <a:pt x="1350" y="1724"/>
                  </a:lnTo>
                  <a:lnTo>
                    <a:pt x="1312" y="1744"/>
                  </a:lnTo>
                  <a:lnTo>
                    <a:pt x="1271" y="1761"/>
                  </a:lnTo>
                  <a:lnTo>
                    <a:pt x="1230" y="1779"/>
                  </a:lnTo>
                  <a:lnTo>
                    <a:pt x="1188" y="1792"/>
                  </a:lnTo>
                  <a:lnTo>
                    <a:pt x="1144" y="1805"/>
                  </a:lnTo>
                  <a:lnTo>
                    <a:pt x="1100" y="1815"/>
                  </a:lnTo>
                  <a:lnTo>
                    <a:pt x="1055" y="1824"/>
                  </a:lnTo>
                  <a:lnTo>
                    <a:pt x="1010" y="1829"/>
                  </a:lnTo>
                  <a:lnTo>
                    <a:pt x="963" y="1833"/>
                  </a:lnTo>
                  <a:lnTo>
                    <a:pt x="916" y="1834"/>
                  </a:lnTo>
                  <a:lnTo>
                    <a:pt x="868" y="1833"/>
                  </a:lnTo>
                  <a:lnTo>
                    <a:pt x="822" y="1829"/>
                  </a:lnTo>
                  <a:lnTo>
                    <a:pt x="777" y="1824"/>
                  </a:lnTo>
                  <a:lnTo>
                    <a:pt x="732" y="1815"/>
                  </a:lnTo>
                  <a:lnTo>
                    <a:pt x="688" y="1805"/>
                  </a:lnTo>
                  <a:lnTo>
                    <a:pt x="644" y="1792"/>
                  </a:lnTo>
                  <a:lnTo>
                    <a:pt x="601" y="1779"/>
                  </a:lnTo>
                  <a:lnTo>
                    <a:pt x="560" y="1761"/>
                  </a:lnTo>
                  <a:lnTo>
                    <a:pt x="519" y="1744"/>
                  </a:lnTo>
                  <a:lnTo>
                    <a:pt x="480" y="1724"/>
                  </a:lnTo>
                  <a:lnTo>
                    <a:pt x="441" y="1701"/>
                  </a:lnTo>
                  <a:lnTo>
                    <a:pt x="405" y="1677"/>
                  </a:lnTo>
                  <a:lnTo>
                    <a:pt x="368" y="1652"/>
                  </a:lnTo>
                  <a:lnTo>
                    <a:pt x="333" y="1625"/>
                  </a:lnTo>
                  <a:lnTo>
                    <a:pt x="301" y="1596"/>
                  </a:lnTo>
                  <a:lnTo>
                    <a:pt x="268" y="1566"/>
                  </a:lnTo>
                  <a:lnTo>
                    <a:pt x="238" y="1533"/>
                  </a:lnTo>
                  <a:lnTo>
                    <a:pt x="209" y="1500"/>
                  </a:lnTo>
                  <a:lnTo>
                    <a:pt x="182" y="1465"/>
                  </a:lnTo>
                  <a:lnTo>
                    <a:pt x="157" y="1429"/>
                  </a:lnTo>
                  <a:lnTo>
                    <a:pt x="133" y="1393"/>
                  </a:lnTo>
                  <a:lnTo>
                    <a:pt x="110" y="1354"/>
                  </a:lnTo>
                  <a:lnTo>
                    <a:pt x="90" y="1315"/>
                  </a:lnTo>
                  <a:lnTo>
                    <a:pt x="73" y="1274"/>
                  </a:lnTo>
                  <a:lnTo>
                    <a:pt x="55" y="1232"/>
                  </a:lnTo>
                  <a:lnTo>
                    <a:pt x="42" y="1190"/>
                  </a:lnTo>
                  <a:lnTo>
                    <a:pt x="29" y="1146"/>
                  </a:lnTo>
                  <a:lnTo>
                    <a:pt x="19" y="1102"/>
                  </a:lnTo>
                  <a:lnTo>
                    <a:pt x="10" y="1057"/>
                  </a:lnTo>
                  <a:lnTo>
                    <a:pt x="5" y="1012"/>
                  </a:lnTo>
                  <a:lnTo>
                    <a:pt x="1" y="965"/>
                  </a:lnTo>
                  <a:lnTo>
                    <a:pt x="0" y="918"/>
                  </a:lnTo>
                  <a:lnTo>
                    <a:pt x="1" y="870"/>
                  </a:lnTo>
                  <a:lnTo>
                    <a:pt x="5" y="824"/>
                  </a:lnTo>
                  <a:lnTo>
                    <a:pt x="10" y="779"/>
                  </a:lnTo>
                  <a:lnTo>
                    <a:pt x="19" y="733"/>
                  </a:lnTo>
                  <a:lnTo>
                    <a:pt x="29" y="688"/>
                  </a:lnTo>
                  <a:lnTo>
                    <a:pt x="42" y="646"/>
                  </a:lnTo>
                  <a:lnTo>
                    <a:pt x="55" y="603"/>
                  </a:lnTo>
                  <a:lnTo>
                    <a:pt x="73" y="562"/>
                  </a:lnTo>
                  <a:lnTo>
                    <a:pt x="90" y="520"/>
                  </a:lnTo>
                  <a:lnTo>
                    <a:pt x="110" y="482"/>
                  </a:lnTo>
                  <a:lnTo>
                    <a:pt x="133" y="443"/>
                  </a:lnTo>
                  <a:lnTo>
                    <a:pt x="157" y="405"/>
                  </a:lnTo>
                  <a:lnTo>
                    <a:pt x="182" y="370"/>
                  </a:lnTo>
                  <a:lnTo>
                    <a:pt x="209" y="335"/>
                  </a:lnTo>
                  <a:lnTo>
                    <a:pt x="238" y="301"/>
                  </a:lnTo>
                  <a:lnTo>
                    <a:pt x="268" y="270"/>
                  </a:lnTo>
                  <a:lnTo>
                    <a:pt x="301" y="240"/>
                  </a:lnTo>
                  <a:lnTo>
                    <a:pt x="333" y="211"/>
                  </a:lnTo>
                  <a:lnTo>
                    <a:pt x="368" y="183"/>
                  </a:lnTo>
                  <a:lnTo>
                    <a:pt x="405" y="157"/>
                  </a:lnTo>
                  <a:lnTo>
                    <a:pt x="441" y="133"/>
                  </a:lnTo>
                  <a:lnTo>
                    <a:pt x="480" y="112"/>
                  </a:lnTo>
                  <a:lnTo>
                    <a:pt x="519" y="91"/>
                  </a:lnTo>
                  <a:lnTo>
                    <a:pt x="560" y="73"/>
                  </a:lnTo>
                  <a:lnTo>
                    <a:pt x="601" y="57"/>
                  </a:lnTo>
                  <a:lnTo>
                    <a:pt x="644" y="42"/>
                  </a:lnTo>
                  <a:lnTo>
                    <a:pt x="688" y="29"/>
                  </a:lnTo>
                  <a:lnTo>
                    <a:pt x="732" y="19"/>
                  </a:lnTo>
                  <a:lnTo>
                    <a:pt x="777" y="10"/>
                  </a:lnTo>
                  <a:lnTo>
                    <a:pt x="822" y="5"/>
                  </a:lnTo>
                  <a:lnTo>
                    <a:pt x="868" y="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C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63" name="Freeform 181"/>
            <p:cNvSpPr>
              <a:spLocks/>
            </p:cNvSpPr>
            <p:nvPr/>
          </p:nvSpPr>
          <p:spPr bwMode="auto">
            <a:xfrm>
              <a:off x="356" y="2444"/>
              <a:ext cx="448" cy="450"/>
            </a:xfrm>
            <a:custGeom>
              <a:avLst/>
              <a:gdLst>
                <a:gd name="T0" fmla="*/ 1 w 1793"/>
                <a:gd name="T1" fmla="*/ 0 h 1798"/>
                <a:gd name="T2" fmla="*/ 1 w 1793"/>
                <a:gd name="T3" fmla="*/ 0 h 1798"/>
                <a:gd name="T4" fmla="*/ 1 w 1793"/>
                <a:gd name="T5" fmla="*/ 0 h 1798"/>
                <a:gd name="T6" fmla="*/ 1 w 1793"/>
                <a:gd name="T7" fmla="*/ 0 h 1798"/>
                <a:gd name="T8" fmla="*/ 1 w 1793"/>
                <a:gd name="T9" fmla="*/ 0 h 1798"/>
                <a:gd name="T10" fmla="*/ 1 w 1793"/>
                <a:gd name="T11" fmla="*/ 0 h 1798"/>
                <a:gd name="T12" fmla="*/ 1 w 1793"/>
                <a:gd name="T13" fmla="*/ 1 h 1798"/>
                <a:gd name="T14" fmla="*/ 1 w 1793"/>
                <a:gd name="T15" fmla="*/ 1 h 1798"/>
                <a:gd name="T16" fmla="*/ 2 w 1793"/>
                <a:gd name="T17" fmla="*/ 1 h 1798"/>
                <a:gd name="T18" fmla="*/ 2 w 1793"/>
                <a:gd name="T19" fmla="*/ 1 h 1798"/>
                <a:gd name="T20" fmla="*/ 2 w 1793"/>
                <a:gd name="T21" fmla="*/ 1 h 1798"/>
                <a:gd name="T22" fmla="*/ 2 w 1793"/>
                <a:gd name="T23" fmla="*/ 1 h 1798"/>
                <a:gd name="T24" fmla="*/ 2 w 1793"/>
                <a:gd name="T25" fmla="*/ 1 h 1798"/>
                <a:gd name="T26" fmla="*/ 1 w 1793"/>
                <a:gd name="T27" fmla="*/ 1 h 1798"/>
                <a:gd name="T28" fmla="*/ 1 w 1793"/>
                <a:gd name="T29" fmla="*/ 2 h 1798"/>
                <a:gd name="T30" fmla="*/ 1 w 1793"/>
                <a:gd name="T31" fmla="*/ 2 h 1798"/>
                <a:gd name="T32" fmla="*/ 1 w 1793"/>
                <a:gd name="T33" fmla="*/ 2 h 1798"/>
                <a:gd name="T34" fmla="*/ 1 w 1793"/>
                <a:gd name="T35" fmla="*/ 2 h 1798"/>
                <a:gd name="T36" fmla="*/ 1 w 1793"/>
                <a:gd name="T37" fmla="*/ 2 h 1798"/>
                <a:gd name="T38" fmla="*/ 1 w 1793"/>
                <a:gd name="T39" fmla="*/ 2 h 1798"/>
                <a:gd name="T40" fmla="*/ 1 w 1793"/>
                <a:gd name="T41" fmla="*/ 2 h 1798"/>
                <a:gd name="T42" fmla="*/ 1 w 1793"/>
                <a:gd name="T43" fmla="*/ 2 h 1798"/>
                <a:gd name="T44" fmla="*/ 1 w 1793"/>
                <a:gd name="T45" fmla="*/ 2 h 1798"/>
                <a:gd name="T46" fmla="*/ 0 w 1793"/>
                <a:gd name="T47" fmla="*/ 2 h 1798"/>
                <a:gd name="T48" fmla="*/ 0 w 1793"/>
                <a:gd name="T49" fmla="*/ 2 h 1798"/>
                <a:gd name="T50" fmla="*/ 0 w 1793"/>
                <a:gd name="T51" fmla="*/ 2 h 1798"/>
                <a:gd name="T52" fmla="*/ 0 w 1793"/>
                <a:gd name="T53" fmla="*/ 2 h 1798"/>
                <a:gd name="T54" fmla="*/ 0 w 1793"/>
                <a:gd name="T55" fmla="*/ 2 h 1798"/>
                <a:gd name="T56" fmla="*/ 0 w 1793"/>
                <a:gd name="T57" fmla="*/ 1 h 1798"/>
                <a:gd name="T58" fmla="*/ 0 w 1793"/>
                <a:gd name="T59" fmla="*/ 1 h 1798"/>
                <a:gd name="T60" fmla="*/ 0 w 1793"/>
                <a:gd name="T61" fmla="*/ 1 h 1798"/>
                <a:gd name="T62" fmla="*/ 0 w 1793"/>
                <a:gd name="T63" fmla="*/ 1 h 1798"/>
                <a:gd name="T64" fmla="*/ 0 w 1793"/>
                <a:gd name="T65" fmla="*/ 1 h 1798"/>
                <a:gd name="T66" fmla="*/ 0 w 1793"/>
                <a:gd name="T67" fmla="*/ 1 h 1798"/>
                <a:gd name="T68" fmla="*/ 0 w 1793"/>
                <a:gd name="T69" fmla="*/ 1 h 1798"/>
                <a:gd name="T70" fmla="*/ 0 w 1793"/>
                <a:gd name="T71" fmla="*/ 1 h 1798"/>
                <a:gd name="T72" fmla="*/ 0 w 1793"/>
                <a:gd name="T73" fmla="*/ 0 h 1798"/>
                <a:gd name="T74" fmla="*/ 0 w 1793"/>
                <a:gd name="T75" fmla="*/ 0 h 1798"/>
                <a:gd name="T76" fmla="*/ 0 w 1793"/>
                <a:gd name="T77" fmla="*/ 0 h 1798"/>
                <a:gd name="T78" fmla="*/ 0 w 1793"/>
                <a:gd name="T79" fmla="*/ 0 h 1798"/>
                <a:gd name="T80" fmla="*/ 0 w 1793"/>
                <a:gd name="T81" fmla="*/ 0 h 1798"/>
                <a:gd name="T82" fmla="*/ 1 w 1793"/>
                <a:gd name="T83" fmla="*/ 0 h 1798"/>
                <a:gd name="T84" fmla="*/ 1 w 1793"/>
                <a:gd name="T85" fmla="*/ 0 h 1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3"/>
                <a:gd name="T130" fmla="*/ 0 h 1798"/>
                <a:gd name="T131" fmla="*/ 1793 w 1793"/>
                <a:gd name="T132" fmla="*/ 1798 h 17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3" h="1798">
                  <a:moveTo>
                    <a:pt x="898" y="0"/>
                  </a:moveTo>
                  <a:lnTo>
                    <a:pt x="945" y="1"/>
                  </a:lnTo>
                  <a:lnTo>
                    <a:pt x="990" y="5"/>
                  </a:lnTo>
                  <a:lnTo>
                    <a:pt x="1035" y="10"/>
                  </a:lnTo>
                  <a:lnTo>
                    <a:pt x="1079" y="19"/>
                  </a:lnTo>
                  <a:lnTo>
                    <a:pt x="1121" y="29"/>
                  </a:lnTo>
                  <a:lnTo>
                    <a:pt x="1164" y="40"/>
                  </a:lnTo>
                  <a:lnTo>
                    <a:pt x="1205" y="55"/>
                  </a:lnTo>
                  <a:lnTo>
                    <a:pt x="1246" y="70"/>
                  </a:lnTo>
                  <a:lnTo>
                    <a:pt x="1285" y="89"/>
                  </a:lnTo>
                  <a:lnTo>
                    <a:pt x="1324" y="109"/>
                  </a:lnTo>
                  <a:lnTo>
                    <a:pt x="1362" y="130"/>
                  </a:lnTo>
                  <a:lnTo>
                    <a:pt x="1398" y="154"/>
                  </a:lnTo>
                  <a:lnTo>
                    <a:pt x="1433" y="179"/>
                  </a:lnTo>
                  <a:lnTo>
                    <a:pt x="1467" y="205"/>
                  </a:lnTo>
                  <a:lnTo>
                    <a:pt x="1499" y="234"/>
                  </a:lnTo>
                  <a:lnTo>
                    <a:pt x="1531" y="263"/>
                  </a:lnTo>
                  <a:lnTo>
                    <a:pt x="1560" y="294"/>
                  </a:lnTo>
                  <a:lnTo>
                    <a:pt x="1588" y="327"/>
                  </a:lnTo>
                  <a:lnTo>
                    <a:pt x="1615" y="361"/>
                  </a:lnTo>
                  <a:lnTo>
                    <a:pt x="1640" y="397"/>
                  </a:lnTo>
                  <a:lnTo>
                    <a:pt x="1664" y="433"/>
                  </a:lnTo>
                  <a:lnTo>
                    <a:pt x="1685" y="471"/>
                  </a:lnTo>
                  <a:lnTo>
                    <a:pt x="1705" y="510"/>
                  </a:lnTo>
                  <a:lnTo>
                    <a:pt x="1722" y="549"/>
                  </a:lnTo>
                  <a:lnTo>
                    <a:pt x="1739" y="590"/>
                  </a:lnTo>
                  <a:lnTo>
                    <a:pt x="1752" y="632"/>
                  </a:lnTo>
                  <a:lnTo>
                    <a:pt x="1765" y="674"/>
                  </a:lnTo>
                  <a:lnTo>
                    <a:pt x="1774" y="718"/>
                  </a:lnTo>
                  <a:lnTo>
                    <a:pt x="1783" y="762"/>
                  </a:lnTo>
                  <a:lnTo>
                    <a:pt x="1788" y="807"/>
                  </a:lnTo>
                  <a:lnTo>
                    <a:pt x="1791" y="852"/>
                  </a:lnTo>
                  <a:lnTo>
                    <a:pt x="1793" y="898"/>
                  </a:lnTo>
                  <a:lnTo>
                    <a:pt x="1791" y="945"/>
                  </a:lnTo>
                  <a:lnTo>
                    <a:pt x="1788" y="990"/>
                  </a:lnTo>
                  <a:lnTo>
                    <a:pt x="1783" y="1035"/>
                  </a:lnTo>
                  <a:lnTo>
                    <a:pt x="1774" y="1079"/>
                  </a:lnTo>
                  <a:lnTo>
                    <a:pt x="1765" y="1123"/>
                  </a:lnTo>
                  <a:lnTo>
                    <a:pt x="1752" y="1165"/>
                  </a:lnTo>
                  <a:lnTo>
                    <a:pt x="1739" y="1207"/>
                  </a:lnTo>
                  <a:lnTo>
                    <a:pt x="1722" y="1248"/>
                  </a:lnTo>
                  <a:lnTo>
                    <a:pt x="1705" y="1288"/>
                  </a:lnTo>
                  <a:lnTo>
                    <a:pt x="1685" y="1327"/>
                  </a:lnTo>
                  <a:lnTo>
                    <a:pt x="1664" y="1365"/>
                  </a:lnTo>
                  <a:lnTo>
                    <a:pt x="1640" y="1401"/>
                  </a:lnTo>
                  <a:lnTo>
                    <a:pt x="1615" y="1436"/>
                  </a:lnTo>
                  <a:lnTo>
                    <a:pt x="1588" y="1470"/>
                  </a:lnTo>
                  <a:lnTo>
                    <a:pt x="1560" y="1502"/>
                  </a:lnTo>
                  <a:lnTo>
                    <a:pt x="1531" y="1534"/>
                  </a:lnTo>
                  <a:lnTo>
                    <a:pt x="1499" y="1564"/>
                  </a:lnTo>
                  <a:lnTo>
                    <a:pt x="1467" y="1593"/>
                  </a:lnTo>
                  <a:lnTo>
                    <a:pt x="1433" y="1619"/>
                  </a:lnTo>
                  <a:lnTo>
                    <a:pt x="1398" y="1644"/>
                  </a:lnTo>
                  <a:lnTo>
                    <a:pt x="1362" y="1668"/>
                  </a:lnTo>
                  <a:lnTo>
                    <a:pt x="1324" y="1689"/>
                  </a:lnTo>
                  <a:lnTo>
                    <a:pt x="1285" y="1709"/>
                  </a:lnTo>
                  <a:lnTo>
                    <a:pt x="1246" y="1727"/>
                  </a:lnTo>
                  <a:lnTo>
                    <a:pt x="1205" y="1743"/>
                  </a:lnTo>
                  <a:lnTo>
                    <a:pt x="1164" y="1758"/>
                  </a:lnTo>
                  <a:lnTo>
                    <a:pt x="1121" y="1769"/>
                  </a:lnTo>
                  <a:lnTo>
                    <a:pt x="1079" y="1779"/>
                  </a:lnTo>
                  <a:lnTo>
                    <a:pt x="1035" y="1788"/>
                  </a:lnTo>
                  <a:lnTo>
                    <a:pt x="990" y="1793"/>
                  </a:lnTo>
                  <a:lnTo>
                    <a:pt x="945" y="1797"/>
                  </a:lnTo>
                  <a:lnTo>
                    <a:pt x="898" y="1798"/>
                  </a:lnTo>
                  <a:lnTo>
                    <a:pt x="852" y="1797"/>
                  </a:lnTo>
                  <a:lnTo>
                    <a:pt x="807" y="1793"/>
                  </a:lnTo>
                  <a:lnTo>
                    <a:pt x="762" y="1788"/>
                  </a:lnTo>
                  <a:lnTo>
                    <a:pt x="718" y="1779"/>
                  </a:lnTo>
                  <a:lnTo>
                    <a:pt x="674" y="1769"/>
                  </a:lnTo>
                  <a:lnTo>
                    <a:pt x="631" y="1758"/>
                  </a:lnTo>
                  <a:lnTo>
                    <a:pt x="590" y="1743"/>
                  </a:lnTo>
                  <a:lnTo>
                    <a:pt x="549" y="1727"/>
                  </a:lnTo>
                  <a:lnTo>
                    <a:pt x="510" y="1709"/>
                  </a:lnTo>
                  <a:lnTo>
                    <a:pt x="471" y="1689"/>
                  </a:lnTo>
                  <a:lnTo>
                    <a:pt x="434" y="1668"/>
                  </a:lnTo>
                  <a:lnTo>
                    <a:pt x="397" y="1644"/>
                  </a:lnTo>
                  <a:lnTo>
                    <a:pt x="361" y="1619"/>
                  </a:lnTo>
                  <a:lnTo>
                    <a:pt x="327" y="1593"/>
                  </a:lnTo>
                  <a:lnTo>
                    <a:pt x="295" y="1564"/>
                  </a:lnTo>
                  <a:lnTo>
                    <a:pt x="263" y="1534"/>
                  </a:lnTo>
                  <a:lnTo>
                    <a:pt x="234" y="1502"/>
                  </a:lnTo>
                  <a:lnTo>
                    <a:pt x="206" y="1470"/>
                  </a:lnTo>
                  <a:lnTo>
                    <a:pt x="179" y="1436"/>
                  </a:lnTo>
                  <a:lnTo>
                    <a:pt x="154" y="1401"/>
                  </a:lnTo>
                  <a:lnTo>
                    <a:pt x="130" y="1365"/>
                  </a:lnTo>
                  <a:lnTo>
                    <a:pt x="109" y="1327"/>
                  </a:lnTo>
                  <a:lnTo>
                    <a:pt x="89" y="1288"/>
                  </a:lnTo>
                  <a:lnTo>
                    <a:pt x="70" y="1248"/>
                  </a:lnTo>
                  <a:lnTo>
                    <a:pt x="55" y="1207"/>
                  </a:lnTo>
                  <a:lnTo>
                    <a:pt x="40" y="1165"/>
                  </a:lnTo>
                  <a:lnTo>
                    <a:pt x="29" y="1123"/>
                  </a:lnTo>
                  <a:lnTo>
                    <a:pt x="19" y="1079"/>
                  </a:lnTo>
                  <a:lnTo>
                    <a:pt x="10" y="1035"/>
                  </a:lnTo>
                  <a:lnTo>
                    <a:pt x="5" y="990"/>
                  </a:lnTo>
                  <a:lnTo>
                    <a:pt x="1" y="945"/>
                  </a:lnTo>
                  <a:lnTo>
                    <a:pt x="0" y="898"/>
                  </a:lnTo>
                  <a:lnTo>
                    <a:pt x="1" y="852"/>
                  </a:lnTo>
                  <a:lnTo>
                    <a:pt x="5" y="807"/>
                  </a:lnTo>
                  <a:lnTo>
                    <a:pt x="10" y="762"/>
                  </a:lnTo>
                  <a:lnTo>
                    <a:pt x="19" y="718"/>
                  </a:lnTo>
                  <a:lnTo>
                    <a:pt x="29" y="674"/>
                  </a:lnTo>
                  <a:lnTo>
                    <a:pt x="40" y="632"/>
                  </a:lnTo>
                  <a:lnTo>
                    <a:pt x="55" y="590"/>
                  </a:lnTo>
                  <a:lnTo>
                    <a:pt x="70" y="549"/>
                  </a:lnTo>
                  <a:lnTo>
                    <a:pt x="89" y="510"/>
                  </a:lnTo>
                  <a:lnTo>
                    <a:pt x="109" y="471"/>
                  </a:lnTo>
                  <a:lnTo>
                    <a:pt x="130" y="433"/>
                  </a:lnTo>
                  <a:lnTo>
                    <a:pt x="154" y="397"/>
                  </a:lnTo>
                  <a:lnTo>
                    <a:pt x="179" y="361"/>
                  </a:lnTo>
                  <a:lnTo>
                    <a:pt x="206" y="327"/>
                  </a:lnTo>
                  <a:lnTo>
                    <a:pt x="234" y="294"/>
                  </a:lnTo>
                  <a:lnTo>
                    <a:pt x="263" y="263"/>
                  </a:lnTo>
                  <a:lnTo>
                    <a:pt x="295" y="234"/>
                  </a:lnTo>
                  <a:lnTo>
                    <a:pt x="327" y="205"/>
                  </a:lnTo>
                  <a:lnTo>
                    <a:pt x="361" y="179"/>
                  </a:lnTo>
                  <a:lnTo>
                    <a:pt x="397" y="154"/>
                  </a:lnTo>
                  <a:lnTo>
                    <a:pt x="434" y="130"/>
                  </a:lnTo>
                  <a:lnTo>
                    <a:pt x="471" y="109"/>
                  </a:lnTo>
                  <a:lnTo>
                    <a:pt x="510" y="89"/>
                  </a:lnTo>
                  <a:lnTo>
                    <a:pt x="549" y="70"/>
                  </a:lnTo>
                  <a:lnTo>
                    <a:pt x="590" y="55"/>
                  </a:lnTo>
                  <a:lnTo>
                    <a:pt x="631" y="40"/>
                  </a:lnTo>
                  <a:lnTo>
                    <a:pt x="674" y="29"/>
                  </a:lnTo>
                  <a:lnTo>
                    <a:pt x="718" y="19"/>
                  </a:lnTo>
                  <a:lnTo>
                    <a:pt x="762" y="10"/>
                  </a:lnTo>
                  <a:lnTo>
                    <a:pt x="807" y="5"/>
                  </a:lnTo>
                  <a:lnTo>
                    <a:pt x="852" y="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35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64" name="Freeform 182"/>
            <p:cNvSpPr>
              <a:spLocks/>
            </p:cNvSpPr>
            <p:nvPr/>
          </p:nvSpPr>
          <p:spPr bwMode="auto">
            <a:xfrm>
              <a:off x="358" y="2447"/>
              <a:ext cx="439" cy="441"/>
            </a:xfrm>
            <a:custGeom>
              <a:avLst/>
              <a:gdLst>
                <a:gd name="T0" fmla="*/ 1 w 1757"/>
                <a:gd name="T1" fmla="*/ 0 h 1762"/>
                <a:gd name="T2" fmla="*/ 1 w 1757"/>
                <a:gd name="T3" fmla="*/ 0 h 1762"/>
                <a:gd name="T4" fmla="*/ 1 w 1757"/>
                <a:gd name="T5" fmla="*/ 0 h 1762"/>
                <a:gd name="T6" fmla="*/ 1 w 1757"/>
                <a:gd name="T7" fmla="*/ 0 h 1762"/>
                <a:gd name="T8" fmla="*/ 1 w 1757"/>
                <a:gd name="T9" fmla="*/ 0 h 1762"/>
                <a:gd name="T10" fmla="*/ 1 w 1757"/>
                <a:gd name="T11" fmla="*/ 0 h 1762"/>
                <a:gd name="T12" fmla="*/ 1 w 1757"/>
                <a:gd name="T13" fmla="*/ 1 h 1762"/>
                <a:gd name="T14" fmla="*/ 1 w 1757"/>
                <a:gd name="T15" fmla="*/ 1 h 1762"/>
                <a:gd name="T16" fmla="*/ 2 w 1757"/>
                <a:gd name="T17" fmla="*/ 1 h 1762"/>
                <a:gd name="T18" fmla="*/ 2 w 1757"/>
                <a:gd name="T19" fmla="*/ 1 h 1762"/>
                <a:gd name="T20" fmla="*/ 2 w 1757"/>
                <a:gd name="T21" fmla="*/ 1 h 1762"/>
                <a:gd name="T22" fmla="*/ 2 w 1757"/>
                <a:gd name="T23" fmla="*/ 1 h 1762"/>
                <a:gd name="T24" fmla="*/ 2 w 1757"/>
                <a:gd name="T25" fmla="*/ 1 h 1762"/>
                <a:gd name="T26" fmla="*/ 1 w 1757"/>
                <a:gd name="T27" fmla="*/ 1 h 1762"/>
                <a:gd name="T28" fmla="*/ 1 w 1757"/>
                <a:gd name="T29" fmla="*/ 2 h 1762"/>
                <a:gd name="T30" fmla="*/ 1 w 1757"/>
                <a:gd name="T31" fmla="*/ 2 h 1762"/>
                <a:gd name="T32" fmla="*/ 1 w 1757"/>
                <a:gd name="T33" fmla="*/ 2 h 1762"/>
                <a:gd name="T34" fmla="*/ 1 w 1757"/>
                <a:gd name="T35" fmla="*/ 2 h 1762"/>
                <a:gd name="T36" fmla="*/ 1 w 1757"/>
                <a:gd name="T37" fmla="*/ 2 h 1762"/>
                <a:gd name="T38" fmla="*/ 1 w 1757"/>
                <a:gd name="T39" fmla="*/ 2 h 1762"/>
                <a:gd name="T40" fmla="*/ 1 w 1757"/>
                <a:gd name="T41" fmla="*/ 2 h 1762"/>
                <a:gd name="T42" fmla="*/ 1 w 1757"/>
                <a:gd name="T43" fmla="*/ 2 h 1762"/>
                <a:gd name="T44" fmla="*/ 1 w 1757"/>
                <a:gd name="T45" fmla="*/ 2 h 1762"/>
                <a:gd name="T46" fmla="*/ 0 w 1757"/>
                <a:gd name="T47" fmla="*/ 2 h 1762"/>
                <a:gd name="T48" fmla="*/ 0 w 1757"/>
                <a:gd name="T49" fmla="*/ 2 h 1762"/>
                <a:gd name="T50" fmla="*/ 0 w 1757"/>
                <a:gd name="T51" fmla="*/ 2 h 1762"/>
                <a:gd name="T52" fmla="*/ 0 w 1757"/>
                <a:gd name="T53" fmla="*/ 2 h 1762"/>
                <a:gd name="T54" fmla="*/ 0 w 1757"/>
                <a:gd name="T55" fmla="*/ 2 h 1762"/>
                <a:gd name="T56" fmla="*/ 0 w 1757"/>
                <a:gd name="T57" fmla="*/ 1 h 1762"/>
                <a:gd name="T58" fmla="*/ 0 w 1757"/>
                <a:gd name="T59" fmla="*/ 1 h 1762"/>
                <a:gd name="T60" fmla="*/ 0 w 1757"/>
                <a:gd name="T61" fmla="*/ 1 h 1762"/>
                <a:gd name="T62" fmla="*/ 0 w 1757"/>
                <a:gd name="T63" fmla="*/ 1 h 1762"/>
                <a:gd name="T64" fmla="*/ 0 w 1757"/>
                <a:gd name="T65" fmla="*/ 1 h 1762"/>
                <a:gd name="T66" fmla="*/ 0 w 1757"/>
                <a:gd name="T67" fmla="*/ 1 h 1762"/>
                <a:gd name="T68" fmla="*/ 0 w 1757"/>
                <a:gd name="T69" fmla="*/ 1 h 1762"/>
                <a:gd name="T70" fmla="*/ 0 w 1757"/>
                <a:gd name="T71" fmla="*/ 1 h 1762"/>
                <a:gd name="T72" fmla="*/ 0 w 1757"/>
                <a:gd name="T73" fmla="*/ 0 h 1762"/>
                <a:gd name="T74" fmla="*/ 0 w 1757"/>
                <a:gd name="T75" fmla="*/ 0 h 1762"/>
                <a:gd name="T76" fmla="*/ 0 w 1757"/>
                <a:gd name="T77" fmla="*/ 0 h 1762"/>
                <a:gd name="T78" fmla="*/ 0 w 1757"/>
                <a:gd name="T79" fmla="*/ 0 h 1762"/>
                <a:gd name="T80" fmla="*/ 0 w 1757"/>
                <a:gd name="T81" fmla="*/ 0 h 1762"/>
                <a:gd name="T82" fmla="*/ 1 w 1757"/>
                <a:gd name="T83" fmla="*/ 0 h 1762"/>
                <a:gd name="T84" fmla="*/ 1 w 1757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7"/>
                <a:gd name="T130" fmla="*/ 0 h 1762"/>
                <a:gd name="T131" fmla="*/ 1757 w 1757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7" h="1762">
                  <a:moveTo>
                    <a:pt x="879" y="0"/>
                  </a:moveTo>
                  <a:lnTo>
                    <a:pt x="925" y="1"/>
                  </a:lnTo>
                  <a:lnTo>
                    <a:pt x="970" y="5"/>
                  </a:lnTo>
                  <a:lnTo>
                    <a:pt x="1014" y="10"/>
                  </a:lnTo>
                  <a:lnTo>
                    <a:pt x="1056" y="18"/>
                  </a:lnTo>
                  <a:lnTo>
                    <a:pt x="1099" y="28"/>
                  </a:lnTo>
                  <a:lnTo>
                    <a:pt x="1140" y="40"/>
                  </a:lnTo>
                  <a:lnTo>
                    <a:pt x="1181" y="54"/>
                  </a:lnTo>
                  <a:lnTo>
                    <a:pt x="1221" y="69"/>
                  </a:lnTo>
                  <a:lnTo>
                    <a:pt x="1260" y="88"/>
                  </a:lnTo>
                  <a:lnTo>
                    <a:pt x="1298" y="107"/>
                  </a:lnTo>
                  <a:lnTo>
                    <a:pt x="1334" y="128"/>
                  </a:lnTo>
                  <a:lnTo>
                    <a:pt x="1370" y="151"/>
                  </a:lnTo>
                  <a:lnTo>
                    <a:pt x="1404" y="176"/>
                  </a:lnTo>
                  <a:lnTo>
                    <a:pt x="1438" y="202"/>
                  </a:lnTo>
                  <a:lnTo>
                    <a:pt x="1469" y="229"/>
                  </a:lnTo>
                  <a:lnTo>
                    <a:pt x="1501" y="258"/>
                  </a:lnTo>
                  <a:lnTo>
                    <a:pt x="1530" y="290"/>
                  </a:lnTo>
                  <a:lnTo>
                    <a:pt x="1557" y="322"/>
                  </a:lnTo>
                  <a:lnTo>
                    <a:pt x="1583" y="355"/>
                  </a:lnTo>
                  <a:lnTo>
                    <a:pt x="1607" y="390"/>
                  </a:lnTo>
                  <a:lnTo>
                    <a:pt x="1630" y="425"/>
                  </a:lnTo>
                  <a:lnTo>
                    <a:pt x="1651" y="463"/>
                  </a:lnTo>
                  <a:lnTo>
                    <a:pt x="1671" y="500"/>
                  </a:lnTo>
                  <a:lnTo>
                    <a:pt x="1689" y="539"/>
                  </a:lnTo>
                  <a:lnTo>
                    <a:pt x="1704" y="579"/>
                  </a:lnTo>
                  <a:lnTo>
                    <a:pt x="1717" y="621"/>
                  </a:lnTo>
                  <a:lnTo>
                    <a:pt x="1730" y="662"/>
                  </a:lnTo>
                  <a:lnTo>
                    <a:pt x="1740" y="704"/>
                  </a:lnTo>
                  <a:lnTo>
                    <a:pt x="1747" y="748"/>
                  </a:lnTo>
                  <a:lnTo>
                    <a:pt x="1752" y="792"/>
                  </a:lnTo>
                  <a:lnTo>
                    <a:pt x="1756" y="837"/>
                  </a:lnTo>
                  <a:lnTo>
                    <a:pt x="1757" y="882"/>
                  </a:lnTo>
                  <a:lnTo>
                    <a:pt x="1756" y="928"/>
                  </a:lnTo>
                  <a:lnTo>
                    <a:pt x="1752" y="973"/>
                  </a:lnTo>
                  <a:lnTo>
                    <a:pt x="1747" y="1017"/>
                  </a:lnTo>
                  <a:lnTo>
                    <a:pt x="1740" y="1059"/>
                  </a:lnTo>
                  <a:lnTo>
                    <a:pt x="1730" y="1102"/>
                  </a:lnTo>
                  <a:lnTo>
                    <a:pt x="1717" y="1143"/>
                  </a:lnTo>
                  <a:lnTo>
                    <a:pt x="1704" y="1184"/>
                  </a:lnTo>
                  <a:lnTo>
                    <a:pt x="1689" y="1225"/>
                  </a:lnTo>
                  <a:lnTo>
                    <a:pt x="1671" y="1263"/>
                  </a:lnTo>
                  <a:lnTo>
                    <a:pt x="1651" y="1301"/>
                  </a:lnTo>
                  <a:lnTo>
                    <a:pt x="1630" y="1339"/>
                  </a:lnTo>
                  <a:lnTo>
                    <a:pt x="1607" y="1374"/>
                  </a:lnTo>
                  <a:lnTo>
                    <a:pt x="1583" y="1409"/>
                  </a:lnTo>
                  <a:lnTo>
                    <a:pt x="1557" y="1441"/>
                  </a:lnTo>
                  <a:lnTo>
                    <a:pt x="1530" y="1474"/>
                  </a:lnTo>
                  <a:lnTo>
                    <a:pt x="1501" y="1504"/>
                  </a:lnTo>
                  <a:lnTo>
                    <a:pt x="1469" y="1533"/>
                  </a:lnTo>
                  <a:lnTo>
                    <a:pt x="1438" y="1560"/>
                  </a:lnTo>
                  <a:lnTo>
                    <a:pt x="1404" y="1587"/>
                  </a:lnTo>
                  <a:lnTo>
                    <a:pt x="1370" y="1612"/>
                  </a:lnTo>
                  <a:lnTo>
                    <a:pt x="1334" y="1634"/>
                  </a:lnTo>
                  <a:lnTo>
                    <a:pt x="1298" y="1656"/>
                  </a:lnTo>
                  <a:lnTo>
                    <a:pt x="1260" y="1676"/>
                  </a:lnTo>
                  <a:lnTo>
                    <a:pt x="1221" y="1693"/>
                  </a:lnTo>
                  <a:lnTo>
                    <a:pt x="1181" y="1708"/>
                  </a:lnTo>
                  <a:lnTo>
                    <a:pt x="1140" y="1722"/>
                  </a:lnTo>
                  <a:lnTo>
                    <a:pt x="1099" y="1735"/>
                  </a:lnTo>
                  <a:lnTo>
                    <a:pt x="1056" y="1745"/>
                  </a:lnTo>
                  <a:lnTo>
                    <a:pt x="1014" y="1752"/>
                  </a:lnTo>
                  <a:lnTo>
                    <a:pt x="970" y="1757"/>
                  </a:lnTo>
                  <a:lnTo>
                    <a:pt x="925" y="1761"/>
                  </a:lnTo>
                  <a:lnTo>
                    <a:pt x="879" y="1762"/>
                  </a:lnTo>
                  <a:lnTo>
                    <a:pt x="834" y="1761"/>
                  </a:lnTo>
                  <a:lnTo>
                    <a:pt x="789" y="1757"/>
                  </a:lnTo>
                  <a:lnTo>
                    <a:pt x="745" y="1752"/>
                  </a:lnTo>
                  <a:lnTo>
                    <a:pt x="703" y="1745"/>
                  </a:lnTo>
                  <a:lnTo>
                    <a:pt x="660" y="1735"/>
                  </a:lnTo>
                  <a:lnTo>
                    <a:pt x="619" y="1722"/>
                  </a:lnTo>
                  <a:lnTo>
                    <a:pt x="578" y="1708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4"/>
                  </a:lnTo>
                  <a:lnTo>
                    <a:pt x="389" y="1612"/>
                  </a:lnTo>
                  <a:lnTo>
                    <a:pt x="353" y="1587"/>
                  </a:lnTo>
                  <a:lnTo>
                    <a:pt x="321" y="1560"/>
                  </a:lnTo>
                  <a:lnTo>
                    <a:pt x="288" y="1533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1"/>
                  </a:lnTo>
                  <a:lnTo>
                    <a:pt x="176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1"/>
                  </a:lnTo>
                  <a:lnTo>
                    <a:pt x="87" y="1263"/>
                  </a:lnTo>
                  <a:lnTo>
                    <a:pt x="69" y="1225"/>
                  </a:lnTo>
                  <a:lnTo>
                    <a:pt x="54" y="1184"/>
                  </a:lnTo>
                  <a:lnTo>
                    <a:pt x="40" y="1143"/>
                  </a:lnTo>
                  <a:lnTo>
                    <a:pt x="28" y="1102"/>
                  </a:lnTo>
                  <a:lnTo>
                    <a:pt x="18" y="1059"/>
                  </a:lnTo>
                  <a:lnTo>
                    <a:pt x="10" y="1017"/>
                  </a:lnTo>
                  <a:lnTo>
                    <a:pt x="5" y="973"/>
                  </a:lnTo>
                  <a:lnTo>
                    <a:pt x="1" y="928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5" y="792"/>
                  </a:lnTo>
                  <a:lnTo>
                    <a:pt x="10" y="748"/>
                  </a:lnTo>
                  <a:lnTo>
                    <a:pt x="18" y="704"/>
                  </a:lnTo>
                  <a:lnTo>
                    <a:pt x="28" y="662"/>
                  </a:lnTo>
                  <a:lnTo>
                    <a:pt x="40" y="621"/>
                  </a:lnTo>
                  <a:lnTo>
                    <a:pt x="54" y="579"/>
                  </a:lnTo>
                  <a:lnTo>
                    <a:pt x="69" y="539"/>
                  </a:lnTo>
                  <a:lnTo>
                    <a:pt x="87" y="500"/>
                  </a:lnTo>
                  <a:lnTo>
                    <a:pt x="107" y="463"/>
                  </a:lnTo>
                  <a:lnTo>
                    <a:pt x="128" y="425"/>
                  </a:lnTo>
                  <a:lnTo>
                    <a:pt x="151" y="390"/>
                  </a:lnTo>
                  <a:lnTo>
                    <a:pt x="176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3" y="176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8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0" y="28"/>
                  </a:lnTo>
                  <a:lnTo>
                    <a:pt x="703" y="18"/>
                  </a:lnTo>
                  <a:lnTo>
                    <a:pt x="745" y="10"/>
                  </a:lnTo>
                  <a:lnTo>
                    <a:pt x="789" y="5"/>
                  </a:lnTo>
                  <a:lnTo>
                    <a:pt x="834" y="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65" name="Freeform 183"/>
            <p:cNvSpPr>
              <a:spLocks/>
            </p:cNvSpPr>
            <p:nvPr/>
          </p:nvSpPr>
          <p:spPr bwMode="auto">
            <a:xfrm>
              <a:off x="360" y="2450"/>
              <a:ext cx="431" cy="432"/>
            </a:xfrm>
            <a:custGeom>
              <a:avLst/>
              <a:gdLst>
                <a:gd name="T0" fmla="*/ 1 w 1723"/>
                <a:gd name="T1" fmla="*/ 0 h 1728"/>
                <a:gd name="T2" fmla="*/ 1 w 1723"/>
                <a:gd name="T3" fmla="*/ 0 h 1728"/>
                <a:gd name="T4" fmla="*/ 1 w 1723"/>
                <a:gd name="T5" fmla="*/ 0 h 1728"/>
                <a:gd name="T6" fmla="*/ 1 w 1723"/>
                <a:gd name="T7" fmla="*/ 0 h 1728"/>
                <a:gd name="T8" fmla="*/ 2 w 1723"/>
                <a:gd name="T9" fmla="*/ 0 h 1728"/>
                <a:gd name="T10" fmla="*/ 2 w 1723"/>
                <a:gd name="T11" fmla="*/ 0 h 1728"/>
                <a:gd name="T12" fmla="*/ 2 w 1723"/>
                <a:gd name="T13" fmla="*/ 1 h 1728"/>
                <a:gd name="T14" fmla="*/ 2 w 1723"/>
                <a:gd name="T15" fmla="*/ 1 h 1728"/>
                <a:gd name="T16" fmla="*/ 2 w 1723"/>
                <a:gd name="T17" fmla="*/ 1 h 1728"/>
                <a:gd name="T18" fmla="*/ 2 w 1723"/>
                <a:gd name="T19" fmla="*/ 1 h 1728"/>
                <a:gd name="T20" fmla="*/ 2 w 1723"/>
                <a:gd name="T21" fmla="*/ 1 h 1728"/>
                <a:gd name="T22" fmla="*/ 2 w 1723"/>
                <a:gd name="T23" fmla="*/ 1 h 1728"/>
                <a:gd name="T24" fmla="*/ 2 w 1723"/>
                <a:gd name="T25" fmla="*/ 1 h 1728"/>
                <a:gd name="T26" fmla="*/ 2 w 1723"/>
                <a:gd name="T27" fmla="*/ 1 h 1728"/>
                <a:gd name="T28" fmla="*/ 2 w 1723"/>
                <a:gd name="T29" fmla="*/ 1 h 1728"/>
                <a:gd name="T30" fmla="*/ 2 w 1723"/>
                <a:gd name="T31" fmla="*/ 2 h 1728"/>
                <a:gd name="T32" fmla="*/ 2 w 1723"/>
                <a:gd name="T33" fmla="*/ 2 h 1728"/>
                <a:gd name="T34" fmla="*/ 1 w 1723"/>
                <a:gd name="T35" fmla="*/ 2 h 1728"/>
                <a:gd name="T36" fmla="*/ 1 w 1723"/>
                <a:gd name="T37" fmla="*/ 2 h 1728"/>
                <a:gd name="T38" fmla="*/ 1 w 1723"/>
                <a:gd name="T39" fmla="*/ 2 h 1728"/>
                <a:gd name="T40" fmla="*/ 1 w 1723"/>
                <a:gd name="T41" fmla="*/ 2 h 1728"/>
                <a:gd name="T42" fmla="*/ 1 w 1723"/>
                <a:gd name="T43" fmla="*/ 2 h 1728"/>
                <a:gd name="T44" fmla="*/ 1 w 1723"/>
                <a:gd name="T45" fmla="*/ 2 h 1728"/>
                <a:gd name="T46" fmla="*/ 1 w 1723"/>
                <a:gd name="T47" fmla="*/ 2 h 1728"/>
                <a:gd name="T48" fmla="*/ 1 w 1723"/>
                <a:gd name="T49" fmla="*/ 2 h 1728"/>
                <a:gd name="T50" fmla="*/ 1 w 1723"/>
                <a:gd name="T51" fmla="*/ 2 h 1728"/>
                <a:gd name="T52" fmla="*/ 0 w 1723"/>
                <a:gd name="T53" fmla="*/ 2 h 1728"/>
                <a:gd name="T54" fmla="*/ 0 w 1723"/>
                <a:gd name="T55" fmla="*/ 2 h 1728"/>
                <a:gd name="T56" fmla="*/ 0 w 1723"/>
                <a:gd name="T57" fmla="*/ 1 h 1728"/>
                <a:gd name="T58" fmla="*/ 0 w 1723"/>
                <a:gd name="T59" fmla="*/ 1 h 1728"/>
                <a:gd name="T60" fmla="*/ 0 w 1723"/>
                <a:gd name="T61" fmla="*/ 1 h 1728"/>
                <a:gd name="T62" fmla="*/ 0 w 1723"/>
                <a:gd name="T63" fmla="*/ 1 h 1728"/>
                <a:gd name="T64" fmla="*/ 0 w 1723"/>
                <a:gd name="T65" fmla="*/ 1 h 1728"/>
                <a:gd name="T66" fmla="*/ 0 w 1723"/>
                <a:gd name="T67" fmla="*/ 1 h 1728"/>
                <a:gd name="T68" fmla="*/ 0 w 1723"/>
                <a:gd name="T69" fmla="*/ 1 h 1728"/>
                <a:gd name="T70" fmla="*/ 0 w 1723"/>
                <a:gd name="T71" fmla="*/ 1 h 1728"/>
                <a:gd name="T72" fmla="*/ 0 w 1723"/>
                <a:gd name="T73" fmla="*/ 0 h 1728"/>
                <a:gd name="T74" fmla="*/ 0 w 1723"/>
                <a:gd name="T75" fmla="*/ 0 h 1728"/>
                <a:gd name="T76" fmla="*/ 1 w 1723"/>
                <a:gd name="T77" fmla="*/ 0 h 1728"/>
                <a:gd name="T78" fmla="*/ 1 w 1723"/>
                <a:gd name="T79" fmla="*/ 0 h 1728"/>
                <a:gd name="T80" fmla="*/ 1 w 1723"/>
                <a:gd name="T81" fmla="*/ 0 h 1728"/>
                <a:gd name="T82" fmla="*/ 1 w 1723"/>
                <a:gd name="T83" fmla="*/ 0 h 1728"/>
                <a:gd name="T84" fmla="*/ 1 w 1723"/>
                <a:gd name="T85" fmla="*/ 0 h 1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3"/>
                <a:gd name="T130" fmla="*/ 0 h 1728"/>
                <a:gd name="T131" fmla="*/ 1723 w 1723"/>
                <a:gd name="T132" fmla="*/ 1728 h 1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3" h="1728">
                  <a:moveTo>
                    <a:pt x="863" y="0"/>
                  </a:moveTo>
                  <a:lnTo>
                    <a:pt x="907" y="1"/>
                  </a:lnTo>
                  <a:lnTo>
                    <a:pt x="952" y="5"/>
                  </a:lnTo>
                  <a:lnTo>
                    <a:pt x="994" y="10"/>
                  </a:lnTo>
                  <a:lnTo>
                    <a:pt x="1037" y="17"/>
                  </a:lnTo>
                  <a:lnTo>
                    <a:pt x="1078" y="27"/>
                  </a:lnTo>
                  <a:lnTo>
                    <a:pt x="1120" y="39"/>
                  </a:lnTo>
                  <a:lnTo>
                    <a:pt x="1160" y="52"/>
                  </a:lnTo>
                  <a:lnTo>
                    <a:pt x="1199" y="67"/>
                  </a:lnTo>
                  <a:lnTo>
                    <a:pt x="1237" y="85"/>
                  </a:lnTo>
                  <a:lnTo>
                    <a:pt x="1274" y="104"/>
                  </a:lnTo>
                  <a:lnTo>
                    <a:pt x="1310" y="125"/>
                  </a:lnTo>
                  <a:lnTo>
                    <a:pt x="1345" y="148"/>
                  </a:lnTo>
                  <a:lnTo>
                    <a:pt x="1379" y="171"/>
                  </a:lnTo>
                  <a:lnTo>
                    <a:pt x="1412" y="198"/>
                  </a:lnTo>
                  <a:lnTo>
                    <a:pt x="1443" y="224"/>
                  </a:lnTo>
                  <a:lnTo>
                    <a:pt x="1472" y="253"/>
                  </a:lnTo>
                  <a:lnTo>
                    <a:pt x="1501" y="283"/>
                  </a:lnTo>
                  <a:lnTo>
                    <a:pt x="1528" y="314"/>
                  </a:lnTo>
                  <a:lnTo>
                    <a:pt x="1553" y="347"/>
                  </a:lnTo>
                  <a:lnTo>
                    <a:pt x="1577" y="381"/>
                  </a:lnTo>
                  <a:lnTo>
                    <a:pt x="1599" y="416"/>
                  </a:lnTo>
                  <a:lnTo>
                    <a:pt x="1619" y="452"/>
                  </a:lnTo>
                  <a:lnTo>
                    <a:pt x="1640" y="490"/>
                  </a:lnTo>
                  <a:lnTo>
                    <a:pt x="1656" y="527"/>
                  </a:lnTo>
                  <a:lnTo>
                    <a:pt x="1671" y="566"/>
                  </a:lnTo>
                  <a:lnTo>
                    <a:pt x="1685" y="606"/>
                  </a:lnTo>
                  <a:lnTo>
                    <a:pt x="1696" y="648"/>
                  </a:lnTo>
                  <a:lnTo>
                    <a:pt x="1706" y="689"/>
                  </a:lnTo>
                  <a:lnTo>
                    <a:pt x="1713" y="732"/>
                  </a:lnTo>
                  <a:lnTo>
                    <a:pt x="1718" y="775"/>
                  </a:lnTo>
                  <a:lnTo>
                    <a:pt x="1722" y="819"/>
                  </a:lnTo>
                  <a:lnTo>
                    <a:pt x="1723" y="863"/>
                  </a:lnTo>
                  <a:lnTo>
                    <a:pt x="1722" y="907"/>
                  </a:lnTo>
                  <a:lnTo>
                    <a:pt x="1718" y="951"/>
                  </a:lnTo>
                  <a:lnTo>
                    <a:pt x="1713" y="995"/>
                  </a:lnTo>
                  <a:lnTo>
                    <a:pt x="1706" y="1037"/>
                  </a:lnTo>
                  <a:lnTo>
                    <a:pt x="1696" y="1079"/>
                  </a:lnTo>
                  <a:lnTo>
                    <a:pt x="1685" y="1120"/>
                  </a:lnTo>
                  <a:lnTo>
                    <a:pt x="1671" y="1160"/>
                  </a:lnTo>
                  <a:lnTo>
                    <a:pt x="1656" y="1199"/>
                  </a:lnTo>
                  <a:lnTo>
                    <a:pt x="1640" y="1238"/>
                  </a:lnTo>
                  <a:lnTo>
                    <a:pt x="1619" y="1274"/>
                  </a:lnTo>
                  <a:lnTo>
                    <a:pt x="1599" y="1311"/>
                  </a:lnTo>
                  <a:lnTo>
                    <a:pt x="1577" y="1346"/>
                  </a:lnTo>
                  <a:lnTo>
                    <a:pt x="1553" y="1379"/>
                  </a:lnTo>
                  <a:lnTo>
                    <a:pt x="1528" y="1412"/>
                  </a:lnTo>
                  <a:lnTo>
                    <a:pt x="1501" y="1445"/>
                  </a:lnTo>
                  <a:lnTo>
                    <a:pt x="1472" y="1473"/>
                  </a:lnTo>
                  <a:lnTo>
                    <a:pt x="1443" y="1502"/>
                  </a:lnTo>
                  <a:lnTo>
                    <a:pt x="1412" y="1530"/>
                  </a:lnTo>
                  <a:lnTo>
                    <a:pt x="1379" y="1556"/>
                  </a:lnTo>
                  <a:lnTo>
                    <a:pt x="1345" y="1580"/>
                  </a:lnTo>
                  <a:lnTo>
                    <a:pt x="1310" y="1603"/>
                  </a:lnTo>
                  <a:lnTo>
                    <a:pt x="1274" y="1624"/>
                  </a:lnTo>
                  <a:lnTo>
                    <a:pt x="1237" y="1643"/>
                  </a:lnTo>
                  <a:lnTo>
                    <a:pt x="1199" y="1660"/>
                  </a:lnTo>
                  <a:lnTo>
                    <a:pt x="1160" y="1675"/>
                  </a:lnTo>
                  <a:lnTo>
                    <a:pt x="1120" y="1689"/>
                  </a:lnTo>
                  <a:lnTo>
                    <a:pt x="1078" y="1700"/>
                  </a:lnTo>
                  <a:lnTo>
                    <a:pt x="1037" y="1710"/>
                  </a:lnTo>
                  <a:lnTo>
                    <a:pt x="994" y="1718"/>
                  </a:lnTo>
                  <a:lnTo>
                    <a:pt x="952" y="1723"/>
                  </a:lnTo>
                  <a:lnTo>
                    <a:pt x="907" y="1727"/>
                  </a:lnTo>
                  <a:lnTo>
                    <a:pt x="863" y="1728"/>
                  </a:lnTo>
                  <a:lnTo>
                    <a:pt x="819" y="1727"/>
                  </a:lnTo>
                  <a:lnTo>
                    <a:pt x="775" y="1723"/>
                  </a:lnTo>
                  <a:lnTo>
                    <a:pt x="731" y="1718"/>
                  </a:lnTo>
                  <a:lnTo>
                    <a:pt x="690" y="1710"/>
                  </a:lnTo>
                  <a:lnTo>
                    <a:pt x="648" y="1700"/>
                  </a:lnTo>
                  <a:lnTo>
                    <a:pt x="607" y="1689"/>
                  </a:lnTo>
                  <a:lnTo>
                    <a:pt x="567" y="1675"/>
                  </a:lnTo>
                  <a:lnTo>
                    <a:pt x="527" y="1660"/>
                  </a:lnTo>
                  <a:lnTo>
                    <a:pt x="490" y="1643"/>
                  </a:lnTo>
                  <a:lnTo>
                    <a:pt x="452" y="1624"/>
                  </a:lnTo>
                  <a:lnTo>
                    <a:pt x="416" y="1603"/>
                  </a:lnTo>
                  <a:lnTo>
                    <a:pt x="381" y="1580"/>
                  </a:lnTo>
                  <a:lnTo>
                    <a:pt x="347" y="1556"/>
                  </a:lnTo>
                  <a:lnTo>
                    <a:pt x="314" y="1530"/>
                  </a:lnTo>
                  <a:lnTo>
                    <a:pt x="283" y="1502"/>
                  </a:lnTo>
                  <a:lnTo>
                    <a:pt x="253" y="1473"/>
                  </a:lnTo>
                  <a:lnTo>
                    <a:pt x="225" y="1445"/>
                  </a:lnTo>
                  <a:lnTo>
                    <a:pt x="198" y="1412"/>
                  </a:lnTo>
                  <a:lnTo>
                    <a:pt x="172" y="1379"/>
                  </a:lnTo>
                  <a:lnTo>
                    <a:pt x="148" y="1346"/>
                  </a:lnTo>
                  <a:lnTo>
                    <a:pt x="125" y="1311"/>
                  </a:lnTo>
                  <a:lnTo>
                    <a:pt x="104" y="1274"/>
                  </a:lnTo>
                  <a:lnTo>
                    <a:pt x="85" y="1238"/>
                  </a:lnTo>
                  <a:lnTo>
                    <a:pt x="68" y="1199"/>
                  </a:lnTo>
                  <a:lnTo>
                    <a:pt x="53" y="1160"/>
                  </a:lnTo>
                  <a:lnTo>
                    <a:pt x="39" y="1120"/>
                  </a:lnTo>
                  <a:lnTo>
                    <a:pt x="28" y="1079"/>
                  </a:lnTo>
                  <a:lnTo>
                    <a:pt x="18" y="1037"/>
                  </a:lnTo>
                  <a:lnTo>
                    <a:pt x="10" y="995"/>
                  </a:lnTo>
                  <a:lnTo>
                    <a:pt x="5" y="951"/>
                  </a:lnTo>
                  <a:lnTo>
                    <a:pt x="1" y="907"/>
                  </a:lnTo>
                  <a:lnTo>
                    <a:pt x="0" y="863"/>
                  </a:lnTo>
                  <a:lnTo>
                    <a:pt x="1" y="819"/>
                  </a:lnTo>
                  <a:lnTo>
                    <a:pt x="5" y="775"/>
                  </a:lnTo>
                  <a:lnTo>
                    <a:pt x="10" y="732"/>
                  </a:lnTo>
                  <a:lnTo>
                    <a:pt x="18" y="689"/>
                  </a:lnTo>
                  <a:lnTo>
                    <a:pt x="28" y="648"/>
                  </a:lnTo>
                  <a:lnTo>
                    <a:pt x="39" y="606"/>
                  </a:lnTo>
                  <a:lnTo>
                    <a:pt x="53" y="566"/>
                  </a:lnTo>
                  <a:lnTo>
                    <a:pt x="68" y="527"/>
                  </a:lnTo>
                  <a:lnTo>
                    <a:pt x="85" y="490"/>
                  </a:lnTo>
                  <a:lnTo>
                    <a:pt x="104" y="452"/>
                  </a:lnTo>
                  <a:lnTo>
                    <a:pt x="125" y="416"/>
                  </a:lnTo>
                  <a:lnTo>
                    <a:pt x="148" y="381"/>
                  </a:lnTo>
                  <a:lnTo>
                    <a:pt x="172" y="347"/>
                  </a:lnTo>
                  <a:lnTo>
                    <a:pt x="198" y="314"/>
                  </a:lnTo>
                  <a:lnTo>
                    <a:pt x="225" y="283"/>
                  </a:lnTo>
                  <a:lnTo>
                    <a:pt x="253" y="253"/>
                  </a:lnTo>
                  <a:lnTo>
                    <a:pt x="283" y="224"/>
                  </a:lnTo>
                  <a:lnTo>
                    <a:pt x="314" y="198"/>
                  </a:lnTo>
                  <a:lnTo>
                    <a:pt x="347" y="171"/>
                  </a:lnTo>
                  <a:lnTo>
                    <a:pt x="381" y="148"/>
                  </a:lnTo>
                  <a:lnTo>
                    <a:pt x="416" y="125"/>
                  </a:lnTo>
                  <a:lnTo>
                    <a:pt x="452" y="104"/>
                  </a:lnTo>
                  <a:lnTo>
                    <a:pt x="490" y="85"/>
                  </a:lnTo>
                  <a:lnTo>
                    <a:pt x="527" y="67"/>
                  </a:lnTo>
                  <a:lnTo>
                    <a:pt x="567" y="52"/>
                  </a:lnTo>
                  <a:lnTo>
                    <a:pt x="607" y="39"/>
                  </a:lnTo>
                  <a:lnTo>
                    <a:pt x="648" y="27"/>
                  </a:lnTo>
                  <a:lnTo>
                    <a:pt x="690" y="17"/>
                  </a:lnTo>
                  <a:lnTo>
                    <a:pt x="731" y="10"/>
                  </a:lnTo>
                  <a:lnTo>
                    <a:pt x="775" y="5"/>
                  </a:lnTo>
                  <a:lnTo>
                    <a:pt x="81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686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66" name="Freeform 184"/>
            <p:cNvSpPr>
              <a:spLocks/>
            </p:cNvSpPr>
            <p:nvPr/>
          </p:nvSpPr>
          <p:spPr bwMode="auto">
            <a:xfrm>
              <a:off x="363" y="2453"/>
              <a:ext cx="422" cy="423"/>
            </a:xfrm>
            <a:custGeom>
              <a:avLst/>
              <a:gdLst>
                <a:gd name="T0" fmla="*/ 1 w 1688"/>
                <a:gd name="T1" fmla="*/ 0 h 1693"/>
                <a:gd name="T2" fmla="*/ 1 w 1688"/>
                <a:gd name="T3" fmla="*/ 0 h 1693"/>
                <a:gd name="T4" fmla="*/ 1 w 1688"/>
                <a:gd name="T5" fmla="*/ 0 h 1693"/>
                <a:gd name="T6" fmla="*/ 1 w 1688"/>
                <a:gd name="T7" fmla="*/ 0 h 1693"/>
                <a:gd name="T8" fmla="*/ 2 w 1688"/>
                <a:gd name="T9" fmla="*/ 0 h 1693"/>
                <a:gd name="T10" fmla="*/ 2 w 1688"/>
                <a:gd name="T11" fmla="*/ 0 h 1693"/>
                <a:gd name="T12" fmla="*/ 2 w 1688"/>
                <a:gd name="T13" fmla="*/ 0 h 1693"/>
                <a:gd name="T14" fmla="*/ 2 w 1688"/>
                <a:gd name="T15" fmla="*/ 0 h 1693"/>
                <a:gd name="T16" fmla="*/ 2 w 1688"/>
                <a:gd name="T17" fmla="*/ 0 h 1693"/>
                <a:gd name="T18" fmla="*/ 2 w 1688"/>
                <a:gd name="T19" fmla="*/ 1 h 1693"/>
                <a:gd name="T20" fmla="*/ 2 w 1688"/>
                <a:gd name="T21" fmla="*/ 1 h 1693"/>
                <a:gd name="T22" fmla="*/ 2 w 1688"/>
                <a:gd name="T23" fmla="*/ 1 h 1693"/>
                <a:gd name="T24" fmla="*/ 2 w 1688"/>
                <a:gd name="T25" fmla="*/ 1 h 1693"/>
                <a:gd name="T26" fmla="*/ 2 w 1688"/>
                <a:gd name="T27" fmla="*/ 1 h 1693"/>
                <a:gd name="T28" fmla="*/ 2 w 1688"/>
                <a:gd name="T29" fmla="*/ 1 h 1693"/>
                <a:gd name="T30" fmla="*/ 2 w 1688"/>
                <a:gd name="T31" fmla="*/ 1 h 1693"/>
                <a:gd name="T32" fmla="*/ 2 w 1688"/>
                <a:gd name="T33" fmla="*/ 1 h 1693"/>
                <a:gd name="T34" fmla="*/ 1 w 1688"/>
                <a:gd name="T35" fmla="*/ 1 h 1693"/>
                <a:gd name="T36" fmla="*/ 1 w 1688"/>
                <a:gd name="T37" fmla="*/ 1 h 1693"/>
                <a:gd name="T38" fmla="*/ 1 w 1688"/>
                <a:gd name="T39" fmla="*/ 1 h 1693"/>
                <a:gd name="T40" fmla="*/ 1 w 1688"/>
                <a:gd name="T41" fmla="*/ 1 h 1693"/>
                <a:gd name="T42" fmla="*/ 1 w 1688"/>
                <a:gd name="T43" fmla="*/ 1 h 1693"/>
                <a:gd name="T44" fmla="*/ 1 w 1688"/>
                <a:gd name="T45" fmla="*/ 1 h 1693"/>
                <a:gd name="T46" fmla="*/ 1 w 1688"/>
                <a:gd name="T47" fmla="*/ 1 h 1693"/>
                <a:gd name="T48" fmla="*/ 1 w 1688"/>
                <a:gd name="T49" fmla="*/ 1 h 1693"/>
                <a:gd name="T50" fmla="*/ 0 w 1688"/>
                <a:gd name="T51" fmla="*/ 1 h 1693"/>
                <a:gd name="T52" fmla="*/ 0 w 1688"/>
                <a:gd name="T53" fmla="*/ 1 h 1693"/>
                <a:gd name="T54" fmla="*/ 0 w 1688"/>
                <a:gd name="T55" fmla="*/ 1 h 1693"/>
                <a:gd name="T56" fmla="*/ 0 w 1688"/>
                <a:gd name="T57" fmla="*/ 1 h 1693"/>
                <a:gd name="T58" fmla="*/ 0 w 1688"/>
                <a:gd name="T59" fmla="*/ 1 h 1693"/>
                <a:gd name="T60" fmla="*/ 0 w 1688"/>
                <a:gd name="T61" fmla="*/ 1 h 1693"/>
                <a:gd name="T62" fmla="*/ 0 w 1688"/>
                <a:gd name="T63" fmla="*/ 1 h 1693"/>
                <a:gd name="T64" fmla="*/ 0 w 1688"/>
                <a:gd name="T65" fmla="*/ 1 h 1693"/>
                <a:gd name="T66" fmla="*/ 0 w 1688"/>
                <a:gd name="T67" fmla="*/ 0 h 1693"/>
                <a:gd name="T68" fmla="*/ 0 w 1688"/>
                <a:gd name="T69" fmla="*/ 0 h 1693"/>
                <a:gd name="T70" fmla="*/ 0 w 1688"/>
                <a:gd name="T71" fmla="*/ 0 h 1693"/>
                <a:gd name="T72" fmla="*/ 0 w 1688"/>
                <a:gd name="T73" fmla="*/ 0 h 1693"/>
                <a:gd name="T74" fmla="*/ 0 w 1688"/>
                <a:gd name="T75" fmla="*/ 0 h 1693"/>
                <a:gd name="T76" fmla="*/ 1 w 1688"/>
                <a:gd name="T77" fmla="*/ 0 h 1693"/>
                <a:gd name="T78" fmla="*/ 1 w 1688"/>
                <a:gd name="T79" fmla="*/ 0 h 1693"/>
                <a:gd name="T80" fmla="*/ 1 w 1688"/>
                <a:gd name="T81" fmla="*/ 0 h 1693"/>
                <a:gd name="T82" fmla="*/ 1 w 1688"/>
                <a:gd name="T83" fmla="*/ 0 h 1693"/>
                <a:gd name="T84" fmla="*/ 1 w 1688"/>
                <a:gd name="T85" fmla="*/ 0 h 16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"/>
                <a:gd name="T130" fmla="*/ 0 h 1693"/>
                <a:gd name="T131" fmla="*/ 1688 w 1688"/>
                <a:gd name="T132" fmla="*/ 1693 h 16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" h="1693">
                  <a:moveTo>
                    <a:pt x="845" y="0"/>
                  </a:moveTo>
                  <a:lnTo>
                    <a:pt x="889" y="1"/>
                  </a:lnTo>
                  <a:lnTo>
                    <a:pt x="932" y="4"/>
                  </a:lnTo>
                  <a:lnTo>
                    <a:pt x="974" y="10"/>
                  </a:lnTo>
                  <a:lnTo>
                    <a:pt x="1016" y="18"/>
                  </a:lnTo>
                  <a:lnTo>
                    <a:pt x="1056" y="26"/>
                  </a:lnTo>
                  <a:lnTo>
                    <a:pt x="1096" y="38"/>
                  </a:lnTo>
                  <a:lnTo>
                    <a:pt x="1136" y="51"/>
                  </a:lnTo>
                  <a:lnTo>
                    <a:pt x="1174" y="66"/>
                  </a:lnTo>
                  <a:lnTo>
                    <a:pt x="1211" y="84"/>
                  </a:lnTo>
                  <a:lnTo>
                    <a:pt x="1248" y="103"/>
                  </a:lnTo>
                  <a:lnTo>
                    <a:pt x="1283" y="123"/>
                  </a:lnTo>
                  <a:lnTo>
                    <a:pt x="1316" y="145"/>
                  </a:lnTo>
                  <a:lnTo>
                    <a:pt x="1350" y="168"/>
                  </a:lnTo>
                  <a:lnTo>
                    <a:pt x="1382" y="193"/>
                  </a:lnTo>
                  <a:lnTo>
                    <a:pt x="1413" y="221"/>
                  </a:lnTo>
                  <a:lnTo>
                    <a:pt x="1442" y="248"/>
                  </a:lnTo>
                  <a:lnTo>
                    <a:pt x="1469" y="278"/>
                  </a:lnTo>
                  <a:lnTo>
                    <a:pt x="1496" y="308"/>
                  </a:lnTo>
                  <a:lnTo>
                    <a:pt x="1521" y="341"/>
                  </a:lnTo>
                  <a:lnTo>
                    <a:pt x="1544" y="373"/>
                  </a:lnTo>
                  <a:lnTo>
                    <a:pt x="1567" y="409"/>
                  </a:lnTo>
                  <a:lnTo>
                    <a:pt x="1587" y="444"/>
                  </a:lnTo>
                  <a:lnTo>
                    <a:pt x="1606" y="480"/>
                  </a:lnTo>
                  <a:lnTo>
                    <a:pt x="1622" y="518"/>
                  </a:lnTo>
                  <a:lnTo>
                    <a:pt x="1637" y="556"/>
                  </a:lnTo>
                  <a:lnTo>
                    <a:pt x="1651" y="595"/>
                  </a:lnTo>
                  <a:lnTo>
                    <a:pt x="1662" y="635"/>
                  </a:lnTo>
                  <a:lnTo>
                    <a:pt x="1671" y="677"/>
                  </a:lnTo>
                  <a:lnTo>
                    <a:pt x="1678" y="718"/>
                  </a:lnTo>
                  <a:lnTo>
                    <a:pt x="1685" y="761"/>
                  </a:lnTo>
                  <a:lnTo>
                    <a:pt x="1687" y="803"/>
                  </a:lnTo>
                  <a:lnTo>
                    <a:pt x="1688" y="847"/>
                  </a:lnTo>
                  <a:lnTo>
                    <a:pt x="1687" y="891"/>
                  </a:lnTo>
                  <a:lnTo>
                    <a:pt x="1685" y="934"/>
                  </a:lnTo>
                  <a:lnTo>
                    <a:pt x="1678" y="976"/>
                  </a:lnTo>
                  <a:lnTo>
                    <a:pt x="1671" y="1018"/>
                  </a:lnTo>
                  <a:lnTo>
                    <a:pt x="1662" y="1058"/>
                  </a:lnTo>
                  <a:lnTo>
                    <a:pt x="1651" y="1098"/>
                  </a:lnTo>
                  <a:lnTo>
                    <a:pt x="1637" y="1138"/>
                  </a:lnTo>
                  <a:lnTo>
                    <a:pt x="1622" y="1175"/>
                  </a:lnTo>
                  <a:lnTo>
                    <a:pt x="1606" y="1213"/>
                  </a:lnTo>
                  <a:lnTo>
                    <a:pt x="1587" y="1249"/>
                  </a:lnTo>
                  <a:lnTo>
                    <a:pt x="1567" y="1286"/>
                  </a:lnTo>
                  <a:lnTo>
                    <a:pt x="1544" y="1320"/>
                  </a:lnTo>
                  <a:lnTo>
                    <a:pt x="1521" y="1353"/>
                  </a:lnTo>
                  <a:lnTo>
                    <a:pt x="1496" y="1385"/>
                  </a:lnTo>
                  <a:lnTo>
                    <a:pt x="1469" y="1416"/>
                  </a:lnTo>
                  <a:lnTo>
                    <a:pt x="1442" y="1445"/>
                  </a:lnTo>
                  <a:lnTo>
                    <a:pt x="1413" y="1473"/>
                  </a:lnTo>
                  <a:lnTo>
                    <a:pt x="1382" y="1500"/>
                  </a:lnTo>
                  <a:lnTo>
                    <a:pt x="1350" y="1525"/>
                  </a:lnTo>
                  <a:lnTo>
                    <a:pt x="1316" y="1549"/>
                  </a:lnTo>
                  <a:lnTo>
                    <a:pt x="1283" y="1570"/>
                  </a:lnTo>
                  <a:lnTo>
                    <a:pt x="1248" y="1590"/>
                  </a:lnTo>
                  <a:lnTo>
                    <a:pt x="1211" y="1609"/>
                  </a:lnTo>
                  <a:lnTo>
                    <a:pt x="1174" y="1627"/>
                  </a:lnTo>
                  <a:lnTo>
                    <a:pt x="1136" y="1642"/>
                  </a:lnTo>
                  <a:lnTo>
                    <a:pt x="1096" y="1655"/>
                  </a:lnTo>
                  <a:lnTo>
                    <a:pt x="1056" y="1667"/>
                  </a:lnTo>
                  <a:lnTo>
                    <a:pt x="1016" y="1676"/>
                  </a:lnTo>
                  <a:lnTo>
                    <a:pt x="974" y="1683"/>
                  </a:lnTo>
                  <a:lnTo>
                    <a:pt x="932" y="1689"/>
                  </a:lnTo>
                  <a:lnTo>
                    <a:pt x="889" y="1692"/>
                  </a:lnTo>
                  <a:lnTo>
                    <a:pt x="845" y="1693"/>
                  </a:lnTo>
                  <a:lnTo>
                    <a:pt x="802" y="1692"/>
                  </a:lnTo>
                  <a:lnTo>
                    <a:pt x="759" y="1689"/>
                  </a:lnTo>
                  <a:lnTo>
                    <a:pt x="716" y="1683"/>
                  </a:lnTo>
                  <a:lnTo>
                    <a:pt x="675" y="1676"/>
                  </a:lnTo>
                  <a:lnTo>
                    <a:pt x="635" y="1667"/>
                  </a:lnTo>
                  <a:lnTo>
                    <a:pt x="595" y="1655"/>
                  </a:lnTo>
                  <a:lnTo>
                    <a:pt x="555" y="1642"/>
                  </a:lnTo>
                  <a:lnTo>
                    <a:pt x="517" y="1627"/>
                  </a:lnTo>
                  <a:lnTo>
                    <a:pt x="480" y="1609"/>
                  </a:lnTo>
                  <a:lnTo>
                    <a:pt x="443" y="1590"/>
                  </a:lnTo>
                  <a:lnTo>
                    <a:pt x="407" y="1570"/>
                  </a:lnTo>
                  <a:lnTo>
                    <a:pt x="373" y="1549"/>
                  </a:lnTo>
                  <a:lnTo>
                    <a:pt x="339" y="1525"/>
                  </a:lnTo>
                  <a:lnTo>
                    <a:pt x="308" y="1500"/>
                  </a:lnTo>
                  <a:lnTo>
                    <a:pt x="277" y="1473"/>
                  </a:lnTo>
                  <a:lnTo>
                    <a:pt x="248" y="1445"/>
                  </a:lnTo>
                  <a:lnTo>
                    <a:pt x="220" y="1416"/>
                  </a:lnTo>
                  <a:lnTo>
                    <a:pt x="193" y="1385"/>
                  </a:lnTo>
                  <a:lnTo>
                    <a:pt x="168" y="1353"/>
                  </a:lnTo>
                  <a:lnTo>
                    <a:pt x="144" y="1320"/>
                  </a:lnTo>
                  <a:lnTo>
                    <a:pt x="123" y="1286"/>
                  </a:lnTo>
                  <a:lnTo>
                    <a:pt x="103" y="1249"/>
                  </a:lnTo>
                  <a:lnTo>
                    <a:pt x="84" y="1213"/>
                  </a:lnTo>
                  <a:lnTo>
                    <a:pt x="66" y="1175"/>
                  </a:lnTo>
                  <a:lnTo>
                    <a:pt x="51" y="1138"/>
                  </a:lnTo>
                  <a:lnTo>
                    <a:pt x="38" y="1098"/>
                  </a:lnTo>
                  <a:lnTo>
                    <a:pt x="26" y="1058"/>
                  </a:lnTo>
                  <a:lnTo>
                    <a:pt x="18" y="1018"/>
                  </a:lnTo>
                  <a:lnTo>
                    <a:pt x="10" y="976"/>
                  </a:lnTo>
                  <a:lnTo>
                    <a:pt x="4" y="934"/>
                  </a:lnTo>
                  <a:lnTo>
                    <a:pt x="1" y="891"/>
                  </a:lnTo>
                  <a:lnTo>
                    <a:pt x="0" y="847"/>
                  </a:lnTo>
                  <a:lnTo>
                    <a:pt x="1" y="803"/>
                  </a:lnTo>
                  <a:lnTo>
                    <a:pt x="4" y="761"/>
                  </a:lnTo>
                  <a:lnTo>
                    <a:pt x="10" y="718"/>
                  </a:lnTo>
                  <a:lnTo>
                    <a:pt x="18" y="677"/>
                  </a:lnTo>
                  <a:lnTo>
                    <a:pt x="26" y="635"/>
                  </a:lnTo>
                  <a:lnTo>
                    <a:pt x="38" y="595"/>
                  </a:lnTo>
                  <a:lnTo>
                    <a:pt x="51" y="556"/>
                  </a:lnTo>
                  <a:lnTo>
                    <a:pt x="66" y="518"/>
                  </a:lnTo>
                  <a:lnTo>
                    <a:pt x="84" y="480"/>
                  </a:lnTo>
                  <a:lnTo>
                    <a:pt x="103" y="444"/>
                  </a:lnTo>
                  <a:lnTo>
                    <a:pt x="123" y="409"/>
                  </a:lnTo>
                  <a:lnTo>
                    <a:pt x="144" y="373"/>
                  </a:lnTo>
                  <a:lnTo>
                    <a:pt x="168" y="341"/>
                  </a:lnTo>
                  <a:lnTo>
                    <a:pt x="193" y="308"/>
                  </a:lnTo>
                  <a:lnTo>
                    <a:pt x="220" y="278"/>
                  </a:lnTo>
                  <a:lnTo>
                    <a:pt x="248" y="248"/>
                  </a:lnTo>
                  <a:lnTo>
                    <a:pt x="277" y="221"/>
                  </a:lnTo>
                  <a:lnTo>
                    <a:pt x="308" y="193"/>
                  </a:lnTo>
                  <a:lnTo>
                    <a:pt x="339" y="168"/>
                  </a:lnTo>
                  <a:lnTo>
                    <a:pt x="373" y="145"/>
                  </a:lnTo>
                  <a:lnTo>
                    <a:pt x="407" y="123"/>
                  </a:lnTo>
                  <a:lnTo>
                    <a:pt x="443" y="103"/>
                  </a:lnTo>
                  <a:lnTo>
                    <a:pt x="480" y="84"/>
                  </a:lnTo>
                  <a:lnTo>
                    <a:pt x="517" y="66"/>
                  </a:lnTo>
                  <a:lnTo>
                    <a:pt x="555" y="51"/>
                  </a:lnTo>
                  <a:lnTo>
                    <a:pt x="595" y="38"/>
                  </a:lnTo>
                  <a:lnTo>
                    <a:pt x="635" y="26"/>
                  </a:lnTo>
                  <a:lnTo>
                    <a:pt x="675" y="18"/>
                  </a:lnTo>
                  <a:lnTo>
                    <a:pt x="716" y="10"/>
                  </a:lnTo>
                  <a:lnTo>
                    <a:pt x="759" y="4"/>
                  </a:lnTo>
                  <a:lnTo>
                    <a:pt x="802" y="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82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67" name="Freeform 185"/>
            <p:cNvSpPr>
              <a:spLocks/>
            </p:cNvSpPr>
            <p:nvPr/>
          </p:nvSpPr>
          <p:spPr bwMode="auto">
            <a:xfrm>
              <a:off x="365" y="2456"/>
              <a:ext cx="414" cy="415"/>
            </a:xfrm>
            <a:custGeom>
              <a:avLst/>
              <a:gdLst>
                <a:gd name="T0" fmla="*/ 1 w 1653"/>
                <a:gd name="T1" fmla="*/ 0 h 1660"/>
                <a:gd name="T2" fmla="*/ 1 w 1653"/>
                <a:gd name="T3" fmla="*/ 0 h 1660"/>
                <a:gd name="T4" fmla="*/ 1 w 1653"/>
                <a:gd name="T5" fmla="*/ 0 h 1660"/>
                <a:gd name="T6" fmla="*/ 1 w 1653"/>
                <a:gd name="T7" fmla="*/ 0 h 1660"/>
                <a:gd name="T8" fmla="*/ 1 w 1653"/>
                <a:gd name="T9" fmla="*/ 0 h 1660"/>
                <a:gd name="T10" fmla="*/ 2 w 1653"/>
                <a:gd name="T11" fmla="*/ 0 h 1660"/>
                <a:gd name="T12" fmla="*/ 2 w 1653"/>
                <a:gd name="T13" fmla="*/ 1 h 1660"/>
                <a:gd name="T14" fmla="*/ 2 w 1653"/>
                <a:gd name="T15" fmla="*/ 1 h 1660"/>
                <a:gd name="T16" fmla="*/ 2 w 1653"/>
                <a:gd name="T17" fmla="*/ 1 h 1660"/>
                <a:gd name="T18" fmla="*/ 2 w 1653"/>
                <a:gd name="T19" fmla="*/ 1 h 1660"/>
                <a:gd name="T20" fmla="*/ 2 w 1653"/>
                <a:gd name="T21" fmla="*/ 1 h 1660"/>
                <a:gd name="T22" fmla="*/ 2 w 1653"/>
                <a:gd name="T23" fmla="*/ 1 h 1660"/>
                <a:gd name="T24" fmla="*/ 2 w 1653"/>
                <a:gd name="T25" fmla="*/ 1 h 1660"/>
                <a:gd name="T26" fmla="*/ 2 w 1653"/>
                <a:gd name="T27" fmla="*/ 1 h 1660"/>
                <a:gd name="T28" fmla="*/ 2 w 1653"/>
                <a:gd name="T29" fmla="*/ 1 h 1660"/>
                <a:gd name="T30" fmla="*/ 2 w 1653"/>
                <a:gd name="T31" fmla="*/ 2 h 1660"/>
                <a:gd name="T32" fmla="*/ 1 w 1653"/>
                <a:gd name="T33" fmla="*/ 2 h 1660"/>
                <a:gd name="T34" fmla="*/ 1 w 1653"/>
                <a:gd name="T35" fmla="*/ 2 h 1660"/>
                <a:gd name="T36" fmla="*/ 1 w 1653"/>
                <a:gd name="T37" fmla="*/ 2 h 1660"/>
                <a:gd name="T38" fmla="*/ 1 w 1653"/>
                <a:gd name="T39" fmla="*/ 2 h 1660"/>
                <a:gd name="T40" fmla="*/ 1 w 1653"/>
                <a:gd name="T41" fmla="*/ 2 h 1660"/>
                <a:gd name="T42" fmla="*/ 1 w 1653"/>
                <a:gd name="T43" fmla="*/ 2 h 1660"/>
                <a:gd name="T44" fmla="*/ 1 w 1653"/>
                <a:gd name="T45" fmla="*/ 2 h 1660"/>
                <a:gd name="T46" fmla="*/ 1 w 1653"/>
                <a:gd name="T47" fmla="*/ 2 h 1660"/>
                <a:gd name="T48" fmla="*/ 1 w 1653"/>
                <a:gd name="T49" fmla="*/ 2 h 1660"/>
                <a:gd name="T50" fmla="*/ 0 w 1653"/>
                <a:gd name="T51" fmla="*/ 2 h 1660"/>
                <a:gd name="T52" fmla="*/ 0 w 1653"/>
                <a:gd name="T53" fmla="*/ 2 h 1660"/>
                <a:gd name="T54" fmla="*/ 0 w 1653"/>
                <a:gd name="T55" fmla="*/ 1 h 1660"/>
                <a:gd name="T56" fmla="*/ 0 w 1653"/>
                <a:gd name="T57" fmla="*/ 1 h 1660"/>
                <a:gd name="T58" fmla="*/ 0 w 1653"/>
                <a:gd name="T59" fmla="*/ 1 h 1660"/>
                <a:gd name="T60" fmla="*/ 0 w 1653"/>
                <a:gd name="T61" fmla="*/ 1 h 1660"/>
                <a:gd name="T62" fmla="*/ 0 w 1653"/>
                <a:gd name="T63" fmla="*/ 1 h 1660"/>
                <a:gd name="T64" fmla="*/ 0 w 1653"/>
                <a:gd name="T65" fmla="*/ 1 h 1660"/>
                <a:gd name="T66" fmla="*/ 0 w 1653"/>
                <a:gd name="T67" fmla="*/ 1 h 1660"/>
                <a:gd name="T68" fmla="*/ 0 w 1653"/>
                <a:gd name="T69" fmla="*/ 1 h 1660"/>
                <a:gd name="T70" fmla="*/ 0 w 1653"/>
                <a:gd name="T71" fmla="*/ 1 h 1660"/>
                <a:gd name="T72" fmla="*/ 0 w 1653"/>
                <a:gd name="T73" fmla="*/ 0 h 1660"/>
                <a:gd name="T74" fmla="*/ 0 w 1653"/>
                <a:gd name="T75" fmla="*/ 0 h 1660"/>
                <a:gd name="T76" fmla="*/ 1 w 1653"/>
                <a:gd name="T77" fmla="*/ 0 h 1660"/>
                <a:gd name="T78" fmla="*/ 1 w 1653"/>
                <a:gd name="T79" fmla="*/ 0 h 1660"/>
                <a:gd name="T80" fmla="*/ 1 w 1653"/>
                <a:gd name="T81" fmla="*/ 0 h 1660"/>
                <a:gd name="T82" fmla="*/ 1 w 1653"/>
                <a:gd name="T83" fmla="*/ 0 h 1660"/>
                <a:gd name="T84" fmla="*/ 1 w 1653"/>
                <a:gd name="T85" fmla="*/ 0 h 1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3"/>
                <a:gd name="T130" fmla="*/ 0 h 1660"/>
                <a:gd name="T131" fmla="*/ 1653 w 1653"/>
                <a:gd name="T132" fmla="*/ 1660 h 1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3" h="1660">
                  <a:moveTo>
                    <a:pt x="828" y="0"/>
                  </a:moveTo>
                  <a:lnTo>
                    <a:pt x="871" y="1"/>
                  </a:lnTo>
                  <a:lnTo>
                    <a:pt x="912" y="4"/>
                  </a:lnTo>
                  <a:lnTo>
                    <a:pt x="953" y="10"/>
                  </a:lnTo>
                  <a:lnTo>
                    <a:pt x="995" y="18"/>
                  </a:lnTo>
                  <a:lnTo>
                    <a:pt x="1035" y="27"/>
                  </a:lnTo>
                  <a:lnTo>
                    <a:pt x="1073" y="38"/>
                  </a:lnTo>
                  <a:lnTo>
                    <a:pt x="1112" y="50"/>
                  </a:lnTo>
                  <a:lnTo>
                    <a:pt x="1150" y="65"/>
                  </a:lnTo>
                  <a:lnTo>
                    <a:pt x="1186" y="83"/>
                  </a:lnTo>
                  <a:lnTo>
                    <a:pt x="1221" y="101"/>
                  </a:lnTo>
                  <a:lnTo>
                    <a:pt x="1256" y="121"/>
                  </a:lnTo>
                  <a:lnTo>
                    <a:pt x="1289" y="142"/>
                  </a:lnTo>
                  <a:lnTo>
                    <a:pt x="1321" y="166"/>
                  </a:lnTo>
                  <a:lnTo>
                    <a:pt x="1353" y="191"/>
                  </a:lnTo>
                  <a:lnTo>
                    <a:pt x="1383" y="217"/>
                  </a:lnTo>
                  <a:lnTo>
                    <a:pt x="1412" y="243"/>
                  </a:lnTo>
                  <a:lnTo>
                    <a:pt x="1439" y="273"/>
                  </a:lnTo>
                  <a:lnTo>
                    <a:pt x="1465" y="304"/>
                  </a:lnTo>
                  <a:lnTo>
                    <a:pt x="1489" y="335"/>
                  </a:lnTo>
                  <a:lnTo>
                    <a:pt x="1512" y="367"/>
                  </a:lnTo>
                  <a:lnTo>
                    <a:pt x="1534" y="400"/>
                  </a:lnTo>
                  <a:lnTo>
                    <a:pt x="1553" y="435"/>
                  </a:lnTo>
                  <a:lnTo>
                    <a:pt x="1572" y="471"/>
                  </a:lnTo>
                  <a:lnTo>
                    <a:pt x="1588" y="508"/>
                  </a:lnTo>
                  <a:lnTo>
                    <a:pt x="1603" y="545"/>
                  </a:lnTo>
                  <a:lnTo>
                    <a:pt x="1616" y="584"/>
                  </a:lnTo>
                  <a:lnTo>
                    <a:pt x="1627" y="623"/>
                  </a:lnTo>
                  <a:lnTo>
                    <a:pt x="1637" y="663"/>
                  </a:lnTo>
                  <a:lnTo>
                    <a:pt x="1643" y="705"/>
                  </a:lnTo>
                  <a:lnTo>
                    <a:pt x="1650" y="746"/>
                  </a:lnTo>
                  <a:lnTo>
                    <a:pt x="1652" y="787"/>
                  </a:lnTo>
                  <a:lnTo>
                    <a:pt x="1653" y="830"/>
                  </a:lnTo>
                  <a:lnTo>
                    <a:pt x="1652" y="872"/>
                  </a:lnTo>
                  <a:lnTo>
                    <a:pt x="1650" y="914"/>
                  </a:lnTo>
                  <a:lnTo>
                    <a:pt x="1643" y="955"/>
                  </a:lnTo>
                  <a:lnTo>
                    <a:pt x="1637" y="997"/>
                  </a:lnTo>
                  <a:lnTo>
                    <a:pt x="1627" y="1037"/>
                  </a:lnTo>
                  <a:lnTo>
                    <a:pt x="1616" y="1076"/>
                  </a:lnTo>
                  <a:lnTo>
                    <a:pt x="1603" y="1114"/>
                  </a:lnTo>
                  <a:lnTo>
                    <a:pt x="1588" y="1152"/>
                  </a:lnTo>
                  <a:lnTo>
                    <a:pt x="1572" y="1188"/>
                  </a:lnTo>
                  <a:lnTo>
                    <a:pt x="1553" y="1225"/>
                  </a:lnTo>
                  <a:lnTo>
                    <a:pt x="1534" y="1260"/>
                  </a:lnTo>
                  <a:lnTo>
                    <a:pt x="1512" y="1292"/>
                  </a:lnTo>
                  <a:lnTo>
                    <a:pt x="1489" y="1325"/>
                  </a:lnTo>
                  <a:lnTo>
                    <a:pt x="1465" y="1356"/>
                  </a:lnTo>
                  <a:lnTo>
                    <a:pt x="1439" y="1386"/>
                  </a:lnTo>
                  <a:lnTo>
                    <a:pt x="1412" y="1415"/>
                  </a:lnTo>
                  <a:lnTo>
                    <a:pt x="1383" y="1443"/>
                  </a:lnTo>
                  <a:lnTo>
                    <a:pt x="1353" y="1469"/>
                  </a:lnTo>
                  <a:lnTo>
                    <a:pt x="1321" y="1494"/>
                  </a:lnTo>
                  <a:lnTo>
                    <a:pt x="1289" y="1518"/>
                  </a:lnTo>
                  <a:lnTo>
                    <a:pt x="1256" y="1539"/>
                  </a:lnTo>
                  <a:lnTo>
                    <a:pt x="1221" y="1559"/>
                  </a:lnTo>
                  <a:lnTo>
                    <a:pt x="1186" y="1577"/>
                  </a:lnTo>
                  <a:lnTo>
                    <a:pt x="1150" y="1594"/>
                  </a:lnTo>
                  <a:lnTo>
                    <a:pt x="1112" y="1609"/>
                  </a:lnTo>
                  <a:lnTo>
                    <a:pt x="1073" y="1622"/>
                  </a:lnTo>
                  <a:lnTo>
                    <a:pt x="1035" y="1633"/>
                  </a:lnTo>
                  <a:lnTo>
                    <a:pt x="995" y="1642"/>
                  </a:lnTo>
                  <a:lnTo>
                    <a:pt x="953" y="1649"/>
                  </a:lnTo>
                  <a:lnTo>
                    <a:pt x="912" y="1656"/>
                  </a:lnTo>
                  <a:lnTo>
                    <a:pt x="871" y="1658"/>
                  </a:lnTo>
                  <a:lnTo>
                    <a:pt x="828" y="1660"/>
                  </a:lnTo>
                  <a:lnTo>
                    <a:pt x="785" y="1658"/>
                  </a:lnTo>
                  <a:lnTo>
                    <a:pt x="744" y="1656"/>
                  </a:lnTo>
                  <a:lnTo>
                    <a:pt x="703" y="1649"/>
                  </a:lnTo>
                  <a:lnTo>
                    <a:pt x="661" y="1642"/>
                  </a:lnTo>
                  <a:lnTo>
                    <a:pt x="621" y="1633"/>
                  </a:lnTo>
                  <a:lnTo>
                    <a:pt x="582" y="1622"/>
                  </a:lnTo>
                  <a:lnTo>
                    <a:pt x="544" y="1609"/>
                  </a:lnTo>
                  <a:lnTo>
                    <a:pt x="506" y="1594"/>
                  </a:lnTo>
                  <a:lnTo>
                    <a:pt x="470" y="1577"/>
                  </a:lnTo>
                  <a:lnTo>
                    <a:pt x="433" y="1559"/>
                  </a:lnTo>
                  <a:lnTo>
                    <a:pt x="400" y="1539"/>
                  </a:lnTo>
                  <a:lnTo>
                    <a:pt x="366" y="1518"/>
                  </a:lnTo>
                  <a:lnTo>
                    <a:pt x="333" y="1494"/>
                  </a:lnTo>
                  <a:lnTo>
                    <a:pt x="302" y="1469"/>
                  </a:lnTo>
                  <a:lnTo>
                    <a:pt x="272" y="1443"/>
                  </a:lnTo>
                  <a:lnTo>
                    <a:pt x="243" y="1415"/>
                  </a:lnTo>
                  <a:lnTo>
                    <a:pt x="215" y="1386"/>
                  </a:lnTo>
                  <a:lnTo>
                    <a:pt x="189" y="1356"/>
                  </a:lnTo>
                  <a:lnTo>
                    <a:pt x="165" y="1325"/>
                  </a:lnTo>
                  <a:lnTo>
                    <a:pt x="142" y="1292"/>
                  </a:lnTo>
                  <a:lnTo>
                    <a:pt x="120" y="1260"/>
                  </a:lnTo>
                  <a:lnTo>
                    <a:pt x="100" y="1225"/>
                  </a:lnTo>
                  <a:lnTo>
                    <a:pt x="81" y="1188"/>
                  </a:lnTo>
                  <a:lnTo>
                    <a:pt x="65" y="1152"/>
                  </a:lnTo>
                  <a:lnTo>
                    <a:pt x="50" y="1114"/>
                  </a:lnTo>
                  <a:lnTo>
                    <a:pt x="38" y="1076"/>
                  </a:lnTo>
                  <a:lnTo>
                    <a:pt x="26" y="1037"/>
                  </a:lnTo>
                  <a:lnTo>
                    <a:pt x="16" y="997"/>
                  </a:lnTo>
                  <a:lnTo>
                    <a:pt x="10" y="955"/>
                  </a:lnTo>
                  <a:lnTo>
                    <a:pt x="4" y="914"/>
                  </a:lnTo>
                  <a:lnTo>
                    <a:pt x="1" y="872"/>
                  </a:lnTo>
                  <a:lnTo>
                    <a:pt x="0" y="830"/>
                  </a:lnTo>
                  <a:lnTo>
                    <a:pt x="1" y="787"/>
                  </a:lnTo>
                  <a:lnTo>
                    <a:pt x="4" y="746"/>
                  </a:lnTo>
                  <a:lnTo>
                    <a:pt x="10" y="705"/>
                  </a:lnTo>
                  <a:lnTo>
                    <a:pt x="16" y="663"/>
                  </a:lnTo>
                  <a:lnTo>
                    <a:pt x="26" y="623"/>
                  </a:lnTo>
                  <a:lnTo>
                    <a:pt x="38" y="584"/>
                  </a:lnTo>
                  <a:lnTo>
                    <a:pt x="50" y="545"/>
                  </a:lnTo>
                  <a:lnTo>
                    <a:pt x="65" y="508"/>
                  </a:lnTo>
                  <a:lnTo>
                    <a:pt x="81" y="471"/>
                  </a:lnTo>
                  <a:lnTo>
                    <a:pt x="100" y="435"/>
                  </a:lnTo>
                  <a:lnTo>
                    <a:pt x="120" y="400"/>
                  </a:lnTo>
                  <a:lnTo>
                    <a:pt x="142" y="367"/>
                  </a:lnTo>
                  <a:lnTo>
                    <a:pt x="165" y="335"/>
                  </a:lnTo>
                  <a:lnTo>
                    <a:pt x="189" y="304"/>
                  </a:lnTo>
                  <a:lnTo>
                    <a:pt x="215" y="273"/>
                  </a:lnTo>
                  <a:lnTo>
                    <a:pt x="243" y="243"/>
                  </a:lnTo>
                  <a:lnTo>
                    <a:pt x="272" y="217"/>
                  </a:lnTo>
                  <a:lnTo>
                    <a:pt x="302" y="191"/>
                  </a:lnTo>
                  <a:lnTo>
                    <a:pt x="333" y="166"/>
                  </a:lnTo>
                  <a:lnTo>
                    <a:pt x="366" y="142"/>
                  </a:lnTo>
                  <a:lnTo>
                    <a:pt x="400" y="121"/>
                  </a:lnTo>
                  <a:lnTo>
                    <a:pt x="433" y="101"/>
                  </a:lnTo>
                  <a:lnTo>
                    <a:pt x="470" y="83"/>
                  </a:lnTo>
                  <a:lnTo>
                    <a:pt x="506" y="65"/>
                  </a:lnTo>
                  <a:lnTo>
                    <a:pt x="544" y="50"/>
                  </a:lnTo>
                  <a:lnTo>
                    <a:pt x="582" y="38"/>
                  </a:lnTo>
                  <a:lnTo>
                    <a:pt x="621" y="27"/>
                  </a:lnTo>
                  <a:lnTo>
                    <a:pt x="661" y="18"/>
                  </a:lnTo>
                  <a:lnTo>
                    <a:pt x="703" y="10"/>
                  </a:lnTo>
                  <a:lnTo>
                    <a:pt x="744" y="4"/>
                  </a:lnTo>
                  <a:lnTo>
                    <a:pt x="785" y="1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9E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68" name="Freeform 186"/>
            <p:cNvSpPr>
              <a:spLocks/>
            </p:cNvSpPr>
            <p:nvPr/>
          </p:nvSpPr>
          <p:spPr bwMode="auto">
            <a:xfrm>
              <a:off x="368" y="2459"/>
              <a:ext cx="404" cy="406"/>
            </a:xfrm>
            <a:custGeom>
              <a:avLst/>
              <a:gdLst>
                <a:gd name="T0" fmla="*/ 1 w 1618"/>
                <a:gd name="T1" fmla="*/ 0 h 1623"/>
                <a:gd name="T2" fmla="*/ 1 w 1618"/>
                <a:gd name="T3" fmla="*/ 0 h 1623"/>
                <a:gd name="T4" fmla="*/ 1 w 1618"/>
                <a:gd name="T5" fmla="*/ 0 h 1623"/>
                <a:gd name="T6" fmla="*/ 1 w 1618"/>
                <a:gd name="T7" fmla="*/ 0 h 1623"/>
                <a:gd name="T8" fmla="*/ 1 w 1618"/>
                <a:gd name="T9" fmla="*/ 0 h 1623"/>
                <a:gd name="T10" fmla="*/ 1 w 1618"/>
                <a:gd name="T11" fmla="*/ 1 h 1623"/>
                <a:gd name="T12" fmla="*/ 1 w 1618"/>
                <a:gd name="T13" fmla="*/ 1 h 1623"/>
                <a:gd name="T14" fmla="*/ 1 w 1618"/>
                <a:gd name="T15" fmla="*/ 1 h 1623"/>
                <a:gd name="T16" fmla="*/ 1 w 1618"/>
                <a:gd name="T17" fmla="*/ 1 h 1623"/>
                <a:gd name="T18" fmla="*/ 1 w 1618"/>
                <a:gd name="T19" fmla="*/ 1 h 1623"/>
                <a:gd name="T20" fmla="*/ 1 w 1618"/>
                <a:gd name="T21" fmla="*/ 1 h 1623"/>
                <a:gd name="T22" fmla="*/ 1 w 1618"/>
                <a:gd name="T23" fmla="*/ 1 h 1623"/>
                <a:gd name="T24" fmla="*/ 1 w 1618"/>
                <a:gd name="T25" fmla="*/ 2 h 1623"/>
                <a:gd name="T26" fmla="*/ 1 w 1618"/>
                <a:gd name="T27" fmla="*/ 2 h 1623"/>
                <a:gd name="T28" fmla="*/ 1 w 1618"/>
                <a:gd name="T29" fmla="*/ 2 h 1623"/>
                <a:gd name="T30" fmla="*/ 1 w 1618"/>
                <a:gd name="T31" fmla="*/ 2 h 1623"/>
                <a:gd name="T32" fmla="*/ 1 w 1618"/>
                <a:gd name="T33" fmla="*/ 2 h 1623"/>
                <a:gd name="T34" fmla="*/ 0 w 1618"/>
                <a:gd name="T35" fmla="*/ 2 h 1623"/>
                <a:gd name="T36" fmla="*/ 0 w 1618"/>
                <a:gd name="T37" fmla="*/ 2 h 1623"/>
                <a:gd name="T38" fmla="*/ 0 w 1618"/>
                <a:gd name="T39" fmla="*/ 2 h 1623"/>
                <a:gd name="T40" fmla="*/ 0 w 1618"/>
                <a:gd name="T41" fmla="*/ 1 h 1623"/>
                <a:gd name="T42" fmla="*/ 0 w 1618"/>
                <a:gd name="T43" fmla="*/ 1 h 1623"/>
                <a:gd name="T44" fmla="*/ 0 w 1618"/>
                <a:gd name="T45" fmla="*/ 1 h 1623"/>
                <a:gd name="T46" fmla="*/ 0 w 1618"/>
                <a:gd name="T47" fmla="*/ 1 h 1623"/>
                <a:gd name="T48" fmla="*/ 0 w 1618"/>
                <a:gd name="T49" fmla="*/ 1 h 1623"/>
                <a:gd name="T50" fmla="*/ 0 w 1618"/>
                <a:gd name="T51" fmla="*/ 1 h 1623"/>
                <a:gd name="T52" fmla="*/ 0 w 1618"/>
                <a:gd name="T53" fmla="*/ 1 h 1623"/>
                <a:gd name="T54" fmla="*/ 0 w 1618"/>
                <a:gd name="T55" fmla="*/ 0 h 1623"/>
                <a:gd name="T56" fmla="*/ 0 w 1618"/>
                <a:gd name="T57" fmla="*/ 0 h 1623"/>
                <a:gd name="T58" fmla="*/ 0 w 1618"/>
                <a:gd name="T59" fmla="*/ 0 h 1623"/>
                <a:gd name="T60" fmla="*/ 0 w 1618"/>
                <a:gd name="T61" fmla="*/ 0 h 1623"/>
                <a:gd name="T62" fmla="*/ 1 w 1618"/>
                <a:gd name="T63" fmla="*/ 0 h 16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8"/>
                <a:gd name="T97" fmla="*/ 0 h 1623"/>
                <a:gd name="T98" fmla="*/ 1618 w 1618"/>
                <a:gd name="T99" fmla="*/ 1623 h 16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8" h="1623">
                  <a:moveTo>
                    <a:pt x="810" y="0"/>
                  </a:moveTo>
                  <a:lnTo>
                    <a:pt x="893" y="4"/>
                  </a:lnTo>
                  <a:lnTo>
                    <a:pt x="973" y="16"/>
                  </a:lnTo>
                  <a:lnTo>
                    <a:pt x="1051" y="36"/>
                  </a:lnTo>
                  <a:lnTo>
                    <a:pt x="1125" y="64"/>
                  </a:lnTo>
                  <a:lnTo>
                    <a:pt x="1195" y="98"/>
                  </a:lnTo>
                  <a:lnTo>
                    <a:pt x="1263" y="139"/>
                  </a:lnTo>
                  <a:lnTo>
                    <a:pt x="1324" y="185"/>
                  </a:lnTo>
                  <a:lnTo>
                    <a:pt x="1382" y="238"/>
                  </a:lnTo>
                  <a:lnTo>
                    <a:pt x="1434" y="296"/>
                  </a:lnTo>
                  <a:lnTo>
                    <a:pt x="1481" y="358"/>
                  </a:lnTo>
                  <a:lnTo>
                    <a:pt x="1521" y="425"/>
                  </a:lnTo>
                  <a:lnTo>
                    <a:pt x="1554" y="496"/>
                  </a:lnTo>
                  <a:lnTo>
                    <a:pt x="1582" y="570"/>
                  </a:lnTo>
                  <a:lnTo>
                    <a:pt x="1602" y="648"/>
                  </a:lnTo>
                  <a:lnTo>
                    <a:pt x="1615" y="728"/>
                  </a:lnTo>
                  <a:lnTo>
                    <a:pt x="1618" y="811"/>
                  </a:lnTo>
                  <a:lnTo>
                    <a:pt x="1615" y="893"/>
                  </a:lnTo>
                  <a:lnTo>
                    <a:pt x="1602" y="974"/>
                  </a:lnTo>
                  <a:lnTo>
                    <a:pt x="1582" y="1051"/>
                  </a:lnTo>
                  <a:lnTo>
                    <a:pt x="1554" y="1126"/>
                  </a:lnTo>
                  <a:lnTo>
                    <a:pt x="1521" y="1197"/>
                  </a:lnTo>
                  <a:lnTo>
                    <a:pt x="1481" y="1264"/>
                  </a:lnTo>
                  <a:lnTo>
                    <a:pt x="1434" y="1327"/>
                  </a:lnTo>
                  <a:lnTo>
                    <a:pt x="1382" y="1385"/>
                  </a:lnTo>
                  <a:lnTo>
                    <a:pt x="1324" y="1437"/>
                  </a:lnTo>
                  <a:lnTo>
                    <a:pt x="1263" y="1484"/>
                  </a:lnTo>
                  <a:lnTo>
                    <a:pt x="1195" y="1525"/>
                  </a:lnTo>
                  <a:lnTo>
                    <a:pt x="1125" y="1559"/>
                  </a:lnTo>
                  <a:lnTo>
                    <a:pt x="1051" y="1586"/>
                  </a:lnTo>
                  <a:lnTo>
                    <a:pt x="973" y="1606"/>
                  </a:lnTo>
                  <a:lnTo>
                    <a:pt x="893" y="1619"/>
                  </a:lnTo>
                  <a:lnTo>
                    <a:pt x="810" y="1623"/>
                  </a:lnTo>
                  <a:lnTo>
                    <a:pt x="728" y="1619"/>
                  </a:lnTo>
                  <a:lnTo>
                    <a:pt x="648" y="1606"/>
                  </a:lnTo>
                  <a:lnTo>
                    <a:pt x="570" y="1586"/>
                  </a:lnTo>
                  <a:lnTo>
                    <a:pt x="495" y="1559"/>
                  </a:lnTo>
                  <a:lnTo>
                    <a:pt x="425" y="1525"/>
                  </a:lnTo>
                  <a:lnTo>
                    <a:pt x="357" y="1484"/>
                  </a:lnTo>
                  <a:lnTo>
                    <a:pt x="296" y="1437"/>
                  </a:lnTo>
                  <a:lnTo>
                    <a:pt x="238" y="1385"/>
                  </a:lnTo>
                  <a:lnTo>
                    <a:pt x="185" y="1327"/>
                  </a:lnTo>
                  <a:lnTo>
                    <a:pt x="139" y="1264"/>
                  </a:lnTo>
                  <a:lnTo>
                    <a:pt x="98" y="1197"/>
                  </a:lnTo>
                  <a:lnTo>
                    <a:pt x="64" y="1126"/>
                  </a:lnTo>
                  <a:lnTo>
                    <a:pt x="36" y="1051"/>
                  </a:lnTo>
                  <a:lnTo>
                    <a:pt x="16" y="974"/>
                  </a:lnTo>
                  <a:lnTo>
                    <a:pt x="4" y="893"/>
                  </a:lnTo>
                  <a:lnTo>
                    <a:pt x="0" y="811"/>
                  </a:lnTo>
                  <a:lnTo>
                    <a:pt x="4" y="728"/>
                  </a:lnTo>
                  <a:lnTo>
                    <a:pt x="16" y="648"/>
                  </a:lnTo>
                  <a:lnTo>
                    <a:pt x="36" y="570"/>
                  </a:lnTo>
                  <a:lnTo>
                    <a:pt x="64" y="496"/>
                  </a:lnTo>
                  <a:lnTo>
                    <a:pt x="98" y="425"/>
                  </a:lnTo>
                  <a:lnTo>
                    <a:pt x="139" y="358"/>
                  </a:lnTo>
                  <a:lnTo>
                    <a:pt x="185" y="296"/>
                  </a:lnTo>
                  <a:lnTo>
                    <a:pt x="238" y="238"/>
                  </a:lnTo>
                  <a:lnTo>
                    <a:pt x="296" y="185"/>
                  </a:lnTo>
                  <a:lnTo>
                    <a:pt x="357" y="139"/>
                  </a:lnTo>
                  <a:lnTo>
                    <a:pt x="425" y="98"/>
                  </a:lnTo>
                  <a:lnTo>
                    <a:pt x="495" y="64"/>
                  </a:lnTo>
                  <a:lnTo>
                    <a:pt x="570" y="36"/>
                  </a:lnTo>
                  <a:lnTo>
                    <a:pt x="648" y="16"/>
                  </a:lnTo>
                  <a:lnTo>
                    <a:pt x="728" y="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B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69" name="Freeform 187"/>
            <p:cNvSpPr>
              <a:spLocks/>
            </p:cNvSpPr>
            <p:nvPr/>
          </p:nvSpPr>
          <p:spPr bwMode="auto">
            <a:xfrm>
              <a:off x="370" y="2462"/>
              <a:ext cx="396" cy="397"/>
            </a:xfrm>
            <a:custGeom>
              <a:avLst/>
              <a:gdLst>
                <a:gd name="T0" fmla="*/ 1 w 1583"/>
                <a:gd name="T1" fmla="*/ 0 h 1589"/>
                <a:gd name="T2" fmla="*/ 1 w 1583"/>
                <a:gd name="T3" fmla="*/ 0 h 1589"/>
                <a:gd name="T4" fmla="*/ 1 w 1583"/>
                <a:gd name="T5" fmla="*/ 0 h 1589"/>
                <a:gd name="T6" fmla="*/ 1 w 1583"/>
                <a:gd name="T7" fmla="*/ 0 h 1589"/>
                <a:gd name="T8" fmla="*/ 2 w 1583"/>
                <a:gd name="T9" fmla="*/ 0 h 1589"/>
                <a:gd name="T10" fmla="*/ 2 w 1583"/>
                <a:gd name="T11" fmla="*/ 0 h 1589"/>
                <a:gd name="T12" fmla="*/ 2 w 1583"/>
                <a:gd name="T13" fmla="*/ 0 h 1589"/>
                <a:gd name="T14" fmla="*/ 2 w 1583"/>
                <a:gd name="T15" fmla="*/ 1 h 1589"/>
                <a:gd name="T16" fmla="*/ 2 w 1583"/>
                <a:gd name="T17" fmla="*/ 1 h 1589"/>
                <a:gd name="T18" fmla="*/ 2 w 1583"/>
                <a:gd name="T19" fmla="*/ 1 h 1589"/>
                <a:gd name="T20" fmla="*/ 2 w 1583"/>
                <a:gd name="T21" fmla="*/ 1 h 1589"/>
                <a:gd name="T22" fmla="*/ 2 w 1583"/>
                <a:gd name="T23" fmla="*/ 1 h 1589"/>
                <a:gd name="T24" fmla="*/ 1 w 1583"/>
                <a:gd name="T25" fmla="*/ 1 h 1589"/>
                <a:gd name="T26" fmla="*/ 1 w 1583"/>
                <a:gd name="T27" fmla="*/ 1 h 1589"/>
                <a:gd name="T28" fmla="*/ 1 w 1583"/>
                <a:gd name="T29" fmla="*/ 1 h 1589"/>
                <a:gd name="T30" fmla="*/ 1 w 1583"/>
                <a:gd name="T31" fmla="*/ 1 h 1589"/>
                <a:gd name="T32" fmla="*/ 1 w 1583"/>
                <a:gd name="T33" fmla="*/ 1 h 1589"/>
                <a:gd name="T34" fmla="*/ 1 w 1583"/>
                <a:gd name="T35" fmla="*/ 1 h 1589"/>
                <a:gd name="T36" fmla="*/ 1 w 1583"/>
                <a:gd name="T37" fmla="*/ 1 h 1589"/>
                <a:gd name="T38" fmla="*/ 0 w 1583"/>
                <a:gd name="T39" fmla="*/ 1 h 1589"/>
                <a:gd name="T40" fmla="*/ 0 w 1583"/>
                <a:gd name="T41" fmla="*/ 1 h 1589"/>
                <a:gd name="T42" fmla="*/ 0 w 1583"/>
                <a:gd name="T43" fmla="*/ 1 h 1589"/>
                <a:gd name="T44" fmla="*/ 0 w 1583"/>
                <a:gd name="T45" fmla="*/ 1 h 1589"/>
                <a:gd name="T46" fmla="*/ 0 w 1583"/>
                <a:gd name="T47" fmla="*/ 1 h 1589"/>
                <a:gd name="T48" fmla="*/ 0 w 1583"/>
                <a:gd name="T49" fmla="*/ 1 h 1589"/>
                <a:gd name="T50" fmla="*/ 0 w 1583"/>
                <a:gd name="T51" fmla="*/ 0 h 1589"/>
                <a:gd name="T52" fmla="*/ 0 w 1583"/>
                <a:gd name="T53" fmla="*/ 0 h 1589"/>
                <a:gd name="T54" fmla="*/ 0 w 1583"/>
                <a:gd name="T55" fmla="*/ 0 h 1589"/>
                <a:gd name="T56" fmla="*/ 0 w 1583"/>
                <a:gd name="T57" fmla="*/ 0 h 1589"/>
                <a:gd name="T58" fmla="*/ 1 w 1583"/>
                <a:gd name="T59" fmla="*/ 0 h 1589"/>
                <a:gd name="T60" fmla="*/ 1 w 1583"/>
                <a:gd name="T61" fmla="*/ 0 h 1589"/>
                <a:gd name="T62" fmla="*/ 1 w 1583"/>
                <a:gd name="T63" fmla="*/ 0 h 1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83"/>
                <a:gd name="T97" fmla="*/ 0 h 1589"/>
                <a:gd name="T98" fmla="*/ 1583 w 1583"/>
                <a:gd name="T99" fmla="*/ 1589 h 1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83" h="1589">
                  <a:moveTo>
                    <a:pt x="793" y="0"/>
                  </a:moveTo>
                  <a:lnTo>
                    <a:pt x="874" y="4"/>
                  </a:lnTo>
                  <a:lnTo>
                    <a:pt x="952" y="16"/>
                  </a:lnTo>
                  <a:lnTo>
                    <a:pt x="1028" y="36"/>
                  </a:lnTo>
                  <a:lnTo>
                    <a:pt x="1101" y="63"/>
                  </a:lnTo>
                  <a:lnTo>
                    <a:pt x="1170" y="97"/>
                  </a:lnTo>
                  <a:lnTo>
                    <a:pt x="1235" y="137"/>
                  </a:lnTo>
                  <a:lnTo>
                    <a:pt x="1296" y="182"/>
                  </a:lnTo>
                  <a:lnTo>
                    <a:pt x="1351" y="233"/>
                  </a:lnTo>
                  <a:lnTo>
                    <a:pt x="1403" y="290"/>
                  </a:lnTo>
                  <a:lnTo>
                    <a:pt x="1448" y="351"/>
                  </a:lnTo>
                  <a:lnTo>
                    <a:pt x="1488" y="416"/>
                  </a:lnTo>
                  <a:lnTo>
                    <a:pt x="1520" y="486"/>
                  </a:lnTo>
                  <a:lnTo>
                    <a:pt x="1548" y="559"/>
                  </a:lnTo>
                  <a:lnTo>
                    <a:pt x="1567" y="635"/>
                  </a:lnTo>
                  <a:lnTo>
                    <a:pt x="1579" y="713"/>
                  </a:lnTo>
                  <a:lnTo>
                    <a:pt x="1583" y="795"/>
                  </a:lnTo>
                  <a:lnTo>
                    <a:pt x="1579" y="876"/>
                  </a:lnTo>
                  <a:lnTo>
                    <a:pt x="1567" y="954"/>
                  </a:lnTo>
                  <a:lnTo>
                    <a:pt x="1548" y="1030"/>
                  </a:lnTo>
                  <a:lnTo>
                    <a:pt x="1520" y="1103"/>
                  </a:lnTo>
                  <a:lnTo>
                    <a:pt x="1488" y="1173"/>
                  </a:lnTo>
                  <a:lnTo>
                    <a:pt x="1448" y="1238"/>
                  </a:lnTo>
                  <a:lnTo>
                    <a:pt x="1403" y="1300"/>
                  </a:lnTo>
                  <a:lnTo>
                    <a:pt x="1351" y="1356"/>
                  </a:lnTo>
                  <a:lnTo>
                    <a:pt x="1296" y="1407"/>
                  </a:lnTo>
                  <a:lnTo>
                    <a:pt x="1235" y="1453"/>
                  </a:lnTo>
                  <a:lnTo>
                    <a:pt x="1170" y="1493"/>
                  </a:lnTo>
                  <a:lnTo>
                    <a:pt x="1101" y="1526"/>
                  </a:lnTo>
                  <a:lnTo>
                    <a:pt x="1028" y="1553"/>
                  </a:lnTo>
                  <a:lnTo>
                    <a:pt x="952" y="1573"/>
                  </a:lnTo>
                  <a:lnTo>
                    <a:pt x="874" y="1585"/>
                  </a:lnTo>
                  <a:lnTo>
                    <a:pt x="793" y="1589"/>
                  </a:lnTo>
                  <a:lnTo>
                    <a:pt x="713" y="1585"/>
                  </a:lnTo>
                  <a:lnTo>
                    <a:pt x="634" y="1573"/>
                  </a:lnTo>
                  <a:lnTo>
                    <a:pt x="557" y="1553"/>
                  </a:lnTo>
                  <a:lnTo>
                    <a:pt x="485" y="1526"/>
                  </a:lnTo>
                  <a:lnTo>
                    <a:pt x="416" y="1493"/>
                  </a:lnTo>
                  <a:lnTo>
                    <a:pt x="351" y="1453"/>
                  </a:lnTo>
                  <a:lnTo>
                    <a:pt x="289" y="1407"/>
                  </a:lnTo>
                  <a:lnTo>
                    <a:pt x="233" y="1356"/>
                  </a:lnTo>
                  <a:lnTo>
                    <a:pt x="181" y="1300"/>
                  </a:lnTo>
                  <a:lnTo>
                    <a:pt x="136" y="1238"/>
                  </a:lnTo>
                  <a:lnTo>
                    <a:pt x="96" y="1173"/>
                  </a:lnTo>
                  <a:lnTo>
                    <a:pt x="62" y="1103"/>
                  </a:lnTo>
                  <a:lnTo>
                    <a:pt x="36" y="1030"/>
                  </a:lnTo>
                  <a:lnTo>
                    <a:pt x="16" y="954"/>
                  </a:lnTo>
                  <a:lnTo>
                    <a:pt x="4" y="876"/>
                  </a:lnTo>
                  <a:lnTo>
                    <a:pt x="0" y="795"/>
                  </a:lnTo>
                  <a:lnTo>
                    <a:pt x="4" y="713"/>
                  </a:lnTo>
                  <a:lnTo>
                    <a:pt x="16" y="635"/>
                  </a:lnTo>
                  <a:lnTo>
                    <a:pt x="36" y="559"/>
                  </a:lnTo>
                  <a:lnTo>
                    <a:pt x="62" y="486"/>
                  </a:lnTo>
                  <a:lnTo>
                    <a:pt x="96" y="416"/>
                  </a:lnTo>
                  <a:lnTo>
                    <a:pt x="136" y="351"/>
                  </a:lnTo>
                  <a:lnTo>
                    <a:pt x="181" y="290"/>
                  </a:lnTo>
                  <a:lnTo>
                    <a:pt x="233" y="233"/>
                  </a:lnTo>
                  <a:lnTo>
                    <a:pt x="289" y="182"/>
                  </a:lnTo>
                  <a:lnTo>
                    <a:pt x="351" y="137"/>
                  </a:lnTo>
                  <a:lnTo>
                    <a:pt x="416" y="97"/>
                  </a:lnTo>
                  <a:lnTo>
                    <a:pt x="485" y="63"/>
                  </a:lnTo>
                  <a:lnTo>
                    <a:pt x="557" y="36"/>
                  </a:lnTo>
                  <a:lnTo>
                    <a:pt x="634" y="16"/>
                  </a:lnTo>
                  <a:lnTo>
                    <a:pt x="713" y="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70" name="Freeform 188"/>
            <p:cNvSpPr>
              <a:spLocks/>
            </p:cNvSpPr>
            <p:nvPr/>
          </p:nvSpPr>
          <p:spPr bwMode="auto">
            <a:xfrm>
              <a:off x="516" y="2440"/>
              <a:ext cx="28" cy="205"/>
            </a:xfrm>
            <a:custGeom>
              <a:avLst/>
              <a:gdLst>
                <a:gd name="T0" fmla="*/ 0 w 113"/>
                <a:gd name="T1" fmla="*/ 0 h 821"/>
                <a:gd name="T2" fmla="*/ 0 w 113"/>
                <a:gd name="T3" fmla="*/ 0 h 821"/>
                <a:gd name="T4" fmla="*/ 0 w 113"/>
                <a:gd name="T5" fmla="*/ 0 h 821"/>
                <a:gd name="T6" fmla="*/ 0 w 113"/>
                <a:gd name="T7" fmla="*/ 0 h 821"/>
                <a:gd name="T8" fmla="*/ 0 w 113"/>
                <a:gd name="T9" fmla="*/ 0 h 821"/>
                <a:gd name="T10" fmla="*/ 0 w 113"/>
                <a:gd name="T11" fmla="*/ 0 h 821"/>
                <a:gd name="T12" fmla="*/ 0 w 113"/>
                <a:gd name="T13" fmla="*/ 0 h 821"/>
                <a:gd name="T14" fmla="*/ 0 w 113"/>
                <a:gd name="T15" fmla="*/ 0 h 821"/>
                <a:gd name="T16" fmla="*/ 0 w 113"/>
                <a:gd name="T17" fmla="*/ 1 h 821"/>
                <a:gd name="T18" fmla="*/ 0 w 113"/>
                <a:gd name="T19" fmla="*/ 1 h 821"/>
                <a:gd name="T20" fmla="*/ 0 w 113"/>
                <a:gd name="T21" fmla="*/ 1 h 821"/>
                <a:gd name="T22" fmla="*/ 0 w 113"/>
                <a:gd name="T23" fmla="*/ 1 h 821"/>
                <a:gd name="T24" fmla="*/ 0 w 113"/>
                <a:gd name="T25" fmla="*/ 0 h 821"/>
                <a:gd name="T26" fmla="*/ 0 w 113"/>
                <a:gd name="T27" fmla="*/ 0 h 821"/>
                <a:gd name="T28" fmla="*/ 0 w 113"/>
                <a:gd name="T29" fmla="*/ 0 h 821"/>
                <a:gd name="T30" fmla="*/ 0 w 113"/>
                <a:gd name="T31" fmla="*/ 0 h 821"/>
                <a:gd name="T32" fmla="*/ 0 w 113"/>
                <a:gd name="T33" fmla="*/ 0 h 821"/>
                <a:gd name="T34" fmla="*/ 0 w 113"/>
                <a:gd name="T35" fmla="*/ 0 h 821"/>
                <a:gd name="T36" fmla="*/ 0 w 113"/>
                <a:gd name="T37" fmla="*/ 0 h 821"/>
                <a:gd name="T38" fmla="*/ 0 w 113"/>
                <a:gd name="T39" fmla="*/ 0 h 821"/>
                <a:gd name="T40" fmla="*/ 0 w 113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821"/>
                <a:gd name="T65" fmla="*/ 113 w 113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821">
                  <a:moveTo>
                    <a:pt x="94" y="0"/>
                  </a:moveTo>
                  <a:lnTo>
                    <a:pt x="69" y="78"/>
                  </a:lnTo>
                  <a:lnTo>
                    <a:pt x="52" y="157"/>
                  </a:lnTo>
                  <a:lnTo>
                    <a:pt x="43" y="240"/>
                  </a:lnTo>
                  <a:lnTo>
                    <a:pt x="39" y="326"/>
                  </a:lnTo>
                  <a:lnTo>
                    <a:pt x="43" y="419"/>
                  </a:lnTo>
                  <a:lnTo>
                    <a:pt x="52" y="519"/>
                  </a:lnTo>
                  <a:lnTo>
                    <a:pt x="66" y="629"/>
                  </a:lnTo>
                  <a:lnTo>
                    <a:pt x="84" y="751"/>
                  </a:lnTo>
                  <a:lnTo>
                    <a:pt x="113" y="821"/>
                  </a:lnTo>
                  <a:lnTo>
                    <a:pt x="67" y="821"/>
                  </a:lnTo>
                  <a:lnTo>
                    <a:pt x="36" y="751"/>
                  </a:lnTo>
                  <a:lnTo>
                    <a:pt x="23" y="663"/>
                  </a:lnTo>
                  <a:lnTo>
                    <a:pt x="13" y="577"/>
                  </a:lnTo>
                  <a:lnTo>
                    <a:pt x="6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6" y="226"/>
                  </a:lnTo>
                  <a:lnTo>
                    <a:pt x="17" y="134"/>
                  </a:lnTo>
                  <a:lnTo>
                    <a:pt x="36" y="3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71" name="Freeform 189"/>
            <p:cNvSpPr>
              <a:spLocks/>
            </p:cNvSpPr>
            <p:nvPr/>
          </p:nvSpPr>
          <p:spPr bwMode="auto">
            <a:xfrm>
              <a:off x="416" y="2486"/>
              <a:ext cx="316" cy="161"/>
            </a:xfrm>
            <a:custGeom>
              <a:avLst/>
              <a:gdLst>
                <a:gd name="T0" fmla="*/ 0 w 1264"/>
                <a:gd name="T1" fmla="*/ 0 h 644"/>
                <a:gd name="T2" fmla="*/ 0 w 1264"/>
                <a:gd name="T3" fmla="*/ 0 h 644"/>
                <a:gd name="T4" fmla="*/ 0 w 1264"/>
                <a:gd name="T5" fmla="*/ 1 h 644"/>
                <a:gd name="T6" fmla="*/ 0 w 1264"/>
                <a:gd name="T7" fmla="*/ 1 h 644"/>
                <a:gd name="T8" fmla="*/ 0 w 1264"/>
                <a:gd name="T9" fmla="*/ 1 h 644"/>
                <a:gd name="T10" fmla="*/ 0 w 1264"/>
                <a:gd name="T11" fmla="*/ 1 h 644"/>
                <a:gd name="T12" fmla="*/ 0 w 1264"/>
                <a:gd name="T13" fmla="*/ 1 h 644"/>
                <a:gd name="T14" fmla="*/ 1 w 1264"/>
                <a:gd name="T15" fmla="*/ 1 h 644"/>
                <a:gd name="T16" fmla="*/ 1 w 1264"/>
                <a:gd name="T17" fmla="*/ 1 h 644"/>
                <a:gd name="T18" fmla="*/ 1 w 1264"/>
                <a:gd name="T19" fmla="*/ 1 h 644"/>
                <a:gd name="T20" fmla="*/ 1 w 1264"/>
                <a:gd name="T21" fmla="*/ 1 h 644"/>
                <a:gd name="T22" fmla="*/ 1 w 1264"/>
                <a:gd name="T23" fmla="*/ 1 h 644"/>
                <a:gd name="T24" fmla="*/ 1 w 1264"/>
                <a:gd name="T25" fmla="*/ 1 h 644"/>
                <a:gd name="T26" fmla="*/ 1 w 1264"/>
                <a:gd name="T27" fmla="*/ 1 h 644"/>
                <a:gd name="T28" fmla="*/ 1 w 1264"/>
                <a:gd name="T29" fmla="*/ 1 h 644"/>
                <a:gd name="T30" fmla="*/ 1 w 1264"/>
                <a:gd name="T31" fmla="*/ 1 h 644"/>
                <a:gd name="T32" fmla="*/ 1 w 1264"/>
                <a:gd name="T33" fmla="*/ 1 h 644"/>
                <a:gd name="T34" fmla="*/ 1 w 1264"/>
                <a:gd name="T35" fmla="*/ 1 h 644"/>
                <a:gd name="T36" fmla="*/ 1 w 1264"/>
                <a:gd name="T37" fmla="*/ 1 h 644"/>
                <a:gd name="T38" fmla="*/ 1 w 1264"/>
                <a:gd name="T39" fmla="*/ 1 h 644"/>
                <a:gd name="T40" fmla="*/ 1 w 1264"/>
                <a:gd name="T41" fmla="*/ 1 h 644"/>
                <a:gd name="T42" fmla="*/ 1 w 1264"/>
                <a:gd name="T43" fmla="*/ 1 h 644"/>
                <a:gd name="T44" fmla="*/ 1 w 1264"/>
                <a:gd name="T45" fmla="*/ 0 h 644"/>
                <a:gd name="T46" fmla="*/ 1 w 1264"/>
                <a:gd name="T47" fmla="*/ 0 h 644"/>
                <a:gd name="T48" fmla="*/ 1 w 1264"/>
                <a:gd name="T49" fmla="*/ 0 h 644"/>
                <a:gd name="T50" fmla="*/ 1 w 1264"/>
                <a:gd name="T51" fmla="*/ 0 h 644"/>
                <a:gd name="T52" fmla="*/ 1 w 1264"/>
                <a:gd name="T53" fmla="*/ 0 h 644"/>
                <a:gd name="T54" fmla="*/ 1 w 1264"/>
                <a:gd name="T55" fmla="*/ 1 h 644"/>
                <a:gd name="T56" fmla="*/ 1 w 1264"/>
                <a:gd name="T57" fmla="*/ 1 h 644"/>
                <a:gd name="T58" fmla="*/ 1 w 1264"/>
                <a:gd name="T59" fmla="*/ 1 h 644"/>
                <a:gd name="T60" fmla="*/ 1 w 1264"/>
                <a:gd name="T61" fmla="*/ 1 h 644"/>
                <a:gd name="T62" fmla="*/ 1 w 1264"/>
                <a:gd name="T63" fmla="*/ 1 h 644"/>
                <a:gd name="T64" fmla="*/ 1 w 1264"/>
                <a:gd name="T65" fmla="*/ 1 h 644"/>
                <a:gd name="T66" fmla="*/ 1 w 1264"/>
                <a:gd name="T67" fmla="*/ 1 h 644"/>
                <a:gd name="T68" fmla="*/ 1 w 1264"/>
                <a:gd name="T69" fmla="*/ 1 h 644"/>
                <a:gd name="T70" fmla="*/ 1 w 1264"/>
                <a:gd name="T71" fmla="*/ 1 h 644"/>
                <a:gd name="T72" fmla="*/ 1 w 1264"/>
                <a:gd name="T73" fmla="*/ 1 h 644"/>
                <a:gd name="T74" fmla="*/ 1 w 1264"/>
                <a:gd name="T75" fmla="*/ 1 h 644"/>
                <a:gd name="T76" fmla="*/ 1 w 1264"/>
                <a:gd name="T77" fmla="*/ 1 h 644"/>
                <a:gd name="T78" fmla="*/ 1 w 1264"/>
                <a:gd name="T79" fmla="*/ 1 h 644"/>
                <a:gd name="T80" fmla="*/ 1 w 1264"/>
                <a:gd name="T81" fmla="*/ 1 h 644"/>
                <a:gd name="T82" fmla="*/ 1 w 1264"/>
                <a:gd name="T83" fmla="*/ 1 h 644"/>
                <a:gd name="T84" fmla="*/ 0 w 1264"/>
                <a:gd name="T85" fmla="*/ 1 h 644"/>
                <a:gd name="T86" fmla="*/ 0 w 1264"/>
                <a:gd name="T87" fmla="*/ 1 h 644"/>
                <a:gd name="T88" fmla="*/ 0 w 1264"/>
                <a:gd name="T89" fmla="*/ 1 h 644"/>
                <a:gd name="T90" fmla="*/ 0 w 1264"/>
                <a:gd name="T91" fmla="*/ 1 h 644"/>
                <a:gd name="T92" fmla="*/ 0 w 1264"/>
                <a:gd name="T93" fmla="*/ 1 h 644"/>
                <a:gd name="T94" fmla="*/ 0 w 1264"/>
                <a:gd name="T95" fmla="*/ 1 h 644"/>
                <a:gd name="T96" fmla="*/ 0 w 1264"/>
                <a:gd name="T97" fmla="*/ 0 h 6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4"/>
                <a:gd name="T148" fmla="*/ 0 h 644"/>
                <a:gd name="T149" fmla="*/ 1264 w 1264"/>
                <a:gd name="T150" fmla="*/ 644 h 6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4" h="644">
                  <a:moveTo>
                    <a:pt x="10" y="145"/>
                  </a:moveTo>
                  <a:lnTo>
                    <a:pt x="10" y="222"/>
                  </a:lnTo>
                  <a:lnTo>
                    <a:pt x="14" y="284"/>
                  </a:lnTo>
                  <a:lnTo>
                    <a:pt x="20" y="337"/>
                  </a:lnTo>
                  <a:lnTo>
                    <a:pt x="34" y="382"/>
                  </a:lnTo>
                  <a:lnTo>
                    <a:pt x="56" y="423"/>
                  </a:lnTo>
                  <a:lnTo>
                    <a:pt x="89" y="466"/>
                  </a:lnTo>
                  <a:lnTo>
                    <a:pt x="134" y="511"/>
                  </a:lnTo>
                  <a:lnTo>
                    <a:pt x="193" y="565"/>
                  </a:lnTo>
                  <a:lnTo>
                    <a:pt x="219" y="569"/>
                  </a:lnTo>
                  <a:lnTo>
                    <a:pt x="247" y="573"/>
                  </a:lnTo>
                  <a:lnTo>
                    <a:pt x="273" y="576"/>
                  </a:lnTo>
                  <a:lnTo>
                    <a:pt x="301" y="580"/>
                  </a:lnTo>
                  <a:lnTo>
                    <a:pt x="328" y="584"/>
                  </a:lnTo>
                  <a:lnTo>
                    <a:pt x="356" y="586"/>
                  </a:lnTo>
                  <a:lnTo>
                    <a:pt x="383" y="589"/>
                  </a:lnTo>
                  <a:lnTo>
                    <a:pt x="411" y="591"/>
                  </a:lnTo>
                  <a:lnTo>
                    <a:pt x="440" y="594"/>
                  </a:lnTo>
                  <a:lnTo>
                    <a:pt x="467" y="595"/>
                  </a:lnTo>
                  <a:lnTo>
                    <a:pt x="496" y="596"/>
                  </a:lnTo>
                  <a:lnTo>
                    <a:pt x="525" y="598"/>
                  </a:lnTo>
                  <a:lnTo>
                    <a:pt x="554" y="599"/>
                  </a:lnTo>
                  <a:lnTo>
                    <a:pt x="582" y="599"/>
                  </a:lnTo>
                  <a:lnTo>
                    <a:pt x="612" y="599"/>
                  </a:lnTo>
                  <a:lnTo>
                    <a:pt x="642" y="599"/>
                  </a:lnTo>
                  <a:lnTo>
                    <a:pt x="671" y="598"/>
                  </a:lnTo>
                  <a:lnTo>
                    <a:pt x="701" y="596"/>
                  </a:lnTo>
                  <a:lnTo>
                    <a:pt x="733" y="595"/>
                  </a:lnTo>
                  <a:lnTo>
                    <a:pt x="763" y="593"/>
                  </a:lnTo>
                  <a:lnTo>
                    <a:pt x="794" y="590"/>
                  </a:lnTo>
                  <a:lnTo>
                    <a:pt x="824" y="588"/>
                  </a:lnTo>
                  <a:lnTo>
                    <a:pt x="855" y="584"/>
                  </a:lnTo>
                  <a:lnTo>
                    <a:pt x="888" y="580"/>
                  </a:lnTo>
                  <a:lnTo>
                    <a:pt x="919" y="575"/>
                  </a:lnTo>
                  <a:lnTo>
                    <a:pt x="952" y="570"/>
                  </a:lnTo>
                  <a:lnTo>
                    <a:pt x="984" y="565"/>
                  </a:lnTo>
                  <a:lnTo>
                    <a:pt x="1017" y="559"/>
                  </a:lnTo>
                  <a:lnTo>
                    <a:pt x="1050" y="551"/>
                  </a:lnTo>
                  <a:lnTo>
                    <a:pt x="1083" y="544"/>
                  </a:lnTo>
                  <a:lnTo>
                    <a:pt x="1117" y="536"/>
                  </a:lnTo>
                  <a:lnTo>
                    <a:pt x="1151" y="527"/>
                  </a:lnTo>
                  <a:lnTo>
                    <a:pt x="1155" y="519"/>
                  </a:lnTo>
                  <a:lnTo>
                    <a:pt x="1164" y="495"/>
                  </a:lnTo>
                  <a:lnTo>
                    <a:pt x="1177" y="456"/>
                  </a:lnTo>
                  <a:lnTo>
                    <a:pt x="1191" y="400"/>
                  </a:lnTo>
                  <a:lnTo>
                    <a:pt x="1205" y="327"/>
                  </a:lnTo>
                  <a:lnTo>
                    <a:pt x="1215" y="237"/>
                  </a:lnTo>
                  <a:lnTo>
                    <a:pt x="1220" y="128"/>
                  </a:lnTo>
                  <a:lnTo>
                    <a:pt x="1219" y="0"/>
                  </a:lnTo>
                  <a:lnTo>
                    <a:pt x="1264" y="78"/>
                  </a:lnTo>
                  <a:lnTo>
                    <a:pt x="1262" y="145"/>
                  </a:lnTo>
                  <a:lnTo>
                    <a:pt x="1257" y="209"/>
                  </a:lnTo>
                  <a:lnTo>
                    <a:pt x="1251" y="271"/>
                  </a:lnTo>
                  <a:lnTo>
                    <a:pt x="1241" y="331"/>
                  </a:lnTo>
                  <a:lnTo>
                    <a:pt x="1230" y="390"/>
                  </a:lnTo>
                  <a:lnTo>
                    <a:pt x="1215" y="450"/>
                  </a:lnTo>
                  <a:lnTo>
                    <a:pt x="1199" y="511"/>
                  </a:lnTo>
                  <a:lnTo>
                    <a:pt x="1180" y="576"/>
                  </a:lnTo>
                  <a:lnTo>
                    <a:pt x="1147" y="581"/>
                  </a:lnTo>
                  <a:lnTo>
                    <a:pt x="1116" y="586"/>
                  </a:lnTo>
                  <a:lnTo>
                    <a:pt x="1086" y="591"/>
                  </a:lnTo>
                  <a:lnTo>
                    <a:pt x="1057" y="596"/>
                  </a:lnTo>
                  <a:lnTo>
                    <a:pt x="1028" y="601"/>
                  </a:lnTo>
                  <a:lnTo>
                    <a:pt x="1001" y="606"/>
                  </a:lnTo>
                  <a:lnTo>
                    <a:pt x="973" y="610"/>
                  </a:lnTo>
                  <a:lnTo>
                    <a:pt x="947" y="615"/>
                  </a:lnTo>
                  <a:lnTo>
                    <a:pt x="921" y="619"/>
                  </a:lnTo>
                  <a:lnTo>
                    <a:pt x="894" y="623"/>
                  </a:lnTo>
                  <a:lnTo>
                    <a:pt x="868" y="626"/>
                  </a:lnTo>
                  <a:lnTo>
                    <a:pt x="842" y="629"/>
                  </a:lnTo>
                  <a:lnTo>
                    <a:pt x="815" y="633"/>
                  </a:lnTo>
                  <a:lnTo>
                    <a:pt x="789" y="635"/>
                  </a:lnTo>
                  <a:lnTo>
                    <a:pt x="763" y="638"/>
                  </a:lnTo>
                  <a:lnTo>
                    <a:pt x="735" y="639"/>
                  </a:lnTo>
                  <a:lnTo>
                    <a:pt x="708" y="641"/>
                  </a:lnTo>
                  <a:lnTo>
                    <a:pt x="679" y="643"/>
                  </a:lnTo>
                  <a:lnTo>
                    <a:pt x="650" y="643"/>
                  </a:lnTo>
                  <a:lnTo>
                    <a:pt x="620" y="644"/>
                  </a:lnTo>
                  <a:lnTo>
                    <a:pt x="589" y="644"/>
                  </a:lnTo>
                  <a:lnTo>
                    <a:pt x="557" y="643"/>
                  </a:lnTo>
                  <a:lnTo>
                    <a:pt x="525" y="641"/>
                  </a:lnTo>
                  <a:lnTo>
                    <a:pt x="490" y="640"/>
                  </a:lnTo>
                  <a:lnTo>
                    <a:pt x="453" y="638"/>
                  </a:lnTo>
                  <a:lnTo>
                    <a:pt x="417" y="635"/>
                  </a:lnTo>
                  <a:lnTo>
                    <a:pt x="378" y="631"/>
                  </a:lnTo>
                  <a:lnTo>
                    <a:pt x="337" y="628"/>
                  </a:lnTo>
                  <a:lnTo>
                    <a:pt x="294" y="623"/>
                  </a:lnTo>
                  <a:lnTo>
                    <a:pt x="250" y="618"/>
                  </a:lnTo>
                  <a:lnTo>
                    <a:pt x="204" y="611"/>
                  </a:lnTo>
                  <a:lnTo>
                    <a:pt x="155" y="605"/>
                  </a:lnTo>
                  <a:lnTo>
                    <a:pt x="114" y="552"/>
                  </a:lnTo>
                  <a:lnTo>
                    <a:pt x="83" y="509"/>
                  </a:lnTo>
                  <a:lnTo>
                    <a:pt x="60" y="471"/>
                  </a:lnTo>
                  <a:lnTo>
                    <a:pt x="44" y="433"/>
                  </a:lnTo>
                  <a:lnTo>
                    <a:pt x="33" y="395"/>
                  </a:lnTo>
                  <a:lnTo>
                    <a:pt x="22" y="351"/>
                  </a:lnTo>
                  <a:lnTo>
                    <a:pt x="12" y="299"/>
                  </a:lnTo>
                  <a:lnTo>
                    <a:pt x="0" y="234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72" name="Freeform 190"/>
            <p:cNvSpPr>
              <a:spLocks/>
            </p:cNvSpPr>
            <p:nvPr/>
          </p:nvSpPr>
          <p:spPr bwMode="auto">
            <a:xfrm>
              <a:off x="622" y="2440"/>
              <a:ext cx="21" cy="203"/>
            </a:xfrm>
            <a:custGeom>
              <a:avLst/>
              <a:gdLst>
                <a:gd name="T0" fmla="*/ 0 w 84"/>
                <a:gd name="T1" fmla="*/ 0 h 811"/>
                <a:gd name="T2" fmla="*/ 0 w 84"/>
                <a:gd name="T3" fmla="*/ 0 h 811"/>
                <a:gd name="T4" fmla="*/ 0 w 84"/>
                <a:gd name="T5" fmla="*/ 0 h 811"/>
                <a:gd name="T6" fmla="*/ 0 w 84"/>
                <a:gd name="T7" fmla="*/ 0 h 811"/>
                <a:gd name="T8" fmla="*/ 0 w 84"/>
                <a:gd name="T9" fmla="*/ 1 h 811"/>
                <a:gd name="T10" fmla="*/ 0 w 84"/>
                <a:gd name="T11" fmla="*/ 1 h 811"/>
                <a:gd name="T12" fmla="*/ 0 w 84"/>
                <a:gd name="T13" fmla="*/ 1 h 811"/>
                <a:gd name="T14" fmla="*/ 0 w 84"/>
                <a:gd name="T15" fmla="*/ 1 h 811"/>
                <a:gd name="T16" fmla="*/ 0 w 84"/>
                <a:gd name="T17" fmla="*/ 1 h 811"/>
                <a:gd name="T18" fmla="*/ 0 w 84"/>
                <a:gd name="T19" fmla="*/ 1 h 811"/>
                <a:gd name="T20" fmla="*/ 0 w 84"/>
                <a:gd name="T21" fmla="*/ 1 h 811"/>
                <a:gd name="T22" fmla="*/ 0 w 84"/>
                <a:gd name="T23" fmla="*/ 1 h 811"/>
                <a:gd name="T24" fmla="*/ 0 w 84"/>
                <a:gd name="T25" fmla="*/ 1 h 811"/>
                <a:gd name="T26" fmla="*/ 0 w 84"/>
                <a:gd name="T27" fmla="*/ 1 h 811"/>
                <a:gd name="T28" fmla="*/ 0 w 84"/>
                <a:gd name="T29" fmla="*/ 0 h 811"/>
                <a:gd name="T30" fmla="*/ 0 w 84"/>
                <a:gd name="T31" fmla="*/ 0 h 811"/>
                <a:gd name="T32" fmla="*/ 0 w 84"/>
                <a:gd name="T33" fmla="*/ 0 h 811"/>
                <a:gd name="T34" fmla="*/ 0 w 84"/>
                <a:gd name="T35" fmla="*/ 0 h 811"/>
                <a:gd name="T36" fmla="*/ 0 w 84"/>
                <a:gd name="T37" fmla="*/ 0 h 811"/>
                <a:gd name="T38" fmla="*/ 0 w 84"/>
                <a:gd name="T39" fmla="*/ 0 h 811"/>
                <a:gd name="T40" fmla="*/ 0 w 84"/>
                <a:gd name="T41" fmla="*/ 0 h 811"/>
                <a:gd name="T42" fmla="*/ 0 w 84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811"/>
                <a:gd name="T68" fmla="*/ 84 w 84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811">
                  <a:moveTo>
                    <a:pt x="39" y="0"/>
                  </a:moveTo>
                  <a:lnTo>
                    <a:pt x="48" y="104"/>
                  </a:lnTo>
                  <a:lnTo>
                    <a:pt x="52" y="206"/>
                  </a:lnTo>
                  <a:lnTo>
                    <a:pt x="53" y="306"/>
                  </a:lnTo>
                  <a:lnTo>
                    <a:pt x="50" y="405"/>
                  </a:lnTo>
                  <a:lnTo>
                    <a:pt x="44" y="505"/>
                  </a:lnTo>
                  <a:lnTo>
                    <a:pt x="34" y="606"/>
                  </a:lnTo>
                  <a:lnTo>
                    <a:pt x="19" y="707"/>
                  </a:lnTo>
                  <a:lnTo>
                    <a:pt x="0" y="811"/>
                  </a:lnTo>
                  <a:lnTo>
                    <a:pt x="49" y="801"/>
                  </a:lnTo>
                  <a:lnTo>
                    <a:pt x="58" y="749"/>
                  </a:lnTo>
                  <a:lnTo>
                    <a:pt x="68" y="666"/>
                  </a:lnTo>
                  <a:lnTo>
                    <a:pt x="77" y="562"/>
                  </a:lnTo>
                  <a:lnTo>
                    <a:pt x="82" y="446"/>
                  </a:lnTo>
                  <a:lnTo>
                    <a:pt x="84" y="326"/>
                  </a:lnTo>
                  <a:lnTo>
                    <a:pt x="82" y="211"/>
                  </a:lnTo>
                  <a:lnTo>
                    <a:pt x="74" y="10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9" y="29"/>
                  </a:lnTo>
                  <a:lnTo>
                    <a:pt x="55" y="2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73" name="Freeform 191"/>
            <p:cNvSpPr>
              <a:spLocks/>
            </p:cNvSpPr>
            <p:nvPr/>
          </p:nvSpPr>
          <p:spPr bwMode="auto">
            <a:xfrm>
              <a:off x="413" y="2630"/>
              <a:ext cx="51" cy="223"/>
            </a:xfrm>
            <a:custGeom>
              <a:avLst/>
              <a:gdLst>
                <a:gd name="T0" fmla="*/ 0 w 203"/>
                <a:gd name="T1" fmla="*/ 0 h 890"/>
                <a:gd name="T2" fmla="*/ 0 w 203"/>
                <a:gd name="T3" fmla="*/ 0 h 890"/>
                <a:gd name="T4" fmla="*/ 0 w 203"/>
                <a:gd name="T5" fmla="*/ 0 h 890"/>
                <a:gd name="T6" fmla="*/ 0 w 203"/>
                <a:gd name="T7" fmla="*/ 0 h 890"/>
                <a:gd name="T8" fmla="*/ 0 w 203"/>
                <a:gd name="T9" fmla="*/ 0 h 890"/>
                <a:gd name="T10" fmla="*/ 0 w 203"/>
                <a:gd name="T11" fmla="*/ 0 h 890"/>
                <a:gd name="T12" fmla="*/ 0 w 203"/>
                <a:gd name="T13" fmla="*/ 0 h 890"/>
                <a:gd name="T14" fmla="*/ 0 w 203"/>
                <a:gd name="T15" fmla="*/ 1 h 890"/>
                <a:gd name="T16" fmla="*/ 0 w 203"/>
                <a:gd name="T17" fmla="*/ 1 h 890"/>
                <a:gd name="T18" fmla="*/ 0 w 203"/>
                <a:gd name="T19" fmla="*/ 1 h 890"/>
                <a:gd name="T20" fmla="*/ 0 w 203"/>
                <a:gd name="T21" fmla="*/ 1 h 890"/>
                <a:gd name="T22" fmla="*/ 0 w 203"/>
                <a:gd name="T23" fmla="*/ 1 h 890"/>
                <a:gd name="T24" fmla="*/ 0 w 203"/>
                <a:gd name="T25" fmla="*/ 1 h 890"/>
                <a:gd name="T26" fmla="*/ 0 w 203"/>
                <a:gd name="T27" fmla="*/ 1 h 890"/>
                <a:gd name="T28" fmla="*/ 0 w 203"/>
                <a:gd name="T29" fmla="*/ 1 h 890"/>
                <a:gd name="T30" fmla="*/ 0 w 203"/>
                <a:gd name="T31" fmla="*/ 1 h 890"/>
                <a:gd name="T32" fmla="*/ 0 w 203"/>
                <a:gd name="T33" fmla="*/ 1 h 890"/>
                <a:gd name="T34" fmla="*/ 0 w 203"/>
                <a:gd name="T35" fmla="*/ 1 h 890"/>
                <a:gd name="T36" fmla="*/ 0 w 203"/>
                <a:gd name="T37" fmla="*/ 1 h 890"/>
                <a:gd name="T38" fmla="*/ 0 w 203"/>
                <a:gd name="T39" fmla="*/ 1 h 890"/>
                <a:gd name="T40" fmla="*/ 0 w 203"/>
                <a:gd name="T41" fmla="*/ 1 h 890"/>
                <a:gd name="T42" fmla="*/ 0 w 203"/>
                <a:gd name="T43" fmla="*/ 1 h 890"/>
                <a:gd name="T44" fmla="*/ 0 w 203"/>
                <a:gd name="T45" fmla="*/ 1 h 890"/>
                <a:gd name="T46" fmla="*/ 0 w 203"/>
                <a:gd name="T47" fmla="*/ 1 h 890"/>
                <a:gd name="T48" fmla="*/ 0 w 203"/>
                <a:gd name="T49" fmla="*/ 1 h 890"/>
                <a:gd name="T50" fmla="*/ 0 w 203"/>
                <a:gd name="T51" fmla="*/ 1 h 890"/>
                <a:gd name="T52" fmla="*/ 0 w 203"/>
                <a:gd name="T53" fmla="*/ 1 h 890"/>
                <a:gd name="T54" fmla="*/ 0 w 203"/>
                <a:gd name="T55" fmla="*/ 0 h 890"/>
                <a:gd name="T56" fmla="*/ 0 w 203"/>
                <a:gd name="T57" fmla="*/ 0 h 890"/>
                <a:gd name="T58" fmla="*/ 0 w 203"/>
                <a:gd name="T59" fmla="*/ 0 h 890"/>
                <a:gd name="T60" fmla="*/ 0 w 203"/>
                <a:gd name="T61" fmla="*/ 0 h 890"/>
                <a:gd name="T62" fmla="*/ 0 w 203"/>
                <a:gd name="T63" fmla="*/ 0 h 890"/>
                <a:gd name="T64" fmla="*/ 0 w 203"/>
                <a:gd name="T65" fmla="*/ 0 h 890"/>
                <a:gd name="T66" fmla="*/ 0 w 203"/>
                <a:gd name="T67" fmla="*/ 0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890"/>
                <a:gd name="T104" fmla="*/ 203 w 203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890">
                  <a:moveTo>
                    <a:pt x="203" y="49"/>
                  </a:moveTo>
                  <a:lnTo>
                    <a:pt x="172" y="92"/>
                  </a:lnTo>
                  <a:lnTo>
                    <a:pt x="143" y="136"/>
                  </a:lnTo>
                  <a:lnTo>
                    <a:pt x="116" y="182"/>
                  </a:lnTo>
                  <a:lnTo>
                    <a:pt x="95" y="230"/>
                  </a:lnTo>
                  <a:lnTo>
                    <a:pt x="76" y="279"/>
                  </a:lnTo>
                  <a:lnTo>
                    <a:pt x="61" y="329"/>
                  </a:lnTo>
                  <a:lnTo>
                    <a:pt x="50" y="380"/>
                  </a:lnTo>
                  <a:lnTo>
                    <a:pt x="44" y="434"/>
                  </a:lnTo>
                  <a:lnTo>
                    <a:pt x="40" y="488"/>
                  </a:lnTo>
                  <a:lnTo>
                    <a:pt x="41" y="543"/>
                  </a:lnTo>
                  <a:lnTo>
                    <a:pt x="48" y="598"/>
                  </a:lnTo>
                  <a:lnTo>
                    <a:pt x="58" y="656"/>
                  </a:lnTo>
                  <a:lnTo>
                    <a:pt x="73" y="713"/>
                  </a:lnTo>
                  <a:lnTo>
                    <a:pt x="91" y="771"/>
                  </a:lnTo>
                  <a:lnTo>
                    <a:pt x="116" y="830"/>
                  </a:lnTo>
                  <a:lnTo>
                    <a:pt x="145" y="890"/>
                  </a:lnTo>
                  <a:lnTo>
                    <a:pt x="101" y="832"/>
                  </a:lnTo>
                  <a:lnTo>
                    <a:pt x="66" y="776"/>
                  </a:lnTo>
                  <a:lnTo>
                    <a:pt x="39" y="721"/>
                  </a:lnTo>
                  <a:lnTo>
                    <a:pt x="20" y="666"/>
                  </a:lnTo>
                  <a:lnTo>
                    <a:pt x="7" y="612"/>
                  </a:lnTo>
                  <a:lnTo>
                    <a:pt x="1" y="558"/>
                  </a:lnTo>
                  <a:lnTo>
                    <a:pt x="0" y="504"/>
                  </a:lnTo>
                  <a:lnTo>
                    <a:pt x="6" y="450"/>
                  </a:lnTo>
                  <a:lnTo>
                    <a:pt x="15" y="398"/>
                  </a:lnTo>
                  <a:lnTo>
                    <a:pt x="30" y="344"/>
                  </a:lnTo>
                  <a:lnTo>
                    <a:pt x="48" y="289"/>
                  </a:lnTo>
                  <a:lnTo>
                    <a:pt x="69" y="233"/>
                  </a:lnTo>
                  <a:lnTo>
                    <a:pt x="93" y="177"/>
                  </a:lnTo>
                  <a:lnTo>
                    <a:pt x="118" y="119"/>
                  </a:lnTo>
                  <a:lnTo>
                    <a:pt x="145" y="60"/>
                  </a:lnTo>
                  <a:lnTo>
                    <a:pt x="174" y="0"/>
                  </a:lnTo>
                  <a:lnTo>
                    <a:pt x="20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74" name="Freeform 192"/>
            <p:cNvSpPr>
              <a:spLocks/>
            </p:cNvSpPr>
            <p:nvPr/>
          </p:nvSpPr>
          <p:spPr bwMode="auto">
            <a:xfrm>
              <a:off x="697" y="2628"/>
              <a:ext cx="49" cy="252"/>
            </a:xfrm>
            <a:custGeom>
              <a:avLst/>
              <a:gdLst>
                <a:gd name="T0" fmla="*/ 0 w 199"/>
                <a:gd name="T1" fmla="*/ 0 h 1009"/>
                <a:gd name="T2" fmla="*/ 0 w 199"/>
                <a:gd name="T3" fmla="*/ 0 h 1009"/>
                <a:gd name="T4" fmla="*/ 0 w 199"/>
                <a:gd name="T5" fmla="*/ 0 h 1009"/>
                <a:gd name="T6" fmla="*/ 0 w 199"/>
                <a:gd name="T7" fmla="*/ 0 h 1009"/>
                <a:gd name="T8" fmla="*/ 0 w 199"/>
                <a:gd name="T9" fmla="*/ 0 h 1009"/>
                <a:gd name="T10" fmla="*/ 0 w 199"/>
                <a:gd name="T11" fmla="*/ 0 h 1009"/>
                <a:gd name="T12" fmla="*/ 0 w 199"/>
                <a:gd name="T13" fmla="*/ 0 h 1009"/>
                <a:gd name="T14" fmla="*/ 0 w 199"/>
                <a:gd name="T15" fmla="*/ 1 h 1009"/>
                <a:gd name="T16" fmla="*/ 0 w 199"/>
                <a:gd name="T17" fmla="*/ 1 h 1009"/>
                <a:gd name="T18" fmla="*/ 0 w 199"/>
                <a:gd name="T19" fmla="*/ 1 h 1009"/>
                <a:gd name="T20" fmla="*/ 0 w 199"/>
                <a:gd name="T21" fmla="*/ 1 h 1009"/>
                <a:gd name="T22" fmla="*/ 0 w 199"/>
                <a:gd name="T23" fmla="*/ 1 h 1009"/>
                <a:gd name="T24" fmla="*/ 0 w 199"/>
                <a:gd name="T25" fmla="*/ 1 h 1009"/>
                <a:gd name="T26" fmla="*/ 0 w 199"/>
                <a:gd name="T27" fmla="*/ 1 h 1009"/>
                <a:gd name="T28" fmla="*/ 0 w 199"/>
                <a:gd name="T29" fmla="*/ 1 h 1009"/>
                <a:gd name="T30" fmla="*/ 0 w 199"/>
                <a:gd name="T31" fmla="*/ 1 h 1009"/>
                <a:gd name="T32" fmla="*/ 0 w 199"/>
                <a:gd name="T33" fmla="*/ 1 h 1009"/>
                <a:gd name="T34" fmla="*/ 0 w 199"/>
                <a:gd name="T35" fmla="*/ 0 h 1009"/>
                <a:gd name="T36" fmla="*/ 0 w 199"/>
                <a:gd name="T37" fmla="*/ 0 h 1009"/>
                <a:gd name="T38" fmla="*/ 0 w 199"/>
                <a:gd name="T39" fmla="*/ 0 h 1009"/>
                <a:gd name="T40" fmla="*/ 0 w 199"/>
                <a:gd name="T41" fmla="*/ 0 h 1009"/>
                <a:gd name="T42" fmla="*/ 0 w 199"/>
                <a:gd name="T43" fmla="*/ 0 h 1009"/>
                <a:gd name="T44" fmla="*/ 0 w 199"/>
                <a:gd name="T45" fmla="*/ 0 h 1009"/>
                <a:gd name="T46" fmla="*/ 0 w 199"/>
                <a:gd name="T47" fmla="*/ 0 h 1009"/>
                <a:gd name="T48" fmla="*/ 0 w 199"/>
                <a:gd name="T49" fmla="*/ 0 h 1009"/>
                <a:gd name="T50" fmla="*/ 0 w 199"/>
                <a:gd name="T51" fmla="*/ 0 h 1009"/>
                <a:gd name="T52" fmla="*/ 0 w 199"/>
                <a:gd name="T53" fmla="*/ 0 h 1009"/>
                <a:gd name="T54" fmla="*/ 0 w 199"/>
                <a:gd name="T55" fmla="*/ 0 h 1009"/>
                <a:gd name="T56" fmla="*/ 0 w 199"/>
                <a:gd name="T57" fmla="*/ 0 h 10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009"/>
                <a:gd name="T89" fmla="*/ 199 w 199"/>
                <a:gd name="T90" fmla="*/ 1009 h 10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009">
                  <a:moveTo>
                    <a:pt x="77" y="0"/>
                  </a:moveTo>
                  <a:lnTo>
                    <a:pt x="156" y="125"/>
                  </a:lnTo>
                  <a:lnTo>
                    <a:pt x="176" y="257"/>
                  </a:lnTo>
                  <a:lnTo>
                    <a:pt x="191" y="368"/>
                  </a:lnTo>
                  <a:lnTo>
                    <a:pt x="199" y="465"/>
                  </a:lnTo>
                  <a:lnTo>
                    <a:pt x="199" y="554"/>
                  </a:lnTo>
                  <a:lnTo>
                    <a:pt x="187" y="640"/>
                  </a:lnTo>
                  <a:lnTo>
                    <a:pt x="161" y="733"/>
                  </a:lnTo>
                  <a:lnTo>
                    <a:pt x="119" y="837"/>
                  </a:lnTo>
                  <a:lnTo>
                    <a:pt x="58" y="960"/>
                  </a:lnTo>
                  <a:lnTo>
                    <a:pt x="0" y="1009"/>
                  </a:lnTo>
                  <a:lnTo>
                    <a:pt x="37" y="947"/>
                  </a:lnTo>
                  <a:lnTo>
                    <a:pt x="68" y="890"/>
                  </a:lnTo>
                  <a:lnTo>
                    <a:pt x="94" y="836"/>
                  </a:lnTo>
                  <a:lnTo>
                    <a:pt x="117" y="783"/>
                  </a:lnTo>
                  <a:lnTo>
                    <a:pt x="135" y="733"/>
                  </a:lnTo>
                  <a:lnTo>
                    <a:pt x="150" y="684"/>
                  </a:lnTo>
                  <a:lnTo>
                    <a:pt x="162" y="637"/>
                  </a:lnTo>
                  <a:lnTo>
                    <a:pt x="169" y="588"/>
                  </a:lnTo>
                  <a:lnTo>
                    <a:pt x="174" y="539"/>
                  </a:lnTo>
                  <a:lnTo>
                    <a:pt x="176" y="489"/>
                  </a:lnTo>
                  <a:lnTo>
                    <a:pt x="174" y="437"/>
                  </a:lnTo>
                  <a:lnTo>
                    <a:pt x="171" y="384"/>
                  </a:lnTo>
                  <a:lnTo>
                    <a:pt x="164" y="326"/>
                  </a:lnTo>
                  <a:lnTo>
                    <a:pt x="156" y="264"/>
                  </a:lnTo>
                  <a:lnTo>
                    <a:pt x="145" y="199"/>
                  </a:lnTo>
                  <a:lnTo>
                    <a:pt x="133" y="129"/>
                  </a:lnTo>
                  <a:lnTo>
                    <a:pt x="29" y="3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75" name="Freeform 193"/>
            <p:cNvSpPr>
              <a:spLocks/>
            </p:cNvSpPr>
            <p:nvPr/>
          </p:nvSpPr>
          <p:spPr bwMode="auto">
            <a:xfrm>
              <a:off x="428" y="2691"/>
              <a:ext cx="311" cy="39"/>
            </a:xfrm>
            <a:custGeom>
              <a:avLst/>
              <a:gdLst>
                <a:gd name="T0" fmla="*/ 0 w 1246"/>
                <a:gd name="T1" fmla="*/ 0 h 155"/>
                <a:gd name="T2" fmla="*/ 0 w 1246"/>
                <a:gd name="T3" fmla="*/ 0 h 155"/>
                <a:gd name="T4" fmla="*/ 0 w 1246"/>
                <a:gd name="T5" fmla="*/ 0 h 155"/>
                <a:gd name="T6" fmla="*/ 0 w 1246"/>
                <a:gd name="T7" fmla="*/ 0 h 155"/>
                <a:gd name="T8" fmla="*/ 0 w 1246"/>
                <a:gd name="T9" fmla="*/ 0 h 155"/>
                <a:gd name="T10" fmla="*/ 0 w 1246"/>
                <a:gd name="T11" fmla="*/ 0 h 155"/>
                <a:gd name="T12" fmla="*/ 0 w 1246"/>
                <a:gd name="T13" fmla="*/ 0 h 155"/>
                <a:gd name="T14" fmla="*/ 0 w 1246"/>
                <a:gd name="T15" fmla="*/ 0 h 155"/>
                <a:gd name="T16" fmla="*/ 1 w 1246"/>
                <a:gd name="T17" fmla="*/ 0 h 155"/>
                <a:gd name="T18" fmla="*/ 1 w 1246"/>
                <a:gd name="T19" fmla="*/ 0 h 155"/>
                <a:gd name="T20" fmla="*/ 1 w 1246"/>
                <a:gd name="T21" fmla="*/ 0 h 155"/>
                <a:gd name="T22" fmla="*/ 1 w 1246"/>
                <a:gd name="T23" fmla="*/ 0 h 155"/>
                <a:gd name="T24" fmla="*/ 1 w 1246"/>
                <a:gd name="T25" fmla="*/ 0 h 155"/>
                <a:gd name="T26" fmla="*/ 1 w 1246"/>
                <a:gd name="T27" fmla="*/ 0 h 155"/>
                <a:gd name="T28" fmla="*/ 1 w 1246"/>
                <a:gd name="T29" fmla="*/ 0 h 155"/>
                <a:gd name="T30" fmla="*/ 1 w 1246"/>
                <a:gd name="T31" fmla="*/ 0 h 155"/>
                <a:gd name="T32" fmla="*/ 1 w 1246"/>
                <a:gd name="T33" fmla="*/ 0 h 155"/>
                <a:gd name="T34" fmla="*/ 1 w 1246"/>
                <a:gd name="T35" fmla="*/ 0 h 155"/>
                <a:gd name="T36" fmla="*/ 1 w 1246"/>
                <a:gd name="T37" fmla="*/ 0 h 155"/>
                <a:gd name="T38" fmla="*/ 1 w 1246"/>
                <a:gd name="T39" fmla="*/ 0 h 155"/>
                <a:gd name="T40" fmla="*/ 1 w 1246"/>
                <a:gd name="T41" fmla="*/ 0 h 155"/>
                <a:gd name="T42" fmla="*/ 1 w 1246"/>
                <a:gd name="T43" fmla="*/ 0 h 155"/>
                <a:gd name="T44" fmla="*/ 1 w 1246"/>
                <a:gd name="T45" fmla="*/ 0 h 155"/>
                <a:gd name="T46" fmla="*/ 1 w 1246"/>
                <a:gd name="T47" fmla="*/ 0 h 155"/>
                <a:gd name="T48" fmla="*/ 0 w 1246"/>
                <a:gd name="T49" fmla="*/ 0 h 155"/>
                <a:gd name="T50" fmla="*/ 0 w 1246"/>
                <a:gd name="T51" fmla="*/ 0 h 155"/>
                <a:gd name="T52" fmla="*/ 0 w 1246"/>
                <a:gd name="T53" fmla="*/ 0 h 155"/>
                <a:gd name="T54" fmla="*/ 0 w 1246"/>
                <a:gd name="T55" fmla="*/ 0 h 155"/>
                <a:gd name="T56" fmla="*/ 0 w 1246"/>
                <a:gd name="T57" fmla="*/ 0 h 155"/>
                <a:gd name="T58" fmla="*/ 0 w 1246"/>
                <a:gd name="T59" fmla="*/ 0 h 155"/>
                <a:gd name="T60" fmla="*/ 0 w 1246"/>
                <a:gd name="T61" fmla="*/ 0 h 155"/>
                <a:gd name="T62" fmla="*/ 0 w 1246"/>
                <a:gd name="T63" fmla="*/ 0 h 155"/>
                <a:gd name="T64" fmla="*/ 0 w 1246"/>
                <a:gd name="T65" fmla="*/ 0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6"/>
                <a:gd name="T100" fmla="*/ 0 h 155"/>
                <a:gd name="T101" fmla="*/ 1246 w 1246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6" h="155">
                  <a:moveTo>
                    <a:pt x="28" y="30"/>
                  </a:moveTo>
                  <a:lnTo>
                    <a:pt x="73" y="41"/>
                  </a:lnTo>
                  <a:lnTo>
                    <a:pt x="117" y="51"/>
                  </a:lnTo>
                  <a:lnTo>
                    <a:pt x="161" y="60"/>
                  </a:lnTo>
                  <a:lnTo>
                    <a:pt x="204" y="69"/>
                  </a:lnTo>
                  <a:lnTo>
                    <a:pt x="245" y="76"/>
                  </a:lnTo>
                  <a:lnTo>
                    <a:pt x="286" y="82"/>
                  </a:lnTo>
                  <a:lnTo>
                    <a:pt x="326" y="89"/>
                  </a:lnTo>
                  <a:lnTo>
                    <a:pt x="365" y="95"/>
                  </a:lnTo>
                  <a:lnTo>
                    <a:pt x="405" y="100"/>
                  </a:lnTo>
                  <a:lnTo>
                    <a:pt x="443" y="104"/>
                  </a:lnTo>
                  <a:lnTo>
                    <a:pt x="481" y="106"/>
                  </a:lnTo>
                  <a:lnTo>
                    <a:pt x="518" y="109"/>
                  </a:lnTo>
                  <a:lnTo>
                    <a:pt x="556" y="110"/>
                  </a:lnTo>
                  <a:lnTo>
                    <a:pt x="592" y="111"/>
                  </a:lnTo>
                  <a:lnTo>
                    <a:pt x="628" y="111"/>
                  </a:lnTo>
                  <a:lnTo>
                    <a:pt x="663" y="111"/>
                  </a:lnTo>
                  <a:lnTo>
                    <a:pt x="700" y="110"/>
                  </a:lnTo>
                  <a:lnTo>
                    <a:pt x="735" y="107"/>
                  </a:lnTo>
                  <a:lnTo>
                    <a:pt x="770" y="105"/>
                  </a:lnTo>
                  <a:lnTo>
                    <a:pt x="805" y="101"/>
                  </a:lnTo>
                  <a:lnTo>
                    <a:pt x="840" y="97"/>
                  </a:lnTo>
                  <a:lnTo>
                    <a:pt x="874" y="91"/>
                  </a:lnTo>
                  <a:lnTo>
                    <a:pt x="909" y="86"/>
                  </a:lnTo>
                  <a:lnTo>
                    <a:pt x="944" y="80"/>
                  </a:lnTo>
                  <a:lnTo>
                    <a:pt x="979" y="72"/>
                  </a:lnTo>
                  <a:lnTo>
                    <a:pt x="1013" y="64"/>
                  </a:lnTo>
                  <a:lnTo>
                    <a:pt x="1048" y="55"/>
                  </a:lnTo>
                  <a:lnTo>
                    <a:pt x="1084" y="46"/>
                  </a:lnTo>
                  <a:lnTo>
                    <a:pt x="1119" y="35"/>
                  </a:lnTo>
                  <a:lnTo>
                    <a:pt x="1154" y="23"/>
                  </a:lnTo>
                  <a:lnTo>
                    <a:pt x="1191" y="12"/>
                  </a:lnTo>
                  <a:lnTo>
                    <a:pt x="1227" y="0"/>
                  </a:lnTo>
                  <a:lnTo>
                    <a:pt x="1246" y="49"/>
                  </a:lnTo>
                  <a:lnTo>
                    <a:pt x="1203" y="62"/>
                  </a:lnTo>
                  <a:lnTo>
                    <a:pt x="1161" y="75"/>
                  </a:lnTo>
                  <a:lnTo>
                    <a:pt x="1119" y="86"/>
                  </a:lnTo>
                  <a:lnTo>
                    <a:pt x="1079" y="97"/>
                  </a:lnTo>
                  <a:lnTo>
                    <a:pt x="1039" y="106"/>
                  </a:lnTo>
                  <a:lnTo>
                    <a:pt x="1000" y="115"/>
                  </a:lnTo>
                  <a:lnTo>
                    <a:pt x="961" y="124"/>
                  </a:lnTo>
                  <a:lnTo>
                    <a:pt x="923" y="130"/>
                  </a:lnTo>
                  <a:lnTo>
                    <a:pt x="885" y="136"/>
                  </a:lnTo>
                  <a:lnTo>
                    <a:pt x="847" y="141"/>
                  </a:lnTo>
                  <a:lnTo>
                    <a:pt x="810" y="145"/>
                  </a:lnTo>
                  <a:lnTo>
                    <a:pt x="772" y="149"/>
                  </a:lnTo>
                  <a:lnTo>
                    <a:pt x="736" y="151"/>
                  </a:lnTo>
                  <a:lnTo>
                    <a:pt x="700" y="154"/>
                  </a:lnTo>
                  <a:lnTo>
                    <a:pt x="662" y="155"/>
                  </a:lnTo>
                  <a:lnTo>
                    <a:pt x="626" y="155"/>
                  </a:lnTo>
                  <a:lnTo>
                    <a:pt x="589" y="155"/>
                  </a:lnTo>
                  <a:lnTo>
                    <a:pt x="553" y="154"/>
                  </a:lnTo>
                  <a:lnTo>
                    <a:pt x="516" y="153"/>
                  </a:lnTo>
                  <a:lnTo>
                    <a:pt x="479" y="150"/>
                  </a:lnTo>
                  <a:lnTo>
                    <a:pt x="442" y="148"/>
                  </a:lnTo>
                  <a:lnTo>
                    <a:pt x="404" y="144"/>
                  </a:lnTo>
                  <a:lnTo>
                    <a:pt x="367" y="140"/>
                  </a:lnTo>
                  <a:lnTo>
                    <a:pt x="328" y="135"/>
                  </a:lnTo>
                  <a:lnTo>
                    <a:pt x="289" y="129"/>
                  </a:lnTo>
                  <a:lnTo>
                    <a:pt x="250" y="124"/>
                  </a:lnTo>
                  <a:lnTo>
                    <a:pt x="210" y="117"/>
                  </a:lnTo>
                  <a:lnTo>
                    <a:pt x="169" y="110"/>
                  </a:lnTo>
                  <a:lnTo>
                    <a:pt x="127" y="102"/>
                  </a:lnTo>
                  <a:lnTo>
                    <a:pt x="86" y="95"/>
                  </a:lnTo>
                  <a:lnTo>
                    <a:pt x="43" y="86"/>
                  </a:lnTo>
                  <a:lnTo>
                    <a:pt x="0" y="7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76" name="Freeform 194"/>
            <p:cNvSpPr>
              <a:spLocks/>
            </p:cNvSpPr>
            <p:nvPr/>
          </p:nvSpPr>
          <p:spPr bwMode="auto">
            <a:xfrm>
              <a:off x="424" y="2772"/>
              <a:ext cx="315" cy="46"/>
            </a:xfrm>
            <a:custGeom>
              <a:avLst/>
              <a:gdLst>
                <a:gd name="T0" fmla="*/ 0 w 1259"/>
                <a:gd name="T1" fmla="*/ 0 h 183"/>
                <a:gd name="T2" fmla="*/ 0 w 1259"/>
                <a:gd name="T3" fmla="*/ 0 h 183"/>
                <a:gd name="T4" fmla="*/ 0 w 1259"/>
                <a:gd name="T5" fmla="*/ 0 h 183"/>
                <a:gd name="T6" fmla="*/ 0 w 1259"/>
                <a:gd name="T7" fmla="*/ 0 h 183"/>
                <a:gd name="T8" fmla="*/ 1 w 1259"/>
                <a:gd name="T9" fmla="*/ 0 h 183"/>
                <a:gd name="T10" fmla="*/ 1 w 1259"/>
                <a:gd name="T11" fmla="*/ 0 h 183"/>
                <a:gd name="T12" fmla="*/ 1 w 1259"/>
                <a:gd name="T13" fmla="*/ 0 h 183"/>
                <a:gd name="T14" fmla="*/ 1 w 1259"/>
                <a:gd name="T15" fmla="*/ 0 h 183"/>
                <a:gd name="T16" fmla="*/ 1 w 1259"/>
                <a:gd name="T17" fmla="*/ 0 h 183"/>
                <a:gd name="T18" fmla="*/ 1 w 1259"/>
                <a:gd name="T19" fmla="*/ 0 h 183"/>
                <a:gd name="T20" fmla="*/ 1 w 1259"/>
                <a:gd name="T21" fmla="*/ 0 h 183"/>
                <a:gd name="T22" fmla="*/ 1 w 1259"/>
                <a:gd name="T23" fmla="*/ 0 h 183"/>
                <a:gd name="T24" fmla="*/ 1 w 1259"/>
                <a:gd name="T25" fmla="*/ 0 h 183"/>
                <a:gd name="T26" fmla="*/ 1 w 1259"/>
                <a:gd name="T27" fmla="*/ 0 h 183"/>
                <a:gd name="T28" fmla="*/ 1 w 1259"/>
                <a:gd name="T29" fmla="*/ 0 h 183"/>
                <a:gd name="T30" fmla="*/ 1 w 1259"/>
                <a:gd name="T31" fmla="*/ 0 h 183"/>
                <a:gd name="T32" fmla="*/ 1 w 1259"/>
                <a:gd name="T33" fmla="*/ 0 h 183"/>
                <a:gd name="T34" fmla="*/ 1 w 1259"/>
                <a:gd name="T35" fmla="*/ 0 h 183"/>
                <a:gd name="T36" fmla="*/ 1 w 1259"/>
                <a:gd name="T37" fmla="*/ 0 h 183"/>
                <a:gd name="T38" fmla="*/ 1 w 1259"/>
                <a:gd name="T39" fmla="*/ 0 h 183"/>
                <a:gd name="T40" fmla="*/ 1 w 1259"/>
                <a:gd name="T41" fmla="*/ 0 h 183"/>
                <a:gd name="T42" fmla="*/ 1 w 1259"/>
                <a:gd name="T43" fmla="*/ 0 h 183"/>
                <a:gd name="T44" fmla="*/ 1 w 1259"/>
                <a:gd name="T45" fmla="*/ 0 h 183"/>
                <a:gd name="T46" fmla="*/ 1 w 1259"/>
                <a:gd name="T47" fmla="*/ 0 h 183"/>
                <a:gd name="T48" fmla="*/ 1 w 1259"/>
                <a:gd name="T49" fmla="*/ 0 h 183"/>
                <a:gd name="T50" fmla="*/ 1 w 1259"/>
                <a:gd name="T51" fmla="*/ 0 h 183"/>
                <a:gd name="T52" fmla="*/ 1 w 1259"/>
                <a:gd name="T53" fmla="*/ 0 h 183"/>
                <a:gd name="T54" fmla="*/ 1 w 1259"/>
                <a:gd name="T55" fmla="*/ 0 h 183"/>
                <a:gd name="T56" fmla="*/ 0 w 1259"/>
                <a:gd name="T57" fmla="*/ 0 h 183"/>
                <a:gd name="T58" fmla="*/ 0 w 1259"/>
                <a:gd name="T59" fmla="*/ 0 h 183"/>
                <a:gd name="T60" fmla="*/ 0 w 1259"/>
                <a:gd name="T61" fmla="*/ 0 h 183"/>
                <a:gd name="T62" fmla="*/ 0 w 1259"/>
                <a:gd name="T63" fmla="*/ 0 h 183"/>
                <a:gd name="T64" fmla="*/ 0 w 125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9"/>
                <a:gd name="T100" fmla="*/ 0 h 183"/>
                <a:gd name="T101" fmla="*/ 1259 w 125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9" h="183">
                  <a:moveTo>
                    <a:pt x="5" y="29"/>
                  </a:moveTo>
                  <a:lnTo>
                    <a:pt x="50" y="41"/>
                  </a:lnTo>
                  <a:lnTo>
                    <a:pt x="95" y="54"/>
                  </a:lnTo>
                  <a:lnTo>
                    <a:pt x="139" y="65"/>
                  </a:lnTo>
                  <a:lnTo>
                    <a:pt x="183" y="76"/>
                  </a:lnTo>
                  <a:lnTo>
                    <a:pt x="225" y="86"/>
                  </a:lnTo>
                  <a:lnTo>
                    <a:pt x="268" y="95"/>
                  </a:lnTo>
                  <a:lnTo>
                    <a:pt x="309" y="104"/>
                  </a:lnTo>
                  <a:lnTo>
                    <a:pt x="350" y="112"/>
                  </a:lnTo>
                  <a:lnTo>
                    <a:pt x="392" y="118"/>
                  </a:lnTo>
                  <a:lnTo>
                    <a:pt x="432" y="124"/>
                  </a:lnTo>
                  <a:lnTo>
                    <a:pt x="472" y="129"/>
                  </a:lnTo>
                  <a:lnTo>
                    <a:pt x="512" y="134"/>
                  </a:lnTo>
                  <a:lnTo>
                    <a:pt x="552" y="137"/>
                  </a:lnTo>
                  <a:lnTo>
                    <a:pt x="591" y="139"/>
                  </a:lnTo>
                  <a:lnTo>
                    <a:pt x="630" y="140"/>
                  </a:lnTo>
                  <a:lnTo>
                    <a:pt x="667" y="140"/>
                  </a:lnTo>
                  <a:lnTo>
                    <a:pt x="706" y="140"/>
                  </a:lnTo>
                  <a:lnTo>
                    <a:pt x="744" y="139"/>
                  </a:lnTo>
                  <a:lnTo>
                    <a:pt x="781" y="137"/>
                  </a:lnTo>
                  <a:lnTo>
                    <a:pt x="819" y="133"/>
                  </a:lnTo>
                  <a:lnTo>
                    <a:pt x="856" y="128"/>
                  </a:lnTo>
                  <a:lnTo>
                    <a:pt x="893" y="122"/>
                  </a:lnTo>
                  <a:lnTo>
                    <a:pt x="930" y="115"/>
                  </a:lnTo>
                  <a:lnTo>
                    <a:pt x="967" y="107"/>
                  </a:lnTo>
                  <a:lnTo>
                    <a:pt x="1003" y="98"/>
                  </a:lnTo>
                  <a:lnTo>
                    <a:pt x="1039" y="88"/>
                  </a:lnTo>
                  <a:lnTo>
                    <a:pt x="1077" y="76"/>
                  </a:lnTo>
                  <a:lnTo>
                    <a:pt x="1113" y="63"/>
                  </a:lnTo>
                  <a:lnTo>
                    <a:pt x="1150" y="49"/>
                  </a:lnTo>
                  <a:lnTo>
                    <a:pt x="1186" y="34"/>
                  </a:lnTo>
                  <a:lnTo>
                    <a:pt x="1222" y="18"/>
                  </a:lnTo>
                  <a:lnTo>
                    <a:pt x="1259" y="0"/>
                  </a:lnTo>
                  <a:lnTo>
                    <a:pt x="1259" y="48"/>
                  </a:lnTo>
                  <a:lnTo>
                    <a:pt x="1216" y="66"/>
                  </a:lnTo>
                  <a:lnTo>
                    <a:pt x="1173" y="84"/>
                  </a:lnTo>
                  <a:lnTo>
                    <a:pt x="1132" y="100"/>
                  </a:lnTo>
                  <a:lnTo>
                    <a:pt x="1092" y="114"/>
                  </a:lnTo>
                  <a:lnTo>
                    <a:pt x="1051" y="128"/>
                  </a:lnTo>
                  <a:lnTo>
                    <a:pt x="1012" y="139"/>
                  </a:lnTo>
                  <a:lnTo>
                    <a:pt x="972" y="149"/>
                  </a:lnTo>
                  <a:lnTo>
                    <a:pt x="933" y="157"/>
                  </a:lnTo>
                  <a:lnTo>
                    <a:pt x="895" y="164"/>
                  </a:lnTo>
                  <a:lnTo>
                    <a:pt x="856" y="170"/>
                  </a:lnTo>
                  <a:lnTo>
                    <a:pt x="819" y="175"/>
                  </a:lnTo>
                  <a:lnTo>
                    <a:pt x="781" y="179"/>
                  </a:lnTo>
                  <a:lnTo>
                    <a:pt x="744" y="180"/>
                  </a:lnTo>
                  <a:lnTo>
                    <a:pt x="707" y="182"/>
                  </a:lnTo>
                  <a:lnTo>
                    <a:pt x="670" y="183"/>
                  </a:lnTo>
                  <a:lnTo>
                    <a:pt x="632" y="182"/>
                  </a:lnTo>
                  <a:lnTo>
                    <a:pt x="595" y="180"/>
                  </a:lnTo>
                  <a:lnTo>
                    <a:pt x="558" y="177"/>
                  </a:lnTo>
                  <a:lnTo>
                    <a:pt x="521" y="174"/>
                  </a:lnTo>
                  <a:lnTo>
                    <a:pt x="483" y="169"/>
                  </a:lnTo>
                  <a:lnTo>
                    <a:pt x="446" y="164"/>
                  </a:lnTo>
                  <a:lnTo>
                    <a:pt x="407" y="158"/>
                  </a:lnTo>
                  <a:lnTo>
                    <a:pt x="368" y="152"/>
                  </a:lnTo>
                  <a:lnTo>
                    <a:pt x="329" y="144"/>
                  </a:lnTo>
                  <a:lnTo>
                    <a:pt x="290" y="137"/>
                  </a:lnTo>
                  <a:lnTo>
                    <a:pt x="250" y="128"/>
                  </a:lnTo>
                  <a:lnTo>
                    <a:pt x="210" y="119"/>
                  </a:lnTo>
                  <a:lnTo>
                    <a:pt x="170" y="109"/>
                  </a:lnTo>
                  <a:lnTo>
                    <a:pt x="129" y="99"/>
                  </a:lnTo>
                  <a:lnTo>
                    <a:pt x="86" y="89"/>
                  </a:lnTo>
                  <a:lnTo>
                    <a:pt x="44" y="79"/>
                  </a:lnTo>
                  <a:lnTo>
                    <a:pt x="0" y="68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77" name="Freeform 195"/>
            <p:cNvSpPr>
              <a:spLocks/>
            </p:cNvSpPr>
            <p:nvPr/>
          </p:nvSpPr>
          <p:spPr bwMode="auto">
            <a:xfrm>
              <a:off x="365" y="2555"/>
              <a:ext cx="63" cy="237"/>
            </a:xfrm>
            <a:custGeom>
              <a:avLst/>
              <a:gdLst>
                <a:gd name="T0" fmla="*/ 0 w 253"/>
                <a:gd name="T1" fmla="*/ 0 h 949"/>
                <a:gd name="T2" fmla="*/ 0 w 253"/>
                <a:gd name="T3" fmla="*/ 0 h 949"/>
                <a:gd name="T4" fmla="*/ 0 w 253"/>
                <a:gd name="T5" fmla="*/ 0 h 949"/>
                <a:gd name="T6" fmla="*/ 0 w 253"/>
                <a:gd name="T7" fmla="*/ 0 h 949"/>
                <a:gd name="T8" fmla="*/ 0 w 253"/>
                <a:gd name="T9" fmla="*/ 0 h 949"/>
                <a:gd name="T10" fmla="*/ 0 w 253"/>
                <a:gd name="T11" fmla="*/ 0 h 949"/>
                <a:gd name="T12" fmla="*/ 0 w 253"/>
                <a:gd name="T13" fmla="*/ 0 h 949"/>
                <a:gd name="T14" fmla="*/ 0 w 253"/>
                <a:gd name="T15" fmla="*/ 0 h 949"/>
                <a:gd name="T16" fmla="*/ 0 w 253"/>
                <a:gd name="T17" fmla="*/ 0 h 949"/>
                <a:gd name="T18" fmla="*/ 0 w 253"/>
                <a:gd name="T19" fmla="*/ 0 h 949"/>
                <a:gd name="T20" fmla="*/ 0 w 253"/>
                <a:gd name="T21" fmla="*/ 0 h 949"/>
                <a:gd name="T22" fmla="*/ 0 w 253"/>
                <a:gd name="T23" fmla="*/ 0 h 949"/>
                <a:gd name="T24" fmla="*/ 0 w 253"/>
                <a:gd name="T25" fmla="*/ 1 h 949"/>
                <a:gd name="T26" fmla="*/ 0 w 253"/>
                <a:gd name="T27" fmla="*/ 1 h 949"/>
                <a:gd name="T28" fmla="*/ 0 w 253"/>
                <a:gd name="T29" fmla="*/ 1 h 949"/>
                <a:gd name="T30" fmla="*/ 0 w 253"/>
                <a:gd name="T31" fmla="*/ 1 h 949"/>
                <a:gd name="T32" fmla="*/ 0 w 253"/>
                <a:gd name="T33" fmla="*/ 1 h 949"/>
                <a:gd name="T34" fmla="*/ 0 w 253"/>
                <a:gd name="T35" fmla="*/ 1 h 949"/>
                <a:gd name="T36" fmla="*/ 0 w 253"/>
                <a:gd name="T37" fmla="*/ 1 h 949"/>
                <a:gd name="T38" fmla="*/ 0 w 253"/>
                <a:gd name="T39" fmla="*/ 1 h 949"/>
                <a:gd name="T40" fmla="*/ 0 w 253"/>
                <a:gd name="T41" fmla="*/ 1 h 949"/>
                <a:gd name="T42" fmla="*/ 0 w 253"/>
                <a:gd name="T43" fmla="*/ 0 h 949"/>
                <a:gd name="T44" fmla="*/ 0 w 253"/>
                <a:gd name="T45" fmla="*/ 0 h 949"/>
                <a:gd name="T46" fmla="*/ 0 w 253"/>
                <a:gd name="T47" fmla="*/ 0 h 949"/>
                <a:gd name="T48" fmla="*/ 0 w 253"/>
                <a:gd name="T49" fmla="*/ 0 h 949"/>
                <a:gd name="T50" fmla="*/ 0 w 253"/>
                <a:gd name="T51" fmla="*/ 0 h 949"/>
                <a:gd name="T52" fmla="*/ 0 w 253"/>
                <a:gd name="T53" fmla="*/ 0 h 949"/>
                <a:gd name="T54" fmla="*/ 0 w 253"/>
                <a:gd name="T55" fmla="*/ 0 h 949"/>
                <a:gd name="T56" fmla="*/ 0 w 253"/>
                <a:gd name="T57" fmla="*/ 0 h 949"/>
                <a:gd name="T58" fmla="*/ 0 w 253"/>
                <a:gd name="T59" fmla="*/ 0 h 949"/>
                <a:gd name="T60" fmla="*/ 0 w 253"/>
                <a:gd name="T61" fmla="*/ 0 h 949"/>
                <a:gd name="T62" fmla="*/ 0 w 253"/>
                <a:gd name="T63" fmla="*/ 0 h 949"/>
                <a:gd name="T64" fmla="*/ 0 w 253"/>
                <a:gd name="T65" fmla="*/ 0 h 949"/>
                <a:gd name="T66" fmla="*/ 0 w 253"/>
                <a:gd name="T67" fmla="*/ 0 h 9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949"/>
                <a:gd name="T104" fmla="*/ 253 w 253"/>
                <a:gd name="T105" fmla="*/ 949 h 9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949">
                  <a:moveTo>
                    <a:pt x="253" y="49"/>
                  </a:moveTo>
                  <a:lnTo>
                    <a:pt x="203" y="103"/>
                  </a:lnTo>
                  <a:lnTo>
                    <a:pt x="160" y="155"/>
                  </a:lnTo>
                  <a:lnTo>
                    <a:pt x="124" y="208"/>
                  </a:lnTo>
                  <a:lnTo>
                    <a:pt x="94" y="259"/>
                  </a:lnTo>
                  <a:lnTo>
                    <a:pt x="70" y="311"/>
                  </a:lnTo>
                  <a:lnTo>
                    <a:pt x="51" y="362"/>
                  </a:lnTo>
                  <a:lnTo>
                    <a:pt x="37" y="415"/>
                  </a:lnTo>
                  <a:lnTo>
                    <a:pt x="29" y="467"/>
                  </a:lnTo>
                  <a:lnTo>
                    <a:pt x="22" y="521"/>
                  </a:lnTo>
                  <a:lnTo>
                    <a:pt x="21" y="576"/>
                  </a:lnTo>
                  <a:lnTo>
                    <a:pt x="22" y="633"/>
                  </a:lnTo>
                  <a:lnTo>
                    <a:pt x="26" y="691"/>
                  </a:lnTo>
                  <a:lnTo>
                    <a:pt x="32" y="752"/>
                  </a:lnTo>
                  <a:lnTo>
                    <a:pt x="40" y="815"/>
                  </a:lnTo>
                  <a:lnTo>
                    <a:pt x="49" y="880"/>
                  </a:lnTo>
                  <a:lnTo>
                    <a:pt x="59" y="949"/>
                  </a:lnTo>
                  <a:lnTo>
                    <a:pt x="41" y="880"/>
                  </a:lnTo>
                  <a:lnTo>
                    <a:pt x="27" y="813"/>
                  </a:lnTo>
                  <a:lnTo>
                    <a:pt x="15" y="749"/>
                  </a:lnTo>
                  <a:lnTo>
                    <a:pt x="6" y="688"/>
                  </a:lnTo>
                  <a:lnTo>
                    <a:pt x="1" y="628"/>
                  </a:lnTo>
                  <a:lnTo>
                    <a:pt x="0" y="569"/>
                  </a:lnTo>
                  <a:lnTo>
                    <a:pt x="1" y="511"/>
                  </a:lnTo>
                  <a:lnTo>
                    <a:pt x="7" y="455"/>
                  </a:lnTo>
                  <a:lnTo>
                    <a:pt x="17" y="399"/>
                  </a:lnTo>
                  <a:lnTo>
                    <a:pt x="32" y="342"/>
                  </a:lnTo>
                  <a:lnTo>
                    <a:pt x="51" y="287"/>
                  </a:lnTo>
                  <a:lnTo>
                    <a:pt x="75" y="231"/>
                  </a:lnTo>
                  <a:lnTo>
                    <a:pt x="104" y="174"/>
                  </a:lnTo>
                  <a:lnTo>
                    <a:pt x="138" y="118"/>
                  </a:lnTo>
                  <a:lnTo>
                    <a:pt x="178" y="59"/>
                  </a:lnTo>
                  <a:lnTo>
                    <a:pt x="223" y="0"/>
                  </a:lnTo>
                  <a:lnTo>
                    <a:pt x="25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78" name="Freeform 196"/>
            <p:cNvSpPr>
              <a:spLocks/>
            </p:cNvSpPr>
            <p:nvPr/>
          </p:nvSpPr>
          <p:spPr bwMode="auto">
            <a:xfrm>
              <a:off x="730" y="2549"/>
              <a:ext cx="68" cy="265"/>
            </a:xfrm>
            <a:custGeom>
              <a:avLst/>
              <a:gdLst>
                <a:gd name="T0" fmla="*/ 0 w 273"/>
                <a:gd name="T1" fmla="*/ 0 h 1056"/>
                <a:gd name="T2" fmla="*/ 0 w 273"/>
                <a:gd name="T3" fmla="*/ 0 h 1056"/>
                <a:gd name="T4" fmla="*/ 0 w 273"/>
                <a:gd name="T5" fmla="*/ 0 h 1056"/>
                <a:gd name="T6" fmla="*/ 0 w 273"/>
                <a:gd name="T7" fmla="*/ 0 h 1056"/>
                <a:gd name="T8" fmla="*/ 0 w 273"/>
                <a:gd name="T9" fmla="*/ 0 h 1056"/>
                <a:gd name="T10" fmla="*/ 0 w 273"/>
                <a:gd name="T11" fmla="*/ 0 h 1056"/>
                <a:gd name="T12" fmla="*/ 0 w 273"/>
                <a:gd name="T13" fmla="*/ 1 h 1056"/>
                <a:gd name="T14" fmla="*/ 0 w 273"/>
                <a:gd name="T15" fmla="*/ 1 h 1056"/>
                <a:gd name="T16" fmla="*/ 0 w 273"/>
                <a:gd name="T17" fmla="*/ 1 h 1056"/>
                <a:gd name="T18" fmla="*/ 0 w 273"/>
                <a:gd name="T19" fmla="*/ 1 h 1056"/>
                <a:gd name="T20" fmla="*/ 0 w 273"/>
                <a:gd name="T21" fmla="*/ 1 h 1056"/>
                <a:gd name="T22" fmla="*/ 0 w 273"/>
                <a:gd name="T23" fmla="*/ 1 h 1056"/>
                <a:gd name="T24" fmla="*/ 0 w 273"/>
                <a:gd name="T25" fmla="*/ 1 h 1056"/>
                <a:gd name="T26" fmla="*/ 0 w 273"/>
                <a:gd name="T27" fmla="*/ 1 h 1056"/>
                <a:gd name="T28" fmla="*/ 0 w 273"/>
                <a:gd name="T29" fmla="*/ 1 h 1056"/>
                <a:gd name="T30" fmla="*/ 0 w 273"/>
                <a:gd name="T31" fmla="*/ 1 h 1056"/>
                <a:gd name="T32" fmla="*/ 0 w 273"/>
                <a:gd name="T33" fmla="*/ 1 h 1056"/>
                <a:gd name="T34" fmla="*/ 0 w 273"/>
                <a:gd name="T35" fmla="*/ 1 h 1056"/>
                <a:gd name="T36" fmla="*/ 0 w 273"/>
                <a:gd name="T37" fmla="*/ 1 h 1056"/>
                <a:gd name="T38" fmla="*/ 0 w 273"/>
                <a:gd name="T39" fmla="*/ 1 h 1056"/>
                <a:gd name="T40" fmla="*/ 0 w 273"/>
                <a:gd name="T41" fmla="*/ 1 h 1056"/>
                <a:gd name="T42" fmla="*/ 0 w 273"/>
                <a:gd name="T43" fmla="*/ 1 h 1056"/>
                <a:gd name="T44" fmla="*/ 0 w 273"/>
                <a:gd name="T45" fmla="*/ 1 h 1056"/>
                <a:gd name="T46" fmla="*/ 0 w 273"/>
                <a:gd name="T47" fmla="*/ 1 h 1056"/>
                <a:gd name="T48" fmla="*/ 0 w 273"/>
                <a:gd name="T49" fmla="*/ 1 h 1056"/>
                <a:gd name="T50" fmla="*/ 0 w 273"/>
                <a:gd name="T51" fmla="*/ 1 h 1056"/>
                <a:gd name="T52" fmla="*/ 0 w 273"/>
                <a:gd name="T53" fmla="*/ 1 h 1056"/>
                <a:gd name="T54" fmla="*/ 0 w 273"/>
                <a:gd name="T55" fmla="*/ 1 h 1056"/>
                <a:gd name="T56" fmla="*/ 0 w 273"/>
                <a:gd name="T57" fmla="*/ 0 h 1056"/>
                <a:gd name="T58" fmla="*/ 0 w 273"/>
                <a:gd name="T59" fmla="*/ 0 h 1056"/>
                <a:gd name="T60" fmla="*/ 0 w 273"/>
                <a:gd name="T61" fmla="*/ 0 h 1056"/>
                <a:gd name="T62" fmla="*/ 0 w 273"/>
                <a:gd name="T63" fmla="*/ 0 h 1056"/>
                <a:gd name="T64" fmla="*/ 0 w 273"/>
                <a:gd name="T65" fmla="*/ 0 h 1056"/>
                <a:gd name="T66" fmla="*/ 0 w 273"/>
                <a:gd name="T67" fmla="*/ 0 h 10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"/>
                <a:gd name="T103" fmla="*/ 0 h 1056"/>
                <a:gd name="T104" fmla="*/ 273 w 273"/>
                <a:gd name="T105" fmla="*/ 1056 h 10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" h="1056">
                  <a:moveTo>
                    <a:pt x="0" y="0"/>
                  </a:moveTo>
                  <a:lnTo>
                    <a:pt x="55" y="60"/>
                  </a:lnTo>
                  <a:lnTo>
                    <a:pt x="105" y="120"/>
                  </a:lnTo>
                  <a:lnTo>
                    <a:pt x="146" y="182"/>
                  </a:lnTo>
                  <a:lnTo>
                    <a:pt x="183" y="243"/>
                  </a:lnTo>
                  <a:lnTo>
                    <a:pt x="213" y="306"/>
                  </a:lnTo>
                  <a:lnTo>
                    <a:pt x="235" y="368"/>
                  </a:lnTo>
                  <a:lnTo>
                    <a:pt x="254" y="432"/>
                  </a:lnTo>
                  <a:lnTo>
                    <a:pt x="265" y="496"/>
                  </a:lnTo>
                  <a:lnTo>
                    <a:pt x="272" y="561"/>
                  </a:lnTo>
                  <a:lnTo>
                    <a:pt x="273" y="628"/>
                  </a:lnTo>
                  <a:lnTo>
                    <a:pt x="268" y="696"/>
                  </a:lnTo>
                  <a:lnTo>
                    <a:pt x="259" y="766"/>
                  </a:lnTo>
                  <a:lnTo>
                    <a:pt x="244" y="836"/>
                  </a:lnTo>
                  <a:lnTo>
                    <a:pt x="225" y="907"/>
                  </a:lnTo>
                  <a:lnTo>
                    <a:pt x="202" y="981"/>
                  </a:lnTo>
                  <a:lnTo>
                    <a:pt x="174" y="1056"/>
                  </a:lnTo>
                  <a:lnTo>
                    <a:pt x="192" y="986"/>
                  </a:lnTo>
                  <a:lnTo>
                    <a:pt x="207" y="916"/>
                  </a:lnTo>
                  <a:lnTo>
                    <a:pt x="220" y="848"/>
                  </a:lnTo>
                  <a:lnTo>
                    <a:pt x="232" y="782"/>
                  </a:lnTo>
                  <a:lnTo>
                    <a:pt x="240" y="717"/>
                  </a:lnTo>
                  <a:lnTo>
                    <a:pt x="244" y="653"/>
                  </a:lnTo>
                  <a:lnTo>
                    <a:pt x="245" y="590"/>
                  </a:lnTo>
                  <a:lnTo>
                    <a:pt x="243" y="529"/>
                  </a:lnTo>
                  <a:lnTo>
                    <a:pt x="234" y="469"/>
                  </a:lnTo>
                  <a:lnTo>
                    <a:pt x="220" y="409"/>
                  </a:lnTo>
                  <a:lnTo>
                    <a:pt x="202" y="350"/>
                  </a:lnTo>
                  <a:lnTo>
                    <a:pt x="175" y="292"/>
                  </a:lnTo>
                  <a:lnTo>
                    <a:pt x="143" y="236"/>
                  </a:lnTo>
                  <a:lnTo>
                    <a:pt x="104" y="179"/>
                  </a:lnTo>
                  <a:lnTo>
                    <a:pt x="56" y="12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79" name="Freeform 197"/>
            <p:cNvSpPr>
              <a:spLocks/>
            </p:cNvSpPr>
            <p:nvPr/>
          </p:nvSpPr>
          <p:spPr bwMode="auto">
            <a:xfrm>
              <a:off x="521" y="2440"/>
              <a:ext cx="26" cy="205"/>
            </a:xfrm>
            <a:custGeom>
              <a:avLst/>
              <a:gdLst>
                <a:gd name="T0" fmla="*/ 0 w 102"/>
                <a:gd name="T1" fmla="*/ 0 h 821"/>
                <a:gd name="T2" fmla="*/ 0 w 102"/>
                <a:gd name="T3" fmla="*/ 0 h 821"/>
                <a:gd name="T4" fmla="*/ 0 w 102"/>
                <a:gd name="T5" fmla="*/ 0 h 821"/>
                <a:gd name="T6" fmla="*/ 0 w 102"/>
                <a:gd name="T7" fmla="*/ 0 h 821"/>
                <a:gd name="T8" fmla="*/ 0 w 102"/>
                <a:gd name="T9" fmla="*/ 0 h 821"/>
                <a:gd name="T10" fmla="*/ 0 w 102"/>
                <a:gd name="T11" fmla="*/ 0 h 821"/>
                <a:gd name="T12" fmla="*/ 0 w 102"/>
                <a:gd name="T13" fmla="*/ 0 h 821"/>
                <a:gd name="T14" fmla="*/ 0 w 102"/>
                <a:gd name="T15" fmla="*/ 0 h 821"/>
                <a:gd name="T16" fmla="*/ 0 w 102"/>
                <a:gd name="T17" fmla="*/ 1 h 821"/>
                <a:gd name="T18" fmla="*/ 0 w 102"/>
                <a:gd name="T19" fmla="*/ 1 h 821"/>
                <a:gd name="T20" fmla="*/ 0 w 102"/>
                <a:gd name="T21" fmla="*/ 1 h 821"/>
                <a:gd name="T22" fmla="*/ 0 w 102"/>
                <a:gd name="T23" fmla="*/ 1 h 821"/>
                <a:gd name="T24" fmla="*/ 0 w 102"/>
                <a:gd name="T25" fmla="*/ 0 h 821"/>
                <a:gd name="T26" fmla="*/ 0 w 102"/>
                <a:gd name="T27" fmla="*/ 0 h 821"/>
                <a:gd name="T28" fmla="*/ 0 w 102"/>
                <a:gd name="T29" fmla="*/ 0 h 821"/>
                <a:gd name="T30" fmla="*/ 0 w 102"/>
                <a:gd name="T31" fmla="*/ 0 h 821"/>
                <a:gd name="T32" fmla="*/ 0 w 102"/>
                <a:gd name="T33" fmla="*/ 0 h 821"/>
                <a:gd name="T34" fmla="*/ 0 w 102"/>
                <a:gd name="T35" fmla="*/ 0 h 821"/>
                <a:gd name="T36" fmla="*/ 0 w 102"/>
                <a:gd name="T37" fmla="*/ 0 h 821"/>
                <a:gd name="T38" fmla="*/ 0 w 102"/>
                <a:gd name="T39" fmla="*/ 0 h 821"/>
                <a:gd name="T40" fmla="*/ 0 w 102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821"/>
                <a:gd name="T65" fmla="*/ 102 w 102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821">
                  <a:moveTo>
                    <a:pt x="82" y="0"/>
                  </a:moveTo>
                  <a:lnTo>
                    <a:pt x="57" y="78"/>
                  </a:lnTo>
                  <a:lnTo>
                    <a:pt x="41" y="157"/>
                  </a:lnTo>
                  <a:lnTo>
                    <a:pt x="31" y="240"/>
                  </a:lnTo>
                  <a:lnTo>
                    <a:pt x="28" y="326"/>
                  </a:lnTo>
                  <a:lnTo>
                    <a:pt x="31" y="419"/>
                  </a:lnTo>
                  <a:lnTo>
                    <a:pt x="41" y="519"/>
                  </a:lnTo>
                  <a:lnTo>
                    <a:pt x="55" y="629"/>
                  </a:lnTo>
                  <a:lnTo>
                    <a:pt x="73" y="751"/>
                  </a:lnTo>
                  <a:lnTo>
                    <a:pt x="102" y="821"/>
                  </a:lnTo>
                  <a:lnTo>
                    <a:pt x="53" y="821"/>
                  </a:lnTo>
                  <a:lnTo>
                    <a:pt x="35" y="751"/>
                  </a:lnTo>
                  <a:lnTo>
                    <a:pt x="22" y="663"/>
                  </a:lnTo>
                  <a:lnTo>
                    <a:pt x="12" y="577"/>
                  </a:lnTo>
                  <a:lnTo>
                    <a:pt x="5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5" y="226"/>
                  </a:lnTo>
                  <a:lnTo>
                    <a:pt x="16" y="134"/>
                  </a:lnTo>
                  <a:lnTo>
                    <a:pt x="35" y="3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80" name="Freeform 198"/>
            <p:cNvSpPr>
              <a:spLocks/>
            </p:cNvSpPr>
            <p:nvPr/>
          </p:nvSpPr>
          <p:spPr bwMode="auto">
            <a:xfrm>
              <a:off x="626" y="2440"/>
              <a:ext cx="21" cy="203"/>
            </a:xfrm>
            <a:custGeom>
              <a:avLst/>
              <a:gdLst>
                <a:gd name="T0" fmla="*/ 0 w 82"/>
                <a:gd name="T1" fmla="*/ 0 h 811"/>
                <a:gd name="T2" fmla="*/ 0 w 82"/>
                <a:gd name="T3" fmla="*/ 0 h 811"/>
                <a:gd name="T4" fmla="*/ 0 w 82"/>
                <a:gd name="T5" fmla="*/ 0 h 811"/>
                <a:gd name="T6" fmla="*/ 0 w 82"/>
                <a:gd name="T7" fmla="*/ 0 h 811"/>
                <a:gd name="T8" fmla="*/ 0 w 82"/>
                <a:gd name="T9" fmla="*/ 1 h 811"/>
                <a:gd name="T10" fmla="*/ 0 w 82"/>
                <a:gd name="T11" fmla="*/ 1 h 811"/>
                <a:gd name="T12" fmla="*/ 0 w 82"/>
                <a:gd name="T13" fmla="*/ 1 h 811"/>
                <a:gd name="T14" fmla="*/ 0 w 82"/>
                <a:gd name="T15" fmla="*/ 1 h 811"/>
                <a:gd name="T16" fmla="*/ 0 w 82"/>
                <a:gd name="T17" fmla="*/ 1 h 811"/>
                <a:gd name="T18" fmla="*/ 0 w 82"/>
                <a:gd name="T19" fmla="*/ 1 h 811"/>
                <a:gd name="T20" fmla="*/ 0 w 82"/>
                <a:gd name="T21" fmla="*/ 1 h 811"/>
                <a:gd name="T22" fmla="*/ 0 w 82"/>
                <a:gd name="T23" fmla="*/ 1 h 811"/>
                <a:gd name="T24" fmla="*/ 0 w 82"/>
                <a:gd name="T25" fmla="*/ 1 h 811"/>
                <a:gd name="T26" fmla="*/ 0 w 82"/>
                <a:gd name="T27" fmla="*/ 1 h 811"/>
                <a:gd name="T28" fmla="*/ 0 w 82"/>
                <a:gd name="T29" fmla="*/ 0 h 811"/>
                <a:gd name="T30" fmla="*/ 0 w 82"/>
                <a:gd name="T31" fmla="*/ 0 h 811"/>
                <a:gd name="T32" fmla="*/ 0 w 82"/>
                <a:gd name="T33" fmla="*/ 0 h 811"/>
                <a:gd name="T34" fmla="*/ 0 w 82"/>
                <a:gd name="T35" fmla="*/ 0 h 811"/>
                <a:gd name="T36" fmla="*/ 0 w 82"/>
                <a:gd name="T37" fmla="*/ 0 h 811"/>
                <a:gd name="T38" fmla="*/ 0 w 82"/>
                <a:gd name="T39" fmla="*/ 0 h 811"/>
                <a:gd name="T40" fmla="*/ 0 w 82"/>
                <a:gd name="T41" fmla="*/ 0 h 811"/>
                <a:gd name="T42" fmla="*/ 0 w 82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811"/>
                <a:gd name="T68" fmla="*/ 82 w 82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811">
                  <a:moveTo>
                    <a:pt x="38" y="0"/>
                  </a:moveTo>
                  <a:lnTo>
                    <a:pt x="46" y="104"/>
                  </a:lnTo>
                  <a:lnTo>
                    <a:pt x="51" y="206"/>
                  </a:lnTo>
                  <a:lnTo>
                    <a:pt x="52" y="306"/>
                  </a:lnTo>
                  <a:lnTo>
                    <a:pt x="50" y="405"/>
                  </a:lnTo>
                  <a:lnTo>
                    <a:pt x="42" y="505"/>
                  </a:lnTo>
                  <a:lnTo>
                    <a:pt x="32" y="606"/>
                  </a:lnTo>
                  <a:lnTo>
                    <a:pt x="18" y="707"/>
                  </a:lnTo>
                  <a:lnTo>
                    <a:pt x="0" y="811"/>
                  </a:lnTo>
                  <a:lnTo>
                    <a:pt x="47" y="801"/>
                  </a:lnTo>
                  <a:lnTo>
                    <a:pt x="57" y="749"/>
                  </a:lnTo>
                  <a:lnTo>
                    <a:pt x="66" y="666"/>
                  </a:lnTo>
                  <a:lnTo>
                    <a:pt x="75" y="562"/>
                  </a:lnTo>
                  <a:lnTo>
                    <a:pt x="80" y="446"/>
                  </a:lnTo>
                  <a:lnTo>
                    <a:pt x="82" y="326"/>
                  </a:lnTo>
                  <a:lnTo>
                    <a:pt x="80" y="211"/>
                  </a:lnTo>
                  <a:lnTo>
                    <a:pt x="71" y="10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7" y="29"/>
                  </a:lnTo>
                  <a:lnTo>
                    <a:pt x="53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81" name="Freeform 199"/>
            <p:cNvSpPr>
              <a:spLocks/>
            </p:cNvSpPr>
            <p:nvPr/>
          </p:nvSpPr>
          <p:spPr bwMode="auto">
            <a:xfrm>
              <a:off x="416" y="2479"/>
              <a:ext cx="323" cy="173"/>
            </a:xfrm>
            <a:custGeom>
              <a:avLst/>
              <a:gdLst>
                <a:gd name="T0" fmla="*/ 0 w 1294"/>
                <a:gd name="T1" fmla="*/ 0 h 692"/>
                <a:gd name="T2" fmla="*/ 0 w 1294"/>
                <a:gd name="T3" fmla="*/ 0 h 692"/>
                <a:gd name="T4" fmla="*/ 0 w 1294"/>
                <a:gd name="T5" fmla="*/ 1 h 692"/>
                <a:gd name="T6" fmla="*/ 0 w 1294"/>
                <a:gd name="T7" fmla="*/ 1 h 692"/>
                <a:gd name="T8" fmla="*/ 0 w 1294"/>
                <a:gd name="T9" fmla="*/ 1 h 692"/>
                <a:gd name="T10" fmla="*/ 0 w 1294"/>
                <a:gd name="T11" fmla="*/ 1 h 692"/>
                <a:gd name="T12" fmla="*/ 0 w 1294"/>
                <a:gd name="T13" fmla="*/ 1 h 692"/>
                <a:gd name="T14" fmla="*/ 0 w 1294"/>
                <a:gd name="T15" fmla="*/ 1 h 692"/>
                <a:gd name="T16" fmla="*/ 0 w 1294"/>
                <a:gd name="T17" fmla="*/ 1 h 692"/>
                <a:gd name="T18" fmla="*/ 0 w 1294"/>
                <a:gd name="T19" fmla="*/ 1 h 692"/>
                <a:gd name="T20" fmla="*/ 0 w 1294"/>
                <a:gd name="T21" fmla="*/ 1 h 692"/>
                <a:gd name="T22" fmla="*/ 0 w 1294"/>
                <a:gd name="T23" fmla="*/ 1 h 692"/>
                <a:gd name="T24" fmla="*/ 1 w 1294"/>
                <a:gd name="T25" fmla="*/ 1 h 692"/>
                <a:gd name="T26" fmla="*/ 1 w 1294"/>
                <a:gd name="T27" fmla="*/ 1 h 692"/>
                <a:gd name="T28" fmla="*/ 1 w 1294"/>
                <a:gd name="T29" fmla="*/ 1 h 692"/>
                <a:gd name="T30" fmla="*/ 1 w 1294"/>
                <a:gd name="T31" fmla="*/ 1 h 692"/>
                <a:gd name="T32" fmla="*/ 1 w 1294"/>
                <a:gd name="T33" fmla="*/ 1 h 692"/>
                <a:gd name="T34" fmla="*/ 1 w 1294"/>
                <a:gd name="T35" fmla="*/ 1 h 692"/>
                <a:gd name="T36" fmla="*/ 1 w 1294"/>
                <a:gd name="T37" fmla="*/ 1 h 692"/>
                <a:gd name="T38" fmla="*/ 1 w 1294"/>
                <a:gd name="T39" fmla="*/ 1 h 692"/>
                <a:gd name="T40" fmla="*/ 1 w 1294"/>
                <a:gd name="T41" fmla="*/ 1 h 692"/>
                <a:gd name="T42" fmla="*/ 1 w 1294"/>
                <a:gd name="T43" fmla="*/ 1 h 692"/>
                <a:gd name="T44" fmla="*/ 1 w 1294"/>
                <a:gd name="T45" fmla="*/ 1 h 692"/>
                <a:gd name="T46" fmla="*/ 1 w 1294"/>
                <a:gd name="T47" fmla="*/ 0 h 692"/>
                <a:gd name="T48" fmla="*/ 1 w 1294"/>
                <a:gd name="T49" fmla="*/ 0 h 692"/>
                <a:gd name="T50" fmla="*/ 1 w 1294"/>
                <a:gd name="T51" fmla="*/ 0 h 692"/>
                <a:gd name="T52" fmla="*/ 1 w 1294"/>
                <a:gd name="T53" fmla="*/ 1 h 692"/>
                <a:gd name="T54" fmla="*/ 1 w 1294"/>
                <a:gd name="T55" fmla="*/ 1 h 692"/>
                <a:gd name="T56" fmla="*/ 1 w 1294"/>
                <a:gd name="T57" fmla="*/ 1 h 692"/>
                <a:gd name="T58" fmla="*/ 1 w 1294"/>
                <a:gd name="T59" fmla="*/ 1 h 692"/>
                <a:gd name="T60" fmla="*/ 1 w 1294"/>
                <a:gd name="T61" fmla="*/ 1 h 692"/>
                <a:gd name="T62" fmla="*/ 1 w 1294"/>
                <a:gd name="T63" fmla="*/ 1 h 692"/>
                <a:gd name="T64" fmla="*/ 1 w 1294"/>
                <a:gd name="T65" fmla="*/ 1 h 692"/>
                <a:gd name="T66" fmla="*/ 1 w 1294"/>
                <a:gd name="T67" fmla="*/ 1 h 692"/>
                <a:gd name="T68" fmla="*/ 1 w 1294"/>
                <a:gd name="T69" fmla="*/ 1 h 692"/>
                <a:gd name="T70" fmla="*/ 1 w 1294"/>
                <a:gd name="T71" fmla="*/ 1 h 692"/>
                <a:gd name="T72" fmla="*/ 1 w 1294"/>
                <a:gd name="T73" fmla="*/ 1 h 692"/>
                <a:gd name="T74" fmla="*/ 1 w 1294"/>
                <a:gd name="T75" fmla="*/ 1 h 692"/>
                <a:gd name="T76" fmla="*/ 0 w 1294"/>
                <a:gd name="T77" fmla="*/ 1 h 692"/>
                <a:gd name="T78" fmla="*/ 0 w 1294"/>
                <a:gd name="T79" fmla="*/ 1 h 692"/>
                <a:gd name="T80" fmla="*/ 0 w 1294"/>
                <a:gd name="T81" fmla="*/ 1 h 692"/>
                <a:gd name="T82" fmla="*/ 0 w 1294"/>
                <a:gd name="T83" fmla="*/ 1 h 692"/>
                <a:gd name="T84" fmla="*/ 0 w 1294"/>
                <a:gd name="T85" fmla="*/ 1 h 692"/>
                <a:gd name="T86" fmla="*/ 0 w 1294"/>
                <a:gd name="T87" fmla="*/ 1 h 692"/>
                <a:gd name="T88" fmla="*/ 0 w 1294"/>
                <a:gd name="T89" fmla="*/ 1 h 692"/>
                <a:gd name="T90" fmla="*/ 0 w 1294"/>
                <a:gd name="T91" fmla="*/ 1 h 692"/>
                <a:gd name="T92" fmla="*/ 0 w 1294"/>
                <a:gd name="T93" fmla="*/ 1 h 692"/>
                <a:gd name="T94" fmla="*/ 0 w 1294"/>
                <a:gd name="T95" fmla="*/ 0 h 692"/>
                <a:gd name="T96" fmla="*/ 0 w 1294"/>
                <a:gd name="T97" fmla="*/ 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4"/>
                <a:gd name="T148" fmla="*/ 0 h 692"/>
                <a:gd name="T149" fmla="*/ 1294 w 1294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4" h="692">
                  <a:moveTo>
                    <a:pt x="39" y="68"/>
                  </a:moveTo>
                  <a:lnTo>
                    <a:pt x="39" y="149"/>
                  </a:lnTo>
                  <a:lnTo>
                    <a:pt x="43" y="227"/>
                  </a:lnTo>
                  <a:lnTo>
                    <a:pt x="50" y="300"/>
                  </a:lnTo>
                  <a:lnTo>
                    <a:pt x="64" y="367"/>
                  </a:lnTo>
                  <a:lnTo>
                    <a:pt x="85" y="434"/>
                  </a:lnTo>
                  <a:lnTo>
                    <a:pt x="118" y="496"/>
                  </a:lnTo>
                  <a:lnTo>
                    <a:pt x="163" y="556"/>
                  </a:lnTo>
                  <a:lnTo>
                    <a:pt x="223" y="615"/>
                  </a:lnTo>
                  <a:lnTo>
                    <a:pt x="249" y="619"/>
                  </a:lnTo>
                  <a:lnTo>
                    <a:pt x="277" y="623"/>
                  </a:lnTo>
                  <a:lnTo>
                    <a:pt x="303" y="627"/>
                  </a:lnTo>
                  <a:lnTo>
                    <a:pt x="331" y="630"/>
                  </a:lnTo>
                  <a:lnTo>
                    <a:pt x="358" y="633"/>
                  </a:lnTo>
                  <a:lnTo>
                    <a:pt x="384" y="637"/>
                  </a:lnTo>
                  <a:lnTo>
                    <a:pt x="413" y="639"/>
                  </a:lnTo>
                  <a:lnTo>
                    <a:pt x="441" y="642"/>
                  </a:lnTo>
                  <a:lnTo>
                    <a:pt x="468" y="643"/>
                  </a:lnTo>
                  <a:lnTo>
                    <a:pt x="497" y="645"/>
                  </a:lnTo>
                  <a:lnTo>
                    <a:pt x="525" y="647"/>
                  </a:lnTo>
                  <a:lnTo>
                    <a:pt x="554" y="648"/>
                  </a:lnTo>
                  <a:lnTo>
                    <a:pt x="582" y="648"/>
                  </a:lnTo>
                  <a:lnTo>
                    <a:pt x="612" y="648"/>
                  </a:lnTo>
                  <a:lnTo>
                    <a:pt x="641" y="648"/>
                  </a:lnTo>
                  <a:lnTo>
                    <a:pt x="671" y="648"/>
                  </a:lnTo>
                  <a:lnTo>
                    <a:pt x="700" y="647"/>
                  </a:lnTo>
                  <a:lnTo>
                    <a:pt x="730" y="645"/>
                  </a:lnTo>
                  <a:lnTo>
                    <a:pt x="761" y="644"/>
                  </a:lnTo>
                  <a:lnTo>
                    <a:pt x="792" y="642"/>
                  </a:lnTo>
                  <a:lnTo>
                    <a:pt x="823" y="639"/>
                  </a:lnTo>
                  <a:lnTo>
                    <a:pt x="853" y="637"/>
                  </a:lnTo>
                  <a:lnTo>
                    <a:pt x="884" y="633"/>
                  </a:lnTo>
                  <a:lnTo>
                    <a:pt x="917" y="629"/>
                  </a:lnTo>
                  <a:lnTo>
                    <a:pt x="948" y="624"/>
                  </a:lnTo>
                  <a:lnTo>
                    <a:pt x="981" y="619"/>
                  </a:lnTo>
                  <a:lnTo>
                    <a:pt x="1013" y="614"/>
                  </a:lnTo>
                  <a:lnTo>
                    <a:pt x="1046" y="608"/>
                  </a:lnTo>
                  <a:lnTo>
                    <a:pt x="1078" y="600"/>
                  </a:lnTo>
                  <a:lnTo>
                    <a:pt x="1112" y="593"/>
                  </a:lnTo>
                  <a:lnTo>
                    <a:pt x="1146" y="585"/>
                  </a:lnTo>
                  <a:lnTo>
                    <a:pt x="1180" y="576"/>
                  </a:lnTo>
                  <a:lnTo>
                    <a:pt x="1184" y="565"/>
                  </a:lnTo>
                  <a:lnTo>
                    <a:pt x="1192" y="536"/>
                  </a:lnTo>
                  <a:lnTo>
                    <a:pt x="1205" y="489"/>
                  </a:lnTo>
                  <a:lnTo>
                    <a:pt x="1220" y="425"/>
                  </a:lnTo>
                  <a:lnTo>
                    <a:pt x="1232" y="343"/>
                  </a:lnTo>
                  <a:lnTo>
                    <a:pt x="1244" y="244"/>
                  </a:lnTo>
                  <a:lnTo>
                    <a:pt x="1249" y="130"/>
                  </a:lnTo>
                  <a:lnTo>
                    <a:pt x="1246" y="0"/>
                  </a:lnTo>
                  <a:lnTo>
                    <a:pt x="1294" y="78"/>
                  </a:lnTo>
                  <a:lnTo>
                    <a:pt x="1293" y="148"/>
                  </a:lnTo>
                  <a:lnTo>
                    <a:pt x="1288" y="217"/>
                  </a:lnTo>
                  <a:lnTo>
                    <a:pt x="1281" y="286"/>
                  </a:lnTo>
                  <a:lnTo>
                    <a:pt x="1271" y="355"/>
                  </a:lnTo>
                  <a:lnTo>
                    <a:pt x="1259" y="422"/>
                  </a:lnTo>
                  <a:lnTo>
                    <a:pt x="1244" y="490"/>
                  </a:lnTo>
                  <a:lnTo>
                    <a:pt x="1227" y="558"/>
                  </a:lnTo>
                  <a:lnTo>
                    <a:pt x="1209" y="625"/>
                  </a:lnTo>
                  <a:lnTo>
                    <a:pt x="1176" y="630"/>
                  </a:lnTo>
                  <a:lnTo>
                    <a:pt x="1145" y="635"/>
                  </a:lnTo>
                  <a:lnTo>
                    <a:pt x="1115" y="640"/>
                  </a:lnTo>
                  <a:lnTo>
                    <a:pt x="1086" y="645"/>
                  </a:lnTo>
                  <a:lnTo>
                    <a:pt x="1057" y="650"/>
                  </a:lnTo>
                  <a:lnTo>
                    <a:pt x="1030" y="654"/>
                  </a:lnTo>
                  <a:lnTo>
                    <a:pt x="1002" y="659"/>
                  </a:lnTo>
                  <a:lnTo>
                    <a:pt x="976" y="663"/>
                  </a:lnTo>
                  <a:lnTo>
                    <a:pt x="949" y="667"/>
                  </a:lnTo>
                  <a:lnTo>
                    <a:pt x="923" y="670"/>
                  </a:lnTo>
                  <a:lnTo>
                    <a:pt x="897" y="674"/>
                  </a:lnTo>
                  <a:lnTo>
                    <a:pt x="870" y="678"/>
                  </a:lnTo>
                  <a:lnTo>
                    <a:pt x="844" y="680"/>
                  </a:lnTo>
                  <a:lnTo>
                    <a:pt x="818" y="684"/>
                  </a:lnTo>
                  <a:lnTo>
                    <a:pt x="792" y="687"/>
                  </a:lnTo>
                  <a:lnTo>
                    <a:pt x="764" y="688"/>
                  </a:lnTo>
                  <a:lnTo>
                    <a:pt x="736" y="689"/>
                  </a:lnTo>
                  <a:lnTo>
                    <a:pt x="708" y="691"/>
                  </a:lnTo>
                  <a:lnTo>
                    <a:pt x="679" y="692"/>
                  </a:lnTo>
                  <a:lnTo>
                    <a:pt x="649" y="692"/>
                  </a:lnTo>
                  <a:lnTo>
                    <a:pt x="617" y="692"/>
                  </a:lnTo>
                  <a:lnTo>
                    <a:pt x="586" y="692"/>
                  </a:lnTo>
                  <a:lnTo>
                    <a:pt x="554" y="691"/>
                  </a:lnTo>
                  <a:lnTo>
                    <a:pt x="518" y="689"/>
                  </a:lnTo>
                  <a:lnTo>
                    <a:pt x="482" y="687"/>
                  </a:lnTo>
                  <a:lnTo>
                    <a:pt x="446" y="684"/>
                  </a:lnTo>
                  <a:lnTo>
                    <a:pt x="407" y="680"/>
                  </a:lnTo>
                  <a:lnTo>
                    <a:pt x="366" y="677"/>
                  </a:lnTo>
                  <a:lnTo>
                    <a:pt x="323" y="672"/>
                  </a:lnTo>
                  <a:lnTo>
                    <a:pt x="279" y="667"/>
                  </a:lnTo>
                  <a:lnTo>
                    <a:pt x="233" y="660"/>
                  </a:lnTo>
                  <a:lnTo>
                    <a:pt x="184" y="654"/>
                  </a:lnTo>
                  <a:lnTo>
                    <a:pt x="141" y="598"/>
                  </a:lnTo>
                  <a:lnTo>
                    <a:pt x="106" y="541"/>
                  </a:lnTo>
                  <a:lnTo>
                    <a:pt x="80" y="485"/>
                  </a:lnTo>
                  <a:lnTo>
                    <a:pt x="59" y="429"/>
                  </a:lnTo>
                  <a:lnTo>
                    <a:pt x="41" y="370"/>
                  </a:lnTo>
                  <a:lnTo>
                    <a:pt x="26" y="310"/>
                  </a:lnTo>
                  <a:lnTo>
                    <a:pt x="14" y="244"/>
                  </a:lnTo>
                  <a:lnTo>
                    <a:pt x="0" y="174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82" name="Freeform 200"/>
            <p:cNvSpPr>
              <a:spLocks/>
            </p:cNvSpPr>
            <p:nvPr/>
          </p:nvSpPr>
          <p:spPr bwMode="auto">
            <a:xfrm>
              <a:off x="429" y="2706"/>
              <a:ext cx="310" cy="39"/>
            </a:xfrm>
            <a:custGeom>
              <a:avLst/>
              <a:gdLst>
                <a:gd name="T0" fmla="*/ 0 w 1243"/>
                <a:gd name="T1" fmla="*/ 0 h 156"/>
                <a:gd name="T2" fmla="*/ 0 w 1243"/>
                <a:gd name="T3" fmla="*/ 0 h 156"/>
                <a:gd name="T4" fmla="*/ 0 w 1243"/>
                <a:gd name="T5" fmla="*/ 0 h 156"/>
                <a:gd name="T6" fmla="*/ 0 w 1243"/>
                <a:gd name="T7" fmla="*/ 0 h 156"/>
                <a:gd name="T8" fmla="*/ 0 w 1243"/>
                <a:gd name="T9" fmla="*/ 0 h 156"/>
                <a:gd name="T10" fmla="*/ 0 w 1243"/>
                <a:gd name="T11" fmla="*/ 0 h 156"/>
                <a:gd name="T12" fmla="*/ 0 w 1243"/>
                <a:gd name="T13" fmla="*/ 0 h 156"/>
                <a:gd name="T14" fmla="*/ 0 w 1243"/>
                <a:gd name="T15" fmla="*/ 0 h 156"/>
                <a:gd name="T16" fmla="*/ 1 w 1243"/>
                <a:gd name="T17" fmla="*/ 0 h 156"/>
                <a:gd name="T18" fmla="*/ 1 w 1243"/>
                <a:gd name="T19" fmla="*/ 0 h 156"/>
                <a:gd name="T20" fmla="*/ 1 w 1243"/>
                <a:gd name="T21" fmla="*/ 0 h 156"/>
                <a:gd name="T22" fmla="*/ 1 w 1243"/>
                <a:gd name="T23" fmla="*/ 0 h 156"/>
                <a:gd name="T24" fmla="*/ 1 w 1243"/>
                <a:gd name="T25" fmla="*/ 0 h 156"/>
                <a:gd name="T26" fmla="*/ 1 w 1243"/>
                <a:gd name="T27" fmla="*/ 0 h 156"/>
                <a:gd name="T28" fmla="*/ 1 w 1243"/>
                <a:gd name="T29" fmla="*/ 0 h 156"/>
                <a:gd name="T30" fmla="*/ 1 w 1243"/>
                <a:gd name="T31" fmla="*/ 0 h 156"/>
                <a:gd name="T32" fmla="*/ 1 w 1243"/>
                <a:gd name="T33" fmla="*/ 0 h 156"/>
                <a:gd name="T34" fmla="*/ 1 w 1243"/>
                <a:gd name="T35" fmla="*/ 0 h 156"/>
                <a:gd name="T36" fmla="*/ 1 w 1243"/>
                <a:gd name="T37" fmla="*/ 0 h 156"/>
                <a:gd name="T38" fmla="*/ 1 w 1243"/>
                <a:gd name="T39" fmla="*/ 0 h 156"/>
                <a:gd name="T40" fmla="*/ 1 w 1243"/>
                <a:gd name="T41" fmla="*/ 0 h 156"/>
                <a:gd name="T42" fmla="*/ 1 w 1243"/>
                <a:gd name="T43" fmla="*/ 0 h 156"/>
                <a:gd name="T44" fmla="*/ 1 w 1243"/>
                <a:gd name="T45" fmla="*/ 0 h 156"/>
                <a:gd name="T46" fmla="*/ 0 w 1243"/>
                <a:gd name="T47" fmla="*/ 0 h 156"/>
                <a:gd name="T48" fmla="*/ 0 w 1243"/>
                <a:gd name="T49" fmla="*/ 0 h 156"/>
                <a:gd name="T50" fmla="*/ 0 w 1243"/>
                <a:gd name="T51" fmla="*/ 0 h 156"/>
                <a:gd name="T52" fmla="*/ 0 w 1243"/>
                <a:gd name="T53" fmla="*/ 0 h 156"/>
                <a:gd name="T54" fmla="*/ 0 w 1243"/>
                <a:gd name="T55" fmla="*/ 0 h 156"/>
                <a:gd name="T56" fmla="*/ 0 w 1243"/>
                <a:gd name="T57" fmla="*/ 0 h 156"/>
                <a:gd name="T58" fmla="*/ 0 w 1243"/>
                <a:gd name="T59" fmla="*/ 0 h 156"/>
                <a:gd name="T60" fmla="*/ 0 w 1243"/>
                <a:gd name="T61" fmla="*/ 0 h 156"/>
                <a:gd name="T62" fmla="*/ 0 w 1243"/>
                <a:gd name="T63" fmla="*/ 0 h 156"/>
                <a:gd name="T64" fmla="*/ 0 w 1243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3"/>
                <a:gd name="T100" fmla="*/ 0 h 156"/>
                <a:gd name="T101" fmla="*/ 1243 w 1243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3" h="156">
                  <a:moveTo>
                    <a:pt x="0" y="30"/>
                  </a:moveTo>
                  <a:lnTo>
                    <a:pt x="45" y="42"/>
                  </a:lnTo>
                  <a:lnTo>
                    <a:pt x="90" y="52"/>
                  </a:lnTo>
                  <a:lnTo>
                    <a:pt x="134" y="60"/>
                  </a:lnTo>
                  <a:lnTo>
                    <a:pt x="177" y="69"/>
                  </a:lnTo>
                  <a:lnTo>
                    <a:pt x="219" y="77"/>
                  </a:lnTo>
                  <a:lnTo>
                    <a:pt x="261" y="84"/>
                  </a:lnTo>
                  <a:lnTo>
                    <a:pt x="302" y="91"/>
                  </a:lnTo>
                  <a:lnTo>
                    <a:pt x="343" y="96"/>
                  </a:lnTo>
                  <a:lnTo>
                    <a:pt x="383" y="101"/>
                  </a:lnTo>
                  <a:lnTo>
                    <a:pt x="423" y="104"/>
                  </a:lnTo>
                  <a:lnTo>
                    <a:pt x="462" y="107"/>
                  </a:lnTo>
                  <a:lnTo>
                    <a:pt x="501" y="109"/>
                  </a:lnTo>
                  <a:lnTo>
                    <a:pt x="540" y="112"/>
                  </a:lnTo>
                  <a:lnTo>
                    <a:pt x="577" y="113"/>
                  </a:lnTo>
                  <a:lnTo>
                    <a:pt x="615" y="113"/>
                  </a:lnTo>
                  <a:lnTo>
                    <a:pt x="653" y="112"/>
                  </a:lnTo>
                  <a:lnTo>
                    <a:pt x="690" y="111"/>
                  </a:lnTo>
                  <a:lnTo>
                    <a:pt x="728" y="109"/>
                  </a:lnTo>
                  <a:lnTo>
                    <a:pt x="764" y="106"/>
                  </a:lnTo>
                  <a:lnTo>
                    <a:pt x="800" y="102"/>
                  </a:lnTo>
                  <a:lnTo>
                    <a:pt x="837" y="98"/>
                  </a:lnTo>
                  <a:lnTo>
                    <a:pt x="873" y="93"/>
                  </a:lnTo>
                  <a:lnTo>
                    <a:pt x="909" y="87"/>
                  </a:lnTo>
                  <a:lnTo>
                    <a:pt x="944" y="81"/>
                  </a:lnTo>
                  <a:lnTo>
                    <a:pt x="981" y="73"/>
                  </a:lnTo>
                  <a:lnTo>
                    <a:pt x="1017" y="65"/>
                  </a:lnTo>
                  <a:lnTo>
                    <a:pt x="1053" y="55"/>
                  </a:lnTo>
                  <a:lnTo>
                    <a:pt x="1088" y="47"/>
                  </a:lnTo>
                  <a:lnTo>
                    <a:pt x="1125" y="37"/>
                  </a:lnTo>
                  <a:lnTo>
                    <a:pt x="1161" y="25"/>
                  </a:lnTo>
                  <a:lnTo>
                    <a:pt x="1197" y="13"/>
                  </a:lnTo>
                  <a:lnTo>
                    <a:pt x="1234" y="0"/>
                  </a:lnTo>
                  <a:lnTo>
                    <a:pt x="1243" y="50"/>
                  </a:lnTo>
                  <a:lnTo>
                    <a:pt x="1194" y="64"/>
                  </a:lnTo>
                  <a:lnTo>
                    <a:pt x="1146" y="78"/>
                  </a:lnTo>
                  <a:lnTo>
                    <a:pt x="1100" y="91"/>
                  </a:lnTo>
                  <a:lnTo>
                    <a:pt x="1055" y="101"/>
                  </a:lnTo>
                  <a:lnTo>
                    <a:pt x="1011" y="111"/>
                  </a:lnTo>
                  <a:lnTo>
                    <a:pt x="968" y="119"/>
                  </a:lnTo>
                  <a:lnTo>
                    <a:pt x="926" y="127"/>
                  </a:lnTo>
                  <a:lnTo>
                    <a:pt x="886" y="134"/>
                  </a:lnTo>
                  <a:lnTo>
                    <a:pt x="845" y="139"/>
                  </a:lnTo>
                  <a:lnTo>
                    <a:pt x="805" y="144"/>
                  </a:lnTo>
                  <a:lnTo>
                    <a:pt x="767" y="148"/>
                  </a:lnTo>
                  <a:lnTo>
                    <a:pt x="729" y="152"/>
                  </a:lnTo>
                  <a:lnTo>
                    <a:pt x="691" y="154"/>
                  </a:lnTo>
                  <a:lnTo>
                    <a:pt x="655" y="156"/>
                  </a:lnTo>
                  <a:lnTo>
                    <a:pt x="619" y="156"/>
                  </a:lnTo>
                  <a:lnTo>
                    <a:pt x="582" y="156"/>
                  </a:lnTo>
                  <a:lnTo>
                    <a:pt x="547" y="154"/>
                  </a:lnTo>
                  <a:lnTo>
                    <a:pt x="512" y="153"/>
                  </a:lnTo>
                  <a:lnTo>
                    <a:pt x="477" y="151"/>
                  </a:lnTo>
                  <a:lnTo>
                    <a:pt x="442" y="147"/>
                  </a:lnTo>
                  <a:lnTo>
                    <a:pt x="407" y="143"/>
                  </a:lnTo>
                  <a:lnTo>
                    <a:pt x="372" y="138"/>
                  </a:lnTo>
                  <a:lnTo>
                    <a:pt x="337" y="133"/>
                  </a:lnTo>
                  <a:lnTo>
                    <a:pt x="302" y="128"/>
                  </a:lnTo>
                  <a:lnTo>
                    <a:pt x="267" y="122"/>
                  </a:lnTo>
                  <a:lnTo>
                    <a:pt x="232" y="114"/>
                  </a:lnTo>
                  <a:lnTo>
                    <a:pt x="195" y="107"/>
                  </a:lnTo>
                  <a:lnTo>
                    <a:pt x="159" y="99"/>
                  </a:lnTo>
                  <a:lnTo>
                    <a:pt x="123" y="92"/>
                  </a:lnTo>
                  <a:lnTo>
                    <a:pt x="85" y="83"/>
                  </a:lnTo>
                  <a:lnTo>
                    <a:pt x="48" y="74"/>
                  </a:lnTo>
                  <a:lnTo>
                    <a:pt x="9" y="6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83" name="Freeform 201"/>
            <p:cNvSpPr>
              <a:spLocks/>
            </p:cNvSpPr>
            <p:nvPr/>
          </p:nvSpPr>
          <p:spPr bwMode="auto">
            <a:xfrm>
              <a:off x="426" y="2784"/>
              <a:ext cx="313" cy="50"/>
            </a:xfrm>
            <a:custGeom>
              <a:avLst/>
              <a:gdLst>
                <a:gd name="T0" fmla="*/ 0 w 1254"/>
                <a:gd name="T1" fmla="*/ 0 h 203"/>
                <a:gd name="T2" fmla="*/ 0 w 1254"/>
                <a:gd name="T3" fmla="*/ 0 h 203"/>
                <a:gd name="T4" fmla="*/ 0 w 1254"/>
                <a:gd name="T5" fmla="*/ 0 h 203"/>
                <a:gd name="T6" fmla="*/ 0 w 1254"/>
                <a:gd name="T7" fmla="*/ 0 h 203"/>
                <a:gd name="T8" fmla="*/ 0 w 1254"/>
                <a:gd name="T9" fmla="*/ 0 h 203"/>
                <a:gd name="T10" fmla="*/ 0 w 1254"/>
                <a:gd name="T11" fmla="*/ 0 h 203"/>
                <a:gd name="T12" fmla="*/ 0 w 1254"/>
                <a:gd name="T13" fmla="*/ 0 h 203"/>
                <a:gd name="T14" fmla="*/ 0 w 1254"/>
                <a:gd name="T15" fmla="*/ 0 h 203"/>
                <a:gd name="T16" fmla="*/ 1 w 1254"/>
                <a:gd name="T17" fmla="*/ 0 h 203"/>
                <a:gd name="T18" fmla="*/ 1 w 1254"/>
                <a:gd name="T19" fmla="*/ 0 h 203"/>
                <a:gd name="T20" fmla="*/ 1 w 1254"/>
                <a:gd name="T21" fmla="*/ 0 h 203"/>
                <a:gd name="T22" fmla="*/ 1 w 1254"/>
                <a:gd name="T23" fmla="*/ 0 h 203"/>
                <a:gd name="T24" fmla="*/ 1 w 1254"/>
                <a:gd name="T25" fmla="*/ 0 h 203"/>
                <a:gd name="T26" fmla="*/ 1 w 1254"/>
                <a:gd name="T27" fmla="*/ 0 h 203"/>
                <a:gd name="T28" fmla="*/ 1 w 1254"/>
                <a:gd name="T29" fmla="*/ 0 h 203"/>
                <a:gd name="T30" fmla="*/ 1 w 1254"/>
                <a:gd name="T31" fmla="*/ 0 h 203"/>
                <a:gd name="T32" fmla="*/ 1 w 1254"/>
                <a:gd name="T33" fmla="*/ 0 h 203"/>
                <a:gd name="T34" fmla="*/ 1 w 1254"/>
                <a:gd name="T35" fmla="*/ 0 h 203"/>
                <a:gd name="T36" fmla="*/ 1 w 1254"/>
                <a:gd name="T37" fmla="*/ 0 h 203"/>
                <a:gd name="T38" fmla="*/ 1 w 1254"/>
                <a:gd name="T39" fmla="*/ 0 h 203"/>
                <a:gd name="T40" fmla="*/ 1 w 1254"/>
                <a:gd name="T41" fmla="*/ 0 h 203"/>
                <a:gd name="T42" fmla="*/ 1 w 1254"/>
                <a:gd name="T43" fmla="*/ 0 h 203"/>
                <a:gd name="T44" fmla="*/ 1 w 1254"/>
                <a:gd name="T45" fmla="*/ 0 h 203"/>
                <a:gd name="T46" fmla="*/ 1 w 1254"/>
                <a:gd name="T47" fmla="*/ 0 h 203"/>
                <a:gd name="T48" fmla="*/ 1 w 1254"/>
                <a:gd name="T49" fmla="*/ 0 h 203"/>
                <a:gd name="T50" fmla="*/ 0 w 1254"/>
                <a:gd name="T51" fmla="*/ 0 h 203"/>
                <a:gd name="T52" fmla="*/ 0 w 1254"/>
                <a:gd name="T53" fmla="*/ 0 h 203"/>
                <a:gd name="T54" fmla="*/ 0 w 1254"/>
                <a:gd name="T55" fmla="*/ 0 h 203"/>
                <a:gd name="T56" fmla="*/ 0 w 1254"/>
                <a:gd name="T57" fmla="*/ 0 h 203"/>
                <a:gd name="T58" fmla="*/ 0 w 1254"/>
                <a:gd name="T59" fmla="*/ 0 h 203"/>
                <a:gd name="T60" fmla="*/ 0 w 1254"/>
                <a:gd name="T61" fmla="*/ 0 h 203"/>
                <a:gd name="T62" fmla="*/ 0 w 1254"/>
                <a:gd name="T63" fmla="*/ 0 h 203"/>
                <a:gd name="T64" fmla="*/ 0 w 1254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4"/>
                <a:gd name="T100" fmla="*/ 0 h 203"/>
                <a:gd name="T101" fmla="*/ 1254 w 1254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4" h="203">
                  <a:moveTo>
                    <a:pt x="0" y="30"/>
                  </a:moveTo>
                  <a:lnTo>
                    <a:pt x="45" y="43"/>
                  </a:lnTo>
                  <a:lnTo>
                    <a:pt x="90" y="55"/>
                  </a:lnTo>
                  <a:lnTo>
                    <a:pt x="134" y="68"/>
                  </a:lnTo>
                  <a:lnTo>
                    <a:pt x="178" y="78"/>
                  </a:lnTo>
                  <a:lnTo>
                    <a:pt x="220" y="88"/>
                  </a:lnTo>
                  <a:lnTo>
                    <a:pt x="263" y="98"/>
                  </a:lnTo>
                  <a:lnTo>
                    <a:pt x="304" y="105"/>
                  </a:lnTo>
                  <a:lnTo>
                    <a:pt x="345" y="114"/>
                  </a:lnTo>
                  <a:lnTo>
                    <a:pt x="387" y="120"/>
                  </a:lnTo>
                  <a:lnTo>
                    <a:pt x="427" y="127"/>
                  </a:lnTo>
                  <a:lnTo>
                    <a:pt x="467" y="132"/>
                  </a:lnTo>
                  <a:lnTo>
                    <a:pt x="507" y="135"/>
                  </a:lnTo>
                  <a:lnTo>
                    <a:pt x="547" y="139"/>
                  </a:lnTo>
                  <a:lnTo>
                    <a:pt x="586" y="142"/>
                  </a:lnTo>
                  <a:lnTo>
                    <a:pt x="625" y="143"/>
                  </a:lnTo>
                  <a:lnTo>
                    <a:pt x="662" y="143"/>
                  </a:lnTo>
                  <a:lnTo>
                    <a:pt x="701" y="143"/>
                  </a:lnTo>
                  <a:lnTo>
                    <a:pt x="739" y="140"/>
                  </a:lnTo>
                  <a:lnTo>
                    <a:pt x="776" y="138"/>
                  </a:lnTo>
                  <a:lnTo>
                    <a:pt x="814" y="134"/>
                  </a:lnTo>
                  <a:lnTo>
                    <a:pt x="851" y="129"/>
                  </a:lnTo>
                  <a:lnTo>
                    <a:pt x="888" y="124"/>
                  </a:lnTo>
                  <a:lnTo>
                    <a:pt x="925" y="117"/>
                  </a:lnTo>
                  <a:lnTo>
                    <a:pt x="962" y="108"/>
                  </a:lnTo>
                  <a:lnTo>
                    <a:pt x="998" y="99"/>
                  </a:lnTo>
                  <a:lnTo>
                    <a:pt x="1034" y="89"/>
                  </a:lnTo>
                  <a:lnTo>
                    <a:pt x="1072" y="77"/>
                  </a:lnTo>
                  <a:lnTo>
                    <a:pt x="1108" y="64"/>
                  </a:lnTo>
                  <a:lnTo>
                    <a:pt x="1145" y="50"/>
                  </a:lnTo>
                  <a:lnTo>
                    <a:pt x="1181" y="35"/>
                  </a:lnTo>
                  <a:lnTo>
                    <a:pt x="1217" y="18"/>
                  </a:lnTo>
                  <a:lnTo>
                    <a:pt x="1254" y="0"/>
                  </a:lnTo>
                  <a:lnTo>
                    <a:pt x="1254" y="50"/>
                  </a:lnTo>
                  <a:lnTo>
                    <a:pt x="1211" y="65"/>
                  </a:lnTo>
                  <a:lnTo>
                    <a:pt x="1170" y="80"/>
                  </a:lnTo>
                  <a:lnTo>
                    <a:pt x="1131" y="94"/>
                  </a:lnTo>
                  <a:lnTo>
                    <a:pt x="1094" y="108"/>
                  </a:lnTo>
                  <a:lnTo>
                    <a:pt x="1059" y="120"/>
                  </a:lnTo>
                  <a:lnTo>
                    <a:pt x="1024" y="132"/>
                  </a:lnTo>
                  <a:lnTo>
                    <a:pt x="992" y="143"/>
                  </a:lnTo>
                  <a:lnTo>
                    <a:pt x="960" y="153"/>
                  </a:lnTo>
                  <a:lnTo>
                    <a:pt x="929" y="162"/>
                  </a:lnTo>
                  <a:lnTo>
                    <a:pt x="899" y="171"/>
                  </a:lnTo>
                  <a:lnTo>
                    <a:pt x="869" y="178"/>
                  </a:lnTo>
                  <a:lnTo>
                    <a:pt x="839" y="184"/>
                  </a:lnTo>
                  <a:lnTo>
                    <a:pt x="809" y="189"/>
                  </a:lnTo>
                  <a:lnTo>
                    <a:pt x="779" y="194"/>
                  </a:lnTo>
                  <a:lnTo>
                    <a:pt x="749" y="198"/>
                  </a:lnTo>
                  <a:lnTo>
                    <a:pt x="719" y="201"/>
                  </a:lnTo>
                  <a:lnTo>
                    <a:pt x="687" y="202"/>
                  </a:lnTo>
                  <a:lnTo>
                    <a:pt x="655" y="203"/>
                  </a:lnTo>
                  <a:lnTo>
                    <a:pt x="621" y="202"/>
                  </a:lnTo>
                  <a:lnTo>
                    <a:pt x="587" y="201"/>
                  </a:lnTo>
                  <a:lnTo>
                    <a:pt x="551" y="198"/>
                  </a:lnTo>
                  <a:lnTo>
                    <a:pt x="513" y="193"/>
                  </a:lnTo>
                  <a:lnTo>
                    <a:pt x="473" y="188"/>
                  </a:lnTo>
                  <a:lnTo>
                    <a:pt x="432" y="182"/>
                  </a:lnTo>
                  <a:lnTo>
                    <a:pt x="388" y="176"/>
                  </a:lnTo>
                  <a:lnTo>
                    <a:pt x="342" y="167"/>
                  </a:lnTo>
                  <a:lnTo>
                    <a:pt x="294" y="157"/>
                  </a:lnTo>
                  <a:lnTo>
                    <a:pt x="242" y="145"/>
                  </a:lnTo>
                  <a:lnTo>
                    <a:pt x="188" y="133"/>
                  </a:lnTo>
                  <a:lnTo>
                    <a:pt x="130" y="119"/>
                  </a:lnTo>
                  <a:lnTo>
                    <a:pt x="69" y="104"/>
                  </a:lnTo>
                  <a:lnTo>
                    <a:pt x="5" y="8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84" name="Freeform 202"/>
            <p:cNvSpPr>
              <a:spLocks/>
            </p:cNvSpPr>
            <p:nvPr/>
          </p:nvSpPr>
          <p:spPr bwMode="auto">
            <a:xfrm>
              <a:off x="706" y="2633"/>
              <a:ext cx="31" cy="68"/>
            </a:xfrm>
            <a:custGeom>
              <a:avLst/>
              <a:gdLst>
                <a:gd name="T0" fmla="*/ 0 w 123"/>
                <a:gd name="T1" fmla="*/ 0 h 275"/>
                <a:gd name="T2" fmla="*/ 0 w 123"/>
                <a:gd name="T3" fmla="*/ 0 h 275"/>
                <a:gd name="T4" fmla="*/ 0 w 123"/>
                <a:gd name="T5" fmla="*/ 0 h 275"/>
                <a:gd name="T6" fmla="*/ 0 w 123"/>
                <a:gd name="T7" fmla="*/ 0 h 275"/>
                <a:gd name="T8" fmla="*/ 0 w 123"/>
                <a:gd name="T9" fmla="*/ 0 h 275"/>
                <a:gd name="T10" fmla="*/ 0 w 123"/>
                <a:gd name="T11" fmla="*/ 0 h 275"/>
                <a:gd name="T12" fmla="*/ 0 w 123"/>
                <a:gd name="T13" fmla="*/ 0 h 275"/>
                <a:gd name="T14" fmla="*/ 0 w 123"/>
                <a:gd name="T15" fmla="*/ 0 h 275"/>
                <a:gd name="T16" fmla="*/ 0 w 123"/>
                <a:gd name="T17" fmla="*/ 0 h 275"/>
                <a:gd name="T18" fmla="*/ 0 w 123"/>
                <a:gd name="T19" fmla="*/ 0 h 275"/>
                <a:gd name="T20" fmla="*/ 0 w 123"/>
                <a:gd name="T21" fmla="*/ 0 h 275"/>
                <a:gd name="T22" fmla="*/ 0 w 123"/>
                <a:gd name="T23" fmla="*/ 0 h 275"/>
                <a:gd name="T24" fmla="*/ 0 w 123"/>
                <a:gd name="T25" fmla="*/ 0 h 275"/>
                <a:gd name="T26" fmla="*/ 0 w 123"/>
                <a:gd name="T27" fmla="*/ 0 h 275"/>
                <a:gd name="T28" fmla="*/ 0 w 123"/>
                <a:gd name="T29" fmla="*/ 0 h 275"/>
                <a:gd name="T30" fmla="*/ 0 w 123"/>
                <a:gd name="T31" fmla="*/ 0 h 275"/>
                <a:gd name="T32" fmla="*/ 0 w 123"/>
                <a:gd name="T33" fmla="*/ 0 h 275"/>
                <a:gd name="T34" fmla="*/ 0 w 123"/>
                <a:gd name="T35" fmla="*/ 0 h 275"/>
                <a:gd name="T36" fmla="*/ 0 w 123"/>
                <a:gd name="T37" fmla="*/ 0 h 2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275"/>
                <a:gd name="T59" fmla="*/ 123 w 123"/>
                <a:gd name="T60" fmla="*/ 275 h 2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275">
                  <a:moveTo>
                    <a:pt x="29" y="0"/>
                  </a:moveTo>
                  <a:lnTo>
                    <a:pt x="50" y="34"/>
                  </a:lnTo>
                  <a:lnTo>
                    <a:pt x="67" y="65"/>
                  </a:lnTo>
                  <a:lnTo>
                    <a:pt x="80" y="94"/>
                  </a:lnTo>
                  <a:lnTo>
                    <a:pt x="90" y="123"/>
                  </a:lnTo>
                  <a:lnTo>
                    <a:pt x="99" y="152"/>
                  </a:lnTo>
                  <a:lnTo>
                    <a:pt x="106" y="185"/>
                  </a:lnTo>
                  <a:lnTo>
                    <a:pt x="114" y="222"/>
                  </a:lnTo>
                  <a:lnTo>
                    <a:pt x="123" y="265"/>
                  </a:lnTo>
                  <a:lnTo>
                    <a:pt x="86" y="275"/>
                  </a:lnTo>
                  <a:lnTo>
                    <a:pt x="85" y="233"/>
                  </a:lnTo>
                  <a:lnTo>
                    <a:pt x="81" y="198"/>
                  </a:lnTo>
                  <a:lnTo>
                    <a:pt x="74" y="167"/>
                  </a:lnTo>
                  <a:lnTo>
                    <a:pt x="65" y="138"/>
                  </a:lnTo>
                  <a:lnTo>
                    <a:pt x="52" y="111"/>
                  </a:lnTo>
                  <a:lnTo>
                    <a:pt x="37" y="83"/>
                  </a:lnTo>
                  <a:lnTo>
                    <a:pt x="20" y="52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85" name="Freeform 203"/>
            <p:cNvSpPr>
              <a:spLocks/>
            </p:cNvSpPr>
            <p:nvPr/>
          </p:nvSpPr>
          <p:spPr bwMode="auto">
            <a:xfrm>
              <a:off x="731" y="2710"/>
              <a:ext cx="10" cy="74"/>
            </a:xfrm>
            <a:custGeom>
              <a:avLst/>
              <a:gdLst>
                <a:gd name="T0" fmla="*/ 0 w 38"/>
                <a:gd name="T1" fmla="*/ 0 h 297"/>
                <a:gd name="T2" fmla="*/ 0 w 38"/>
                <a:gd name="T3" fmla="*/ 0 h 297"/>
                <a:gd name="T4" fmla="*/ 0 w 38"/>
                <a:gd name="T5" fmla="*/ 0 h 297"/>
                <a:gd name="T6" fmla="*/ 0 w 38"/>
                <a:gd name="T7" fmla="*/ 0 h 297"/>
                <a:gd name="T8" fmla="*/ 0 w 38"/>
                <a:gd name="T9" fmla="*/ 0 h 297"/>
                <a:gd name="T10" fmla="*/ 0 w 38"/>
                <a:gd name="T11" fmla="*/ 0 h 297"/>
                <a:gd name="T12" fmla="*/ 0 w 38"/>
                <a:gd name="T13" fmla="*/ 0 h 297"/>
                <a:gd name="T14" fmla="*/ 0 w 38"/>
                <a:gd name="T15" fmla="*/ 0 h 297"/>
                <a:gd name="T16" fmla="*/ 0 w 38"/>
                <a:gd name="T17" fmla="*/ 0 h 297"/>
                <a:gd name="T18" fmla="*/ 0 w 38"/>
                <a:gd name="T19" fmla="*/ 0 h 297"/>
                <a:gd name="T20" fmla="*/ 0 w 38"/>
                <a:gd name="T21" fmla="*/ 0 h 2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97"/>
                <a:gd name="T35" fmla="*/ 38 w 38"/>
                <a:gd name="T36" fmla="*/ 297 h 2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97">
                  <a:moveTo>
                    <a:pt x="25" y="0"/>
                  </a:moveTo>
                  <a:lnTo>
                    <a:pt x="30" y="70"/>
                  </a:lnTo>
                  <a:lnTo>
                    <a:pt x="34" y="139"/>
                  </a:lnTo>
                  <a:lnTo>
                    <a:pt x="37" y="209"/>
                  </a:lnTo>
                  <a:lnTo>
                    <a:pt x="38" y="279"/>
                  </a:lnTo>
                  <a:lnTo>
                    <a:pt x="6" y="297"/>
                  </a:lnTo>
                  <a:lnTo>
                    <a:pt x="9" y="220"/>
                  </a:lnTo>
                  <a:lnTo>
                    <a:pt x="10" y="154"/>
                  </a:lnTo>
                  <a:lnTo>
                    <a:pt x="8" y="89"/>
                  </a:lnTo>
                  <a:lnTo>
                    <a:pt x="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86" name="Freeform 204"/>
            <p:cNvSpPr>
              <a:spLocks/>
            </p:cNvSpPr>
            <p:nvPr/>
          </p:nvSpPr>
          <p:spPr bwMode="auto">
            <a:xfrm>
              <a:off x="431" y="2642"/>
              <a:ext cx="41" cy="66"/>
            </a:xfrm>
            <a:custGeom>
              <a:avLst/>
              <a:gdLst>
                <a:gd name="T0" fmla="*/ 0 w 164"/>
                <a:gd name="T1" fmla="*/ 0 h 264"/>
                <a:gd name="T2" fmla="*/ 0 w 164"/>
                <a:gd name="T3" fmla="*/ 0 h 264"/>
                <a:gd name="T4" fmla="*/ 0 w 164"/>
                <a:gd name="T5" fmla="*/ 0 h 264"/>
                <a:gd name="T6" fmla="*/ 0 w 164"/>
                <a:gd name="T7" fmla="*/ 0 h 264"/>
                <a:gd name="T8" fmla="*/ 0 w 164"/>
                <a:gd name="T9" fmla="*/ 0 h 264"/>
                <a:gd name="T10" fmla="*/ 0 w 164"/>
                <a:gd name="T11" fmla="*/ 0 h 264"/>
                <a:gd name="T12" fmla="*/ 0 w 164"/>
                <a:gd name="T13" fmla="*/ 0 h 264"/>
                <a:gd name="T14" fmla="*/ 0 w 164"/>
                <a:gd name="T15" fmla="*/ 0 h 264"/>
                <a:gd name="T16" fmla="*/ 0 w 164"/>
                <a:gd name="T17" fmla="*/ 0 h 264"/>
                <a:gd name="T18" fmla="*/ 0 w 164"/>
                <a:gd name="T19" fmla="*/ 0 h 264"/>
                <a:gd name="T20" fmla="*/ 0 w 164"/>
                <a:gd name="T21" fmla="*/ 0 h 264"/>
                <a:gd name="T22" fmla="*/ 0 w 164"/>
                <a:gd name="T23" fmla="*/ 0 h 264"/>
                <a:gd name="T24" fmla="*/ 0 w 164"/>
                <a:gd name="T25" fmla="*/ 0 h 264"/>
                <a:gd name="T26" fmla="*/ 0 w 164"/>
                <a:gd name="T27" fmla="*/ 0 h 264"/>
                <a:gd name="T28" fmla="*/ 0 w 164"/>
                <a:gd name="T29" fmla="*/ 0 h 264"/>
                <a:gd name="T30" fmla="*/ 0 w 164"/>
                <a:gd name="T31" fmla="*/ 0 h 264"/>
                <a:gd name="T32" fmla="*/ 0 w 164"/>
                <a:gd name="T33" fmla="*/ 0 h 264"/>
                <a:gd name="T34" fmla="*/ 0 w 164"/>
                <a:gd name="T35" fmla="*/ 0 h 264"/>
                <a:gd name="T36" fmla="*/ 0 w 164"/>
                <a:gd name="T37" fmla="*/ 0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264"/>
                <a:gd name="T59" fmla="*/ 164 w 164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264">
                  <a:moveTo>
                    <a:pt x="164" y="5"/>
                  </a:moveTo>
                  <a:lnTo>
                    <a:pt x="137" y="34"/>
                  </a:lnTo>
                  <a:lnTo>
                    <a:pt x="117" y="62"/>
                  </a:lnTo>
                  <a:lnTo>
                    <a:pt x="102" y="92"/>
                  </a:lnTo>
                  <a:lnTo>
                    <a:pt x="89" y="122"/>
                  </a:lnTo>
                  <a:lnTo>
                    <a:pt x="79" y="155"/>
                  </a:lnTo>
                  <a:lnTo>
                    <a:pt x="69" y="189"/>
                  </a:lnTo>
                  <a:lnTo>
                    <a:pt x="57" y="225"/>
                  </a:lnTo>
                  <a:lnTo>
                    <a:pt x="42" y="264"/>
                  </a:lnTo>
                  <a:lnTo>
                    <a:pt x="0" y="253"/>
                  </a:lnTo>
                  <a:lnTo>
                    <a:pt x="9" y="218"/>
                  </a:lnTo>
                  <a:lnTo>
                    <a:pt x="19" y="185"/>
                  </a:lnTo>
                  <a:lnTo>
                    <a:pt x="33" y="153"/>
                  </a:lnTo>
                  <a:lnTo>
                    <a:pt x="47" y="122"/>
                  </a:lnTo>
                  <a:lnTo>
                    <a:pt x="63" y="91"/>
                  </a:lnTo>
                  <a:lnTo>
                    <a:pt x="80" y="61"/>
                  </a:lnTo>
                  <a:lnTo>
                    <a:pt x="99" y="31"/>
                  </a:lnTo>
                  <a:lnTo>
                    <a:pt x="118" y="0"/>
                  </a:lnTo>
                  <a:lnTo>
                    <a:pt x="164" y="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87" name="Freeform 205"/>
            <p:cNvSpPr>
              <a:spLocks/>
            </p:cNvSpPr>
            <p:nvPr/>
          </p:nvSpPr>
          <p:spPr bwMode="auto">
            <a:xfrm>
              <a:off x="425" y="2492"/>
              <a:ext cx="55" cy="143"/>
            </a:xfrm>
            <a:custGeom>
              <a:avLst/>
              <a:gdLst>
                <a:gd name="T0" fmla="*/ 0 w 219"/>
                <a:gd name="T1" fmla="*/ 0 h 573"/>
                <a:gd name="T2" fmla="*/ 0 w 219"/>
                <a:gd name="T3" fmla="*/ 0 h 573"/>
                <a:gd name="T4" fmla="*/ 0 w 219"/>
                <a:gd name="T5" fmla="*/ 0 h 573"/>
                <a:gd name="T6" fmla="*/ 0 w 219"/>
                <a:gd name="T7" fmla="*/ 0 h 573"/>
                <a:gd name="T8" fmla="*/ 0 w 219"/>
                <a:gd name="T9" fmla="*/ 0 h 573"/>
                <a:gd name="T10" fmla="*/ 0 w 219"/>
                <a:gd name="T11" fmla="*/ 0 h 573"/>
                <a:gd name="T12" fmla="*/ 0 w 219"/>
                <a:gd name="T13" fmla="*/ 0 h 573"/>
                <a:gd name="T14" fmla="*/ 0 w 219"/>
                <a:gd name="T15" fmla="*/ 0 h 573"/>
                <a:gd name="T16" fmla="*/ 0 w 219"/>
                <a:gd name="T17" fmla="*/ 0 h 573"/>
                <a:gd name="T18" fmla="*/ 0 w 219"/>
                <a:gd name="T19" fmla="*/ 0 h 573"/>
                <a:gd name="T20" fmla="*/ 0 w 219"/>
                <a:gd name="T21" fmla="*/ 0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573"/>
                <a:gd name="T35" fmla="*/ 219 w 219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573">
                  <a:moveTo>
                    <a:pt x="50" y="74"/>
                  </a:moveTo>
                  <a:lnTo>
                    <a:pt x="44" y="208"/>
                  </a:lnTo>
                  <a:lnTo>
                    <a:pt x="82" y="377"/>
                  </a:lnTo>
                  <a:lnTo>
                    <a:pt x="219" y="573"/>
                  </a:lnTo>
                  <a:lnTo>
                    <a:pt x="163" y="560"/>
                  </a:lnTo>
                  <a:lnTo>
                    <a:pt x="88" y="460"/>
                  </a:lnTo>
                  <a:lnTo>
                    <a:pt x="25" y="327"/>
                  </a:lnTo>
                  <a:lnTo>
                    <a:pt x="0" y="194"/>
                  </a:lnTo>
                  <a:lnTo>
                    <a:pt x="0" y="88"/>
                  </a:lnTo>
                  <a:lnTo>
                    <a:pt x="63" y="0"/>
                  </a:lnTo>
                  <a:lnTo>
                    <a:pt x="50" y="7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88" name="Freeform 206"/>
            <p:cNvSpPr>
              <a:spLocks/>
            </p:cNvSpPr>
            <p:nvPr/>
          </p:nvSpPr>
          <p:spPr bwMode="auto">
            <a:xfrm>
              <a:off x="527" y="2440"/>
              <a:ext cx="23" cy="199"/>
            </a:xfrm>
            <a:custGeom>
              <a:avLst/>
              <a:gdLst>
                <a:gd name="T0" fmla="*/ 0 w 93"/>
                <a:gd name="T1" fmla="*/ 0 h 796"/>
                <a:gd name="T2" fmla="*/ 0 w 93"/>
                <a:gd name="T3" fmla="*/ 0 h 796"/>
                <a:gd name="T4" fmla="*/ 0 w 93"/>
                <a:gd name="T5" fmla="*/ 0 h 796"/>
                <a:gd name="T6" fmla="*/ 0 w 93"/>
                <a:gd name="T7" fmla="*/ 0 h 796"/>
                <a:gd name="T8" fmla="*/ 0 w 93"/>
                <a:gd name="T9" fmla="*/ 0 h 796"/>
                <a:gd name="T10" fmla="*/ 0 w 93"/>
                <a:gd name="T11" fmla="*/ 1 h 796"/>
                <a:gd name="T12" fmla="*/ 0 w 93"/>
                <a:gd name="T13" fmla="*/ 1 h 796"/>
                <a:gd name="T14" fmla="*/ 0 w 93"/>
                <a:gd name="T15" fmla="*/ 1 h 796"/>
                <a:gd name="T16" fmla="*/ 0 w 93"/>
                <a:gd name="T17" fmla="*/ 1 h 796"/>
                <a:gd name="T18" fmla="*/ 0 w 93"/>
                <a:gd name="T19" fmla="*/ 1 h 796"/>
                <a:gd name="T20" fmla="*/ 0 w 93"/>
                <a:gd name="T21" fmla="*/ 1 h 796"/>
                <a:gd name="T22" fmla="*/ 0 w 93"/>
                <a:gd name="T23" fmla="*/ 1 h 796"/>
                <a:gd name="T24" fmla="*/ 0 w 93"/>
                <a:gd name="T25" fmla="*/ 1 h 796"/>
                <a:gd name="T26" fmla="*/ 0 w 93"/>
                <a:gd name="T27" fmla="*/ 1 h 796"/>
                <a:gd name="T28" fmla="*/ 0 w 93"/>
                <a:gd name="T29" fmla="*/ 1 h 796"/>
                <a:gd name="T30" fmla="*/ 0 w 93"/>
                <a:gd name="T31" fmla="*/ 0 h 796"/>
                <a:gd name="T32" fmla="*/ 0 w 93"/>
                <a:gd name="T33" fmla="*/ 0 h 796"/>
                <a:gd name="T34" fmla="*/ 0 w 93"/>
                <a:gd name="T35" fmla="*/ 0 h 796"/>
                <a:gd name="T36" fmla="*/ 0 w 93"/>
                <a:gd name="T37" fmla="*/ 0 h 7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96"/>
                <a:gd name="T59" fmla="*/ 93 w 93"/>
                <a:gd name="T60" fmla="*/ 796 h 7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96">
                  <a:moveTo>
                    <a:pt x="63" y="0"/>
                  </a:moveTo>
                  <a:lnTo>
                    <a:pt x="28" y="49"/>
                  </a:lnTo>
                  <a:lnTo>
                    <a:pt x="14" y="141"/>
                  </a:lnTo>
                  <a:lnTo>
                    <a:pt x="5" y="233"/>
                  </a:lnTo>
                  <a:lnTo>
                    <a:pt x="0" y="322"/>
                  </a:lnTo>
                  <a:lnTo>
                    <a:pt x="0" y="411"/>
                  </a:lnTo>
                  <a:lnTo>
                    <a:pt x="5" y="500"/>
                  </a:lnTo>
                  <a:lnTo>
                    <a:pt x="14" y="591"/>
                  </a:lnTo>
                  <a:lnTo>
                    <a:pt x="29" y="684"/>
                  </a:lnTo>
                  <a:lnTo>
                    <a:pt x="49" y="782"/>
                  </a:lnTo>
                  <a:lnTo>
                    <a:pt x="93" y="796"/>
                  </a:lnTo>
                  <a:lnTo>
                    <a:pt x="65" y="698"/>
                  </a:lnTo>
                  <a:lnTo>
                    <a:pt x="47" y="591"/>
                  </a:lnTo>
                  <a:lnTo>
                    <a:pt x="35" y="481"/>
                  </a:lnTo>
                  <a:lnTo>
                    <a:pt x="32" y="371"/>
                  </a:lnTo>
                  <a:lnTo>
                    <a:pt x="33" y="264"/>
                  </a:lnTo>
                  <a:lnTo>
                    <a:pt x="39" y="164"/>
                  </a:lnTo>
                  <a:lnTo>
                    <a:pt x="49" y="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89" name="Freeform 207"/>
            <p:cNvSpPr>
              <a:spLocks/>
            </p:cNvSpPr>
            <p:nvPr/>
          </p:nvSpPr>
          <p:spPr bwMode="auto">
            <a:xfrm>
              <a:off x="634" y="2448"/>
              <a:ext cx="19" cy="185"/>
            </a:xfrm>
            <a:custGeom>
              <a:avLst/>
              <a:gdLst>
                <a:gd name="T0" fmla="*/ 0 w 78"/>
                <a:gd name="T1" fmla="*/ 0 h 741"/>
                <a:gd name="T2" fmla="*/ 0 w 78"/>
                <a:gd name="T3" fmla="*/ 0 h 741"/>
                <a:gd name="T4" fmla="*/ 0 w 78"/>
                <a:gd name="T5" fmla="*/ 0 h 741"/>
                <a:gd name="T6" fmla="*/ 0 w 78"/>
                <a:gd name="T7" fmla="*/ 0 h 741"/>
                <a:gd name="T8" fmla="*/ 0 w 78"/>
                <a:gd name="T9" fmla="*/ 0 h 741"/>
                <a:gd name="T10" fmla="*/ 0 w 78"/>
                <a:gd name="T11" fmla="*/ 0 h 741"/>
                <a:gd name="T12" fmla="*/ 0 w 78"/>
                <a:gd name="T13" fmla="*/ 0 h 741"/>
                <a:gd name="T14" fmla="*/ 0 w 78"/>
                <a:gd name="T15" fmla="*/ 0 h 741"/>
                <a:gd name="T16" fmla="*/ 0 w 78"/>
                <a:gd name="T17" fmla="*/ 1 h 741"/>
                <a:gd name="T18" fmla="*/ 0 w 78"/>
                <a:gd name="T19" fmla="*/ 1 h 741"/>
                <a:gd name="T20" fmla="*/ 0 w 78"/>
                <a:gd name="T21" fmla="*/ 0 h 741"/>
                <a:gd name="T22" fmla="*/ 0 w 78"/>
                <a:gd name="T23" fmla="*/ 0 h 741"/>
                <a:gd name="T24" fmla="*/ 0 w 78"/>
                <a:gd name="T25" fmla="*/ 0 h 741"/>
                <a:gd name="T26" fmla="*/ 0 w 78"/>
                <a:gd name="T27" fmla="*/ 0 h 741"/>
                <a:gd name="T28" fmla="*/ 0 w 78"/>
                <a:gd name="T29" fmla="*/ 0 h 741"/>
                <a:gd name="T30" fmla="*/ 0 w 78"/>
                <a:gd name="T31" fmla="*/ 0 h 7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741"/>
                <a:gd name="T50" fmla="*/ 78 w 78"/>
                <a:gd name="T51" fmla="*/ 741 h 7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741">
                  <a:moveTo>
                    <a:pt x="33" y="0"/>
                  </a:moveTo>
                  <a:lnTo>
                    <a:pt x="43" y="95"/>
                  </a:lnTo>
                  <a:lnTo>
                    <a:pt x="49" y="188"/>
                  </a:lnTo>
                  <a:lnTo>
                    <a:pt x="51" y="279"/>
                  </a:lnTo>
                  <a:lnTo>
                    <a:pt x="48" y="371"/>
                  </a:lnTo>
                  <a:lnTo>
                    <a:pt x="42" y="462"/>
                  </a:lnTo>
                  <a:lnTo>
                    <a:pt x="32" y="554"/>
                  </a:lnTo>
                  <a:lnTo>
                    <a:pt x="18" y="647"/>
                  </a:lnTo>
                  <a:lnTo>
                    <a:pt x="0" y="741"/>
                  </a:lnTo>
                  <a:lnTo>
                    <a:pt x="46" y="733"/>
                  </a:lnTo>
                  <a:lnTo>
                    <a:pt x="71" y="534"/>
                  </a:lnTo>
                  <a:lnTo>
                    <a:pt x="77" y="405"/>
                  </a:lnTo>
                  <a:lnTo>
                    <a:pt x="78" y="297"/>
                  </a:lnTo>
                  <a:lnTo>
                    <a:pt x="74" y="193"/>
                  </a:lnTo>
                  <a:lnTo>
                    <a:pt x="69" y="7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90" name="Freeform 208"/>
            <p:cNvSpPr>
              <a:spLocks/>
            </p:cNvSpPr>
            <p:nvPr/>
          </p:nvSpPr>
          <p:spPr bwMode="auto">
            <a:xfrm>
              <a:off x="421" y="2699"/>
              <a:ext cx="318" cy="38"/>
            </a:xfrm>
            <a:custGeom>
              <a:avLst/>
              <a:gdLst>
                <a:gd name="T0" fmla="*/ 0 w 1274"/>
                <a:gd name="T1" fmla="*/ 0 h 150"/>
                <a:gd name="T2" fmla="*/ 0 w 1274"/>
                <a:gd name="T3" fmla="*/ 0 h 150"/>
                <a:gd name="T4" fmla="*/ 0 w 1274"/>
                <a:gd name="T5" fmla="*/ 0 h 150"/>
                <a:gd name="T6" fmla="*/ 0 w 1274"/>
                <a:gd name="T7" fmla="*/ 0 h 150"/>
                <a:gd name="T8" fmla="*/ 0 w 1274"/>
                <a:gd name="T9" fmla="*/ 0 h 150"/>
                <a:gd name="T10" fmla="*/ 0 w 1274"/>
                <a:gd name="T11" fmla="*/ 0 h 150"/>
                <a:gd name="T12" fmla="*/ 0 w 1274"/>
                <a:gd name="T13" fmla="*/ 0 h 150"/>
                <a:gd name="T14" fmla="*/ 0 w 1274"/>
                <a:gd name="T15" fmla="*/ 0 h 150"/>
                <a:gd name="T16" fmla="*/ 1 w 1274"/>
                <a:gd name="T17" fmla="*/ 0 h 150"/>
                <a:gd name="T18" fmla="*/ 1 w 1274"/>
                <a:gd name="T19" fmla="*/ 0 h 150"/>
                <a:gd name="T20" fmla="*/ 1 w 1274"/>
                <a:gd name="T21" fmla="*/ 0 h 150"/>
                <a:gd name="T22" fmla="*/ 1 w 1274"/>
                <a:gd name="T23" fmla="*/ 0 h 150"/>
                <a:gd name="T24" fmla="*/ 1 w 1274"/>
                <a:gd name="T25" fmla="*/ 0 h 150"/>
                <a:gd name="T26" fmla="*/ 1 w 1274"/>
                <a:gd name="T27" fmla="*/ 0 h 150"/>
                <a:gd name="T28" fmla="*/ 1 w 1274"/>
                <a:gd name="T29" fmla="*/ 0 h 150"/>
                <a:gd name="T30" fmla="*/ 1 w 1274"/>
                <a:gd name="T31" fmla="*/ 0 h 150"/>
                <a:gd name="T32" fmla="*/ 1 w 1274"/>
                <a:gd name="T33" fmla="*/ 0 h 150"/>
                <a:gd name="T34" fmla="*/ 1 w 1274"/>
                <a:gd name="T35" fmla="*/ 0 h 150"/>
                <a:gd name="T36" fmla="*/ 1 w 1274"/>
                <a:gd name="T37" fmla="*/ 0 h 150"/>
                <a:gd name="T38" fmla="*/ 1 w 1274"/>
                <a:gd name="T39" fmla="*/ 0 h 150"/>
                <a:gd name="T40" fmla="*/ 1 w 1274"/>
                <a:gd name="T41" fmla="*/ 0 h 150"/>
                <a:gd name="T42" fmla="*/ 1 w 1274"/>
                <a:gd name="T43" fmla="*/ 0 h 150"/>
                <a:gd name="T44" fmla="*/ 1 w 1274"/>
                <a:gd name="T45" fmla="*/ 0 h 150"/>
                <a:gd name="T46" fmla="*/ 1 w 1274"/>
                <a:gd name="T47" fmla="*/ 0 h 150"/>
                <a:gd name="T48" fmla="*/ 0 w 1274"/>
                <a:gd name="T49" fmla="*/ 0 h 150"/>
                <a:gd name="T50" fmla="*/ 0 w 1274"/>
                <a:gd name="T51" fmla="*/ 0 h 150"/>
                <a:gd name="T52" fmla="*/ 0 w 1274"/>
                <a:gd name="T53" fmla="*/ 0 h 150"/>
                <a:gd name="T54" fmla="*/ 0 w 1274"/>
                <a:gd name="T55" fmla="*/ 0 h 150"/>
                <a:gd name="T56" fmla="*/ 0 w 1274"/>
                <a:gd name="T57" fmla="*/ 0 h 150"/>
                <a:gd name="T58" fmla="*/ 0 w 1274"/>
                <a:gd name="T59" fmla="*/ 0 h 150"/>
                <a:gd name="T60" fmla="*/ 0 w 1274"/>
                <a:gd name="T61" fmla="*/ 0 h 150"/>
                <a:gd name="T62" fmla="*/ 0 w 1274"/>
                <a:gd name="T63" fmla="*/ 0 h 150"/>
                <a:gd name="T64" fmla="*/ 0 w 1274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4"/>
                <a:gd name="T100" fmla="*/ 0 h 150"/>
                <a:gd name="T101" fmla="*/ 1274 w 1274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4" h="150">
                  <a:moveTo>
                    <a:pt x="20" y="27"/>
                  </a:moveTo>
                  <a:lnTo>
                    <a:pt x="65" y="39"/>
                  </a:lnTo>
                  <a:lnTo>
                    <a:pt x="110" y="49"/>
                  </a:lnTo>
                  <a:lnTo>
                    <a:pt x="154" y="57"/>
                  </a:lnTo>
                  <a:lnTo>
                    <a:pt x="196" y="66"/>
                  </a:lnTo>
                  <a:lnTo>
                    <a:pt x="239" y="74"/>
                  </a:lnTo>
                  <a:lnTo>
                    <a:pt x="282" y="81"/>
                  </a:lnTo>
                  <a:lnTo>
                    <a:pt x="323" y="87"/>
                  </a:lnTo>
                  <a:lnTo>
                    <a:pt x="364" y="94"/>
                  </a:lnTo>
                  <a:lnTo>
                    <a:pt x="406" y="98"/>
                  </a:lnTo>
                  <a:lnTo>
                    <a:pt x="446" y="103"/>
                  </a:lnTo>
                  <a:lnTo>
                    <a:pt x="486" y="105"/>
                  </a:lnTo>
                  <a:lnTo>
                    <a:pt x="525" y="108"/>
                  </a:lnTo>
                  <a:lnTo>
                    <a:pt x="563" y="110"/>
                  </a:lnTo>
                  <a:lnTo>
                    <a:pt x="602" y="110"/>
                  </a:lnTo>
                  <a:lnTo>
                    <a:pt x="641" y="111"/>
                  </a:lnTo>
                  <a:lnTo>
                    <a:pt x="679" y="110"/>
                  </a:lnTo>
                  <a:lnTo>
                    <a:pt x="716" y="109"/>
                  </a:lnTo>
                  <a:lnTo>
                    <a:pt x="754" y="108"/>
                  </a:lnTo>
                  <a:lnTo>
                    <a:pt x="791" y="104"/>
                  </a:lnTo>
                  <a:lnTo>
                    <a:pt x="828" y="101"/>
                  </a:lnTo>
                  <a:lnTo>
                    <a:pt x="865" y="96"/>
                  </a:lnTo>
                  <a:lnTo>
                    <a:pt x="902" y="91"/>
                  </a:lnTo>
                  <a:lnTo>
                    <a:pt x="938" y="86"/>
                  </a:lnTo>
                  <a:lnTo>
                    <a:pt x="974" y="79"/>
                  </a:lnTo>
                  <a:lnTo>
                    <a:pt x="1011" y="72"/>
                  </a:lnTo>
                  <a:lnTo>
                    <a:pt x="1047" y="64"/>
                  </a:lnTo>
                  <a:lnTo>
                    <a:pt x="1083" y="55"/>
                  </a:lnTo>
                  <a:lnTo>
                    <a:pt x="1119" y="45"/>
                  </a:lnTo>
                  <a:lnTo>
                    <a:pt x="1156" y="35"/>
                  </a:lnTo>
                  <a:lnTo>
                    <a:pt x="1192" y="24"/>
                  </a:lnTo>
                  <a:lnTo>
                    <a:pt x="1228" y="12"/>
                  </a:lnTo>
                  <a:lnTo>
                    <a:pt x="1265" y="0"/>
                  </a:lnTo>
                  <a:lnTo>
                    <a:pt x="1274" y="49"/>
                  </a:lnTo>
                  <a:lnTo>
                    <a:pt x="1231" y="62"/>
                  </a:lnTo>
                  <a:lnTo>
                    <a:pt x="1188" y="75"/>
                  </a:lnTo>
                  <a:lnTo>
                    <a:pt x="1147" y="86"/>
                  </a:lnTo>
                  <a:lnTo>
                    <a:pt x="1106" y="96"/>
                  </a:lnTo>
                  <a:lnTo>
                    <a:pt x="1066" y="105"/>
                  </a:lnTo>
                  <a:lnTo>
                    <a:pt x="1026" y="114"/>
                  </a:lnTo>
                  <a:lnTo>
                    <a:pt x="985" y="121"/>
                  </a:lnTo>
                  <a:lnTo>
                    <a:pt x="947" y="128"/>
                  </a:lnTo>
                  <a:lnTo>
                    <a:pt x="907" y="134"/>
                  </a:lnTo>
                  <a:lnTo>
                    <a:pt x="869" y="139"/>
                  </a:lnTo>
                  <a:lnTo>
                    <a:pt x="830" y="143"/>
                  </a:lnTo>
                  <a:lnTo>
                    <a:pt x="791" y="145"/>
                  </a:lnTo>
                  <a:lnTo>
                    <a:pt x="754" y="148"/>
                  </a:lnTo>
                  <a:lnTo>
                    <a:pt x="716" y="149"/>
                  </a:lnTo>
                  <a:lnTo>
                    <a:pt x="677" y="150"/>
                  </a:lnTo>
                  <a:lnTo>
                    <a:pt x="640" y="150"/>
                  </a:lnTo>
                  <a:lnTo>
                    <a:pt x="602" y="149"/>
                  </a:lnTo>
                  <a:lnTo>
                    <a:pt x="565" y="148"/>
                  </a:lnTo>
                  <a:lnTo>
                    <a:pt x="526" y="146"/>
                  </a:lnTo>
                  <a:lnTo>
                    <a:pt x="488" y="143"/>
                  </a:lnTo>
                  <a:lnTo>
                    <a:pt x="449" y="140"/>
                  </a:lnTo>
                  <a:lnTo>
                    <a:pt x="411" y="136"/>
                  </a:lnTo>
                  <a:lnTo>
                    <a:pt x="372" y="131"/>
                  </a:lnTo>
                  <a:lnTo>
                    <a:pt x="332" y="126"/>
                  </a:lnTo>
                  <a:lnTo>
                    <a:pt x="293" y="120"/>
                  </a:lnTo>
                  <a:lnTo>
                    <a:pt x="253" y="114"/>
                  </a:lnTo>
                  <a:lnTo>
                    <a:pt x="211" y="108"/>
                  </a:lnTo>
                  <a:lnTo>
                    <a:pt x="170" y="100"/>
                  </a:lnTo>
                  <a:lnTo>
                    <a:pt x="129" y="92"/>
                  </a:lnTo>
                  <a:lnTo>
                    <a:pt x="86" y="85"/>
                  </a:lnTo>
                  <a:lnTo>
                    <a:pt x="44" y="76"/>
                  </a:lnTo>
                  <a:lnTo>
                    <a:pt x="0" y="6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91" name="Freeform 209"/>
            <p:cNvSpPr>
              <a:spLocks/>
            </p:cNvSpPr>
            <p:nvPr/>
          </p:nvSpPr>
          <p:spPr bwMode="auto">
            <a:xfrm>
              <a:off x="418" y="2779"/>
              <a:ext cx="321" cy="46"/>
            </a:xfrm>
            <a:custGeom>
              <a:avLst/>
              <a:gdLst>
                <a:gd name="T0" fmla="*/ 0 w 1283"/>
                <a:gd name="T1" fmla="*/ 0 h 183"/>
                <a:gd name="T2" fmla="*/ 0 w 1283"/>
                <a:gd name="T3" fmla="*/ 0 h 183"/>
                <a:gd name="T4" fmla="*/ 0 w 1283"/>
                <a:gd name="T5" fmla="*/ 0 h 183"/>
                <a:gd name="T6" fmla="*/ 0 w 1283"/>
                <a:gd name="T7" fmla="*/ 0 h 183"/>
                <a:gd name="T8" fmla="*/ 1 w 1283"/>
                <a:gd name="T9" fmla="*/ 0 h 183"/>
                <a:gd name="T10" fmla="*/ 1 w 1283"/>
                <a:gd name="T11" fmla="*/ 0 h 183"/>
                <a:gd name="T12" fmla="*/ 1 w 1283"/>
                <a:gd name="T13" fmla="*/ 0 h 183"/>
                <a:gd name="T14" fmla="*/ 1 w 1283"/>
                <a:gd name="T15" fmla="*/ 0 h 183"/>
                <a:gd name="T16" fmla="*/ 1 w 1283"/>
                <a:gd name="T17" fmla="*/ 0 h 183"/>
                <a:gd name="T18" fmla="*/ 1 w 1283"/>
                <a:gd name="T19" fmla="*/ 0 h 183"/>
                <a:gd name="T20" fmla="*/ 1 w 1283"/>
                <a:gd name="T21" fmla="*/ 0 h 183"/>
                <a:gd name="T22" fmla="*/ 1 w 1283"/>
                <a:gd name="T23" fmla="*/ 0 h 183"/>
                <a:gd name="T24" fmla="*/ 1 w 1283"/>
                <a:gd name="T25" fmla="*/ 0 h 183"/>
                <a:gd name="T26" fmla="*/ 1 w 1283"/>
                <a:gd name="T27" fmla="*/ 0 h 183"/>
                <a:gd name="T28" fmla="*/ 1 w 1283"/>
                <a:gd name="T29" fmla="*/ 0 h 183"/>
                <a:gd name="T30" fmla="*/ 1 w 1283"/>
                <a:gd name="T31" fmla="*/ 0 h 183"/>
                <a:gd name="T32" fmla="*/ 1 w 1283"/>
                <a:gd name="T33" fmla="*/ 0 h 183"/>
                <a:gd name="T34" fmla="*/ 1 w 1283"/>
                <a:gd name="T35" fmla="*/ 0 h 183"/>
                <a:gd name="T36" fmla="*/ 1 w 1283"/>
                <a:gd name="T37" fmla="*/ 0 h 183"/>
                <a:gd name="T38" fmla="*/ 1 w 1283"/>
                <a:gd name="T39" fmla="*/ 0 h 183"/>
                <a:gd name="T40" fmla="*/ 1 w 1283"/>
                <a:gd name="T41" fmla="*/ 0 h 183"/>
                <a:gd name="T42" fmla="*/ 1 w 1283"/>
                <a:gd name="T43" fmla="*/ 0 h 183"/>
                <a:gd name="T44" fmla="*/ 1 w 1283"/>
                <a:gd name="T45" fmla="*/ 0 h 183"/>
                <a:gd name="T46" fmla="*/ 1 w 1283"/>
                <a:gd name="T47" fmla="*/ 0 h 183"/>
                <a:gd name="T48" fmla="*/ 1 w 1283"/>
                <a:gd name="T49" fmla="*/ 0 h 183"/>
                <a:gd name="T50" fmla="*/ 1 w 1283"/>
                <a:gd name="T51" fmla="*/ 0 h 183"/>
                <a:gd name="T52" fmla="*/ 1 w 1283"/>
                <a:gd name="T53" fmla="*/ 0 h 183"/>
                <a:gd name="T54" fmla="*/ 1 w 1283"/>
                <a:gd name="T55" fmla="*/ 0 h 183"/>
                <a:gd name="T56" fmla="*/ 0 w 1283"/>
                <a:gd name="T57" fmla="*/ 0 h 183"/>
                <a:gd name="T58" fmla="*/ 0 w 1283"/>
                <a:gd name="T59" fmla="*/ 0 h 183"/>
                <a:gd name="T60" fmla="*/ 0 w 1283"/>
                <a:gd name="T61" fmla="*/ 0 h 183"/>
                <a:gd name="T62" fmla="*/ 0 w 1283"/>
                <a:gd name="T63" fmla="*/ 0 h 183"/>
                <a:gd name="T64" fmla="*/ 0 w 1283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3"/>
                <a:gd name="T100" fmla="*/ 0 h 183"/>
                <a:gd name="T101" fmla="*/ 1283 w 1283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3" h="183">
                  <a:moveTo>
                    <a:pt x="29" y="29"/>
                  </a:moveTo>
                  <a:lnTo>
                    <a:pt x="74" y="41"/>
                  </a:lnTo>
                  <a:lnTo>
                    <a:pt x="119" y="54"/>
                  </a:lnTo>
                  <a:lnTo>
                    <a:pt x="163" y="66"/>
                  </a:lnTo>
                  <a:lnTo>
                    <a:pt x="207" y="76"/>
                  </a:lnTo>
                  <a:lnTo>
                    <a:pt x="249" y="86"/>
                  </a:lnTo>
                  <a:lnTo>
                    <a:pt x="292" y="96"/>
                  </a:lnTo>
                  <a:lnTo>
                    <a:pt x="333" y="104"/>
                  </a:lnTo>
                  <a:lnTo>
                    <a:pt x="374" y="113"/>
                  </a:lnTo>
                  <a:lnTo>
                    <a:pt x="416" y="119"/>
                  </a:lnTo>
                  <a:lnTo>
                    <a:pt x="456" y="125"/>
                  </a:lnTo>
                  <a:lnTo>
                    <a:pt x="496" y="130"/>
                  </a:lnTo>
                  <a:lnTo>
                    <a:pt x="536" y="134"/>
                  </a:lnTo>
                  <a:lnTo>
                    <a:pt x="576" y="138"/>
                  </a:lnTo>
                  <a:lnTo>
                    <a:pt x="615" y="140"/>
                  </a:lnTo>
                  <a:lnTo>
                    <a:pt x="654" y="141"/>
                  </a:lnTo>
                  <a:lnTo>
                    <a:pt x="691" y="141"/>
                  </a:lnTo>
                  <a:lnTo>
                    <a:pt x="730" y="141"/>
                  </a:lnTo>
                  <a:lnTo>
                    <a:pt x="768" y="139"/>
                  </a:lnTo>
                  <a:lnTo>
                    <a:pt x="805" y="136"/>
                  </a:lnTo>
                  <a:lnTo>
                    <a:pt x="843" y="133"/>
                  </a:lnTo>
                  <a:lnTo>
                    <a:pt x="880" y="129"/>
                  </a:lnTo>
                  <a:lnTo>
                    <a:pt x="917" y="123"/>
                  </a:lnTo>
                  <a:lnTo>
                    <a:pt x="954" y="115"/>
                  </a:lnTo>
                  <a:lnTo>
                    <a:pt x="991" y="108"/>
                  </a:lnTo>
                  <a:lnTo>
                    <a:pt x="1027" y="98"/>
                  </a:lnTo>
                  <a:lnTo>
                    <a:pt x="1063" y="88"/>
                  </a:lnTo>
                  <a:lnTo>
                    <a:pt x="1101" y="76"/>
                  </a:lnTo>
                  <a:lnTo>
                    <a:pt x="1137" y="64"/>
                  </a:lnTo>
                  <a:lnTo>
                    <a:pt x="1174" y="50"/>
                  </a:lnTo>
                  <a:lnTo>
                    <a:pt x="1210" y="34"/>
                  </a:lnTo>
                  <a:lnTo>
                    <a:pt x="1246" y="17"/>
                  </a:lnTo>
                  <a:lnTo>
                    <a:pt x="1283" y="0"/>
                  </a:lnTo>
                  <a:lnTo>
                    <a:pt x="1283" y="49"/>
                  </a:lnTo>
                  <a:lnTo>
                    <a:pt x="1240" y="68"/>
                  </a:lnTo>
                  <a:lnTo>
                    <a:pt x="1197" y="85"/>
                  </a:lnTo>
                  <a:lnTo>
                    <a:pt x="1156" y="101"/>
                  </a:lnTo>
                  <a:lnTo>
                    <a:pt x="1115" y="115"/>
                  </a:lnTo>
                  <a:lnTo>
                    <a:pt x="1073" y="129"/>
                  </a:lnTo>
                  <a:lnTo>
                    <a:pt x="1033" y="140"/>
                  </a:lnTo>
                  <a:lnTo>
                    <a:pt x="993" y="149"/>
                  </a:lnTo>
                  <a:lnTo>
                    <a:pt x="953" y="158"/>
                  </a:lnTo>
                  <a:lnTo>
                    <a:pt x="914" y="165"/>
                  </a:lnTo>
                  <a:lnTo>
                    <a:pt x="875" y="172"/>
                  </a:lnTo>
                  <a:lnTo>
                    <a:pt x="837" y="177"/>
                  </a:lnTo>
                  <a:lnTo>
                    <a:pt x="798" y="179"/>
                  </a:lnTo>
                  <a:lnTo>
                    <a:pt x="759" y="182"/>
                  </a:lnTo>
                  <a:lnTo>
                    <a:pt x="721" y="183"/>
                  </a:lnTo>
                  <a:lnTo>
                    <a:pt x="683" y="183"/>
                  </a:lnTo>
                  <a:lnTo>
                    <a:pt x="645" y="183"/>
                  </a:lnTo>
                  <a:lnTo>
                    <a:pt x="606" y="180"/>
                  </a:lnTo>
                  <a:lnTo>
                    <a:pt x="567" y="178"/>
                  </a:lnTo>
                  <a:lnTo>
                    <a:pt x="530" y="174"/>
                  </a:lnTo>
                  <a:lnTo>
                    <a:pt x="491" y="170"/>
                  </a:lnTo>
                  <a:lnTo>
                    <a:pt x="452" y="164"/>
                  </a:lnTo>
                  <a:lnTo>
                    <a:pt x="413" y="159"/>
                  </a:lnTo>
                  <a:lnTo>
                    <a:pt x="373" y="151"/>
                  </a:lnTo>
                  <a:lnTo>
                    <a:pt x="333" y="145"/>
                  </a:lnTo>
                  <a:lnTo>
                    <a:pt x="293" y="136"/>
                  </a:lnTo>
                  <a:lnTo>
                    <a:pt x="253" y="129"/>
                  </a:lnTo>
                  <a:lnTo>
                    <a:pt x="213" y="119"/>
                  </a:lnTo>
                  <a:lnTo>
                    <a:pt x="172" y="110"/>
                  </a:lnTo>
                  <a:lnTo>
                    <a:pt x="129" y="100"/>
                  </a:lnTo>
                  <a:lnTo>
                    <a:pt x="86" y="90"/>
                  </a:lnTo>
                  <a:lnTo>
                    <a:pt x="44" y="80"/>
                  </a:lnTo>
                  <a:lnTo>
                    <a:pt x="0" y="6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0450" name="Picture 210" descr="j02997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268413"/>
            <a:ext cx="1943100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51" name="WordArt 211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8135937" cy="749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effectLst>
                  <a:outerShdw blurRad="41275" dist="20320" dir="1799969" algn="tl" rotWithShape="0">
                    <a:srgbClr val="000000">
                      <a:alpha val="39998"/>
                    </a:srgbClr>
                  </a:outerShdw>
                </a:effectLst>
              </a:rPr>
              <a:t>Марсианский баскетбол</a:t>
            </a:r>
          </a:p>
        </p:txBody>
      </p:sp>
      <p:sp>
        <p:nvSpPr>
          <p:cNvPr id="10452" name="Text Box 212"/>
          <p:cNvSpPr txBox="1">
            <a:spLocks noChangeArrowheads="1"/>
          </p:cNvSpPr>
          <p:nvPr/>
        </p:nvSpPr>
        <p:spPr bwMode="auto">
          <a:xfrm>
            <a:off x="250825" y="1773238"/>
            <a:ext cx="23439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6000" b="1" dirty="0" smtClean="0">
                <a:solidFill>
                  <a:srgbClr val="4D4D4D"/>
                </a:solidFill>
              </a:rPr>
              <a:t>55 + 5</a:t>
            </a:r>
          </a:p>
        </p:txBody>
      </p:sp>
      <p:sp>
        <p:nvSpPr>
          <p:cNvPr id="10453" name="Text Box 213"/>
          <p:cNvSpPr txBox="1">
            <a:spLocks noChangeArrowheads="1"/>
          </p:cNvSpPr>
          <p:nvPr/>
        </p:nvSpPr>
        <p:spPr bwMode="auto">
          <a:xfrm>
            <a:off x="6246250" y="1851025"/>
            <a:ext cx="17251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6000" b="1" dirty="0" smtClean="0">
                <a:solidFill>
                  <a:srgbClr val="4D4D4D"/>
                </a:solidFill>
              </a:rPr>
              <a:t>86:2</a:t>
            </a:r>
          </a:p>
        </p:txBody>
      </p:sp>
      <p:sp>
        <p:nvSpPr>
          <p:cNvPr id="10454" name="Text Box 214"/>
          <p:cNvSpPr txBox="1">
            <a:spLocks noChangeArrowheads="1"/>
          </p:cNvSpPr>
          <p:nvPr/>
        </p:nvSpPr>
        <p:spPr bwMode="auto">
          <a:xfrm>
            <a:off x="250825" y="530066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 smtClean="0">
                <a:solidFill>
                  <a:srgbClr val="4D4D4D"/>
                </a:solidFill>
              </a:rPr>
              <a:t>61</a:t>
            </a:r>
          </a:p>
        </p:txBody>
      </p:sp>
      <p:sp>
        <p:nvSpPr>
          <p:cNvPr id="10455" name="Text Box 215"/>
          <p:cNvSpPr txBox="1">
            <a:spLocks noChangeArrowheads="1"/>
          </p:cNvSpPr>
          <p:nvPr/>
        </p:nvSpPr>
        <p:spPr bwMode="auto">
          <a:xfrm>
            <a:off x="1763713" y="530066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 smtClean="0">
                <a:solidFill>
                  <a:srgbClr val="4D4D4D"/>
                </a:solidFill>
              </a:rPr>
              <a:t>60</a:t>
            </a:r>
          </a:p>
        </p:txBody>
      </p:sp>
      <p:sp>
        <p:nvSpPr>
          <p:cNvPr id="10456" name="Text Box 216"/>
          <p:cNvSpPr txBox="1">
            <a:spLocks noChangeArrowheads="1"/>
          </p:cNvSpPr>
          <p:nvPr/>
        </p:nvSpPr>
        <p:spPr bwMode="auto">
          <a:xfrm>
            <a:off x="3132138" y="5300663"/>
            <a:ext cx="812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 smtClean="0">
                <a:solidFill>
                  <a:srgbClr val="4D4D4D"/>
                </a:solidFill>
              </a:rPr>
              <a:t>65</a:t>
            </a:r>
          </a:p>
        </p:txBody>
      </p:sp>
      <p:sp>
        <p:nvSpPr>
          <p:cNvPr id="10457" name="Text Box 217"/>
          <p:cNvSpPr txBox="1">
            <a:spLocks noChangeArrowheads="1"/>
          </p:cNvSpPr>
          <p:nvPr/>
        </p:nvSpPr>
        <p:spPr bwMode="auto">
          <a:xfrm>
            <a:off x="5148263" y="530066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 smtClean="0">
                <a:solidFill>
                  <a:srgbClr val="4D4D4D"/>
                </a:solidFill>
              </a:rPr>
              <a:t>43</a:t>
            </a:r>
          </a:p>
        </p:txBody>
      </p:sp>
      <p:sp>
        <p:nvSpPr>
          <p:cNvPr id="10458" name="Text Box 218"/>
          <p:cNvSpPr txBox="1">
            <a:spLocks noChangeArrowheads="1"/>
          </p:cNvSpPr>
          <p:nvPr/>
        </p:nvSpPr>
        <p:spPr bwMode="auto">
          <a:xfrm>
            <a:off x="6588125" y="530066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 smtClean="0">
                <a:solidFill>
                  <a:srgbClr val="4D4D4D"/>
                </a:solidFill>
              </a:rPr>
              <a:t>34</a:t>
            </a:r>
          </a:p>
        </p:txBody>
      </p:sp>
      <p:sp>
        <p:nvSpPr>
          <p:cNvPr id="10459" name="Text Box 219"/>
          <p:cNvSpPr txBox="1">
            <a:spLocks noChangeArrowheads="1"/>
          </p:cNvSpPr>
          <p:nvPr/>
        </p:nvSpPr>
        <p:spPr bwMode="auto">
          <a:xfrm>
            <a:off x="8027988" y="530115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 smtClean="0">
                <a:solidFill>
                  <a:srgbClr val="4D4D4D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24832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1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1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1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1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1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1000"/>
                                        <p:tgtEl>
                                          <p:spTgt spid="1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1000"/>
                                        <p:tgtEl>
                                          <p:spTgt spid="1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0.23386 -0.51806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4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2" dur="2000" fill="hold"/>
                                        <p:tgtEl>
                                          <p:spTgt spid="1045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000" fill="hold"/>
                                        <p:tgtEl>
                                          <p:spTgt spid="104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13628 -0.52848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-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6" dur="2000" fill="hold"/>
                                        <p:tgtEl>
                                          <p:spTgt spid="1045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2000" fill="hold"/>
                                        <p:tgtEl>
                                          <p:spTgt spid="104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10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10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10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10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10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decel="100000"/>
                                        <p:tgtEl>
                                          <p:spTgt spid="1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10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1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decel="100000"/>
                                        <p:tgtEl>
                                          <p:spTgt spid="1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10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10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decel="100000"/>
                                        <p:tgtEl>
                                          <p:spTgt spid="10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451" grpId="0"/>
      <p:bldP spid="10452" grpId="0"/>
      <p:bldP spid="10453" grpId="0"/>
      <p:bldP spid="10454" grpId="0"/>
      <p:bldP spid="10454" grpId="1"/>
      <p:bldP spid="10455" grpId="0"/>
      <p:bldP spid="10455" grpId="1"/>
      <p:bldP spid="10455" grpId="2"/>
      <p:bldP spid="10456" grpId="0"/>
      <p:bldP spid="10456" grpId="1"/>
      <p:bldP spid="10457" grpId="0"/>
      <p:bldP spid="10457" grpId="1"/>
      <p:bldP spid="10457" grpId="2"/>
      <p:bldP spid="10458" grpId="0"/>
      <p:bldP spid="10458" grpId="1"/>
      <p:bldP spid="10459" grpId="0"/>
      <p:bldP spid="1045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" name="yu_gagarin-poehali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7" name="Гагарин Юрий Алексеевич - 'Поехали!'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949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6719"/>
            <a:ext cx="2808312" cy="612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760" y="1412776"/>
            <a:ext cx="774259" cy="7376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886" y="476672"/>
            <a:ext cx="774259" cy="7376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495" y="2131112"/>
            <a:ext cx="774259" cy="7376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6296" y="2150456"/>
            <a:ext cx="774259" cy="7376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0395" y="476672"/>
            <a:ext cx="774259" cy="7376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112" y="1539192"/>
            <a:ext cx="774259" cy="737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9752" y="3257298"/>
            <a:ext cx="774259" cy="7376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3257298"/>
            <a:ext cx="774259" cy="73768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13176"/>
            <a:ext cx="7524836" cy="273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23156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8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User\AppData\Local\Microsoft\Windows\INetCache\Content.Word\O-jScvdY81LI6egH3Qbw2k8rPRI-960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6" b="21837"/>
          <a:stretch/>
        </p:blipFill>
        <p:spPr bwMode="auto">
          <a:xfrm>
            <a:off x="1523764" y="260648"/>
            <a:ext cx="5976664" cy="6408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3498702" y="3304959"/>
            <a:ext cx="2592288" cy="3960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dirty="0"/>
              <a:t>Всего </a:t>
            </a:r>
            <a:r>
              <a:rPr lang="ru-RU" sz="2000" dirty="0" smtClean="0"/>
              <a:t>348 </a:t>
            </a:r>
            <a:r>
              <a:rPr lang="ru-RU" sz="2000" dirty="0"/>
              <a:t>тыс. км</a:t>
            </a:r>
          </a:p>
        </p:txBody>
      </p:sp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5427342" y="4797152"/>
            <a:ext cx="2116832" cy="1444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 err="1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Космобиль</a:t>
            </a:r>
            <a:r>
              <a:rPr lang="ru-RU" sz="2800" dirty="0" smtClean="0">
                <a:effectLst/>
                <a:latin typeface="Calibri"/>
                <a:ea typeface="Calibri"/>
                <a:cs typeface="Times New Roman"/>
              </a:rPr>
              <a:t> проезжает 58 км за 1ч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1207">
            <a:off x="2148546" y="1764605"/>
            <a:ext cx="1064827" cy="232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Дуга 10"/>
          <p:cNvSpPr/>
          <p:nvPr/>
        </p:nvSpPr>
        <p:spPr>
          <a:xfrm rot="21433900">
            <a:off x="3536900" y="2060029"/>
            <a:ext cx="3784822" cy="936104"/>
          </a:xfrm>
          <a:prstGeom prst="arc">
            <a:avLst>
              <a:gd name="adj1" fmla="val 11129900"/>
              <a:gd name="adj2" fmla="val 21097113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55776" y="476672"/>
            <a:ext cx="453650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каком транспорте быстрее добраться от Земли до Луны: на ракете или </a:t>
            </a:r>
            <a:r>
              <a:rPr lang="ru-RU" sz="2400" dirty="0" err="1" smtClean="0"/>
              <a:t>космобиле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 rot="21378877">
            <a:off x="4766320" y="1777783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3 часа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7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" name="yu_gagarin-poehali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7" name="Гагарин Юрий Алексеевич - 'Поехали!'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949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6719"/>
            <a:ext cx="2808312" cy="612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760" y="1412776"/>
            <a:ext cx="774259" cy="7376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886" y="476672"/>
            <a:ext cx="774259" cy="7376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495" y="2131112"/>
            <a:ext cx="774259" cy="7376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6296" y="2150456"/>
            <a:ext cx="774259" cy="7376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0395" y="476672"/>
            <a:ext cx="774259" cy="7376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112" y="1539192"/>
            <a:ext cx="774259" cy="737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9752" y="3257298"/>
            <a:ext cx="774259" cy="7376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3257298"/>
            <a:ext cx="774259" cy="73768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13176"/>
            <a:ext cx="7524836" cy="273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23156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8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amotkrytka.ru/_ph/52/1/43567756.jpg?145285733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99" y="1367079"/>
            <a:ext cx="3983019" cy="373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38.media.tumblr.com/7637f24f282c7bb64a2b2e0724f8c265/tumblr_nuokb4a3xR1tlsxv1o1_40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5597"/>
            <a:ext cx="6264509" cy="626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ndonesiaindonesia.com/imagehosting/images/18049/1_1557_animado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36619" y="1109946"/>
            <a:ext cx="2461006" cy="429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indonesiaindonesia.com/imagehosting/images/18049/1_1533_animado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692" y="434134"/>
            <a:ext cx="4048859" cy="534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gambaranimasi.org/data/media/34/animasi-bergerak-ufo-0041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16" y="-483255"/>
            <a:ext cx="6512489" cy="574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442" y="797146"/>
            <a:ext cx="2973588" cy="47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535" y="939933"/>
            <a:ext cx="5648335" cy="423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физминутка космос (256  kbps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60.8192" end="27698.8816"/>
                </p14:media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5973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4933"/>
            <a:ext cx="777875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487" y="2298791"/>
            <a:ext cx="774259" cy="7376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9552" y="5909723"/>
            <a:ext cx="774259" cy="7376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00822" y="4527119"/>
            <a:ext cx="774259" cy="737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73590" y="870103"/>
            <a:ext cx="774259" cy="7376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72420" y="409251"/>
            <a:ext cx="774259" cy="73768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744" y="5602892"/>
            <a:ext cx="777875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35" y="434134"/>
            <a:ext cx="777875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54" y="4280715"/>
            <a:ext cx="777875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82" y="5657614"/>
            <a:ext cx="777875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265" y="2688253"/>
            <a:ext cx="777875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535" y="967999"/>
            <a:ext cx="5648335" cy="423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27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30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30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37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37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4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729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4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" name="yu_gagarin-poehali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7" name="Гагарин Юрий Алексеевич - 'Поехали!'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949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6719"/>
            <a:ext cx="2808312" cy="612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760" y="1412776"/>
            <a:ext cx="774259" cy="7376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886" y="476672"/>
            <a:ext cx="774259" cy="7376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495" y="2131112"/>
            <a:ext cx="774259" cy="7376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6296" y="2150456"/>
            <a:ext cx="774259" cy="7376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0395" y="476672"/>
            <a:ext cx="774259" cy="7376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112" y="1539192"/>
            <a:ext cx="774259" cy="737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9752" y="3257298"/>
            <a:ext cx="774259" cy="7376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3257298"/>
            <a:ext cx="774259" cy="73768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13176"/>
            <a:ext cx="7524836" cy="273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23156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8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684213" y="2276475"/>
            <a:ext cx="799147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600" dirty="0" smtClean="0">
                <a:solidFill>
                  <a:srgbClr val="000000"/>
                </a:solidFill>
                <a:cs typeface="Calibri" pitchFamily="34" charset="0"/>
              </a:rPr>
              <a:t>12 и больше        – 5, отлично,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3600" dirty="0" smtClean="0">
              <a:solidFill>
                <a:srgbClr val="000000"/>
              </a:solidFill>
              <a:cs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600" dirty="0" smtClean="0">
                <a:solidFill>
                  <a:srgbClr val="000000"/>
                </a:solidFill>
                <a:cs typeface="Calibri" pitchFamily="34" charset="0"/>
              </a:rPr>
              <a:t>11-9         – 4, хорошо, </a:t>
            </a: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3600" dirty="0">
              <a:solidFill>
                <a:srgbClr val="000000"/>
              </a:solidFill>
              <a:cs typeface="Calibri" pitchFamily="34" charset="0"/>
            </a:endParaRP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600" dirty="0" smtClean="0">
                <a:solidFill>
                  <a:srgbClr val="000000"/>
                </a:solidFill>
                <a:cs typeface="Calibri" pitchFamily="34" charset="0"/>
              </a:rPr>
              <a:t>8-6         – 3, удовлетворительно,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600" dirty="0" smtClean="0">
                <a:solidFill>
                  <a:srgbClr val="000000"/>
                </a:solidFill>
                <a:cs typeface="Calibri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600" smtClean="0">
                <a:solidFill>
                  <a:srgbClr val="000000"/>
                </a:solidFill>
                <a:cs typeface="Calibri" pitchFamily="34" charset="0"/>
              </a:rPr>
              <a:t>5 </a:t>
            </a:r>
            <a:r>
              <a:rPr lang="ru-RU" altLang="ru-RU" sz="3600" dirty="0" smtClean="0">
                <a:solidFill>
                  <a:srgbClr val="000000"/>
                </a:solidFill>
                <a:cs typeface="Calibri" pitchFamily="34" charset="0"/>
              </a:rPr>
              <a:t>и меньше          – 2, плохо</a:t>
            </a:r>
            <a:endParaRPr lang="ru-RU" altLang="ru-RU" sz="3600" dirty="0" smtClean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8624" y="476672"/>
            <a:ext cx="6034109" cy="1656184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Оцените работу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76474"/>
            <a:ext cx="777875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40100"/>
            <a:ext cx="777875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91" y="4433888"/>
            <a:ext cx="777875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5500968"/>
            <a:ext cx="7747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39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" name="yu_gagarin-poehali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7" name="Гагарин Юрий Алексеевич - 'Поехали!'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949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6719"/>
            <a:ext cx="2808312" cy="612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760" y="1412776"/>
            <a:ext cx="774259" cy="7376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886" y="476672"/>
            <a:ext cx="774259" cy="7376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495" y="2131112"/>
            <a:ext cx="774259" cy="7376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6296" y="2150456"/>
            <a:ext cx="774259" cy="7376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0395" y="476672"/>
            <a:ext cx="774259" cy="7376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112" y="1539192"/>
            <a:ext cx="774259" cy="737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9752" y="3257298"/>
            <a:ext cx="774259" cy="7376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3257298"/>
            <a:ext cx="774259" cy="73768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13176"/>
            <a:ext cx="7524836" cy="273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23156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8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052" name="Picture 2" descr="C:\Users\User\Downloads\gagarin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2" r="12537"/>
          <a:stretch>
            <a:fillRect/>
          </a:stretch>
        </p:blipFill>
        <p:spPr bwMode="auto">
          <a:xfrm>
            <a:off x="-995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260647"/>
            <a:ext cx="30243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12 апреля 1961 год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96136" y="6271106"/>
            <a:ext cx="26642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Юрий Гагарин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4268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" name="yu_gagarin-poehali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7" name="Гагарин Юрий Алексеевич - 'Поехали!'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949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6719"/>
            <a:ext cx="2808312" cy="612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760" y="1412776"/>
            <a:ext cx="774259" cy="7376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886" y="476672"/>
            <a:ext cx="774259" cy="7376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495" y="2131112"/>
            <a:ext cx="774259" cy="7376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6296" y="2150456"/>
            <a:ext cx="774259" cy="7376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0395" y="476672"/>
            <a:ext cx="774259" cy="7376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112" y="1539192"/>
            <a:ext cx="774259" cy="737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9752" y="3257298"/>
            <a:ext cx="774259" cy="7376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3257298"/>
            <a:ext cx="774259" cy="73768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13176"/>
            <a:ext cx="7524836" cy="273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23156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8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" name="yu_gagarin-poehali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7" name="Гагарин Юрий Алексеевич - 'Поехали!'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949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6719"/>
            <a:ext cx="2808312" cy="612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760" y="1412776"/>
            <a:ext cx="774259" cy="7376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886" y="476672"/>
            <a:ext cx="774259" cy="7376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495" y="2131112"/>
            <a:ext cx="774259" cy="7376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2450" y="4264656"/>
            <a:ext cx="774259" cy="7376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3597" y="188640"/>
            <a:ext cx="774259" cy="7376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3626138"/>
            <a:ext cx="774259" cy="737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9752" y="3257298"/>
            <a:ext cx="774259" cy="7376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9172" y="4869160"/>
            <a:ext cx="774259" cy="73768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13176"/>
            <a:ext cx="7524836" cy="273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4355976" y="404664"/>
            <a:ext cx="25202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680012" y="6234765"/>
            <a:ext cx="25202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796136" y="404664"/>
            <a:ext cx="72008" cy="57606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40152" y="2996952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18 см= …</a:t>
            </a:r>
            <a:r>
              <a:rPr lang="ru-RU" b="1" dirty="0" err="1" smtClean="0"/>
              <a:t>дм</a:t>
            </a:r>
            <a:r>
              <a:rPr lang="ru-RU" b="1" dirty="0" smtClean="0"/>
              <a:t> …см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39952" y="4725144"/>
            <a:ext cx="540060" cy="7920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108386" y="443977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 см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680012" y="4936522"/>
            <a:ext cx="7874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4см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393512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8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" name="yu_gagarin-poehali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7" name="Гагарин Юрий Алексеевич - 'Поехали!'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949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6719"/>
            <a:ext cx="2808312" cy="612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760" y="1412776"/>
            <a:ext cx="774259" cy="7376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886" y="476672"/>
            <a:ext cx="774259" cy="7376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495" y="2131112"/>
            <a:ext cx="774259" cy="7376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6296" y="2150456"/>
            <a:ext cx="774259" cy="7376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0395" y="476672"/>
            <a:ext cx="774259" cy="7376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112" y="1539192"/>
            <a:ext cx="774259" cy="737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9752" y="3257298"/>
            <a:ext cx="774259" cy="7376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3257298"/>
            <a:ext cx="774259" cy="73768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13176"/>
            <a:ext cx="7524836" cy="273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23156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8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55875" y="1171575"/>
            <a:ext cx="3276600" cy="5686425"/>
            <a:chOff x="3504" y="384"/>
            <a:chExt cx="2064" cy="3936"/>
          </a:xfrm>
        </p:grpSpPr>
        <p:sp>
          <p:nvSpPr>
            <p:cNvPr id="4314" name="Rectangle 5"/>
            <p:cNvSpPr>
              <a:spLocks noChangeArrowheads="1"/>
            </p:cNvSpPr>
            <p:nvPr/>
          </p:nvSpPr>
          <p:spPr bwMode="auto">
            <a:xfrm>
              <a:off x="3504" y="384"/>
              <a:ext cx="2064" cy="15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34925">
              <a:solidFill>
                <a:srgbClr val="777777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4315" name="Rectangle 6"/>
            <p:cNvSpPr>
              <a:spLocks noChangeArrowheads="1"/>
            </p:cNvSpPr>
            <p:nvPr/>
          </p:nvSpPr>
          <p:spPr bwMode="auto">
            <a:xfrm>
              <a:off x="4560" y="1968"/>
              <a:ext cx="144" cy="2352"/>
            </a:xfrm>
            <a:prstGeom prst="rect">
              <a:avLst/>
            </a:prstGeom>
            <a:solidFill>
              <a:srgbClr val="777777"/>
            </a:solidFill>
            <a:ln w="317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4437063"/>
            <a:ext cx="766763" cy="769937"/>
            <a:chOff x="346" y="2432"/>
            <a:chExt cx="483" cy="485"/>
          </a:xfrm>
        </p:grpSpPr>
        <p:sp>
          <p:nvSpPr>
            <p:cNvPr id="4281" name="Freeform 10"/>
            <p:cNvSpPr>
              <a:spLocks/>
            </p:cNvSpPr>
            <p:nvPr/>
          </p:nvSpPr>
          <p:spPr bwMode="auto">
            <a:xfrm>
              <a:off x="346" y="2432"/>
              <a:ext cx="483" cy="485"/>
            </a:xfrm>
            <a:custGeom>
              <a:avLst/>
              <a:gdLst>
                <a:gd name="T0" fmla="*/ 1 w 1933"/>
                <a:gd name="T1" fmla="*/ 0 h 1940"/>
                <a:gd name="T2" fmla="*/ 1 w 1933"/>
                <a:gd name="T3" fmla="*/ 0 h 1940"/>
                <a:gd name="T4" fmla="*/ 1 w 1933"/>
                <a:gd name="T5" fmla="*/ 0 h 1940"/>
                <a:gd name="T6" fmla="*/ 1 w 1933"/>
                <a:gd name="T7" fmla="*/ 0 h 1940"/>
                <a:gd name="T8" fmla="*/ 1 w 1933"/>
                <a:gd name="T9" fmla="*/ 0 h 1940"/>
                <a:gd name="T10" fmla="*/ 1 w 1933"/>
                <a:gd name="T11" fmla="*/ 0 h 1940"/>
                <a:gd name="T12" fmla="*/ 2 w 1933"/>
                <a:gd name="T13" fmla="*/ 1 h 1940"/>
                <a:gd name="T14" fmla="*/ 2 w 1933"/>
                <a:gd name="T15" fmla="*/ 1 h 1940"/>
                <a:gd name="T16" fmla="*/ 2 w 1933"/>
                <a:gd name="T17" fmla="*/ 1 h 1940"/>
                <a:gd name="T18" fmla="*/ 2 w 1933"/>
                <a:gd name="T19" fmla="*/ 1 h 1940"/>
                <a:gd name="T20" fmla="*/ 2 w 1933"/>
                <a:gd name="T21" fmla="*/ 1 h 1940"/>
                <a:gd name="T22" fmla="*/ 2 w 1933"/>
                <a:gd name="T23" fmla="*/ 1 h 1940"/>
                <a:gd name="T24" fmla="*/ 2 w 1933"/>
                <a:gd name="T25" fmla="*/ 1 h 1940"/>
                <a:gd name="T26" fmla="*/ 2 w 1933"/>
                <a:gd name="T27" fmla="*/ 2 h 1940"/>
                <a:gd name="T28" fmla="*/ 2 w 1933"/>
                <a:gd name="T29" fmla="*/ 2 h 1940"/>
                <a:gd name="T30" fmla="*/ 1 w 1933"/>
                <a:gd name="T31" fmla="*/ 2 h 1940"/>
                <a:gd name="T32" fmla="*/ 1 w 1933"/>
                <a:gd name="T33" fmla="*/ 2 h 1940"/>
                <a:gd name="T34" fmla="*/ 1 w 1933"/>
                <a:gd name="T35" fmla="*/ 2 h 1940"/>
                <a:gd name="T36" fmla="*/ 1 w 1933"/>
                <a:gd name="T37" fmla="*/ 2 h 1940"/>
                <a:gd name="T38" fmla="*/ 1 w 1933"/>
                <a:gd name="T39" fmla="*/ 2 h 1940"/>
                <a:gd name="T40" fmla="*/ 1 w 1933"/>
                <a:gd name="T41" fmla="*/ 2 h 1940"/>
                <a:gd name="T42" fmla="*/ 1 w 1933"/>
                <a:gd name="T43" fmla="*/ 2 h 1940"/>
                <a:gd name="T44" fmla="*/ 1 w 1933"/>
                <a:gd name="T45" fmla="*/ 2 h 1940"/>
                <a:gd name="T46" fmla="*/ 0 w 1933"/>
                <a:gd name="T47" fmla="*/ 2 h 1940"/>
                <a:gd name="T48" fmla="*/ 0 w 1933"/>
                <a:gd name="T49" fmla="*/ 2 h 1940"/>
                <a:gd name="T50" fmla="*/ 0 w 1933"/>
                <a:gd name="T51" fmla="*/ 2 h 1940"/>
                <a:gd name="T52" fmla="*/ 0 w 1933"/>
                <a:gd name="T53" fmla="*/ 2 h 1940"/>
                <a:gd name="T54" fmla="*/ 0 w 1933"/>
                <a:gd name="T55" fmla="*/ 2 h 1940"/>
                <a:gd name="T56" fmla="*/ 0 w 1933"/>
                <a:gd name="T57" fmla="*/ 2 h 1940"/>
                <a:gd name="T58" fmla="*/ 0 w 1933"/>
                <a:gd name="T59" fmla="*/ 1 h 1940"/>
                <a:gd name="T60" fmla="*/ 0 w 1933"/>
                <a:gd name="T61" fmla="*/ 1 h 1940"/>
                <a:gd name="T62" fmla="*/ 0 w 1933"/>
                <a:gd name="T63" fmla="*/ 1 h 1940"/>
                <a:gd name="T64" fmla="*/ 0 w 1933"/>
                <a:gd name="T65" fmla="*/ 1 h 1940"/>
                <a:gd name="T66" fmla="*/ 0 w 1933"/>
                <a:gd name="T67" fmla="*/ 1 h 1940"/>
                <a:gd name="T68" fmla="*/ 0 w 1933"/>
                <a:gd name="T69" fmla="*/ 1 h 1940"/>
                <a:gd name="T70" fmla="*/ 0 w 1933"/>
                <a:gd name="T71" fmla="*/ 1 h 1940"/>
                <a:gd name="T72" fmla="*/ 0 w 1933"/>
                <a:gd name="T73" fmla="*/ 1 h 1940"/>
                <a:gd name="T74" fmla="*/ 0 w 1933"/>
                <a:gd name="T75" fmla="*/ 0 h 1940"/>
                <a:gd name="T76" fmla="*/ 0 w 1933"/>
                <a:gd name="T77" fmla="*/ 0 h 1940"/>
                <a:gd name="T78" fmla="*/ 0 w 1933"/>
                <a:gd name="T79" fmla="*/ 0 h 1940"/>
                <a:gd name="T80" fmla="*/ 0 w 1933"/>
                <a:gd name="T81" fmla="*/ 0 h 1940"/>
                <a:gd name="T82" fmla="*/ 1 w 1933"/>
                <a:gd name="T83" fmla="*/ 0 h 1940"/>
                <a:gd name="T84" fmla="*/ 1 w 1933"/>
                <a:gd name="T85" fmla="*/ 0 h 1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3"/>
                <a:gd name="T130" fmla="*/ 0 h 1940"/>
                <a:gd name="T131" fmla="*/ 1933 w 1933"/>
                <a:gd name="T132" fmla="*/ 1940 h 1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3" h="1940">
                  <a:moveTo>
                    <a:pt x="967" y="0"/>
                  </a:moveTo>
                  <a:lnTo>
                    <a:pt x="1017" y="1"/>
                  </a:lnTo>
                  <a:lnTo>
                    <a:pt x="1066" y="5"/>
                  </a:lnTo>
                  <a:lnTo>
                    <a:pt x="1114" y="11"/>
                  </a:lnTo>
                  <a:lnTo>
                    <a:pt x="1161" y="20"/>
                  </a:lnTo>
                  <a:lnTo>
                    <a:pt x="1208" y="31"/>
                  </a:lnTo>
                  <a:lnTo>
                    <a:pt x="1254" y="44"/>
                  </a:lnTo>
                  <a:lnTo>
                    <a:pt x="1299" y="59"/>
                  </a:lnTo>
                  <a:lnTo>
                    <a:pt x="1343" y="76"/>
                  </a:lnTo>
                  <a:lnTo>
                    <a:pt x="1386" y="96"/>
                  </a:lnTo>
                  <a:lnTo>
                    <a:pt x="1427" y="118"/>
                  </a:lnTo>
                  <a:lnTo>
                    <a:pt x="1467" y="142"/>
                  </a:lnTo>
                  <a:lnTo>
                    <a:pt x="1507" y="167"/>
                  </a:lnTo>
                  <a:lnTo>
                    <a:pt x="1545" y="194"/>
                  </a:lnTo>
                  <a:lnTo>
                    <a:pt x="1581" y="223"/>
                  </a:lnTo>
                  <a:lnTo>
                    <a:pt x="1616" y="253"/>
                  </a:lnTo>
                  <a:lnTo>
                    <a:pt x="1650" y="286"/>
                  </a:lnTo>
                  <a:lnTo>
                    <a:pt x="1681" y="320"/>
                  </a:lnTo>
                  <a:lnTo>
                    <a:pt x="1713" y="355"/>
                  </a:lnTo>
                  <a:lnTo>
                    <a:pt x="1741" y="391"/>
                  </a:lnTo>
                  <a:lnTo>
                    <a:pt x="1768" y="430"/>
                  </a:lnTo>
                  <a:lnTo>
                    <a:pt x="1793" y="469"/>
                  </a:lnTo>
                  <a:lnTo>
                    <a:pt x="1817" y="509"/>
                  </a:lnTo>
                  <a:lnTo>
                    <a:pt x="1838" y="551"/>
                  </a:lnTo>
                  <a:lnTo>
                    <a:pt x="1857" y="594"/>
                  </a:lnTo>
                  <a:lnTo>
                    <a:pt x="1874" y="638"/>
                  </a:lnTo>
                  <a:lnTo>
                    <a:pt x="1889" y="683"/>
                  </a:lnTo>
                  <a:lnTo>
                    <a:pt x="1903" y="729"/>
                  </a:lnTo>
                  <a:lnTo>
                    <a:pt x="1913" y="776"/>
                  </a:lnTo>
                  <a:lnTo>
                    <a:pt x="1922" y="823"/>
                  </a:lnTo>
                  <a:lnTo>
                    <a:pt x="1928" y="872"/>
                  </a:lnTo>
                  <a:lnTo>
                    <a:pt x="1932" y="921"/>
                  </a:lnTo>
                  <a:lnTo>
                    <a:pt x="1933" y="971"/>
                  </a:lnTo>
                  <a:lnTo>
                    <a:pt x="1932" y="1021"/>
                  </a:lnTo>
                  <a:lnTo>
                    <a:pt x="1928" y="1070"/>
                  </a:lnTo>
                  <a:lnTo>
                    <a:pt x="1922" y="1119"/>
                  </a:lnTo>
                  <a:lnTo>
                    <a:pt x="1913" y="1167"/>
                  </a:lnTo>
                  <a:lnTo>
                    <a:pt x="1903" y="1213"/>
                  </a:lnTo>
                  <a:lnTo>
                    <a:pt x="1889" y="1259"/>
                  </a:lnTo>
                  <a:lnTo>
                    <a:pt x="1874" y="1303"/>
                  </a:lnTo>
                  <a:lnTo>
                    <a:pt x="1857" y="1347"/>
                  </a:lnTo>
                  <a:lnTo>
                    <a:pt x="1838" y="1391"/>
                  </a:lnTo>
                  <a:lnTo>
                    <a:pt x="1817" y="1432"/>
                  </a:lnTo>
                  <a:lnTo>
                    <a:pt x="1793" y="1473"/>
                  </a:lnTo>
                  <a:lnTo>
                    <a:pt x="1768" y="1513"/>
                  </a:lnTo>
                  <a:lnTo>
                    <a:pt x="1741" y="1550"/>
                  </a:lnTo>
                  <a:lnTo>
                    <a:pt x="1713" y="1587"/>
                  </a:lnTo>
                  <a:lnTo>
                    <a:pt x="1681" y="1622"/>
                  </a:lnTo>
                  <a:lnTo>
                    <a:pt x="1650" y="1656"/>
                  </a:lnTo>
                  <a:lnTo>
                    <a:pt x="1616" y="1688"/>
                  </a:lnTo>
                  <a:lnTo>
                    <a:pt x="1581" y="1718"/>
                  </a:lnTo>
                  <a:lnTo>
                    <a:pt x="1545" y="1747"/>
                  </a:lnTo>
                  <a:lnTo>
                    <a:pt x="1507" y="1775"/>
                  </a:lnTo>
                  <a:lnTo>
                    <a:pt x="1467" y="1800"/>
                  </a:lnTo>
                  <a:lnTo>
                    <a:pt x="1427" y="1823"/>
                  </a:lnTo>
                  <a:lnTo>
                    <a:pt x="1386" y="1845"/>
                  </a:lnTo>
                  <a:lnTo>
                    <a:pt x="1343" y="1864"/>
                  </a:lnTo>
                  <a:lnTo>
                    <a:pt x="1299" y="1881"/>
                  </a:lnTo>
                  <a:lnTo>
                    <a:pt x="1254" y="1896"/>
                  </a:lnTo>
                  <a:lnTo>
                    <a:pt x="1208" y="1910"/>
                  </a:lnTo>
                  <a:lnTo>
                    <a:pt x="1161" y="1920"/>
                  </a:lnTo>
                  <a:lnTo>
                    <a:pt x="1114" y="1929"/>
                  </a:lnTo>
                  <a:lnTo>
                    <a:pt x="1066" y="1935"/>
                  </a:lnTo>
                  <a:lnTo>
                    <a:pt x="1017" y="1939"/>
                  </a:lnTo>
                  <a:lnTo>
                    <a:pt x="967" y="1940"/>
                  </a:lnTo>
                  <a:lnTo>
                    <a:pt x="917" y="1939"/>
                  </a:lnTo>
                  <a:lnTo>
                    <a:pt x="868" y="1935"/>
                  </a:lnTo>
                  <a:lnTo>
                    <a:pt x="821" y="1929"/>
                  </a:lnTo>
                  <a:lnTo>
                    <a:pt x="773" y="1920"/>
                  </a:lnTo>
                  <a:lnTo>
                    <a:pt x="727" y="1910"/>
                  </a:lnTo>
                  <a:lnTo>
                    <a:pt x="680" y="1896"/>
                  </a:lnTo>
                  <a:lnTo>
                    <a:pt x="635" y="1881"/>
                  </a:lnTo>
                  <a:lnTo>
                    <a:pt x="592" y="1864"/>
                  </a:lnTo>
                  <a:lnTo>
                    <a:pt x="549" y="1845"/>
                  </a:lnTo>
                  <a:lnTo>
                    <a:pt x="508" y="1823"/>
                  </a:lnTo>
                  <a:lnTo>
                    <a:pt x="466" y="1800"/>
                  </a:lnTo>
                  <a:lnTo>
                    <a:pt x="427" y="1775"/>
                  </a:lnTo>
                  <a:lnTo>
                    <a:pt x="390" y="1747"/>
                  </a:lnTo>
                  <a:lnTo>
                    <a:pt x="354" y="1718"/>
                  </a:lnTo>
                  <a:lnTo>
                    <a:pt x="317" y="1688"/>
                  </a:lnTo>
                  <a:lnTo>
                    <a:pt x="285" y="1656"/>
                  </a:lnTo>
                  <a:lnTo>
                    <a:pt x="252" y="1622"/>
                  </a:lnTo>
                  <a:lnTo>
                    <a:pt x="222" y="1587"/>
                  </a:lnTo>
                  <a:lnTo>
                    <a:pt x="193" y="1550"/>
                  </a:lnTo>
                  <a:lnTo>
                    <a:pt x="166" y="1513"/>
                  </a:lnTo>
                  <a:lnTo>
                    <a:pt x="141" y="1473"/>
                  </a:lnTo>
                  <a:lnTo>
                    <a:pt x="117" y="1432"/>
                  </a:lnTo>
                  <a:lnTo>
                    <a:pt x="96" y="1391"/>
                  </a:lnTo>
                  <a:lnTo>
                    <a:pt x="77" y="1347"/>
                  </a:lnTo>
                  <a:lnTo>
                    <a:pt x="59" y="1303"/>
                  </a:lnTo>
                  <a:lnTo>
                    <a:pt x="44" y="1259"/>
                  </a:lnTo>
                  <a:lnTo>
                    <a:pt x="30" y="1213"/>
                  </a:lnTo>
                  <a:lnTo>
                    <a:pt x="20" y="1167"/>
                  </a:lnTo>
                  <a:lnTo>
                    <a:pt x="12" y="1119"/>
                  </a:lnTo>
                  <a:lnTo>
                    <a:pt x="5" y="1070"/>
                  </a:lnTo>
                  <a:lnTo>
                    <a:pt x="2" y="1021"/>
                  </a:lnTo>
                  <a:lnTo>
                    <a:pt x="0" y="971"/>
                  </a:lnTo>
                  <a:lnTo>
                    <a:pt x="2" y="921"/>
                  </a:lnTo>
                  <a:lnTo>
                    <a:pt x="5" y="872"/>
                  </a:lnTo>
                  <a:lnTo>
                    <a:pt x="12" y="823"/>
                  </a:lnTo>
                  <a:lnTo>
                    <a:pt x="20" y="776"/>
                  </a:lnTo>
                  <a:lnTo>
                    <a:pt x="30" y="729"/>
                  </a:lnTo>
                  <a:lnTo>
                    <a:pt x="44" y="683"/>
                  </a:lnTo>
                  <a:lnTo>
                    <a:pt x="59" y="638"/>
                  </a:lnTo>
                  <a:lnTo>
                    <a:pt x="77" y="594"/>
                  </a:lnTo>
                  <a:lnTo>
                    <a:pt x="96" y="551"/>
                  </a:lnTo>
                  <a:lnTo>
                    <a:pt x="117" y="509"/>
                  </a:lnTo>
                  <a:lnTo>
                    <a:pt x="141" y="469"/>
                  </a:lnTo>
                  <a:lnTo>
                    <a:pt x="166" y="430"/>
                  </a:lnTo>
                  <a:lnTo>
                    <a:pt x="193" y="391"/>
                  </a:lnTo>
                  <a:lnTo>
                    <a:pt x="222" y="355"/>
                  </a:lnTo>
                  <a:lnTo>
                    <a:pt x="252" y="320"/>
                  </a:lnTo>
                  <a:lnTo>
                    <a:pt x="285" y="286"/>
                  </a:lnTo>
                  <a:lnTo>
                    <a:pt x="317" y="253"/>
                  </a:lnTo>
                  <a:lnTo>
                    <a:pt x="354" y="223"/>
                  </a:lnTo>
                  <a:lnTo>
                    <a:pt x="390" y="194"/>
                  </a:lnTo>
                  <a:lnTo>
                    <a:pt x="427" y="167"/>
                  </a:lnTo>
                  <a:lnTo>
                    <a:pt x="466" y="142"/>
                  </a:lnTo>
                  <a:lnTo>
                    <a:pt x="508" y="118"/>
                  </a:lnTo>
                  <a:lnTo>
                    <a:pt x="549" y="96"/>
                  </a:lnTo>
                  <a:lnTo>
                    <a:pt x="592" y="76"/>
                  </a:lnTo>
                  <a:lnTo>
                    <a:pt x="635" y="59"/>
                  </a:lnTo>
                  <a:lnTo>
                    <a:pt x="680" y="44"/>
                  </a:lnTo>
                  <a:lnTo>
                    <a:pt x="727" y="31"/>
                  </a:lnTo>
                  <a:lnTo>
                    <a:pt x="773" y="20"/>
                  </a:lnTo>
                  <a:lnTo>
                    <a:pt x="821" y="11"/>
                  </a:lnTo>
                  <a:lnTo>
                    <a:pt x="868" y="5"/>
                  </a:lnTo>
                  <a:lnTo>
                    <a:pt x="917" y="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82" name="Freeform 11"/>
            <p:cNvSpPr>
              <a:spLocks/>
            </p:cNvSpPr>
            <p:nvPr/>
          </p:nvSpPr>
          <p:spPr bwMode="auto">
            <a:xfrm>
              <a:off x="348" y="2435"/>
              <a:ext cx="475" cy="476"/>
            </a:xfrm>
            <a:custGeom>
              <a:avLst/>
              <a:gdLst>
                <a:gd name="T0" fmla="*/ 1 w 1898"/>
                <a:gd name="T1" fmla="*/ 0 h 1902"/>
                <a:gd name="T2" fmla="*/ 1 w 1898"/>
                <a:gd name="T3" fmla="*/ 0 h 1902"/>
                <a:gd name="T4" fmla="*/ 1 w 1898"/>
                <a:gd name="T5" fmla="*/ 0 h 1902"/>
                <a:gd name="T6" fmla="*/ 2 w 1898"/>
                <a:gd name="T7" fmla="*/ 0 h 1902"/>
                <a:gd name="T8" fmla="*/ 2 w 1898"/>
                <a:gd name="T9" fmla="*/ 0 h 1902"/>
                <a:gd name="T10" fmla="*/ 2 w 1898"/>
                <a:gd name="T11" fmla="*/ 0 h 1902"/>
                <a:gd name="T12" fmla="*/ 2 w 1898"/>
                <a:gd name="T13" fmla="*/ 1 h 1902"/>
                <a:gd name="T14" fmla="*/ 2 w 1898"/>
                <a:gd name="T15" fmla="*/ 1 h 1902"/>
                <a:gd name="T16" fmla="*/ 2 w 1898"/>
                <a:gd name="T17" fmla="*/ 1 h 1902"/>
                <a:gd name="T18" fmla="*/ 2 w 1898"/>
                <a:gd name="T19" fmla="*/ 1 h 1902"/>
                <a:gd name="T20" fmla="*/ 2 w 1898"/>
                <a:gd name="T21" fmla="*/ 1 h 1902"/>
                <a:gd name="T22" fmla="*/ 2 w 1898"/>
                <a:gd name="T23" fmla="*/ 1 h 1902"/>
                <a:gd name="T24" fmla="*/ 2 w 1898"/>
                <a:gd name="T25" fmla="*/ 1 h 1902"/>
                <a:gd name="T26" fmla="*/ 2 w 1898"/>
                <a:gd name="T27" fmla="*/ 1 h 1902"/>
                <a:gd name="T28" fmla="*/ 2 w 1898"/>
                <a:gd name="T29" fmla="*/ 2 h 1902"/>
                <a:gd name="T30" fmla="*/ 2 w 1898"/>
                <a:gd name="T31" fmla="*/ 2 h 1902"/>
                <a:gd name="T32" fmla="*/ 2 w 1898"/>
                <a:gd name="T33" fmla="*/ 2 h 1902"/>
                <a:gd name="T34" fmla="*/ 2 w 1898"/>
                <a:gd name="T35" fmla="*/ 2 h 1902"/>
                <a:gd name="T36" fmla="*/ 1 w 1898"/>
                <a:gd name="T37" fmla="*/ 2 h 1902"/>
                <a:gd name="T38" fmla="*/ 1 w 1898"/>
                <a:gd name="T39" fmla="*/ 2 h 1902"/>
                <a:gd name="T40" fmla="*/ 1 w 1898"/>
                <a:gd name="T41" fmla="*/ 2 h 1902"/>
                <a:gd name="T42" fmla="*/ 1 w 1898"/>
                <a:gd name="T43" fmla="*/ 2 h 1902"/>
                <a:gd name="T44" fmla="*/ 1 w 1898"/>
                <a:gd name="T45" fmla="*/ 2 h 1902"/>
                <a:gd name="T46" fmla="*/ 1 w 1898"/>
                <a:gd name="T47" fmla="*/ 2 h 1902"/>
                <a:gd name="T48" fmla="*/ 1 w 1898"/>
                <a:gd name="T49" fmla="*/ 2 h 1902"/>
                <a:gd name="T50" fmla="*/ 1 w 1898"/>
                <a:gd name="T51" fmla="*/ 2 h 1902"/>
                <a:gd name="T52" fmla="*/ 0 w 1898"/>
                <a:gd name="T53" fmla="*/ 2 h 1902"/>
                <a:gd name="T54" fmla="*/ 0 w 1898"/>
                <a:gd name="T55" fmla="*/ 2 h 1902"/>
                <a:gd name="T56" fmla="*/ 0 w 1898"/>
                <a:gd name="T57" fmla="*/ 2 h 1902"/>
                <a:gd name="T58" fmla="*/ 0 w 1898"/>
                <a:gd name="T59" fmla="*/ 1 h 1902"/>
                <a:gd name="T60" fmla="*/ 0 w 1898"/>
                <a:gd name="T61" fmla="*/ 1 h 1902"/>
                <a:gd name="T62" fmla="*/ 0 w 1898"/>
                <a:gd name="T63" fmla="*/ 1 h 1902"/>
                <a:gd name="T64" fmla="*/ 0 w 1898"/>
                <a:gd name="T65" fmla="*/ 1 h 1902"/>
                <a:gd name="T66" fmla="*/ 0 w 1898"/>
                <a:gd name="T67" fmla="*/ 1 h 1902"/>
                <a:gd name="T68" fmla="*/ 0 w 1898"/>
                <a:gd name="T69" fmla="*/ 1 h 1902"/>
                <a:gd name="T70" fmla="*/ 0 w 1898"/>
                <a:gd name="T71" fmla="*/ 1 h 1902"/>
                <a:gd name="T72" fmla="*/ 0 w 1898"/>
                <a:gd name="T73" fmla="*/ 1 h 1902"/>
                <a:gd name="T74" fmla="*/ 0 w 1898"/>
                <a:gd name="T75" fmla="*/ 0 h 1902"/>
                <a:gd name="T76" fmla="*/ 1 w 1898"/>
                <a:gd name="T77" fmla="*/ 0 h 1902"/>
                <a:gd name="T78" fmla="*/ 1 w 1898"/>
                <a:gd name="T79" fmla="*/ 0 h 1902"/>
                <a:gd name="T80" fmla="*/ 1 w 1898"/>
                <a:gd name="T81" fmla="*/ 0 h 1902"/>
                <a:gd name="T82" fmla="*/ 1 w 1898"/>
                <a:gd name="T83" fmla="*/ 0 h 1902"/>
                <a:gd name="T84" fmla="*/ 1 w 1898"/>
                <a:gd name="T85" fmla="*/ 0 h 19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98"/>
                <a:gd name="T130" fmla="*/ 0 h 1902"/>
                <a:gd name="T131" fmla="*/ 1898 w 1898"/>
                <a:gd name="T132" fmla="*/ 1902 h 19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98" h="1902">
                  <a:moveTo>
                    <a:pt x="950" y="0"/>
                  </a:moveTo>
                  <a:lnTo>
                    <a:pt x="999" y="1"/>
                  </a:lnTo>
                  <a:lnTo>
                    <a:pt x="1046" y="5"/>
                  </a:lnTo>
                  <a:lnTo>
                    <a:pt x="1094" y="11"/>
                  </a:lnTo>
                  <a:lnTo>
                    <a:pt x="1141" y="19"/>
                  </a:lnTo>
                  <a:lnTo>
                    <a:pt x="1187" y="30"/>
                  </a:lnTo>
                  <a:lnTo>
                    <a:pt x="1232" y="42"/>
                  </a:lnTo>
                  <a:lnTo>
                    <a:pt x="1275" y="57"/>
                  </a:lnTo>
                  <a:lnTo>
                    <a:pt x="1319" y="75"/>
                  </a:lnTo>
                  <a:lnTo>
                    <a:pt x="1361" y="94"/>
                  </a:lnTo>
                  <a:lnTo>
                    <a:pt x="1402" y="115"/>
                  </a:lnTo>
                  <a:lnTo>
                    <a:pt x="1441" y="138"/>
                  </a:lnTo>
                  <a:lnTo>
                    <a:pt x="1480" y="163"/>
                  </a:lnTo>
                  <a:lnTo>
                    <a:pt x="1517" y="189"/>
                  </a:lnTo>
                  <a:lnTo>
                    <a:pt x="1552" y="218"/>
                  </a:lnTo>
                  <a:lnTo>
                    <a:pt x="1587" y="248"/>
                  </a:lnTo>
                  <a:lnTo>
                    <a:pt x="1620" y="279"/>
                  </a:lnTo>
                  <a:lnTo>
                    <a:pt x="1651" y="312"/>
                  </a:lnTo>
                  <a:lnTo>
                    <a:pt x="1681" y="347"/>
                  </a:lnTo>
                  <a:lnTo>
                    <a:pt x="1710" y="382"/>
                  </a:lnTo>
                  <a:lnTo>
                    <a:pt x="1736" y="420"/>
                  </a:lnTo>
                  <a:lnTo>
                    <a:pt x="1760" y="458"/>
                  </a:lnTo>
                  <a:lnTo>
                    <a:pt x="1784" y="499"/>
                  </a:lnTo>
                  <a:lnTo>
                    <a:pt x="1804" y="539"/>
                  </a:lnTo>
                  <a:lnTo>
                    <a:pt x="1824" y="581"/>
                  </a:lnTo>
                  <a:lnTo>
                    <a:pt x="1840" y="625"/>
                  </a:lnTo>
                  <a:lnTo>
                    <a:pt x="1855" y="669"/>
                  </a:lnTo>
                  <a:lnTo>
                    <a:pt x="1868" y="714"/>
                  </a:lnTo>
                  <a:lnTo>
                    <a:pt x="1879" y="759"/>
                  </a:lnTo>
                  <a:lnTo>
                    <a:pt x="1887" y="807"/>
                  </a:lnTo>
                  <a:lnTo>
                    <a:pt x="1893" y="854"/>
                  </a:lnTo>
                  <a:lnTo>
                    <a:pt x="1897" y="902"/>
                  </a:lnTo>
                  <a:lnTo>
                    <a:pt x="1898" y="951"/>
                  </a:lnTo>
                  <a:lnTo>
                    <a:pt x="1897" y="1000"/>
                  </a:lnTo>
                  <a:lnTo>
                    <a:pt x="1893" y="1047"/>
                  </a:lnTo>
                  <a:lnTo>
                    <a:pt x="1887" y="1095"/>
                  </a:lnTo>
                  <a:lnTo>
                    <a:pt x="1879" y="1143"/>
                  </a:lnTo>
                  <a:lnTo>
                    <a:pt x="1868" y="1188"/>
                  </a:lnTo>
                  <a:lnTo>
                    <a:pt x="1855" y="1233"/>
                  </a:lnTo>
                  <a:lnTo>
                    <a:pt x="1840" y="1277"/>
                  </a:lnTo>
                  <a:lnTo>
                    <a:pt x="1824" y="1321"/>
                  </a:lnTo>
                  <a:lnTo>
                    <a:pt x="1804" y="1363"/>
                  </a:lnTo>
                  <a:lnTo>
                    <a:pt x="1784" y="1403"/>
                  </a:lnTo>
                  <a:lnTo>
                    <a:pt x="1760" y="1444"/>
                  </a:lnTo>
                  <a:lnTo>
                    <a:pt x="1736" y="1482"/>
                  </a:lnTo>
                  <a:lnTo>
                    <a:pt x="1710" y="1520"/>
                  </a:lnTo>
                  <a:lnTo>
                    <a:pt x="1681" y="1555"/>
                  </a:lnTo>
                  <a:lnTo>
                    <a:pt x="1651" y="1590"/>
                  </a:lnTo>
                  <a:lnTo>
                    <a:pt x="1620" y="1623"/>
                  </a:lnTo>
                  <a:lnTo>
                    <a:pt x="1587" y="1654"/>
                  </a:lnTo>
                  <a:lnTo>
                    <a:pt x="1552" y="1684"/>
                  </a:lnTo>
                  <a:lnTo>
                    <a:pt x="1517" y="1713"/>
                  </a:lnTo>
                  <a:lnTo>
                    <a:pt x="1480" y="1739"/>
                  </a:lnTo>
                  <a:lnTo>
                    <a:pt x="1441" y="1764"/>
                  </a:lnTo>
                  <a:lnTo>
                    <a:pt x="1402" y="1787"/>
                  </a:lnTo>
                  <a:lnTo>
                    <a:pt x="1361" y="1808"/>
                  </a:lnTo>
                  <a:lnTo>
                    <a:pt x="1319" y="1827"/>
                  </a:lnTo>
                  <a:lnTo>
                    <a:pt x="1275" y="1845"/>
                  </a:lnTo>
                  <a:lnTo>
                    <a:pt x="1232" y="1860"/>
                  </a:lnTo>
                  <a:lnTo>
                    <a:pt x="1187" y="1872"/>
                  </a:lnTo>
                  <a:lnTo>
                    <a:pt x="1141" y="1883"/>
                  </a:lnTo>
                  <a:lnTo>
                    <a:pt x="1094" y="1891"/>
                  </a:lnTo>
                  <a:lnTo>
                    <a:pt x="1046" y="1897"/>
                  </a:lnTo>
                  <a:lnTo>
                    <a:pt x="999" y="1901"/>
                  </a:lnTo>
                  <a:lnTo>
                    <a:pt x="950" y="1902"/>
                  </a:lnTo>
                  <a:lnTo>
                    <a:pt x="901" y="1901"/>
                  </a:lnTo>
                  <a:lnTo>
                    <a:pt x="853" y="1897"/>
                  </a:lnTo>
                  <a:lnTo>
                    <a:pt x="806" y="1891"/>
                  </a:lnTo>
                  <a:lnTo>
                    <a:pt x="759" y="1883"/>
                  </a:lnTo>
                  <a:lnTo>
                    <a:pt x="713" y="1872"/>
                  </a:lnTo>
                  <a:lnTo>
                    <a:pt x="668" y="1860"/>
                  </a:lnTo>
                  <a:lnTo>
                    <a:pt x="624" y="1845"/>
                  </a:lnTo>
                  <a:lnTo>
                    <a:pt x="582" y="1827"/>
                  </a:lnTo>
                  <a:lnTo>
                    <a:pt x="539" y="1808"/>
                  </a:lnTo>
                  <a:lnTo>
                    <a:pt x="498" y="1787"/>
                  </a:lnTo>
                  <a:lnTo>
                    <a:pt x="459" y="1764"/>
                  </a:lnTo>
                  <a:lnTo>
                    <a:pt x="420" y="1739"/>
                  </a:lnTo>
                  <a:lnTo>
                    <a:pt x="382" y="1713"/>
                  </a:lnTo>
                  <a:lnTo>
                    <a:pt x="347" y="1684"/>
                  </a:lnTo>
                  <a:lnTo>
                    <a:pt x="312" y="1654"/>
                  </a:lnTo>
                  <a:lnTo>
                    <a:pt x="280" y="1623"/>
                  </a:lnTo>
                  <a:lnTo>
                    <a:pt x="247" y="1590"/>
                  </a:lnTo>
                  <a:lnTo>
                    <a:pt x="218" y="1555"/>
                  </a:lnTo>
                  <a:lnTo>
                    <a:pt x="190" y="1520"/>
                  </a:lnTo>
                  <a:lnTo>
                    <a:pt x="163" y="1482"/>
                  </a:lnTo>
                  <a:lnTo>
                    <a:pt x="138" y="1444"/>
                  </a:lnTo>
                  <a:lnTo>
                    <a:pt x="116" y="1403"/>
                  </a:lnTo>
                  <a:lnTo>
                    <a:pt x="94" y="1363"/>
                  </a:lnTo>
                  <a:lnTo>
                    <a:pt x="76" y="1321"/>
                  </a:lnTo>
                  <a:lnTo>
                    <a:pt x="58" y="1277"/>
                  </a:lnTo>
                  <a:lnTo>
                    <a:pt x="43" y="1233"/>
                  </a:lnTo>
                  <a:lnTo>
                    <a:pt x="30" y="1188"/>
                  </a:lnTo>
                  <a:lnTo>
                    <a:pt x="19" y="1143"/>
                  </a:lnTo>
                  <a:lnTo>
                    <a:pt x="12" y="1095"/>
                  </a:lnTo>
                  <a:lnTo>
                    <a:pt x="5" y="1047"/>
                  </a:lnTo>
                  <a:lnTo>
                    <a:pt x="2" y="1000"/>
                  </a:lnTo>
                  <a:lnTo>
                    <a:pt x="0" y="951"/>
                  </a:lnTo>
                  <a:lnTo>
                    <a:pt x="2" y="902"/>
                  </a:lnTo>
                  <a:lnTo>
                    <a:pt x="5" y="854"/>
                  </a:lnTo>
                  <a:lnTo>
                    <a:pt x="12" y="807"/>
                  </a:lnTo>
                  <a:lnTo>
                    <a:pt x="19" y="759"/>
                  </a:lnTo>
                  <a:lnTo>
                    <a:pt x="30" y="714"/>
                  </a:lnTo>
                  <a:lnTo>
                    <a:pt x="43" y="669"/>
                  </a:lnTo>
                  <a:lnTo>
                    <a:pt x="58" y="625"/>
                  </a:lnTo>
                  <a:lnTo>
                    <a:pt x="76" y="581"/>
                  </a:lnTo>
                  <a:lnTo>
                    <a:pt x="94" y="539"/>
                  </a:lnTo>
                  <a:lnTo>
                    <a:pt x="116" y="499"/>
                  </a:lnTo>
                  <a:lnTo>
                    <a:pt x="138" y="458"/>
                  </a:lnTo>
                  <a:lnTo>
                    <a:pt x="163" y="420"/>
                  </a:lnTo>
                  <a:lnTo>
                    <a:pt x="190" y="382"/>
                  </a:lnTo>
                  <a:lnTo>
                    <a:pt x="218" y="347"/>
                  </a:lnTo>
                  <a:lnTo>
                    <a:pt x="247" y="312"/>
                  </a:lnTo>
                  <a:lnTo>
                    <a:pt x="280" y="279"/>
                  </a:lnTo>
                  <a:lnTo>
                    <a:pt x="312" y="248"/>
                  </a:lnTo>
                  <a:lnTo>
                    <a:pt x="347" y="218"/>
                  </a:lnTo>
                  <a:lnTo>
                    <a:pt x="382" y="189"/>
                  </a:lnTo>
                  <a:lnTo>
                    <a:pt x="420" y="163"/>
                  </a:lnTo>
                  <a:lnTo>
                    <a:pt x="459" y="138"/>
                  </a:lnTo>
                  <a:lnTo>
                    <a:pt x="498" y="115"/>
                  </a:lnTo>
                  <a:lnTo>
                    <a:pt x="539" y="94"/>
                  </a:lnTo>
                  <a:lnTo>
                    <a:pt x="582" y="75"/>
                  </a:lnTo>
                  <a:lnTo>
                    <a:pt x="624" y="57"/>
                  </a:lnTo>
                  <a:lnTo>
                    <a:pt x="668" y="42"/>
                  </a:lnTo>
                  <a:lnTo>
                    <a:pt x="713" y="30"/>
                  </a:lnTo>
                  <a:lnTo>
                    <a:pt x="759" y="19"/>
                  </a:lnTo>
                  <a:lnTo>
                    <a:pt x="806" y="11"/>
                  </a:lnTo>
                  <a:lnTo>
                    <a:pt x="853" y="5"/>
                  </a:lnTo>
                  <a:lnTo>
                    <a:pt x="901" y="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83" name="Freeform 12"/>
            <p:cNvSpPr>
              <a:spLocks/>
            </p:cNvSpPr>
            <p:nvPr/>
          </p:nvSpPr>
          <p:spPr bwMode="auto">
            <a:xfrm>
              <a:off x="351" y="2438"/>
              <a:ext cx="465" cy="467"/>
            </a:xfrm>
            <a:custGeom>
              <a:avLst/>
              <a:gdLst>
                <a:gd name="T0" fmla="*/ 1 w 1863"/>
                <a:gd name="T1" fmla="*/ 0 h 1869"/>
                <a:gd name="T2" fmla="*/ 1 w 1863"/>
                <a:gd name="T3" fmla="*/ 0 h 1869"/>
                <a:gd name="T4" fmla="*/ 1 w 1863"/>
                <a:gd name="T5" fmla="*/ 0 h 1869"/>
                <a:gd name="T6" fmla="*/ 1 w 1863"/>
                <a:gd name="T7" fmla="*/ 0 h 1869"/>
                <a:gd name="T8" fmla="*/ 1 w 1863"/>
                <a:gd name="T9" fmla="*/ 0 h 1869"/>
                <a:gd name="T10" fmla="*/ 1 w 1863"/>
                <a:gd name="T11" fmla="*/ 0 h 1869"/>
                <a:gd name="T12" fmla="*/ 1 w 1863"/>
                <a:gd name="T13" fmla="*/ 0 h 1869"/>
                <a:gd name="T14" fmla="*/ 2 w 1863"/>
                <a:gd name="T15" fmla="*/ 0 h 1869"/>
                <a:gd name="T16" fmla="*/ 2 w 1863"/>
                <a:gd name="T17" fmla="*/ 0 h 1869"/>
                <a:gd name="T18" fmla="*/ 2 w 1863"/>
                <a:gd name="T19" fmla="*/ 1 h 1869"/>
                <a:gd name="T20" fmla="*/ 2 w 1863"/>
                <a:gd name="T21" fmla="*/ 1 h 1869"/>
                <a:gd name="T22" fmla="*/ 2 w 1863"/>
                <a:gd name="T23" fmla="*/ 1 h 1869"/>
                <a:gd name="T24" fmla="*/ 2 w 1863"/>
                <a:gd name="T25" fmla="*/ 1 h 1869"/>
                <a:gd name="T26" fmla="*/ 2 w 1863"/>
                <a:gd name="T27" fmla="*/ 1 h 1869"/>
                <a:gd name="T28" fmla="*/ 1 w 1863"/>
                <a:gd name="T29" fmla="*/ 1 h 1869"/>
                <a:gd name="T30" fmla="*/ 1 w 1863"/>
                <a:gd name="T31" fmla="*/ 1 h 1869"/>
                <a:gd name="T32" fmla="*/ 1 w 1863"/>
                <a:gd name="T33" fmla="*/ 1 h 1869"/>
                <a:gd name="T34" fmla="*/ 1 w 1863"/>
                <a:gd name="T35" fmla="*/ 2 h 1869"/>
                <a:gd name="T36" fmla="*/ 1 w 1863"/>
                <a:gd name="T37" fmla="*/ 2 h 1869"/>
                <a:gd name="T38" fmla="*/ 1 w 1863"/>
                <a:gd name="T39" fmla="*/ 2 h 1869"/>
                <a:gd name="T40" fmla="*/ 1 w 1863"/>
                <a:gd name="T41" fmla="*/ 2 h 1869"/>
                <a:gd name="T42" fmla="*/ 1 w 1863"/>
                <a:gd name="T43" fmla="*/ 2 h 1869"/>
                <a:gd name="T44" fmla="*/ 1 w 1863"/>
                <a:gd name="T45" fmla="*/ 2 h 1869"/>
                <a:gd name="T46" fmla="*/ 0 w 1863"/>
                <a:gd name="T47" fmla="*/ 2 h 1869"/>
                <a:gd name="T48" fmla="*/ 0 w 1863"/>
                <a:gd name="T49" fmla="*/ 2 h 1869"/>
                <a:gd name="T50" fmla="*/ 0 w 1863"/>
                <a:gd name="T51" fmla="*/ 1 h 1869"/>
                <a:gd name="T52" fmla="*/ 0 w 1863"/>
                <a:gd name="T53" fmla="*/ 1 h 1869"/>
                <a:gd name="T54" fmla="*/ 0 w 1863"/>
                <a:gd name="T55" fmla="*/ 1 h 1869"/>
                <a:gd name="T56" fmla="*/ 0 w 1863"/>
                <a:gd name="T57" fmla="*/ 1 h 1869"/>
                <a:gd name="T58" fmla="*/ 0 w 1863"/>
                <a:gd name="T59" fmla="*/ 1 h 1869"/>
                <a:gd name="T60" fmla="*/ 0 w 1863"/>
                <a:gd name="T61" fmla="*/ 1 h 1869"/>
                <a:gd name="T62" fmla="*/ 0 w 1863"/>
                <a:gd name="T63" fmla="*/ 1 h 1869"/>
                <a:gd name="T64" fmla="*/ 0 w 1863"/>
                <a:gd name="T65" fmla="*/ 1 h 1869"/>
                <a:gd name="T66" fmla="*/ 0 w 1863"/>
                <a:gd name="T67" fmla="*/ 1 h 1869"/>
                <a:gd name="T68" fmla="*/ 0 w 1863"/>
                <a:gd name="T69" fmla="*/ 0 h 1869"/>
                <a:gd name="T70" fmla="*/ 0 w 1863"/>
                <a:gd name="T71" fmla="*/ 0 h 1869"/>
                <a:gd name="T72" fmla="*/ 0 w 1863"/>
                <a:gd name="T73" fmla="*/ 0 h 1869"/>
                <a:gd name="T74" fmla="*/ 0 w 1863"/>
                <a:gd name="T75" fmla="*/ 0 h 1869"/>
                <a:gd name="T76" fmla="*/ 0 w 1863"/>
                <a:gd name="T77" fmla="*/ 0 h 1869"/>
                <a:gd name="T78" fmla="*/ 0 w 1863"/>
                <a:gd name="T79" fmla="*/ 0 h 1869"/>
                <a:gd name="T80" fmla="*/ 0 w 1863"/>
                <a:gd name="T81" fmla="*/ 0 h 1869"/>
                <a:gd name="T82" fmla="*/ 1 w 1863"/>
                <a:gd name="T83" fmla="*/ 0 h 1869"/>
                <a:gd name="T84" fmla="*/ 1 w 1863"/>
                <a:gd name="T85" fmla="*/ 0 h 1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3"/>
                <a:gd name="T130" fmla="*/ 0 h 1869"/>
                <a:gd name="T131" fmla="*/ 1863 w 1863"/>
                <a:gd name="T132" fmla="*/ 1869 h 1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3" h="1869">
                  <a:moveTo>
                    <a:pt x="934" y="0"/>
                  </a:moveTo>
                  <a:lnTo>
                    <a:pt x="981" y="1"/>
                  </a:lnTo>
                  <a:lnTo>
                    <a:pt x="1029" y="5"/>
                  </a:lnTo>
                  <a:lnTo>
                    <a:pt x="1075" y="11"/>
                  </a:lnTo>
                  <a:lnTo>
                    <a:pt x="1120" y="19"/>
                  </a:lnTo>
                  <a:lnTo>
                    <a:pt x="1165" y="30"/>
                  </a:lnTo>
                  <a:lnTo>
                    <a:pt x="1209" y="43"/>
                  </a:lnTo>
                  <a:lnTo>
                    <a:pt x="1253" y="56"/>
                  </a:lnTo>
                  <a:lnTo>
                    <a:pt x="1294" y="74"/>
                  </a:lnTo>
                  <a:lnTo>
                    <a:pt x="1336" y="93"/>
                  </a:lnTo>
                  <a:lnTo>
                    <a:pt x="1376" y="113"/>
                  </a:lnTo>
                  <a:lnTo>
                    <a:pt x="1415" y="135"/>
                  </a:lnTo>
                  <a:lnTo>
                    <a:pt x="1453" y="160"/>
                  </a:lnTo>
                  <a:lnTo>
                    <a:pt x="1490" y="186"/>
                  </a:lnTo>
                  <a:lnTo>
                    <a:pt x="1525" y="214"/>
                  </a:lnTo>
                  <a:lnTo>
                    <a:pt x="1559" y="243"/>
                  </a:lnTo>
                  <a:lnTo>
                    <a:pt x="1590" y="275"/>
                  </a:lnTo>
                  <a:lnTo>
                    <a:pt x="1621" y="307"/>
                  </a:lnTo>
                  <a:lnTo>
                    <a:pt x="1650" y="341"/>
                  </a:lnTo>
                  <a:lnTo>
                    <a:pt x="1678" y="376"/>
                  </a:lnTo>
                  <a:lnTo>
                    <a:pt x="1704" y="412"/>
                  </a:lnTo>
                  <a:lnTo>
                    <a:pt x="1728" y="450"/>
                  </a:lnTo>
                  <a:lnTo>
                    <a:pt x="1750" y="490"/>
                  </a:lnTo>
                  <a:lnTo>
                    <a:pt x="1771" y="530"/>
                  </a:lnTo>
                  <a:lnTo>
                    <a:pt x="1790" y="572"/>
                  </a:lnTo>
                  <a:lnTo>
                    <a:pt x="1807" y="613"/>
                  </a:lnTo>
                  <a:lnTo>
                    <a:pt x="1822" y="657"/>
                  </a:lnTo>
                  <a:lnTo>
                    <a:pt x="1834" y="701"/>
                  </a:lnTo>
                  <a:lnTo>
                    <a:pt x="1844" y="746"/>
                  </a:lnTo>
                  <a:lnTo>
                    <a:pt x="1852" y="792"/>
                  </a:lnTo>
                  <a:lnTo>
                    <a:pt x="1858" y="838"/>
                  </a:lnTo>
                  <a:lnTo>
                    <a:pt x="1862" y="886"/>
                  </a:lnTo>
                  <a:lnTo>
                    <a:pt x="1863" y="934"/>
                  </a:lnTo>
                  <a:lnTo>
                    <a:pt x="1862" y="981"/>
                  </a:lnTo>
                  <a:lnTo>
                    <a:pt x="1858" y="1029"/>
                  </a:lnTo>
                  <a:lnTo>
                    <a:pt x="1852" y="1075"/>
                  </a:lnTo>
                  <a:lnTo>
                    <a:pt x="1844" y="1122"/>
                  </a:lnTo>
                  <a:lnTo>
                    <a:pt x="1834" y="1167"/>
                  </a:lnTo>
                  <a:lnTo>
                    <a:pt x="1822" y="1211"/>
                  </a:lnTo>
                  <a:lnTo>
                    <a:pt x="1807" y="1255"/>
                  </a:lnTo>
                  <a:lnTo>
                    <a:pt x="1790" y="1297"/>
                  </a:lnTo>
                  <a:lnTo>
                    <a:pt x="1771" y="1339"/>
                  </a:lnTo>
                  <a:lnTo>
                    <a:pt x="1750" y="1379"/>
                  </a:lnTo>
                  <a:lnTo>
                    <a:pt x="1728" y="1417"/>
                  </a:lnTo>
                  <a:lnTo>
                    <a:pt x="1704" y="1456"/>
                  </a:lnTo>
                  <a:lnTo>
                    <a:pt x="1678" y="1493"/>
                  </a:lnTo>
                  <a:lnTo>
                    <a:pt x="1650" y="1528"/>
                  </a:lnTo>
                  <a:lnTo>
                    <a:pt x="1621" y="1562"/>
                  </a:lnTo>
                  <a:lnTo>
                    <a:pt x="1590" y="1594"/>
                  </a:lnTo>
                  <a:lnTo>
                    <a:pt x="1559" y="1626"/>
                  </a:lnTo>
                  <a:lnTo>
                    <a:pt x="1525" y="1654"/>
                  </a:lnTo>
                  <a:lnTo>
                    <a:pt x="1490" y="1683"/>
                  </a:lnTo>
                  <a:lnTo>
                    <a:pt x="1453" y="1708"/>
                  </a:lnTo>
                  <a:lnTo>
                    <a:pt x="1415" y="1733"/>
                  </a:lnTo>
                  <a:lnTo>
                    <a:pt x="1376" y="1756"/>
                  </a:lnTo>
                  <a:lnTo>
                    <a:pt x="1336" y="1776"/>
                  </a:lnTo>
                  <a:lnTo>
                    <a:pt x="1294" y="1795"/>
                  </a:lnTo>
                  <a:lnTo>
                    <a:pt x="1253" y="1812"/>
                  </a:lnTo>
                  <a:lnTo>
                    <a:pt x="1209" y="1826"/>
                  </a:lnTo>
                  <a:lnTo>
                    <a:pt x="1165" y="1839"/>
                  </a:lnTo>
                  <a:lnTo>
                    <a:pt x="1120" y="1850"/>
                  </a:lnTo>
                  <a:lnTo>
                    <a:pt x="1075" y="1857"/>
                  </a:lnTo>
                  <a:lnTo>
                    <a:pt x="1029" y="1864"/>
                  </a:lnTo>
                  <a:lnTo>
                    <a:pt x="981" y="1867"/>
                  </a:lnTo>
                  <a:lnTo>
                    <a:pt x="934" y="1869"/>
                  </a:lnTo>
                  <a:lnTo>
                    <a:pt x="886" y="1867"/>
                  </a:lnTo>
                  <a:lnTo>
                    <a:pt x="838" y="1864"/>
                  </a:lnTo>
                  <a:lnTo>
                    <a:pt x="792" y="1857"/>
                  </a:lnTo>
                  <a:lnTo>
                    <a:pt x="746" y="1850"/>
                  </a:lnTo>
                  <a:lnTo>
                    <a:pt x="701" y="1839"/>
                  </a:lnTo>
                  <a:lnTo>
                    <a:pt x="657" y="1826"/>
                  </a:lnTo>
                  <a:lnTo>
                    <a:pt x="613" y="1812"/>
                  </a:lnTo>
                  <a:lnTo>
                    <a:pt x="570" y="1795"/>
                  </a:lnTo>
                  <a:lnTo>
                    <a:pt x="529" y="1776"/>
                  </a:lnTo>
                  <a:lnTo>
                    <a:pt x="489" y="1756"/>
                  </a:lnTo>
                  <a:lnTo>
                    <a:pt x="450" y="1733"/>
                  </a:lnTo>
                  <a:lnTo>
                    <a:pt x="412" y="1708"/>
                  </a:lnTo>
                  <a:lnTo>
                    <a:pt x="375" y="1683"/>
                  </a:lnTo>
                  <a:lnTo>
                    <a:pt x="340" y="1654"/>
                  </a:lnTo>
                  <a:lnTo>
                    <a:pt x="306" y="1626"/>
                  </a:lnTo>
                  <a:lnTo>
                    <a:pt x="273" y="1594"/>
                  </a:lnTo>
                  <a:lnTo>
                    <a:pt x="243" y="1562"/>
                  </a:lnTo>
                  <a:lnTo>
                    <a:pt x="213" y="1528"/>
                  </a:lnTo>
                  <a:lnTo>
                    <a:pt x="186" y="1493"/>
                  </a:lnTo>
                  <a:lnTo>
                    <a:pt x="159" y="1456"/>
                  </a:lnTo>
                  <a:lnTo>
                    <a:pt x="136" y="1417"/>
                  </a:lnTo>
                  <a:lnTo>
                    <a:pt x="113" y="1379"/>
                  </a:lnTo>
                  <a:lnTo>
                    <a:pt x="93" y="1339"/>
                  </a:lnTo>
                  <a:lnTo>
                    <a:pt x="74" y="1297"/>
                  </a:lnTo>
                  <a:lnTo>
                    <a:pt x="57" y="1255"/>
                  </a:lnTo>
                  <a:lnTo>
                    <a:pt x="43" y="1211"/>
                  </a:lnTo>
                  <a:lnTo>
                    <a:pt x="29" y="1167"/>
                  </a:lnTo>
                  <a:lnTo>
                    <a:pt x="19" y="1122"/>
                  </a:lnTo>
                  <a:lnTo>
                    <a:pt x="12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4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2" y="792"/>
                  </a:lnTo>
                  <a:lnTo>
                    <a:pt x="19" y="746"/>
                  </a:lnTo>
                  <a:lnTo>
                    <a:pt x="29" y="701"/>
                  </a:lnTo>
                  <a:lnTo>
                    <a:pt x="43" y="657"/>
                  </a:lnTo>
                  <a:lnTo>
                    <a:pt x="57" y="613"/>
                  </a:lnTo>
                  <a:lnTo>
                    <a:pt x="74" y="572"/>
                  </a:lnTo>
                  <a:lnTo>
                    <a:pt x="93" y="530"/>
                  </a:lnTo>
                  <a:lnTo>
                    <a:pt x="113" y="490"/>
                  </a:lnTo>
                  <a:lnTo>
                    <a:pt x="136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1"/>
                  </a:lnTo>
                  <a:lnTo>
                    <a:pt x="243" y="307"/>
                  </a:lnTo>
                  <a:lnTo>
                    <a:pt x="273" y="275"/>
                  </a:lnTo>
                  <a:lnTo>
                    <a:pt x="306" y="243"/>
                  </a:lnTo>
                  <a:lnTo>
                    <a:pt x="340" y="214"/>
                  </a:lnTo>
                  <a:lnTo>
                    <a:pt x="375" y="186"/>
                  </a:lnTo>
                  <a:lnTo>
                    <a:pt x="412" y="160"/>
                  </a:lnTo>
                  <a:lnTo>
                    <a:pt x="450" y="135"/>
                  </a:lnTo>
                  <a:lnTo>
                    <a:pt x="489" y="113"/>
                  </a:lnTo>
                  <a:lnTo>
                    <a:pt x="529" y="93"/>
                  </a:lnTo>
                  <a:lnTo>
                    <a:pt x="570" y="74"/>
                  </a:lnTo>
                  <a:lnTo>
                    <a:pt x="613" y="56"/>
                  </a:lnTo>
                  <a:lnTo>
                    <a:pt x="657" y="43"/>
                  </a:lnTo>
                  <a:lnTo>
                    <a:pt x="701" y="30"/>
                  </a:lnTo>
                  <a:lnTo>
                    <a:pt x="746" y="19"/>
                  </a:lnTo>
                  <a:lnTo>
                    <a:pt x="792" y="11"/>
                  </a:lnTo>
                  <a:lnTo>
                    <a:pt x="838" y="5"/>
                  </a:lnTo>
                  <a:lnTo>
                    <a:pt x="886" y="1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00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84" name="Freeform 13"/>
            <p:cNvSpPr>
              <a:spLocks/>
            </p:cNvSpPr>
            <p:nvPr/>
          </p:nvSpPr>
          <p:spPr bwMode="auto">
            <a:xfrm>
              <a:off x="353" y="2441"/>
              <a:ext cx="457" cy="458"/>
            </a:xfrm>
            <a:custGeom>
              <a:avLst/>
              <a:gdLst>
                <a:gd name="T0" fmla="*/ 1 w 1828"/>
                <a:gd name="T1" fmla="*/ 0 h 1834"/>
                <a:gd name="T2" fmla="*/ 1 w 1828"/>
                <a:gd name="T3" fmla="*/ 0 h 1834"/>
                <a:gd name="T4" fmla="*/ 1 w 1828"/>
                <a:gd name="T5" fmla="*/ 0 h 1834"/>
                <a:gd name="T6" fmla="*/ 2 w 1828"/>
                <a:gd name="T7" fmla="*/ 0 h 1834"/>
                <a:gd name="T8" fmla="*/ 2 w 1828"/>
                <a:gd name="T9" fmla="*/ 0 h 1834"/>
                <a:gd name="T10" fmla="*/ 2 w 1828"/>
                <a:gd name="T11" fmla="*/ 0 h 1834"/>
                <a:gd name="T12" fmla="*/ 2 w 1828"/>
                <a:gd name="T13" fmla="*/ 0 h 1834"/>
                <a:gd name="T14" fmla="*/ 2 w 1828"/>
                <a:gd name="T15" fmla="*/ 0 h 1834"/>
                <a:gd name="T16" fmla="*/ 2 w 1828"/>
                <a:gd name="T17" fmla="*/ 0 h 1834"/>
                <a:gd name="T18" fmla="*/ 2 w 1828"/>
                <a:gd name="T19" fmla="*/ 1 h 1834"/>
                <a:gd name="T20" fmla="*/ 2 w 1828"/>
                <a:gd name="T21" fmla="*/ 1 h 1834"/>
                <a:gd name="T22" fmla="*/ 2 w 1828"/>
                <a:gd name="T23" fmla="*/ 1 h 1834"/>
                <a:gd name="T24" fmla="*/ 2 w 1828"/>
                <a:gd name="T25" fmla="*/ 1 h 1834"/>
                <a:gd name="T26" fmla="*/ 2 w 1828"/>
                <a:gd name="T27" fmla="*/ 1 h 1834"/>
                <a:gd name="T28" fmla="*/ 2 w 1828"/>
                <a:gd name="T29" fmla="*/ 1 h 1834"/>
                <a:gd name="T30" fmla="*/ 2 w 1828"/>
                <a:gd name="T31" fmla="*/ 1 h 1834"/>
                <a:gd name="T32" fmla="*/ 2 w 1828"/>
                <a:gd name="T33" fmla="*/ 1 h 1834"/>
                <a:gd name="T34" fmla="*/ 2 w 1828"/>
                <a:gd name="T35" fmla="*/ 1 h 1834"/>
                <a:gd name="T36" fmla="*/ 1 w 1828"/>
                <a:gd name="T37" fmla="*/ 2 h 1834"/>
                <a:gd name="T38" fmla="*/ 1 w 1828"/>
                <a:gd name="T39" fmla="*/ 2 h 1834"/>
                <a:gd name="T40" fmla="*/ 1 w 1828"/>
                <a:gd name="T41" fmla="*/ 2 h 1834"/>
                <a:gd name="T42" fmla="*/ 1 w 1828"/>
                <a:gd name="T43" fmla="*/ 2 h 1834"/>
                <a:gd name="T44" fmla="*/ 1 w 1828"/>
                <a:gd name="T45" fmla="*/ 2 h 1834"/>
                <a:gd name="T46" fmla="*/ 1 w 1828"/>
                <a:gd name="T47" fmla="*/ 2 h 1834"/>
                <a:gd name="T48" fmla="*/ 1 w 1828"/>
                <a:gd name="T49" fmla="*/ 2 h 1834"/>
                <a:gd name="T50" fmla="*/ 1 w 1828"/>
                <a:gd name="T51" fmla="*/ 1 h 1834"/>
                <a:gd name="T52" fmla="*/ 0 w 1828"/>
                <a:gd name="T53" fmla="*/ 1 h 1834"/>
                <a:gd name="T54" fmla="*/ 0 w 1828"/>
                <a:gd name="T55" fmla="*/ 1 h 1834"/>
                <a:gd name="T56" fmla="*/ 0 w 1828"/>
                <a:gd name="T57" fmla="*/ 1 h 1834"/>
                <a:gd name="T58" fmla="*/ 0 w 1828"/>
                <a:gd name="T59" fmla="*/ 1 h 1834"/>
                <a:gd name="T60" fmla="*/ 0 w 1828"/>
                <a:gd name="T61" fmla="*/ 1 h 1834"/>
                <a:gd name="T62" fmla="*/ 0 w 1828"/>
                <a:gd name="T63" fmla="*/ 1 h 1834"/>
                <a:gd name="T64" fmla="*/ 0 w 1828"/>
                <a:gd name="T65" fmla="*/ 1 h 1834"/>
                <a:gd name="T66" fmla="*/ 0 w 1828"/>
                <a:gd name="T67" fmla="*/ 1 h 1834"/>
                <a:gd name="T68" fmla="*/ 0 w 1828"/>
                <a:gd name="T69" fmla="*/ 0 h 1834"/>
                <a:gd name="T70" fmla="*/ 0 w 1828"/>
                <a:gd name="T71" fmla="*/ 0 h 1834"/>
                <a:gd name="T72" fmla="*/ 0 w 1828"/>
                <a:gd name="T73" fmla="*/ 0 h 1834"/>
                <a:gd name="T74" fmla="*/ 0 w 1828"/>
                <a:gd name="T75" fmla="*/ 0 h 1834"/>
                <a:gd name="T76" fmla="*/ 1 w 1828"/>
                <a:gd name="T77" fmla="*/ 0 h 1834"/>
                <a:gd name="T78" fmla="*/ 1 w 1828"/>
                <a:gd name="T79" fmla="*/ 0 h 1834"/>
                <a:gd name="T80" fmla="*/ 1 w 1828"/>
                <a:gd name="T81" fmla="*/ 0 h 1834"/>
                <a:gd name="T82" fmla="*/ 1 w 1828"/>
                <a:gd name="T83" fmla="*/ 0 h 1834"/>
                <a:gd name="T84" fmla="*/ 1 w 1828"/>
                <a:gd name="T85" fmla="*/ 0 h 1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8"/>
                <a:gd name="T130" fmla="*/ 0 h 1834"/>
                <a:gd name="T131" fmla="*/ 1828 w 1828"/>
                <a:gd name="T132" fmla="*/ 1834 h 1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8" h="1834">
                  <a:moveTo>
                    <a:pt x="916" y="0"/>
                  </a:moveTo>
                  <a:lnTo>
                    <a:pt x="963" y="2"/>
                  </a:lnTo>
                  <a:lnTo>
                    <a:pt x="1010" y="5"/>
                  </a:lnTo>
                  <a:lnTo>
                    <a:pt x="1055" y="10"/>
                  </a:lnTo>
                  <a:lnTo>
                    <a:pt x="1100" y="19"/>
                  </a:lnTo>
                  <a:lnTo>
                    <a:pt x="1144" y="29"/>
                  </a:lnTo>
                  <a:lnTo>
                    <a:pt x="1188" y="42"/>
                  </a:lnTo>
                  <a:lnTo>
                    <a:pt x="1230" y="57"/>
                  </a:lnTo>
                  <a:lnTo>
                    <a:pt x="1271" y="73"/>
                  </a:lnTo>
                  <a:lnTo>
                    <a:pt x="1312" y="91"/>
                  </a:lnTo>
                  <a:lnTo>
                    <a:pt x="1350" y="112"/>
                  </a:lnTo>
                  <a:lnTo>
                    <a:pt x="1389" y="133"/>
                  </a:lnTo>
                  <a:lnTo>
                    <a:pt x="1426" y="157"/>
                  </a:lnTo>
                  <a:lnTo>
                    <a:pt x="1462" y="183"/>
                  </a:lnTo>
                  <a:lnTo>
                    <a:pt x="1496" y="211"/>
                  </a:lnTo>
                  <a:lnTo>
                    <a:pt x="1530" y="240"/>
                  </a:lnTo>
                  <a:lnTo>
                    <a:pt x="1561" y="270"/>
                  </a:lnTo>
                  <a:lnTo>
                    <a:pt x="1591" y="301"/>
                  </a:lnTo>
                  <a:lnTo>
                    <a:pt x="1620" y="335"/>
                  </a:lnTo>
                  <a:lnTo>
                    <a:pt x="1647" y="370"/>
                  </a:lnTo>
                  <a:lnTo>
                    <a:pt x="1672" y="405"/>
                  </a:lnTo>
                  <a:lnTo>
                    <a:pt x="1696" y="443"/>
                  </a:lnTo>
                  <a:lnTo>
                    <a:pt x="1717" y="482"/>
                  </a:lnTo>
                  <a:lnTo>
                    <a:pt x="1737" y="520"/>
                  </a:lnTo>
                  <a:lnTo>
                    <a:pt x="1756" y="562"/>
                  </a:lnTo>
                  <a:lnTo>
                    <a:pt x="1772" y="603"/>
                  </a:lnTo>
                  <a:lnTo>
                    <a:pt x="1786" y="646"/>
                  </a:lnTo>
                  <a:lnTo>
                    <a:pt x="1799" y="688"/>
                  </a:lnTo>
                  <a:lnTo>
                    <a:pt x="1809" y="733"/>
                  </a:lnTo>
                  <a:lnTo>
                    <a:pt x="1818" y="779"/>
                  </a:lnTo>
                  <a:lnTo>
                    <a:pt x="1823" y="824"/>
                  </a:lnTo>
                  <a:lnTo>
                    <a:pt x="1826" y="870"/>
                  </a:lnTo>
                  <a:lnTo>
                    <a:pt x="1828" y="918"/>
                  </a:lnTo>
                  <a:lnTo>
                    <a:pt x="1826" y="965"/>
                  </a:lnTo>
                  <a:lnTo>
                    <a:pt x="1823" y="1012"/>
                  </a:lnTo>
                  <a:lnTo>
                    <a:pt x="1818" y="1057"/>
                  </a:lnTo>
                  <a:lnTo>
                    <a:pt x="1809" y="1102"/>
                  </a:lnTo>
                  <a:lnTo>
                    <a:pt x="1799" y="1146"/>
                  </a:lnTo>
                  <a:lnTo>
                    <a:pt x="1786" y="1190"/>
                  </a:lnTo>
                  <a:lnTo>
                    <a:pt x="1772" y="1232"/>
                  </a:lnTo>
                  <a:lnTo>
                    <a:pt x="1756" y="1274"/>
                  </a:lnTo>
                  <a:lnTo>
                    <a:pt x="1737" y="1315"/>
                  </a:lnTo>
                  <a:lnTo>
                    <a:pt x="1717" y="1354"/>
                  </a:lnTo>
                  <a:lnTo>
                    <a:pt x="1696" y="1393"/>
                  </a:lnTo>
                  <a:lnTo>
                    <a:pt x="1672" y="1429"/>
                  </a:lnTo>
                  <a:lnTo>
                    <a:pt x="1647" y="1465"/>
                  </a:lnTo>
                  <a:lnTo>
                    <a:pt x="1620" y="1500"/>
                  </a:lnTo>
                  <a:lnTo>
                    <a:pt x="1591" y="1533"/>
                  </a:lnTo>
                  <a:lnTo>
                    <a:pt x="1561" y="1566"/>
                  </a:lnTo>
                  <a:lnTo>
                    <a:pt x="1530" y="1596"/>
                  </a:lnTo>
                  <a:lnTo>
                    <a:pt x="1496" y="1625"/>
                  </a:lnTo>
                  <a:lnTo>
                    <a:pt x="1462" y="1652"/>
                  </a:lnTo>
                  <a:lnTo>
                    <a:pt x="1426" y="1677"/>
                  </a:lnTo>
                  <a:lnTo>
                    <a:pt x="1389" y="1701"/>
                  </a:lnTo>
                  <a:lnTo>
                    <a:pt x="1350" y="1724"/>
                  </a:lnTo>
                  <a:lnTo>
                    <a:pt x="1312" y="1744"/>
                  </a:lnTo>
                  <a:lnTo>
                    <a:pt x="1271" y="1761"/>
                  </a:lnTo>
                  <a:lnTo>
                    <a:pt x="1230" y="1779"/>
                  </a:lnTo>
                  <a:lnTo>
                    <a:pt x="1188" y="1792"/>
                  </a:lnTo>
                  <a:lnTo>
                    <a:pt x="1144" y="1805"/>
                  </a:lnTo>
                  <a:lnTo>
                    <a:pt x="1100" y="1815"/>
                  </a:lnTo>
                  <a:lnTo>
                    <a:pt x="1055" y="1824"/>
                  </a:lnTo>
                  <a:lnTo>
                    <a:pt x="1010" y="1829"/>
                  </a:lnTo>
                  <a:lnTo>
                    <a:pt x="963" y="1833"/>
                  </a:lnTo>
                  <a:lnTo>
                    <a:pt x="916" y="1834"/>
                  </a:lnTo>
                  <a:lnTo>
                    <a:pt x="868" y="1833"/>
                  </a:lnTo>
                  <a:lnTo>
                    <a:pt x="822" y="1829"/>
                  </a:lnTo>
                  <a:lnTo>
                    <a:pt x="777" y="1824"/>
                  </a:lnTo>
                  <a:lnTo>
                    <a:pt x="732" y="1815"/>
                  </a:lnTo>
                  <a:lnTo>
                    <a:pt x="688" y="1805"/>
                  </a:lnTo>
                  <a:lnTo>
                    <a:pt x="644" y="1792"/>
                  </a:lnTo>
                  <a:lnTo>
                    <a:pt x="601" y="1779"/>
                  </a:lnTo>
                  <a:lnTo>
                    <a:pt x="560" y="1761"/>
                  </a:lnTo>
                  <a:lnTo>
                    <a:pt x="519" y="1744"/>
                  </a:lnTo>
                  <a:lnTo>
                    <a:pt x="480" y="1724"/>
                  </a:lnTo>
                  <a:lnTo>
                    <a:pt x="441" y="1701"/>
                  </a:lnTo>
                  <a:lnTo>
                    <a:pt x="405" y="1677"/>
                  </a:lnTo>
                  <a:lnTo>
                    <a:pt x="368" y="1652"/>
                  </a:lnTo>
                  <a:lnTo>
                    <a:pt x="333" y="1625"/>
                  </a:lnTo>
                  <a:lnTo>
                    <a:pt x="301" y="1596"/>
                  </a:lnTo>
                  <a:lnTo>
                    <a:pt x="268" y="1566"/>
                  </a:lnTo>
                  <a:lnTo>
                    <a:pt x="238" y="1533"/>
                  </a:lnTo>
                  <a:lnTo>
                    <a:pt x="209" y="1500"/>
                  </a:lnTo>
                  <a:lnTo>
                    <a:pt x="182" y="1465"/>
                  </a:lnTo>
                  <a:lnTo>
                    <a:pt x="157" y="1429"/>
                  </a:lnTo>
                  <a:lnTo>
                    <a:pt x="133" y="1393"/>
                  </a:lnTo>
                  <a:lnTo>
                    <a:pt x="110" y="1354"/>
                  </a:lnTo>
                  <a:lnTo>
                    <a:pt x="90" y="1315"/>
                  </a:lnTo>
                  <a:lnTo>
                    <a:pt x="73" y="1274"/>
                  </a:lnTo>
                  <a:lnTo>
                    <a:pt x="55" y="1232"/>
                  </a:lnTo>
                  <a:lnTo>
                    <a:pt x="42" y="1190"/>
                  </a:lnTo>
                  <a:lnTo>
                    <a:pt x="29" y="1146"/>
                  </a:lnTo>
                  <a:lnTo>
                    <a:pt x="19" y="1102"/>
                  </a:lnTo>
                  <a:lnTo>
                    <a:pt x="10" y="1057"/>
                  </a:lnTo>
                  <a:lnTo>
                    <a:pt x="5" y="1012"/>
                  </a:lnTo>
                  <a:lnTo>
                    <a:pt x="1" y="965"/>
                  </a:lnTo>
                  <a:lnTo>
                    <a:pt x="0" y="918"/>
                  </a:lnTo>
                  <a:lnTo>
                    <a:pt x="1" y="870"/>
                  </a:lnTo>
                  <a:lnTo>
                    <a:pt x="5" y="824"/>
                  </a:lnTo>
                  <a:lnTo>
                    <a:pt x="10" y="779"/>
                  </a:lnTo>
                  <a:lnTo>
                    <a:pt x="19" y="733"/>
                  </a:lnTo>
                  <a:lnTo>
                    <a:pt x="29" y="688"/>
                  </a:lnTo>
                  <a:lnTo>
                    <a:pt x="42" y="646"/>
                  </a:lnTo>
                  <a:lnTo>
                    <a:pt x="55" y="603"/>
                  </a:lnTo>
                  <a:lnTo>
                    <a:pt x="73" y="562"/>
                  </a:lnTo>
                  <a:lnTo>
                    <a:pt x="90" y="520"/>
                  </a:lnTo>
                  <a:lnTo>
                    <a:pt x="110" y="482"/>
                  </a:lnTo>
                  <a:lnTo>
                    <a:pt x="133" y="443"/>
                  </a:lnTo>
                  <a:lnTo>
                    <a:pt x="157" y="405"/>
                  </a:lnTo>
                  <a:lnTo>
                    <a:pt x="182" y="370"/>
                  </a:lnTo>
                  <a:lnTo>
                    <a:pt x="209" y="335"/>
                  </a:lnTo>
                  <a:lnTo>
                    <a:pt x="238" y="301"/>
                  </a:lnTo>
                  <a:lnTo>
                    <a:pt x="268" y="270"/>
                  </a:lnTo>
                  <a:lnTo>
                    <a:pt x="301" y="240"/>
                  </a:lnTo>
                  <a:lnTo>
                    <a:pt x="333" y="211"/>
                  </a:lnTo>
                  <a:lnTo>
                    <a:pt x="368" y="183"/>
                  </a:lnTo>
                  <a:lnTo>
                    <a:pt x="405" y="157"/>
                  </a:lnTo>
                  <a:lnTo>
                    <a:pt x="441" y="133"/>
                  </a:lnTo>
                  <a:lnTo>
                    <a:pt x="480" y="112"/>
                  </a:lnTo>
                  <a:lnTo>
                    <a:pt x="519" y="91"/>
                  </a:lnTo>
                  <a:lnTo>
                    <a:pt x="560" y="73"/>
                  </a:lnTo>
                  <a:lnTo>
                    <a:pt x="601" y="57"/>
                  </a:lnTo>
                  <a:lnTo>
                    <a:pt x="644" y="42"/>
                  </a:lnTo>
                  <a:lnTo>
                    <a:pt x="688" y="29"/>
                  </a:lnTo>
                  <a:lnTo>
                    <a:pt x="732" y="19"/>
                  </a:lnTo>
                  <a:lnTo>
                    <a:pt x="777" y="10"/>
                  </a:lnTo>
                  <a:lnTo>
                    <a:pt x="822" y="5"/>
                  </a:lnTo>
                  <a:lnTo>
                    <a:pt x="868" y="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C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85" name="Freeform 14"/>
            <p:cNvSpPr>
              <a:spLocks/>
            </p:cNvSpPr>
            <p:nvPr/>
          </p:nvSpPr>
          <p:spPr bwMode="auto">
            <a:xfrm>
              <a:off x="356" y="2444"/>
              <a:ext cx="448" cy="450"/>
            </a:xfrm>
            <a:custGeom>
              <a:avLst/>
              <a:gdLst>
                <a:gd name="T0" fmla="*/ 1 w 1793"/>
                <a:gd name="T1" fmla="*/ 0 h 1798"/>
                <a:gd name="T2" fmla="*/ 1 w 1793"/>
                <a:gd name="T3" fmla="*/ 0 h 1798"/>
                <a:gd name="T4" fmla="*/ 1 w 1793"/>
                <a:gd name="T5" fmla="*/ 0 h 1798"/>
                <a:gd name="T6" fmla="*/ 1 w 1793"/>
                <a:gd name="T7" fmla="*/ 0 h 1798"/>
                <a:gd name="T8" fmla="*/ 1 w 1793"/>
                <a:gd name="T9" fmla="*/ 0 h 1798"/>
                <a:gd name="T10" fmla="*/ 1 w 1793"/>
                <a:gd name="T11" fmla="*/ 0 h 1798"/>
                <a:gd name="T12" fmla="*/ 1 w 1793"/>
                <a:gd name="T13" fmla="*/ 1 h 1798"/>
                <a:gd name="T14" fmla="*/ 1 w 1793"/>
                <a:gd name="T15" fmla="*/ 1 h 1798"/>
                <a:gd name="T16" fmla="*/ 2 w 1793"/>
                <a:gd name="T17" fmla="*/ 1 h 1798"/>
                <a:gd name="T18" fmla="*/ 2 w 1793"/>
                <a:gd name="T19" fmla="*/ 1 h 1798"/>
                <a:gd name="T20" fmla="*/ 2 w 1793"/>
                <a:gd name="T21" fmla="*/ 1 h 1798"/>
                <a:gd name="T22" fmla="*/ 2 w 1793"/>
                <a:gd name="T23" fmla="*/ 1 h 1798"/>
                <a:gd name="T24" fmla="*/ 2 w 1793"/>
                <a:gd name="T25" fmla="*/ 1 h 1798"/>
                <a:gd name="T26" fmla="*/ 1 w 1793"/>
                <a:gd name="T27" fmla="*/ 1 h 1798"/>
                <a:gd name="T28" fmla="*/ 1 w 1793"/>
                <a:gd name="T29" fmla="*/ 2 h 1798"/>
                <a:gd name="T30" fmla="*/ 1 w 1793"/>
                <a:gd name="T31" fmla="*/ 2 h 1798"/>
                <a:gd name="T32" fmla="*/ 1 w 1793"/>
                <a:gd name="T33" fmla="*/ 2 h 1798"/>
                <a:gd name="T34" fmla="*/ 1 w 1793"/>
                <a:gd name="T35" fmla="*/ 2 h 1798"/>
                <a:gd name="T36" fmla="*/ 1 w 1793"/>
                <a:gd name="T37" fmla="*/ 2 h 1798"/>
                <a:gd name="T38" fmla="*/ 1 w 1793"/>
                <a:gd name="T39" fmla="*/ 2 h 1798"/>
                <a:gd name="T40" fmla="*/ 1 w 1793"/>
                <a:gd name="T41" fmla="*/ 2 h 1798"/>
                <a:gd name="T42" fmla="*/ 1 w 1793"/>
                <a:gd name="T43" fmla="*/ 2 h 1798"/>
                <a:gd name="T44" fmla="*/ 1 w 1793"/>
                <a:gd name="T45" fmla="*/ 2 h 1798"/>
                <a:gd name="T46" fmla="*/ 0 w 1793"/>
                <a:gd name="T47" fmla="*/ 2 h 1798"/>
                <a:gd name="T48" fmla="*/ 0 w 1793"/>
                <a:gd name="T49" fmla="*/ 2 h 1798"/>
                <a:gd name="T50" fmla="*/ 0 w 1793"/>
                <a:gd name="T51" fmla="*/ 2 h 1798"/>
                <a:gd name="T52" fmla="*/ 0 w 1793"/>
                <a:gd name="T53" fmla="*/ 2 h 1798"/>
                <a:gd name="T54" fmla="*/ 0 w 1793"/>
                <a:gd name="T55" fmla="*/ 2 h 1798"/>
                <a:gd name="T56" fmla="*/ 0 w 1793"/>
                <a:gd name="T57" fmla="*/ 1 h 1798"/>
                <a:gd name="T58" fmla="*/ 0 w 1793"/>
                <a:gd name="T59" fmla="*/ 1 h 1798"/>
                <a:gd name="T60" fmla="*/ 0 w 1793"/>
                <a:gd name="T61" fmla="*/ 1 h 1798"/>
                <a:gd name="T62" fmla="*/ 0 w 1793"/>
                <a:gd name="T63" fmla="*/ 1 h 1798"/>
                <a:gd name="T64" fmla="*/ 0 w 1793"/>
                <a:gd name="T65" fmla="*/ 1 h 1798"/>
                <a:gd name="T66" fmla="*/ 0 w 1793"/>
                <a:gd name="T67" fmla="*/ 1 h 1798"/>
                <a:gd name="T68" fmla="*/ 0 w 1793"/>
                <a:gd name="T69" fmla="*/ 1 h 1798"/>
                <a:gd name="T70" fmla="*/ 0 w 1793"/>
                <a:gd name="T71" fmla="*/ 1 h 1798"/>
                <a:gd name="T72" fmla="*/ 0 w 1793"/>
                <a:gd name="T73" fmla="*/ 0 h 1798"/>
                <a:gd name="T74" fmla="*/ 0 w 1793"/>
                <a:gd name="T75" fmla="*/ 0 h 1798"/>
                <a:gd name="T76" fmla="*/ 0 w 1793"/>
                <a:gd name="T77" fmla="*/ 0 h 1798"/>
                <a:gd name="T78" fmla="*/ 0 w 1793"/>
                <a:gd name="T79" fmla="*/ 0 h 1798"/>
                <a:gd name="T80" fmla="*/ 0 w 1793"/>
                <a:gd name="T81" fmla="*/ 0 h 1798"/>
                <a:gd name="T82" fmla="*/ 1 w 1793"/>
                <a:gd name="T83" fmla="*/ 0 h 1798"/>
                <a:gd name="T84" fmla="*/ 1 w 1793"/>
                <a:gd name="T85" fmla="*/ 0 h 1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3"/>
                <a:gd name="T130" fmla="*/ 0 h 1798"/>
                <a:gd name="T131" fmla="*/ 1793 w 1793"/>
                <a:gd name="T132" fmla="*/ 1798 h 17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3" h="1798">
                  <a:moveTo>
                    <a:pt x="898" y="0"/>
                  </a:moveTo>
                  <a:lnTo>
                    <a:pt x="945" y="1"/>
                  </a:lnTo>
                  <a:lnTo>
                    <a:pt x="990" y="5"/>
                  </a:lnTo>
                  <a:lnTo>
                    <a:pt x="1035" y="10"/>
                  </a:lnTo>
                  <a:lnTo>
                    <a:pt x="1079" y="19"/>
                  </a:lnTo>
                  <a:lnTo>
                    <a:pt x="1121" y="29"/>
                  </a:lnTo>
                  <a:lnTo>
                    <a:pt x="1164" y="40"/>
                  </a:lnTo>
                  <a:lnTo>
                    <a:pt x="1205" y="55"/>
                  </a:lnTo>
                  <a:lnTo>
                    <a:pt x="1246" y="70"/>
                  </a:lnTo>
                  <a:lnTo>
                    <a:pt x="1285" y="89"/>
                  </a:lnTo>
                  <a:lnTo>
                    <a:pt x="1324" y="109"/>
                  </a:lnTo>
                  <a:lnTo>
                    <a:pt x="1362" y="130"/>
                  </a:lnTo>
                  <a:lnTo>
                    <a:pt x="1398" y="154"/>
                  </a:lnTo>
                  <a:lnTo>
                    <a:pt x="1433" y="179"/>
                  </a:lnTo>
                  <a:lnTo>
                    <a:pt x="1467" y="205"/>
                  </a:lnTo>
                  <a:lnTo>
                    <a:pt x="1499" y="234"/>
                  </a:lnTo>
                  <a:lnTo>
                    <a:pt x="1531" y="263"/>
                  </a:lnTo>
                  <a:lnTo>
                    <a:pt x="1560" y="294"/>
                  </a:lnTo>
                  <a:lnTo>
                    <a:pt x="1588" y="327"/>
                  </a:lnTo>
                  <a:lnTo>
                    <a:pt x="1615" y="361"/>
                  </a:lnTo>
                  <a:lnTo>
                    <a:pt x="1640" y="397"/>
                  </a:lnTo>
                  <a:lnTo>
                    <a:pt x="1664" y="433"/>
                  </a:lnTo>
                  <a:lnTo>
                    <a:pt x="1685" y="471"/>
                  </a:lnTo>
                  <a:lnTo>
                    <a:pt x="1705" y="510"/>
                  </a:lnTo>
                  <a:lnTo>
                    <a:pt x="1722" y="549"/>
                  </a:lnTo>
                  <a:lnTo>
                    <a:pt x="1739" y="590"/>
                  </a:lnTo>
                  <a:lnTo>
                    <a:pt x="1752" y="632"/>
                  </a:lnTo>
                  <a:lnTo>
                    <a:pt x="1765" y="674"/>
                  </a:lnTo>
                  <a:lnTo>
                    <a:pt x="1774" y="718"/>
                  </a:lnTo>
                  <a:lnTo>
                    <a:pt x="1783" y="762"/>
                  </a:lnTo>
                  <a:lnTo>
                    <a:pt x="1788" y="807"/>
                  </a:lnTo>
                  <a:lnTo>
                    <a:pt x="1791" y="852"/>
                  </a:lnTo>
                  <a:lnTo>
                    <a:pt x="1793" y="898"/>
                  </a:lnTo>
                  <a:lnTo>
                    <a:pt x="1791" y="945"/>
                  </a:lnTo>
                  <a:lnTo>
                    <a:pt x="1788" y="990"/>
                  </a:lnTo>
                  <a:lnTo>
                    <a:pt x="1783" y="1035"/>
                  </a:lnTo>
                  <a:lnTo>
                    <a:pt x="1774" y="1079"/>
                  </a:lnTo>
                  <a:lnTo>
                    <a:pt x="1765" y="1123"/>
                  </a:lnTo>
                  <a:lnTo>
                    <a:pt x="1752" y="1165"/>
                  </a:lnTo>
                  <a:lnTo>
                    <a:pt x="1739" y="1207"/>
                  </a:lnTo>
                  <a:lnTo>
                    <a:pt x="1722" y="1248"/>
                  </a:lnTo>
                  <a:lnTo>
                    <a:pt x="1705" y="1288"/>
                  </a:lnTo>
                  <a:lnTo>
                    <a:pt x="1685" y="1327"/>
                  </a:lnTo>
                  <a:lnTo>
                    <a:pt x="1664" y="1365"/>
                  </a:lnTo>
                  <a:lnTo>
                    <a:pt x="1640" y="1401"/>
                  </a:lnTo>
                  <a:lnTo>
                    <a:pt x="1615" y="1436"/>
                  </a:lnTo>
                  <a:lnTo>
                    <a:pt x="1588" y="1470"/>
                  </a:lnTo>
                  <a:lnTo>
                    <a:pt x="1560" y="1502"/>
                  </a:lnTo>
                  <a:lnTo>
                    <a:pt x="1531" y="1534"/>
                  </a:lnTo>
                  <a:lnTo>
                    <a:pt x="1499" y="1564"/>
                  </a:lnTo>
                  <a:lnTo>
                    <a:pt x="1467" y="1593"/>
                  </a:lnTo>
                  <a:lnTo>
                    <a:pt x="1433" y="1619"/>
                  </a:lnTo>
                  <a:lnTo>
                    <a:pt x="1398" y="1644"/>
                  </a:lnTo>
                  <a:lnTo>
                    <a:pt x="1362" y="1668"/>
                  </a:lnTo>
                  <a:lnTo>
                    <a:pt x="1324" y="1689"/>
                  </a:lnTo>
                  <a:lnTo>
                    <a:pt x="1285" y="1709"/>
                  </a:lnTo>
                  <a:lnTo>
                    <a:pt x="1246" y="1727"/>
                  </a:lnTo>
                  <a:lnTo>
                    <a:pt x="1205" y="1743"/>
                  </a:lnTo>
                  <a:lnTo>
                    <a:pt x="1164" y="1758"/>
                  </a:lnTo>
                  <a:lnTo>
                    <a:pt x="1121" y="1769"/>
                  </a:lnTo>
                  <a:lnTo>
                    <a:pt x="1079" y="1779"/>
                  </a:lnTo>
                  <a:lnTo>
                    <a:pt x="1035" y="1788"/>
                  </a:lnTo>
                  <a:lnTo>
                    <a:pt x="990" y="1793"/>
                  </a:lnTo>
                  <a:lnTo>
                    <a:pt x="945" y="1797"/>
                  </a:lnTo>
                  <a:lnTo>
                    <a:pt x="898" y="1798"/>
                  </a:lnTo>
                  <a:lnTo>
                    <a:pt x="852" y="1797"/>
                  </a:lnTo>
                  <a:lnTo>
                    <a:pt x="807" y="1793"/>
                  </a:lnTo>
                  <a:lnTo>
                    <a:pt x="762" y="1788"/>
                  </a:lnTo>
                  <a:lnTo>
                    <a:pt x="718" y="1779"/>
                  </a:lnTo>
                  <a:lnTo>
                    <a:pt x="674" y="1769"/>
                  </a:lnTo>
                  <a:lnTo>
                    <a:pt x="631" y="1758"/>
                  </a:lnTo>
                  <a:lnTo>
                    <a:pt x="590" y="1743"/>
                  </a:lnTo>
                  <a:lnTo>
                    <a:pt x="549" y="1727"/>
                  </a:lnTo>
                  <a:lnTo>
                    <a:pt x="510" y="1709"/>
                  </a:lnTo>
                  <a:lnTo>
                    <a:pt x="471" y="1689"/>
                  </a:lnTo>
                  <a:lnTo>
                    <a:pt x="434" y="1668"/>
                  </a:lnTo>
                  <a:lnTo>
                    <a:pt x="397" y="1644"/>
                  </a:lnTo>
                  <a:lnTo>
                    <a:pt x="361" y="1619"/>
                  </a:lnTo>
                  <a:lnTo>
                    <a:pt x="327" y="1593"/>
                  </a:lnTo>
                  <a:lnTo>
                    <a:pt x="295" y="1564"/>
                  </a:lnTo>
                  <a:lnTo>
                    <a:pt x="263" y="1534"/>
                  </a:lnTo>
                  <a:lnTo>
                    <a:pt x="234" y="1502"/>
                  </a:lnTo>
                  <a:lnTo>
                    <a:pt x="206" y="1470"/>
                  </a:lnTo>
                  <a:lnTo>
                    <a:pt x="179" y="1436"/>
                  </a:lnTo>
                  <a:lnTo>
                    <a:pt x="154" y="1401"/>
                  </a:lnTo>
                  <a:lnTo>
                    <a:pt x="130" y="1365"/>
                  </a:lnTo>
                  <a:lnTo>
                    <a:pt x="109" y="1327"/>
                  </a:lnTo>
                  <a:lnTo>
                    <a:pt x="89" y="1288"/>
                  </a:lnTo>
                  <a:lnTo>
                    <a:pt x="70" y="1248"/>
                  </a:lnTo>
                  <a:lnTo>
                    <a:pt x="55" y="1207"/>
                  </a:lnTo>
                  <a:lnTo>
                    <a:pt x="40" y="1165"/>
                  </a:lnTo>
                  <a:lnTo>
                    <a:pt x="29" y="1123"/>
                  </a:lnTo>
                  <a:lnTo>
                    <a:pt x="19" y="1079"/>
                  </a:lnTo>
                  <a:lnTo>
                    <a:pt x="10" y="1035"/>
                  </a:lnTo>
                  <a:lnTo>
                    <a:pt x="5" y="990"/>
                  </a:lnTo>
                  <a:lnTo>
                    <a:pt x="1" y="945"/>
                  </a:lnTo>
                  <a:lnTo>
                    <a:pt x="0" y="898"/>
                  </a:lnTo>
                  <a:lnTo>
                    <a:pt x="1" y="852"/>
                  </a:lnTo>
                  <a:lnTo>
                    <a:pt x="5" y="807"/>
                  </a:lnTo>
                  <a:lnTo>
                    <a:pt x="10" y="762"/>
                  </a:lnTo>
                  <a:lnTo>
                    <a:pt x="19" y="718"/>
                  </a:lnTo>
                  <a:lnTo>
                    <a:pt x="29" y="674"/>
                  </a:lnTo>
                  <a:lnTo>
                    <a:pt x="40" y="632"/>
                  </a:lnTo>
                  <a:lnTo>
                    <a:pt x="55" y="590"/>
                  </a:lnTo>
                  <a:lnTo>
                    <a:pt x="70" y="549"/>
                  </a:lnTo>
                  <a:lnTo>
                    <a:pt x="89" y="510"/>
                  </a:lnTo>
                  <a:lnTo>
                    <a:pt x="109" y="471"/>
                  </a:lnTo>
                  <a:lnTo>
                    <a:pt x="130" y="433"/>
                  </a:lnTo>
                  <a:lnTo>
                    <a:pt x="154" y="397"/>
                  </a:lnTo>
                  <a:lnTo>
                    <a:pt x="179" y="361"/>
                  </a:lnTo>
                  <a:lnTo>
                    <a:pt x="206" y="327"/>
                  </a:lnTo>
                  <a:lnTo>
                    <a:pt x="234" y="294"/>
                  </a:lnTo>
                  <a:lnTo>
                    <a:pt x="263" y="263"/>
                  </a:lnTo>
                  <a:lnTo>
                    <a:pt x="295" y="234"/>
                  </a:lnTo>
                  <a:lnTo>
                    <a:pt x="327" y="205"/>
                  </a:lnTo>
                  <a:lnTo>
                    <a:pt x="361" y="179"/>
                  </a:lnTo>
                  <a:lnTo>
                    <a:pt x="397" y="154"/>
                  </a:lnTo>
                  <a:lnTo>
                    <a:pt x="434" y="130"/>
                  </a:lnTo>
                  <a:lnTo>
                    <a:pt x="471" y="109"/>
                  </a:lnTo>
                  <a:lnTo>
                    <a:pt x="510" y="89"/>
                  </a:lnTo>
                  <a:lnTo>
                    <a:pt x="549" y="70"/>
                  </a:lnTo>
                  <a:lnTo>
                    <a:pt x="590" y="55"/>
                  </a:lnTo>
                  <a:lnTo>
                    <a:pt x="631" y="40"/>
                  </a:lnTo>
                  <a:lnTo>
                    <a:pt x="674" y="29"/>
                  </a:lnTo>
                  <a:lnTo>
                    <a:pt x="718" y="19"/>
                  </a:lnTo>
                  <a:lnTo>
                    <a:pt x="762" y="10"/>
                  </a:lnTo>
                  <a:lnTo>
                    <a:pt x="807" y="5"/>
                  </a:lnTo>
                  <a:lnTo>
                    <a:pt x="852" y="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35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86" name="Freeform 15"/>
            <p:cNvSpPr>
              <a:spLocks/>
            </p:cNvSpPr>
            <p:nvPr/>
          </p:nvSpPr>
          <p:spPr bwMode="auto">
            <a:xfrm>
              <a:off x="358" y="2447"/>
              <a:ext cx="439" cy="441"/>
            </a:xfrm>
            <a:custGeom>
              <a:avLst/>
              <a:gdLst>
                <a:gd name="T0" fmla="*/ 1 w 1757"/>
                <a:gd name="T1" fmla="*/ 0 h 1762"/>
                <a:gd name="T2" fmla="*/ 1 w 1757"/>
                <a:gd name="T3" fmla="*/ 0 h 1762"/>
                <a:gd name="T4" fmla="*/ 1 w 1757"/>
                <a:gd name="T5" fmla="*/ 0 h 1762"/>
                <a:gd name="T6" fmla="*/ 1 w 1757"/>
                <a:gd name="T7" fmla="*/ 0 h 1762"/>
                <a:gd name="T8" fmla="*/ 1 w 1757"/>
                <a:gd name="T9" fmla="*/ 0 h 1762"/>
                <a:gd name="T10" fmla="*/ 1 w 1757"/>
                <a:gd name="T11" fmla="*/ 0 h 1762"/>
                <a:gd name="T12" fmla="*/ 1 w 1757"/>
                <a:gd name="T13" fmla="*/ 1 h 1762"/>
                <a:gd name="T14" fmla="*/ 1 w 1757"/>
                <a:gd name="T15" fmla="*/ 1 h 1762"/>
                <a:gd name="T16" fmla="*/ 2 w 1757"/>
                <a:gd name="T17" fmla="*/ 1 h 1762"/>
                <a:gd name="T18" fmla="*/ 2 w 1757"/>
                <a:gd name="T19" fmla="*/ 1 h 1762"/>
                <a:gd name="T20" fmla="*/ 2 w 1757"/>
                <a:gd name="T21" fmla="*/ 1 h 1762"/>
                <a:gd name="T22" fmla="*/ 2 w 1757"/>
                <a:gd name="T23" fmla="*/ 1 h 1762"/>
                <a:gd name="T24" fmla="*/ 2 w 1757"/>
                <a:gd name="T25" fmla="*/ 1 h 1762"/>
                <a:gd name="T26" fmla="*/ 1 w 1757"/>
                <a:gd name="T27" fmla="*/ 1 h 1762"/>
                <a:gd name="T28" fmla="*/ 1 w 1757"/>
                <a:gd name="T29" fmla="*/ 2 h 1762"/>
                <a:gd name="T30" fmla="*/ 1 w 1757"/>
                <a:gd name="T31" fmla="*/ 2 h 1762"/>
                <a:gd name="T32" fmla="*/ 1 w 1757"/>
                <a:gd name="T33" fmla="*/ 2 h 1762"/>
                <a:gd name="T34" fmla="*/ 1 w 1757"/>
                <a:gd name="T35" fmla="*/ 2 h 1762"/>
                <a:gd name="T36" fmla="*/ 1 w 1757"/>
                <a:gd name="T37" fmla="*/ 2 h 1762"/>
                <a:gd name="T38" fmla="*/ 1 w 1757"/>
                <a:gd name="T39" fmla="*/ 2 h 1762"/>
                <a:gd name="T40" fmla="*/ 1 w 1757"/>
                <a:gd name="T41" fmla="*/ 2 h 1762"/>
                <a:gd name="T42" fmla="*/ 1 w 1757"/>
                <a:gd name="T43" fmla="*/ 2 h 1762"/>
                <a:gd name="T44" fmla="*/ 1 w 1757"/>
                <a:gd name="T45" fmla="*/ 2 h 1762"/>
                <a:gd name="T46" fmla="*/ 0 w 1757"/>
                <a:gd name="T47" fmla="*/ 2 h 1762"/>
                <a:gd name="T48" fmla="*/ 0 w 1757"/>
                <a:gd name="T49" fmla="*/ 2 h 1762"/>
                <a:gd name="T50" fmla="*/ 0 w 1757"/>
                <a:gd name="T51" fmla="*/ 2 h 1762"/>
                <a:gd name="T52" fmla="*/ 0 w 1757"/>
                <a:gd name="T53" fmla="*/ 2 h 1762"/>
                <a:gd name="T54" fmla="*/ 0 w 1757"/>
                <a:gd name="T55" fmla="*/ 2 h 1762"/>
                <a:gd name="T56" fmla="*/ 0 w 1757"/>
                <a:gd name="T57" fmla="*/ 1 h 1762"/>
                <a:gd name="T58" fmla="*/ 0 w 1757"/>
                <a:gd name="T59" fmla="*/ 1 h 1762"/>
                <a:gd name="T60" fmla="*/ 0 w 1757"/>
                <a:gd name="T61" fmla="*/ 1 h 1762"/>
                <a:gd name="T62" fmla="*/ 0 w 1757"/>
                <a:gd name="T63" fmla="*/ 1 h 1762"/>
                <a:gd name="T64" fmla="*/ 0 w 1757"/>
                <a:gd name="T65" fmla="*/ 1 h 1762"/>
                <a:gd name="T66" fmla="*/ 0 w 1757"/>
                <a:gd name="T67" fmla="*/ 1 h 1762"/>
                <a:gd name="T68" fmla="*/ 0 w 1757"/>
                <a:gd name="T69" fmla="*/ 1 h 1762"/>
                <a:gd name="T70" fmla="*/ 0 w 1757"/>
                <a:gd name="T71" fmla="*/ 1 h 1762"/>
                <a:gd name="T72" fmla="*/ 0 w 1757"/>
                <a:gd name="T73" fmla="*/ 0 h 1762"/>
                <a:gd name="T74" fmla="*/ 0 w 1757"/>
                <a:gd name="T75" fmla="*/ 0 h 1762"/>
                <a:gd name="T76" fmla="*/ 0 w 1757"/>
                <a:gd name="T77" fmla="*/ 0 h 1762"/>
                <a:gd name="T78" fmla="*/ 0 w 1757"/>
                <a:gd name="T79" fmla="*/ 0 h 1762"/>
                <a:gd name="T80" fmla="*/ 0 w 1757"/>
                <a:gd name="T81" fmla="*/ 0 h 1762"/>
                <a:gd name="T82" fmla="*/ 1 w 1757"/>
                <a:gd name="T83" fmla="*/ 0 h 1762"/>
                <a:gd name="T84" fmla="*/ 1 w 1757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7"/>
                <a:gd name="T130" fmla="*/ 0 h 1762"/>
                <a:gd name="T131" fmla="*/ 1757 w 1757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7" h="1762">
                  <a:moveTo>
                    <a:pt x="879" y="0"/>
                  </a:moveTo>
                  <a:lnTo>
                    <a:pt x="925" y="1"/>
                  </a:lnTo>
                  <a:lnTo>
                    <a:pt x="970" y="5"/>
                  </a:lnTo>
                  <a:lnTo>
                    <a:pt x="1014" y="10"/>
                  </a:lnTo>
                  <a:lnTo>
                    <a:pt x="1056" y="18"/>
                  </a:lnTo>
                  <a:lnTo>
                    <a:pt x="1099" y="28"/>
                  </a:lnTo>
                  <a:lnTo>
                    <a:pt x="1140" y="40"/>
                  </a:lnTo>
                  <a:lnTo>
                    <a:pt x="1181" y="54"/>
                  </a:lnTo>
                  <a:lnTo>
                    <a:pt x="1221" y="69"/>
                  </a:lnTo>
                  <a:lnTo>
                    <a:pt x="1260" y="88"/>
                  </a:lnTo>
                  <a:lnTo>
                    <a:pt x="1298" y="107"/>
                  </a:lnTo>
                  <a:lnTo>
                    <a:pt x="1334" y="128"/>
                  </a:lnTo>
                  <a:lnTo>
                    <a:pt x="1370" y="151"/>
                  </a:lnTo>
                  <a:lnTo>
                    <a:pt x="1404" y="176"/>
                  </a:lnTo>
                  <a:lnTo>
                    <a:pt x="1438" y="202"/>
                  </a:lnTo>
                  <a:lnTo>
                    <a:pt x="1469" y="229"/>
                  </a:lnTo>
                  <a:lnTo>
                    <a:pt x="1501" y="258"/>
                  </a:lnTo>
                  <a:lnTo>
                    <a:pt x="1530" y="290"/>
                  </a:lnTo>
                  <a:lnTo>
                    <a:pt x="1557" y="322"/>
                  </a:lnTo>
                  <a:lnTo>
                    <a:pt x="1583" y="355"/>
                  </a:lnTo>
                  <a:lnTo>
                    <a:pt x="1607" y="390"/>
                  </a:lnTo>
                  <a:lnTo>
                    <a:pt x="1630" y="425"/>
                  </a:lnTo>
                  <a:lnTo>
                    <a:pt x="1651" y="463"/>
                  </a:lnTo>
                  <a:lnTo>
                    <a:pt x="1671" y="500"/>
                  </a:lnTo>
                  <a:lnTo>
                    <a:pt x="1689" y="539"/>
                  </a:lnTo>
                  <a:lnTo>
                    <a:pt x="1704" y="579"/>
                  </a:lnTo>
                  <a:lnTo>
                    <a:pt x="1717" y="621"/>
                  </a:lnTo>
                  <a:lnTo>
                    <a:pt x="1730" y="662"/>
                  </a:lnTo>
                  <a:lnTo>
                    <a:pt x="1740" y="704"/>
                  </a:lnTo>
                  <a:lnTo>
                    <a:pt x="1747" y="748"/>
                  </a:lnTo>
                  <a:lnTo>
                    <a:pt x="1752" y="792"/>
                  </a:lnTo>
                  <a:lnTo>
                    <a:pt x="1756" y="837"/>
                  </a:lnTo>
                  <a:lnTo>
                    <a:pt x="1757" y="882"/>
                  </a:lnTo>
                  <a:lnTo>
                    <a:pt x="1756" y="928"/>
                  </a:lnTo>
                  <a:lnTo>
                    <a:pt x="1752" y="973"/>
                  </a:lnTo>
                  <a:lnTo>
                    <a:pt x="1747" y="1017"/>
                  </a:lnTo>
                  <a:lnTo>
                    <a:pt x="1740" y="1059"/>
                  </a:lnTo>
                  <a:lnTo>
                    <a:pt x="1730" y="1102"/>
                  </a:lnTo>
                  <a:lnTo>
                    <a:pt x="1717" y="1143"/>
                  </a:lnTo>
                  <a:lnTo>
                    <a:pt x="1704" y="1184"/>
                  </a:lnTo>
                  <a:lnTo>
                    <a:pt x="1689" y="1225"/>
                  </a:lnTo>
                  <a:lnTo>
                    <a:pt x="1671" y="1263"/>
                  </a:lnTo>
                  <a:lnTo>
                    <a:pt x="1651" y="1301"/>
                  </a:lnTo>
                  <a:lnTo>
                    <a:pt x="1630" y="1339"/>
                  </a:lnTo>
                  <a:lnTo>
                    <a:pt x="1607" y="1374"/>
                  </a:lnTo>
                  <a:lnTo>
                    <a:pt x="1583" y="1409"/>
                  </a:lnTo>
                  <a:lnTo>
                    <a:pt x="1557" y="1441"/>
                  </a:lnTo>
                  <a:lnTo>
                    <a:pt x="1530" y="1474"/>
                  </a:lnTo>
                  <a:lnTo>
                    <a:pt x="1501" y="1504"/>
                  </a:lnTo>
                  <a:lnTo>
                    <a:pt x="1469" y="1533"/>
                  </a:lnTo>
                  <a:lnTo>
                    <a:pt x="1438" y="1560"/>
                  </a:lnTo>
                  <a:lnTo>
                    <a:pt x="1404" y="1587"/>
                  </a:lnTo>
                  <a:lnTo>
                    <a:pt x="1370" y="1612"/>
                  </a:lnTo>
                  <a:lnTo>
                    <a:pt x="1334" y="1634"/>
                  </a:lnTo>
                  <a:lnTo>
                    <a:pt x="1298" y="1656"/>
                  </a:lnTo>
                  <a:lnTo>
                    <a:pt x="1260" y="1676"/>
                  </a:lnTo>
                  <a:lnTo>
                    <a:pt x="1221" y="1693"/>
                  </a:lnTo>
                  <a:lnTo>
                    <a:pt x="1181" y="1708"/>
                  </a:lnTo>
                  <a:lnTo>
                    <a:pt x="1140" y="1722"/>
                  </a:lnTo>
                  <a:lnTo>
                    <a:pt x="1099" y="1735"/>
                  </a:lnTo>
                  <a:lnTo>
                    <a:pt x="1056" y="1745"/>
                  </a:lnTo>
                  <a:lnTo>
                    <a:pt x="1014" y="1752"/>
                  </a:lnTo>
                  <a:lnTo>
                    <a:pt x="970" y="1757"/>
                  </a:lnTo>
                  <a:lnTo>
                    <a:pt x="925" y="1761"/>
                  </a:lnTo>
                  <a:lnTo>
                    <a:pt x="879" y="1762"/>
                  </a:lnTo>
                  <a:lnTo>
                    <a:pt x="834" y="1761"/>
                  </a:lnTo>
                  <a:lnTo>
                    <a:pt x="789" y="1757"/>
                  </a:lnTo>
                  <a:lnTo>
                    <a:pt x="745" y="1752"/>
                  </a:lnTo>
                  <a:lnTo>
                    <a:pt x="703" y="1745"/>
                  </a:lnTo>
                  <a:lnTo>
                    <a:pt x="660" y="1735"/>
                  </a:lnTo>
                  <a:lnTo>
                    <a:pt x="619" y="1722"/>
                  </a:lnTo>
                  <a:lnTo>
                    <a:pt x="578" y="1708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4"/>
                  </a:lnTo>
                  <a:lnTo>
                    <a:pt x="389" y="1612"/>
                  </a:lnTo>
                  <a:lnTo>
                    <a:pt x="353" y="1587"/>
                  </a:lnTo>
                  <a:lnTo>
                    <a:pt x="321" y="1560"/>
                  </a:lnTo>
                  <a:lnTo>
                    <a:pt x="288" y="1533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1"/>
                  </a:lnTo>
                  <a:lnTo>
                    <a:pt x="176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1"/>
                  </a:lnTo>
                  <a:lnTo>
                    <a:pt x="87" y="1263"/>
                  </a:lnTo>
                  <a:lnTo>
                    <a:pt x="69" y="1225"/>
                  </a:lnTo>
                  <a:lnTo>
                    <a:pt x="54" y="1184"/>
                  </a:lnTo>
                  <a:lnTo>
                    <a:pt x="40" y="1143"/>
                  </a:lnTo>
                  <a:lnTo>
                    <a:pt x="28" y="1102"/>
                  </a:lnTo>
                  <a:lnTo>
                    <a:pt x="18" y="1059"/>
                  </a:lnTo>
                  <a:lnTo>
                    <a:pt x="10" y="1017"/>
                  </a:lnTo>
                  <a:lnTo>
                    <a:pt x="5" y="973"/>
                  </a:lnTo>
                  <a:lnTo>
                    <a:pt x="1" y="928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5" y="792"/>
                  </a:lnTo>
                  <a:lnTo>
                    <a:pt x="10" y="748"/>
                  </a:lnTo>
                  <a:lnTo>
                    <a:pt x="18" y="704"/>
                  </a:lnTo>
                  <a:lnTo>
                    <a:pt x="28" y="662"/>
                  </a:lnTo>
                  <a:lnTo>
                    <a:pt x="40" y="621"/>
                  </a:lnTo>
                  <a:lnTo>
                    <a:pt x="54" y="579"/>
                  </a:lnTo>
                  <a:lnTo>
                    <a:pt x="69" y="539"/>
                  </a:lnTo>
                  <a:lnTo>
                    <a:pt x="87" y="500"/>
                  </a:lnTo>
                  <a:lnTo>
                    <a:pt x="107" y="463"/>
                  </a:lnTo>
                  <a:lnTo>
                    <a:pt x="128" y="425"/>
                  </a:lnTo>
                  <a:lnTo>
                    <a:pt x="151" y="390"/>
                  </a:lnTo>
                  <a:lnTo>
                    <a:pt x="176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3" y="176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8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0" y="28"/>
                  </a:lnTo>
                  <a:lnTo>
                    <a:pt x="703" y="18"/>
                  </a:lnTo>
                  <a:lnTo>
                    <a:pt x="745" y="10"/>
                  </a:lnTo>
                  <a:lnTo>
                    <a:pt x="789" y="5"/>
                  </a:lnTo>
                  <a:lnTo>
                    <a:pt x="834" y="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87" name="Freeform 16"/>
            <p:cNvSpPr>
              <a:spLocks/>
            </p:cNvSpPr>
            <p:nvPr/>
          </p:nvSpPr>
          <p:spPr bwMode="auto">
            <a:xfrm>
              <a:off x="360" y="2450"/>
              <a:ext cx="431" cy="432"/>
            </a:xfrm>
            <a:custGeom>
              <a:avLst/>
              <a:gdLst>
                <a:gd name="T0" fmla="*/ 1 w 1723"/>
                <a:gd name="T1" fmla="*/ 0 h 1728"/>
                <a:gd name="T2" fmla="*/ 1 w 1723"/>
                <a:gd name="T3" fmla="*/ 0 h 1728"/>
                <a:gd name="T4" fmla="*/ 1 w 1723"/>
                <a:gd name="T5" fmla="*/ 0 h 1728"/>
                <a:gd name="T6" fmla="*/ 1 w 1723"/>
                <a:gd name="T7" fmla="*/ 0 h 1728"/>
                <a:gd name="T8" fmla="*/ 2 w 1723"/>
                <a:gd name="T9" fmla="*/ 0 h 1728"/>
                <a:gd name="T10" fmla="*/ 2 w 1723"/>
                <a:gd name="T11" fmla="*/ 0 h 1728"/>
                <a:gd name="T12" fmla="*/ 2 w 1723"/>
                <a:gd name="T13" fmla="*/ 1 h 1728"/>
                <a:gd name="T14" fmla="*/ 2 w 1723"/>
                <a:gd name="T15" fmla="*/ 1 h 1728"/>
                <a:gd name="T16" fmla="*/ 2 w 1723"/>
                <a:gd name="T17" fmla="*/ 1 h 1728"/>
                <a:gd name="T18" fmla="*/ 2 w 1723"/>
                <a:gd name="T19" fmla="*/ 1 h 1728"/>
                <a:gd name="T20" fmla="*/ 2 w 1723"/>
                <a:gd name="T21" fmla="*/ 1 h 1728"/>
                <a:gd name="T22" fmla="*/ 2 w 1723"/>
                <a:gd name="T23" fmla="*/ 1 h 1728"/>
                <a:gd name="T24" fmla="*/ 2 w 1723"/>
                <a:gd name="T25" fmla="*/ 1 h 1728"/>
                <a:gd name="T26" fmla="*/ 2 w 1723"/>
                <a:gd name="T27" fmla="*/ 1 h 1728"/>
                <a:gd name="T28" fmla="*/ 2 w 1723"/>
                <a:gd name="T29" fmla="*/ 1 h 1728"/>
                <a:gd name="T30" fmla="*/ 2 w 1723"/>
                <a:gd name="T31" fmla="*/ 2 h 1728"/>
                <a:gd name="T32" fmla="*/ 2 w 1723"/>
                <a:gd name="T33" fmla="*/ 2 h 1728"/>
                <a:gd name="T34" fmla="*/ 1 w 1723"/>
                <a:gd name="T35" fmla="*/ 2 h 1728"/>
                <a:gd name="T36" fmla="*/ 1 w 1723"/>
                <a:gd name="T37" fmla="*/ 2 h 1728"/>
                <a:gd name="T38" fmla="*/ 1 w 1723"/>
                <a:gd name="T39" fmla="*/ 2 h 1728"/>
                <a:gd name="T40" fmla="*/ 1 w 1723"/>
                <a:gd name="T41" fmla="*/ 2 h 1728"/>
                <a:gd name="T42" fmla="*/ 1 w 1723"/>
                <a:gd name="T43" fmla="*/ 2 h 1728"/>
                <a:gd name="T44" fmla="*/ 1 w 1723"/>
                <a:gd name="T45" fmla="*/ 2 h 1728"/>
                <a:gd name="T46" fmla="*/ 1 w 1723"/>
                <a:gd name="T47" fmla="*/ 2 h 1728"/>
                <a:gd name="T48" fmla="*/ 1 w 1723"/>
                <a:gd name="T49" fmla="*/ 2 h 1728"/>
                <a:gd name="T50" fmla="*/ 1 w 1723"/>
                <a:gd name="T51" fmla="*/ 2 h 1728"/>
                <a:gd name="T52" fmla="*/ 0 w 1723"/>
                <a:gd name="T53" fmla="*/ 2 h 1728"/>
                <a:gd name="T54" fmla="*/ 0 w 1723"/>
                <a:gd name="T55" fmla="*/ 2 h 1728"/>
                <a:gd name="T56" fmla="*/ 0 w 1723"/>
                <a:gd name="T57" fmla="*/ 1 h 1728"/>
                <a:gd name="T58" fmla="*/ 0 w 1723"/>
                <a:gd name="T59" fmla="*/ 1 h 1728"/>
                <a:gd name="T60" fmla="*/ 0 w 1723"/>
                <a:gd name="T61" fmla="*/ 1 h 1728"/>
                <a:gd name="T62" fmla="*/ 0 w 1723"/>
                <a:gd name="T63" fmla="*/ 1 h 1728"/>
                <a:gd name="T64" fmla="*/ 0 w 1723"/>
                <a:gd name="T65" fmla="*/ 1 h 1728"/>
                <a:gd name="T66" fmla="*/ 0 w 1723"/>
                <a:gd name="T67" fmla="*/ 1 h 1728"/>
                <a:gd name="T68" fmla="*/ 0 w 1723"/>
                <a:gd name="T69" fmla="*/ 1 h 1728"/>
                <a:gd name="T70" fmla="*/ 0 w 1723"/>
                <a:gd name="T71" fmla="*/ 1 h 1728"/>
                <a:gd name="T72" fmla="*/ 0 w 1723"/>
                <a:gd name="T73" fmla="*/ 0 h 1728"/>
                <a:gd name="T74" fmla="*/ 0 w 1723"/>
                <a:gd name="T75" fmla="*/ 0 h 1728"/>
                <a:gd name="T76" fmla="*/ 1 w 1723"/>
                <a:gd name="T77" fmla="*/ 0 h 1728"/>
                <a:gd name="T78" fmla="*/ 1 w 1723"/>
                <a:gd name="T79" fmla="*/ 0 h 1728"/>
                <a:gd name="T80" fmla="*/ 1 w 1723"/>
                <a:gd name="T81" fmla="*/ 0 h 1728"/>
                <a:gd name="T82" fmla="*/ 1 w 1723"/>
                <a:gd name="T83" fmla="*/ 0 h 1728"/>
                <a:gd name="T84" fmla="*/ 1 w 1723"/>
                <a:gd name="T85" fmla="*/ 0 h 1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3"/>
                <a:gd name="T130" fmla="*/ 0 h 1728"/>
                <a:gd name="T131" fmla="*/ 1723 w 1723"/>
                <a:gd name="T132" fmla="*/ 1728 h 1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3" h="1728">
                  <a:moveTo>
                    <a:pt x="863" y="0"/>
                  </a:moveTo>
                  <a:lnTo>
                    <a:pt x="907" y="1"/>
                  </a:lnTo>
                  <a:lnTo>
                    <a:pt x="952" y="5"/>
                  </a:lnTo>
                  <a:lnTo>
                    <a:pt x="994" y="10"/>
                  </a:lnTo>
                  <a:lnTo>
                    <a:pt x="1037" y="17"/>
                  </a:lnTo>
                  <a:lnTo>
                    <a:pt x="1078" y="27"/>
                  </a:lnTo>
                  <a:lnTo>
                    <a:pt x="1120" y="39"/>
                  </a:lnTo>
                  <a:lnTo>
                    <a:pt x="1160" y="52"/>
                  </a:lnTo>
                  <a:lnTo>
                    <a:pt x="1199" y="67"/>
                  </a:lnTo>
                  <a:lnTo>
                    <a:pt x="1237" y="85"/>
                  </a:lnTo>
                  <a:lnTo>
                    <a:pt x="1274" y="104"/>
                  </a:lnTo>
                  <a:lnTo>
                    <a:pt x="1310" y="125"/>
                  </a:lnTo>
                  <a:lnTo>
                    <a:pt x="1345" y="148"/>
                  </a:lnTo>
                  <a:lnTo>
                    <a:pt x="1379" y="171"/>
                  </a:lnTo>
                  <a:lnTo>
                    <a:pt x="1412" y="198"/>
                  </a:lnTo>
                  <a:lnTo>
                    <a:pt x="1443" y="224"/>
                  </a:lnTo>
                  <a:lnTo>
                    <a:pt x="1472" y="253"/>
                  </a:lnTo>
                  <a:lnTo>
                    <a:pt x="1501" y="283"/>
                  </a:lnTo>
                  <a:lnTo>
                    <a:pt x="1528" y="314"/>
                  </a:lnTo>
                  <a:lnTo>
                    <a:pt x="1553" y="347"/>
                  </a:lnTo>
                  <a:lnTo>
                    <a:pt x="1577" y="381"/>
                  </a:lnTo>
                  <a:lnTo>
                    <a:pt x="1599" y="416"/>
                  </a:lnTo>
                  <a:lnTo>
                    <a:pt x="1619" y="452"/>
                  </a:lnTo>
                  <a:lnTo>
                    <a:pt x="1640" y="490"/>
                  </a:lnTo>
                  <a:lnTo>
                    <a:pt x="1656" y="527"/>
                  </a:lnTo>
                  <a:lnTo>
                    <a:pt x="1671" y="566"/>
                  </a:lnTo>
                  <a:lnTo>
                    <a:pt x="1685" y="606"/>
                  </a:lnTo>
                  <a:lnTo>
                    <a:pt x="1696" y="648"/>
                  </a:lnTo>
                  <a:lnTo>
                    <a:pt x="1706" y="689"/>
                  </a:lnTo>
                  <a:lnTo>
                    <a:pt x="1713" y="732"/>
                  </a:lnTo>
                  <a:lnTo>
                    <a:pt x="1718" y="775"/>
                  </a:lnTo>
                  <a:lnTo>
                    <a:pt x="1722" y="819"/>
                  </a:lnTo>
                  <a:lnTo>
                    <a:pt x="1723" y="863"/>
                  </a:lnTo>
                  <a:lnTo>
                    <a:pt x="1722" y="907"/>
                  </a:lnTo>
                  <a:lnTo>
                    <a:pt x="1718" y="951"/>
                  </a:lnTo>
                  <a:lnTo>
                    <a:pt x="1713" y="995"/>
                  </a:lnTo>
                  <a:lnTo>
                    <a:pt x="1706" y="1037"/>
                  </a:lnTo>
                  <a:lnTo>
                    <a:pt x="1696" y="1079"/>
                  </a:lnTo>
                  <a:lnTo>
                    <a:pt x="1685" y="1120"/>
                  </a:lnTo>
                  <a:lnTo>
                    <a:pt x="1671" y="1160"/>
                  </a:lnTo>
                  <a:lnTo>
                    <a:pt x="1656" y="1199"/>
                  </a:lnTo>
                  <a:lnTo>
                    <a:pt x="1640" y="1238"/>
                  </a:lnTo>
                  <a:lnTo>
                    <a:pt x="1619" y="1274"/>
                  </a:lnTo>
                  <a:lnTo>
                    <a:pt x="1599" y="1311"/>
                  </a:lnTo>
                  <a:lnTo>
                    <a:pt x="1577" y="1346"/>
                  </a:lnTo>
                  <a:lnTo>
                    <a:pt x="1553" y="1379"/>
                  </a:lnTo>
                  <a:lnTo>
                    <a:pt x="1528" y="1412"/>
                  </a:lnTo>
                  <a:lnTo>
                    <a:pt x="1501" y="1445"/>
                  </a:lnTo>
                  <a:lnTo>
                    <a:pt x="1472" y="1473"/>
                  </a:lnTo>
                  <a:lnTo>
                    <a:pt x="1443" y="1502"/>
                  </a:lnTo>
                  <a:lnTo>
                    <a:pt x="1412" y="1530"/>
                  </a:lnTo>
                  <a:lnTo>
                    <a:pt x="1379" y="1556"/>
                  </a:lnTo>
                  <a:lnTo>
                    <a:pt x="1345" y="1580"/>
                  </a:lnTo>
                  <a:lnTo>
                    <a:pt x="1310" y="1603"/>
                  </a:lnTo>
                  <a:lnTo>
                    <a:pt x="1274" y="1624"/>
                  </a:lnTo>
                  <a:lnTo>
                    <a:pt x="1237" y="1643"/>
                  </a:lnTo>
                  <a:lnTo>
                    <a:pt x="1199" y="1660"/>
                  </a:lnTo>
                  <a:lnTo>
                    <a:pt x="1160" y="1675"/>
                  </a:lnTo>
                  <a:lnTo>
                    <a:pt x="1120" y="1689"/>
                  </a:lnTo>
                  <a:lnTo>
                    <a:pt x="1078" y="1700"/>
                  </a:lnTo>
                  <a:lnTo>
                    <a:pt x="1037" y="1710"/>
                  </a:lnTo>
                  <a:lnTo>
                    <a:pt x="994" y="1718"/>
                  </a:lnTo>
                  <a:lnTo>
                    <a:pt x="952" y="1723"/>
                  </a:lnTo>
                  <a:lnTo>
                    <a:pt x="907" y="1727"/>
                  </a:lnTo>
                  <a:lnTo>
                    <a:pt x="863" y="1728"/>
                  </a:lnTo>
                  <a:lnTo>
                    <a:pt x="819" y="1727"/>
                  </a:lnTo>
                  <a:lnTo>
                    <a:pt x="775" y="1723"/>
                  </a:lnTo>
                  <a:lnTo>
                    <a:pt x="731" y="1718"/>
                  </a:lnTo>
                  <a:lnTo>
                    <a:pt x="690" y="1710"/>
                  </a:lnTo>
                  <a:lnTo>
                    <a:pt x="648" y="1700"/>
                  </a:lnTo>
                  <a:lnTo>
                    <a:pt x="607" y="1689"/>
                  </a:lnTo>
                  <a:lnTo>
                    <a:pt x="567" y="1675"/>
                  </a:lnTo>
                  <a:lnTo>
                    <a:pt x="527" y="1660"/>
                  </a:lnTo>
                  <a:lnTo>
                    <a:pt x="490" y="1643"/>
                  </a:lnTo>
                  <a:lnTo>
                    <a:pt x="452" y="1624"/>
                  </a:lnTo>
                  <a:lnTo>
                    <a:pt x="416" y="1603"/>
                  </a:lnTo>
                  <a:lnTo>
                    <a:pt x="381" y="1580"/>
                  </a:lnTo>
                  <a:lnTo>
                    <a:pt x="347" y="1556"/>
                  </a:lnTo>
                  <a:lnTo>
                    <a:pt x="314" y="1530"/>
                  </a:lnTo>
                  <a:lnTo>
                    <a:pt x="283" y="1502"/>
                  </a:lnTo>
                  <a:lnTo>
                    <a:pt x="253" y="1473"/>
                  </a:lnTo>
                  <a:lnTo>
                    <a:pt x="225" y="1445"/>
                  </a:lnTo>
                  <a:lnTo>
                    <a:pt x="198" y="1412"/>
                  </a:lnTo>
                  <a:lnTo>
                    <a:pt x="172" y="1379"/>
                  </a:lnTo>
                  <a:lnTo>
                    <a:pt x="148" y="1346"/>
                  </a:lnTo>
                  <a:lnTo>
                    <a:pt x="125" y="1311"/>
                  </a:lnTo>
                  <a:lnTo>
                    <a:pt x="104" y="1274"/>
                  </a:lnTo>
                  <a:lnTo>
                    <a:pt x="85" y="1238"/>
                  </a:lnTo>
                  <a:lnTo>
                    <a:pt x="68" y="1199"/>
                  </a:lnTo>
                  <a:lnTo>
                    <a:pt x="53" y="1160"/>
                  </a:lnTo>
                  <a:lnTo>
                    <a:pt x="39" y="1120"/>
                  </a:lnTo>
                  <a:lnTo>
                    <a:pt x="28" y="1079"/>
                  </a:lnTo>
                  <a:lnTo>
                    <a:pt x="18" y="1037"/>
                  </a:lnTo>
                  <a:lnTo>
                    <a:pt x="10" y="995"/>
                  </a:lnTo>
                  <a:lnTo>
                    <a:pt x="5" y="951"/>
                  </a:lnTo>
                  <a:lnTo>
                    <a:pt x="1" y="907"/>
                  </a:lnTo>
                  <a:lnTo>
                    <a:pt x="0" y="863"/>
                  </a:lnTo>
                  <a:lnTo>
                    <a:pt x="1" y="819"/>
                  </a:lnTo>
                  <a:lnTo>
                    <a:pt x="5" y="775"/>
                  </a:lnTo>
                  <a:lnTo>
                    <a:pt x="10" y="732"/>
                  </a:lnTo>
                  <a:lnTo>
                    <a:pt x="18" y="689"/>
                  </a:lnTo>
                  <a:lnTo>
                    <a:pt x="28" y="648"/>
                  </a:lnTo>
                  <a:lnTo>
                    <a:pt x="39" y="606"/>
                  </a:lnTo>
                  <a:lnTo>
                    <a:pt x="53" y="566"/>
                  </a:lnTo>
                  <a:lnTo>
                    <a:pt x="68" y="527"/>
                  </a:lnTo>
                  <a:lnTo>
                    <a:pt x="85" y="490"/>
                  </a:lnTo>
                  <a:lnTo>
                    <a:pt x="104" y="452"/>
                  </a:lnTo>
                  <a:lnTo>
                    <a:pt x="125" y="416"/>
                  </a:lnTo>
                  <a:lnTo>
                    <a:pt x="148" y="381"/>
                  </a:lnTo>
                  <a:lnTo>
                    <a:pt x="172" y="347"/>
                  </a:lnTo>
                  <a:lnTo>
                    <a:pt x="198" y="314"/>
                  </a:lnTo>
                  <a:lnTo>
                    <a:pt x="225" y="283"/>
                  </a:lnTo>
                  <a:lnTo>
                    <a:pt x="253" y="253"/>
                  </a:lnTo>
                  <a:lnTo>
                    <a:pt x="283" y="224"/>
                  </a:lnTo>
                  <a:lnTo>
                    <a:pt x="314" y="198"/>
                  </a:lnTo>
                  <a:lnTo>
                    <a:pt x="347" y="171"/>
                  </a:lnTo>
                  <a:lnTo>
                    <a:pt x="381" y="148"/>
                  </a:lnTo>
                  <a:lnTo>
                    <a:pt x="416" y="125"/>
                  </a:lnTo>
                  <a:lnTo>
                    <a:pt x="452" y="104"/>
                  </a:lnTo>
                  <a:lnTo>
                    <a:pt x="490" y="85"/>
                  </a:lnTo>
                  <a:lnTo>
                    <a:pt x="527" y="67"/>
                  </a:lnTo>
                  <a:lnTo>
                    <a:pt x="567" y="52"/>
                  </a:lnTo>
                  <a:lnTo>
                    <a:pt x="607" y="39"/>
                  </a:lnTo>
                  <a:lnTo>
                    <a:pt x="648" y="27"/>
                  </a:lnTo>
                  <a:lnTo>
                    <a:pt x="690" y="17"/>
                  </a:lnTo>
                  <a:lnTo>
                    <a:pt x="731" y="10"/>
                  </a:lnTo>
                  <a:lnTo>
                    <a:pt x="775" y="5"/>
                  </a:lnTo>
                  <a:lnTo>
                    <a:pt x="81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686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88" name="Freeform 17"/>
            <p:cNvSpPr>
              <a:spLocks/>
            </p:cNvSpPr>
            <p:nvPr/>
          </p:nvSpPr>
          <p:spPr bwMode="auto">
            <a:xfrm>
              <a:off x="363" y="2453"/>
              <a:ext cx="422" cy="423"/>
            </a:xfrm>
            <a:custGeom>
              <a:avLst/>
              <a:gdLst>
                <a:gd name="T0" fmla="*/ 1 w 1688"/>
                <a:gd name="T1" fmla="*/ 0 h 1693"/>
                <a:gd name="T2" fmla="*/ 1 w 1688"/>
                <a:gd name="T3" fmla="*/ 0 h 1693"/>
                <a:gd name="T4" fmla="*/ 1 w 1688"/>
                <a:gd name="T5" fmla="*/ 0 h 1693"/>
                <a:gd name="T6" fmla="*/ 1 w 1688"/>
                <a:gd name="T7" fmla="*/ 0 h 1693"/>
                <a:gd name="T8" fmla="*/ 2 w 1688"/>
                <a:gd name="T9" fmla="*/ 0 h 1693"/>
                <a:gd name="T10" fmla="*/ 2 w 1688"/>
                <a:gd name="T11" fmla="*/ 0 h 1693"/>
                <a:gd name="T12" fmla="*/ 2 w 1688"/>
                <a:gd name="T13" fmla="*/ 0 h 1693"/>
                <a:gd name="T14" fmla="*/ 2 w 1688"/>
                <a:gd name="T15" fmla="*/ 0 h 1693"/>
                <a:gd name="T16" fmla="*/ 2 w 1688"/>
                <a:gd name="T17" fmla="*/ 0 h 1693"/>
                <a:gd name="T18" fmla="*/ 2 w 1688"/>
                <a:gd name="T19" fmla="*/ 1 h 1693"/>
                <a:gd name="T20" fmla="*/ 2 w 1688"/>
                <a:gd name="T21" fmla="*/ 1 h 1693"/>
                <a:gd name="T22" fmla="*/ 2 w 1688"/>
                <a:gd name="T23" fmla="*/ 1 h 1693"/>
                <a:gd name="T24" fmla="*/ 2 w 1688"/>
                <a:gd name="T25" fmla="*/ 1 h 1693"/>
                <a:gd name="T26" fmla="*/ 2 w 1688"/>
                <a:gd name="T27" fmla="*/ 1 h 1693"/>
                <a:gd name="T28" fmla="*/ 2 w 1688"/>
                <a:gd name="T29" fmla="*/ 1 h 1693"/>
                <a:gd name="T30" fmla="*/ 2 w 1688"/>
                <a:gd name="T31" fmla="*/ 1 h 1693"/>
                <a:gd name="T32" fmla="*/ 2 w 1688"/>
                <a:gd name="T33" fmla="*/ 1 h 1693"/>
                <a:gd name="T34" fmla="*/ 1 w 1688"/>
                <a:gd name="T35" fmla="*/ 1 h 1693"/>
                <a:gd name="T36" fmla="*/ 1 w 1688"/>
                <a:gd name="T37" fmla="*/ 1 h 1693"/>
                <a:gd name="T38" fmla="*/ 1 w 1688"/>
                <a:gd name="T39" fmla="*/ 1 h 1693"/>
                <a:gd name="T40" fmla="*/ 1 w 1688"/>
                <a:gd name="T41" fmla="*/ 1 h 1693"/>
                <a:gd name="T42" fmla="*/ 1 w 1688"/>
                <a:gd name="T43" fmla="*/ 1 h 1693"/>
                <a:gd name="T44" fmla="*/ 1 w 1688"/>
                <a:gd name="T45" fmla="*/ 1 h 1693"/>
                <a:gd name="T46" fmla="*/ 1 w 1688"/>
                <a:gd name="T47" fmla="*/ 1 h 1693"/>
                <a:gd name="T48" fmla="*/ 1 w 1688"/>
                <a:gd name="T49" fmla="*/ 1 h 1693"/>
                <a:gd name="T50" fmla="*/ 0 w 1688"/>
                <a:gd name="T51" fmla="*/ 1 h 1693"/>
                <a:gd name="T52" fmla="*/ 0 w 1688"/>
                <a:gd name="T53" fmla="*/ 1 h 1693"/>
                <a:gd name="T54" fmla="*/ 0 w 1688"/>
                <a:gd name="T55" fmla="*/ 1 h 1693"/>
                <a:gd name="T56" fmla="*/ 0 w 1688"/>
                <a:gd name="T57" fmla="*/ 1 h 1693"/>
                <a:gd name="T58" fmla="*/ 0 w 1688"/>
                <a:gd name="T59" fmla="*/ 1 h 1693"/>
                <a:gd name="T60" fmla="*/ 0 w 1688"/>
                <a:gd name="T61" fmla="*/ 1 h 1693"/>
                <a:gd name="T62" fmla="*/ 0 w 1688"/>
                <a:gd name="T63" fmla="*/ 1 h 1693"/>
                <a:gd name="T64" fmla="*/ 0 w 1688"/>
                <a:gd name="T65" fmla="*/ 1 h 1693"/>
                <a:gd name="T66" fmla="*/ 0 w 1688"/>
                <a:gd name="T67" fmla="*/ 0 h 1693"/>
                <a:gd name="T68" fmla="*/ 0 w 1688"/>
                <a:gd name="T69" fmla="*/ 0 h 1693"/>
                <a:gd name="T70" fmla="*/ 0 w 1688"/>
                <a:gd name="T71" fmla="*/ 0 h 1693"/>
                <a:gd name="T72" fmla="*/ 0 w 1688"/>
                <a:gd name="T73" fmla="*/ 0 h 1693"/>
                <a:gd name="T74" fmla="*/ 0 w 1688"/>
                <a:gd name="T75" fmla="*/ 0 h 1693"/>
                <a:gd name="T76" fmla="*/ 1 w 1688"/>
                <a:gd name="T77" fmla="*/ 0 h 1693"/>
                <a:gd name="T78" fmla="*/ 1 w 1688"/>
                <a:gd name="T79" fmla="*/ 0 h 1693"/>
                <a:gd name="T80" fmla="*/ 1 w 1688"/>
                <a:gd name="T81" fmla="*/ 0 h 1693"/>
                <a:gd name="T82" fmla="*/ 1 w 1688"/>
                <a:gd name="T83" fmla="*/ 0 h 1693"/>
                <a:gd name="T84" fmla="*/ 1 w 1688"/>
                <a:gd name="T85" fmla="*/ 0 h 16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"/>
                <a:gd name="T130" fmla="*/ 0 h 1693"/>
                <a:gd name="T131" fmla="*/ 1688 w 1688"/>
                <a:gd name="T132" fmla="*/ 1693 h 16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" h="1693">
                  <a:moveTo>
                    <a:pt x="845" y="0"/>
                  </a:moveTo>
                  <a:lnTo>
                    <a:pt x="889" y="1"/>
                  </a:lnTo>
                  <a:lnTo>
                    <a:pt x="932" y="4"/>
                  </a:lnTo>
                  <a:lnTo>
                    <a:pt x="974" y="10"/>
                  </a:lnTo>
                  <a:lnTo>
                    <a:pt x="1016" y="18"/>
                  </a:lnTo>
                  <a:lnTo>
                    <a:pt x="1056" y="26"/>
                  </a:lnTo>
                  <a:lnTo>
                    <a:pt x="1096" y="38"/>
                  </a:lnTo>
                  <a:lnTo>
                    <a:pt x="1136" y="51"/>
                  </a:lnTo>
                  <a:lnTo>
                    <a:pt x="1174" y="66"/>
                  </a:lnTo>
                  <a:lnTo>
                    <a:pt x="1211" y="84"/>
                  </a:lnTo>
                  <a:lnTo>
                    <a:pt x="1248" y="103"/>
                  </a:lnTo>
                  <a:lnTo>
                    <a:pt x="1283" y="123"/>
                  </a:lnTo>
                  <a:lnTo>
                    <a:pt x="1316" y="145"/>
                  </a:lnTo>
                  <a:lnTo>
                    <a:pt x="1350" y="168"/>
                  </a:lnTo>
                  <a:lnTo>
                    <a:pt x="1382" y="193"/>
                  </a:lnTo>
                  <a:lnTo>
                    <a:pt x="1413" y="221"/>
                  </a:lnTo>
                  <a:lnTo>
                    <a:pt x="1442" y="248"/>
                  </a:lnTo>
                  <a:lnTo>
                    <a:pt x="1469" y="278"/>
                  </a:lnTo>
                  <a:lnTo>
                    <a:pt x="1496" y="308"/>
                  </a:lnTo>
                  <a:lnTo>
                    <a:pt x="1521" y="341"/>
                  </a:lnTo>
                  <a:lnTo>
                    <a:pt x="1544" y="373"/>
                  </a:lnTo>
                  <a:lnTo>
                    <a:pt x="1567" y="409"/>
                  </a:lnTo>
                  <a:lnTo>
                    <a:pt x="1587" y="444"/>
                  </a:lnTo>
                  <a:lnTo>
                    <a:pt x="1606" y="480"/>
                  </a:lnTo>
                  <a:lnTo>
                    <a:pt x="1622" y="518"/>
                  </a:lnTo>
                  <a:lnTo>
                    <a:pt x="1637" y="556"/>
                  </a:lnTo>
                  <a:lnTo>
                    <a:pt x="1651" y="595"/>
                  </a:lnTo>
                  <a:lnTo>
                    <a:pt x="1662" y="635"/>
                  </a:lnTo>
                  <a:lnTo>
                    <a:pt x="1671" y="677"/>
                  </a:lnTo>
                  <a:lnTo>
                    <a:pt x="1678" y="718"/>
                  </a:lnTo>
                  <a:lnTo>
                    <a:pt x="1685" y="761"/>
                  </a:lnTo>
                  <a:lnTo>
                    <a:pt x="1687" y="803"/>
                  </a:lnTo>
                  <a:lnTo>
                    <a:pt x="1688" y="847"/>
                  </a:lnTo>
                  <a:lnTo>
                    <a:pt x="1687" y="891"/>
                  </a:lnTo>
                  <a:lnTo>
                    <a:pt x="1685" y="934"/>
                  </a:lnTo>
                  <a:lnTo>
                    <a:pt x="1678" y="976"/>
                  </a:lnTo>
                  <a:lnTo>
                    <a:pt x="1671" y="1018"/>
                  </a:lnTo>
                  <a:lnTo>
                    <a:pt x="1662" y="1058"/>
                  </a:lnTo>
                  <a:lnTo>
                    <a:pt x="1651" y="1098"/>
                  </a:lnTo>
                  <a:lnTo>
                    <a:pt x="1637" y="1138"/>
                  </a:lnTo>
                  <a:lnTo>
                    <a:pt x="1622" y="1175"/>
                  </a:lnTo>
                  <a:lnTo>
                    <a:pt x="1606" y="1213"/>
                  </a:lnTo>
                  <a:lnTo>
                    <a:pt x="1587" y="1249"/>
                  </a:lnTo>
                  <a:lnTo>
                    <a:pt x="1567" y="1286"/>
                  </a:lnTo>
                  <a:lnTo>
                    <a:pt x="1544" y="1320"/>
                  </a:lnTo>
                  <a:lnTo>
                    <a:pt x="1521" y="1353"/>
                  </a:lnTo>
                  <a:lnTo>
                    <a:pt x="1496" y="1385"/>
                  </a:lnTo>
                  <a:lnTo>
                    <a:pt x="1469" y="1416"/>
                  </a:lnTo>
                  <a:lnTo>
                    <a:pt x="1442" y="1445"/>
                  </a:lnTo>
                  <a:lnTo>
                    <a:pt x="1413" y="1473"/>
                  </a:lnTo>
                  <a:lnTo>
                    <a:pt x="1382" y="1500"/>
                  </a:lnTo>
                  <a:lnTo>
                    <a:pt x="1350" y="1525"/>
                  </a:lnTo>
                  <a:lnTo>
                    <a:pt x="1316" y="1549"/>
                  </a:lnTo>
                  <a:lnTo>
                    <a:pt x="1283" y="1570"/>
                  </a:lnTo>
                  <a:lnTo>
                    <a:pt x="1248" y="1590"/>
                  </a:lnTo>
                  <a:lnTo>
                    <a:pt x="1211" y="1609"/>
                  </a:lnTo>
                  <a:lnTo>
                    <a:pt x="1174" y="1627"/>
                  </a:lnTo>
                  <a:lnTo>
                    <a:pt x="1136" y="1642"/>
                  </a:lnTo>
                  <a:lnTo>
                    <a:pt x="1096" y="1655"/>
                  </a:lnTo>
                  <a:lnTo>
                    <a:pt x="1056" y="1667"/>
                  </a:lnTo>
                  <a:lnTo>
                    <a:pt x="1016" y="1676"/>
                  </a:lnTo>
                  <a:lnTo>
                    <a:pt x="974" y="1683"/>
                  </a:lnTo>
                  <a:lnTo>
                    <a:pt x="932" y="1689"/>
                  </a:lnTo>
                  <a:lnTo>
                    <a:pt x="889" y="1692"/>
                  </a:lnTo>
                  <a:lnTo>
                    <a:pt x="845" y="1693"/>
                  </a:lnTo>
                  <a:lnTo>
                    <a:pt x="802" y="1692"/>
                  </a:lnTo>
                  <a:lnTo>
                    <a:pt x="759" y="1689"/>
                  </a:lnTo>
                  <a:lnTo>
                    <a:pt x="716" y="1683"/>
                  </a:lnTo>
                  <a:lnTo>
                    <a:pt x="675" y="1676"/>
                  </a:lnTo>
                  <a:lnTo>
                    <a:pt x="635" y="1667"/>
                  </a:lnTo>
                  <a:lnTo>
                    <a:pt x="595" y="1655"/>
                  </a:lnTo>
                  <a:lnTo>
                    <a:pt x="555" y="1642"/>
                  </a:lnTo>
                  <a:lnTo>
                    <a:pt x="517" y="1627"/>
                  </a:lnTo>
                  <a:lnTo>
                    <a:pt x="480" y="1609"/>
                  </a:lnTo>
                  <a:lnTo>
                    <a:pt x="443" y="1590"/>
                  </a:lnTo>
                  <a:lnTo>
                    <a:pt x="407" y="1570"/>
                  </a:lnTo>
                  <a:lnTo>
                    <a:pt x="373" y="1549"/>
                  </a:lnTo>
                  <a:lnTo>
                    <a:pt x="339" y="1525"/>
                  </a:lnTo>
                  <a:lnTo>
                    <a:pt x="308" y="1500"/>
                  </a:lnTo>
                  <a:lnTo>
                    <a:pt x="277" y="1473"/>
                  </a:lnTo>
                  <a:lnTo>
                    <a:pt x="248" y="1445"/>
                  </a:lnTo>
                  <a:lnTo>
                    <a:pt x="220" y="1416"/>
                  </a:lnTo>
                  <a:lnTo>
                    <a:pt x="193" y="1385"/>
                  </a:lnTo>
                  <a:lnTo>
                    <a:pt x="168" y="1353"/>
                  </a:lnTo>
                  <a:lnTo>
                    <a:pt x="144" y="1320"/>
                  </a:lnTo>
                  <a:lnTo>
                    <a:pt x="123" y="1286"/>
                  </a:lnTo>
                  <a:lnTo>
                    <a:pt x="103" y="1249"/>
                  </a:lnTo>
                  <a:lnTo>
                    <a:pt x="84" y="1213"/>
                  </a:lnTo>
                  <a:lnTo>
                    <a:pt x="66" y="1175"/>
                  </a:lnTo>
                  <a:lnTo>
                    <a:pt x="51" y="1138"/>
                  </a:lnTo>
                  <a:lnTo>
                    <a:pt x="38" y="1098"/>
                  </a:lnTo>
                  <a:lnTo>
                    <a:pt x="26" y="1058"/>
                  </a:lnTo>
                  <a:lnTo>
                    <a:pt x="18" y="1018"/>
                  </a:lnTo>
                  <a:lnTo>
                    <a:pt x="10" y="976"/>
                  </a:lnTo>
                  <a:lnTo>
                    <a:pt x="4" y="934"/>
                  </a:lnTo>
                  <a:lnTo>
                    <a:pt x="1" y="891"/>
                  </a:lnTo>
                  <a:lnTo>
                    <a:pt x="0" y="847"/>
                  </a:lnTo>
                  <a:lnTo>
                    <a:pt x="1" y="803"/>
                  </a:lnTo>
                  <a:lnTo>
                    <a:pt x="4" y="761"/>
                  </a:lnTo>
                  <a:lnTo>
                    <a:pt x="10" y="718"/>
                  </a:lnTo>
                  <a:lnTo>
                    <a:pt x="18" y="677"/>
                  </a:lnTo>
                  <a:lnTo>
                    <a:pt x="26" y="635"/>
                  </a:lnTo>
                  <a:lnTo>
                    <a:pt x="38" y="595"/>
                  </a:lnTo>
                  <a:lnTo>
                    <a:pt x="51" y="556"/>
                  </a:lnTo>
                  <a:lnTo>
                    <a:pt x="66" y="518"/>
                  </a:lnTo>
                  <a:lnTo>
                    <a:pt x="84" y="480"/>
                  </a:lnTo>
                  <a:lnTo>
                    <a:pt x="103" y="444"/>
                  </a:lnTo>
                  <a:lnTo>
                    <a:pt x="123" y="409"/>
                  </a:lnTo>
                  <a:lnTo>
                    <a:pt x="144" y="373"/>
                  </a:lnTo>
                  <a:lnTo>
                    <a:pt x="168" y="341"/>
                  </a:lnTo>
                  <a:lnTo>
                    <a:pt x="193" y="308"/>
                  </a:lnTo>
                  <a:lnTo>
                    <a:pt x="220" y="278"/>
                  </a:lnTo>
                  <a:lnTo>
                    <a:pt x="248" y="248"/>
                  </a:lnTo>
                  <a:lnTo>
                    <a:pt x="277" y="221"/>
                  </a:lnTo>
                  <a:lnTo>
                    <a:pt x="308" y="193"/>
                  </a:lnTo>
                  <a:lnTo>
                    <a:pt x="339" y="168"/>
                  </a:lnTo>
                  <a:lnTo>
                    <a:pt x="373" y="145"/>
                  </a:lnTo>
                  <a:lnTo>
                    <a:pt x="407" y="123"/>
                  </a:lnTo>
                  <a:lnTo>
                    <a:pt x="443" y="103"/>
                  </a:lnTo>
                  <a:lnTo>
                    <a:pt x="480" y="84"/>
                  </a:lnTo>
                  <a:lnTo>
                    <a:pt x="517" y="66"/>
                  </a:lnTo>
                  <a:lnTo>
                    <a:pt x="555" y="51"/>
                  </a:lnTo>
                  <a:lnTo>
                    <a:pt x="595" y="38"/>
                  </a:lnTo>
                  <a:lnTo>
                    <a:pt x="635" y="26"/>
                  </a:lnTo>
                  <a:lnTo>
                    <a:pt x="675" y="18"/>
                  </a:lnTo>
                  <a:lnTo>
                    <a:pt x="716" y="10"/>
                  </a:lnTo>
                  <a:lnTo>
                    <a:pt x="759" y="4"/>
                  </a:lnTo>
                  <a:lnTo>
                    <a:pt x="802" y="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82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89" name="Freeform 18"/>
            <p:cNvSpPr>
              <a:spLocks/>
            </p:cNvSpPr>
            <p:nvPr/>
          </p:nvSpPr>
          <p:spPr bwMode="auto">
            <a:xfrm>
              <a:off x="365" y="2456"/>
              <a:ext cx="414" cy="415"/>
            </a:xfrm>
            <a:custGeom>
              <a:avLst/>
              <a:gdLst>
                <a:gd name="T0" fmla="*/ 1 w 1653"/>
                <a:gd name="T1" fmla="*/ 0 h 1660"/>
                <a:gd name="T2" fmla="*/ 1 w 1653"/>
                <a:gd name="T3" fmla="*/ 0 h 1660"/>
                <a:gd name="T4" fmla="*/ 1 w 1653"/>
                <a:gd name="T5" fmla="*/ 0 h 1660"/>
                <a:gd name="T6" fmla="*/ 1 w 1653"/>
                <a:gd name="T7" fmla="*/ 0 h 1660"/>
                <a:gd name="T8" fmla="*/ 1 w 1653"/>
                <a:gd name="T9" fmla="*/ 0 h 1660"/>
                <a:gd name="T10" fmla="*/ 2 w 1653"/>
                <a:gd name="T11" fmla="*/ 0 h 1660"/>
                <a:gd name="T12" fmla="*/ 2 w 1653"/>
                <a:gd name="T13" fmla="*/ 1 h 1660"/>
                <a:gd name="T14" fmla="*/ 2 w 1653"/>
                <a:gd name="T15" fmla="*/ 1 h 1660"/>
                <a:gd name="T16" fmla="*/ 2 w 1653"/>
                <a:gd name="T17" fmla="*/ 1 h 1660"/>
                <a:gd name="T18" fmla="*/ 2 w 1653"/>
                <a:gd name="T19" fmla="*/ 1 h 1660"/>
                <a:gd name="T20" fmla="*/ 2 w 1653"/>
                <a:gd name="T21" fmla="*/ 1 h 1660"/>
                <a:gd name="T22" fmla="*/ 2 w 1653"/>
                <a:gd name="T23" fmla="*/ 1 h 1660"/>
                <a:gd name="T24" fmla="*/ 2 w 1653"/>
                <a:gd name="T25" fmla="*/ 1 h 1660"/>
                <a:gd name="T26" fmla="*/ 2 w 1653"/>
                <a:gd name="T27" fmla="*/ 1 h 1660"/>
                <a:gd name="T28" fmla="*/ 2 w 1653"/>
                <a:gd name="T29" fmla="*/ 1 h 1660"/>
                <a:gd name="T30" fmla="*/ 2 w 1653"/>
                <a:gd name="T31" fmla="*/ 2 h 1660"/>
                <a:gd name="T32" fmla="*/ 1 w 1653"/>
                <a:gd name="T33" fmla="*/ 2 h 1660"/>
                <a:gd name="T34" fmla="*/ 1 w 1653"/>
                <a:gd name="T35" fmla="*/ 2 h 1660"/>
                <a:gd name="T36" fmla="*/ 1 w 1653"/>
                <a:gd name="T37" fmla="*/ 2 h 1660"/>
                <a:gd name="T38" fmla="*/ 1 w 1653"/>
                <a:gd name="T39" fmla="*/ 2 h 1660"/>
                <a:gd name="T40" fmla="*/ 1 w 1653"/>
                <a:gd name="T41" fmla="*/ 2 h 1660"/>
                <a:gd name="T42" fmla="*/ 1 w 1653"/>
                <a:gd name="T43" fmla="*/ 2 h 1660"/>
                <a:gd name="T44" fmla="*/ 1 w 1653"/>
                <a:gd name="T45" fmla="*/ 2 h 1660"/>
                <a:gd name="T46" fmla="*/ 1 w 1653"/>
                <a:gd name="T47" fmla="*/ 2 h 1660"/>
                <a:gd name="T48" fmla="*/ 1 w 1653"/>
                <a:gd name="T49" fmla="*/ 2 h 1660"/>
                <a:gd name="T50" fmla="*/ 0 w 1653"/>
                <a:gd name="T51" fmla="*/ 2 h 1660"/>
                <a:gd name="T52" fmla="*/ 0 w 1653"/>
                <a:gd name="T53" fmla="*/ 2 h 1660"/>
                <a:gd name="T54" fmla="*/ 0 w 1653"/>
                <a:gd name="T55" fmla="*/ 1 h 1660"/>
                <a:gd name="T56" fmla="*/ 0 w 1653"/>
                <a:gd name="T57" fmla="*/ 1 h 1660"/>
                <a:gd name="T58" fmla="*/ 0 w 1653"/>
                <a:gd name="T59" fmla="*/ 1 h 1660"/>
                <a:gd name="T60" fmla="*/ 0 w 1653"/>
                <a:gd name="T61" fmla="*/ 1 h 1660"/>
                <a:gd name="T62" fmla="*/ 0 w 1653"/>
                <a:gd name="T63" fmla="*/ 1 h 1660"/>
                <a:gd name="T64" fmla="*/ 0 w 1653"/>
                <a:gd name="T65" fmla="*/ 1 h 1660"/>
                <a:gd name="T66" fmla="*/ 0 w 1653"/>
                <a:gd name="T67" fmla="*/ 1 h 1660"/>
                <a:gd name="T68" fmla="*/ 0 w 1653"/>
                <a:gd name="T69" fmla="*/ 1 h 1660"/>
                <a:gd name="T70" fmla="*/ 0 w 1653"/>
                <a:gd name="T71" fmla="*/ 1 h 1660"/>
                <a:gd name="T72" fmla="*/ 0 w 1653"/>
                <a:gd name="T73" fmla="*/ 0 h 1660"/>
                <a:gd name="T74" fmla="*/ 0 w 1653"/>
                <a:gd name="T75" fmla="*/ 0 h 1660"/>
                <a:gd name="T76" fmla="*/ 1 w 1653"/>
                <a:gd name="T77" fmla="*/ 0 h 1660"/>
                <a:gd name="T78" fmla="*/ 1 w 1653"/>
                <a:gd name="T79" fmla="*/ 0 h 1660"/>
                <a:gd name="T80" fmla="*/ 1 w 1653"/>
                <a:gd name="T81" fmla="*/ 0 h 1660"/>
                <a:gd name="T82" fmla="*/ 1 w 1653"/>
                <a:gd name="T83" fmla="*/ 0 h 1660"/>
                <a:gd name="T84" fmla="*/ 1 w 1653"/>
                <a:gd name="T85" fmla="*/ 0 h 1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3"/>
                <a:gd name="T130" fmla="*/ 0 h 1660"/>
                <a:gd name="T131" fmla="*/ 1653 w 1653"/>
                <a:gd name="T132" fmla="*/ 1660 h 1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3" h="1660">
                  <a:moveTo>
                    <a:pt x="828" y="0"/>
                  </a:moveTo>
                  <a:lnTo>
                    <a:pt x="871" y="1"/>
                  </a:lnTo>
                  <a:lnTo>
                    <a:pt x="912" y="4"/>
                  </a:lnTo>
                  <a:lnTo>
                    <a:pt x="953" y="10"/>
                  </a:lnTo>
                  <a:lnTo>
                    <a:pt x="995" y="18"/>
                  </a:lnTo>
                  <a:lnTo>
                    <a:pt x="1035" y="27"/>
                  </a:lnTo>
                  <a:lnTo>
                    <a:pt x="1073" y="38"/>
                  </a:lnTo>
                  <a:lnTo>
                    <a:pt x="1112" y="50"/>
                  </a:lnTo>
                  <a:lnTo>
                    <a:pt x="1150" y="65"/>
                  </a:lnTo>
                  <a:lnTo>
                    <a:pt x="1186" y="83"/>
                  </a:lnTo>
                  <a:lnTo>
                    <a:pt x="1221" y="101"/>
                  </a:lnTo>
                  <a:lnTo>
                    <a:pt x="1256" y="121"/>
                  </a:lnTo>
                  <a:lnTo>
                    <a:pt x="1289" y="142"/>
                  </a:lnTo>
                  <a:lnTo>
                    <a:pt x="1321" y="166"/>
                  </a:lnTo>
                  <a:lnTo>
                    <a:pt x="1353" y="191"/>
                  </a:lnTo>
                  <a:lnTo>
                    <a:pt x="1383" y="217"/>
                  </a:lnTo>
                  <a:lnTo>
                    <a:pt x="1412" y="243"/>
                  </a:lnTo>
                  <a:lnTo>
                    <a:pt x="1439" y="273"/>
                  </a:lnTo>
                  <a:lnTo>
                    <a:pt x="1465" y="304"/>
                  </a:lnTo>
                  <a:lnTo>
                    <a:pt x="1489" y="335"/>
                  </a:lnTo>
                  <a:lnTo>
                    <a:pt x="1512" y="367"/>
                  </a:lnTo>
                  <a:lnTo>
                    <a:pt x="1534" y="400"/>
                  </a:lnTo>
                  <a:lnTo>
                    <a:pt x="1553" y="435"/>
                  </a:lnTo>
                  <a:lnTo>
                    <a:pt x="1572" y="471"/>
                  </a:lnTo>
                  <a:lnTo>
                    <a:pt x="1588" y="508"/>
                  </a:lnTo>
                  <a:lnTo>
                    <a:pt x="1603" y="545"/>
                  </a:lnTo>
                  <a:lnTo>
                    <a:pt x="1616" y="584"/>
                  </a:lnTo>
                  <a:lnTo>
                    <a:pt x="1627" y="623"/>
                  </a:lnTo>
                  <a:lnTo>
                    <a:pt x="1637" y="663"/>
                  </a:lnTo>
                  <a:lnTo>
                    <a:pt x="1643" y="705"/>
                  </a:lnTo>
                  <a:lnTo>
                    <a:pt x="1650" y="746"/>
                  </a:lnTo>
                  <a:lnTo>
                    <a:pt x="1652" y="787"/>
                  </a:lnTo>
                  <a:lnTo>
                    <a:pt x="1653" y="830"/>
                  </a:lnTo>
                  <a:lnTo>
                    <a:pt x="1652" y="872"/>
                  </a:lnTo>
                  <a:lnTo>
                    <a:pt x="1650" y="914"/>
                  </a:lnTo>
                  <a:lnTo>
                    <a:pt x="1643" y="955"/>
                  </a:lnTo>
                  <a:lnTo>
                    <a:pt x="1637" y="997"/>
                  </a:lnTo>
                  <a:lnTo>
                    <a:pt x="1627" y="1037"/>
                  </a:lnTo>
                  <a:lnTo>
                    <a:pt x="1616" y="1076"/>
                  </a:lnTo>
                  <a:lnTo>
                    <a:pt x="1603" y="1114"/>
                  </a:lnTo>
                  <a:lnTo>
                    <a:pt x="1588" y="1152"/>
                  </a:lnTo>
                  <a:lnTo>
                    <a:pt x="1572" y="1188"/>
                  </a:lnTo>
                  <a:lnTo>
                    <a:pt x="1553" y="1225"/>
                  </a:lnTo>
                  <a:lnTo>
                    <a:pt x="1534" y="1260"/>
                  </a:lnTo>
                  <a:lnTo>
                    <a:pt x="1512" y="1292"/>
                  </a:lnTo>
                  <a:lnTo>
                    <a:pt x="1489" y="1325"/>
                  </a:lnTo>
                  <a:lnTo>
                    <a:pt x="1465" y="1356"/>
                  </a:lnTo>
                  <a:lnTo>
                    <a:pt x="1439" y="1386"/>
                  </a:lnTo>
                  <a:lnTo>
                    <a:pt x="1412" y="1415"/>
                  </a:lnTo>
                  <a:lnTo>
                    <a:pt x="1383" y="1443"/>
                  </a:lnTo>
                  <a:lnTo>
                    <a:pt x="1353" y="1469"/>
                  </a:lnTo>
                  <a:lnTo>
                    <a:pt x="1321" y="1494"/>
                  </a:lnTo>
                  <a:lnTo>
                    <a:pt x="1289" y="1518"/>
                  </a:lnTo>
                  <a:lnTo>
                    <a:pt x="1256" y="1539"/>
                  </a:lnTo>
                  <a:lnTo>
                    <a:pt x="1221" y="1559"/>
                  </a:lnTo>
                  <a:lnTo>
                    <a:pt x="1186" y="1577"/>
                  </a:lnTo>
                  <a:lnTo>
                    <a:pt x="1150" y="1594"/>
                  </a:lnTo>
                  <a:lnTo>
                    <a:pt x="1112" y="1609"/>
                  </a:lnTo>
                  <a:lnTo>
                    <a:pt x="1073" y="1622"/>
                  </a:lnTo>
                  <a:lnTo>
                    <a:pt x="1035" y="1633"/>
                  </a:lnTo>
                  <a:lnTo>
                    <a:pt x="995" y="1642"/>
                  </a:lnTo>
                  <a:lnTo>
                    <a:pt x="953" y="1649"/>
                  </a:lnTo>
                  <a:lnTo>
                    <a:pt x="912" y="1656"/>
                  </a:lnTo>
                  <a:lnTo>
                    <a:pt x="871" y="1658"/>
                  </a:lnTo>
                  <a:lnTo>
                    <a:pt x="828" y="1660"/>
                  </a:lnTo>
                  <a:lnTo>
                    <a:pt x="785" y="1658"/>
                  </a:lnTo>
                  <a:lnTo>
                    <a:pt x="744" y="1656"/>
                  </a:lnTo>
                  <a:lnTo>
                    <a:pt x="703" y="1649"/>
                  </a:lnTo>
                  <a:lnTo>
                    <a:pt x="661" y="1642"/>
                  </a:lnTo>
                  <a:lnTo>
                    <a:pt x="621" y="1633"/>
                  </a:lnTo>
                  <a:lnTo>
                    <a:pt x="582" y="1622"/>
                  </a:lnTo>
                  <a:lnTo>
                    <a:pt x="544" y="1609"/>
                  </a:lnTo>
                  <a:lnTo>
                    <a:pt x="506" y="1594"/>
                  </a:lnTo>
                  <a:lnTo>
                    <a:pt x="470" y="1577"/>
                  </a:lnTo>
                  <a:lnTo>
                    <a:pt x="433" y="1559"/>
                  </a:lnTo>
                  <a:lnTo>
                    <a:pt x="400" y="1539"/>
                  </a:lnTo>
                  <a:lnTo>
                    <a:pt x="366" y="1518"/>
                  </a:lnTo>
                  <a:lnTo>
                    <a:pt x="333" y="1494"/>
                  </a:lnTo>
                  <a:lnTo>
                    <a:pt x="302" y="1469"/>
                  </a:lnTo>
                  <a:lnTo>
                    <a:pt x="272" y="1443"/>
                  </a:lnTo>
                  <a:lnTo>
                    <a:pt x="243" y="1415"/>
                  </a:lnTo>
                  <a:lnTo>
                    <a:pt x="215" y="1386"/>
                  </a:lnTo>
                  <a:lnTo>
                    <a:pt x="189" y="1356"/>
                  </a:lnTo>
                  <a:lnTo>
                    <a:pt x="165" y="1325"/>
                  </a:lnTo>
                  <a:lnTo>
                    <a:pt x="142" y="1292"/>
                  </a:lnTo>
                  <a:lnTo>
                    <a:pt x="120" y="1260"/>
                  </a:lnTo>
                  <a:lnTo>
                    <a:pt x="100" y="1225"/>
                  </a:lnTo>
                  <a:lnTo>
                    <a:pt x="81" y="1188"/>
                  </a:lnTo>
                  <a:lnTo>
                    <a:pt x="65" y="1152"/>
                  </a:lnTo>
                  <a:lnTo>
                    <a:pt x="50" y="1114"/>
                  </a:lnTo>
                  <a:lnTo>
                    <a:pt x="38" y="1076"/>
                  </a:lnTo>
                  <a:lnTo>
                    <a:pt x="26" y="1037"/>
                  </a:lnTo>
                  <a:lnTo>
                    <a:pt x="16" y="997"/>
                  </a:lnTo>
                  <a:lnTo>
                    <a:pt x="10" y="955"/>
                  </a:lnTo>
                  <a:lnTo>
                    <a:pt x="4" y="914"/>
                  </a:lnTo>
                  <a:lnTo>
                    <a:pt x="1" y="872"/>
                  </a:lnTo>
                  <a:lnTo>
                    <a:pt x="0" y="830"/>
                  </a:lnTo>
                  <a:lnTo>
                    <a:pt x="1" y="787"/>
                  </a:lnTo>
                  <a:lnTo>
                    <a:pt x="4" y="746"/>
                  </a:lnTo>
                  <a:lnTo>
                    <a:pt x="10" y="705"/>
                  </a:lnTo>
                  <a:lnTo>
                    <a:pt x="16" y="663"/>
                  </a:lnTo>
                  <a:lnTo>
                    <a:pt x="26" y="623"/>
                  </a:lnTo>
                  <a:lnTo>
                    <a:pt x="38" y="584"/>
                  </a:lnTo>
                  <a:lnTo>
                    <a:pt x="50" y="545"/>
                  </a:lnTo>
                  <a:lnTo>
                    <a:pt x="65" y="508"/>
                  </a:lnTo>
                  <a:lnTo>
                    <a:pt x="81" y="471"/>
                  </a:lnTo>
                  <a:lnTo>
                    <a:pt x="100" y="435"/>
                  </a:lnTo>
                  <a:lnTo>
                    <a:pt x="120" y="400"/>
                  </a:lnTo>
                  <a:lnTo>
                    <a:pt x="142" y="367"/>
                  </a:lnTo>
                  <a:lnTo>
                    <a:pt x="165" y="335"/>
                  </a:lnTo>
                  <a:lnTo>
                    <a:pt x="189" y="304"/>
                  </a:lnTo>
                  <a:lnTo>
                    <a:pt x="215" y="273"/>
                  </a:lnTo>
                  <a:lnTo>
                    <a:pt x="243" y="243"/>
                  </a:lnTo>
                  <a:lnTo>
                    <a:pt x="272" y="217"/>
                  </a:lnTo>
                  <a:lnTo>
                    <a:pt x="302" y="191"/>
                  </a:lnTo>
                  <a:lnTo>
                    <a:pt x="333" y="166"/>
                  </a:lnTo>
                  <a:lnTo>
                    <a:pt x="366" y="142"/>
                  </a:lnTo>
                  <a:lnTo>
                    <a:pt x="400" y="121"/>
                  </a:lnTo>
                  <a:lnTo>
                    <a:pt x="433" y="101"/>
                  </a:lnTo>
                  <a:lnTo>
                    <a:pt x="470" y="83"/>
                  </a:lnTo>
                  <a:lnTo>
                    <a:pt x="506" y="65"/>
                  </a:lnTo>
                  <a:lnTo>
                    <a:pt x="544" y="50"/>
                  </a:lnTo>
                  <a:lnTo>
                    <a:pt x="582" y="38"/>
                  </a:lnTo>
                  <a:lnTo>
                    <a:pt x="621" y="27"/>
                  </a:lnTo>
                  <a:lnTo>
                    <a:pt x="661" y="18"/>
                  </a:lnTo>
                  <a:lnTo>
                    <a:pt x="703" y="10"/>
                  </a:lnTo>
                  <a:lnTo>
                    <a:pt x="744" y="4"/>
                  </a:lnTo>
                  <a:lnTo>
                    <a:pt x="785" y="1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9E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90" name="Freeform 19"/>
            <p:cNvSpPr>
              <a:spLocks/>
            </p:cNvSpPr>
            <p:nvPr/>
          </p:nvSpPr>
          <p:spPr bwMode="auto">
            <a:xfrm>
              <a:off x="368" y="2459"/>
              <a:ext cx="404" cy="406"/>
            </a:xfrm>
            <a:custGeom>
              <a:avLst/>
              <a:gdLst>
                <a:gd name="T0" fmla="*/ 1 w 1618"/>
                <a:gd name="T1" fmla="*/ 0 h 1623"/>
                <a:gd name="T2" fmla="*/ 1 w 1618"/>
                <a:gd name="T3" fmla="*/ 0 h 1623"/>
                <a:gd name="T4" fmla="*/ 1 w 1618"/>
                <a:gd name="T5" fmla="*/ 0 h 1623"/>
                <a:gd name="T6" fmla="*/ 1 w 1618"/>
                <a:gd name="T7" fmla="*/ 0 h 1623"/>
                <a:gd name="T8" fmla="*/ 1 w 1618"/>
                <a:gd name="T9" fmla="*/ 0 h 1623"/>
                <a:gd name="T10" fmla="*/ 1 w 1618"/>
                <a:gd name="T11" fmla="*/ 1 h 1623"/>
                <a:gd name="T12" fmla="*/ 1 w 1618"/>
                <a:gd name="T13" fmla="*/ 1 h 1623"/>
                <a:gd name="T14" fmla="*/ 1 w 1618"/>
                <a:gd name="T15" fmla="*/ 1 h 1623"/>
                <a:gd name="T16" fmla="*/ 1 w 1618"/>
                <a:gd name="T17" fmla="*/ 1 h 1623"/>
                <a:gd name="T18" fmla="*/ 1 w 1618"/>
                <a:gd name="T19" fmla="*/ 1 h 1623"/>
                <a:gd name="T20" fmla="*/ 1 w 1618"/>
                <a:gd name="T21" fmla="*/ 1 h 1623"/>
                <a:gd name="T22" fmla="*/ 1 w 1618"/>
                <a:gd name="T23" fmla="*/ 1 h 1623"/>
                <a:gd name="T24" fmla="*/ 1 w 1618"/>
                <a:gd name="T25" fmla="*/ 2 h 1623"/>
                <a:gd name="T26" fmla="*/ 1 w 1618"/>
                <a:gd name="T27" fmla="*/ 2 h 1623"/>
                <a:gd name="T28" fmla="*/ 1 w 1618"/>
                <a:gd name="T29" fmla="*/ 2 h 1623"/>
                <a:gd name="T30" fmla="*/ 1 w 1618"/>
                <a:gd name="T31" fmla="*/ 2 h 1623"/>
                <a:gd name="T32" fmla="*/ 1 w 1618"/>
                <a:gd name="T33" fmla="*/ 2 h 1623"/>
                <a:gd name="T34" fmla="*/ 0 w 1618"/>
                <a:gd name="T35" fmla="*/ 2 h 1623"/>
                <a:gd name="T36" fmla="*/ 0 w 1618"/>
                <a:gd name="T37" fmla="*/ 2 h 1623"/>
                <a:gd name="T38" fmla="*/ 0 w 1618"/>
                <a:gd name="T39" fmla="*/ 2 h 1623"/>
                <a:gd name="T40" fmla="*/ 0 w 1618"/>
                <a:gd name="T41" fmla="*/ 1 h 1623"/>
                <a:gd name="T42" fmla="*/ 0 w 1618"/>
                <a:gd name="T43" fmla="*/ 1 h 1623"/>
                <a:gd name="T44" fmla="*/ 0 w 1618"/>
                <a:gd name="T45" fmla="*/ 1 h 1623"/>
                <a:gd name="T46" fmla="*/ 0 w 1618"/>
                <a:gd name="T47" fmla="*/ 1 h 1623"/>
                <a:gd name="T48" fmla="*/ 0 w 1618"/>
                <a:gd name="T49" fmla="*/ 1 h 1623"/>
                <a:gd name="T50" fmla="*/ 0 w 1618"/>
                <a:gd name="T51" fmla="*/ 1 h 1623"/>
                <a:gd name="T52" fmla="*/ 0 w 1618"/>
                <a:gd name="T53" fmla="*/ 1 h 1623"/>
                <a:gd name="T54" fmla="*/ 0 w 1618"/>
                <a:gd name="T55" fmla="*/ 0 h 1623"/>
                <a:gd name="T56" fmla="*/ 0 w 1618"/>
                <a:gd name="T57" fmla="*/ 0 h 1623"/>
                <a:gd name="T58" fmla="*/ 0 w 1618"/>
                <a:gd name="T59" fmla="*/ 0 h 1623"/>
                <a:gd name="T60" fmla="*/ 0 w 1618"/>
                <a:gd name="T61" fmla="*/ 0 h 1623"/>
                <a:gd name="T62" fmla="*/ 1 w 1618"/>
                <a:gd name="T63" fmla="*/ 0 h 16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8"/>
                <a:gd name="T97" fmla="*/ 0 h 1623"/>
                <a:gd name="T98" fmla="*/ 1618 w 1618"/>
                <a:gd name="T99" fmla="*/ 1623 h 16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8" h="1623">
                  <a:moveTo>
                    <a:pt x="810" y="0"/>
                  </a:moveTo>
                  <a:lnTo>
                    <a:pt x="893" y="4"/>
                  </a:lnTo>
                  <a:lnTo>
                    <a:pt x="973" y="16"/>
                  </a:lnTo>
                  <a:lnTo>
                    <a:pt x="1051" y="36"/>
                  </a:lnTo>
                  <a:lnTo>
                    <a:pt x="1125" y="64"/>
                  </a:lnTo>
                  <a:lnTo>
                    <a:pt x="1195" y="98"/>
                  </a:lnTo>
                  <a:lnTo>
                    <a:pt x="1263" y="139"/>
                  </a:lnTo>
                  <a:lnTo>
                    <a:pt x="1324" y="185"/>
                  </a:lnTo>
                  <a:lnTo>
                    <a:pt x="1382" y="238"/>
                  </a:lnTo>
                  <a:lnTo>
                    <a:pt x="1434" y="296"/>
                  </a:lnTo>
                  <a:lnTo>
                    <a:pt x="1481" y="358"/>
                  </a:lnTo>
                  <a:lnTo>
                    <a:pt x="1521" y="425"/>
                  </a:lnTo>
                  <a:lnTo>
                    <a:pt x="1554" y="496"/>
                  </a:lnTo>
                  <a:lnTo>
                    <a:pt x="1582" y="570"/>
                  </a:lnTo>
                  <a:lnTo>
                    <a:pt x="1602" y="648"/>
                  </a:lnTo>
                  <a:lnTo>
                    <a:pt x="1615" y="728"/>
                  </a:lnTo>
                  <a:lnTo>
                    <a:pt x="1618" y="811"/>
                  </a:lnTo>
                  <a:lnTo>
                    <a:pt x="1615" y="893"/>
                  </a:lnTo>
                  <a:lnTo>
                    <a:pt x="1602" y="974"/>
                  </a:lnTo>
                  <a:lnTo>
                    <a:pt x="1582" y="1051"/>
                  </a:lnTo>
                  <a:lnTo>
                    <a:pt x="1554" y="1126"/>
                  </a:lnTo>
                  <a:lnTo>
                    <a:pt x="1521" y="1197"/>
                  </a:lnTo>
                  <a:lnTo>
                    <a:pt x="1481" y="1264"/>
                  </a:lnTo>
                  <a:lnTo>
                    <a:pt x="1434" y="1327"/>
                  </a:lnTo>
                  <a:lnTo>
                    <a:pt x="1382" y="1385"/>
                  </a:lnTo>
                  <a:lnTo>
                    <a:pt x="1324" y="1437"/>
                  </a:lnTo>
                  <a:lnTo>
                    <a:pt x="1263" y="1484"/>
                  </a:lnTo>
                  <a:lnTo>
                    <a:pt x="1195" y="1525"/>
                  </a:lnTo>
                  <a:lnTo>
                    <a:pt x="1125" y="1559"/>
                  </a:lnTo>
                  <a:lnTo>
                    <a:pt x="1051" y="1586"/>
                  </a:lnTo>
                  <a:lnTo>
                    <a:pt x="973" y="1606"/>
                  </a:lnTo>
                  <a:lnTo>
                    <a:pt x="893" y="1619"/>
                  </a:lnTo>
                  <a:lnTo>
                    <a:pt x="810" y="1623"/>
                  </a:lnTo>
                  <a:lnTo>
                    <a:pt x="728" y="1619"/>
                  </a:lnTo>
                  <a:lnTo>
                    <a:pt x="648" y="1606"/>
                  </a:lnTo>
                  <a:lnTo>
                    <a:pt x="570" y="1586"/>
                  </a:lnTo>
                  <a:lnTo>
                    <a:pt x="495" y="1559"/>
                  </a:lnTo>
                  <a:lnTo>
                    <a:pt x="425" y="1525"/>
                  </a:lnTo>
                  <a:lnTo>
                    <a:pt x="357" y="1484"/>
                  </a:lnTo>
                  <a:lnTo>
                    <a:pt x="296" y="1437"/>
                  </a:lnTo>
                  <a:lnTo>
                    <a:pt x="238" y="1385"/>
                  </a:lnTo>
                  <a:lnTo>
                    <a:pt x="185" y="1327"/>
                  </a:lnTo>
                  <a:lnTo>
                    <a:pt x="139" y="1264"/>
                  </a:lnTo>
                  <a:lnTo>
                    <a:pt x="98" y="1197"/>
                  </a:lnTo>
                  <a:lnTo>
                    <a:pt x="64" y="1126"/>
                  </a:lnTo>
                  <a:lnTo>
                    <a:pt x="36" y="1051"/>
                  </a:lnTo>
                  <a:lnTo>
                    <a:pt x="16" y="974"/>
                  </a:lnTo>
                  <a:lnTo>
                    <a:pt x="4" y="893"/>
                  </a:lnTo>
                  <a:lnTo>
                    <a:pt x="0" y="811"/>
                  </a:lnTo>
                  <a:lnTo>
                    <a:pt x="4" y="728"/>
                  </a:lnTo>
                  <a:lnTo>
                    <a:pt x="16" y="648"/>
                  </a:lnTo>
                  <a:lnTo>
                    <a:pt x="36" y="570"/>
                  </a:lnTo>
                  <a:lnTo>
                    <a:pt x="64" y="496"/>
                  </a:lnTo>
                  <a:lnTo>
                    <a:pt x="98" y="425"/>
                  </a:lnTo>
                  <a:lnTo>
                    <a:pt x="139" y="358"/>
                  </a:lnTo>
                  <a:lnTo>
                    <a:pt x="185" y="296"/>
                  </a:lnTo>
                  <a:lnTo>
                    <a:pt x="238" y="238"/>
                  </a:lnTo>
                  <a:lnTo>
                    <a:pt x="296" y="185"/>
                  </a:lnTo>
                  <a:lnTo>
                    <a:pt x="357" y="139"/>
                  </a:lnTo>
                  <a:lnTo>
                    <a:pt x="425" y="98"/>
                  </a:lnTo>
                  <a:lnTo>
                    <a:pt x="495" y="64"/>
                  </a:lnTo>
                  <a:lnTo>
                    <a:pt x="570" y="36"/>
                  </a:lnTo>
                  <a:lnTo>
                    <a:pt x="648" y="16"/>
                  </a:lnTo>
                  <a:lnTo>
                    <a:pt x="728" y="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B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91" name="Freeform 20"/>
            <p:cNvSpPr>
              <a:spLocks/>
            </p:cNvSpPr>
            <p:nvPr/>
          </p:nvSpPr>
          <p:spPr bwMode="auto">
            <a:xfrm>
              <a:off x="370" y="2462"/>
              <a:ext cx="396" cy="397"/>
            </a:xfrm>
            <a:custGeom>
              <a:avLst/>
              <a:gdLst>
                <a:gd name="T0" fmla="*/ 1 w 1583"/>
                <a:gd name="T1" fmla="*/ 0 h 1589"/>
                <a:gd name="T2" fmla="*/ 1 w 1583"/>
                <a:gd name="T3" fmla="*/ 0 h 1589"/>
                <a:gd name="T4" fmla="*/ 1 w 1583"/>
                <a:gd name="T5" fmla="*/ 0 h 1589"/>
                <a:gd name="T6" fmla="*/ 1 w 1583"/>
                <a:gd name="T7" fmla="*/ 0 h 1589"/>
                <a:gd name="T8" fmla="*/ 2 w 1583"/>
                <a:gd name="T9" fmla="*/ 0 h 1589"/>
                <a:gd name="T10" fmla="*/ 2 w 1583"/>
                <a:gd name="T11" fmla="*/ 0 h 1589"/>
                <a:gd name="T12" fmla="*/ 2 w 1583"/>
                <a:gd name="T13" fmla="*/ 0 h 1589"/>
                <a:gd name="T14" fmla="*/ 2 w 1583"/>
                <a:gd name="T15" fmla="*/ 1 h 1589"/>
                <a:gd name="T16" fmla="*/ 2 w 1583"/>
                <a:gd name="T17" fmla="*/ 1 h 1589"/>
                <a:gd name="T18" fmla="*/ 2 w 1583"/>
                <a:gd name="T19" fmla="*/ 1 h 1589"/>
                <a:gd name="T20" fmla="*/ 2 w 1583"/>
                <a:gd name="T21" fmla="*/ 1 h 1589"/>
                <a:gd name="T22" fmla="*/ 2 w 1583"/>
                <a:gd name="T23" fmla="*/ 1 h 1589"/>
                <a:gd name="T24" fmla="*/ 1 w 1583"/>
                <a:gd name="T25" fmla="*/ 1 h 1589"/>
                <a:gd name="T26" fmla="*/ 1 w 1583"/>
                <a:gd name="T27" fmla="*/ 1 h 1589"/>
                <a:gd name="T28" fmla="*/ 1 w 1583"/>
                <a:gd name="T29" fmla="*/ 1 h 1589"/>
                <a:gd name="T30" fmla="*/ 1 w 1583"/>
                <a:gd name="T31" fmla="*/ 1 h 1589"/>
                <a:gd name="T32" fmla="*/ 1 w 1583"/>
                <a:gd name="T33" fmla="*/ 1 h 1589"/>
                <a:gd name="T34" fmla="*/ 1 w 1583"/>
                <a:gd name="T35" fmla="*/ 1 h 1589"/>
                <a:gd name="T36" fmla="*/ 1 w 1583"/>
                <a:gd name="T37" fmla="*/ 1 h 1589"/>
                <a:gd name="T38" fmla="*/ 0 w 1583"/>
                <a:gd name="T39" fmla="*/ 1 h 1589"/>
                <a:gd name="T40" fmla="*/ 0 w 1583"/>
                <a:gd name="T41" fmla="*/ 1 h 1589"/>
                <a:gd name="T42" fmla="*/ 0 w 1583"/>
                <a:gd name="T43" fmla="*/ 1 h 1589"/>
                <a:gd name="T44" fmla="*/ 0 w 1583"/>
                <a:gd name="T45" fmla="*/ 1 h 1589"/>
                <a:gd name="T46" fmla="*/ 0 w 1583"/>
                <a:gd name="T47" fmla="*/ 1 h 1589"/>
                <a:gd name="T48" fmla="*/ 0 w 1583"/>
                <a:gd name="T49" fmla="*/ 1 h 1589"/>
                <a:gd name="T50" fmla="*/ 0 w 1583"/>
                <a:gd name="T51" fmla="*/ 0 h 1589"/>
                <a:gd name="T52" fmla="*/ 0 w 1583"/>
                <a:gd name="T53" fmla="*/ 0 h 1589"/>
                <a:gd name="T54" fmla="*/ 0 w 1583"/>
                <a:gd name="T55" fmla="*/ 0 h 1589"/>
                <a:gd name="T56" fmla="*/ 0 w 1583"/>
                <a:gd name="T57" fmla="*/ 0 h 1589"/>
                <a:gd name="T58" fmla="*/ 1 w 1583"/>
                <a:gd name="T59" fmla="*/ 0 h 1589"/>
                <a:gd name="T60" fmla="*/ 1 w 1583"/>
                <a:gd name="T61" fmla="*/ 0 h 1589"/>
                <a:gd name="T62" fmla="*/ 1 w 1583"/>
                <a:gd name="T63" fmla="*/ 0 h 1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83"/>
                <a:gd name="T97" fmla="*/ 0 h 1589"/>
                <a:gd name="T98" fmla="*/ 1583 w 1583"/>
                <a:gd name="T99" fmla="*/ 1589 h 1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83" h="1589">
                  <a:moveTo>
                    <a:pt x="793" y="0"/>
                  </a:moveTo>
                  <a:lnTo>
                    <a:pt x="874" y="4"/>
                  </a:lnTo>
                  <a:lnTo>
                    <a:pt x="952" y="16"/>
                  </a:lnTo>
                  <a:lnTo>
                    <a:pt x="1028" y="36"/>
                  </a:lnTo>
                  <a:lnTo>
                    <a:pt x="1101" y="63"/>
                  </a:lnTo>
                  <a:lnTo>
                    <a:pt x="1170" y="97"/>
                  </a:lnTo>
                  <a:lnTo>
                    <a:pt x="1235" y="137"/>
                  </a:lnTo>
                  <a:lnTo>
                    <a:pt x="1296" y="182"/>
                  </a:lnTo>
                  <a:lnTo>
                    <a:pt x="1351" y="233"/>
                  </a:lnTo>
                  <a:lnTo>
                    <a:pt x="1403" y="290"/>
                  </a:lnTo>
                  <a:lnTo>
                    <a:pt x="1448" y="351"/>
                  </a:lnTo>
                  <a:lnTo>
                    <a:pt x="1488" y="416"/>
                  </a:lnTo>
                  <a:lnTo>
                    <a:pt x="1520" y="486"/>
                  </a:lnTo>
                  <a:lnTo>
                    <a:pt x="1548" y="559"/>
                  </a:lnTo>
                  <a:lnTo>
                    <a:pt x="1567" y="635"/>
                  </a:lnTo>
                  <a:lnTo>
                    <a:pt x="1579" y="713"/>
                  </a:lnTo>
                  <a:lnTo>
                    <a:pt x="1583" y="795"/>
                  </a:lnTo>
                  <a:lnTo>
                    <a:pt x="1579" y="876"/>
                  </a:lnTo>
                  <a:lnTo>
                    <a:pt x="1567" y="954"/>
                  </a:lnTo>
                  <a:lnTo>
                    <a:pt x="1548" y="1030"/>
                  </a:lnTo>
                  <a:lnTo>
                    <a:pt x="1520" y="1103"/>
                  </a:lnTo>
                  <a:lnTo>
                    <a:pt x="1488" y="1173"/>
                  </a:lnTo>
                  <a:lnTo>
                    <a:pt x="1448" y="1238"/>
                  </a:lnTo>
                  <a:lnTo>
                    <a:pt x="1403" y="1300"/>
                  </a:lnTo>
                  <a:lnTo>
                    <a:pt x="1351" y="1356"/>
                  </a:lnTo>
                  <a:lnTo>
                    <a:pt x="1296" y="1407"/>
                  </a:lnTo>
                  <a:lnTo>
                    <a:pt x="1235" y="1453"/>
                  </a:lnTo>
                  <a:lnTo>
                    <a:pt x="1170" y="1493"/>
                  </a:lnTo>
                  <a:lnTo>
                    <a:pt x="1101" y="1526"/>
                  </a:lnTo>
                  <a:lnTo>
                    <a:pt x="1028" y="1553"/>
                  </a:lnTo>
                  <a:lnTo>
                    <a:pt x="952" y="1573"/>
                  </a:lnTo>
                  <a:lnTo>
                    <a:pt x="874" y="1585"/>
                  </a:lnTo>
                  <a:lnTo>
                    <a:pt x="793" y="1589"/>
                  </a:lnTo>
                  <a:lnTo>
                    <a:pt x="713" y="1585"/>
                  </a:lnTo>
                  <a:lnTo>
                    <a:pt x="634" y="1573"/>
                  </a:lnTo>
                  <a:lnTo>
                    <a:pt x="557" y="1553"/>
                  </a:lnTo>
                  <a:lnTo>
                    <a:pt x="485" y="1526"/>
                  </a:lnTo>
                  <a:lnTo>
                    <a:pt x="416" y="1493"/>
                  </a:lnTo>
                  <a:lnTo>
                    <a:pt x="351" y="1453"/>
                  </a:lnTo>
                  <a:lnTo>
                    <a:pt x="289" y="1407"/>
                  </a:lnTo>
                  <a:lnTo>
                    <a:pt x="233" y="1356"/>
                  </a:lnTo>
                  <a:lnTo>
                    <a:pt x="181" y="1300"/>
                  </a:lnTo>
                  <a:lnTo>
                    <a:pt x="136" y="1238"/>
                  </a:lnTo>
                  <a:lnTo>
                    <a:pt x="96" y="1173"/>
                  </a:lnTo>
                  <a:lnTo>
                    <a:pt x="62" y="1103"/>
                  </a:lnTo>
                  <a:lnTo>
                    <a:pt x="36" y="1030"/>
                  </a:lnTo>
                  <a:lnTo>
                    <a:pt x="16" y="954"/>
                  </a:lnTo>
                  <a:lnTo>
                    <a:pt x="4" y="876"/>
                  </a:lnTo>
                  <a:lnTo>
                    <a:pt x="0" y="795"/>
                  </a:lnTo>
                  <a:lnTo>
                    <a:pt x="4" y="713"/>
                  </a:lnTo>
                  <a:lnTo>
                    <a:pt x="16" y="635"/>
                  </a:lnTo>
                  <a:lnTo>
                    <a:pt x="36" y="559"/>
                  </a:lnTo>
                  <a:lnTo>
                    <a:pt x="62" y="486"/>
                  </a:lnTo>
                  <a:lnTo>
                    <a:pt x="96" y="416"/>
                  </a:lnTo>
                  <a:lnTo>
                    <a:pt x="136" y="351"/>
                  </a:lnTo>
                  <a:lnTo>
                    <a:pt x="181" y="290"/>
                  </a:lnTo>
                  <a:lnTo>
                    <a:pt x="233" y="233"/>
                  </a:lnTo>
                  <a:lnTo>
                    <a:pt x="289" y="182"/>
                  </a:lnTo>
                  <a:lnTo>
                    <a:pt x="351" y="137"/>
                  </a:lnTo>
                  <a:lnTo>
                    <a:pt x="416" y="97"/>
                  </a:lnTo>
                  <a:lnTo>
                    <a:pt x="485" y="63"/>
                  </a:lnTo>
                  <a:lnTo>
                    <a:pt x="557" y="36"/>
                  </a:lnTo>
                  <a:lnTo>
                    <a:pt x="634" y="16"/>
                  </a:lnTo>
                  <a:lnTo>
                    <a:pt x="713" y="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92" name="Freeform 21"/>
            <p:cNvSpPr>
              <a:spLocks/>
            </p:cNvSpPr>
            <p:nvPr/>
          </p:nvSpPr>
          <p:spPr bwMode="auto">
            <a:xfrm>
              <a:off x="516" y="2440"/>
              <a:ext cx="28" cy="205"/>
            </a:xfrm>
            <a:custGeom>
              <a:avLst/>
              <a:gdLst>
                <a:gd name="T0" fmla="*/ 0 w 113"/>
                <a:gd name="T1" fmla="*/ 0 h 821"/>
                <a:gd name="T2" fmla="*/ 0 w 113"/>
                <a:gd name="T3" fmla="*/ 0 h 821"/>
                <a:gd name="T4" fmla="*/ 0 w 113"/>
                <a:gd name="T5" fmla="*/ 0 h 821"/>
                <a:gd name="T6" fmla="*/ 0 w 113"/>
                <a:gd name="T7" fmla="*/ 0 h 821"/>
                <a:gd name="T8" fmla="*/ 0 w 113"/>
                <a:gd name="T9" fmla="*/ 0 h 821"/>
                <a:gd name="T10" fmla="*/ 0 w 113"/>
                <a:gd name="T11" fmla="*/ 0 h 821"/>
                <a:gd name="T12" fmla="*/ 0 w 113"/>
                <a:gd name="T13" fmla="*/ 0 h 821"/>
                <a:gd name="T14" fmla="*/ 0 w 113"/>
                <a:gd name="T15" fmla="*/ 0 h 821"/>
                <a:gd name="T16" fmla="*/ 0 w 113"/>
                <a:gd name="T17" fmla="*/ 1 h 821"/>
                <a:gd name="T18" fmla="*/ 0 w 113"/>
                <a:gd name="T19" fmla="*/ 1 h 821"/>
                <a:gd name="T20" fmla="*/ 0 w 113"/>
                <a:gd name="T21" fmla="*/ 1 h 821"/>
                <a:gd name="T22" fmla="*/ 0 w 113"/>
                <a:gd name="T23" fmla="*/ 1 h 821"/>
                <a:gd name="T24" fmla="*/ 0 w 113"/>
                <a:gd name="T25" fmla="*/ 0 h 821"/>
                <a:gd name="T26" fmla="*/ 0 w 113"/>
                <a:gd name="T27" fmla="*/ 0 h 821"/>
                <a:gd name="T28" fmla="*/ 0 w 113"/>
                <a:gd name="T29" fmla="*/ 0 h 821"/>
                <a:gd name="T30" fmla="*/ 0 w 113"/>
                <a:gd name="T31" fmla="*/ 0 h 821"/>
                <a:gd name="T32" fmla="*/ 0 w 113"/>
                <a:gd name="T33" fmla="*/ 0 h 821"/>
                <a:gd name="T34" fmla="*/ 0 w 113"/>
                <a:gd name="T35" fmla="*/ 0 h 821"/>
                <a:gd name="T36" fmla="*/ 0 w 113"/>
                <a:gd name="T37" fmla="*/ 0 h 821"/>
                <a:gd name="T38" fmla="*/ 0 w 113"/>
                <a:gd name="T39" fmla="*/ 0 h 821"/>
                <a:gd name="T40" fmla="*/ 0 w 113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821"/>
                <a:gd name="T65" fmla="*/ 113 w 113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821">
                  <a:moveTo>
                    <a:pt x="94" y="0"/>
                  </a:moveTo>
                  <a:lnTo>
                    <a:pt x="69" y="78"/>
                  </a:lnTo>
                  <a:lnTo>
                    <a:pt x="52" y="157"/>
                  </a:lnTo>
                  <a:lnTo>
                    <a:pt x="43" y="240"/>
                  </a:lnTo>
                  <a:lnTo>
                    <a:pt x="39" y="326"/>
                  </a:lnTo>
                  <a:lnTo>
                    <a:pt x="43" y="419"/>
                  </a:lnTo>
                  <a:lnTo>
                    <a:pt x="52" y="519"/>
                  </a:lnTo>
                  <a:lnTo>
                    <a:pt x="66" y="629"/>
                  </a:lnTo>
                  <a:lnTo>
                    <a:pt x="84" y="751"/>
                  </a:lnTo>
                  <a:lnTo>
                    <a:pt x="113" y="821"/>
                  </a:lnTo>
                  <a:lnTo>
                    <a:pt x="67" y="821"/>
                  </a:lnTo>
                  <a:lnTo>
                    <a:pt x="36" y="751"/>
                  </a:lnTo>
                  <a:lnTo>
                    <a:pt x="23" y="663"/>
                  </a:lnTo>
                  <a:lnTo>
                    <a:pt x="13" y="577"/>
                  </a:lnTo>
                  <a:lnTo>
                    <a:pt x="6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6" y="226"/>
                  </a:lnTo>
                  <a:lnTo>
                    <a:pt x="17" y="134"/>
                  </a:lnTo>
                  <a:lnTo>
                    <a:pt x="36" y="3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93" name="Freeform 22"/>
            <p:cNvSpPr>
              <a:spLocks/>
            </p:cNvSpPr>
            <p:nvPr/>
          </p:nvSpPr>
          <p:spPr bwMode="auto">
            <a:xfrm>
              <a:off x="416" y="2486"/>
              <a:ext cx="316" cy="161"/>
            </a:xfrm>
            <a:custGeom>
              <a:avLst/>
              <a:gdLst>
                <a:gd name="T0" fmla="*/ 0 w 1264"/>
                <a:gd name="T1" fmla="*/ 0 h 644"/>
                <a:gd name="T2" fmla="*/ 0 w 1264"/>
                <a:gd name="T3" fmla="*/ 0 h 644"/>
                <a:gd name="T4" fmla="*/ 0 w 1264"/>
                <a:gd name="T5" fmla="*/ 1 h 644"/>
                <a:gd name="T6" fmla="*/ 0 w 1264"/>
                <a:gd name="T7" fmla="*/ 1 h 644"/>
                <a:gd name="T8" fmla="*/ 0 w 1264"/>
                <a:gd name="T9" fmla="*/ 1 h 644"/>
                <a:gd name="T10" fmla="*/ 0 w 1264"/>
                <a:gd name="T11" fmla="*/ 1 h 644"/>
                <a:gd name="T12" fmla="*/ 0 w 1264"/>
                <a:gd name="T13" fmla="*/ 1 h 644"/>
                <a:gd name="T14" fmla="*/ 1 w 1264"/>
                <a:gd name="T15" fmla="*/ 1 h 644"/>
                <a:gd name="T16" fmla="*/ 1 w 1264"/>
                <a:gd name="T17" fmla="*/ 1 h 644"/>
                <a:gd name="T18" fmla="*/ 1 w 1264"/>
                <a:gd name="T19" fmla="*/ 1 h 644"/>
                <a:gd name="T20" fmla="*/ 1 w 1264"/>
                <a:gd name="T21" fmla="*/ 1 h 644"/>
                <a:gd name="T22" fmla="*/ 1 w 1264"/>
                <a:gd name="T23" fmla="*/ 1 h 644"/>
                <a:gd name="T24" fmla="*/ 1 w 1264"/>
                <a:gd name="T25" fmla="*/ 1 h 644"/>
                <a:gd name="T26" fmla="*/ 1 w 1264"/>
                <a:gd name="T27" fmla="*/ 1 h 644"/>
                <a:gd name="T28" fmla="*/ 1 w 1264"/>
                <a:gd name="T29" fmla="*/ 1 h 644"/>
                <a:gd name="T30" fmla="*/ 1 w 1264"/>
                <a:gd name="T31" fmla="*/ 1 h 644"/>
                <a:gd name="T32" fmla="*/ 1 w 1264"/>
                <a:gd name="T33" fmla="*/ 1 h 644"/>
                <a:gd name="T34" fmla="*/ 1 w 1264"/>
                <a:gd name="T35" fmla="*/ 1 h 644"/>
                <a:gd name="T36" fmla="*/ 1 w 1264"/>
                <a:gd name="T37" fmla="*/ 1 h 644"/>
                <a:gd name="T38" fmla="*/ 1 w 1264"/>
                <a:gd name="T39" fmla="*/ 1 h 644"/>
                <a:gd name="T40" fmla="*/ 1 w 1264"/>
                <a:gd name="T41" fmla="*/ 1 h 644"/>
                <a:gd name="T42" fmla="*/ 1 w 1264"/>
                <a:gd name="T43" fmla="*/ 1 h 644"/>
                <a:gd name="T44" fmla="*/ 1 w 1264"/>
                <a:gd name="T45" fmla="*/ 0 h 644"/>
                <a:gd name="T46" fmla="*/ 1 w 1264"/>
                <a:gd name="T47" fmla="*/ 0 h 644"/>
                <a:gd name="T48" fmla="*/ 1 w 1264"/>
                <a:gd name="T49" fmla="*/ 0 h 644"/>
                <a:gd name="T50" fmla="*/ 1 w 1264"/>
                <a:gd name="T51" fmla="*/ 0 h 644"/>
                <a:gd name="T52" fmla="*/ 1 w 1264"/>
                <a:gd name="T53" fmla="*/ 0 h 644"/>
                <a:gd name="T54" fmla="*/ 1 w 1264"/>
                <a:gd name="T55" fmla="*/ 1 h 644"/>
                <a:gd name="T56" fmla="*/ 1 w 1264"/>
                <a:gd name="T57" fmla="*/ 1 h 644"/>
                <a:gd name="T58" fmla="*/ 1 w 1264"/>
                <a:gd name="T59" fmla="*/ 1 h 644"/>
                <a:gd name="T60" fmla="*/ 1 w 1264"/>
                <a:gd name="T61" fmla="*/ 1 h 644"/>
                <a:gd name="T62" fmla="*/ 1 w 1264"/>
                <a:gd name="T63" fmla="*/ 1 h 644"/>
                <a:gd name="T64" fmla="*/ 1 w 1264"/>
                <a:gd name="T65" fmla="*/ 1 h 644"/>
                <a:gd name="T66" fmla="*/ 1 w 1264"/>
                <a:gd name="T67" fmla="*/ 1 h 644"/>
                <a:gd name="T68" fmla="*/ 1 w 1264"/>
                <a:gd name="T69" fmla="*/ 1 h 644"/>
                <a:gd name="T70" fmla="*/ 1 w 1264"/>
                <a:gd name="T71" fmla="*/ 1 h 644"/>
                <a:gd name="T72" fmla="*/ 1 w 1264"/>
                <a:gd name="T73" fmla="*/ 1 h 644"/>
                <a:gd name="T74" fmla="*/ 1 w 1264"/>
                <a:gd name="T75" fmla="*/ 1 h 644"/>
                <a:gd name="T76" fmla="*/ 1 w 1264"/>
                <a:gd name="T77" fmla="*/ 1 h 644"/>
                <a:gd name="T78" fmla="*/ 1 w 1264"/>
                <a:gd name="T79" fmla="*/ 1 h 644"/>
                <a:gd name="T80" fmla="*/ 1 w 1264"/>
                <a:gd name="T81" fmla="*/ 1 h 644"/>
                <a:gd name="T82" fmla="*/ 1 w 1264"/>
                <a:gd name="T83" fmla="*/ 1 h 644"/>
                <a:gd name="T84" fmla="*/ 0 w 1264"/>
                <a:gd name="T85" fmla="*/ 1 h 644"/>
                <a:gd name="T86" fmla="*/ 0 w 1264"/>
                <a:gd name="T87" fmla="*/ 1 h 644"/>
                <a:gd name="T88" fmla="*/ 0 w 1264"/>
                <a:gd name="T89" fmla="*/ 1 h 644"/>
                <a:gd name="T90" fmla="*/ 0 w 1264"/>
                <a:gd name="T91" fmla="*/ 1 h 644"/>
                <a:gd name="T92" fmla="*/ 0 w 1264"/>
                <a:gd name="T93" fmla="*/ 1 h 644"/>
                <a:gd name="T94" fmla="*/ 0 w 1264"/>
                <a:gd name="T95" fmla="*/ 1 h 644"/>
                <a:gd name="T96" fmla="*/ 0 w 1264"/>
                <a:gd name="T97" fmla="*/ 0 h 6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4"/>
                <a:gd name="T148" fmla="*/ 0 h 644"/>
                <a:gd name="T149" fmla="*/ 1264 w 1264"/>
                <a:gd name="T150" fmla="*/ 644 h 6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4" h="644">
                  <a:moveTo>
                    <a:pt x="10" y="145"/>
                  </a:moveTo>
                  <a:lnTo>
                    <a:pt x="10" y="222"/>
                  </a:lnTo>
                  <a:lnTo>
                    <a:pt x="14" y="284"/>
                  </a:lnTo>
                  <a:lnTo>
                    <a:pt x="20" y="337"/>
                  </a:lnTo>
                  <a:lnTo>
                    <a:pt x="34" y="382"/>
                  </a:lnTo>
                  <a:lnTo>
                    <a:pt x="56" y="423"/>
                  </a:lnTo>
                  <a:lnTo>
                    <a:pt x="89" y="466"/>
                  </a:lnTo>
                  <a:lnTo>
                    <a:pt x="134" y="511"/>
                  </a:lnTo>
                  <a:lnTo>
                    <a:pt x="193" y="565"/>
                  </a:lnTo>
                  <a:lnTo>
                    <a:pt x="219" y="569"/>
                  </a:lnTo>
                  <a:lnTo>
                    <a:pt x="247" y="573"/>
                  </a:lnTo>
                  <a:lnTo>
                    <a:pt x="273" y="576"/>
                  </a:lnTo>
                  <a:lnTo>
                    <a:pt x="301" y="580"/>
                  </a:lnTo>
                  <a:lnTo>
                    <a:pt x="328" y="584"/>
                  </a:lnTo>
                  <a:lnTo>
                    <a:pt x="356" y="586"/>
                  </a:lnTo>
                  <a:lnTo>
                    <a:pt x="383" y="589"/>
                  </a:lnTo>
                  <a:lnTo>
                    <a:pt x="411" y="591"/>
                  </a:lnTo>
                  <a:lnTo>
                    <a:pt x="440" y="594"/>
                  </a:lnTo>
                  <a:lnTo>
                    <a:pt x="467" y="595"/>
                  </a:lnTo>
                  <a:lnTo>
                    <a:pt x="496" y="596"/>
                  </a:lnTo>
                  <a:lnTo>
                    <a:pt x="525" y="598"/>
                  </a:lnTo>
                  <a:lnTo>
                    <a:pt x="554" y="599"/>
                  </a:lnTo>
                  <a:lnTo>
                    <a:pt x="582" y="599"/>
                  </a:lnTo>
                  <a:lnTo>
                    <a:pt x="612" y="599"/>
                  </a:lnTo>
                  <a:lnTo>
                    <a:pt x="642" y="599"/>
                  </a:lnTo>
                  <a:lnTo>
                    <a:pt x="671" y="598"/>
                  </a:lnTo>
                  <a:lnTo>
                    <a:pt x="701" y="596"/>
                  </a:lnTo>
                  <a:lnTo>
                    <a:pt x="733" y="595"/>
                  </a:lnTo>
                  <a:lnTo>
                    <a:pt x="763" y="593"/>
                  </a:lnTo>
                  <a:lnTo>
                    <a:pt x="794" y="590"/>
                  </a:lnTo>
                  <a:lnTo>
                    <a:pt x="824" y="588"/>
                  </a:lnTo>
                  <a:lnTo>
                    <a:pt x="855" y="584"/>
                  </a:lnTo>
                  <a:lnTo>
                    <a:pt x="888" y="580"/>
                  </a:lnTo>
                  <a:lnTo>
                    <a:pt x="919" y="575"/>
                  </a:lnTo>
                  <a:lnTo>
                    <a:pt x="952" y="570"/>
                  </a:lnTo>
                  <a:lnTo>
                    <a:pt x="984" y="565"/>
                  </a:lnTo>
                  <a:lnTo>
                    <a:pt x="1017" y="559"/>
                  </a:lnTo>
                  <a:lnTo>
                    <a:pt x="1050" y="551"/>
                  </a:lnTo>
                  <a:lnTo>
                    <a:pt x="1083" y="544"/>
                  </a:lnTo>
                  <a:lnTo>
                    <a:pt x="1117" y="536"/>
                  </a:lnTo>
                  <a:lnTo>
                    <a:pt x="1151" y="527"/>
                  </a:lnTo>
                  <a:lnTo>
                    <a:pt x="1155" y="519"/>
                  </a:lnTo>
                  <a:lnTo>
                    <a:pt x="1164" y="495"/>
                  </a:lnTo>
                  <a:lnTo>
                    <a:pt x="1177" y="456"/>
                  </a:lnTo>
                  <a:lnTo>
                    <a:pt x="1191" y="400"/>
                  </a:lnTo>
                  <a:lnTo>
                    <a:pt x="1205" y="327"/>
                  </a:lnTo>
                  <a:lnTo>
                    <a:pt x="1215" y="237"/>
                  </a:lnTo>
                  <a:lnTo>
                    <a:pt x="1220" y="128"/>
                  </a:lnTo>
                  <a:lnTo>
                    <a:pt x="1219" y="0"/>
                  </a:lnTo>
                  <a:lnTo>
                    <a:pt x="1264" y="78"/>
                  </a:lnTo>
                  <a:lnTo>
                    <a:pt x="1262" y="145"/>
                  </a:lnTo>
                  <a:lnTo>
                    <a:pt x="1257" y="209"/>
                  </a:lnTo>
                  <a:lnTo>
                    <a:pt x="1251" y="271"/>
                  </a:lnTo>
                  <a:lnTo>
                    <a:pt x="1241" y="331"/>
                  </a:lnTo>
                  <a:lnTo>
                    <a:pt x="1230" y="390"/>
                  </a:lnTo>
                  <a:lnTo>
                    <a:pt x="1215" y="450"/>
                  </a:lnTo>
                  <a:lnTo>
                    <a:pt x="1199" y="511"/>
                  </a:lnTo>
                  <a:lnTo>
                    <a:pt x="1180" y="576"/>
                  </a:lnTo>
                  <a:lnTo>
                    <a:pt x="1147" y="581"/>
                  </a:lnTo>
                  <a:lnTo>
                    <a:pt x="1116" y="586"/>
                  </a:lnTo>
                  <a:lnTo>
                    <a:pt x="1086" y="591"/>
                  </a:lnTo>
                  <a:lnTo>
                    <a:pt x="1057" y="596"/>
                  </a:lnTo>
                  <a:lnTo>
                    <a:pt x="1028" y="601"/>
                  </a:lnTo>
                  <a:lnTo>
                    <a:pt x="1001" y="606"/>
                  </a:lnTo>
                  <a:lnTo>
                    <a:pt x="973" y="610"/>
                  </a:lnTo>
                  <a:lnTo>
                    <a:pt x="947" y="615"/>
                  </a:lnTo>
                  <a:lnTo>
                    <a:pt x="921" y="619"/>
                  </a:lnTo>
                  <a:lnTo>
                    <a:pt x="894" y="623"/>
                  </a:lnTo>
                  <a:lnTo>
                    <a:pt x="868" y="626"/>
                  </a:lnTo>
                  <a:lnTo>
                    <a:pt x="842" y="629"/>
                  </a:lnTo>
                  <a:lnTo>
                    <a:pt x="815" y="633"/>
                  </a:lnTo>
                  <a:lnTo>
                    <a:pt x="789" y="635"/>
                  </a:lnTo>
                  <a:lnTo>
                    <a:pt x="763" y="638"/>
                  </a:lnTo>
                  <a:lnTo>
                    <a:pt x="735" y="639"/>
                  </a:lnTo>
                  <a:lnTo>
                    <a:pt x="708" y="641"/>
                  </a:lnTo>
                  <a:lnTo>
                    <a:pt x="679" y="643"/>
                  </a:lnTo>
                  <a:lnTo>
                    <a:pt x="650" y="643"/>
                  </a:lnTo>
                  <a:lnTo>
                    <a:pt x="620" y="644"/>
                  </a:lnTo>
                  <a:lnTo>
                    <a:pt x="589" y="644"/>
                  </a:lnTo>
                  <a:lnTo>
                    <a:pt x="557" y="643"/>
                  </a:lnTo>
                  <a:lnTo>
                    <a:pt x="525" y="641"/>
                  </a:lnTo>
                  <a:lnTo>
                    <a:pt x="490" y="640"/>
                  </a:lnTo>
                  <a:lnTo>
                    <a:pt x="453" y="638"/>
                  </a:lnTo>
                  <a:lnTo>
                    <a:pt x="417" y="635"/>
                  </a:lnTo>
                  <a:lnTo>
                    <a:pt x="378" y="631"/>
                  </a:lnTo>
                  <a:lnTo>
                    <a:pt x="337" y="628"/>
                  </a:lnTo>
                  <a:lnTo>
                    <a:pt x="294" y="623"/>
                  </a:lnTo>
                  <a:lnTo>
                    <a:pt x="250" y="618"/>
                  </a:lnTo>
                  <a:lnTo>
                    <a:pt x="204" y="611"/>
                  </a:lnTo>
                  <a:lnTo>
                    <a:pt x="155" y="605"/>
                  </a:lnTo>
                  <a:lnTo>
                    <a:pt x="114" y="552"/>
                  </a:lnTo>
                  <a:lnTo>
                    <a:pt x="83" y="509"/>
                  </a:lnTo>
                  <a:lnTo>
                    <a:pt x="60" y="471"/>
                  </a:lnTo>
                  <a:lnTo>
                    <a:pt x="44" y="433"/>
                  </a:lnTo>
                  <a:lnTo>
                    <a:pt x="33" y="395"/>
                  </a:lnTo>
                  <a:lnTo>
                    <a:pt x="22" y="351"/>
                  </a:lnTo>
                  <a:lnTo>
                    <a:pt x="12" y="299"/>
                  </a:lnTo>
                  <a:lnTo>
                    <a:pt x="0" y="234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94" name="Freeform 23"/>
            <p:cNvSpPr>
              <a:spLocks/>
            </p:cNvSpPr>
            <p:nvPr/>
          </p:nvSpPr>
          <p:spPr bwMode="auto">
            <a:xfrm>
              <a:off x="622" y="2440"/>
              <a:ext cx="21" cy="203"/>
            </a:xfrm>
            <a:custGeom>
              <a:avLst/>
              <a:gdLst>
                <a:gd name="T0" fmla="*/ 0 w 84"/>
                <a:gd name="T1" fmla="*/ 0 h 811"/>
                <a:gd name="T2" fmla="*/ 0 w 84"/>
                <a:gd name="T3" fmla="*/ 0 h 811"/>
                <a:gd name="T4" fmla="*/ 0 w 84"/>
                <a:gd name="T5" fmla="*/ 0 h 811"/>
                <a:gd name="T6" fmla="*/ 0 w 84"/>
                <a:gd name="T7" fmla="*/ 0 h 811"/>
                <a:gd name="T8" fmla="*/ 0 w 84"/>
                <a:gd name="T9" fmla="*/ 1 h 811"/>
                <a:gd name="T10" fmla="*/ 0 w 84"/>
                <a:gd name="T11" fmla="*/ 1 h 811"/>
                <a:gd name="T12" fmla="*/ 0 w 84"/>
                <a:gd name="T13" fmla="*/ 1 h 811"/>
                <a:gd name="T14" fmla="*/ 0 w 84"/>
                <a:gd name="T15" fmla="*/ 1 h 811"/>
                <a:gd name="T16" fmla="*/ 0 w 84"/>
                <a:gd name="T17" fmla="*/ 1 h 811"/>
                <a:gd name="T18" fmla="*/ 0 w 84"/>
                <a:gd name="T19" fmla="*/ 1 h 811"/>
                <a:gd name="T20" fmla="*/ 0 w 84"/>
                <a:gd name="T21" fmla="*/ 1 h 811"/>
                <a:gd name="T22" fmla="*/ 0 w 84"/>
                <a:gd name="T23" fmla="*/ 1 h 811"/>
                <a:gd name="T24" fmla="*/ 0 w 84"/>
                <a:gd name="T25" fmla="*/ 1 h 811"/>
                <a:gd name="T26" fmla="*/ 0 w 84"/>
                <a:gd name="T27" fmla="*/ 1 h 811"/>
                <a:gd name="T28" fmla="*/ 0 w 84"/>
                <a:gd name="T29" fmla="*/ 0 h 811"/>
                <a:gd name="T30" fmla="*/ 0 w 84"/>
                <a:gd name="T31" fmla="*/ 0 h 811"/>
                <a:gd name="T32" fmla="*/ 0 w 84"/>
                <a:gd name="T33" fmla="*/ 0 h 811"/>
                <a:gd name="T34" fmla="*/ 0 w 84"/>
                <a:gd name="T35" fmla="*/ 0 h 811"/>
                <a:gd name="T36" fmla="*/ 0 w 84"/>
                <a:gd name="T37" fmla="*/ 0 h 811"/>
                <a:gd name="T38" fmla="*/ 0 w 84"/>
                <a:gd name="T39" fmla="*/ 0 h 811"/>
                <a:gd name="T40" fmla="*/ 0 w 84"/>
                <a:gd name="T41" fmla="*/ 0 h 811"/>
                <a:gd name="T42" fmla="*/ 0 w 84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811"/>
                <a:gd name="T68" fmla="*/ 84 w 84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811">
                  <a:moveTo>
                    <a:pt x="39" y="0"/>
                  </a:moveTo>
                  <a:lnTo>
                    <a:pt x="48" y="104"/>
                  </a:lnTo>
                  <a:lnTo>
                    <a:pt x="52" y="206"/>
                  </a:lnTo>
                  <a:lnTo>
                    <a:pt x="53" y="306"/>
                  </a:lnTo>
                  <a:lnTo>
                    <a:pt x="50" y="405"/>
                  </a:lnTo>
                  <a:lnTo>
                    <a:pt x="44" y="505"/>
                  </a:lnTo>
                  <a:lnTo>
                    <a:pt x="34" y="606"/>
                  </a:lnTo>
                  <a:lnTo>
                    <a:pt x="19" y="707"/>
                  </a:lnTo>
                  <a:lnTo>
                    <a:pt x="0" y="811"/>
                  </a:lnTo>
                  <a:lnTo>
                    <a:pt x="49" y="801"/>
                  </a:lnTo>
                  <a:lnTo>
                    <a:pt x="58" y="749"/>
                  </a:lnTo>
                  <a:lnTo>
                    <a:pt x="68" y="666"/>
                  </a:lnTo>
                  <a:lnTo>
                    <a:pt x="77" y="562"/>
                  </a:lnTo>
                  <a:lnTo>
                    <a:pt x="82" y="446"/>
                  </a:lnTo>
                  <a:lnTo>
                    <a:pt x="84" y="326"/>
                  </a:lnTo>
                  <a:lnTo>
                    <a:pt x="82" y="211"/>
                  </a:lnTo>
                  <a:lnTo>
                    <a:pt x="74" y="10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9" y="29"/>
                  </a:lnTo>
                  <a:lnTo>
                    <a:pt x="55" y="2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95" name="Freeform 24"/>
            <p:cNvSpPr>
              <a:spLocks/>
            </p:cNvSpPr>
            <p:nvPr/>
          </p:nvSpPr>
          <p:spPr bwMode="auto">
            <a:xfrm>
              <a:off x="413" y="2630"/>
              <a:ext cx="51" cy="223"/>
            </a:xfrm>
            <a:custGeom>
              <a:avLst/>
              <a:gdLst>
                <a:gd name="T0" fmla="*/ 0 w 203"/>
                <a:gd name="T1" fmla="*/ 0 h 890"/>
                <a:gd name="T2" fmla="*/ 0 w 203"/>
                <a:gd name="T3" fmla="*/ 0 h 890"/>
                <a:gd name="T4" fmla="*/ 0 w 203"/>
                <a:gd name="T5" fmla="*/ 0 h 890"/>
                <a:gd name="T6" fmla="*/ 0 w 203"/>
                <a:gd name="T7" fmla="*/ 0 h 890"/>
                <a:gd name="T8" fmla="*/ 0 w 203"/>
                <a:gd name="T9" fmla="*/ 0 h 890"/>
                <a:gd name="T10" fmla="*/ 0 w 203"/>
                <a:gd name="T11" fmla="*/ 0 h 890"/>
                <a:gd name="T12" fmla="*/ 0 w 203"/>
                <a:gd name="T13" fmla="*/ 0 h 890"/>
                <a:gd name="T14" fmla="*/ 0 w 203"/>
                <a:gd name="T15" fmla="*/ 1 h 890"/>
                <a:gd name="T16" fmla="*/ 0 w 203"/>
                <a:gd name="T17" fmla="*/ 1 h 890"/>
                <a:gd name="T18" fmla="*/ 0 w 203"/>
                <a:gd name="T19" fmla="*/ 1 h 890"/>
                <a:gd name="T20" fmla="*/ 0 w 203"/>
                <a:gd name="T21" fmla="*/ 1 h 890"/>
                <a:gd name="T22" fmla="*/ 0 w 203"/>
                <a:gd name="T23" fmla="*/ 1 h 890"/>
                <a:gd name="T24" fmla="*/ 0 w 203"/>
                <a:gd name="T25" fmla="*/ 1 h 890"/>
                <a:gd name="T26" fmla="*/ 0 w 203"/>
                <a:gd name="T27" fmla="*/ 1 h 890"/>
                <a:gd name="T28" fmla="*/ 0 w 203"/>
                <a:gd name="T29" fmla="*/ 1 h 890"/>
                <a:gd name="T30" fmla="*/ 0 w 203"/>
                <a:gd name="T31" fmla="*/ 1 h 890"/>
                <a:gd name="T32" fmla="*/ 0 w 203"/>
                <a:gd name="T33" fmla="*/ 1 h 890"/>
                <a:gd name="T34" fmla="*/ 0 w 203"/>
                <a:gd name="T35" fmla="*/ 1 h 890"/>
                <a:gd name="T36" fmla="*/ 0 w 203"/>
                <a:gd name="T37" fmla="*/ 1 h 890"/>
                <a:gd name="T38" fmla="*/ 0 w 203"/>
                <a:gd name="T39" fmla="*/ 1 h 890"/>
                <a:gd name="T40" fmla="*/ 0 w 203"/>
                <a:gd name="T41" fmla="*/ 1 h 890"/>
                <a:gd name="T42" fmla="*/ 0 w 203"/>
                <a:gd name="T43" fmla="*/ 1 h 890"/>
                <a:gd name="T44" fmla="*/ 0 w 203"/>
                <a:gd name="T45" fmla="*/ 1 h 890"/>
                <a:gd name="T46" fmla="*/ 0 w 203"/>
                <a:gd name="T47" fmla="*/ 1 h 890"/>
                <a:gd name="T48" fmla="*/ 0 w 203"/>
                <a:gd name="T49" fmla="*/ 1 h 890"/>
                <a:gd name="T50" fmla="*/ 0 w 203"/>
                <a:gd name="T51" fmla="*/ 1 h 890"/>
                <a:gd name="T52" fmla="*/ 0 w 203"/>
                <a:gd name="T53" fmla="*/ 1 h 890"/>
                <a:gd name="T54" fmla="*/ 0 w 203"/>
                <a:gd name="T55" fmla="*/ 0 h 890"/>
                <a:gd name="T56" fmla="*/ 0 w 203"/>
                <a:gd name="T57" fmla="*/ 0 h 890"/>
                <a:gd name="T58" fmla="*/ 0 w 203"/>
                <a:gd name="T59" fmla="*/ 0 h 890"/>
                <a:gd name="T60" fmla="*/ 0 w 203"/>
                <a:gd name="T61" fmla="*/ 0 h 890"/>
                <a:gd name="T62" fmla="*/ 0 w 203"/>
                <a:gd name="T63" fmla="*/ 0 h 890"/>
                <a:gd name="T64" fmla="*/ 0 w 203"/>
                <a:gd name="T65" fmla="*/ 0 h 890"/>
                <a:gd name="T66" fmla="*/ 0 w 203"/>
                <a:gd name="T67" fmla="*/ 0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890"/>
                <a:gd name="T104" fmla="*/ 203 w 203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890">
                  <a:moveTo>
                    <a:pt x="203" y="49"/>
                  </a:moveTo>
                  <a:lnTo>
                    <a:pt x="172" y="92"/>
                  </a:lnTo>
                  <a:lnTo>
                    <a:pt x="143" y="136"/>
                  </a:lnTo>
                  <a:lnTo>
                    <a:pt x="116" y="182"/>
                  </a:lnTo>
                  <a:lnTo>
                    <a:pt x="95" y="230"/>
                  </a:lnTo>
                  <a:lnTo>
                    <a:pt x="76" y="279"/>
                  </a:lnTo>
                  <a:lnTo>
                    <a:pt x="61" y="329"/>
                  </a:lnTo>
                  <a:lnTo>
                    <a:pt x="50" y="380"/>
                  </a:lnTo>
                  <a:lnTo>
                    <a:pt x="44" y="434"/>
                  </a:lnTo>
                  <a:lnTo>
                    <a:pt x="40" y="488"/>
                  </a:lnTo>
                  <a:lnTo>
                    <a:pt x="41" y="543"/>
                  </a:lnTo>
                  <a:lnTo>
                    <a:pt x="48" y="598"/>
                  </a:lnTo>
                  <a:lnTo>
                    <a:pt x="58" y="656"/>
                  </a:lnTo>
                  <a:lnTo>
                    <a:pt x="73" y="713"/>
                  </a:lnTo>
                  <a:lnTo>
                    <a:pt x="91" y="771"/>
                  </a:lnTo>
                  <a:lnTo>
                    <a:pt x="116" y="830"/>
                  </a:lnTo>
                  <a:lnTo>
                    <a:pt x="145" y="890"/>
                  </a:lnTo>
                  <a:lnTo>
                    <a:pt x="101" y="832"/>
                  </a:lnTo>
                  <a:lnTo>
                    <a:pt x="66" y="776"/>
                  </a:lnTo>
                  <a:lnTo>
                    <a:pt x="39" y="721"/>
                  </a:lnTo>
                  <a:lnTo>
                    <a:pt x="20" y="666"/>
                  </a:lnTo>
                  <a:lnTo>
                    <a:pt x="7" y="612"/>
                  </a:lnTo>
                  <a:lnTo>
                    <a:pt x="1" y="558"/>
                  </a:lnTo>
                  <a:lnTo>
                    <a:pt x="0" y="504"/>
                  </a:lnTo>
                  <a:lnTo>
                    <a:pt x="6" y="450"/>
                  </a:lnTo>
                  <a:lnTo>
                    <a:pt x="15" y="398"/>
                  </a:lnTo>
                  <a:lnTo>
                    <a:pt x="30" y="344"/>
                  </a:lnTo>
                  <a:lnTo>
                    <a:pt x="48" y="289"/>
                  </a:lnTo>
                  <a:lnTo>
                    <a:pt x="69" y="233"/>
                  </a:lnTo>
                  <a:lnTo>
                    <a:pt x="93" y="177"/>
                  </a:lnTo>
                  <a:lnTo>
                    <a:pt x="118" y="119"/>
                  </a:lnTo>
                  <a:lnTo>
                    <a:pt x="145" y="60"/>
                  </a:lnTo>
                  <a:lnTo>
                    <a:pt x="174" y="0"/>
                  </a:lnTo>
                  <a:lnTo>
                    <a:pt x="20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96" name="Freeform 25"/>
            <p:cNvSpPr>
              <a:spLocks/>
            </p:cNvSpPr>
            <p:nvPr/>
          </p:nvSpPr>
          <p:spPr bwMode="auto">
            <a:xfrm>
              <a:off x="697" y="2628"/>
              <a:ext cx="49" cy="252"/>
            </a:xfrm>
            <a:custGeom>
              <a:avLst/>
              <a:gdLst>
                <a:gd name="T0" fmla="*/ 0 w 199"/>
                <a:gd name="T1" fmla="*/ 0 h 1009"/>
                <a:gd name="T2" fmla="*/ 0 w 199"/>
                <a:gd name="T3" fmla="*/ 0 h 1009"/>
                <a:gd name="T4" fmla="*/ 0 w 199"/>
                <a:gd name="T5" fmla="*/ 0 h 1009"/>
                <a:gd name="T6" fmla="*/ 0 w 199"/>
                <a:gd name="T7" fmla="*/ 0 h 1009"/>
                <a:gd name="T8" fmla="*/ 0 w 199"/>
                <a:gd name="T9" fmla="*/ 0 h 1009"/>
                <a:gd name="T10" fmla="*/ 0 w 199"/>
                <a:gd name="T11" fmla="*/ 0 h 1009"/>
                <a:gd name="T12" fmla="*/ 0 w 199"/>
                <a:gd name="T13" fmla="*/ 0 h 1009"/>
                <a:gd name="T14" fmla="*/ 0 w 199"/>
                <a:gd name="T15" fmla="*/ 1 h 1009"/>
                <a:gd name="T16" fmla="*/ 0 w 199"/>
                <a:gd name="T17" fmla="*/ 1 h 1009"/>
                <a:gd name="T18" fmla="*/ 0 w 199"/>
                <a:gd name="T19" fmla="*/ 1 h 1009"/>
                <a:gd name="T20" fmla="*/ 0 w 199"/>
                <a:gd name="T21" fmla="*/ 1 h 1009"/>
                <a:gd name="T22" fmla="*/ 0 w 199"/>
                <a:gd name="T23" fmla="*/ 1 h 1009"/>
                <a:gd name="T24" fmla="*/ 0 w 199"/>
                <a:gd name="T25" fmla="*/ 1 h 1009"/>
                <a:gd name="T26" fmla="*/ 0 w 199"/>
                <a:gd name="T27" fmla="*/ 1 h 1009"/>
                <a:gd name="T28" fmla="*/ 0 w 199"/>
                <a:gd name="T29" fmla="*/ 1 h 1009"/>
                <a:gd name="T30" fmla="*/ 0 w 199"/>
                <a:gd name="T31" fmla="*/ 1 h 1009"/>
                <a:gd name="T32" fmla="*/ 0 w 199"/>
                <a:gd name="T33" fmla="*/ 1 h 1009"/>
                <a:gd name="T34" fmla="*/ 0 w 199"/>
                <a:gd name="T35" fmla="*/ 0 h 1009"/>
                <a:gd name="T36" fmla="*/ 0 w 199"/>
                <a:gd name="T37" fmla="*/ 0 h 1009"/>
                <a:gd name="T38" fmla="*/ 0 w 199"/>
                <a:gd name="T39" fmla="*/ 0 h 1009"/>
                <a:gd name="T40" fmla="*/ 0 w 199"/>
                <a:gd name="T41" fmla="*/ 0 h 1009"/>
                <a:gd name="T42" fmla="*/ 0 w 199"/>
                <a:gd name="T43" fmla="*/ 0 h 1009"/>
                <a:gd name="T44" fmla="*/ 0 w 199"/>
                <a:gd name="T45" fmla="*/ 0 h 1009"/>
                <a:gd name="T46" fmla="*/ 0 w 199"/>
                <a:gd name="T47" fmla="*/ 0 h 1009"/>
                <a:gd name="T48" fmla="*/ 0 w 199"/>
                <a:gd name="T49" fmla="*/ 0 h 1009"/>
                <a:gd name="T50" fmla="*/ 0 w 199"/>
                <a:gd name="T51" fmla="*/ 0 h 1009"/>
                <a:gd name="T52" fmla="*/ 0 w 199"/>
                <a:gd name="T53" fmla="*/ 0 h 1009"/>
                <a:gd name="T54" fmla="*/ 0 w 199"/>
                <a:gd name="T55" fmla="*/ 0 h 1009"/>
                <a:gd name="T56" fmla="*/ 0 w 199"/>
                <a:gd name="T57" fmla="*/ 0 h 10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009"/>
                <a:gd name="T89" fmla="*/ 199 w 199"/>
                <a:gd name="T90" fmla="*/ 1009 h 10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009">
                  <a:moveTo>
                    <a:pt x="77" y="0"/>
                  </a:moveTo>
                  <a:lnTo>
                    <a:pt x="156" y="125"/>
                  </a:lnTo>
                  <a:lnTo>
                    <a:pt x="176" y="257"/>
                  </a:lnTo>
                  <a:lnTo>
                    <a:pt x="191" y="368"/>
                  </a:lnTo>
                  <a:lnTo>
                    <a:pt x="199" y="465"/>
                  </a:lnTo>
                  <a:lnTo>
                    <a:pt x="199" y="554"/>
                  </a:lnTo>
                  <a:lnTo>
                    <a:pt x="187" y="640"/>
                  </a:lnTo>
                  <a:lnTo>
                    <a:pt x="161" y="733"/>
                  </a:lnTo>
                  <a:lnTo>
                    <a:pt x="119" y="837"/>
                  </a:lnTo>
                  <a:lnTo>
                    <a:pt x="58" y="960"/>
                  </a:lnTo>
                  <a:lnTo>
                    <a:pt x="0" y="1009"/>
                  </a:lnTo>
                  <a:lnTo>
                    <a:pt x="37" y="947"/>
                  </a:lnTo>
                  <a:lnTo>
                    <a:pt x="68" y="890"/>
                  </a:lnTo>
                  <a:lnTo>
                    <a:pt x="94" y="836"/>
                  </a:lnTo>
                  <a:lnTo>
                    <a:pt x="117" y="783"/>
                  </a:lnTo>
                  <a:lnTo>
                    <a:pt x="135" y="733"/>
                  </a:lnTo>
                  <a:lnTo>
                    <a:pt x="150" y="684"/>
                  </a:lnTo>
                  <a:lnTo>
                    <a:pt x="162" y="637"/>
                  </a:lnTo>
                  <a:lnTo>
                    <a:pt x="169" y="588"/>
                  </a:lnTo>
                  <a:lnTo>
                    <a:pt x="174" y="539"/>
                  </a:lnTo>
                  <a:lnTo>
                    <a:pt x="176" y="489"/>
                  </a:lnTo>
                  <a:lnTo>
                    <a:pt x="174" y="437"/>
                  </a:lnTo>
                  <a:lnTo>
                    <a:pt x="171" y="384"/>
                  </a:lnTo>
                  <a:lnTo>
                    <a:pt x="164" y="326"/>
                  </a:lnTo>
                  <a:lnTo>
                    <a:pt x="156" y="264"/>
                  </a:lnTo>
                  <a:lnTo>
                    <a:pt x="145" y="199"/>
                  </a:lnTo>
                  <a:lnTo>
                    <a:pt x="133" y="129"/>
                  </a:lnTo>
                  <a:lnTo>
                    <a:pt x="29" y="3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97" name="Freeform 26"/>
            <p:cNvSpPr>
              <a:spLocks/>
            </p:cNvSpPr>
            <p:nvPr/>
          </p:nvSpPr>
          <p:spPr bwMode="auto">
            <a:xfrm>
              <a:off x="428" y="2691"/>
              <a:ext cx="311" cy="39"/>
            </a:xfrm>
            <a:custGeom>
              <a:avLst/>
              <a:gdLst>
                <a:gd name="T0" fmla="*/ 0 w 1246"/>
                <a:gd name="T1" fmla="*/ 0 h 155"/>
                <a:gd name="T2" fmla="*/ 0 w 1246"/>
                <a:gd name="T3" fmla="*/ 0 h 155"/>
                <a:gd name="T4" fmla="*/ 0 w 1246"/>
                <a:gd name="T5" fmla="*/ 0 h 155"/>
                <a:gd name="T6" fmla="*/ 0 w 1246"/>
                <a:gd name="T7" fmla="*/ 0 h 155"/>
                <a:gd name="T8" fmla="*/ 0 w 1246"/>
                <a:gd name="T9" fmla="*/ 0 h 155"/>
                <a:gd name="T10" fmla="*/ 0 w 1246"/>
                <a:gd name="T11" fmla="*/ 0 h 155"/>
                <a:gd name="T12" fmla="*/ 0 w 1246"/>
                <a:gd name="T13" fmla="*/ 0 h 155"/>
                <a:gd name="T14" fmla="*/ 0 w 1246"/>
                <a:gd name="T15" fmla="*/ 0 h 155"/>
                <a:gd name="T16" fmla="*/ 1 w 1246"/>
                <a:gd name="T17" fmla="*/ 0 h 155"/>
                <a:gd name="T18" fmla="*/ 1 w 1246"/>
                <a:gd name="T19" fmla="*/ 0 h 155"/>
                <a:gd name="T20" fmla="*/ 1 w 1246"/>
                <a:gd name="T21" fmla="*/ 0 h 155"/>
                <a:gd name="T22" fmla="*/ 1 w 1246"/>
                <a:gd name="T23" fmla="*/ 0 h 155"/>
                <a:gd name="T24" fmla="*/ 1 w 1246"/>
                <a:gd name="T25" fmla="*/ 0 h 155"/>
                <a:gd name="T26" fmla="*/ 1 w 1246"/>
                <a:gd name="T27" fmla="*/ 0 h 155"/>
                <a:gd name="T28" fmla="*/ 1 w 1246"/>
                <a:gd name="T29" fmla="*/ 0 h 155"/>
                <a:gd name="T30" fmla="*/ 1 w 1246"/>
                <a:gd name="T31" fmla="*/ 0 h 155"/>
                <a:gd name="T32" fmla="*/ 1 w 1246"/>
                <a:gd name="T33" fmla="*/ 0 h 155"/>
                <a:gd name="T34" fmla="*/ 1 w 1246"/>
                <a:gd name="T35" fmla="*/ 0 h 155"/>
                <a:gd name="T36" fmla="*/ 1 w 1246"/>
                <a:gd name="T37" fmla="*/ 0 h 155"/>
                <a:gd name="T38" fmla="*/ 1 w 1246"/>
                <a:gd name="T39" fmla="*/ 0 h 155"/>
                <a:gd name="T40" fmla="*/ 1 w 1246"/>
                <a:gd name="T41" fmla="*/ 0 h 155"/>
                <a:gd name="T42" fmla="*/ 1 w 1246"/>
                <a:gd name="T43" fmla="*/ 0 h 155"/>
                <a:gd name="T44" fmla="*/ 1 w 1246"/>
                <a:gd name="T45" fmla="*/ 0 h 155"/>
                <a:gd name="T46" fmla="*/ 1 w 1246"/>
                <a:gd name="T47" fmla="*/ 0 h 155"/>
                <a:gd name="T48" fmla="*/ 0 w 1246"/>
                <a:gd name="T49" fmla="*/ 0 h 155"/>
                <a:gd name="T50" fmla="*/ 0 w 1246"/>
                <a:gd name="T51" fmla="*/ 0 h 155"/>
                <a:gd name="T52" fmla="*/ 0 w 1246"/>
                <a:gd name="T53" fmla="*/ 0 h 155"/>
                <a:gd name="T54" fmla="*/ 0 w 1246"/>
                <a:gd name="T55" fmla="*/ 0 h 155"/>
                <a:gd name="T56" fmla="*/ 0 w 1246"/>
                <a:gd name="T57" fmla="*/ 0 h 155"/>
                <a:gd name="T58" fmla="*/ 0 w 1246"/>
                <a:gd name="T59" fmla="*/ 0 h 155"/>
                <a:gd name="T60" fmla="*/ 0 w 1246"/>
                <a:gd name="T61" fmla="*/ 0 h 155"/>
                <a:gd name="T62" fmla="*/ 0 w 1246"/>
                <a:gd name="T63" fmla="*/ 0 h 155"/>
                <a:gd name="T64" fmla="*/ 0 w 1246"/>
                <a:gd name="T65" fmla="*/ 0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6"/>
                <a:gd name="T100" fmla="*/ 0 h 155"/>
                <a:gd name="T101" fmla="*/ 1246 w 1246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6" h="155">
                  <a:moveTo>
                    <a:pt x="28" y="30"/>
                  </a:moveTo>
                  <a:lnTo>
                    <a:pt x="73" y="41"/>
                  </a:lnTo>
                  <a:lnTo>
                    <a:pt x="117" y="51"/>
                  </a:lnTo>
                  <a:lnTo>
                    <a:pt x="161" y="60"/>
                  </a:lnTo>
                  <a:lnTo>
                    <a:pt x="204" y="69"/>
                  </a:lnTo>
                  <a:lnTo>
                    <a:pt x="245" y="76"/>
                  </a:lnTo>
                  <a:lnTo>
                    <a:pt x="286" y="82"/>
                  </a:lnTo>
                  <a:lnTo>
                    <a:pt x="326" y="89"/>
                  </a:lnTo>
                  <a:lnTo>
                    <a:pt x="365" y="95"/>
                  </a:lnTo>
                  <a:lnTo>
                    <a:pt x="405" y="100"/>
                  </a:lnTo>
                  <a:lnTo>
                    <a:pt x="443" y="104"/>
                  </a:lnTo>
                  <a:lnTo>
                    <a:pt x="481" y="106"/>
                  </a:lnTo>
                  <a:lnTo>
                    <a:pt x="518" y="109"/>
                  </a:lnTo>
                  <a:lnTo>
                    <a:pt x="556" y="110"/>
                  </a:lnTo>
                  <a:lnTo>
                    <a:pt x="592" y="111"/>
                  </a:lnTo>
                  <a:lnTo>
                    <a:pt x="628" y="111"/>
                  </a:lnTo>
                  <a:lnTo>
                    <a:pt x="663" y="111"/>
                  </a:lnTo>
                  <a:lnTo>
                    <a:pt x="700" y="110"/>
                  </a:lnTo>
                  <a:lnTo>
                    <a:pt x="735" y="107"/>
                  </a:lnTo>
                  <a:lnTo>
                    <a:pt x="770" y="105"/>
                  </a:lnTo>
                  <a:lnTo>
                    <a:pt x="805" y="101"/>
                  </a:lnTo>
                  <a:lnTo>
                    <a:pt x="840" y="97"/>
                  </a:lnTo>
                  <a:lnTo>
                    <a:pt x="874" y="91"/>
                  </a:lnTo>
                  <a:lnTo>
                    <a:pt x="909" y="86"/>
                  </a:lnTo>
                  <a:lnTo>
                    <a:pt x="944" y="80"/>
                  </a:lnTo>
                  <a:lnTo>
                    <a:pt x="979" y="72"/>
                  </a:lnTo>
                  <a:lnTo>
                    <a:pt x="1013" y="64"/>
                  </a:lnTo>
                  <a:lnTo>
                    <a:pt x="1048" y="55"/>
                  </a:lnTo>
                  <a:lnTo>
                    <a:pt x="1084" y="46"/>
                  </a:lnTo>
                  <a:lnTo>
                    <a:pt x="1119" y="35"/>
                  </a:lnTo>
                  <a:lnTo>
                    <a:pt x="1154" y="23"/>
                  </a:lnTo>
                  <a:lnTo>
                    <a:pt x="1191" y="12"/>
                  </a:lnTo>
                  <a:lnTo>
                    <a:pt x="1227" y="0"/>
                  </a:lnTo>
                  <a:lnTo>
                    <a:pt x="1246" y="49"/>
                  </a:lnTo>
                  <a:lnTo>
                    <a:pt x="1203" y="62"/>
                  </a:lnTo>
                  <a:lnTo>
                    <a:pt x="1161" y="75"/>
                  </a:lnTo>
                  <a:lnTo>
                    <a:pt x="1119" y="86"/>
                  </a:lnTo>
                  <a:lnTo>
                    <a:pt x="1079" y="97"/>
                  </a:lnTo>
                  <a:lnTo>
                    <a:pt x="1039" y="106"/>
                  </a:lnTo>
                  <a:lnTo>
                    <a:pt x="1000" y="115"/>
                  </a:lnTo>
                  <a:lnTo>
                    <a:pt x="961" y="124"/>
                  </a:lnTo>
                  <a:lnTo>
                    <a:pt x="923" y="130"/>
                  </a:lnTo>
                  <a:lnTo>
                    <a:pt x="885" y="136"/>
                  </a:lnTo>
                  <a:lnTo>
                    <a:pt x="847" y="141"/>
                  </a:lnTo>
                  <a:lnTo>
                    <a:pt x="810" y="145"/>
                  </a:lnTo>
                  <a:lnTo>
                    <a:pt x="772" y="149"/>
                  </a:lnTo>
                  <a:lnTo>
                    <a:pt x="736" y="151"/>
                  </a:lnTo>
                  <a:lnTo>
                    <a:pt x="700" y="154"/>
                  </a:lnTo>
                  <a:lnTo>
                    <a:pt x="662" y="155"/>
                  </a:lnTo>
                  <a:lnTo>
                    <a:pt x="626" y="155"/>
                  </a:lnTo>
                  <a:lnTo>
                    <a:pt x="589" y="155"/>
                  </a:lnTo>
                  <a:lnTo>
                    <a:pt x="553" y="154"/>
                  </a:lnTo>
                  <a:lnTo>
                    <a:pt x="516" y="153"/>
                  </a:lnTo>
                  <a:lnTo>
                    <a:pt x="479" y="150"/>
                  </a:lnTo>
                  <a:lnTo>
                    <a:pt x="442" y="148"/>
                  </a:lnTo>
                  <a:lnTo>
                    <a:pt x="404" y="144"/>
                  </a:lnTo>
                  <a:lnTo>
                    <a:pt x="367" y="140"/>
                  </a:lnTo>
                  <a:lnTo>
                    <a:pt x="328" y="135"/>
                  </a:lnTo>
                  <a:lnTo>
                    <a:pt x="289" y="129"/>
                  </a:lnTo>
                  <a:lnTo>
                    <a:pt x="250" y="124"/>
                  </a:lnTo>
                  <a:lnTo>
                    <a:pt x="210" y="117"/>
                  </a:lnTo>
                  <a:lnTo>
                    <a:pt x="169" y="110"/>
                  </a:lnTo>
                  <a:lnTo>
                    <a:pt x="127" y="102"/>
                  </a:lnTo>
                  <a:lnTo>
                    <a:pt x="86" y="95"/>
                  </a:lnTo>
                  <a:lnTo>
                    <a:pt x="43" y="86"/>
                  </a:lnTo>
                  <a:lnTo>
                    <a:pt x="0" y="7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98" name="Freeform 27"/>
            <p:cNvSpPr>
              <a:spLocks/>
            </p:cNvSpPr>
            <p:nvPr/>
          </p:nvSpPr>
          <p:spPr bwMode="auto">
            <a:xfrm>
              <a:off x="424" y="2772"/>
              <a:ext cx="315" cy="46"/>
            </a:xfrm>
            <a:custGeom>
              <a:avLst/>
              <a:gdLst>
                <a:gd name="T0" fmla="*/ 0 w 1259"/>
                <a:gd name="T1" fmla="*/ 0 h 183"/>
                <a:gd name="T2" fmla="*/ 0 w 1259"/>
                <a:gd name="T3" fmla="*/ 0 h 183"/>
                <a:gd name="T4" fmla="*/ 0 w 1259"/>
                <a:gd name="T5" fmla="*/ 0 h 183"/>
                <a:gd name="T6" fmla="*/ 0 w 1259"/>
                <a:gd name="T7" fmla="*/ 0 h 183"/>
                <a:gd name="T8" fmla="*/ 1 w 1259"/>
                <a:gd name="T9" fmla="*/ 0 h 183"/>
                <a:gd name="T10" fmla="*/ 1 w 1259"/>
                <a:gd name="T11" fmla="*/ 0 h 183"/>
                <a:gd name="T12" fmla="*/ 1 w 1259"/>
                <a:gd name="T13" fmla="*/ 0 h 183"/>
                <a:gd name="T14" fmla="*/ 1 w 1259"/>
                <a:gd name="T15" fmla="*/ 0 h 183"/>
                <a:gd name="T16" fmla="*/ 1 w 1259"/>
                <a:gd name="T17" fmla="*/ 0 h 183"/>
                <a:gd name="T18" fmla="*/ 1 w 1259"/>
                <a:gd name="T19" fmla="*/ 0 h 183"/>
                <a:gd name="T20" fmla="*/ 1 w 1259"/>
                <a:gd name="T21" fmla="*/ 0 h 183"/>
                <a:gd name="T22" fmla="*/ 1 w 1259"/>
                <a:gd name="T23" fmla="*/ 0 h 183"/>
                <a:gd name="T24" fmla="*/ 1 w 1259"/>
                <a:gd name="T25" fmla="*/ 0 h 183"/>
                <a:gd name="T26" fmla="*/ 1 w 1259"/>
                <a:gd name="T27" fmla="*/ 0 h 183"/>
                <a:gd name="T28" fmla="*/ 1 w 1259"/>
                <a:gd name="T29" fmla="*/ 0 h 183"/>
                <a:gd name="T30" fmla="*/ 1 w 1259"/>
                <a:gd name="T31" fmla="*/ 0 h 183"/>
                <a:gd name="T32" fmla="*/ 1 w 1259"/>
                <a:gd name="T33" fmla="*/ 0 h 183"/>
                <a:gd name="T34" fmla="*/ 1 w 1259"/>
                <a:gd name="T35" fmla="*/ 0 h 183"/>
                <a:gd name="T36" fmla="*/ 1 w 1259"/>
                <a:gd name="T37" fmla="*/ 0 h 183"/>
                <a:gd name="T38" fmla="*/ 1 w 1259"/>
                <a:gd name="T39" fmla="*/ 0 h 183"/>
                <a:gd name="T40" fmla="*/ 1 w 1259"/>
                <a:gd name="T41" fmla="*/ 0 h 183"/>
                <a:gd name="T42" fmla="*/ 1 w 1259"/>
                <a:gd name="T43" fmla="*/ 0 h 183"/>
                <a:gd name="T44" fmla="*/ 1 w 1259"/>
                <a:gd name="T45" fmla="*/ 0 h 183"/>
                <a:gd name="T46" fmla="*/ 1 w 1259"/>
                <a:gd name="T47" fmla="*/ 0 h 183"/>
                <a:gd name="T48" fmla="*/ 1 w 1259"/>
                <a:gd name="T49" fmla="*/ 0 h 183"/>
                <a:gd name="T50" fmla="*/ 1 w 1259"/>
                <a:gd name="T51" fmla="*/ 0 h 183"/>
                <a:gd name="T52" fmla="*/ 1 w 1259"/>
                <a:gd name="T53" fmla="*/ 0 h 183"/>
                <a:gd name="T54" fmla="*/ 1 w 1259"/>
                <a:gd name="T55" fmla="*/ 0 h 183"/>
                <a:gd name="T56" fmla="*/ 0 w 1259"/>
                <a:gd name="T57" fmla="*/ 0 h 183"/>
                <a:gd name="T58" fmla="*/ 0 w 1259"/>
                <a:gd name="T59" fmla="*/ 0 h 183"/>
                <a:gd name="T60" fmla="*/ 0 w 1259"/>
                <a:gd name="T61" fmla="*/ 0 h 183"/>
                <a:gd name="T62" fmla="*/ 0 w 1259"/>
                <a:gd name="T63" fmla="*/ 0 h 183"/>
                <a:gd name="T64" fmla="*/ 0 w 125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9"/>
                <a:gd name="T100" fmla="*/ 0 h 183"/>
                <a:gd name="T101" fmla="*/ 1259 w 125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9" h="183">
                  <a:moveTo>
                    <a:pt x="5" y="29"/>
                  </a:moveTo>
                  <a:lnTo>
                    <a:pt x="50" y="41"/>
                  </a:lnTo>
                  <a:lnTo>
                    <a:pt x="95" y="54"/>
                  </a:lnTo>
                  <a:lnTo>
                    <a:pt x="139" y="65"/>
                  </a:lnTo>
                  <a:lnTo>
                    <a:pt x="183" y="76"/>
                  </a:lnTo>
                  <a:lnTo>
                    <a:pt x="225" y="86"/>
                  </a:lnTo>
                  <a:lnTo>
                    <a:pt x="268" y="95"/>
                  </a:lnTo>
                  <a:lnTo>
                    <a:pt x="309" y="104"/>
                  </a:lnTo>
                  <a:lnTo>
                    <a:pt x="350" y="112"/>
                  </a:lnTo>
                  <a:lnTo>
                    <a:pt x="392" y="118"/>
                  </a:lnTo>
                  <a:lnTo>
                    <a:pt x="432" y="124"/>
                  </a:lnTo>
                  <a:lnTo>
                    <a:pt x="472" y="129"/>
                  </a:lnTo>
                  <a:lnTo>
                    <a:pt x="512" y="134"/>
                  </a:lnTo>
                  <a:lnTo>
                    <a:pt x="552" y="137"/>
                  </a:lnTo>
                  <a:lnTo>
                    <a:pt x="591" y="139"/>
                  </a:lnTo>
                  <a:lnTo>
                    <a:pt x="630" y="140"/>
                  </a:lnTo>
                  <a:lnTo>
                    <a:pt x="667" y="140"/>
                  </a:lnTo>
                  <a:lnTo>
                    <a:pt x="706" y="140"/>
                  </a:lnTo>
                  <a:lnTo>
                    <a:pt x="744" y="139"/>
                  </a:lnTo>
                  <a:lnTo>
                    <a:pt x="781" y="137"/>
                  </a:lnTo>
                  <a:lnTo>
                    <a:pt x="819" y="133"/>
                  </a:lnTo>
                  <a:lnTo>
                    <a:pt x="856" y="128"/>
                  </a:lnTo>
                  <a:lnTo>
                    <a:pt x="893" y="122"/>
                  </a:lnTo>
                  <a:lnTo>
                    <a:pt x="930" y="115"/>
                  </a:lnTo>
                  <a:lnTo>
                    <a:pt x="967" y="107"/>
                  </a:lnTo>
                  <a:lnTo>
                    <a:pt x="1003" y="98"/>
                  </a:lnTo>
                  <a:lnTo>
                    <a:pt x="1039" y="88"/>
                  </a:lnTo>
                  <a:lnTo>
                    <a:pt x="1077" y="76"/>
                  </a:lnTo>
                  <a:lnTo>
                    <a:pt x="1113" y="63"/>
                  </a:lnTo>
                  <a:lnTo>
                    <a:pt x="1150" y="49"/>
                  </a:lnTo>
                  <a:lnTo>
                    <a:pt x="1186" y="34"/>
                  </a:lnTo>
                  <a:lnTo>
                    <a:pt x="1222" y="18"/>
                  </a:lnTo>
                  <a:lnTo>
                    <a:pt x="1259" y="0"/>
                  </a:lnTo>
                  <a:lnTo>
                    <a:pt x="1259" y="48"/>
                  </a:lnTo>
                  <a:lnTo>
                    <a:pt x="1216" y="66"/>
                  </a:lnTo>
                  <a:lnTo>
                    <a:pt x="1173" y="84"/>
                  </a:lnTo>
                  <a:lnTo>
                    <a:pt x="1132" y="100"/>
                  </a:lnTo>
                  <a:lnTo>
                    <a:pt x="1092" y="114"/>
                  </a:lnTo>
                  <a:lnTo>
                    <a:pt x="1051" y="128"/>
                  </a:lnTo>
                  <a:lnTo>
                    <a:pt x="1012" y="139"/>
                  </a:lnTo>
                  <a:lnTo>
                    <a:pt x="972" y="149"/>
                  </a:lnTo>
                  <a:lnTo>
                    <a:pt x="933" y="157"/>
                  </a:lnTo>
                  <a:lnTo>
                    <a:pt x="895" y="164"/>
                  </a:lnTo>
                  <a:lnTo>
                    <a:pt x="856" y="170"/>
                  </a:lnTo>
                  <a:lnTo>
                    <a:pt x="819" y="175"/>
                  </a:lnTo>
                  <a:lnTo>
                    <a:pt x="781" y="179"/>
                  </a:lnTo>
                  <a:lnTo>
                    <a:pt x="744" y="180"/>
                  </a:lnTo>
                  <a:lnTo>
                    <a:pt x="707" y="182"/>
                  </a:lnTo>
                  <a:lnTo>
                    <a:pt x="670" y="183"/>
                  </a:lnTo>
                  <a:lnTo>
                    <a:pt x="632" y="182"/>
                  </a:lnTo>
                  <a:lnTo>
                    <a:pt x="595" y="180"/>
                  </a:lnTo>
                  <a:lnTo>
                    <a:pt x="558" y="177"/>
                  </a:lnTo>
                  <a:lnTo>
                    <a:pt x="521" y="174"/>
                  </a:lnTo>
                  <a:lnTo>
                    <a:pt x="483" y="169"/>
                  </a:lnTo>
                  <a:lnTo>
                    <a:pt x="446" y="164"/>
                  </a:lnTo>
                  <a:lnTo>
                    <a:pt x="407" y="158"/>
                  </a:lnTo>
                  <a:lnTo>
                    <a:pt x="368" y="152"/>
                  </a:lnTo>
                  <a:lnTo>
                    <a:pt x="329" y="144"/>
                  </a:lnTo>
                  <a:lnTo>
                    <a:pt x="290" y="137"/>
                  </a:lnTo>
                  <a:lnTo>
                    <a:pt x="250" y="128"/>
                  </a:lnTo>
                  <a:lnTo>
                    <a:pt x="210" y="119"/>
                  </a:lnTo>
                  <a:lnTo>
                    <a:pt x="170" y="109"/>
                  </a:lnTo>
                  <a:lnTo>
                    <a:pt x="129" y="99"/>
                  </a:lnTo>
                  <a:lnTo>
                    <a:pt x="86" y="89"/>
                  </a:lnTo>
                  <a:lnTo>
                    <a:pt x="44" y="79"/>
                  </a:lnTo>
                  <a:lnTo>
                    <a:pt x="0" y="68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99" name="Freeform 28"/>
            <p:cNvSpPr>
              <a:spLocks/>
            </p:cNvSpPr>
            <p:nvPr/>
          </p:nvSpPr>
          <p:spPr bwMode="auto">
            <a:xfrm>
              <a:off x="365" y="2555"/>
              <a:ext cx="63" cy="237"/>
            </a:xfrm>
            <a:custGeom>
              <a:avLst/>
              <a:gdLst>
                <a:gd name="T0" fmla="*/ 0 w 253"/>
                <a:gd name="T1" fmla="*/ 0 h 949"/>
                <a:gd name="T2" fmla="*/ 0 w 253"/>
                <a:gd name="T3" fmla="*/ 0 h 949"/>
                <a:gd name="T4" fmla="*/ 0 w 253"/>
                <a:gd name="T5" fmla="*/ 0 h 949"/>
                <a:gd name="T6" fmla="*/ 0 w 253"/>
                <a:gd name="T7" fmla="*/ 0 h 949"/>
                <a:gd name="T8" fmla="*/ 0 w 253"/>
                <a:gd name="T9" fmla="*/ 0 h 949"/>
                <a:gd name="T10" fmla="*/ 0 w 253"/>
                <a:gd name="T11" fmla="*/ 0 h 949"/>
                <a:gd name="T12" fmla="*/ 0 w 253"/>
                <a:gd name="T13" fmla="*/ 0 h 949"/>
                <a:gd name="T14" fmla="*/ 0 w 253"/>
                <a:gd name="T15" fmla="*/ 0 h 949"/>
                <a:gd name="T16" fmla="*/ 0 w 253"/>
                <a:gd name="T17" fmla="*/ 0 h 949"/>
                <a:gd name="T18" fmla="*/ 0 w 253"/>
                <a:gd name="T19" fmla="*/ 0 h 949"/>
                <a:gd name="T20" fmla="*/ 0 w 253"/>
                <a:gd name="T21" fmla="*/ 0 h 949"/>
                <a:gd name="T22" fmla="*/ 0 w 253"/>
                <a:gd name="T23" fmla="*/ 0 h 949"/>
                <a:gd name="T24" fmla="*/ 0 w 253"/>
                <a:gd name="T25" fmla="*/ 1 h 949"/>
                <a:gd name="T26" fmla="*/ 0 w 253"/>
                <a:gd name="T27" fmla="*/ 1 h 949"/>
                <a:gd name="T28" fmla="*/ 0 w 253"/>
                <a:gd name="T29" fmla="*/ 1 h 949"/>
                <a:gd name="T30" fmla="*/ 0 w 253"/>
                <a:gd name="T31" fmla="*/ 1 h 949"/>
                <a:gd name="T32" fmla="*/ 0 w 253"/>
                <a:gd name="T33" fmla="*/ 1 h 949"/>
                <a:gd name="T34" fmla="*/ 0 w 253"/>
                <a:gd name="T35" fmla="*/ 1 h 949"/>
                <a:gd name="T36" fmla="*/ 0 w 253"/>
                <a:gd name="T37" fmla="*/ 1 h 949"/>
                <a:gd name="T38" fmla="*/ 0 w 253"/>
                <a:gd name="T39" fmla="*/ 1 h 949"/>
                <a:gd name="T40" fmla="*/ 0 w 253"/>
                <a:gd name="T41" fmla="*/ 1 h 949"/>
                <a:gd name="T42" fmla="*/ 0 w 253"/>
                <a:gd name="T43" fmla="*/ 0 h 949"/>
                <a:gd name="T44" fmla="*/ 0 w 253"/>
                <a:gd name="T45" fmla="*/ 0 h 949"/>
                <a:gd name="T46" fmla="*/ 0 w 253"/>
                <a:gd name="T47" fmla="*/ 0 h 949"/>
                <a:gd name="T48" fmla="*/ 0 w 253"/>
                <a:gd name="T49" fmla="*/ 0 h 949"/>
                <a:gd name="T50" fmla="*/ 0 w 253"/>
                <a:gd name="T51" fmla="*/ 0 h 949"/>
                <a:gd name="T52" fmla="*/ 0 w 253"/>
                <a:gd name="T53" fmla="*/ 0 h 949"/>
                <a:gd name="T54" fmla="*/ 0 w 253"/>
                <a:gd name="T55" fmla="*/ 0 h 949"/>
                <a:gd name="T56" fmla="*/ 0 w 253"/>
                <a:gd name="T57" fmla="*/ 0 h 949"/>
                <a:gd name="T58" fmla="*/ 0 w 253"/>
                <a:gd name="T59" fmla="*/ 0 h 949"/>
                <a:gd name="T60" fmla="*/ 0 w 253"/>
                <a:gd name="T61" fmla="*/ 0 h 949"/>
                <a:gd name="T62" fmla="*/ 0 w 253"/>
                <a:gd name="T63" fmla="*/ 0 h 949"/>
                <a:gd name="T64" fmla="*/ 0 w 253"/>
                <a:gd name="T65" fmla="*/ 0 h 949"/>
                <a:gd name="T66" fmla="*/ 0 w 253"/>
                <a:gd name="T67" fmla="*/ 0 h 9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949"/>
                <a:gd name="T104" fmla="*/ 253 w 253"/>
                <a:gd name="T105" fmla="*/ 949 h 9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949">
                  <a:moveTo>
                    <a:pt x="253" y="49"/>
                  </a:moveTo>
                  <a:lnTo>
                    <a:pt x="203" y="103"/>
                  </a:lnTo>
                  <a:lnTo>
                    <a:pt x="160" y="155"/>
                  </a:lnTo>
                  <a:lnTo>
                    <a:pt x="124" y="208"/>
                  </a:lnTo>
                  <a:lnTo>
                    <a:pt x="94" y="259"/>
                  </a:lnTo>
                  <a:lnTo>
                    <a:pt x="70" y="311"/>
                  </a:lnTo>
                  <a:lnTo>
                    <a:pt x="51" y="362"/>
                  </a:lnTo>
                  <a:lnTo>
                    <a:pt x="37" y="415"/>
                  </a:lnTo>
                  <a:lnTo>
                    <a:pt x="29" y="467"/>
                  </a:lnTo>
                  <a:lnTo>
                    <a:pt x="22" y="521"/>
                  </a:lnTo>
                  <a:lnTo>
                    <a:pt x="21" y="576"/>
                  </a:lnTo>
                  <a:lnTo>
                    <a:pt x="22" y="633"/>
                  </a:lnTo>
                  <a:lnTo>
                    <a:pt x="26" y="691"/>
                  </a:lnTo>
                  <a:lnTo>
                    <a:pt x="32" y="752"/>
                  </a:lnTo>
                  <a:lnTo>
                    <a:pt x="40" y="815"/>
                  </a:lnTo>
                  <a:lnTo>
                    <a:pt x="49" y="880"/>
                  </a:lnTo>
                  <a:lnTo>
                    <a:pt x="59" y="949"/>
                  </a:lnTo>
                  <a:lnTo>
                    <a:pt x="41" y="880"/>
                  </a:lnTo>
                  <a:lnTo>
                    <a:pt x="27" y="813"/>
                  </a:lnTo>
                  <a:lnTo>
                    <a:pt x="15" y="749"/>
                  </a:lnTo>
                  <a:lnTo>
                    <a:pt x="6" y="688"/>
                  </a:lnTo>
                  <a:lnTo>
                    <a:pt x="1" y="628"/>
                  </a:lnTo>
                  <a:lnTo>
                    <a:pt x="0" y="569"/>
                  </a:lnTo>
                  <a:lnTo>
                    <a:pt x="1" y="511"/>
                  </a:lnTo>
                  <a:lnTo>
                    <a:pt x="7" y="455"/>
                  </a:lnTo>
                  <a:lnTo>
                    <a:pt x="17" y="399"/>
                  </a:lnTo>
                  <a:lnTo>
                    <a:pt x="32" y="342"/>
                  </a:lnTo>
                  <a:lnTo>
                    <a:pt x="51" y="287"/>
                  </a:lnTo>
                  <a:lnTo>
                    <a:pt x="75" y="231"/>
                  </a:lnTo>
                  <a:lnTo>
                    <a:pt x="104" y="174"/>
                  </a:lnTo>
                  <a:lnTo>
                    <a:pt x="138" y="118"/>
                  </a:lnTo>
                  <a:lnTo>
                    <a:pt x="178" y="59"/>
                  </a:lnTo>
                  <a:lnTo>
                    <a:pt x="223" y="0"/>
                  </a:lnTo>
                  <a:lnTo>
                    <a:pt x="25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300" name="Freeform 29"/>
            <p:cNvSpPr>
              <a:spLocks/>
            </p:cNvSpPr>
            <p:nvPr/>
          </p:nvSpPr>
          <p:spPr bwMode="auto">
            <a:xfrm>
              <a:off x="730" y="2549"/>
              <a:ext cx="68" cy="265"/>
            </a:xfrm>
            <a:custGeom>
              <a:avLst/>
              <a:gdLst>
                <a:gd name="T0" fmla="*/ 0 w 273"/>
                <a:gd name="T1" fmla="*/ 0 h 1056"/>
                <a:gd name="T2" fmla="*/ 0 w 273"/>
                <a:gd name="T3" fmla="*/ 0 h 1056"/>
                <a:gd name="T4" fmla="*/ 0 w 273"/>
                <a:gd name="T5" fmla="*/ 0 h 1056"/>
                <a:gd name="T6" fmla="*/ 0 w 273"/>
                <a:gd name="T7" fmla="*/ 0 h 1056"/>
                <a:gd name="T8" fmla="*/ 0 w 273"/>
                <a:gd name="T9" fmla="*/ 0 h 1056"/>
                <a:gd name="T10" fmla="*/ 0 w 273"/>
                <a:gd name="T11" fmla="*/ 0 h 1056"/>
                <a:gd name="T12" fmla="*/ 0 w 273"/>
                <a:gd name="T13" fmla="*/ 1 h 1056"/>
                <a:gd name="T14" fmla="*/ 0 w 273"/>
                <a:gd name="T15" fmla="*/ 1 h 1056"/>
                <a:gd name="T16" fmla="*/ 0 w 273"/>
                <a:gd name="T17" fmla="*/ 1 h 1056"/>
                <a:gd name="T18" fmla="*/ 0 w 273"/>
                <a:gd name="T19" fmla="*/ 1 h 1056"/>
                <a:gd name="T20" fmla="*/ 0 w 273"/>
                <a:gd name="T21" fmla="*/ 1 h 1056"/>
                <a:gd name="T22" fmla="*/ 0 w 273"/>
                <a:gd name="T23" fmla="*/ 1 h 1056"/>
                <a:gd name="T24" fmla="*/ 0 w 273"/>
                <a:gd name="T25" fmla="*/ 1 h 1056"/>
                <a:gd name="T26" fmla="*/ 0 w 273"/>
                <a:gd name="T27" fmla="*/ 1 h 1056"/>
                <a:gd name="T28" fmla="*/ 0 w 273"/>
                <a:gd name="T29" fmla="*/ 1 h 1056"/>
                <a:gd name="T30" fmla="*/ 0 w 273"/>
                <a:gd name="T31" fmla="*/ 1 h 1056"/>
                <a:gd name="T32" fmla="*/ 0 w 273"/>
                <a:gd name="T33" fmla="*/ 1 h 1056"/>
                <a:gd name="T34" fmla="*/ 0 w 273"/>
                <a:gd name="T35" fmla="*/ 1 h 1056"/>
                <a:gd name="T36" fmla="*/ 0 w 273"/>
                <a:gd name="T37" fmla="*/ 1 h 1056"/>
                <a:gd name="T38" fmla="*/ 0 w 273"/>
                <a:gd name="T39" fmla="*/ 1 h 1056"/>
                <a:gd name="T40" fmla="*/ 0 w 273"/>
                <a:gd name="T41" fmla="*/ 1 h 1056"/>
                <a:gd name="T42" fmla="*/ 0 w 273"/>
                <a:gd name="T43" fmla="*/ 1 h 1056"/>
                <a:gd name="T44" fmla="*/ 0 w 273"/>
                <a:gd name="T45" fmla="*/ 1 h 1056"/>
                <a:gd name="T46" fmla="*/ 0 w 273"/>
                <a:gd name="T47" fmla="*/ 1 h 1056"/>
                <a:gd name="T48" fmla="*/ 0 w 273"/>
                <a:gd name="T49" fmla="*/ 1 h 1056"/>
                <a:gd name="T50" fmla="*/ 0 w 273"/>
                <a:gd name="T51" fmla="*/ 1 h 1056"/>
                <a:gd name="T52" fmla="*/ 0 w 273"/>
                <a:gd name="T53" fmla="*/ 1 h 1056"/>
                <a:gd name="T54" fmla="*/ 0 w 273"/>
                <a:gd name="T55" fmla="*/ 1 h 1056"/>
                <a:gd name="T56" fmla="*/ 0 w 273"/>
                <a:gd name="T57" fmla="*/ 0 h 1056"/>
                <a:gd name="T58" fmla="*/ 0 w 273"/>
                <a:gd name="T59" fmla="*/ 0 h 1056"/>
                <a:gd name="T60" fmla="*/ 0 w 273"/>
                <a:gd name="T61" fmla="*/ 0 h 1056"/>
                <a:gd name="T62" fmla="*/ 0 w 273"/>
                <a:gd name="T63" fmla="*/ 0 h 1056"/>
                <a:gd name="T64" fmla="*/ 0 w 273"/>
                <a:gd name="T65" fmla="*/ 0 h 1056"/>
                <a:gd name="T66" fmla="*/ 0 w 273"/>
                <a:gd name="T67" fmla="*/ 0 h 10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"/>
                <a:gd name="T103" fmla="*/ 0 h 1056"/>
                <a:gd name="T104" fmla="*/ 273 w 273"/>
                <a:gd name="T105" fmla="*/ 1056 h 10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" h="1056">
                  <a:moveTo>
                    <a:pt x="0" y="0"/>
                  </a:moveTo>
                  <a:lnTo>
                    <a:pt x="55" y="60"/>
                  </a:lnTo>
                  <a:lnTo>
                    <a:pt x="105" y="120"/>
                  </a:lnTo>
                  <a:lnTo>
                    <a:pt x="146" y="182"/>
                  </a:lnTo>
                  <a:lnTo>
                    <a:pt x="183" y="243"/>
                  </a:lnTo>
                  <a:lnTo>
                    <a:pt x="213" y="306"/>
                  </a:lnTo>
                  <a:lnTo>
                    <a:pt x="235" y="368"/>
                  </a:lnTo>
                  <a:lnTo>
                    <a:pt x="254" y="432"/>
                  </a:lnTo>
                  <a:lnTo>
                    <a:pt x="265" y="496"/>
                  </a:lnTo>
                  <a:lnTo>
                    <a:pt x="272" y="561"/>
                  </a:lnTo>
                  <a:lnTo>
                    <a:pt x="273" y="628"/>
                  </a:lnTo>
                  <a:lnTo>
                    <a:pt x="268" y="696"/>
                  </a:lnTo>
                  <a:lnTo>
                    <a:pt x="259" y="766"/>
                  </a:lnTo>
                  <a:lnTo>
                    <a:pt x="244" y="836"/>
                  </a:lnTo>
                  <a:lnTo>
                    <a:pt x="225" y="907"/>
                  </a:lnTo>
                  <a:lnTo>
                    <a:pt x="202" y="981"/>
                  </a:lnTo>
                  <a:lnTo>
                    <a:pt x="174" y="1056"/>
                  </a:lnTo>
                  <a:lnTo>
                    <a:pt x="192" y="986"/>
                  </a:lnTo>
                  <a:lnTo>
                    <a:pt x="207" y="916"/>
                  </a:lnTo>
                  <a:lnTo>
                    <a:pt x="220" y="848"/>
                  </a:lnTo>
                  <a:lnTo>
                    <a:pt x="232" y="782"/>
                  </a:lnTo>
                  <a:lnTo>
                    <a:pt x="240" y="717"/>
                  </a:lnTo>
                  <a:lnTo>
                    <a:pt x="244" y="653"/>
                  </a:lnTo>
                  <a:lnTo>
                    <a:pt x="245" y="590"/>
                  </a:lnTo>
                  <a:lnTo>
                    <a:pt x="243" y="529"/>
                  </a:lnTo>
                  <a:lnTo>
                    <a:pt x="234" y="469"/>
                  </a:lnTo>
                  <a:lnTo>
                    <a:pt x="220" y="409"/>
                  </a:lnTo>
                  <a:lnTo>
                    <a:pt x="202" y="350"/>
                  </a:lnTo>
                  <a:lnTo>
                    <a:pt x="175" y="292"/>
                  </a:lnTo>
                  <a:lnTo>
                    <a:pt x="143" y="236"/>
                  </a:lnTo>
                  <a:lnTo>
                    <a:pt x="104" y="179"/>
                  </a:lnTo>
                  <a:lnTo>
                    <a:pt x="56" y="12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301" name="Freeform 30"/>
            <p:cNvSpPr>
              <a:spLocks/>
            </p:cNvSpPr>
            <p:nvPr/>
          </p:nvSpPr>
          <p:spPr bwMode="auto">
            <a:xfrm>
              <a:off x="521" y="2440"/>
              <a:ext cx="26" cy="205"/>
            </a:xfrm>
            <a:custGeom>
              <a:avLst/>
              <a:gdLst>
                <a:gd name="T0" fmla="*/ 0 w 102"/>
                <a:gd name="T1" fmla="*/ 0 h 821"/>
                <a:gd name="T2" fmla="*/ 0 w 102"/>
                <a:gd name="T3" fmla="*/ 0 h 821"/>
                <a:gd name="T4" fmla="*/ 0 w 102"/>
                <a:gd name="T5" fmla="*/ 0 h 821"/>
                <a:gd name="T6" fmla="*/ 0 w 102"/>
                <a:gd name="T7" fmla="*/ 0 h 821"/>
                <a:gd name="T8" fmla="*/ 0 w 102"/>
                <a:gd name="T9" fmla="*/ 0 h 821"/>
                <a:gd name="T10" fmla="*/ 0 w 102"/>
                <a:gd name="T11" fmla="*/ 0 h 821"/>
                <a:gd name="T12" fmla="*/ 0 w 102"/>
                <a:gd name="T13" fmla="*/ 0 h 821"/>
                <a:gd name="T14" fmla="*/ 0 w 102"/>
                <a:gd name="T15" fmla="*/ 0 h 821"/>
                <a:gd name="T16" fmla="*/ 0 w 102"/>
                <a:gd name="T17" fmla="*/ 1 h 821"/>
                <a:gd name="T18" fmla="*/ 0 w 102"/>
                <a:gd name="T19" fmla="*/ 1 h 821"/>
                <a:gd name="T20" fmla="*/ 0 w 102"/>
                <a:gd name="T21" fmla="*/ 1 h 821"/>
                <a:gd name="T22" fmla="*/ 0 w 102"/>
                <a:gd name="T23" fmla="*/ 1 h 821"/>
                <a:gd name="T24" fmla="*/ 0 w 102"/>
                <a:gd name="T25" fmla="*/ 0 h 821"/>
                <a:gd name="T26" fmla="*/ 0 w 102"/>
                <a:gd name="T27" fmla="*/ 0 h 821"/>
                <a:gd name="T28" fmla="*/ 0 w 102"/>
                <a:gd name="T29" fmla="*/ 0 h 821"/>
                <a:gd name="T30" fmla="*/ 0 w 102"/>
                <a:gd name="T31" fmla="*/ 0 h 821"/>
                <a:gd name="T32" fmla="*/ 0 w 102"/>
                <a:gd name="T33" fmla="*/ 0 h 821"/>
                <a:gd name="T34" fmla="*/ 0 w 102"/>
                <a:gd name="T35" fmla="*/ 0 h 821"/>
                <a:gd name="T36" fmla="*/ 0 w 102"/>
                <a:gd name="T37" fmla="*/ 0 h 821"/>
                <a:gd name="T38" fmla="*/ 0 w 102"/>
                <a:gd name="T39" fmla="*/ 0 h 821"/>
                <a:gd name="T40" fmla="*/ 0 w 102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821"/>
                <a:gd name="T65" fmla="*/ 102 w 102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821">
                  <a:moveTo>
                    <a:pt x="82" y="0"/>
                  </a:moveTo>
                  <a:lnTo>
                    <a:pt x="57" y="78"/>
                  </a:lnTo>
                  <a:lnTo>
                    <a:pt x="41" y="157"/>
                  </a:lnTo>
                  <a:lnTo>
                    <a:pt x="31" y="240"/>
                  </a:lnTo>
                  <a:lnTo>
                    <a:pt x="28" y="326"/>
                  </a:lnTo>
                  <a:lnTo>
                    <a:pt x="31" y="419"/>
                  </a:lnTo>
                  <a:lnTo>
                    <a:pt x="41" y="519"/>
                  </a:lnTo>
                  <a:lnTo>
                    <a:pt x="55" y="629"/>
                  </a:lnTo>
                  <a:lnTo>
                    <a:pt x="73" y="751"/>
                  </a:lnTo>
                  <a:lnTo>
                    <a:pt x="102" y="821"/>
                  </a:lnTo>
                  <a:lnTo>
                    <a:pt x="53" y="821"/>
                  </a:lnTo>
                  <a:lnTo>
                    <a:pt x="35" y="751"/>
                  </a:lnTo>
                  <a:lnTo>
                    <a:pt x="22" y="663"/>
                  </a:lnTo>
                  <a:lnTo>
                    <a:pt x="12" y="577"/>
                  </a:lnTo>
                  <a:lnTo>
                    <a:pt x="5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5" y="226"/>
                  </a:lnTo>
                  <a:lnTo>
                    <a:pt x="16" y="134"/>
                  </a:lnTo>
                  <a:lnTo>
                    <a:pt x="35" y="3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302" name="Freeform 31"/>
            <p:cNvSpPr>
              <a:spLocks/>
            </p:cNvSpPr>
            <p:nvPr/>
          </p:nvSpPr>
          <p:spPr bwMode="auto">
            <a:xfrm>
              <a:off x="626" y="2440"/>
              <a:ext cx="21" cy="203"/>
            </a:xfrm>
            <a:custGeom>
              <a:avLst/>
              <a:gdLst>
                <a:gd name="T0" fmla="*/ 0 w 82"/>
                <a:gd name="T1" fmla="*/ 0 h 811"/>
                <a:gd name="T2" fmla="*/ 0 w 82"/>
                <a:gd name="T3" fmla="*/ 0 h 811"/>
                <a:gd name="T4" fmla="*/ 0 w 82"/>
                <a:gd name="T5" fmla="*/ 0 h 811"/>
                <a:gd name="T6" fmla="*/ 0 w 82"/>
                <a:gd name="T7" fmla="*/ 0 h 811"/>
                <a:gd name="T8" fmla="*/ 0 w 82"/>
                <a:gd name="T9" fmla="*/ 1 h 811"/>
                <a:gd name="T10" fmla="*/ 0 w 82"/>
                <a:gd name="T11" fmla="*/ 1 h 811"/>
                <a:gd name="T12" fmla="*/ 0 w 82"/>
                <a:gd name="T13" fmla="*/ 1 h 811"/>
                <a:gd name="T14" fmla="*/ 0 w 82"/>
                <a:gd name="T15" fmla="*/ 1 h 811"/>
                <a:gd name="T16" fmla="*/ 0 w 82"/>
                <a:gd name="T17" fmla="*/ 1 h 811"/>
                <a:gd name="T18" fmla="*/ 0 w 82"/>
                <a:gd name="T19" fmla="*/ 1 h 811"/>
                <a:gd name="T20" fmla="*/ 0 w 82"/>
                <a:gd name="T21" fmla="*/ 1 h 811"/>
                <a:gd name="T22" fmla="*/ 0 w 82"/>
                <a:gd name="T23" fmla="*/ 1 h 811"/>
                <a:gd name="T24" fmla="*/ 0 w 82"/>
                <a:gd name="T25" fmla="*/ 1 h 811"/>
                <a:gd name="T26" fmla="*/ 0 w 82"/>
                <a:gd name="T27" fmla="*/ 1 h 811"/>
                <a:gd name="T28" fmla="*/ 0 w 82"/>
                <a:gd name="T29" fmla="*/ 0 h 811"/>
                <a:gd name="T30" fmla="*/ 0 w 82"/>
                <a:gd name="T31" fmla="*/ 0 h 811"/>
                <a:gd name="T32" fmla="*/ 0 w 82"/>
                <a:gd name="T33" fmla="*/ 0 h 811"/>
                <a:gd name="T34" fmla="*/ 0 w 82"/>
                <a:gd name="T35" fmla="*/ 0 h 811"/>
                <a:gd name="T36" fmla="*/ 0 w 82"/>
                <a:gd name="T37" fmla="*/ 0 h 811"/>
                <a:gd name="T38" fmla="*/ 0 w 82"/>
                <a:gd name="T39" fmla="*/ 0 h 811"/>
                <a:gd name="T40" fmla="*/ 0 w 82"/>
                <a:gd name="T41" fmla="*/ 0 h 811"/>
                <a:gd name="T42" fmla="*/ 0 w 82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811"/>
                <a:gd name="T68" fmla="*/ 82 w 82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811">
                  <a:moveTo>
                    <a:pt x="38" y="0"/>
                  </a:moveTo>
                  <a:lnTo>
                    <a:pt x="46" y="104"/>
                  </a:lnTo>
                  <a:lnTo>
                    <a:pt x="51" y="206"/>
                  </a:lnTo>
                  <a:lnTo>
                    <a:pt x="52" y="306"/>
                  </a:lnTo>
                  <a:lnTo>
                    <a:pt x="50" y="405"/>
                  </a:lnTo>
                  <a:lnTo>
                    <a:pt x="42" y="505"/>
                  </a:lnTo>
                  <a:lnTo>
                    <a:pt x="32" y="606"/>
                  </a:lnTo>
                  <a:lnTo>
                    <a:pt x="18" y="707"/>
                  </a:lnTo>
                  <a:lnTo>
                    <a:pt x="0" y="811"/>
                  </a:lnTo>
                  <a:lnTo>
                    <a:pt x="47" y="801"/>
                  </a:lnTo>
                  <a:lnTo>
                    <a:pt x="57" y="749"/>
                  </a:lnTo>
                  <a:lnTo>
                    <a:pt x="66" y="666"/>
                  </a:lnTo>
                  <a:lnTo>
                    <a:pt x="75" y="562"/>
                  </a:lnTo>
                  <a:lnTo>
                    <a:pt x="80" y="446"/>
                  </a:lnTo>
                  <a:lnTo>
                    <a:pt x="82" y="326"/>
                  </a:lnTo>
                  <a:lnTo>
                    <a:pt x="80" y="211"/>
                  </a:lnTo>
                  <a:lnTo>
                    <a:pt x="71" y="10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7" y="29"/>
                  </a:lnTo>
                  <a:lnTo>
                    <a:pt x="53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303" name="Freeform 32"/>
            <p:cNvSpPr>
              <a:spLocks/>
            </p:cNvSpPr>
            <p:nvPr/>
          </p:nvSpPr>
          <p:spPr bwMode="auto">
            <a:xfrm>
              <a:off x="416" y="2479"/>
              <a:ext cx="323" cy="173"/>
            </a:xfrm>
            <a:custGeom>
              <a:avLst/>
              <a:gdLst>
                <a:gd name="T0" fmla="*/ 0 w 1294"/>
                <a:gd name="T1" fmla="*/ 0 h 692"/>
                <a:gd name="T2" fmla="*/ 0 w 1294"/>
                <a:gd name="T3" fmla="*/ 0 h 692"/>
                <a:gd name="T4" fmla="*/ 0 w 1294"/>
                <a:gd name="T5" fmla="*/ 1 h 692"/>
                <a:gd name="T6" fmla="*/ 0 w 1294"/>
                <a:gd name="T7" fmla="*/ 1 h 692"/>
                <a:gd name="T8" fmla="*/ 0 w 1294"/>
                <a:gd name="T9" fmla="*/ 1 h 692"/>
                <a:gd name="T10" fmla="*/ 0 w 1294"/>
                <a:gd name="T11" fmla="*/ 1 h 692"/>
                <a:gd name="T12" fmla="*/ 0 w 1294"/>
                <a:gd name="T13" fmla="*/ 1 h 692"/>
                <a:gd name="T14" fmla="*/ 0 w 1294"/>
                <a:gd name="T15" fmla="*/ 1 h 692"/>
                <a:gd name="T16" fmla="*/ 0 w 1294"/>
                <a:gd name="T17" fmla="*/ 1 h 692"/>
                <a:gd name="T18" fmla="*/ 0 w 1294"/>
                <a:gd name="T19" fmla="*/ 1 h 692"/>
                <a:gd name="T20" fmla="*/ 0 w 1294"/>
                <a:gd name="T21" fmla="*/ 1 h 692"/>
                <a:gd name="T22" fmla="*/ 0 w 1294"/>
                <a:gd name="T23" fmla="*/ 1 h 692"/>
                <a:gd name="T24" fmla="*/ 1 w 1294"/>
                <a:gd name="T25" fmla="*/ 1 h 692"/>
                <a:gd name="T26" fmla="*/ 1 w 1294"/>
                <a:gd name="T27" fmla="*/ 1 h 692"/>
                <a:gd name="T28" fmla="*/ 1 w 1294"/>
                <a:gd name="T29" fmla="*/ 1 h 692"/>
                <a:gd name="T30" fmla="*/ 1 w 1294"/>
                <a:gd name="T31" fmla="*/ 1 h 692"/>
                <a:gd name="T32" fmla="*/ 1 w 1294"/>
                <a:gd name="T33" fmla="*/ 1 h 692"/>
                <a:gd name="T34" fmla="*/ 1 w 1294"/>
                <a:gd name="T35" fmla="*/ 1 h 692"/>
                <a:gd name="T36" fmla="*/ 1 w 1294"/>
                <a:gd name="T37" fmla="*/ 1 h 692"/>
                <a:gd name="T38" fmla="*/ 1 w 1294"/>
                <a:gd name="T39" fmla="*/ 1 h 692"/>
                <a:gd name="T40" fmla="*/ 1 w 1294"/>
                <a:gd name="T41" fmla="*/ 1 h 692"/>
                <a:gd name="T42" fmla="*/ 1 w 1294"/>
                <a:gd name="T43" fmla="*/ 1 h 692"/>
                <a:gd name="T44" fmla="*/ 1 w 1294"/>
                <a:gd name="T45" fmla="*/ 1 h 692"/>
                <a:gd name="T46" fmla="*/ 1 w 1294"/>
                <a:gd name="T47" fmla="*/ 0 h 692"/>
                <a:gd name="T48" fmla="*/ 1 w 1294"/>
                <a:gd name="T49" fmla="*/ 0 h 692"/>
                <a:gd name="T50" fmla="*/ 1 w 1294"/>
                <a:gd name="T51" fmla="*/ 0 h 692"/>
                <a:gd name="T52" fmla="*/ 1 w 1294"/>
                <a:gd name="T53" fmla="*/ 1 h 692"/>
                <a:gd name="T54" fmla="*/ 1 w 1294"/>
                <a:gd name="T55" fmla="*/ 1 h 692"/>
                <a:gd name="T56" fmla="*/ 1 w 1294"/>
                <a:gd name="T57" fmla="*/ 1 h 692"/>
                <a:gd name="T58" fmla="*/ 1 w 1294"/>
                <a:gd name="T59" fmla="*/ 1 h 692"/>
                <a:gd name="T60" fmla="*/ 1 w 1294"/>
                <a:gd name="T61" fmla="*/ 1 h 692"/>
                <a:gd name="T62" fmla="*/ 1 w 1294"/>
                <a:gd name="T63" fmla="*/ 1 h 692"/>
                <a:gd name="T64" fmla="*/ 1 w 1294"/>
                <a:gd name="T65" fmla="*/ 1 h 692"/>
                <a:gd name="T66" fmla="*/ 1 w 1294"/>
                <a:gd name="T67" fmla="*/ 1 h 692"/>
                <a:gd name="T68" fmla="*/ 1 w 1294"/>
                <a:gd name="T69" fmla="*/ 1 h 692"/>
                <a:gd name="T70" fmla="*/ 1 w 1294"/>
                <a:gd name="T71" fmla="*/ 1 h 692"/>
                <a:gd name="T72" fmla="*/ 1 w 1294"/>
                <a:gd name="T73" fmla="*/ 1 h 692"/>
                <a:gd name="T74" fmla="*/ 1 w 1294"/>
                <a:gd name="T75" fmla="*/ 1 h 692"/>
                <a:gd name="T76" fmla="*/ 0 w 1294"/>
                <a:gd name="T77" fmla="*/ 1 h 692"/>
                <a:gd name="T78" fmla="*/ 0 w 1294"/>
                <a:gd name="T79" fmla="*/ 1 h 692"/>
                <a:gd name="T80" fmla="*/ 0 w 1294"/>
                <a:gd name="T81" fmla="*/ 1 h 692"/>
                <a:gd name="T82" fmla="*/ 0 w 1294"/>
                <a:gd name="T83" fmla="*/ 1 h 692"/>
                <a:gd name="T84" fmla="*/ 0 w 1294"/>
                <a:gd name="T85" fmla="*/ 1 h 692"/>
                <a:gd name="T86" fmla="*/ 0 w 1294"/>
                <a:gd name="T87" fmla="*/ 1 h 692"/>
                <a:gd name="T88" fmla="*/ 0 w 1294"/>
                <a:gd name="T89" fmla="*/ 1 h 692"/>
                <a:gd name="T90" fmla="*/ 0 w 1294"/>
                <a:gd name="T91" fmla="*/ 1 h 692"/>
                <a:gd name="T92" fmla="*/ 0 w 1294"/>
                <a:gd name="T93" fmla="*/ 1 h 692"/>
                <a:gd name="T94" fmla="*/ 0 w 1294"/>
                <a:gd name="T95" fmla="*/ 0 h 692"/>
                <a:gd name="T96" fmla="*/ 0 w 1294"/>
                <a:gd name="T97" fmla="*/ 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4"/>
                <a:gd name="T148" fmla="*/ 0 h 692"/>
                <a:gd name="T149" fmla="*/ 1294 w 1294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4" h="692">
                  <a:moveTo>
                    <a:pt x="39" y="68"/>
                  </a:moveTo>
                  <a:lnTo>
                    <a:pt x="39" y="149"/>
                  </a:lnTo>
                  <a:lnTo>
                    <a:pt x="43" y="227"/>
                  </a:lnTo>
                  <a:lnTo>
                    <a:pt x="50" y="300"/>
                  </a:lnTo>
                  <a:lnTo>
                    <a:pt x="64" y="367"/>
                  </a:lnTo>
                  <a:lnTo>
                    <a:pt x="85" y="434"/>
                  </a:lnTo>
                  <a:lnTo>
                    <a:pt x="118" y="496"/>
                  </a:lnTo>
                  <a:lnTo>
                    <a:pt x="163" y="556"/>
                  </a:lnTo>
                  <a:lnTo>
                    <a:pt x="223" y="615"/>
                  </a:lnTo>
                  <a:lnTo>
                    <a:pt x="249" y="619"/>
                  </a:lnTo>
                  <a:lnTo>
                    <a:pt x="277" y="623"/>
                  </a:lnTo>
                  <a:lnTo>
                    <a:pt x="303" y="627"/>
                  </a:lnTo>
                  <a:lnTo>
                    <a:pt x="331" y="630"/>
                  </a:lnTo>
                  <a:lnTo>
                    <a:pt x="358" y="633"/>
                  </a:lnTo>
                  <a:lnTo>
                    <a:pt x="384" y="637"/>
                  </a:lnTo>
                  <a:lnTo>
                    <a:pt x="413" y="639"/>
                  </a:lnTo>
                  <a:lnTo>
                    <a:pt x="441" y="642"/>
                  </a:lnTo>
                  <a:lnTo>
                    <a:pt x="468" y="643"/>
                  </a:lnTo>
                  <a:lnTo>
                    <a:pt x="497" y="645"/>
                  </a:lnTo>
                  <a:lnTo>
                    <a:pt x="525" y="647"/>
                  </a:lnTo>
                  <a:lnTo>
                    <a:pt x="554" y="648"/>
                  </a:lnTo>
                  <a:lnTo>
                    <a:pt x="582" y="648"/>
                  </a:lnTo>
                  <a:lnTo>
                    <a:pt x="612" y="648"/>
                  </a:lnTo>
                  <a:lnTo>
                    <a:pt x="641" y="648"/>
                  </a:lnTo>
                  <a:lnTo>
                    <a:pt x="671" y="648"/>
                  </a:lnTo>
                  <a:lnTo>
                    <a:pt x="700" y="647"/>
                  </a:lnTo>
                  <a:lnTo>
                    <a:pt x="730" y="645"/>
                  </a:lnTo>
                  <a:lnTo>
                    <a:pt x="761" y="644"/>
                  </a:lnTo>
                  <a:lnTo>
                    <a:pt x="792" y="642"/>
                  </a:lnTo>
                  <a:lnTo>
                    <a:pt x="823" y="639"/>
                  </a:lnTo>
                  <a:lnTo>
                    <a:pt x="853" y="637"/>
                  </a:lnTo>
                  <a:lnTo>
                    <a:pt x="884" y="633"/>
                  </a:lnTo>
                  <a:lnTo>
                    <a:pt x="917" y="629"/>
                  </a:lnTo>
                  <a:lnTo>
                    <a:pt x="948" y="624"/>
                  </a:lnTo>
                  <a:lnTo>
                    <a:pt x="981" y="619"/>
                  </a:lnTo>
                  <a:lnTo>
                    <a:pt x="1013" y="614"/>
                  </a:lnTo>
                  <a:lnTo>
                    <a:pt x="1046" y="608"/>
                  </a:lnTo>
                  <a:lnTo>
                    <a:pt x="1078" y="600"/>
                  </a:lnTo>
                  <a:lnTo>
                    <a:pt x="1112" y="593"/>
                  </a:lnTo>
                  <a:lnTo>
                    <a:pt x="1146" y="585"/>
                  </a:lnTo>
                  <a:lnTo>
                    <a:pt x="1180" y="576"/>
                  </a:lnTo>
                  <a:lnTo>
                    <a:pt x="1184" y="565"/>
                  </a:lnTo>
                  <a:lnTo>
                    <a:pt x="1192" y="536"/>
                  </a:lnTo>
                  <a:lnTo>
                    <a:pt x="1205" y="489"/>
                  </a:lnTo>
                  <a:lnTo>
                    <a:pt x="1220" y="425"/>
                  </a:lnTo>
                  <a:lnTo>
                    <a:pt x="1232" y="343"/>
                  </a:lnTo>
                  <a:lnTo>
                    <a:pt x="1244" y="244"/>
                  </a:lnTo>
                  <a:lnTo>
                    <a:pt x="1249" y="130"/>
                  </a:lnTo>
                  <a:lnTo>
                    <a:pt x="1246" y="0"/>
                  </a:lnTo>
                  <a:lnTo>
                    <a:pt x="1294" y="78"/>
                  </a:lnTo>
                  <a:lnTo>
                    <a:pt x="1293" y="148"/>
                  </a:lnTo>
                  <a:lnTo>
                    <a:pt x="1288" y="217"/>
                  </a:lnTo>
                  <a:lnTo>
                    <a:pt x="1281" y="286"/>
                  </a:lnTo>
                  <a:lnTo>
                    <a:pt x="1271" y="355"/>
                  </a:lnTo>
                  <a:lnTo>
                    <a:pt x="1259" y="422"/>
                  </a:lnTo>
                  <a:lnTo>
                    <a:pt x="1244" y="490"/>
                  </a:lnTo>
                  <a:lnTo>
                    <a:pt x="1227" y="558"/>
                  </a:lnTo>
                  <a:lnTo>
                    <a:pt x="1209" y="625"/>
                  </a:lnTo>
                  <a:lnTo>
                    <a:pt x="1176" y="630"/>
                  </a:lnTo>
                  <a:lnTo>
                    <a:pt x="1145" y="635"/>
                  </a:lnTo>
                  <a:lnTo>
                    <a:pt x="1115" y="640"/>
                  </a:lnTo>
                  <a:lnTo>
                    <a:pt x="1086" y="645"/>
                  </a:lnTo>
                  <a:lnTo>
                    <a:pt x="1057" y="650"/>
                  </a:lnTo>
                  <a:lnTo>
                    <a:pt x="1030" y="654"/>
                  </a:lnTo>
                  <a:lnTo>
                    <a:pt x="1002" y="659"/>
                  </a:lnTo>
                  <a:lnTo>
                    <a:pt x="976" y="663"/>
                  </a:lnTo>
                  <a:lnTo>
                    <a:pt x="949" y="667"/>
                  </a:lnTo>
                  <a:lnTo>
                    <a:pt x="923" y="670"/>
                  </a:lnTo>
                  <a:lnTo>
                    <a:pt x="897" y="674"/>
                  </a:lnTo>
                  <a:lnTo>
                    <a:pt x="870" y="678"/>
                  </a:lnTo>
                  <a:lnTo>
                    <a:pt x="844" y="680"/>
                  </a:lnTo>
                  <a:lnTo>
                    <a:pt x="818" y="684"/>
                  </a:lnTo>
                  <a:lnTo>
                    <a:pt x="792" y="687"/>
                  </a:lnTo>
                  <a:lnTo>
                    <a:pt x="764" y="688"/>
                  </a:lnTo>
                  <a:lnTo>
                    <a:pt x="736" y="689"/>
                  </a:lnTo>
                  <a:lnTo>
                    <a:pt x="708" y="691"/>
                  </a:lnTo>
                  <a:lnTo>
                    <a:pt x="679" y="692"/>
                  </a:lnTo>
                  <a:lnTo>
                    <a:pt x="649" y="692"/>
                  </a:lnTo>
                  <a:lnTo>
                    <a:pt x="617" y="692"/>
                  </a:lnTo>
                  <a:lnTo>
                    <a:pt x="586" y="692"/>
                  </a:lnTo>
                  <a:lnTo>
                    <a:pt x="554" y="691"/>
                  </a:lnTo>
                  <a:lnTo>
                    <a:pt x="518" y="689"/>
                  </a:lnTo>
                  <a:lnTo>
                    <a:pt x="482" y="687"/>
                  </a:lnTo>
                  <a:lnTo>
                    <a:pt x="446" y="684"/>
                  </a:lnTo>
                  <a:lnTo>
                    <a:pt x="407" y="680"/>
                  </a:lnTo>
                  <a:lnTo>
                    <a:pt x="366" y="677"/>
                  </a:lnTo>
                  <a:lnTo>
                    <a:pt x="323" y="672"/>
                  </a:lnTo>
                  <a:lnTo>
                    <a:pt x="279" y="667"/>
                  </a:lnTo>
                  <a:lnTo>
                    <a:pt x="233" y="660"/>
                  </a:lnTo>
                  <a:lnTo>
                    <a:pt x="184" y="654"/>
                  </a:lnTo>
                  <a:lnTo>
                    <a:pt x="141" y="598"/>
                  </a:lnTo>
                  <a:lnTo>
                    <a:pt x="106" y="541"/>
                  </a:lnTo>
                  <a:lnTo>
                    <a:pt x="80" y="485"/>
                  </a:lnTo>
                  <a:lnTo>
                    <a:pt x="59" y="429"/>
                  </a:lnTo>
                  <a:lnTo>
                    <a:pt x="41" y="370"/>
                  </a:lnTo>
                  <a:lnTo>
                    <a:pt x="26" y="310"/>
                  </a:lnTo>
                  <a:lnTo>
                    <a:pt x="14" y="244"/>
                  </a:lnTo>
                  <a:lnTo>
                    <a:pt x="0" y="174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304" name="Freeform 33"/>
            <p:cNvSpPr>
              <a:spLocks/>
            </p:cNvSpPr>
            <p:nvPr/>
          </p:nvSpPr>
          <p:spPr bwMode="auto">
            <a:xfrm>
              <a:off x="429" y="2706"/>
              <a:ext cx="310" cy="39"/>
            </a:xfrm>
            <a:custGeom>
              <a:avLst/>
              <a:gdLst>
                <a:gd name="T0" fmla="*/ 0 w 1243"/>
                <a:gd name="T1" fmla="*/ 0 h 156"/>
                <a:gd name="T2" fmla="*/ 0 w 1243"/>
                <a:gd name="T3" fmla="*/ 0 h 156"/>
                <a:gd name="T4" fmla="*/ 0 w 1243"/>
                <a:gd name="T5" fmla="*/ 0 h 156"/>
                <a:gd name="T6" fmla="*/ 0 w 1243"/>
                <a:gd name="T7" fmla="*/ 0 h 156"/>
                <a:gd name="T8" fmla="*/ 0 w 1243"/>
                <a:gd name="T9" fmla="*/ 0 h 156"/>
                <a:gd name="T10" fmla="*/ 0 w 1243"/>
                <a:gd name="T11" fmla="*/ 0 h 156"/>
                <a:gd name="T12" fmla="*/ 0 w 1243"/>
                <a:gd name="T13" fmla="*/ 0 h 156"/>
                <a:gd name="T14" fmla="*/ 0 w 1243"/>
                <a:gd name="T15" fmla="*/ 0 h 156"/>
                <a:gd name="T16" fmla="*/ 1 w 1243"/>
                <a:gd name="T17" fmla="*/ 0 h 156"/>
                <a:gd name="T18" fmla="*/ 1 w 1243"/>
                <a:gd name="T19" fmla="*/ 0 h 156"/>
                <a:gd name="T20" fmla="*/ 1 w 1243"/>
                <a:gd name="T21" fmla="*/ 0 h 156"/>
                <a:gd name="T22" fmla="*/ 1 w 1243"/>
                <a:gd name="T23" fmla="*/ 0 h 156"/>
                <a:gd name="T24" fmla="*/ 1 w 1243"/>
                <a:gd name="T25" fmla="*/ 0 h 156"/>
                <a:gd name="T26" fmla="*/ 1 w 1243"/>
                <a:gd name="T27" fmla="*/ 0 h 156"/>
                <a:gd name="T28" fmla="*/ 1 w 1243"/>
                <a:gd name="T29" fmla="*/ 0 h 156"/>
                <a:gd name="T30" fmla="*/ 1 w 1243"/>
                <a:gd name="T31" fmla="*/ 0 h 156"/>
                <a:gd name="T32" fmla="*/ 1 w 1243"/>
                <a:gd name="T33" fmla="*/ 0 h 156"/>
                <a:gd name="T34" fmla="*/ 1 w 1243"/>
                <a:gd name="T35" fmla="*/ 0 h 156"/>
                <a:gd name="T36" fmla="*/ 1 w 1243"/>
                <a:gd name="T37" fmla="*/ 0 h 156"/>
                <a:gd name="T38" fmla="*/ 1 w 1243"/>
                <a:gd name="T39" fmla="*/ 0 h 156"/>
                <a:gd name="T40" fmla="*/ 1 w 1243"/>
                <a:gd name="T41" fmla="*/ 0 h 156"/>
                <a:gd name="T42" fmla="*/ 1 w 1243"/>
                <a:gd name="T43" fmla="*/ 0 h 156"/>
                <a:gd name="T44" fmla="*/ 1 w 1243"/>
                <a:gd name="T45" fmla="*/ 0 h 156"/>
                <a:gd name="T46" fmla="*/ 0 w 1243"/>
                <a:gd name="T47" fmla="*/ 0 h 156"/>
                <a:gd name="T48" fmla="*/ 0 w 1243"/>
                <a:gd name="T49" fmla="*/ 0 h 156"/>
                <a:gd name="T50" fmla="*/ 0 w 1243"/>
                <a:gd name="T51" fmla="*/ 0 h 156"/>
                <a:gd name="T52" fmla="*/ 0 w 1243"/>
                <a:gd name="T53" fmla="*/ 0 h 156"/>
                <a:gd name="T54" fmla="*/ 0 w 1243"/>
                <a:gd name="T55" fmla="*/ 0 h 156"/>
                <a:gd name="T56" fmla="*/ 0 w 1243"/>
                <a:gd name="T57" fmla="*/ 0 h 156"/>
                <a:gd name="T58" fmla="*/ 0 w 1243"/>
                <a:gd name="T59" fmla="*/ 0 h 156"/>
                <a:gd name="T60" fmla="*/ 0 w 1243"/>
                <a:gd name="T61" fmla="*/ 0 h 156"/>
                <a:gd name="T62" fmla="*/ 0 w 1243"/>
                <a:gd name="T63" fmla="*/ 0 h 156"/>
                <a:gd name="T64" fmla="*/ 0 w 1243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3"/>
                <a:gd name="T100" fmla="*/ 0 h 156"/>
                <a:gd name="T101" fmla="*/ 1243 w 1243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3" h="156">
                  <a:moveTo>
                    <a:pt x="0" y="30"/>
                  </a:moveTo>
                  <a:lnTo>
                    <a:pt x="45" y="42"/>
                  </a:lnTo>
                  <a:lnTo>
                    <a:pt x="90" y="52"/>
                  </a:lnTo>
                  <a:lnTo>
                    <a:pt x="134" y="60"/>
                  </a:lnTo>
                  <a:lnTo>
                    <a:pt x="177" y="69"/>
                  </a:lnTo>
                  <a:lnTo>
                    <a:pt x="219" y="77"/>
                  </a:lnTo>
                  <a:lnTo>
                    <a:pt x="261" y="84"/>
                  </a:lnTo>
                  <a:lnTo>
                    <a:pt x="302" y="91"/>
                  </a:lnTo>
                  <a:lnTo>
                    <a:pt x="343" y="96"/>
                  </a:lnTo>
                  <a:lnTo>
                    <a:pt x="383" y="101"/>
                  </a:lnTo>
                  <a:lnTo>
                    <a:pt x="423" y="104"/>
                  </a:lnTo>
                  <a:lnTo>
                    <a:pt x="462" y="107"/>
                  </a:lnTo>
                  <a:lnTo>
                    <a:pt x="501" y="109"/>
                  </a:lnTo>
                  <a:lnTo>
                    <a:pt x="540" y="112"/>
                  </a:lnTo>
                  <a:lnTo>
                    <a:pt x="577" y="113"/>
                  </a:lnTo>
                  <a:lnTo>
                    <a:pt x="615" y="113"/>
                  </a:lnTo>
                  <a:lnTo>
                    <a:pt x="653" y="112"/>
                  </a:lnTo>
                  <a:lnTo>
                    <a:pt x="690" y="111"/>
                  </a:lnTo>
                  <a:lnTo>
                    <a:pt x="728" y="109"/>
                  </a:lnTo>
                  <a:lnTo>
                    <a:pt x="764" y="106"/>
                  </a:lnTo>
                  <a:lnTo>
                    <a:pt x="800" y="102"/>
                  </a:lnTo>
                  <a:lnTo>
                    <a:pt x="837" y="98"/>
                  </a:lnTo>
                  <a:lnTo>
                    <a:pt x="873" y="93"/>
                  </a:lnTo>
                  <a:lnTo>
                    <a:pt x="909" y="87"/>
                  </a:lnTo>
                  <a:lnTo>
                    <a:pt x="944" y="81"/>
                  </a:lnTo>
                  <a:lnTo>
                    <a:pt x="981" y="73"/>
                  </a:lnTo>
                  <a:lnTo>
                    <a:pt x="1017" y="65"/>
                  </a:lnTo>
                  <a:lnTo>
                    <a:pt x="1053" y="55"/>
                  </a:lnTo>
                  <a:lnTo>
                    <a:pt x="1088" y="47"/>
                  </a:lnTo>
                  <a:lnTo>
                    <a:pt x="1125" y="37"/>
                  </a:lnTo>
                  <a:lnTo>
                    <a:pt x="1161" y="25"/>
                  </a:lnTo>
                  <a:lnTo>
                    <a:pt x="1197" y="13"/>
                  </a:lnTo>
                  <a:lnTo>
                    <a:pt x="1234" y="0"/>
                  </a:lnTo>
                  <a:lnTo>
                    <a:pt x="1243" y="50"/>
                  </a:lnTo>
                  <a:lnTo>
                    <a:pt x="1194" y="64"/>
                  </a:lnTo>
                  <a:lnTo>
                    <a:pt x="1146" y="78"/>
                  </a:lnTo>
                  <a:lnTo>
                    <a:pt x="1100" y="91"/>
                  </a:lnTo>
                  <a:lnTo>
                    <a:pt x="1055" y="101"/>
                  </a:lnTo>
                  <a:lnTo>
                    <a:pt x="1011" y="111"/>
                  </a:lnTo>
                  <a:lnTo>
                    <a:pt x="968" y="119"/>
                  </a:lnTo>
                  <a:lnTo>
                    <a:pt x="926" y="127"/>
                  </a:lnTo>
                  <a:lnTo>
                    <a:pt x="886" y="134"/>
                  </a:lnTo>
                  <a:lnTo>
                    <a:pt x="845" y="139"/>
                  </a:lnTo>
                  <a:lnTo>
                    <a:pt x="805" y="144"/>
                  </a:lnTo>
                  <a:lnTo>
                    <a:pt x="767" y="148"/>
                  </a:lnTo>
                  <a:lnTo>
                    <a:pt x="729" y="152"/>
                  </a:lnTo>
                  <a:lnTo>
                    <a:pt x="691" y="154"/>
                  </a:lnTo>
                  <a:lnTo>
                    <a:pt x="655" y="156"/>
                  </a:lnTo>
                  <a:lnTo>
                    <a:pt x="619" y="156"/>
                  </a:lnTo>
                  <a:lnTo>
                    <a:pt x="582" y="156"/>
                  </a:lnTo>
                  <a:lnTo>
                    <a:pt x="547" y="154"/>
                  </a:lnTo>
                  <a:lnTo>
                    <a:pt x="512" y="153"/>
                  </a:lnTo>
                  <a:lnTo>
                    <a:pt x="477" y="151"/>
                  </a:lnTo>
                  <a:lnTo>
                    <a:pt x="442" y="147"/>
                  </a:lnTo>
                  <a:lnTo>
                    <a:pt x="407" y="143"/>
                  </a:lnTo>
                  <a:lnTo>
                    <a:pt x="372" y="138"/>
                  </a:lnTo>
                  <a:lnTo>
                    <a:pt x="337" y="133"/>
                  </a:lnTo>
                  <a:lnTo>
                    <a:pt x="302" y="128"/>
                  </a:lnTo>
                  <a:lnTo>
                    <a:pt x="267" y="122"/>
                  </a:lnTo>
                  <a:lnTo>
                    <a:pt x="232" y="114"/>
                  </a:lnTo>
                  <a:lnTo>
                    <a:pt x="195" y="107"/>
                  </a:lnTo>
                  <a:lnTo>
                    <a:pt x="159" y="99"/>
                  </a:lnTo>
                  <a:lnTo>
                    <a:pt x="123" y="92"/>
                  </a:lnTo>
                  <a:lnTo>
                    <a:pt x="85" y="83"/>
                  </a:lnTo>
                  <a:lnTo>
                    <a:pt x="48" y="74"/>
                  </a:lnTo>
                  <a:lnTo>
                    <a:pt x="9" y="6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305" name="Freeform 34"/>
            <p:cNvSpPr>
              <a:spLocks/>
            </p:cNvSpPr>
            <p:nvPr/>
          </p:nvSpPr>
          <p:spPr bwMode="auto">
            <a:xfrm>
              <a:off x="426" y="2784"/>
              <a:ext cx="313" cy="50"/>
            </a:xfrm>
            <a:custGeom>
              <a:avLst/>
              <a:gdLst>
                <a:gd name="T0" fmla="*/ 0 w 1254"/>
                <a:gd name="T1" fmla="*/ 0 h 203"/>
                <a:gd name="T2" fmla="*/ 0 w 1254"/>
                <a:gd name="T3" fmla="*/ 0 h 203"/>
                <a:gd name="T4" fmla="*/ 0 w 1254"/>
                <a:gd name="T5" fmla="*/ 0 h 203"/>
                <a:gd name="T6" fmla="*/ 0 w 1254"/>
                <a:gd name="T7" fmla="*/ 0 h 203"/>
                <a:gd name="T8" fmla="*/ 0 w 1254"/>
                <a:gd name="T9" fmla="*/ 0 h 203"/>
                <a:gd name="T10" fmla="*/ 0 w 1254"/>
                <a:gd name="T11" fmla="*/ 0 h 203"/>
                <a:gd name="T12" fmla="*/ 0 w 1254"/>
                <a:gd name="T13" fmla="*/ 0 h 203"/>
                <a:gd name="T14" fmla="*/ 0 w 1254"/>
                <a:gd name="T15" fmla="*/ 0 h 203"/>
                <a:gd name="T16" fmla="*/ 1 w 1254"/>
                <a:gd name="T17" fmla="*/ 0 h 203"/>
                <a:gd name="T18" fmla="*/ 1 w 1254"/>
                <a:gd name="T19" fmla="*/ 0 h 203"/>
                <a:gd name="T20" fmla="*/ 1 w 1254"/>
                <a:gd name="T21" fmla="*/ 0 h 203"/>
                <a:gd name="T22" fmla="*/ 1 w 1254"/>
                <a:gd name="T23" fmla="*/ 0 h 203"/>
                <a:gd name="T24" fmla="*/ 1 w 1254"/>
                <a:gd name="T25" fmla="*/ 0 h 203"/>
                <a:gd name="T26" fmla="*/ 1 w 1254"/>
                <a:gd name="T27" fmla="*/ 0 h 203"/>
                <a:gd name="T28" fmla="*/ 1 w 1254"/>
                <a:gd name="T29" fmla="*/ 0 h 203"/>
                <a:gd name="T30" fmla="*/ 1 w 1254"/>
                <a:gd name="T31" fmla="*/ 0 h 203"/>
                <a:gd name="T32" fmla="*/ 1 w 1254"/>
                <a:gd name="T33" fmla="*/ 0 h 203"/>
                <a:gd name="T34" fmla="*/ 1 w 1254"/>
                <a:gd name="T35" fmla="*/ 0 h 203"/>
                <a:gd name="T36" fmla="*/ 1 w 1254"/>
                <a:gd name="T37" fmla="*/ 0 h 203"/>
                <a:gd name="T38" fmla="*/ 1 w 1254"/>
                <a:gd name="T39" fmla="*/ 0 h 203"/>
                <a:gd name="T40" fmla="*/ 1 w 1254"/>
                <a:gd name="T41" fmla="*/ 0 h 203"/>
                <a:gd name="T42" fmla="*/ 1 w 1254"/>
                <a:gd name="T43" fmla="*/ 0 h 203"/>
                <a:gd name="T44" fmla="*/ 1 w 1254"/>
                <a:gd name="T45" fmla="*/ 0 h 203"/>
                <a:gd name="T46" fmla="*/ 1 w 1254"/>
                <a:gd name="T47" fmla="*/ 0 h 203"/>
                <a:gd name="T48" fmla="*/ 1 w 1254"/>
                <a:gd name="T49" fmla="*/ 0 h 203"/>
                <a:gd name="T50" fmla="*/ 0 w 1254"/>
                <a:gd name="T51" fmla="*/ 0 h 203"/>
                <a:gd name="T52" fmla="*/ 0 w 1254"/>
                <a:gd name="T53" fmla="*/ 0 h 203"/>
                <a:gd name="T54" fmla="*/ 0 w 1254"/>
                <a:gd name="T55" fmla="*/ 0 h 203"/>
                <a:gd name="T56" fmla="*/ 0 w 1254"/>
                <a:gd name="T57" fmla="*/ 0 h 203"/>
                <a:gd name="T58" fmla="*/ 0 w 1254"/>
                <a:gd name="T59" fmla="*/ 0 h 203"/>
                <a:gd name="T60" fmla="*/ 0 w 1254"/>
                <a:gd name="T61" fmla="*/ 0 h 203"/>
                <a:gd name="T62" fmla="*/ 0 w 1254"/>
                <a:gd name="T63" fmla="*/ 0 h 203"/>
                <a:gd name="T64" fmla="*/ 0 w 1254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4"/>
                <a:gd name="T100" fmla="*/ 0 h 203"/>
                <a:gd name="T101" fmla="*/ 1254 w 1254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4" h="203">
                  <a:moveTo>
                    <a:pt x="0" y="30"/>
                  </a:moveTo>
                  <a:lnTo>
                    <a:pt x="45" y="43"/>
                  </a:lnTo>
                  <a:lnTo>
                    <a:pt x="90" y="55"/>
                  </a:lnTo>
                  <a:lnTo>
                    <a:pt x="134" y="68"/>
                  </a:lnTo>
                  <a:lnTo>
                    <a:pt x="178" y="78"/>
                  </a:lnTo>
                  <a:lnTo>
                    <a:pt x="220" y="88"/>
                  </a:lnTo>
                  <a:lnTo>
                    <a:pt x="263" y="98"/>
                  </a:lnTo>
                  <a:lnTo>
                    <a:pt x="304" y="105"/>
                  </a:lnTo>
                  <a:lnTo>
                    <a:pt x="345" y="114"/>
                  </a:lnTo>
                  <a:lnTo>
                    <a:pt x="387" y="120"/>
                  </a:lnTo>
                  <a:lnTo>
                    <a:pt x="427" y="127"/>
                  </a:lnTo>
                  <a:lnTo>
                    <a:pt x="467" y="132"/>
                  </a:lnTo>
                  <a:lnTo>
                    <a:pt x="507" y="135"/>
                  </a:lnTo>
                  <a:lnTo>
                    <a:pt x="547" y="139"/>
                  </a:lnTo>
                  <a:lnTo>
                    <a:pt x="586" y="142"/>
                  </a:lnTo>
                  <a:lnTo>
                    <a:pt x="625" y="143"/>
                  </a:lnTo>
                  <a:lnTo>
                    <a:pt x="662" y="143"/>
                  </a:lnTo>
                  <a:lnTo>
                    <a:pt x="701" y="143"/>
                  </a:lnTo>
                  <a:lnTo>
                    <a:pt x="739" y="140"/>
                  </a:lnTo>
                  <a:lnTo>
                    <a:pt x="776" y="138"/>
                  </a:lnTo>
                  <a:lnTo>
                    <a:pt x="814" y="134"/>
                  </a:lnTo>
                  <a:lnTo>
                    <a:pt x="851" y="129"/>
                  </a:lnTo>
                  <a:lnTo>
                    <a:pt x="888" y="124"/>
                  </a:lnTo>
                  <a:lnTo>
                    <a:pt x="925" y="117"/>
                  </a:lnTo>
                  <a:lnTo>
                    <a:pt x="962" y="108"/>
                  </a:lnTo>
                  <a:lnTo>
                    <a:pt x="998" y="99"/>
                  </a:lnTo>
                  <a:lnTo>
                    <a:pt x="1034" y="89"/>
                  </a:lnTo>
                  <a:lnTo>
                    <a:pt x="1072" y="77"/>
                  </a:lnTo>
                  <a:lnTo>
                    <a:pt x="1108" y="64"/>
                  </a:lnTo>
                  <a:lnTo>
                    <a:pt x="1145" y="50"/>
                  </a:lnTo>
                  <a:lnTo>
                    <a:pt x="1181" y="35"/>
                  </a:lnTo>
                  <a:lnTo>
                    <a:pt x="1217" y="18"/>
                  </a:lnTo>
                  <a:lnTo>
                    <a:pt x="1254" y="0"/>
                  </a:lnTo>
                  <a:lnTo>
                    <a:pt x="1254" y="50"/>
                  </a:lnTo>
                  <a:lnTo>
                    <a:pt x="1211" y="65"/>
                  </a:lnTo>
                  <a:lnTo>
                    <a:pt x="1170" y="80"/>
                  </a:lnTo>
                  <a:lnTo>
                    <a:pt x="1131" y="94"/>
                  </a:lnTo>
                  <a:lnTo>
                    <a:pt x="1094" y="108"/>
                  </a:lnTo>
                  <a:lnTo>
                    <a:pt x="1059" y="120"/>
                  </a:lnTo>
                  <a:lnTo>
                    <a:pt x="1024" y="132"/>
                  </a:lnTo>
                  <a:lnTo>
                    <a:pt x="992" y="143"/>
                  </a:lnTo>
                  <a:lnTo>
                    <a:pt x="960" y="153"/>
                  </a:lnTo>
                  <a:lnTo>
                    <a:pt x="929" y="162"/>
                  </a:lnTo>
                  <a:lnTo>
                    <a:pt x="899" y="171"/>
                  </a:lnTo>
                  <a:lnTo>
                    <a:pt x="869" y="178"/>
                  </a:lnTo>
                  <a:lnTo>
                    <a:pt x="839" y="184"/>
                  </a:lnTo>
                  <a:lnTo>
                    <a:pt x="809" y="189"/>
                  </a:lnTo>
                  <a:lnTo>
                    <a:pt x="779" y="194"/>
                  </a:lnTo>
                  <a:lnTo>
                    <a:pt x="749" y="198"/>
                  </a:lnTo>
                  <a:lnTo>
                    <a:pt x="719" y="201"/>
                  </a:lnTo>
                  <a:lnTo>
                    <a:pt x="687" y="202"/>
                  </a:lnTo>
                  <a:lnTo>
                    <a:pt x="655" y="203"/>
                  </a:lnTo>
                  <a:lnTo>
                    <a:pt x="621" y="202"/>
                  </a:lnTo>
                  <a:lnTo>
                    <a:pt x="587" y="201"/>
                  </a:lnTo>
                  <a:lnTo>
                    <a:pt x="551" y="198"/>
                  </a:lnTo>
                  <a:lnTo>
                    <a:pt x="513" y="193"/>
                  </a:lnTo>
                  <a:lnTo>
                    <a:pt x="473" y="188"/>
                  </a:lnTo>
                  <a:lnTo>
                    <a:pt x="432" y="182"/>
                  </a:lnTo>
                  <a:lnTo>
                    <a:pt x="388" y="176"/>
                  </a:lnTo>
                  <a:lnTo>
                    <a:pt x="342" y="167"/>
                  </a:lnTo>
                  <a:lnTo>
                    <a:pt x="294" y="157"/>
                  </a:lnTo>
                  <a:lnTo>
                    <a:pt x="242" y="145"/>
                  </a:lnTo>
                  <a:lnTo>
                    <a:pt x="188" y="133"/>
                  </a:lnTo>
                  <a:lnTo>
                    <a:pt x="130" y="119"/>
                  </a:lnTo>
                  <a:lnTo>
                    <a:pt x="69" y="104"/>
                  </a:lnTo>
                  <a:lnTo>
                    <a:pt x="5" y="8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306" name="Freeform 35"/>
            <p:cNvSpPr>
              <a:spLocks/>
            </p:cNvSpPr>
            <p:nvPr/>
          </p:nvSpPr>
          <p:spPr bwMode="auto">
            <a:xfrm>
              <a:off x="706" y="2633"/>
              <a:ext cx="31" cy="68"/>
            </a:xfrm>
            <a:custGeom>
              <a:avLst/>
              <a:gdLst>
                <a:gd name="T0" fmla="*/ 0 w 123"/>
                <a:gd name="T1" fmla="*/ 0 h 275"/>
                <a:gd name="T2" fmla="*/ 0 w 123"/>
                <a:gd name="T3" fmla="*/ 0 h 275"/>
                <a:gd name="T4" fmla="*/ 0 w 123"/>
                <a:gd name="T5" fmla="*/ 0 h 275"/>
                <a:gd name="T6" fmla="*/ 0 w 123"/>
                <a:gd name="T7" fmla="*/ 0 h 275"/>
                <a:gd name="T8" fmla="*/ 0 w 123"/>
                <a:gd name="T9" fmla="*/ 0 h 275"/>
                <a:gd name="T10" fmla="*/ 0 w 123"/>
                <a:gd name="T11" fmla="*/ 0 h 275"/>
                <a:gd name="T12" fmla="*/ 0 w 123"/>
                <a:gd name="T13" fmla="*/ 0 h 275"/>
                <a:gd name="T14" fmla="*/ 0 w 123"/>
                <a:gd name="T15" fmla="*/ 0 h 275"/>
                <a:gd name="T16" fmla="*/ 0 w 123"/>
                <a:gd name="T17" fmla="*/ 0 h 275"/>
                <a:gd name="T18" fmla="*/ 0 w 123"/>
                <a:gd name="T19" fmla="*/ 0 h 275"/>
                <a:gd name="T20" fmla="*/ 0 w 123"/>
                <a:gd name="T21" fmla="*/ 0 h 275"/>
                <a:gd name="T22" fmla="*/ 0 w 123"/>
                <a:gd name="T23" fmla="*/ 0 h 275"/>
                <a:gd name="T24" fmla="*/ 0 w 123"/>
                <a:gd name="T25" fmla="*/ 0 h 275"/>
                <a:gd name="T26" fmla="*/ 0 w 123"/>
                <a:gd name="T27" fmla="*/ 0 h 275"/>
                <a:gd name="T28" fmla="*/ 0 w 123"/>
                <a:gd name="T29" fmla="*/ 0 h 275"/>
                <a:gd name="T30" fmla="*/ 0 w 123"/>
                <a:gd name="T31" fmla="*/ 0 h 275"/>
                <a:gd name="T32" fmla="*/ 0 w 123"/>
                <a:gd name="T33" fmla="*/ 0 h 275"/>
                <a:gd name="T34" fmla="*/ 0 w 123"/>
                <a:gd name="T35" fmla="*/ 0 h 275"/>
                <a:gd name="T36" fmla="*/ 0 w 123"/>
                <a:gd name="T37" fmla="*/ 0 h 2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275"/>
                <a:gd name="T59" fmla="*/ 123 w 123"/>
                <a:gd name="T60" fmla="*/ 275 h 2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275">
                  <a:moveTo>
                    <a:pt x="29" y="0"/>
                  </a:moveTo>
                  <a:lnTo>
                    <a:pt x="50" y="34"/>
                  </a:lnTo>
                  <a:lnTo>
                    <a:pt x="67" y="65"/>
                  </a:lnTo>
                  <a:lnTo>
                    <a:pt x="80" y="94"/>
                  </a:lnTo>
                  <a:lnTo>
                    <a:pt x="90" y="123"/>
                  </a:lnTo>
                  <a:lnTo>
                    <a:pt x="99" y="152"/>
                  </a:lnTo>
                  <a:lnTo>
                    <a:pt x="106" y="185"/>
                  </a:lnTo>
                  <a:lnTo>
                    <a:pt x="114" y="222"/>
                  </a:lnTo>
                  <a:lnTo>
                    <a:pt x="123" y="265"/>
                  </a:lnTo>
                  <a:lnTo>
                    <a:pt x="86" y="275"/>
                  </a:lnTo>
                  <a:lnTo>
                    <a:pt x="85" y="233"/>
                  </a:lnTo>
                  <a:lnTo>
                    <a:pt x="81" y="198"/>
                  </a:lnTo>
                  <a:lnTo>
                    <a:pt x="74" y="167"/>
                  </a:lnTo>
                  <a:lnTo>
                    <a:pt x="65" y="138"/>
                  </a:lnTo>
                  <a:lnTo>
                    <a:pt x="52" y="111"/>
                  </a:lnTo>
                  <a:lnTo>
                    <a:pt x="37" y="83"/>
                  </a:lnTo>
                  <a:lnTo>
                    <a:pt x="20" y="52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307" name="Freeform 36"/>
            <p:cNvSpPr>
              <a:spLocks/>
            </p:cNvSpPr>
            <p:nvPr/>
          </p:nvSpPr>
          <p:spPr bwMode="auto">
            <a:xfrm>
              <a:off x="731" y="2710"/>
              <a:ext cx="10" cy="74"/>
            </a:xfrm>
            <a:custGeom>
              <a:avLst/>
              <a:gdLst>
                <a:gd name="T0" fmla="*/ 0 w 38"/>
                <a:gd name="T1" fmla="*/ 0 h 297"/>
                <a:gd name="T2" fmla="*/ 0 w 38"/>
                <a:gd name="T3" fmla="*/ 0 h 297"/>
                <a:gd name="T4" fmla="*/ 0 w 38"/>
                <a:gd name="T5" fmla="*/ 0 h 297"/>
                <a:gd name="T6" fmla="*/ 0 w 38"/>
                <a:gd name="T7" fmla="*/ 0 h 297"/>
                <a:gd name="T8" fmla="*/ 0 w 38"/>
                <a:gd name="T9" fmla="*/ 0 h 297"/>
                <a:gd name="T10" fmla="*/ 0 w 38"/>
                <a:gd name="T11" fmla="*/ 0 h 297"/>
                <a:gd name="T12" fmla="*/ 0 w 38"/>
                <a:gd name="T13" fmla="*/ 0 h 297"/>
                <a:gd name="T14" fmla="*/ 0 w 38"/>
                <a:gd name="T15" fmla="*/ 0 h 297"/>
                <a:gd name="T16" fmla="*/ 0 w 38"/>
                <a:gd name="T17" fmla="*/ 0 h 297"/>
                <a:gd name="T18" fmla="*/ 0 w 38"/>
                <a:gd name="T19" fmla="*/ 0 h 297"/>
                <a:gd name="T20" fmla="*/ 0 w 38"/>
                <a:gd name="T21" fmla="*/ 0 h 2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97"/>
                <a:gd name="T35" fmla="*/ 38 w 38"/>
                <a:gd name="T36" fmla="*/ 297 h 2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97">
                  <a:moveTo>
                    <a:pt x="25" y="0"/>
                  </a:moveTo>
                  <a:lnTo>
                    <a:pt x="30" y="70"/>
                  </a:lnTo>
                  <a:lnTo>
                    <a:pt x="34" y="139"/>
                  </a:lnTo>
                  <a:lnTo>
                    <a:pt x="37" y="209"/>
                  </a:lnTo>
                  <a:lnTo>
                    <a:pt x="38" y="279"/>
                  </a:lnTo>
                  <a:lnTo>
                    <a:pt x="6" y="297"/>
                  </a:lnTo>
                  <a:lnTo>
                    <a:pt x="9" y="220"/>
                  </a:lnTo>
                  <a:lnTo>
                    <a:pt x="10" y="154"/>
                  </a:lnTo>
                  <a:lnTo>
                    <a:pt x="8" y="89"/>
                  </a:lnTo>
                  <a:lnTo>
                    <a:pt x="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308" name="Freeform 37"/>
            <p:cNvSpPr>
              <a:spLocks/>
            </p:cNvSpPr>
            <p:nvPr/>
          </p:nvSpPr>
          <p:spPr bwMode="auto">
            <a:xfrm>
              <a:off x="431" y="2642"/>
              <a:ext cx="41" cy="66"/>
            </a:xfrm>
            <a:custGeom>
              <a:avLst/>
              <a:gdLst>
                <a:gd name="T0" fmla="*/ 0 w 164"/>
                <a:gd name="T1" fmla="*/ 0 h 264"/>
                <a:gd name="T2" fmla="*/ 0 w 164"/>
                <a:gd name="T3" fmla="*/ 0 h 264"/>
                <a:gd name="T4" fmla="*/ 0 w 164"/>
                <a:gd name="T5" fmla="*/ 0 h 264"/>
                <a:gd name="T6" fmla="*/ 0 w 164"/>
                <a:gd name="T7" fmla="*/ 0 h 264"/>
                <a:gd name="T8" fmla="*/ 0 w 164"/>
                <a:gd name="T9" fmla="*/ 0 h 264"/>
                <a:gd name="T10" fmla="*/ 0 w 164"/>
                <a:gd name="T11" fmla="*/ 0 h 264"/>
                <a:gd name="T12" fmla="*/ 0 w 164"/>
                <a:gd name="T13" fmla="*/ 0 h 264"/>
                <a:gd name="T14" fmla="*/ 0 w 164"/>
                <a:gd name="T15" fmla="*/ 0 h 264"/>
                <a:gd name="T16" fmla="*/ 0 w 164"/>
                <a:gd name="T17" fmla="*/ 0 h 264"/>
                <a:gd name="T18" fmla="*/ 0 w 164"/>
                <a:gd name="T19" fmla="*/ 0 h 264"/>
                <a:gd name="T20" fmla="*/ 0 w 164"/>
                <a:gd name="T21" fmla="*/ 0 h 264"/>
                <a:gd name="T22" fmla="*/ 0 w 164"/>
                <a:gd name="T23" fmla="*/ 0 h 264"/>
                <a:gd name="T24" fmla="*/ 0 w 164"/>
                <a:gd name="T25" fmla="*/ 0 h 264"/>
                <a:gd name="T26" fmla="*/ 0 w 164"/>
                <a:gd name="T27" fmla="*/ 0 h 264"/>
                <a:gd name="T28" fmla="*/ 0 w 164"/>
                <a:gd name="T29" fmla="*/ 0 h 264"/>
                <a:gd name="T30" fmla="*/ 0 w 164"/>
                <a:gd name="T31" fmla="*/ 0 h 264"/>
                <a:gd name="T32" fmla="*/ 0 w 164"/>
                <a:gd name="T33" fmla="*/ 0 h 264"/>
                <a:gd name="T34" fmla="*/ 0 w 164"/>
                <a:gd name="T35" fmla="*/ 0 h 264"/>
                <a:gd name="T36" fmla="*/ 0 w 164"/>
                <a:gd name="T37" fmla="*/ 0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264"/>
                <a:gd name="T59" fmla="*/ 164 w 164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264">
                  <a:moveTo>
                    <a:pt x="164" y="5"/>
                  </a:moveTo>
                  <a:lnTo>
                    <a:pt x="137" y="34"/>
                  </a:lnTo>
                  <a:lnTo>
                    <a:pt x="117" y="62"/>
                  </a:lnTo>
                  <a:lnTo>
                    <a:pt x="102" y="92"/>
                  </a:lnTo>
                  <a:lnTo>
                    <a:pt x="89" y="122"/>
                  </a:lnTo>
                  <a:lnTo>
                    <a:pt x="79" y="155"/>
                  </a:lnTo>
                  <a:lnTo>
                    <a:pt x="69" y="189"/>
                  </a:lnTo>
                  <a:lnTo>
                    <a:pt x="57" y="225"/>
                  </a:lnTo>
                  <a:lnTo>
                    <a:pt x="42" y="264"/>
                  </a:lnTo>
                  <a:lnTo>
                    <a:pt x="0" y="253"/>
                  </a:lnTo>
                  <a:lnTo>
                    <a:pt x="9" y="218"/>
                  </a:lnTo>
                  <a:lnTo>
                    <a:pt x="19" y="185"/>
                  </a:lnTo>
                  <a:lnTo>
                    <a:pt x="33" y="153"/>
                  </a:lnTo>
                  <a:lnTo>
                    <a:pt x="47" y="122"/>
                  </a:lnTo>
                  <a:lnTo>
                    <a:pt x="63" y="91"/>
                  </a:lnTo>
                  <a:lnTo>
                    <a:pt x="80" y="61"/>
                  </a:lnTo>
                  <a:lnTo>
                    <a:pt x="99" y="31"/>
                  </a:lnTo>
                  <a:lnTo>
                    <a:pt x="118" y="0"/>
                  </a:lnTo>
                  <a:lnTo>
                    <a:pt x="164" y="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309" name="Freeform 38"/>
            <p:cNvSpPr>
              <a:spLocks/>
            </p:cNvSpPr>
            <p:nvPr/>
          </p:nvSpPr>
          <p:spPr bwMode="auto">
            <a:xfrm>
              <a:off x="425" y="2492"/>
              <a:ext cx="55" cy="143"/>
            </a:xfrm>
            <a:custGeom>
              <a:avLst/>
              <a:gdLst>
                <a:gd name="T0" fmla="*/ 0 w 219"/>
                <a:gd name="T1" fmla="*/ 0 h 573"/>
                <a:gd name="T2" fmla="*/ 0 w 219"/>
                <a:gd name="T3" fmla="*/ 0 h 573"/>
                <a:gd name="T4" fmla="*/ 0 w 219"/>
                <a:gd name="T5" fmla="*/ 0 h 573"/>
                <a:gd name="T6" fmla="*/ 0 w 219"/>
                <a:gd name="T7" fmla="*/ 0 h 573"/>
                <a:gd name="T8" fmla="*/ 0 w 219"/>
                <a:gd name="T9" fmla="*/ 0 h 573"/>
                <a:gd name="T10" fmla="*/ 0 w 219"/>
                <a:gd name="T11" fmla="*/ 0 h 573"/>
                <a:gd name="T12" fmla="*/ 0 w 219"/>
                <a:gd name="T13" fmla="*/ 0 h 573"/>
                <a:gd name="T14" fmla="*/ 0 w 219"/>
                <a:gd name="T15" fmla="*/ 0 h 573"/>
                <a:gd name="T16" fmla="*/ 0 w 219"/>
                <a:gd name="T17" fmla="*/ 0 h 573"/>
                <a:gd name="T18" fmla="*/ 0 w 219"/>
                <a:gd name="T19" fmla="*/ 0 h 573"/>
                <a:gd name="T20" fmla="*/ 0 w 219"/>
                <a:gd name="T21" fmla="*/ 0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573"/>
                <a:gd name="T35" fmla="*/ 219 w 219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573">
                  <a:moveTo>
                    <a:pt x="50" y="74"/>
                  </a:moveTo>
                  <a:lnTo>
                    <a:pt x="44" y="208"/>
                  </a:lnTo>
                  <a:lnTo>
                    <a:pt x="82" y="377"/>
                  </a:lnTo>
                  <a:lnTo>
                    <a:pt x="219" y="573"/>
                  </a:lnTo>
                  <a:lnTo>
                    <a:pt x="163" y="560"/>
                  </a:lnTo>
                  <a:lnTo>
                    <a:pt x="88" y="460"/>
                  </a:lnTo>
                  <a:lnTo>
                    <a:pt x="25" y="327"/>
                  </a:lnTo>
                  <a:lnTo>
                    <a:pt x="0" y="194"/>
                  </a:lnTo>
                  <a:lnTo>
                    <a:pt x="0" y="88"/>
                  </a:lnTo>
                  <a:lnTo>
                    <a:pt x="63" y="0"/>
                  </a:lnTo>
                  <a:lnTo>
                    <a:pt x="50" y="7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310" name="Freeform 39"/>
            <p:cNvSpPr>
              <a:spLocks/>
            </p:cNvSpPr>
            <p:nvPr/>
          </p:nvSpPr>
          <p:spPr bwMode="auto">
            <a:xfrm>
              <a:off x="527" y="2440"/>
              <a:ext cx="23" cy="199"/>
            </a:xfrm>
            <a:custGeom>
              <a:avLst/>
              <a:gdLst>
                <a:gd name="T0" fmla="*/ 0 w 93"/>
                <a:gd name="T1" fmla="*/ 0 h 796"/>
                <a:gd name="T2" fmla="*/ 0 w 93"/>
                <a:gd name="T3" fmla="*/ 0 h 796"/>
                <a:gd name="T4" fmla="*/ 0 w 93"/>
                <a:gd name="T5" fmla="*/ 0 h 796"/>
                <a:gd name="T6" fmla="*/ 0 w 93"/>
                <a:gd name="T7" fmla="*/ 0 h 796"/>
                <a:gd name="T8" fmla="*/ 0 w 93"/>
                <a:gd name="T9" fmla="*/ 0 h 796"/>
                <a:gd name="T10" fmla="*/ 0 w 93"/>
                <a:gd name="T11" fmla="*/ 1 h 796"/>
                <a:gd name="T12" fmla="*/ 0 w 93"/>
                <a:gd name="T13" fmla="*/ 1 h 796"/>
                <a:gd name="T14" fmla="*/ 0 w 93"/>
                <a:gd name="T15" fmla="*/ 1 h 796"/>
                <a:gd name="T16" fmla="*/ 0 w 93"/>
                <a:gd name="T17" fmla="*/ 1 h 796"/>
                <a:gd name="T18" fmla="*/ 0 w 93"/>
                <a:gd name="T19" fmla="*/ 1 h 796"/>
                <a:gd name="T20" fmla="*/ 0 w 93"/>
                <a:gd name="T21" fmla="*/ 1 h 796"/>
                <a:gd name="T22" fmla="*/ 0 w 93"/>
                <a:gd name="T23" fmla="*/ 1 h 796"/>
                <a:gd name="T24" fmla="*/ 0 w 93"/>
                <a:gd name="T25" fmla="*/ 1 h 796"/>
                <a:gd name="T26" fmla="*/ 0 w 93"/>
                <a:gd name="T27" fmla="*/ 1 h 796"/>
                <a:gd name="T28" fmla="*/ 0 w 93"/>
                <a:gd name="T29" fmla="*/ 1 h 796"/>
                <a:gd name="T30" fmla="*/ 0 w 93"/>
                <a:gd name="T31" fmla="*/ 0 h 796"/>
                <a:gd name="T32" fmla="*/ 0 w 93"/>
                <a:gd name="T33" fmla="*/ 0 h 796"/>
                <a:gd name="T34" fmla="*/ 0 w 93"/>
                <a:gd name="T35" fmla="*/ 0 h 796"/>
                <a:gd name="T36" fmla="*/ 0 w 93"/>
                <a:gd name="T37" fmla="*/ 0 h 7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96"/>
                <a:gd name="T59" fmla="*/ 93 w 93"/>
                <a:gd name="T60" fmla="*/ 796 h 7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96">
                  <a:moveTo>
                    <a:pt x="63" y="0"/>
                  </a:moveTo>
                  <a:lnTo>
                    <a:pt x="28" y="49"/>
                  </a:lnTo>
                  <a:lnTo>
                    <a:pt x="14" y="141"/>
                  </a:lnTo>
                  <a:lnTo>
                    <a:pt x="5" y="233"/>
                  </a:lnTo>
                  <a:lnTo>
                    <a:pt x="0" y="322"/>
                  </a:lnTo>
                  <a:lnTo>
                    <a:pt x="0" y="411"/>
                  </a:lnTo>
                  <a:lnTo>
                    <a:pt x="5" y="500"/>
                  </a:lnTo>
                  <a:lnTo>
                    <a:pt x="14" y="591"/>
                  </a:lnTo>
                  <a:lnTo>
                    <a:pt x="29" y="684"/>
                  </a:lnTo>
                  <a:lnTo>
                    <a:pt x="49" y="782"/>
                  </a:lnTo>
                  <a:lnTo>
                    <a:pt x="93" y="796"/>
                  </a:lnTo>
                  <a:lnTo>
                    <a:pt x="65" y="698"/>
                  </a:lnTo>
                  <a:lnTo>
                    <a:pt x="47" y="591"/>
                  </a:lnTo>
                  <a:lnTo>
                    <a:pt x="35" y="481"/>
                  </a:lnTo>
                  <a:lnTo>
                    <a:pt x="32" y="371"/>
                  </a:lnTo>
                  <a:lnTo>
                    <a:pt x="33" y="264"/>
                  </a:lnTo>
                  <a:lnTo>
                    <a:pt x="39" y="164"/>
                  </a:lnTo>
                  <a:lnTo>
                    <a:pt x="49" y="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311" name="Freeform 40"/>
            <p:cNvSpPr>
              <a:spLocks/>
            </p:cNvSpPr>
            <p:nvPr/>
          </p:nvSpPr>
          <p:spPr bwMode="auto">
            <a:xfrm>
              <a:off x="634" y="2448"/>
              <a:ext cx="19" cy="185"/>
            </a:xfrm>
            <a:custGeom>
              <a:avLst/>
              <a:gdLst>
                <a:gd name="T0" fmla="*/ 0 w 78"/>
                <a:gd name="T1" fmla="*/ 0 h 741"/>
                <a:gd name="T2" fmla="*/ 0 w 78"/>
                <a:gd name="T3" fmla="*/ 0 h 741"/>
                <a:gd name="T4" fmla="*/ 0 w 78"/>
                <a:gd name="T5" fmla="*/ 0 h 741"/>
                <a:gd name="T6" fmla="*/ 0 w 78"/>
                <a:gd name="T7" fmla="*/ 0 h 741"/>
                <a:gd name="T8" fmla="*/ 0 w 78"/>
                <a:gd name="T9" fmla="*/ 0 h 741"/>
                <a:gd name="T10" fmla="*/ 0 w 78"/>
                <a:gd name="T11" fmla="*/ 0 h 741"/>
                <a:gd name="T12" fmla="*/ 0 w 78"/>
                <a:gd name="T13" fmla="*/ 0 h 741"/>
                <a:gd name="T14" fmla="*/ 0 w 78"/>
                <a:gd name="T15" fmla="*/ 0 h 741"/>
                <a:gd name="T16" fmla="*/ 0 w 78"/>
                <a:gd name="T17" fmla="*/ 1 h 741"/>
                <a:gd name="T18" fmla="*/ 0 w 78"/>
                <a:gd name="T19" fmla="*/ 1 h 741"/>
                <a:gd name="T20" fmla="*/ 0 w 78"/>
                <a:gd name="T21" fmla="*/ 0 h 741"/>
                <a:gd name="T22" fmla="*/ 0 w 78"/>
                <a:gd name="T23" fmla="*/ 0 h 741"/>
                <a:gd name="T24" fmla="*/ 0 w 78"/>
                <a:gd name="T25" fmla="*/ 0 h 741"/>
                <a:gd name="T26" fmla="*/ 0 w 78"/>
                <a:gd name="T27" fmla="*/ 0 h 741"/>
                <a:gd name="T28" fmla="*/ 0 w 78"/>
                <a:gd name="T29" fmla="*/ 0 h 741"/>
                <a:gd name="T30" fmla="*/ 0 w 78"/>
                <a:gd name="T31" fmla="*/ 0 h 7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741"/>
                <a:gd name="T50" fmla="*/ 78 w 78"/>
                <a:gd name="T51" fmla="*/ 741 h 7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741">
                  <a:moveTo>
                    <a:pt x="33" y="0"/>
                  </a:moveTo>
                  <a:lnTo>
                    <a:pt x="43" y="95"/>
                  </a:lnTo>
                  <a:lnTo>
                    <a:pt x="49" y="188"/>
                  </a:lnTo>
                  <a:lnTo>
                    <a:pt x="51" y="279"/>
                  </a:lnTo>
                  <a:lnTo>
                    <a:pt x="48" y="371"/>
                  </a:lnTo>
                  <a:lnTo>
                    <a:pt x="42" y="462"/>
                  </a:lnTo>
                  <a:lnTo>
                    <a:pt x="32" y="554"/>
                  </a:lnTo>
                  <a:lnTo>
                    <a:pt x="18" y="647"/>
                  </a:lnTo>
                  <a:lnTo>
                    <a:pt x="0" y="741"/>
                  </a:lnTo>
                  <a:lnTo>
                    <a:pt x="46" y="733"/>
                  </a:lnTo>
                  <a:lnTo>
                    <a:pt x="71" y="534"/>
                  </a:lnTo>
                  <a:lnTo>
                    <a:pt x="77" y="405"/>
                  </a:lnTo>
                  <a:lnTo>
                    <a:pt x="78" y="297"/>
                  </a:lnTo>
                  <a:lnTo>
                    <a:pt x="74" y="193"/>
                  </a:lnTo>
                  <a:lnTo>
                    <a:pt x="69" y="7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312" name="Freeform 41"/>
            <p:cNvSpPr>
              <a:spLocks/>
            </p:cNvSpPr>
            <p:nvPr/>
          </p:nvSpPr>
          <p:spPr bwMode="auto">
            <a:xfrm>
              <a:off x="421" y="2699"/>
              <a:ext cx="318" cy="38"/>
            </a:xfrm>
            <a:custGeom>
              <a:avLst/>
              <a:gdLst>
                <a:gd name="T0" fmla="*/ 0 w 1274"/>
                <a:gd name="T1" fmla="*/ 0 h 150"/>
                <a:gd name="T2" fmla="*/ 0 w 1274"/>
                <a:gd name="T3" fmla="*/ 0 h 150"/>
                <a:gd name="T4" fmla="*/ 0 w 1274"/>
                <a:gd name="T5" fmla="*/ 0 h 150"/>
                <a:gd name="T6" fmla="*/ 0 w 1274"/>
                <a:gd name="T7" fmla="*/ 0 h 150"/>
                <a:gd name="T8" fmla="*/ 0 w 1274"/>
                <a:gd name="T9" fmla="*/ 0 h 150"/>
                <a:gd name="T10" fmla="*/ 0 w 1274"/>
                <a:gd name="T11" fmla="*/ 0 h 150"/>
                <a:gd name="T12" fmla="*/ 0 w 1274"/>
                <a:gd name="T13" fmla="*/ 0 h 150"/>
                <a:gd name="T14" fmla="*/ 0 w 1274"/>
                <a:gd name="T15" fmla="*/ 0 h 150"/>
                <a:gd name="T16" fmla="*/ 1 w 1274"/>
                <a:gd name="T17" fmla="*/ 0 h 150"/>
                <a:gd name="T18" fmla="*/ 1 w 1274"/>
                <a:gd name="T19" fmla="*/ 0 h 150"/>
                <a:gd name="T20" fmla="*/ 1 w 1274"/>
                <a:gd name="T21" fmla="*/ 0 h 150"/>
                <a:gd name="T22" fmla="*/ 1 w 1274"/>
                <a:gd name="T23" fmla="*/ 0 h 150"/>
                <a:gd name="T24" fmla="*/ 1 w 1274"/>
                <a:gd name="T25" fmla="*/ 0 h 150"/>
                <a:gd name="T26" fmla="*/ 1 w 1274"/>
                <a:gd name="T27" fmla="*/ 0 h 150"/>
                <a:gd name="T28" fmla="*/ 1 w 1274"/>
                <a:gd name="T29" fmla="*/ 0 h 150"/>
                <a:gd name="T30" fmla="*/ 1 w 1274"/>
                <a:gd name="T31" fmla="*/ 0 h 150"/>
                <a:gd name="T32" fmla="*/ 1 w 1274"/>
                <a:gd name="T33" fmla="*/ 0 h 150"/>
                <a:gd name="T34" fmla="*/ 1 w 1274"/>
                <a:gd name="T35" fmla="*/ 0 h 150"/>
                <a:gd name="T36" fmla="*/ 1 w 1274"/>
                <a:gd name="T37" fmla="*/ 0 h 150"/>
                <a:gd name="T38" fmla="*/ 1 w 1274"/>
                <a:gd name="T39" fmla="*/ 0 h 150"/>
                <a:gd name="T40" fmla="*/ 1 w 1274"/>
                <a:gd name="T41" fmla="*/ 0 h 150"/>
                <a:gd name="T42" fmla="*/ 1 w 1274"/>
                <a:gd name="T43" fmla="*/ 0 h 150"/>
                <a:gd name="T44" fmla="*/ 1 w 1274"/>
                <a:gd name="T45" fmla="*/ 0 h 150"/>
                <a:gd name="T46" fmla="*/ 1 w 1274"/>
                <a:gd name="T47" fmla="*/ 0 h 150"/>
                <a:gd name="T48" fmla="*/ 0 w 1274"/>
                <a:gd name="T49" fmla="*/ 0 h 150"/>
                <a:gd name="T50" fmla="*/ 0 w 1274"/>
                <a:gd name="T51" fmla="*/ 0 h 150"/>
                <a:gd name="T52" fmla="*/ 0 w 1274"/>
                <a:gd name="T53" fmla="*/ 0 h 150"/>
                <a:gd name="T54" fmla="*/ 0 w 1274"/>
                <a:gd name="T55" fmla="*/ 0 h 150"/>
                <a:gd name="T56" fmla="*/ 0 w 1274"/>
                <a:gd name="T57" fmla="*/ 0 h 150"/>
                <a:gd name="T58" fmla="*/ 0 w 1274"/>
                <a:gd name="T59" fmla="*/ 0 h 150"/>
                <a:gd name="T60" fmla="*/ 0 w 1274"/>
                <a:gd name="T61" fmla="*/ 0 h 150"/>
                <a:gd name="T62" fmla="*/ 0 w 1274"/>
                <a:gd name="T63" fmla="*/ 0 h 150"/>
                <a:gd name="T64" fmla="*/ 0 w 1274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4"/>
                <a:gd name="T100" fmla="*/ 0 h 150"/>
                <a:gd name="T101" fmla="*/ 1274 w 1274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4" h="150">
                  <a:moveTo>
                    <a:pt x="20" y="27"/>
                  </a:moveTo>
                  <a:lnTo>
                    <a:pt x="65" y="39"/>
                  </a:lnTo>
                  <a:lnTo>
                    <a:pt x="110" y="49"/>
                  </a:lnTo>
                  <a:lnTo>
                    <a:pt x="154" y="57"/>
                  </a:lnTo>
                  <a:lnTo>
                    <a:pt x="196" y="66"/>
                  </a:lnTo>
                  <a:lnTo>
                    <a:pt x="239" y="74"/>
                  </a:lnTo>
                  <a:lnTo>
                    <a:pt x="282" y="81"/>
                  </a:lnTo>
                  <a:lnTo>
                    <a:pt x="323" y="87"/>
                  </a:lnTo>
                  <a:lnTo>
                    <a:pt x="364" y="94"/>
                  </a:lnTo>
                  <a:lnTo>
                    <a:pt x="406" y="98"/>
                  </a:lnTo>
                  <a:lnTo>
                    <a:pt x="446" y="103"/>
                  </a:lnTo>
                  <a:lnTo>
                    <a:pt x="486" y="105"/>
                  </a:lnTo>
                  <a:lnTo>
                    <a:pt x="525" y="108"/>
                  </a:lnTo>
                  <a:lnTo>
                    <a:pt x="563" y="110"/>
                  </a:lnTo>
                  <a:lnTo>
                    <a:pt x="602" y="110"/>
                  </a:lnTo>
                  <a:lnTo>
                    <a:pt x="641" y="111"/>
                  </a:lnTo>
                  <a:lnTo>
                    <a:pt x="679" y="110"/>
                  </a:lnTo>
                  <a:lnTo>
                    <a:pt x="716" y="109"/>
                  </a:lnTo>
                  <a:lnTo>
                    <a:pt x="754" y="108"/>
                  </a:lnTo>
                  <a:lnTo>
                    <a:pt x="791" y="104"/>
                  </a:lnTo>
                  <a:lnTo>
                    <a:pt x="828" y="101"/>
                  </a:lnTo>
                  <a:lnTo>
                    <a:pt x="865" y="96"/>
                  </a:lnTo>
                  <a:lnTo>
                    <a:pt x="902" y="91"/>
                  </a:lnTo>
                  <a:lnTo>
                    <a:pt x="938" y="86"/>
                  </a:lnTo>
                  <a:lnTo>
                    <a:pt x="974" y="79"/>
                  </a:lnTo>
                  <a:lnTo>
                    <a:pt x="1011" y="72"/>
                  </a:lnTo>
                  <a:lnTo>
                    <a:pt x="1047" y="64"/>
                  </a:lnTo>
                  <a:lnTo>
                    <a:pt x="1083" y="55"/>
                  </a:lnTo>
                  <a:lnTo>
                    <a:pt x="1119" y="45"/>
                  </a:lnTo>
                  <a:lnTo>
                    <a:pt x="1156" y="35"/>
                  </a:lnTo>
                  <a:lnTo>
                    <a:pt x="1192" y="24"/>
                  </a:lnTo>
                  <a:lnTo>
                    <a:pt x="1228" y="12"/>
                  </a:lnTo>
                  <a:lnTo>
                    <a:pt x="1265" y="0"/>
                  </a:lnTo>
                  <a:lnTo>
                    <a:pt x="1274" y="49"/>
                  </a:lnTo>
                  <a:lnTo>
                    <a:pt x="1231" y="62"/>
                  </a:lnTo>
                  <a:lnTo>
                    <a:pt x="1188" y="75"/>
                  </a:lnTo>
                  <a:lnTo>
                    <a:pt x="1147" y="86"/>
                  </a:lnTo>
                  <a:lnTo>
                    <a:pt x="1106" y="96"/>
                  </a:lnTo>
                  <a:lnTo>
                    <a:pt x="1066" y="105"/>
                  </a:lnTo>
                  <a:lnTo>
                    <a:pt x="1026" y="114"/>
                  </a:lnTo>
                  <a:lnTo>
                    <a:pt x="985" y="121"/>
                  </a:lnTo>
                  <a:lnTo>
                    <a:pt x="947" y="128"/>
                  </a:lnTo>
                  <a:lnTo>
                    <a:pt x="907" y="134"/>
                  </a:lnTo>
                  <a:lnTo>
                    <a:pt x="869" y="139"/>
                  </a:lnTo>
                  <a:lnTo>
                    <a:pt x="830" y="143"/>
                  </a:lnTo>
                  <a:lnTo>
                    <a:pt x="791" y="145"/>
                  </a:lnTo>
                  <a:lnTo>
                    <a:pt x="754" y="148"/>
                  </a:lnTo>
                  <a:lnTo>
                    <a:pt x="716" y="149"/>
                  </a:lnTo>
                  <a:lnTo>
                    <a:pt x="677" y="150"/>
                  </a:lnTo>
                  <a:lnTo>
                    <a:pt x="640" y="150"/>
                  </a:lnTo>
                  <a:lnTo>
                    <a:pt x="602" y="149"/>
                  </a:lnTo>
                  <a:lnTo>
                    <a:pt x="565" y="148"/>
                  </a:lnTo>
                  <a:lnTo>
                    <a:pt x="526" y="146"/>
                  </a:lnTo>
                  <a:lnTo>
                    <a:pt x="488" y="143"/>
                  </a:lnTo>
                  <a:lnTo>
                    <a:pt x="449" y="140"/>
                  </a:lnTo>
                  <a:lnTo>
                    <a:pt x="411" y="136"/>
                  </a:lnTo>
                  <a:lnTo>
                    <a:pt x="372" y="131"/>
                  </a:lnTo>
                  <a:lnTo>
                    <a:pt x="332" y="126"/>
                  </a:lnTo>
                  <a:lnTo>
                    <a:pt x="293" y="120"/>
                  </a:lnTo>
                  <a:lnTo>
                    <a:pt x="253" y="114"/>
                  </a:lnTo>
                  <a:lnTo>
                    <a:pt x="211" y="108"/>
                  </a:lnTo>
                  <a:lnTo>
                    <a:pt x="170" y="100"/>
                  </a:lnTo>
                  <a:lnTo>
                    <a:pt x="129" y="92"/>
                  </a:lnTo>
                  <a:lnTo>
                    <a:pt x="86" y="85"/>
                  </a:lnTo>
                  <a:lnTo>
                    <a:pt x="44" y="76"/>
                  </a:lnTo>
                  <a:lnTo>
                    <a:pt x="0" y="6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313" name="Freeform 42"/>
            <p:cNvSpPr>
              <a:spLocks/>
            </p:cNvSpPr>
            <p:nvPr/>
          </p:nvSpPr>
          <p:spPr bwMode="auto">
            <a:xfrm>
              <a:off x="418" y="2779"/>
              <a:ext cx="321" cy="46"/>
            </a:xfrm>
            <a:custGeom>
              <a:avLst/>
              <a:gdLst>
                <a:gd name="T0" fmla="*/ 0 w 1283"/>
                <a:gd name="T1" fmla="*/ 0 h 183"/>
                <a:gd name="T2" fmla="*/ 0 w 1283"/>
                <a:gd name="T3" fmla="*/ 0 h 183"/>
                <a:gd name="T4" fmla="*/ 0 w 1283"/>
                <a:gd name="T5" fmla="*/ 0 h 183"/>
                <a:gd name="T6" fmla="*/ 0 w 1283"/>
                <a:gd name="T7" fmla="*/ 0 h 183"/>
                <a:gd name="T8" fmla="*/ 1 w 1283"/>
                <a:gd name="T9" fmla="*/ 0 h 183"/>
                <a:gd name="T10" fmla="*/ 1 w 1283"/>
                <a:gd name="T11" fmla="*/ 0 h 183"/>
                <a:gd name="T12" fmla="*/ 1 w 1283"/>
                <a:gd name="T13" fmla="*/ 0 h 183"/>
                <a:gd name="T14" fmla="*/ 1 w 1283"/>
                <a:gd name="T15" fmla="*/ 0 h 183"/>
                <a:gd name="T16" fmla="*/ 1 w 1283"/>
                <a:gd name="T17" fmla="*/ 0 h 183"/>
                <a:gd name="T18" fmla="*/ 1 w 1283"/>
                <a:gd name="T19" fmla="*/ 0 h 183"/>
                <a:gd name="T20" fmla="*/ 1 w 1283"/>
                <a:gd name="T21" fmla="*/ 0 h 183"/>
                <a:gd name="T22" fmla="*/ 1 w 1283"/>
                <a:gd name="T23" fmla="*/ 0 h 183"/>
                <a:gd name="T24" fmla="*/ 1 w 1283"/>
                <a:gd name="T25" fmla="*/ 0 h 183"/>
                <a:gd name="T26" fmla="*/ 1 w 1283"/>
                <a:gd name="T27" fmla="*/ 0 h 183"/>
                <a:gd name="T28" fmla="*/ 1 w 1283"/>
                <a:gd name="T29" fmla="*/ 0 h 183"/>
                <a:gd name="T30" fmla="*/ 1 w 1283"/>
                <a:gd name="T31" fmla="*/ 0 h 183"/>
                <a:gd name="T32" fmla="*/ 1 w 1283"/>
                <a:gd name="T33" fmla="*/ 0 h 183"/>
                <a:gd name="T34" fmla="*/ 1 w 1283"/>
                <a:gd name="T35" fmla="*/ 0 h 183"/>
                <a:gd name="T36" fmla="*/ 1 w 1283"/>
                <a:gd name="T37" fmla="*/ 0 h 183"/>
                <a:gd name="T38" fmla="*/ 1 w 1283"/>
                <a:gd name="T39" fmla="*/ 0 h 183"/>
                <a:gd name="T40" fmla="*/ 1 w 1283"/>
                <a:gd name="T41" fmla="*/ 0 h 183"/>
                <a:gd name="T42" fmla="*/ 1 w 1283"/>
                <a:gd name="T43" fmla="*/ 0 h 183"/>
                <a:gd name="T44" fmla="*/ 1 w 1283"/>
                <a:gd name="T45" fmla="*/ 0 h 183"/>
                <a:gd name="T46" fmla="*/ 1 w 1283"/>
                <a:gd name="T47" fmla="*/ 0 h 183"/>
                <a:gd name="T48" fmla="*/ 1 w 1283"/>
                <a:gd name="T49" fmla="*/ 0 h 183"/>
                <a:gd name="T50" fmla="*/ 1 w 1283"/>
                <a:gd name="T51" fmla="*/ 0 h 183"/>
                <a:gd name="T52" fmla="*/ 1 w 1283"/>
                <a:gd name="T53" fmla="*/ 0 h 183"/>
                <a:gd name="T54" fmla="*/ 1 w 1283"/>
                <a:gd name="T55" fmla="*/ 0 h 183"/>
                <a:gd name="T56" fmla="*/ 0 w 1283"/>
                <a:gd name="T57" fmla="*/ 0 h 183"/>
                <a:gd name="T58" fmla="*/ 0 w 1283"/>
                <a:gd name="T59" fmla="*/ 0 h 183"/>
                <a:gd name="T60" fmla="*/ 0 w 1283"/>
                <a:gd name="T61" fmla="*/ 0 h 183"/>
                <a:gd name="T62" fmla="*/ 0 w 1283"/>
                <a:gd name="T63" fmla="*/ 0 h 183"/>
                <a:gd name="T64" fmla="*/ 0 w 1283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3"/>
                <a:gd name="T100" fmla="*/ 0 h 183"/>
                <a:gd name="T101" fmla="*/ 1283 w 1283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3" h="183">
                  <a:moveTo>
                    <a:pt x="29" y="29"/>
                  </a:moveTo>
                  <a:lnTo>
                    <a:pt x="74" y="41"/>
                  </a:lnTo>
                  <a:lnTo>
                    <a:pt x="119" y="54"/>
                  </a:lnTo>
                  <a:lnTo>
                    <a:pt x="163" y="66"/>
                  </a:lnTo>
                  <a:lnTo>
                    <a:pt x="207" y="76"/>
                  </a:lnTo>
                  <a:lnTo>
                    <a:pt x="249" y="86"/>
                  </a:lnTo>
                  <a:lnTo>
                    <a:pt x="292" y="96"/>
                  </a:lnTo>
                  <a:lnTo>
                    <a:pt x="333" y="104"/>
                  </a:lnTo>
                  <a:lnTo>
                    <a:pt x="374" y="113"/>
                  </a:lnTo>
                  <a:lnTo>
                    <a:pt x="416" y="119"/>
                  </a:lnTo>
                  <a:lnTo>
                    <a:pt x="456" y="125"/>
                  </a:lnTo>
                  <a:lnTo>
                    <a:pt x="496" y="130"/>
                  </a:lnTo>
                  <a:lnTo>
                    <a:pt x="536" y="134"/>
                  </a:lnTo>
                  <a:lnTo>
                    <a:pt x="576" y="138"/>
                  </a:lnTo>
                  <a:lnTo>
                    <a:pt x="615" y="140"/>
                  </a:lnTo>
                  <a:lnTo>
                    <a:pt x="654" y="141"/>
                  </a:lnTo>
                  <a:lnTo>
                    <a:pt x="691" y="141"/>
                  </a:lnTo>
                  <a:lnTo>
                    <a:pt x="730" y="141"/>
                  </a:lnTo>
                  <a:lnTo>
                    <a:pt x="768" y="139"/>
                  </a:lnTo>
                  <a:lnTo>
                    <a:pt x="805" y="136"/>
                  </a:lnTo>
                  <a:lnTo>
                    <a:pt x="843" y="133"/>
                  </a:lnTo>
                  <a:lnTo>
                    <a:pt x="880" y="129"/>
                  </a:lnTo>
                  <a:lnTo>
                    <a:pt x="917" y="123"/>
                  </a:lnTo>
                  <a:lnTo>
                    <a:pt x="954" y="115"/>
                  </a:lnTo>
                  <a:lnTo>
                    <a:pt x="991" y="108"/>
                  </a:lnTo>
                  <a:lnTo>
                    <a:pt x="1027" y="98"/>
                  </a:lnTo>
                  <a:lnTo>
                    <a:pt x="1063" y="88"/>
                  </a:lnTo>
                  <a:lnTo>
                    <a:pt x="1101" y="76"/>
                  </a:lnTo>
                  <a:lnTo>
                    <a:pt x="1137" y="64"/>
                  </a:lnTo>
                  <a:lnTo>
                    <a:pt x="1174" y="50"/>
                  </a:lnTo>
                  <a:lnTo>
                    <a:pt x="1210" y="34"/>
                  </a:lnTo>
                  <a:lnTo>
                    <a:pt x="1246" y="17"/>
                  </a:lnTo>
                  <a:lnTo>
                    <a:pt x="1283" y="0"/>
                  </a:lnTo>
                  <a:lnTo>
                    <a:pt x="1283" y="49"/>
                  </a:lnTo>
                  <a:lnTo>
                    <a:pt x="1240" y="68"/>
                  </a:lnTo>
                  <a:lnTo>
                    <a:pt x="1197" y="85"/>
                  </a:lnTo>
                  <a:lnTo>
                    <a:pt x="1156" y="101"/>
                  </a:lnTo>
                  <a:lnTo>
                    <a:pt x="1115" y="115"/>
                  </a:lnTo>
                  <a:lnTo>
                    <a:pt x="1073" y="129"/>
                  </a:lnTo>
                  <a:lnTo>
                    <a:pt x="1033" y="140"/>
                  </a:lnTo>
                  <a:lnTo>
                    <a:pt x="993" y="149"/>
                  </a:lnTo>
                  <a:lnTo>
                    <a:pt x="953" y="158"/>
                  </a:lnTo>
                  <a:lnTo>
                    <a:pt x="914" y="165"/>
                  </a:lnTo>
                  <a:lnTo>
                    <a:pt x="875" y="172"/>
                  </a:lnTo>
                  <a:lnTo>
                    <a:pt x="837" y="177"/>
                  </a:lnTo>
                  <a:lnTo>
                    <a:pt x="798" y="179"/>
                  </a:lnTo>
                  <a:lnTo>
                    <a:pt x="759" y="182"/>
                  </a:lnTo>
                  <a:lnTo>
                    <a:pt x="721" y="183"/>
                  </a:lnTo>
                  <a:lnTo>
                    <a:pt x="683" y="183"/>
                  </a:lnTo>
                  <a:lnTo>
                    <a:pt x="645" y="183"/>
                  </a:lnTo>
                  <a:lnTo>
                    <a:pt x="606" y="180"/>
                  </a:lnTo>
                  <a:lnTo>
                    <a:pt x="567" y="178"/>
                  </a:lnTo>
                  <a:lnTo>
                    <a:pt x="530" y="174"/>
                  </a:lnTo>
                  <a:lnTo>
                    <a:pt x="491" y="170"/>
                  </a:lnTo>
                  <a:lnTo>
                    <a:pt x="452" y="164"/>
                  </a:lnTo>
                  <a:lnTo>
                    <a:pt x="413" y="159"/>
                  </a:lnTo>
                  <a:lnTo>
                    <a:pt x="373" y="151"/>
                  </a:lnTo>
                  <a:lnTo>
                    <a:pt x="333" y="145"/>
                  </a:lnTo>
                  <a:lnTo>
                    <a:pt x="293" y="136"/>
                  </a:lnTo>
                  <a:lnTo>
                    <a:pt x="253" y="129"/>
                  </a:lnTo>
                  <a:lnTo>
                    <a:pt x="213" y="119"/>
                  </a:lnTo>
                  <a:lnTo>
                    <a:pt x="172" y="110"/>
                  </a:lnTo>
                  <a:lnTo>
                    <a:pt x="129" y="100"/>
                  </a:lnTo>
                  <a:lnTo>
                    <a:pt x="86" y="90"/>
                  </a:lnTo>
                  <a:lnTo>
                    <a:pt x="44" y="80"/>
                  </a:lnTo>
                  <a:lnTo>
                    <a:pt x="0" y="6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6372225" y="4508500"/>
            <a:ext cx="766763" cy="769938"/>
            <a:chOff x="346" y="2432"/>
            <a:chExt cx="483" cy="485"/>
          </a:xfrm>
        </p:grpSpPr>
        <p:sp>
          <p:nvSpPr>
            <p:cNvPr id="4248" name="Freeform 44"/>
            <p:cNvSpPr>
              <a:spLocks/>
            </p:cNvSpPr>
            <p:nvPr/>
          </p:nvSpPr>
          <p:spPr bwMode="auto">
            <a:xfrm>
              <a:off x="346" y="2432"/>
              <a:ext cx="483" cy="485"/>
            </a:xfrm>
            <a:custGeom>
              <a:avLst/>
              <a:gdLst>
                <a:gd name="T0" fmla="*/ 1 w 1933"/>
                <a:gd name="T1" fmla="*/ 0 h 1940"/>
                <a:gd name="T2" fmla="*/ 1 w 1933"/>
                <a:gd name="T3" fmla="*/ 0 h 1940"/>
                <a:gd name="T4" fmla="*/ 1 w 1933"/>
                <a:gd name="T5" fmla="*/ 0 h 1940"/>
                <a:gd name="T6" fmla="*/ 1 w 1933"/>
                <a:gd name="T7" fmla="*/ 0 h 1940"/>
                <a:gd name="T8" fmla="*/ 1 w 1933"/>
                <a:gd name="T9" fmla="*/ 0 h 1940"/>
                <a:gd name="T10" fmla="*/ 1 w 1933"/>
                <a:gd name="T11" fmla="*/ 0 h 1940"/>
                <a:gd name="T12" fmla="*/ 2 w 1933"/>
                <a:gd name="T13" fmla="*/ 1 h 1940"/>
                <a:gd name="T14" fmla="*/ 2 w 1933"/>
                <a:gd name="T15" fmla="*/ 1 h 1940"/>
                <a:gd name="T16" fmla="*/ 2 w 1933"/>
                <a:gd name="T17" fmla="*/ 1 h 1940"/>
                <a:gd name="T18" fmla="*/ 2 w 1933"/>
                <a:gd name="T19" fmla="*/ 1 h 1940"/>
                <a:gd name="T20" fmla="*/ 2 w 1933"/>
                <a:gd name="T21" fmla="*/ 1 h 1940"/>
                <a:gd name="T22" fmla="*/ 2 w 1933"/>
                <a:gd name="T23" fmla="*/ 1 h 1940"/>
                <a:gd name="T24" fmla="*/ 2 w 1933"/>
                <a:gd name="T25" fmla="*/ 1 h 1940"/>
                <a:gd name="T26" fmla="*/ 2 w 1933"/>
                <a:gd name="T27" fmla="*/ 2 h 1940"/>
                <a:gd name="T28" fmla="*/ 2 w 1933"/>
                <a:gd name="T29" fmla="*/ 2 h 1940"/>
                <a:gd name="T30" fmla="*/ 1 w 1933"/>
                <a:gd name="T31" fmla="*/ 2 h 1940"/>
                <a:gd name="T32" fmla="*/ 1 w 1933"/>
                <a:gd name="T33" fmla="*/ 2 h 1940"/>
                <a:gd name="T34" fmla="*/ 1 w 1933"/>
                <a:gd name="T35" fmla="*/ 2 h 1940"/>
                <a:gd name="T36" fmla="*/ 1 w 1933"/>
                <a:gd name="T37" fmla="*/ 2 h 1940"/>
                <a:gd name="T38" fmla="*/ 1 w 1933"/>
                <a:gd name="T39" fmla="*/ 2 h 1940"/>
                <a:gd name="T40" fmla="*/ 1 w 1933"/>
                <a:gd name="T41" fmla="*/ 2 h 1940"/>
                <a:gd name="T42" fmla="*/ 1 w 1933"/>
                <a:gd name="T43" fmla="*/ 2 h 1940"/>
                <a:gd name="T44" fmla="*/ 1 w 1933"/>
                <a:gd name="T45" fmla="*/ 2 h 1940"/>
                <a:gd name="T46" fmla="*/ 0 w 1933"/>
                <a:gd name="T47" fmla="*/ 2 h 1940"/>
                <a:gd name="T48" fmla="*/ 0 w 1933"/>
                <a:gd name="T49" fmla="*/ 2 h 1940"/>
                <a:gd name="T50" fmla="*/ 0 w 1933"/>
                <a:gd name="T51" fmla="*/ 2 h 1940"/>
                <a:gd name="T52" fmla="*/ 0 w 1933"/>
                <a:gd name="T53" fmla="*/ 2 h 1940"/>
                <a:gd name="T54" fmla="*/ 0 w 1933"/>
                <a:gd name="T55" fmla="*/ 2 h 1940"/>
                <a:gd name="T56" fmla="*/ 0 w 1933"/>
                <a:gd name="T57" fmla="*/ 2 h 1940"/>
                <a:gd name="T58" fmla="*/ 0 w 1933"/>
                <a:gd name="T59" fmla="*/ 1 h 1940"/>
                <a:gd name="T60" fmla="*/ 0 w 1933"/>
                <a:gd name="T61" fmla="*/ 1 h 1940"/>
                <a:gd name="T62" fmla="*/ 0 w 1933"/>
                <a:gd name="T63" fmla="*/ 1 h 1940"/>
                <a:gd name="T64" fmla="*/ 0 w 1933"/>
                <a:gd name="T65" fmla="*/ 1 h 1940"/>
                <a:gd name="T66" fmla="*/ 0 w 1933"/>
                <a:gd name="T67" fmla="*/ 1 h 1940"/>
                <a:gd name="T68" fmla="*/ 0 w 1933"/>
                <a:gd name="T69" fmla="*/ 1 h 1940"/>
                <a:gd name="T70" fmla="*/ 0 w 1933"/>
                <a:gd name="T71" fmla="*/ 1 h 1940"/>
                <a:gd name="T72" fmla="*/ 0 w 1933"/>
                <a:gd name="T73" fmla="*/ 1 h 1940"/>
                <a:gd name="T74" fmla="*/ 0 w 1933"/>
                <a:gd name="T75" fmla="*/ 0 h 1940"/>
                <a:gd name="T76" fmla="*/ 0 w 1933"/>
                <a:gd name="T77" fmla="*/ 0 h 1940"/>
                <a:gd name="T78" fmla="*/ 0 w 1933"/>
                <a:gd name="T79" fmla="*/ 0 h 1940"/>
                <a:gd name="T80" fmla="*/ 0 w 1933"/>
                <a:gd name="T81" fmla="*/ 0 h 1940"/>
                <a:gd name="T82" fmla="*/ 1 w 1933"/>
                <a:gd name="T83" fmla="*/ 0 h 1940"/>
                <a:gd name="T84" fmla="*/ 1 w 1933"/>
                <a:gd name="T85" fmla="*/ 0 h 1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3"/>
                <a:gd name="T130" fmla="*/ 0 h 1940"/>
                <a:gd name="T131" fmla="*/ 1933 w 1933"/>
                <a:gd name="T132" fmla="*/ 1940 h 1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3" h="1940">
                  <a:moveTo>
                    <a:pt x="967" y="0"/>
                  </a:moveTo>
                  <a:lnTo>
                    <a:pt x="1017" y="1"/>
                  </a:lnTo>
                  <a:lnTo>
                    <a:pt x="1066" y="5"/>
                  </a:lnTo>
                  <a:lnTo>
                    <a:pt x="1114" y="11"/>
                  </a:lnTo>
                  <a:lnTo>
                    <a:pt x="1161" y="20"/>
                  </a:lnTo>
                  <a:lnTo>
                    <a:pt x="1208" y="31"/>
                  </a:lnTo>
                  <a:lnTo>
                    <a:pt x="1254" y="44"/>
                  </a:lnTo>
                  <a:lnTo>
                    <a:pt x="1299" y="59"/>
                  </a:lnTo>
                  <a:lnTo>
                    <a:pt x="1343" y="76"/>
                  </a:lnTo>
                  <a:lnTo>
                    <a:pt x="1386" y="96"/>
                  </a:lnTo>
                  <a:lnTo>
                    <a:pt x="1427" y="118"/>
                  </a:lnTo>
                  <a:lnTo>
                    <a:pt x="1467" y="142"/>
                  </a:lnTo>
                  <a:lnTo>
                    <a:pt x="1507" y="167"/>
                  </a:lnTo>
                  <a:lnTo>
                    <a:pt x="1545" y="194"/>
                  </a:lnTo>
                  <a:lnTo>
                    <a:pt x="1581" y="223"/>
                  </a:lnTo>
                  <a:lnTo>
                    <a:pt x="1616" y="253"/>
                  </a:lnTo>
                  <a:lnTo>
                    <a:pt x="1650" y="286"/>
                  </a:lnTo>
                  <a:lnTo>
                    <a:pt x="1681" y="320"/>
                  </a:lnTo>
                  <a:lnTo>
                    <a:pt x="1713" y="355"/>
                  </a:lnTo>
                  <a:lnTo>
                    <a:pt x="1741" y="391"/>
                  </a:lnTo>
                  <a:lnTo>
                    <a:pt x="1768" y="430"/>
                  </a:lnTo>
                  <a:lnTo>
                    <a:pt x="1793" y="469"/>
                  </a:lnTo>
                  <a:lnTo>
                    <a:pt x="1817" y="509"/>
                  </a:lnTo>
                  <a:lnTo>
                    <a:pt x="1838" y="551"/>
                  </a:lnTo>
                  <a:lnTo>
                    <a:pt x="1857" y="594"/>
                  </a:lnTo>
                  <a:lnTo>
                    <a:pt x="1874" y="638"/>
                  </a:lnTo>
                  <a:lnTo>
                    <a:pt x="1889" y="683"/>
                  </a:lnTo>
                  <a:lnTo>
                    <a:pt x="1903" y="729"/>
                  </a:lnTo>
                  <a:lnTo>
                    <a:pt x="1913" y="776"/>
                  </a:lnTo>
                  <a:lnTo>
                    <a:pt x="1922" y="823"/>
                  </a:lnTo>
                  <a:lnTo>
                    <a:pt x="1928" y="872"/>
                  </a:lnTo>
                  <a:lnTo>
                    <a:pt x="1932" y="921"/>
                  </a:lnTo>
                  <a:lnTo>
                    <a:pt x="1933" y="971"/>
                  </a:lnTo>
                  <a:lnTo>
                    <a:pt x="1932" y="1021"/>
                  </a:lnTo>
                  <a:lnTo>
                    <a:pt x="1928" y="1070"/>
                  </a:lnTo>
                  <a:lnTo>
                    <a:pt x="1922" y="1119"/>
                  </a:lnTo>
                  <a:lnTo>
                    <a:pt x="1913" y="1167"/>
                  </a:lnTo>
                  <a:lnTo>
                    <a:pt x="1903" y="1213"/>
                  </a:lnTo>
                  <a:lnTo>
                    <a:pt x="1889" y="1259"/>
                  </a:lnTo>
                  <a:lnTo>
                    <a:pt x="1874" y="1303"/>
                  </a:lnTo>
                  <a:lnTo>
                    <a:pt x="1857" y="1347"/>
                  </a:lnTo>
                  <a:lnTo>
                    <a:pt x="1838" y="1391"/>
                  </a:lnTo>
                  <a:lnTo>
                    <a:pt x="1817" y="1432"/>
                  </a:lnTo>
                  <a:lnTo>
                    <a:pt x="1793" y="1473"/>
                  </a:lnTo>
                  <a:lnTo>
                    <a:pt x="1768" y="1513"/>
                  </a:lnTo>
                  <a:lnTo>
                    <a:pt x="1741" y="1550"/>
                  </a:lnTo>
                  <a:lnTo>
                    <a:pt x="1713" y="1587"/>
                  </a:lnTo>
                  <a:lnTo>
                    <a:pt x="1681" y="1622"/>
                  </a:lnTo>
                  <a:lnTo>
                    <a:pt x="1650" y="1656"/>
                  </a:lnTo>
                  <a:lnTo>
                    <a:pt x="1616" y="1688"/>
                  </a:lnTo>
                  <a:lnTo>
                    <a:pt x="1581" y="1718"/>
                  </a:lnTo>
                  <a:lnTo>
                    <a:pt x="1545" y="1747"/>
                  </a:lnTo>
                  <a:lnTo>
                    <a:pt x="1507" y="1775"/>
                  </a:lnTo>
                  <a:lnTo>
                    <a:pt x="1467" y="1800"/>
                  </a:lnTo>
                  <a:lnTo>
                    <a:pt x="1427" y="1823"/>
                  </a:lnTo>
                  <a:lnTo>
                    <a:pt x="1386" y="1845"/>
                  </a:lnTo>
                  <a:lnTo>
                    <a:pt x="1343" y="1864"/>
                  </a:lnTo>
                  <a:lnTo>
                    <a:pt x="1299" y="1881"/>
                  </a:lnTo>
                  <a:lnTo>
                    <a:pt x="1254" y="1896"/>
                  </a:lnTo>
                  <a:lnTo>
                    <a:pt x="1208" y="1910"/>
                  </a:lnTo>
                  <a:lnTo>
                    <a:pt x="1161" y="1920"/>
                  </a:lnTo>
                  <a:lnTo>
                    <a:pt x="1114" y="1929"/>
                  </a:lnTo>
                  <a:lnTo>
                    <a:pt x="1066" y="1935"/>
                  </a:lnTo>
                  <a:lnTo>
                    <a:pt x="1017" y="1939"/>
                  </a:lnTo>
                  <a:lnTo>
                    <a:pt x="967" y="1940"/>
                  </a:lnTo>
                  <a:lnTo>
                    <a:pt x="917" y="1939"/>
                  </a:lnTo>
                  <a:lnTo>
                    <a:pt x="868" y="1935"/>
                  </a:lnTo>
                  <a:lnTo>
                    <a:pt x="821" y="1929"/>
                  </a:lnTo>
                  <a:lnTo>
                    <a:pt x="773" y="1920"/>
                  </a:lnTo>
                  <a:lnTo>
                    <a:pt x="727" y="1910"/>
                  </a:lnTo>
                  <a:lnTo>
                    <a:pt x="680" y="1896"/>
                  </a:lnTo>
                  <a:lnTo>
                    <a:pt x="635" y="1881"/>
                  </a:lnTo>
                  <a:lnTo>
                    <a:pt x="592" y="1864"/>
                  </a:lnTo>
                  <a:lnTo>
                    <a:pt x="549" y="1845"/>
                  </a:lnTo>
                  <a:lnTo>
                    <a:pt x="508" y="1823"/>
                  </a:lnTo>
                  <a:lnTo>
                    <a:pt x="466" y="1800"/>
                  </a:lnTo>
                  <a:lnTo>
                    <a:pt x="427" y="1775"/>
                  </a:lnTo>
                  <a:lnTo>
                    <a:pt x="390" y="1747"/>
                  </a:lnTo>
                  <a:lnTo>
                    <a:pt x="354" y="1718"/>
                  </a:lnTo>
                  <a:lnTo>
                    <a:pt x="317" y="1688"/>
                  </a:lnTo>
                  <a:lnTo>
                    <a:pt x="285" y="1656"/>
                  </a:lnTo>
                  <a:lnTo>
                    <a:pt x="252" y="1622"/>
                  </a:lnTo>
                  <a:lnTo>
                    <a:pt x="222" y="1587"/>
                  </a:lnTo>
                  <a:lnTo>
                    <a:pt x="193" y="1550"/>
                  </a:lnTo>
                  <a:lnTo>
                    <a:pt x="166" y="1513"/>
                  </a:lnTo>
                  <a:lnTo>
                    <a:pt x="141" y="1473"/>
                  </a:lnTo>
                  <a:lnTo>
                    <a:pt x="117" y="1432"/>
                  </a:lnTo>
                  <a:lnTo>
                    <a:pt x="96" y="1391"/>
                  </a:lnTo>
                  <a:lnTo>
                    <a:pt x="77" y="1347"/>
                  </a:lnTo>
                  <a:lnTo>
                    <a:pt x="59" y="1303"/>
                  </a:lnTo>
                  <a:lnTo>
                    <a:pt x="44" y="1259"/>
                  </a:lnTo>
                  <a:lnTo>
                    <a:pt x="30" y="1213"/>
                  </a:lnTo>
                  <a:lnTo>
                    <a:pt x="20" y="1167"/>
                  </a:lnTo>
                  <a:lnTo>
                    <a:pt x="12" y="1119"/>
                  </a:lnTo>
                  <a:lnTo>
                    <a:pt x="5" y="1070"/>
                  </a:lnTo>
                  <a:lnTo>
                    <a:pt x="2" y="1021"/>
                  </a:lnTo>
                  <a:lnTo>
                    <a:pt x="0" y="971"/>
                  </a:lnTo>
                  <a:lnTo>
                    <a:pt x="2" y="921"/>
                  </a:lnTo>
                  <a:lnTo>
                    <a:pt x="5" y="872"/>
                  </a:lnTo>
                  <a:lnTo>
                    <a:pt x="12" y="823"/>
                  </a:lnTo>
                  <a:lnTo>
                    <a:pt x="20" y="776"/>
                  </a:lnTo>
                  <a:lnTo>
                    <a:pt x="30" y="729"/>
                  </a:lnTo>
                  <a:lnTo>
                    <a:pt x="44" y="683"/>
                  </a:lnTo>
                  <a:lnTo>
                    <a:pt x="59" y="638"/>
                  </a:lnTo>
                  <a:lnTo>
                    <a:pt x="77" y="594"/>
                  </a:lnTo>
                  <a:lnTo>
                    <a:pt x="96" y="551"/>
                  </a:lnTo>
                  <a:lnTo>
                    <a:pt x="117" y="509"/>
                  </a:lnTo>
                  <a:lnTo>
                    <a:pt x="141" y="469"/>
                  </a:lnTo>
                  <a:lnTo>
                    <a:pt x="166" y="430"/>
                  </a:lnTo>
                  <a:lnTo>
                    <a:pt x="193" y="391"/>
                  </a:lnTo>
                  <a:lnTo>
                    <a:pt x="222" y="355"/>
                  </a:lnTo>
                  <a:lnTo>
                    <a:pt x="252" y="320"/>
                  </a:lnTo>
                  <a:lnTo>
                    <a:pt x="285" y="286"/>
                  </a:lnTo>
                  <a:lnTo>
                    <a:pt x="317" y="253"/>
                  </a:lnTo>
                  <a:lnTo>
                    <a:pt x="354" y="223"/>
                  </a:lnTo>
                  <a:lnTo>
                    <a:pt x="390" y="194"/>
                  </a:lnTo>
                  <a:lnTo>
                    <a:pt x="427" y="167"/>
                  </a:lnTo>
                  <a:lnTo>
                    <a:pt x="466" y="142"/>
                  </a:lnTo>
                  <a:lnTo>
                    <a:pt x="508" y="118"/>
                  </a:lnTo>
                  <a:lnTo>
                    <a:pt x="549" y="96"/>
                  </a:lnTo>
                  <a:lnTo>
                    <a:pt x="592" y="76"/>
                  </a:lnTo>
                  <a:lnTo>
                    <a:pt x="635" y="59"/>
                  </a:lnTo>
                  <a:lnTo>
                    <a:pt x="680" y="44"/>
                  </a:lnTo>
                  <a:lnTo>
                    <a:pt x="727" y="31"/>
                  </a:lnTo>
                  <a:lnTo>
                    <a:pt x="773" y="20"/>
                  </a:lnTo>
                  <a:lnTo>
                    <a:pt x="821" y="11"/>
                  </a:lnTo>
                  <a:lnTo>
                    <a:pt x="868" y="5"/>
                  </a:lnTo>
                  <a:lnTo>
                    <a:pt x="917" y="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49" name="Freeform 45"/>
            <p:cNvSpPr>
              <a:spLocks/>
            </p:cNvSpPr>
            <p:nvPr/>
          </p:nvSpPr>
          <p:spPr bwMode="auto">
            <a:xfrm>
              <a:off x="348" y="2435"/>
              <a:ext cx="475" cy="476"/>
            </a:xfrm>
            <a:custGeom>
              <a:avLst/>
              <a:gdLst>
                <a:gd name="T0" fmla="*/ 1 w 1898"/>
                <a:gd name="T1" fmla="*/ 0 h 1902"/>
                <a:gd name="T2" fmla="*/ 1 w 1898"/>
                <a:gd name="T3" fmla="*/ 0 h 1902"/>
                <a:gd name="T4" fmla="*/ 1 w 1898"/>
                <a:gd name="T5" fmla="*/ 0 h 1902"/>
                <a:gd name="T6" fmla="*/ 2 w 1898"/>
                <a:gd name="T7" fmla="*/ 0 h 1902"/>
                <a:gd name="T8" fmla="*/ 2 w 1898"/>
                <a:gd name="T9" fmla="*/ 0 h 1902"/>
                <a:gd name="T10" fmla="*/ 2 w 1898"/>
                <a:gd name="T11" fmla="*/ 0 h 1902"/>
                <a:gd name="T12" fmla="*/ 2 w 1898"/>
                <a:gd name="T13" fmla="*/ 1 h 1902"/>
                <a:gd name="T14" fmla="*/ 2 w 1898"/>
                <a:gd name="T15" fmla="*/ 1 h 1902"/>
                <a:gd name="T16" fmla="*/ 2 w 1898"/>
                <a:gd name="T17" fmla="*/ 1 h 1902"/>
                <a:gd name="T18" fmla="*/ 2 w 1898"/>
                <a:gd name="T19" fmla="*/ 1 h 1902"/>
                <a:gd name="T20" fmla="*/ 2 w 1898"/>
                <a:gd name="T21" fmla="*/ 1 h 1902"/>
                <a:gd name="T22" fmla="*/ 2 w 1898"/>
                <a:gd name="T23" fmla="*/ 1 h 1902"/>
                <a:gd name="T24" fmla="*/ 2 w 1898"/>
                <a:gd name="T25" fmla="*/ 1 h 1902"/>
                <a:gd name="T26" fmla="*/ 2 w 1898"/>
                <a:gd name="T27" fmla="*/ 1 h 1902"/>
                <a:gd name="T28" fmla="*/ 2 w 1898"/>
                <a:gd name="T29" fmla="*/ 2 h 1902"/>
                <a:gd name="T30" fmla="*/ 2 w 1898"/>
                <a:gd name="T31" fmla="*/ 2 h 1902"/>
                <a:gd name="T32" fmla="*/ 2 w 1898"/>
                <a:gd name="T33" fmla="*/ 2 h 1902"/>
                <a:gd name="T34" fmla="*/ 2 w 1898"/>
                <a:gd name="T35" fmla="*/ 2 h 1902"/>
                <a:gd name="T36" fmla="*/ 1 w 1898"/>
                <a:gd name="T37" fmla="*/ 2 h 1902"/>
                <a:gd name="T38" fmla="*/ 1 w 1898"/>
                <a:gd name="T39" fmla="*/ 2 h 1902"/>
                <a:gd name="T40" fmla="*/ 1 w 1898"/>
                <a:gd name="T41" fmla="*/ 2 h 1902"/>
                <a:gd name="T42" fmla="*/ 1 w 1898"/>
                <a:gd name="T43" fmla="*/ 2 h 1902"/>
                <a:gd name="T44" fmla="*/ 1 w 1898"/>
                <a:gd name="T45" fmla="*/ 2 h 1902"/>
                <a:gd name="T46" fmla="*/ 1 w 1898"/>
                <a:gd name="T47" fmla="*/ 2 h 1902"/>
                <a:gd name="T48" fmla="*/ 1 w 1898"/>
                <a:gd name="T49" fmla="*/ 2 h 1902"/>
                <a:gd name="T50" fmla="*/ 1 w 1898"/>
                <a:gd name="T51" fmla="*/ 2 h 1902"/>
                <a:gd name="T52" fmla="*/ 0 w 1898"/>
                <a:gd name="T53" fmla="*/ 2 h 1902"/>
                <a:gd name="T54" fmla="*/ 0 w 1898"/>
                <a:gd name="T55" fmla="*/ 2 h 1902"/>
                <a:gd name="T56" fmla="*/ 0 w 1898"/>
                <a:gd name="T57" fmla="*/ 2 h 1902"/>
                <a:gd name="T58" fmla="*/ 0 w 1898"/>
                <a:gd name="T59" fmla="*/ 1 h 1902"/>
                <a:gd name="T60" fmla="*/ 0 w 1898"/>
                <a:gd name="T61" fmla="*/ 1 h 1902"/>
                <a:gd name="T62" fmla="*/ 0 w 1898"/>
                <a:gd name="T63" fmla="*/ 1 h 1902"/>
                <a:gd name="T64" fmla="*/ 0 w 1898"/>
                <a:gd name="T65" fmla="*/ 1 h 1902"/>
                <a:gd name="T66" fmla="*/ 0 w 1898"/>
                <a:gd name="T67" fmla="*/ 1 h 1902"/>
                <a:gd name="T68" fmla="*/ 0 w 1898"/>
                <a:gd name="T69" fmla="*/ 1 h 1902"/>
                <a:gd name="T70" fmla="*/ 0 w 1898"/>
                <a:gd name="T71" fmla="*/ 1 h 1902"/>
                <a:gd name="T72" fmla="*/ 0 w 1898"/>
                <a:gd name="T73" fmla="*/ 1 h 1902"/>
                <a:gd name="T74" fmla="*/ 0 w 1898"/>
                <a:gd name="T75" fmla="*/ 0 h 1902"/>
                <a:gd name="T76" fmla="*/ 1 w 1898"/>
                <a:gd name="T77" fmla="*/ 0 h 1902"/>
                <a:gd name="T78" fmla="*/ 1 w 1898"/>
                <a:gd name="T79" fmla="*/ 0 h 1902"/>
                <a:gd name="T80" fmla="*/ 1 w 1898"/>
                <a:gd name="T81" fmla="*/ 0 h 1902"/>
                <a:gd name="T82" fmla="*/ 1 w 1898"/>
                <a:gd name="T83" fmla="*/ 0 h 1902"/>
                <a:gd name="T84" fmla="*/ 1 w 1898"/>
                <a:gd name="T85" fmla="*/ 0 h 19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98"/>
                <a:gd name="T130" fmla="*/ 0 h 1902"/>
                <a:gd name="T131" fmla="*/ 1898 w 1898"/>
                <a:gd name="T132" fmla="*/ 1902 h 19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98" h="1902">
                  <a:moveTo>
                    <a:pt x="950" y="0"/>
                  </a:moveTo>
                  <a:lnTo>
                    <a:pt x="999" y="1"/>
                  </a:lnTo>
                  <a:lnTo>
                    <a:pt x="1046" y="5"/>
                  </a:lnTo>
                  <a:lnTo>
                    <a:pt x="1094" y="11"/>
                  </a:lnTo>
                  <a:lnTo>
                    <a:pt x="1141" y="19"/>
                  </a:lnTo>
                  <a:lnTo>
                    <a:pt x="1187" y="30"/>
                  </a:lnTo>
                  <a:lnTo>
                    <a:pt x="1232" y="42"/>
                  </a:lnTo>
                  <a:lnTo>
                    <a:pt x="1275" y="57"/>
                  </a:lnTo>
                  <a:lnTo>
                    <a:pt x="1319" y="75"/>
                  </a:lnTo>
                  <a:lnTo>
                    <a:pt x="1361" y="94"/>
                  </a:lnTo>
                  <a:lnTo>
                    <a:pt x="1402" y="115"/>
                  </a:lnTo>
                  <a:lnTo>
                    <a:pt x="1441" y="138"/>
                  </a:lnTo>
                  <a:lnTo>
                    <a:pt x="1480" y="163"/>
                  </a:lnTo>
                  <a:lnTo>
                    <a:pt x="1517" y="189"/>
                  </a:lnTo>
                  <a:lnTo>
                    <a:pt x="1552" y="218"/>
                  </a:lnTo>
                  <a:lnTo>
                    <a:pt x="1587" y="248"/>
                  </a:lnTo>
                  <a:lnTo>
                    <a:pt x="1620" y="279"/>
                  </a:lnTo>
                  <a:lnTo>
                    <a:pt x="1651" y="312"/>
                  </a:lnTo>
                  <a:lnTo>
                    <a:pt x="1681" y="347"/>
                  </a:lnTo>
                  <a:lnTo>
                    <a:pt x="1710" y="382"/>
                  </a:lnTo>
                  <a:lnTo>
                    <a:pt x="1736" y="420"/>
                  </a:lnTo>
                  <a:lnTo>
                    <a:pt x="1760" y="458"/>
                  </a:lnTo>
                  <a:lnTo>
                    <a:pt x="1784" y="499"/>
                  </a:lnTo>
                  <a:lnTo>
                    <a:pt x="1804" y="539"/>
                  </a:lnTo>
                  <a:lnTo>
                    <a:pt x="1824" y="581"/>
                  </a:lnTo>
                  <a:lnTo>
                    <a:pt x="1840" y="625"/>
                  </a:lnTo>
                  <a:lnTo>
                    <a:pt x="1855" y="669"/>
                  </a:lnTo>
                  <a:lnTo>
                    <a:pt x="1868" y="714"/>
                  </a:lnTo>
                  <a:lnTo>
                    <a:pt x="1879" y="759"/>
                  </a:lnTo>
                  <a:lnTo>
                    <a:pt x="1887" y="807"/>
                  </a:lnTo>
                  <a:lnTo>
                    <a:pt x="1893" y="854"/>
                  </a:lnTo>
                  <a:lnTo>
                    <a:pt x="1897" y="902"/>
                  </a:lnTo>
                  <a:lnTo>
                    <a:pt x="1898" y="951"/>
                  </a:lnTo>
                  <a:lnTo>
                    <a:pt x="1897" y="1000"/>
                  </a:lnTo>
                  <a:lnTo>
                    <a:pt x="1893" y="1047"/>
                  </a:lnTo>
                  <a:lnTo>
                    <a:pt x="1887" y="1095"/>
                  </a:lnTo>
                  <a:lnTo>
                    <a:pt x="1879" y="1143"/>
                  </a:lnTo>
                  <a:lnTo>
                    <a:pt x="1868" y="1188"/>
                  </a:lnTo>
                  <a:lnTo>
                    <a:pt x="1855" y="1233"/>
                  </a:lnTo>
                  <a:lnTo>
                    <a:pt x="1840" y="1277"/>
                  </a:lnTo>
                  <a:lnTo>
                    <a:pt x="1824" y="1321"/>
                  </a:lnTo>
                  <a:lnTo>
                    <a:pt x="1804" y="1363"/>
                  </a:lnTo>
                  <a:lnTo>
                    <a:pt x="1784" y="1403"/>
                  </a:lnTo>
                  <a:lnTo>
                    <a:pt x="1760" y="1444"/>
                  </a:lnTo>
                  <a:lnTo>
                    <a:pt x="1736" y="1482"/>
                  </a:lnTo>
                  <a:lnTo>
                    <a:pt x="1710" y="1520"/>
                  </a:lnTo>
                  <a:lnTo>
                    <a:pt x="1681" y="1555"/>
                  </a:lnTo>
                  <a:lnTo>
                    <a:pt x="1651" y="1590"/>
                  </a:lnTo>
                  <a:lnTo>
                    <a:pt x="1620" y="1623"/>
                  </a:lnTo>
                  <a:lnTo>
                    <a:pt x="1587" y="1654"/>
                  </a:lnTo>
                  <a:lnTo>
                    <a:pt x="1552" y="1684"/>
                  </a:lnTo>
                  <a:lnTo>
                    <a:pt x="1517" y="1713"/>
                  </a:lnTo>
                  <a:lnTo>
                    <a:pt x="1480" y="1739"/>
                  </a:lnTo>
                  <a:lnTo>
                    <a:pt x="1441" y="1764"/>
                  </a:lnTo>
                  <a:lnTo>
                    <a:pt x="1402" y="1787"/>
                  </a:lnTo>
                  <a:lnTo>
                    <a:pt x="1361" y="1808"/>
                  </a:lnTo>
                  <a:lnTo>
                    <a:pt x="1319" y="1827"/>
                  </a:lnTo>
                  <a:lnTo>
                    <a:pt x="1275" y="1845"/>
                  </a:lnTo>
                  <a:lnTo>
                    <a:pt x="1232" y="1860"/>
                  </a:lnTo>
                  <a:lnTo>
                    <a:pt x="1187" y="1872"/>
                  </a:lnTo>
                  <a:lnTo>
                    <a:pt x="1141" y="1883"/>
                  </a:lnTo>
                  <a:lnTo>
                    <a:pt x="1094" y="1891"/>
                  </a:lnTo>
                  <a:lnTo>
                    <a:pt x="1046" y="1897"/>
                  </a:lnTo>
                  <a:lnTo>
                    <a:pt x="999" y="1901"/>
                  </a:lnTo>
                  <a:lnTo>
                    <a:pt x="950" y="1902"/>
                  </a:lnTo>
                  <a:lnTo>
                    <a:pt x="901" y="1901"/>
                  </a:lnTo>
                  <a:lnTo>
                    <a:pt x="853" y="1897"/>
                  </a:lnTo>
                  <a:lnTo>
                    <a:pt x="806" y="1891"/>
                  </a:lnTo>
                  <a:lnTo>
                    <a:pt x="759" y="1883"/>
                  </a:lnTo>
                  <a:lnTo>
                    <a:pt x="713" y="1872"/>
                  </a:lnTo>
                  <a:lnTo>
                    <a:pt x="668" y="1860"/>
                  </a:lnTo>
                  <a:lnTo>
                    <a:pt x="624" y="1845"/>
                  </a:lnTo>
                  <a:lnTo>
                    <a:pt x="582" y="1827"/>
                  </a:lnTo>
                  <a:lnTo>
                    <a:pt x="539" y="1808"/>
                  </a:lnTo>
                  <a:lnTo>
                    <a:pt x="498" y="1787"/>
                  </a:lnTo>
                  <a:lnTo>
                    <a:pt x="459" y="1764"/>
                  </a:lnTo>
                  <a:lnTo>
                    <a:pt x="420" y="1739"/>
                  </a:lnTo>
                  <a:lnTo>
                    <a:pt x="382" y="1713"/>
                  </a:lnTo>
                  <a:lnTo>
                    <a:pt x="347" y="1684"/>
                  </a:lnTo>
                  <a:lnTo>
                    <a:pt x="312" y="1654"/>
                  </a:lnTo>
                  <a:lnTo>
                    <a:pt x="280" y="1623"/>
                  </a:lnTo>
                  <a:lnTo>
                    <a:pt x="247" y="1590"/>
                  </a:lnTo>
                  <a:lnTo>
                    <a:pt x="218" y="1555"/>
                  </a:lnTo>
                  <a:lnTo>
                    <a:pt x="190" y="1520"/>
                  </a:lnTo>
                  <a:lnTo>
                    <a:pt x="163" y="1482"/>
                  </a:lnTo>
                  <a:lnTo>
                    <a:pt x="138" y="1444"/>
                  </a:lnTo>
                  <a:lnTo>
                    <a:pt x="116" y="1403"/>
                  </a:lnTo>
                  <a:lnTo>
                    <a:pt x="94" y="1363"/>
                  </a:lnTo>
                  <a:lnTo>
                    <a:pt x="76" y="1321"/>
                  </a:lnTo>
                  <a:lnTo>
                    <a:pt x="58" y="1277"/>
                  </a:lnTo>
                  <a:lnTo>
                    <a:pt x="43" y="1233"/>
                  </a:lnTo>
                  <a:lnTo>
                    <a:pt x="30" y="1188"/>
                  </a:lnTo>
                  <a:lnTo>
                    <a:pt x="19" y="1143"/>
                  </a:lnTo>
                  <a:lnTo>
                    <a:pt x="12" y="1095"/>
                  </a:lnTo>
                  <a:lnTo>
                    <a:pt x="5" y="1047"/>
                  </a:lnTo>
                  <a:lnTo>
                    <a:pt x="2" y="1000"/>
                  </a:lnTo>
                  <a:lnTo>
                    <a:pt x="0" y="951"/>
                  </a:lnTo>
                  <a:lnTo>
                    <a:pt x="2" y="902"/>
                  </a:lnTo>
                  <a:lnTo>
                    <a:pt x="5" y="854"/>
                  </a:lnTo>
                  <a:lnTo>
                    <a:pt x="12" y="807"/>
                  </a:lnTo>
                  <a:lnTo>
                    <a:pt x="19" y="759"/>
                  </a:lnTo>
                  <a:lnTo>
                    <a:pt x="30" y="714"/>
                  </a:lnTo>
                  <a:lnTo>
                    <a:pt x="43" y="669"/>
                  </a:lnTo>
                  <a:lnTo>
                    <a:pt x="58" y="625"/>
                  </a:lnTo>
                  <a:lnTo>
                    <a:pt x="76" y="581"/>
                  </a:lnTo>
                  <a:lnTo>
                    <a:pt x="94" y="539"/>
                  </a:lnTo>
                  <a:lnTo>
                    <a:pt x="116" y="499"/>
                  </a:lnTo>
                  <a:lnTo>
                    <a:pt x="138" y="458"/>
                  </a:lnTo>
                  <a:lnTo>
                    <a:pt x="163" y="420"/>
                  </a:lnTo>
                  <a:lnTo>
                    <a:pt x="190" y="382"/>
                  </a:lnTo>
                  <a:lnTo>
                    <a:pt x="218" y="347"/>
                  </a:lnTo>
                  <a:lnTo>
                    <a:pt x="247" y="312"/>
                  </a:lnTo>
                  <a:lnTo>
                    <a:pt x="280" y="279"/>
                  </a:lnTo>
                  <a:lnTo>
                    <a:pt x="312" y="248"/>
                  </a:lnTo>
                  <a:lnTo>
                    <a:pt x="347" y="218"/>
                  </a:lnTo>
                  <a:lnTo>
                    <a:pt x="382" y="189"/>
                  </a:lnTo>
                  <a:lnTo>
                    <a:pt x="420" y="163"/>
                  </a:lnTo>
                  <a:lnTo>
                    <a:pt x="459" y="138"/>
                  </a:lnTo>
                  <a:lnTo>
                    <a:pt x="498" y="115"/>
                  </a:lnTo>
                  <a:lnTo>
                    <a:pt x="539" y="94"/>
                  </a:lnTo>
                  <a:lnTo>
                    <a:pt x="582" y="75"/>
                  </a:lnTo>
                  <a:lnTo>
                    <a:pt x="624" y="57"/>
                  </a:lnTo>
                  <a:lnTo>
                    <a:pt x="668" y="42"/>
                  </a:lnTo>
                  <a:lnTo>
                    <a:pt x="713" y="30"/>
                  </a:lnTo>
                  <a:lnTo>
                    <a:pt x="759" y="19"/>
                  </a:lnTo>
                  <a:lnTo>
                    <a:pt x="806" y="11"/>
                  </a:lnTo>
                  <a:lnTo>
                    <a:pt x="853" y="5"/>
                  </a:lnTo>
                  <a:lnTo>
                    <a:pt x="901" y="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50" name="Freeform 46"/>
            <p:cNvSpPr>
              <a:spLocks/>
            </p:cNvSpPr>
            <p:nvPr/>
          </p:nvSpPr>
          <p:spPr bwMode="auto">
            <a:xfrm>
              <a:off x="351" y="2438"/>
              <a:ext cx="465" cy="467"/>
            </a:xfrm>
            <a:custGeom>
              <a:avLst/>
              <a:gdLst>
                <a:gd name="T0" fmla="*/ 1 w 1863"/>
                <a:gd name="T1" fmla="*/ 0 h 1869"/>
                <a:gd name="T2" fmla="*/ 1 w 1863"/>
                <a:gd name="T3" fmla="*/ 0 h 1869"/>
                <a:gd name="T4" fmla="*/ 1 w 1863"/>
                <a:gd name="T5" fmla="*/ 0 h 1869"/>
                <a:gd name="T6" fmla="*/ 1 w 1863"/>
                <a:gd name="T7" fmla="*/ 0 h 1869"/>
                <a:gd name="T8" fmla="*/ 1 w 1863"/>
                <a:gd name="T9" fmla="*/ 0 h 1869"/>
                <a:gd name="T10" fmla="*/ 1 w 1863"/>
                <a:gd name="T11" fmla="*/ 0 h 1869"/>
                <a:gd name="T12" fmla="*/ 1 w 1863"/>
                <a:gd name="T13" fmla="*/ 0 h 1869"/>
                <a:gd name="T14" fmla="*/ 2 w 1863"/>
                <a:gd name="T15" fmla="*/ 0 h 1869"/>
                <a:gd name="T16" fmla="*/ 2 w 1863"/>
                <a:gd name="T17" fmla="*/ 0 h 1869"/>
                <a:gd name="T18" fmla="*/ 2 w 1863"/>
                <a:gd name="T19" fmla="*/ 1 h 1869"/>
                <a:gd name="T20" fmla="*/ 2 w 1863"/>
                <a:gd name="T21" fmla="*/ 1 h 1869"/>
                <a:gd name="T22" fmla="*/ 2 w 1863"/>
                <a:gd name="T23" fmla="*/ 1 h 1869"/>
                <a:gd name="T24" fmla="*/ 2 w 1863"/>
                <a:gd name="T25" fmla="*/ 1 h 1869"/>
                <a:gd name="T26" fmla="*/ 2 w 1863"/>
                <a:gd name="T27" fmla="*/ 1 h 1869"/>
                <a:gd name="T28" fmla="*/ 1 w 1863"/>
                <a:gd name="T29" fmla="*/ 1 h 1869"/>
                <a:gd name="T30" fmla="*/ 1 w 1863"/>
                <a:gd name="T31" fmla="*/ 1 h 1869"/>
                <a:gd name="T32" fmla="*/ 1 w 1863"/>
                <a:gd name="T33" fmla="*/ 1 h 1869"/>
                <a:gd name="T34" fmla="*/ 1 w 1863"/>
                <a:gd name="T35" fmla="*/ 2 h 1869"/>
                <a:gd name="T36" fmla="*/ 1 w 1863"/>
                <a:gd name="T37" fmla="*/ 2 h 1869"/>
                <a:gd name="T38" fmla="*/ 1 w 1863"/>
                <a:gd name="T39" fmla="*/ 2 h 1869"/>
                <a:gd name="T40" fmla="*/ 1 w 1863"/>
                <a:gd name="T41" fmla="*/ 2 h 1869"/>
                <a:gd name="T42" fmla="*/ 1 w 1863"/>
                <a:gd name="T43" fmla="*/ 2 h 1869"/>
                <a:gd name="T44" fmla="*/ 1 w 1863"/>
                <a:gd name="T45" fmla="*/ 2 h 1869"/>
                <a:gd name="T46" fmla="*/ 0 w 1863"/>
                <a:gd name="T47" fmla="*/ 2 h 1869"/>
                <a:gd name="T48" fmla="*/ 0 w 1863"/>
                <a:gd name="T49" fmla="*/ 2 h 1869"/>
                <a:gd name="T50" fmla="*/ 0 w 1863"/>
                <a:gd name="T51" fmla="*/ 1 h 1869"/>
                <a:gd name="T52" fmla="*/ 0 w 1863"/>
                <a:gd name="T53" fmla="*/ 1 h 1869"/>
                <a:gd name="T54" fmla="*/ 0 w 1863"/>
                <a:gd name="T55" fmla="*/ 1 h 1869"/>
                <a:gd name="T56" fmla="*/ 0 w 1863"/>
                <a:gd name="T57" fmla="*/ 1 h 1869"/>
                <a:gd name="T58" fmla="*/ 0 w 1863"/>
                <a:gd name="T59" fmla="*/ 1 h 1869"/>
                <a:gd name="T60" fmla="*/ 0 w 1863"/>
                <a:gd name="T61" fmla="*/ 1 h 1869"/>
                <a:gd name="T62" fmla="*/ 0 w 1863"/>
                <a:gd name="T63" fmla="*/ 1 h 1869"/>
                <a:gd name="T64" fmla="*/ 0 w 1863"/>
                <a:gd name="T65" fmla="*/ 1 h 1869"/>
                <a:gd name="T66" fmla="*/ 0 w 1863"/>
                <a:gd name="T67" fmla="*/ 1 h 1869"/>
                <a:gd name="T68" fmla="*/ 0 w 1863"/>
                <a:gd name="T69" fmla="*/ 0 h 1869"/>
                <a:gd name="T70" fmla="*/ 0 w 1863"/>
                <a:gd name="T71" fmla="*/ 0 h 1869"/>
                <a:gd name="T72" fmla="*/ 0 w 1863"/>
                <a:gd name="T73" fmla="*/ 0 h 1869"/>
                <a:gd name="T74" fmla="*/ 0 w 1863"/>
                <a:gd name="T75" fmla="*/ 0 h 1869"/>
                <a:gd name="T76" fmla="*/ 0 w 1863"/>
                <a:gd name="T77" fmla="*/ 0 h 1869"/>
                <a:gd name="T78" fmla="*/ 0 w 1863"/>
                <a:gd name="T79" fmla="*/ 0 h 1869"/>
                <a:gd name="T80" fmla="*/ 0 w 1863"/>
                <a:gd name="T81" fmla="*/ 0 h 1869"/>
                <a:gd name="T82" fmla="*/ 1 w 1863"/>
                <a:gd name="T83" fmla="*/ 0 h 1869"/>
                <a:gd name="T84" fmla="*/ 1 w 1863"/>
                <a:gd name="T85" fmla="*/ 0 h 1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3"/>
                <a:gd name="T130" fmla="*/ 0 h 1869"/>
                <a:gd name="T131" fmla="*/ 1863 w 1863"/>
                <a:gd name="T132" fmla="*/ 1869 h 1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3" h="1869">
                  <a:moveTo>
                    <a:pt x="934" y="0"/>
                  </a:moveTo>
                  <a:lnTo>
                    <a:pt x="981" y="1"/>
                  </a:lnTo>
                  <a:lnTo>
                    <a:pt x="1029" y="5"/>
                  </a:lnTo>
                  <a:lnTo>
                    <a:pt x="1075" y="11"/>
                  </a:lnTo>
                  <a:lnTo>
                    <a:pt x="1120" y="19"/>
                  </a:lnTo>
                  <a:lnTo>
                    <a:pt x="1165" y="30"/>
                  </a:lnTo>
                  <a:lnTo>
                    <a:pt x="1209" y="43"/>
                  </a:lnTo>
                  <a:lnTo>
                    <a:pt x="1253" y="56"/>
                  </a:lnTo>
                  <a:lnTo>
                    <a:pt x="1294" y="74"/>
                  </a:lnTo>
                  <a:lnTo>
                    <a:pt x="1336" y="93"/>
                  </a:lnTo>
                  <a:lnTo>
                    <a:pt x="1376" y="113"/>
                  </a:lnTo>
                  <a:lnTo>
                    <a:pt x="1415" y="135"/>
                  </a:lnTo>
                  <a:lnTo>
                    <a:pt x="1453" y="160"/>
                  </a:lnTo>
                  <a:lnTo>
                    <a:pt x="1490" y="186"/>
                  </a:lnTo>
                  <a:lnTo>
                    <a:pt x="1525" y="214"/>
                  </a:lnTo>
                  <a:lnTo>
                    <a:pt x="1559" y="243"/>
                  </a:lnTo>
                  <a:lnTo>
                    <a:pt x="1590" y="275"/>
                  </a:lnTo>
                  <a:lnTo>
                    <a:pt x="1621" y="307"/>
                  </a:lnTo>
                  <a:lnTo>
                    <a:pt x="1650" y="341"/>
                  </a:lnTo>
                  <a:lnTo>
                    <a:pt x="1678" y="376"/>
                  </a:lnTo>
                  <a:lnTo>
                    <a:pt x="1704" y="412"/>
                  </a:lnTo>
                  <a:lnTo>
                    <a:pt x="1728" y="450"/>
                  </a:lnTo>
                  <a:lnTo>
                    <a:pt x="1750" y="490"/>
                  </a:lnTo>
                  <a:lnTo>
                    <a:pt x="1771" y="530"/>
                  </a:lnTo>
                  <a:lnTo>
                    <a:pt x="1790" y="572"/>
                  </a:lnTo>
                  <a:lnTo>
                    <a:pt x="1807" y="613"/>
                  </a:lnTo>
                  <a:lnTo>
                    <a:pt x="1822" y="657"/>
                  </a:lnTo>
                  <a:lnTo>
                    <a:pt x="1834" y="701"/>
                  </a:lnTo>
                  <a:lnTo>
                    <a:pt x="1844" y="746"/>
                  </a:lnTo>
                  <a:lnTo>
                    <a:pt x="1852" y="792"/>
                  </a:lnTo>
                  <a:lnTo>
                    <a:pt x="1858" y="838"/>
                  </a:lnTo>
                  <a:lnTo>
                    <a:pt x="1862" y="886"/>
                  </a:lnTo>
                  <a:lnTo>
                    <a:pt x="1863" y="934"/>
                  </a:lnTo>
                  <a:lnTo>
                    <a:pt x="1862" y="981"/>
                  </a:lnTo>
                  <a:lnTo>
                    <a:pt x="1858" y="1029"/>
                  </a:lnTo>
                  <a:lnTo>
                    <a:pt x="1852" y="1075"/>
                  </a:lnTo>
                  <a:lnTo>
                    <a:pt x="1844" y="1122"/>
                  </a:lnTo>
                  <a:lnTo>
                    <a:pt x="1834" y="1167"/>
                  </a:lnTo>
                  <a:lnTo>
                    <a:pt x="1822" y="1211"/>
                  </a:lnTo>
                  <a:lnTo>
                    <a:pt x="1807" y="1255"/>
                  </a:lnTo>
                  <a:lnTo>
                    <a:pt x="1790" y="1297"/>
                  </a:lnTo>
                  <a:lnTo>
                    <a:pt x="1771" y="1339"/>
                  </a:lnTo>
                  <a:lnTo>
                    <a:pt x="1750" y="1379"/>
                  </a:lnTo>
                  <a:lnTo>
                    <a:pt x="1728" y="1417"/>
                  </a:lnTo>
                  <a:lnTo>
                    <a:pt x="1704" y="1456"/>
                  </a:lnTo>
                  <a:lnTo>
                    <a:pt x="1678" y="1493"/>
                  </a:lnTo>
                  <a:lnTo>
                    <a:pt x="1650" y="1528"/>
                  </a:lnTo>
                  <a:lnTo>
                    <a:pt x="1621" y="1562"/>
                  </a:lnTo>
                  <a:lnTo>
                    <a:pt x="1590" y="1594"/>
                  </a:lnTo>
                  <a:lnTo>
                    <a:pt x="1559" y="1626"/>
                  </a:lnTo>
                  <a:lnTo>
                    <a:pt x="1525" y="1654"/>
                  </a:lnTo>
                  <a:lnTo>
                    <a:pt x="1490" y="1683"/>
                  </a:lnTo>
                  <a:lnTo>
                    <a:pt x="1453" y="1708"/>
                  </a:lnTo>
                  <a:lnTo>
                    <a:pt x="1415" y="1733"/>
                  </a:lnTo>
                  <a:lnTo>
                    <a:pt x="1376" y="1756"/>
                  </a:lnTo>
                  <a:lnTo>
                    <a:pt x="1336" y="1776"/>
                  </a:lnTo>
                  <a:lnTo>
                    <a:pt x="1294" y="1795"/>
                  </a:lnTo>
                  <a:lnTo>
                    <a:pt x="1253" y="1812"/>
                  </a:lnTo>
                  <a:lnTo>
                    <a:pt x="1209" y="1826"/>
                  </a:lnTo>
                  <a:lnTo>
                    <a:pt x="1165" y="1839"/>
                  </a:lnTo>
                  <a:lnTo>
                    <a:pt x="1120" y="1850"/>
                  </a:lnTo>
                  <a:lnTo>
                    <a:pt x="1075" y="1857"/>
                  </a:lnTo>
                  <a:lnTo>
                    <a:pt x="1029" y="1864"/>
                  </a:lnTo>
                  <a:lnTo>
                    <a:pt x="981" y="1867"/>
                  </a:lnTo>
                  <a:lnTo>
                    <a:pt x="934" y="1869"/>
                  </a:lnTo>
                  <a:lnTo>
                    <a:pt x="886" y="1867"/>
                  </a:lnTo>
                  <a:lnTo>
                    <a:pt x="838" y="1864"/>
                  </a:lnTo>
                  <a:lnTo>
                    <a:pt x="792" y="1857"/>
                  </a:lnTo>
                  <a:lnTo>
                    <a:pt x="746" y="1850"/>
                  </a:lnTo>
                  <a:lnTo>
                    <a:pt x="701" y="1839"/>
                  </a:lnTo>
                  <a:lnTo>
                    <a:pt x="657" y="1826"/>
                  </a:lnTo>
                  <a:lnTo>
                    <a:pt x="613" y="1812"/>
                  </a:lnTo>
                  <a:lnTo>
                    <a:pt x="570" y="1795"/>
                  </a:lnTo>
                  <a:lnTo>
                    <a:pt x="529" y="1776"/>
                  </a:lnTo>
                  <a:lnTo>
                    <a:pt x="489" y="1756"/>
                  </a:lnTo>
                  <a:lnTo>
                    <a:pt x="450" y="1733"/>
                  </a:lnTo>
                  <a:lnTo>
                    <a:pt x="412" y="1708"/>
                  </a:lnTo>
                  <a:lnTo>
                    <a:pt x="375" y="1683"/>
                  </a:lnTo>
                  <a:lnTo>
                    <a:pt x="340" y="1654"/>
                  </a:lnTo>
                  <a:lnTo>
                    <a:pt x="306" y="1626"/>
                  </a:lnTo>
                  <a:lnTo>
                    <a:pt x="273" y="1594"/>
                  </a:lnTo>
                  <a:lnTo>
                    <a:pt x="243" y="1562"/>
                  </a:lnTo>
                  <a:lnTo>
                    <a:pt x="213" y="1528"/>
                  </a:lnTo>
                  <a:lnTo>
                    <a:pt x="186" y="1493"/>
                  </a:lnTo>
                  <a:lnTo>
                    <a:pt x="159" y="1456"/>
                  </a:lnTo>
                  <a:lnTo>
                    <a:pt x="136" y="1417"/>
                  </a:lnTo>
                  <a:lnTo>
                    <a:pt x="113" y="1379"/>
                  </a:lnTo>
                  <a:lnTo>
                    <a:pt x="93" y="1339"/>
                  </a:lnTo>
                  <a:lnTo>
                    <a:pt x="74" y="1297"/>
                  </a:lnTo>
                  <a:lnTo>
                    <a:pt x="57" y="1255"/>
                  </a:lnTo>
                  <a:lnTo>
                    <a:pt x="43" y="1211"/>
                  </a:lnTo>
                  <a:lnTo>
                    <a:pt x="29" y="1167"/>
                  </a:lnTo>
                  <a:lnTo>
                    <a:pt x="19" y="1122"/>
                  </a:lnTo>
                  <a:lnTo>
                    <a:pt x="12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4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2" y="792"/>
                  </a:lnTo>
                  <a:lnTo>
                    <a:pt x="19" y="746"/>
                  </a:lnTo>
                  <a:lnTo>
                    <a:pt x="29" y="701"/>
                  </a:lnTo>
                  <a:lnTo>
                    <a:pt x="43" y="657"/>
                  </a:lnTo>
                  <a:lnTo>
                    <a:pt x="57" y="613"/>
                  </a:lnTo>
                  <a:lnTo>
                    <a:pt x="74" y="572"/>
                  </a:lnTo>
                  <a:lnTo>
                    <a:pt x="93" y="530"/>
                  </a:lnTo>
                  <a:lnTo>
                    <a:pt x="113" y="490"/>
                  </a:lnTo>
                  <a:lnTo>
                    <a:pt x="136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1"/>
                  </a:lnTo>
                  <a:lnTo>
                    <a:pt x="243" y="307"/>
                  </a:lnTo>
                  <a:lnTo>
                    <a:pt x="273" y="275"/>
                  </a:lnTo>
                  <a:lnTo>
                    <a:pt x="306" y="243"/>
                  </a:lnTo>
                  <a:lnTo>
                    <a:pt x="340" y="214"/>
                  </a:lnTo>
                  <a:lnTo>
                    <a:pt x="375" y="186"/>
                  </a:lnTo>
                  <a:lnTo>
                    <a:pt x="412" y="160"/>
                  </a:lnTo>
                  <a:lnTo>
                    <a:pt x="450" y="135"/>
                  </a:lnTo>
                  <a:lnTo>
                    <a:pt x="489" y="113"/>
                  </a:lnTo>
                  <a:lnTo>
                    <a:pt x="529" y="93"/>
                  </a:lnTo>
                  <a:lnTo>
                    <a:pt x="570" y="74"/>
                  </a:lnTo>
                  <a:lnTo>
                    <a:pt x="613" y="56"/>
                  </a:lnTo>
                  <a:lnTo>
                    <a:pt x="657" y="43"/>
                  </a:lnTo>
                  <a:lnTo>
                    <a:pt x="701" y="30"/>
                  </a:lnTo>
                  <a:lnTo>
                    <a:pt x="746" y="19"/>
                  </a:lnTo>
                  <a:lnTo>
                    <a:pt x="792" y="11"/>
                  </a:lnTo>
                  <a:lnTo>
                    <a:pt x="838" y="5"/>
                  </a:lnTo>
                  <a:lnTo>
                    <a:pt x="886" y="1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00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51" name="Freeform 47"/>
            <p:cNvSpPr>
              <a:spLocks/>
            </p:cNvSpPr>
            <p:nvPr/>
          </p:nvSpPr>
          <p:spPr bwMode="auto">
            <a:xfrm>
              <a:off x="353" y="2441"/>
              <a:ext cx="457" cy="458"/>
            </a:xfrm>
            <a:custGeom>
              <a:avLst/>
              <a:gdLst>
                <a:gd name="T0" fmla="*/ 1 w 1828"/>
                <a:gd name="T1" fmla="*/ 0 h 1834"/>
                <a:gd name="T2" fmla="*/ 1 w 1828"/>
                <a:gd name="T3" fmla="*/ 0 h 1834"/>
                <a:gd name="T4" fmla="*/ 1 w 1828"/>
                <a:gd name="T5" fmla="*/ 0 h 1834"/>
                <a:gd name="T6" fmla="*/ 2 w 1828"/>
                <a:gd name="T7" fmla="*/ 0 h 1834"/>
                <a:gd name="T8" fmla="*/ 2 w 1828"/>
                <a:gd name="T9" fmla="*/ 0 h 1834"/>
                <a:gd name="T10" fmla="*/ 2 w 1828"/>
                <a:gd name="T11" fmla="*/ 0 h 1834"/>
                <a:gd name="T12" fmla="*/ 2 w 1828"/>
                <a:gd name="T13" fmla="*/ 0 h 1834"/>
                <a:gd name="T14" fmla="*/ 2 w 1828"/>
                <a:gd name="T15" fmla="*/ 0 h 1834"/>
                <a:gd name="T16" fmla="*/ 2 w 1828"/>
                <a:gd name="T17" fmla="*/ 0 h 1834"/>
                <a:gd name="T18" fmla="*/ 2 w 1828"/>
                <a:gd name="T19" fmla="*/ 1 h 1834"/>
                <a:gd name="T20" fmla="*/ 2 w 1828"/>
                <a:gd name="T21" fmla="*/ 1 h 1834"/>
                <a:gd name="T22" fmla="*/ 2 w 1828"/>
                <a:gd name="T23" fmla="*/ 1 h 1834"/>
                <a:gd name="T24" fmla="*/ 2 w 1828"/>
                <a:gd name="T25" fmla="*/ 1 h 1834"/>
                <a:gd name="T26" fmla="*/ 2 w 1828"/>
                <a:gd name="T27" fmla="*/ 1 h 1834"/>
                <a:gd name="T28" fmla="*/ 2 w 1828"/>
                <a:gd name="T29" fmla="*/ 1 h 1834"/>
                <a:gd name="T30" fmla="*/ 2 w 1828"/>
                <a:gd name="T31" fmla="*/ 1 h 1834"/>
                <a:gd name="T32" fmla="*/ 2 w 1828"/>
                <a:gd name="T33" fmla="*/ 1 h 1834"/>
                <a:gd name="T34" fmla="*/ 2 w 1828"/>
                <a:gd name="T35" fmla="*/ 1 h 1834"/>
                <a:gd name="T36" fmla="*/ 1 w 1828"/>
                <a:gd name="T37" fmla="*/ 2 h 1834"/>
                <a:gd name="T38" fmla="*/ 1 w 1828"/>
                <a:gd name="T39" fmla="*/ 2 h 1834"/>
                <a:gd name="T40" fmla="*/ 1 w 1828"/>
                <a:gd name="T41" fmla="*/ 2 h 1834"/>
                <a:gd name="T42" fmla="*/ 1 w 1828"/>
                <a:gd name="T43" fmla="*/ 2 h 1834"/>
                <a:gd name="T44" fmla="*/ 1 w 1828"/>
                <a:gd name="T45" fmla="*/ 2 h 1834"/>
                <a:gd name="T46" fmla="*/ 1 w 1828"/>
                <a:gd name="T47" fmla="*/ 2 h 1834"/>
                <a:gd name="T48" fmla="*/ 1 w 1828"/>
                <a:gd name="T49" fmla="*/ 2 h 1834"/>
                <a:gd name="T50" fmla="*/ 1 w 1828"/>
                <a:gd name="T51" fmla="*/ 1 h 1834"/>
                <a:gd name="T52" fmla="*/ 0 w 1828"/>
                <a:gd name="T53" fmla="*/ 1 h 1834"/>
                <a:gd name="T54" fmla="*/ 0 w 1828"/>
                <a:gd name="T55" fmla="*/ 1 h 1834"/>
                <a:gd name="T56" fmla="*/ 0 w 1828"/>
                <a:gd name="T57" fmla="*/ 1 h 1834"/>
                <a:gd name="T58" fmla="*/ 0 w 1828"/>
                <a:gd name="T59" fmla="*/ 1 h 1834"/>
                <a:gd name="T60" fmla="*/ 0 w 1828"/>
                <a:gd name="T61" fmla="*/ 1 h 1834"/>
                <a:gd name="T62" fmla="*/ 0 w 1828"/>
                <a:gd name="T63" fmla="*/ 1 h 1834"/>
                <a:gd name="T64" fmla="*/ 0 w 1828"/>
                <a:gd name="T65" fmla="*/ 1 h 1834"/>
                <a:gd name="T66" fmla="*/ 0 w 1828"/>
                <a:gd name="T67" fmla="*/ 1 h 1834"/>
                <a:gd name="T68" fmla="*/ 0 w 1828"/>
                <a:gd name="T69" fmla="*/ 0 h 1834"/>
                <a:gd name="T70" fmla="*/ 0 w 1828"/>
                <a:gd name="T71" fmla="*/ 0 h 1834"/>
                <a:gd name="T72" fmla="*/ 0 w 1828"/>
                <a:gd name="T73" fmla="*/ 0 h 1834"/>
                <a:gd name="T74" fmla="*/ 0 w 1828"/>
                <a:gd name="T75" fmla="*/ 0 h 1834"/>
                <a:gd name="T76" fmla="*/ 1 w 1828"/>
                <a:gd name="T77" fmla="*/ 0 h 1834"/>
                <a:gd name="T78" fmla="*/ 1 w 1828"/>
                <a:gd name="T79" fmla="*/ 0 h 1834"/>
                <a:gd name="T80" fmla="*/ 1 w 1828"/>
                <a:gd name="T81" fmla="*/ 0 h 1834"/>
                <a:gd name="T82" fmla="*/ 1 w 1828"/>
                <a:gd name="T83" fmla="*/ 0 h 1834"/>
                <a:gd name="T84" fmla="*/ 1 w 1828"/>
                <a:gd name="T85" fmla="*/ 0 h 1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8"/>
                <a:gd name="T130" fmla="*/ 0 h 1834"/>
                <a:gd name="T131" fmla="*/ 1828 w 1828"/>
                <a:gd name="T132" fmla="*/ 1834 h 1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8" h="1834">
                  <a:moveTo>
                    <a:pt x="916" y="0"/>
                  </a:moveTo>
                  <a:lnTo>
                    <a:pt x="963" y="2"/>
                  </a:lnTo>
                  <a:lnTo>
                    <a:pt x="1010" y="5"/>
                  </a:lnTo>
                  <a:lnTo>
                    <a:pt x="1055" y="10"/>
                  </a:lnTo>
                  <a:lnTo>
                    <a:pt x="1100" y="19"/>
                  </a:lnTo>
                  <a:lnTo>
                    <a:pt x="1144" y="29"/>
                  </a:lnTo>
                  <a:lnTo>
                    <a:pt x="1188" y="42"/>
                  </a:lnTo>
                  <a:lnTo>
                    <a:pt x="1230" y="57"/>
                  </a:lnTo>
                  <a:lnTo>
                    <a:pt x="1271" y="73"/>
                  </a:lnTo>
                  <a:lnTo>
                    <a:pt x="1312" y="91"/>
                  </a:lnTo>
                  <a:lnTo>
                    <a:pt x="1350" y="112"/>
                  </a:lnTo>
                  <a:lnTo>
                    <a:pt x="1389" y="133"/>
                  </a:lnTo>
                  <a:lnTo>
                    <a:pt x="1426" y="157"/>
                  </a:lnTo>
                  <a:lnTo>
                    <a:pt x="1462" y="183"/>
                  </a:lnTo>
                  <a:lnTo>
                    <a:pt x="1496" y="211"/>
                  </a:lnTo>
                  <a:lnTo>
                    <a:pt x="1530" y="240"/>
                  </a:lnTo>
                  <a:lnTo>
                    <a:pt x="1561" y="270"/>
                  </a:lnTo>
                  <a:lnTo>
                    <a:pt x="1591" y="301"/>
                  </a:lnTo>
                  <a:lnTo>
                    <a:pt x="1620" y="335"/>
                  </a:lnTo>
                  <a:lnTo>
                    <a:pt x="1647" y="370"/>
                  </a:lnTo>
                  <a:lnTo>
                    <a:pt x="1672" y="405"/>
                  </a:lnTo>
                  <a:lnTo>
                    <a:pt x="1696" y="443"/>
                  </a:lnTo>
                  <a:lnTo>
                    <a:pt x="1717" y="482"/>
                  </a:lnTo>
                  <a:lnTo>
                    <a:pt x="1737" y="520"/>
                  </a:lnTo>
                  <a:lnTo>
                    <a:pt x="1756" y="562"/>
                  </a:lnTo>
                  <a:lnTo>
                    <a:pt x="1772" y="603"/>
                  </a:lnTo>
                  <a:lnTo>
                    <a:pt x="1786" y="646"/>
                  </a:lnTo>
                  <a:lnTo>
                    <a:pt x="1799" y="688"/>
                  </a:lnTo>
                  <a:lnTo>
                    <a:pt x="1809" y="733"/>
                  </a:lnTo>
                  <a:lnTo>
                    <a:pt x="1818" y="779"/>
                  </a:lnTo>
                  <a:lnTo>
                    <a:pt x="1823" y="824"/>
                  </a:lnTo>
                  <a:lnTo>
                    <a:pt x="1826" y="870"/>
                  </a:lnTo>
                  <a:lnTo>
                    <a:pt x="1828" y="918"/>
                  </a:lnTo>
                  <a:lnTo>
                    <a:pt x="1826" y="965"/>
                  </a:lnTo>
                  <a:lnTo>
                    <a:pt x="1823" y="1012"/>
                  </a:lnTo>
                  <a:lnTo>
                    <a:pt x="1818" y="1057"/>
                  </a:lnTo>
                  <a:lnTo>
                    <a:pt x="1809" y="1102"/>
                  </a:lnTo>
                  <a:lnTo>
                    <a:pt x="1799" y="1146"/>
                  </a:lnTo>
                  <a:lnTo>
                    <a:pt x="1786" y="1190"/>
                  </a:lnTo>
                  <a:lnTo>
                    <a:pt x="1772" y="1232"/>
                  </a:lnTo>
                  <a:lnTo>
                    <a:pt x="1756" y="1274"/>
                  </a:lnTo>
                  <a:lnTo>
                    <a:pt x="1737" y="1315"/>
                  </a:lnTo>
                  <a:lnTo>
                    <a:pt x="1717" y="1354"/>
                  </a:lnTo>
                  <a:lnTo>
                    <a:pt x="1696" y="1393"/>
                  </a:lnTo>
                  <a:lnTo>
                    <a:pt x="1672" y="1429"/>
                  </a:lnTo>
                  <a:lnTo>
                    <a:pt x="1647" y="1465"/>
                  </a:lnTo>
                  <a:lnTo>
                    <a:pt x="1620" y="1500"/>
                  </a:lnTo>
                  <a:lnTo>
                    <a:pt x="1591" y="1533"/>
                  </a:lnTo>
                  <a:lnTo>
                    <a:pt x="1561" y="1566"/>
                  </a:lnTo>
                  <a:lnTo>
                    <a:pt x="1530" y="1596"/>
                  </a:lnTo>
                  <a:lnTo>
                    <a:pt x="1496" y="1625"/>
                  </a:lnTo>
                  <a:lnTo>
                    <a:pt x="1462" y="1652"/>
                  </a:lnTo>
                  <a:lnTo>
                    <a:pt x="1426" y="1677"/>
                  </a:lnTo>
                  <a:lnTo>
                    <a:pt x="1389" y="1701"/>
                  </a:lnTo>
                  <a:lnTo>
                    <a:pt x="1350" y="1724"/>
                  </a:lnTo>
                  <a:lnTo>
                    <a:pt x="1312" y="1744"/>
                  </a:lnTo>
                  <a:lnTo>
                    <a:pt x="1271" y="1761"/>
                  </a:lnTo>
                  <a:lnTo>
                    <a:pt x="1230" y="1779"/>
                  </a:lnTo>
                  <a:lnTo>
                    <a:pt x="1188" y="1792"/>
                  </a:lnTo>
                  <a:lnTo>
                    <a:pt x="1144" y="1805"/>
                  </a:lnTo>
                  <a:lnTo>
                    <a:pt x="1100" y="1815"/>
                  </a:lnTo>
                  <a:lnTo>
                    <a:pt x="1055" y="1824"/>
                  </a:lnTo>
                  <a:lnTo>
                    <a:pt x="1010" y="1829"/>
                  </a:lnTo>
                  <a:lnTo>
                    <a:pt x="963" y="1833"/>
                  </a:lnTo>
                  <a:lnTo>
                    <a:pt x="916" y="1834"/>
                  </a:lnTo>
                  <a:lnTo>
                    <a:pt x="868" y="1833"/>
                  </a:lnTo>
                  <a:lnTo>
                    <a:pt x="822" y="1829"/>
                  </a:lnTo>
                  <a:lnTo>
                    <a:pt x="777" y="1824"/>
                  </a:lnTo>
                  <a:lnTo>
                    <a:pt x="732" y="1815"/>
                  </a:lnTo>
                  <a:lnTo>
                    <a:pt x="688" y="1805"/>
                  </a:lnTo>
                  <a:lnTo>
                    <a:pt x="644" y="1792"/>
                  </a:lnTo>
                  <a:lnTo>
                    <a:pt x="601" y="1779"/>
                  </a:lnTo>
                  <a:lnTo>
                    <a:pt x="560" y="1761"/>
                  </a:lnTo>
                  <a:lnTo>
                    <a:pt x="519" y="1744"/>
                  </a:lnTo>
                  <a:lnTo>
                    <a:pt x="480" y="1724"/>
                  </a:lnTo>
                  <a:lnTo>
                    <a:pt x="441" y="1701"/>
                  </a:lnTo>
                  <a:lnTo>
                    <a:pt x="405" y="1677"/>
                  </a:lnTo>
                  <a:lnTo>
                    <a:pt x="368" y="1652"/>
                  </a:lnTo>
                  <a:lnTo>
                    <a:pt x="333" y="1625"/>
                  </a:lnTo>
                  <a:lnTo>
                    <a:pt x="301" y="1596"/>
                  </a:lnTo>
                  <a:lnTo>
                    <a:pt x="268" y="1566"/>
                  </a:lnTo>
                  <a:lnTo>
                    <a:pt x="238" y="1533"/>
                  </a:lnTo>
                  <a:lnTo>
                    <a:pt x="209" y="1500"/>
                  </a:lnTo>
                  <a:lnTo>
                    <a:pt x="182" y="1465"/>
                  </a:lnTo>
                  <a:lnTo>
                    <a:pt x="157" y="1429"/>
                  </a:lnTo>
                  <a:lnTo>
                    <a:pt x="133" y="1393"/>
                  </a:lnTo>
                  <a:lnTo>
                    <a:pt x="110" y="1354"/>
                  </a:lnTo>
                  <a:lnTo>
                    <a:pt x="90" y="1315"/>
                  </a:lnTo>
                  <a:lnTo>
                    <a:pt x="73" y="1274"/>
                  </a:lnTo>
                  <a:lnTo>
                    <a:pt x="55" y="1232"/>
                  </a:lnTo>
                  <a:lnTo>
                    <a:pt x="42" y="1190"/>
                  </a:lnTo>
                  <a:lnTo>
                    <a:pt x="29" y="1146"/>
                  </a:lnTo>
                  <a:lnTo>
                    <a:pt x="19" y="1102"/>
                  </a:lnTo>
                  <a:lnTo>
                    <a:pt x="10" y="1057"/>
                  </a:lnTo>
                  <a:lnTo>
                    <a:pt x="5" y="1012"/>
                  </a:lnTo>
                  <a:lnTo>
                    <a:pt x="1" y="965"/>
                  </a:lnTo>
                  <a:lnTo>
                    <a:pt x="0" y="918"/>
                  </a:lnTo>
                  <a:lnTo>
                    <a:pt x="1" y="870"/>
                  </a:lnTo>
                  <a:lnTo>
                    <a:pt x="5" y="824"/>
                  </a:lnTo>
                  <a:lnTo>
                    <a:pt x="10" y="779"/>
                  </a:lnTo>
                  <a:lnTo>
                    <a:pt x="19" y="733"/>
                  </a:lnTo>
                  <a:lnTo>
                    <a:pt x="29" y="688"/>
                  </a:lnTo>
                  <a:lnTo>
                    <a:pt x="42" y="646"/>
                  </a:lnTo>
                  <a:lnTo>
                    <a:pt x="55" y="603"/>
                  </a:lnTo>
                  <a:lnTo>
                    <a:pt x="73" y="562"/>
                  </a:lnTo>
                  <a:lnTo>
                    <a:pt x="90" y="520"/>
                  </a:lnTo>
                  <a:lnTo>
                    <a:pt x="110" y="482"/>
                  </a:lnTo>
                  <a:lnTo>
                    <a:pt x="133" y="443"/>
                  </a:lnTo>
                  <a:lnTo>
                    <a:pt x="157" y="405"/>
                  </a:lnTo>
                  <a:lnTo>
                    <a:pt x="182" y="370"/>
                  </a:lnTo>
                  <a:lnTo>
                    <a:pt x="209" y="335"/>
                  </a:lnTo>
                  <a:lnTo>
                    <a:pt x="238" y="301"/>
                  </a:lnTo>
                  <a:lnTo>
                    <a:pt x="268" y="270"/>
                  </a:lnTo>
                  <a:lnTo>
                    <a:pt x="301" y="240"/>
                  </a:lnTo>
                  <a:lnTo>
                    <a:pt x="333" y="211"/>
                  </a:lnTo>
                  <a:lnTo>
                    <a:pt x="368" y="183"/>
                  </a:lnTo>
                  <a:lnTo>
                    <a:pt x="405" y="157"/>
                  </a:lnTo>
                  <a:lnTo>
                    <a:pt x="441" y="133"/>
                  </a:lnTo>
                  <a:lnTo>
                    <a:pt x="480" y="112"/>
                  </a:lnTo>
                  <a:lnTo>
                    <a:pt x="519" y="91"/>
                  </a:lnTo>
                  <a:lnTo>
                    <a:pt x="560" y="73"/>
                  </a:lnTo>
                  <a:lnTo>
                    <a:pt x="601" y="57"/>
                  </a:lnTo>
                  <a:lnTo>
                    <a:pt x="644" y="42"/>
                  </a:lnTo>
                  <a:lnTo>
                    <a:pt x="688" y="29"/>
                  </a:lnTo>
                  <a:lnTo>
                    <a:pt x="732" y="19"/>
                  </a:lnTo>
                  <a:lnTo>
                    <a:pt x="777" y="10"/>
                  </a:lnTo>
                  <a:lnTo>
                    <a:pt x="822" y="5"/>
                  </a:lnTo>
                  <a:lnTo>
                    <a:pt x="868" y="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C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52" name="Freeform 48"/>
            <p:cNvSpPr>
              <a:spLocks/>
            </p:cNvSpPr>
            <p:nvPr/>
          </p:nvSpPr>
          <p:spPr bwMode="auto">
            <a:xfrm>
              <a:off x="356" y="2444"/>
              <a:ext cx="448" cy="450"/>
            </a:xfrm>
            <a:custGeom>
              <a:avLst/>
              <a:gdLst>
                <a:gd name="T0" fmla="*/ 1 w 1793"/>
                <a:gd name="T1" fmla="*/ 0 h 1798"/>
                <a:gd name="T2" fmla="*/ 1 w 1793"/>
                <a:gd name="T3" fmla="*/ 0 h 1798"/>
                <a:gd name="T4" fmla="*/ 1 w 1793"/>
                <a:gd name="T5" fmla="*/ 0 h 1798"/>
                <a:gd name="T6" fmla="*/ 1 w 1793"/>
                <a:gd name="T7" fmla="*/ 0 h 1798"/>
                <a:gd name="T8" fmla="*/ 1 w 1793"/>
                <a:gd name="T9" fmla="*/ 0 h 1798"/>
                <a:gd name="T10" fmla="*/ 1 w 1793"/>
                <a:gd name="T11" fmla="*/ 0 h 1798"/>
                <a:gd name="T12" fmla="*/ 1 w 1793"/>
                <a:gd name="T13" fmla="*/ 1 h 1798"/>
                <a:gd name="T14" fmla="*/ 1 w 1793"/>
                <a:gd name="T15" fmla="*/ 1 h 1798"/>
                <a:gd name="T16" fmla="*/ 2 w 1793"/>
                <a:gd name="T17" fmla="*/ 1 h 1798"/>
                <a:gd name="T18" fmla="*/ 2 w 1793"/>
                <a:gd name="T19" fmla="*/ 1 h 1798"/>
                <a:gd name="T20" fmla="*/ 2 w 1793"/>
                <a:gd name="T21" fmla="*/ 1 h 1798"/>
                <a:gd name="T22" fmla="*/ 2 w 1793"/>
                <a:gd name="T23" fmla="*/ 1 h 1798"/>
                <a:gd name="T24" fmla="*/ 2 w 1793"/>
                <a:gd name="T25" fmla="*/ 1 h 1798"/>
                <a:gd name="T26" fmla="*/ 1 w 1793"/>
                <a:gd name="T27" fmla="*/ 1 h 1798"/>
                <a:gd name="T28" fmla="*/ 1 w 1793"/>
                <a:gd name="T29" fmla="*/ 2 h 1798"/>
                <a:gd name="T30" fmla="*/ 1 w 1793"/>
                <a:gd name="T31" fmla="*/ 2 h 1798"/>
                <a:gd name="T32" fmla="*/ 1 w 1793"/>
                <a:gd name="T33" fmla="*/ 2 h 1798"/>
                <a:gd name="T34" fmla="*/ 1 w 1793"/>
                <a:gd name="T35" fmla="*/ 2 h 1798"/>
                <a:gd name="T36" fmla="*/ 1 w 1793"/>
                <a:gd name="T37" fmla="*/ 2 h 1798"/>
                <a:gd name="T38" fmla="*/ 1 w 1793"/>
                <a:gd name="T39" fmla="*/ 2 h 1798"/>
                <a:gd name="T40" fmla="*/ 1 w 1793"/>
                <a:gd name="T41" fmla="*/ 2 h 1798"/>
                <a:gd name="T42" fmla="*/ 1 w 1793"/>
                <a:gd name="T43" fmla="*/ 2 h 1798"/>
                <a:gd name="T44" fmla="*/ 1 w 1793"/>
                <a:gd name="T45" fmla="*/ 2 h 1798"/>
                <a:gd name="T46" fmla="*/ 0 w 1793"/>
                <a:gd name="T47" fmla="*/ 2 h 1798"/>
                <a:gd name="T48" fmla="*/ 0 w 1793"/>
                <a:gd name="T49" fmla="*/ 2 h 1798"/>
                <a:gd name="T50" fmla="*/ 0 w 1793"/>
                <a:gd name="T51" fmla="*/ 2 h 1798"/>
                <a:gd name="T52" fmla="*/ 0 w 1793"/>
                <a:gd name="T53" fmla="*/ 2 h 1798"/>
                <a:gd name="T54" fmla="*/ 0 w 1793"/>
                <a:gd name="T55" fmla="*/ 2 h 1798"/>
                <a:gd name="T56" fmla="*/ 0 w 1793"/>
                <a:gd name="T57" fmla="*/ 1 h 1798"/>
                <a:gd name="T58" fmla="*/ 0 w 1793"/>
                <a:gd name="T59" fmla="*/ 1 h 1798"/>
                <a:gd name="T60" fmla="*/ 0 w 1793"/>
                <a:gd name="T61" fmla="*/ 1 h 1798"/>
                <a:gd name="T62" fmla="*/ 0 w 1793"/>
                <a:gd name="T63" fmla="*/ 1 h 1798"/>
                <a:gd name="T64" fmla="*/ 0 w 1793"/>
                <a:gd name="T65" fmla="*/ 1 h 1798"/>
                <a:gd name="T66" fmla="*/ 0 w 1793"/>
                <a:gd name="T67" fmla="*/ 1 h 1798"/>
                <a:gd name="T68" fmla="*/ 0 w 1793"/>
                <a:gd name="T69" fmla="*/ 1 h 1798"/>
                <a:gd name="T70" fmla="*/ 0 w 1793"/>
                <a:gd name="T71" fmla="*/ 1 h 1798"/>
                <a:gd name="T72" fmla="*/ 0 w 1793"/>
                <a:gd name="T73" fmla="*/ 0 h 1798"/>
                <a:gd name="T74" fmla="*/ 0 w 1793"/>
                <a:gd name="T75" fmla="*/ 0 h 1798"/>
                <a:gd name="T76" fmla="*/ 0 w 1793"/>
                <a:gd name="T77" fmla="*/ 0 h 1798"/>
                <a:gd name="T78" fmla="*/ 0 w 1793"/>
                <a:gd name="T79" fmla="*/ 0 h 1798"/>
                <a:gd name="T80" fmla="*/ 0 w 1793"/>
                <a:gd name="T81" fmla="*/ 0 h 1798"/>
                <a:gd name="T82" fmla="*/ 1 w 1793"/>
                <a:gd name="T83" fmla="*/ 0 h 1798"/>
                <a:gd name="T84" fmla="*/ 1 w 1793"/>
                <a:gd name="T85" fmla="*/ 0 h 1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3"/>
                <a:gd name="T130" fmla="*/ 0 h 1798"/>
                <a:gd name="T131" fmla="*/ 1793 w 1793"/>
                <a:gd name="T132" fmla="*/ 1798 h 17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3" h="1798">
                  <a:moveTo>
                    <a:pt x="898" y="0"/>
                  </a:moveTo>
                  <a:lnTo>
                    <a:pt x="945" y="1"/>
                  </a:lnTo>
                  <a:lnTo>
                    <a:pt x="990" y="5"/>
                  </a:lnTo>
                  <a:lnTo>
                    <a:pt x="1035" y="10"/>
                  </a:lnTo>
                  <a:lnTo>
                    <a:pt x="1079" y="19"/>
                  </a:lnTo>
                  <a:lnTo>
                    <a:pt x="1121" y="29"/>
                  </a:lnTo>
                  <a:lnTo>
                    <a:pt x="1164" y="40"/>
                  </a:lnTo>
                  <a:lnTo>
                    <a:pt x="1205" y="55"/>
                  </a:lnTo>
                  <a:lnTo>
                    <a:pt x="1246" y="70"/>
                  </a:lnTo>
                  <a:lnTo>
                    <a:pt x="1285" y="89"/>
                  </a:lnTo>
                  <a:lnTo>
                    <a:pt x="1324" y="109"/>
                  </a:lnTo>
                  <a:lnTo>
                    <a:pt x="1362" y="130"/>
                  </a:lnTo>
                  <a:lnTo>
                    <a:pt x="1398" y="154"/>
                  </a:lnTo>
                  <a:lnTo>
                    <a:pt x="1433" y="179"/>
                  </a:lnTo>
                  <a:lnTo>
                    <a:pt x="1467" y="205"/>
                  </a:lnTo>
                  <a:lnTo>
                    <a:pt x="1499" y="234"/>
                  </a:lnTo>
                  <a:lnTo>
                    <a:pt x="1531" y="263"/>
                  </a:lnTo>
                  <a:lnTo>
                    <a:pt x="1560" y="294"/>
                  </a:lnTo>
                  <a:lnTo>
                    <a:pt x="1588" y="327"/>
                  </a:lnTo>
                  <a:lnTo>
                    <a:pt x="1615" y="361"/>
                  </a:lnTo>
                  <a:lnTo>
                    <a:pt x="1640" y="397"/>
                  </a:lnTo>
                  <a:lnTo>
                    <a:pt x="1664" y="433"/>
                  </a:lnTo>
                  <a:lnTo>
                    <a:pt x="1685" y="471"/>
                  </a:lnTo>
                  <a:lnTo>
                    <a:pt x="1705" y="510"/>
                  </a:lnTo>
                  <a:lnTo>
                    <a:pt x="1722" y="549"/>
                  </a:lnTo>
                  <a:lnTo>
                    <a:pt x="1739" y="590"/>
                  </a:lnTo>
                  <a:lnTo>
                    <a:pt x="1752" y="632"/>
                  </a:lnTo>
                  <a:lnTo>
                    <a:pt x="1765" y="674"/>
                  </a:lnTo>
                  <a:lnTo>
                    <a:pt x="1774" y="718"/>
                  </a:lnTo>
                  <a:lnTo>
                    <a:pt x="1783" y="762"/>
                  </a:lnTo>
                  <a:lnTo>
                    <a:pt x="1788" y="807"/>
                  </a:lnTo>
                  <a:lnTo>
                    <a:pt x="1791" y="852"/>
                  </a:lnTo>
                  <a:lnTo>
                    <a:pt x="1793" y="898"/>
                  </a:lnTo>
                  <a:lnTo>
                    <a:pt x="1791" y="945"/>
                  </a:lnTo>
                  <a:lnTo>
                    <a:pt x="1788" y="990"/>
                  </a:lnTo>
                  <a:lnTo>
                    <a:pt x="1783" y="1035"/>
                  </a:lnTo>
                  <a:lnTo>
                    <a:pt x="1774" y="1079"/>
                  </a:lnTo>
                  <a:lnTo>
                    <a:pt x="1765" y="1123"/>
                  </a:lnTo>
                  <a:lnTo>
                    <a:pt x="1752" y="1165"/>
                  </a:lnTo>
                  <a:lnTo>
                    <a:pt x="1739" y="1207"/>
                  </a:lnTo>
                  <a:lnTo>
                    <a:pt x="1722" y="1248"/>
                  </a:lnTo>
                  <a:lnTo>
                    <a:pt x="1705" y="1288"/>
                  </a:lnTo>
                  <a:lnTo>
                    <a:pt x="1685" y="1327"/>
                  </a:lnTo>
                  <a:lnTo>
                    <a:pt x="1664" y="1365"/>
                  </a:lnTo>
                  <a:lnTo>
                    <a:pt x="1640" y="1401"/>
                  </a:lnTo>
                  <a:lnTo>
                    <a:pt x="1615" y="1436"/>
                  </a:lnTo>
                  <a:lnTo>
                    <a:pt x="1588" y="1470"/>
                  </a:lnTo>
                  <a:lnTo>
                    <a:pt x="1560" y="1502"/>
                  </a:lnTo>
                  <a:lnTo>
                    <a:pt x="1531" y="1534"/>
                  </a:lnTo>
                  <a:lnTo>
                    <a:pt x="1499" y="1564"/>
                  </a:lnTo>
                  <a:lnTo>
                    <a:pt x="1467" y="1593"/>
                  </a:lnTo>
                  <a:lnTo>
                    <a:pt x="1433" y="1619"/>
                  </a:lnTo>
                  <a:lnTo>
                    <a:pt x="1398" y="1644"/>
                  </a:lnTo>
                  <a:lnTo>
                    <a:pt x="1362" y="1668"/>
                  </a:lnTo>
                  <a:lnTo>
                    <a:pt x="1324" y="1689"/>
                  </a:lnTo>
                  <a:lnTo>
                    <a:pt x="1285" y="1709"/>
                  </a:lnTo>
                  <a:lnTo>
                    <a:pt x="1246" y="1727"/>
                  </a:lnTo>
                  <a:lnTo>
                    <a:pt x="1205" y="1743"/>
                  </a:lnTo>
                  <a:lnTo>
                    <a:pt x="1164" y="1758"/>
                  </a:lnTo>
                  <a:lnTo>
                    <a:pt x="1121" y="1769"/>
                  </a:lnTo>
                  <a:lnTo>
                    <a:pt x="1079" y="1779"/>
                  </a:lnTo>
                  <a:lnTo>
                    <a:pt x="1035" y="1788"/>
                  </a:lnTo>
                  <a:lnTo>
                    <a:pt x="990" y="1793"/>
                  </a:lnTo>
                  <a:lnTo>
                    <a:pt x="945" y="1797"/>
                  </a:lnTo>
                  <a:lnTo>
                    <a:pt x="898" y="1798"/>
                  </a:lnTo>
                  <a:lnTo>
                    <a:pt x="852" y="1797"/>
                  </a:lnTo>
                  <a:lnTo>
                    <a:pt x="807" y="1793"/>
                  </a:lnTo>
                  <a:lnTo>
                    <a:pt x="762" y="1788"/>
                  </a:lnTo>
                  <a:lnTo>
                    <a:pt x="718" y="1779"/>
                  </a:lnTo>
                  <a:lnTo>
                    <a:pt x="674" y="1769"/>
                  </a:lnTo>
                  <a:lnTo>
                    <a:pt x="631" y="1758"/>
                  </a:lnTo>
                  <a:lnTo>
                    <a:pt x="590" y="1743"/>
                  </a:lnTo>
                  <a:lnTo>
                    <a:pt x="549" y="1727"/>
                  </a:lnTo>
                  <a:lnTo>
                    <a:pt x="510" y="1709"/>
                  </a:lnTo>
                  <a:lnTo>
                    <a:pt x="471" y="1689"/>
                  </a:lnTo>
                  <a:lnTo>
                    <a:pt x="434" y="1668"/>
                  </a:lnTo>
                  <a:lnTo>
                    <a:pt x="397" y="1644"/>
                  </a:lnTo>
                  <a:lnTo>
                    <a:pt x="361" y="1619"/>
                  </a:lnTo>
                  <a:lnTo>
                    <a:pt x="327" y="1593"/>
                  </a:lnTo>
                  <a:lnTo>
                    <a:pt x="295" y="1564"/>
                  </a:lnTo>
                  <a:lnTo>
                    <a:pt x="263" y="1534"/>
                  </a:lnTo>
                  <a:lnTo>
                    <a:pt x="234" y="1502"/>
                  </a:lnTo>
                  <a:lnTo>
                    <a:pt x="206" y="1470"/>
                  </a:lnTo>
                  <a:lnTo>
                    <a:pt x="179" y="1436"/>
                  </a:lnTo>
                  <a:lnTo>
                    <a:pt x="154" y="1401"/>
                  </a:lnTo>
                  <a:lnTo>
                    <a:pt x="130" y="1365"/>
                  </a:lnTo>
                  <a:lnTo>
                    <a:pt x="109" y="1327"/>
                  </a:lnTo>
                  <a:lnTo>
                    <a:pt x="89" y="1288"/>
                  </a:lnTo>
                  <a:lnTo>
                    <a:pt x="70" y="1248"/>
                  </a:lnTo>
                  <a:lnTo>
                    <a:pt x="55" y="1207"/>
                  </a:lnTo>
                  <a:lnTo>
                    <a:pt x="40" y="1165"/>
                  </a:lnTo>
                  <a:lnTo>
                    <a:pt x="29" y="1123"/>
                  </a:lnTo>
                  <a:lnTo>
                    <a:pt x="19" y="1079"/>
                  </a:lnTo>
                  <a:lnTo>
                    <a:pt x="10" y="1035"/>
                  </a:lnTo>
                  <a:lnTo>
                    <a:pt x="5" y="990"/>
                  </a:lnTo>
                  <a:lnTo>
                    <a:pt x="1" y="945"/>
                  </a:lnTo>
                  <a:lnTo>
                    <a:pt x="0" y="898"/>
                  </a:lnTo>
                  <a:lnTo>
                    <a:pt x="1" y="852"/>
                  </a:lnTo>
                  <a:lnTo>
                    <a:pt x="5" y="807"/>
                  </a:lnTo>
                  <a:lnTo>
                    <a:pt x="10" y="762"/>
                  </a:lnTo>
                  <a:lnTo>
                    <a:pt x="19" y="718"/>
                  </a:lnTo>
                  <a:lnTo>
                    <a:pt x="29" y="674"/>
                  </a:lnTo>
                  <a:lnTo>
                    <a:pt x="40" y="632"/>
                  </a:lnTo>
                  <a:lnTo>
                    <a:pt x="55" y="590"/>
                  </a:lnTo>
                  <a:lnTo>
                    <a:pt x="70" y="549"/>
                  </a:lnTo>
                  <a:lnTo>
                    <a:pt x="89" y="510"/>
                  </a:lnTo>
                  <a:lnTo>
                    <a:pt x="109" y="471"/>
                  </a:lnTo>
                  <a:lnTo>
                    <a:pt x="130" y="433"/>
                  </a:lnTo>
                  <a:lnTo>
                    <a:pt x="154" y="397"/>
                  </a:lnTo>
                  <a:lnTo>
                    <a:pt x="179" y="361"/>
                  </a:lnTo>
                  <a:lnTo>
                    <a:pt x="206" y="327"/>
                  </a:lnTo>
                  <a:lnTo>
                    <a:pt x="234" y="294"/>
                  </a:lnTo>
                  <a:lnTo>
                    <a:pt x="263" y="263"/>
                  </a:lnTo>
                  <a:lnTo>
                    <a:pt x="295" y="234"/>
                  </a:lnTo>
                  <a:lnTo>
                    <a:pt x="327" y="205"/>
                  </a:lnTo>
                  <a:lnTo>
                    <a:pt x="361" y="179"/>
                  </a:lnTo>
                  <a:lnTo>
                    <a:pt x="397" y="154"/>
                  </a:lnTo>
                  <a:lnTo>
                    <a:pt x="434" y="130"/>
                  </a:lnTo>
                  <a:lnTo>
                    <a:pt x="471" y="109"/>
                  </a:lnTo>
                  <a:lnTo>
                    <a:pt x="510" y="89"/>
                  </a:lnTo>
                  <a:lnTo>
                    <a:pt x="549" y="70"/>
                  </a:lnTo>
                  <a:lnTo>
                    <a:pt x="590" y="55"/>
                  </a:lnTo>
                  <a:lnTo>
                    <a:pt x="631" y="40"/>
                  </a:lnTo>
                  <a:lnTo>
                    <a:pt x="674" y="29"/>
                  </a:lnTo>
                  <a:lnTo>
                    <a:pt x="718" y="19"/>
                  </a:lnTo>
                  <a:lnTo>
                    <a:pt x="762" y="10"/>
                  </a:lnTo>
                  <a:lnTo>
                    <a:pt x="807" y="5"/>
                  </a:lnTo>
                  <a:lnTo>
                    <a:pt x="852" y="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35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53" name="Freeform 49"/>
            <p:cNvSpPr>
              <a:spLocks/>
            </p:cNvSpPr>
            <p:nvPr/>
          </p:nvSpPr>
          <p:spPr bwMode="auto">
            <a:xfrm>
              <a:off x="358" y="2447"/>
              <a:ext cx="439" cy="441"/>
            </a:xfrm>
            <a:custGeom>
              <a:avLst/>
              <a:gdLst>
                <a:gd name="T0" fmla="*/ 1 w 1757"/>
                <a:gd name="T1" fmla="*/ 0 h 1762"/>
                <a:gd name="T2" fmla="*/ 1 w 1757"/>
                <a:gd name="T3" fmla="*/ 0 h 1762"/>
                <a:gd name="T4" fmla="*/ 1 w 1757"/>
                <a:gd name="T5" fmla="*/ 0 h 1762"/>
                <a:gd name="T6" fmla="*/ 1 w 1757"/>
                <a:gd name="T7" fmla="*/ 0 h 1762"/>
                <a:gd name="T8" fmla="*/ 1 w 1757"/>
                <a:gd name="T9" fmla="*/ 0 h 1762"/>
                <a:gd name="T10" fmla="*/ 1 w 1757"/>
                <a:gd name="T11" fmla="*/ 0 h 1762"/>
                <a:gd name="T12" fmla="*/ 1 w 1757"/>
                <a:gd name="T13" fmla="*/ 1 h 1762"/>
                <a:gd name="T14" fmla="*/ 1 w 1757"/>
                <a:gd name="T15" fmla="*/ 1 h 1762"/>
                <a:gd name="T16" fmla="*/ 2 w 1757"/>
                <a:gd name="T17" fmla="*/ 1 h 1762"/>
                <a:gd name="T18" fmla="*/ 2 w 1757"/>
                <a:gd name="T19" fmla="*/ 1 h 1762"/>
                <a:gd name="T20" fmla="*/ 2 w 1757"/>
                <a:gd name="T21" fmla="*/ 1 h 1762"/>
                <a:gd name="T22" fmla="*/ 2 w 1757"/>
                <a:gd name="T23" fmla="*/ 1 h 1762"/>
                <a:gd name="T24" fmla="*/ 2 w 1757"/>
                <a:gd name="T25" fmla="*/ 1 h 1762"/>
                <a:gd name="T26" fmla="*/ 1 w 1757"/>
                <a:gd name="T27" fmla="*/ 1 h 1762"/>
                <a:gd name="T28" fmla="*/ 1 w 1757"/>
                <a:gd name="T29" fmla="*/ 2 h 1762"/>
                <a:gd name="T30" fmla="*/ 1 w 1757"/>
                <a:gd name="T31" fmla="*/ 2 h 1762"/>
                <a:gd name="T32" fmla="*/ 1 w 1757"/>
                <a:gd name="T33" fmla="*/ 2 h 1762"/>
                <a:gd name="T34" fmla="*/ 1 w 1757"/>
                <a:gd name="T35" fmla="*/ 2 h 1762"/>
                <a:gd name="T36" fmla="*/ 1 w 1757"/>
                <a:gd name="T37" fmla="*/ 2 h 1762"/>
                <a:gd name="T38" fmla="*/ 1 w 1757"/>
                <a:gd name="T39" fmla="*/ 2 h 1762"/>
                <a:gd name="T40" fmla="*/ 1 w 1757"/>
                <a:gd name="T41" fmla="*/ 2 h 1762"/>
                <a:gd name="T42" fmla="*/ 1 w 1757"/>
                <a:gd name="T43" fmla="*/ 2 h 1762"/>
                <a:gd name="T44" fmla="*/ 1 w 1757"/>
                <a:gd name="T45" fmla="*/ 2 h 1762"/>
                <a:gd name="T46" fmla="*/ 0 w 1757"/>
                <a:gd name="T47" fmla="*/ 2 h 1762"/>
                <a:gd name="T48" fmla="*/ 0 w 1757"/>
                <a:gd name="T49" fmla="*/ 2 h 1762"/>
                <a:gd name="T50" fmla="*/ 0 w 1757"/>
                <a:gd name="T51" fmla="*/ 2 h 1762"/>
                <a:gd name="T52" fmla="*/ 0 w 1757"/>
                <a:gd name="T53" fmla="*/ 2 h 1762"/>
                <a:gd name="T54" fmla="*/ 0 w 1757"/>
                <a:gd name="T55" fmla="*/ 2 h 1762"/>
                <a:gd name="T56" fmla="*/ 0 w 1757"/>
                <a:gd name="T57" fmla="*/ 1 h 1762"/>
                <a:gd name="T58" fmla="*/ 0 w 1757"/>
                <a:gd name="T59" fmla="*/ 1 h 1762"/>
                <a:gd name="T60" fmla="*/ 0 w 1757"/>
                <a:gd name="T61" fmla="*/ 1 h 1762"/>
                <a:gd name="T62" fmla="*/ 0 w 1757"/>
                <a:gd name="T63" fmla="*/ 1 h 1762"/>
                <a:gd name="T64" fmla="*/ 0 w 1757"/>
                <a:gd name="T65" fmla="*/ 1 h 1762"/>
                <a:gd name="T66" fmla="*/ 0 w 1757"/>
                <a:gd name="T67" fmla="*/ 1 h 1762"/>
                <a:gd name="T68" fmla="*/ 0 w 1757"/>
                <a:gd name="T69" fmla="*/ 1 h 1762"/>
                <a:gd name="T70" fmla="*/ 0 w 1757"/>
                <a:gd name="T71" fmla="*/ 1 h 1762"/>
                <a:gd name="T72" fmla="*/ 0 w 1757"/>
                <a:gd name="T73" fmla="*/ 0 h 1762"/>
                <a:gd name="T74" fmla="*/ 0 w 1757"/>
                <a:gd name="T75" fmla="*/ 0 h 1762"/>
                <a:gd name="T76" fmla="*/ 0 w 1757"/>
                <a:gd name="T77" fmla="*/ 0 h 1762"/>
                <a:gd name="T78" fmla="*/ 0 w 1757"/>
                <a:gd name="T79" fmla="*/ 0 h 1762"/>
                <a:gd name="T80" fmla="*/ 0 w 1757"/>
                <a:gd name="T81" fmla="*/ 0 h 1762"/>
                <a:gd name="T82" fmla="*/ 1 w 1757"/>
                <a:gd name="T83" fmla="*/ 0 h 1762"/>
                <a:gd name="T84" fmla="*/ 1 w 1757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7"/>
                <a:gd name="T130" fmla="*/ 0 h 1762"/>
                <a:gd name="T131" fmla="*/ 1757 w 1757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7" h="1762">
                  <a:moveTo>
                    <a:pt x="879" y="0"/>
                  </a:moveTo>
                  <a:lnTo>
                    <a:pt x="925" y="1"/>
                  </a:lnTo>
                  <a:lnTo>
                    <a:pt x="970" y="5"/>
                  </a:lnTo>
                  <a:lnTo>
                    <a:pt x="1014" y="10"/>
                  </a:lnTo>
                  <a:lnTo>
                    <a:pt x="1056" y="18"/>
                  </a:lnTo>
                  <a:lnTo>
                    <a:pt x="1099" y="28"/>
                  </a:lnTo>
                  <a:lnTo>
                    <a:pt x="1140" y="40"/>
                  </a:lnTo>
                  <a:lnTo>
                    <a:pt x="1181" y="54"/>
                  </a:lnTo>
                  <a:lnTo>
                    <a:pt x="1221" y="69"/>
                  </a:lnTo>
                  <a:lnTo>
                    <a:pt x="1260" y="88"/>
                  </a:lnTo>
                  <a:lnTo>
                    <a:pt x="1298" y="107"/>
                  </a:lnTo>
                  <a:lnTo>
                    <a:pt x="1334" y="128"/>
                  </a:lnTo>
                  <a:lnTo>
                    <a:pt x="1370" y="151"/>
                  </a:lnTo>
                  <a:lnTo>
                    <a:pt x="1404" y="176"/>
                  </a:lnTo>
                  <a:lnTo>
                    <a:pt x="1438" y="202"/>
                  </a:lnTo>
                  <a:lnTo>
                    <a:pt x="1469" y="229"/>
                  </a:lnTo>
                  <a:lnTo>
                    <a:pt x="1501" y="258"/>
                  </a:lnTo>
                  <a:lnTo>
                    <a:pt x="1530" y="290"/>
                  </a:lnTo>
                  <a:lnTo>
                    <a:pt x="1557" y="322"/>
                  </a:lnTo>
                  <a:lnTo>
                    <a:pt x="1583" y="355"/>
                  </a:lnTo>
                  <a:lnTo>
                    <a:pt x="1607" y="390"/>
                  </a:lnTo>
                  <a:lnTo>
                    <a:pt x="1630" y="425"/>
                  </a:lnTo>
                  <a:lnTo>
                    <a:pt x="1651" y="463"/>
                  </a:lnTo>
                  <a:lnTo>
                    <a:pt x="1671" y="500"/>
                  </a:lnTo>
                  <a:lnTo>
                    <a:pt x="1689" y="539"/>
                  </a:lnTo>
                  <a:lnTo>
                    <a:pt x="1704" y="579"/>
                  </a:lnTo>
                  <a:lnTo>
                    <a:pt x="1717" y="621"/>
                  </a:lnTo>
                  <a:lnTo>
                    <a:pt x="1730" y="662"/>
                  </a:lnTo>
                  <a:lnTo>
                    <a:pt x="1740" y="704"/>
                  </a:lnTo>
                  <a:lnTo>
                    <a:pt x="1747" y="748"/>
                  </a:lnTo>
                  <a:lnTo>
                    <a:pt x="1752" y="792"/>
                  </a:lnTo>
                  <a:lnTo>
                    <a:pt x="1756" y="837"/>
                  </a:lnTo>
                  <a:lnTo>
                    <a:pt x="1757" y="882"/>
                  </a:lnTo>
                  <a:lnTo>
                    <a:pt x="1756" y="928"/>
                  </a:lnTo>
                  <a:lnTo>
                    <a:pt x="1752" y="973"/>
                  </a:lnTo>
                  <a:lnTo>
                    <a:pt x="1747" y="1017"/>
                  </a:lnTo>
                  <a:lnTo>
                    <a:pt x="1740" y="1059"/>
                  </a:lnTo>
                  <a:lnTo>
                    <a:pt x="1730" y="1102"/>
                  </a:lnTo>
                  <a:lnTo>
                    <a:pt x="1717" y="1143"/>
                  </a:lnTo>
                  <a:lnTo>
                    <a:pt x="1704" y="1184"/>
                  </a:lnTo>
                  <a:lnTo>
                    <a:pt x="1689" y="1225"/>
                  </a:lnTo>
                  <a:lnTo>
                    <a:pt x="1671" y="1263"/>
                  </a:lnTo>
                  <a:lnTo>
                    <a:pt x="1651" y="1301"/>
                  </a:lnTo>
                  <a:lnTo>
                    <a:pt x="1630" y="1339"/>
                  </a:lnTo>
                  <a:lnTo>
                    <a:pt x="1607" y="1374"/>
                  </a:lnTo>
                  <a:lnTo>
                    <a:pt x="1583" y="1409"/>
                  </a:lnTo>
                  <a:lnTo>
                    <a:pt x="1557" y="1441"/>
                  </a:lnTo>
                  <a:lnTo>
                    <a:pt x="1530" y="1474"/>
                  </a:lnTo>
                  <a:lnTo>
                    <a:pt x="1501" y="1504"/>
                  </a:lnTo>
                  <a:lnTo>
                    <a:pt x="1469" y="1533"/>
                  </a:lnTo>
                  <a:lnTo>
                    <a:pt x="1438" y="1560"/>
                  </a:lnTo>
                  <a:lnTo>
                    <a:pt x="1404" y="1587"/>
                  </a:lnTo>
                  <a:lnTo>
                    <a:pt x="1370" y="1612"/>
                  </a:lnTo>
                  <a:lnTo>
                    <a:pt x="1334" y="1634"/>
                  </a:lnTo>
                  <a:lnTo>
                    <a:pt x="1298" y="1656"/>
                  </a:lnTo>
                  <a:lnTo>
                    <a:pt x="1260" y="1676"/>
                  </a:lnTo>
                  <a:lnTo>
                    <a:pt x="1221" y="1693"/>
                  </a:lnTo>
                  <a:lnTo>
                    <a:pt x="1181" y="1708"/>
                  </a:lnTo>
                  <a:lnTo>
                    <a:pt x="1140" y="1722"/>
                  </a:lnTo>
                  <a:lnTo>
                    <a:pt x="1099" y="1735"/>
                  </a:lnTo>
                  <a:lnTo>
                    <a:pt x="1056" y="1745"/>
                  </a:lnTo>
                  <a:lnTo>
                    <a:pt x="1014" y="1752"/>
                  </a:lnTo>
                  <a:lnTo>
                    <a:pt x="970" y="1757"/>
                  </a:lnTo>
                  <a:lnTo>
                    <a:pt x="925" y="1761"/>
                  </a:lnTo>
                  <a:lnTo>
                    <a:pt x="879" y="1762"/>
                  </a:lnTo>
                  <a:lnTo>
                    <a:pt x="834" y="1761"/>
                  </a:lnTo>
                  <a:lnTo>
                    <a:pt x="789" y="1757"/>
                  </a:lnTo>
                  <a:lnTo>
                    <a:pt x="745" y="1752"/>
                  </a:lnTo>
                  <a:lnTo>
                    <a:pt x="703" y="1745"/>
                  </a:lnTo>
                  <a:lnTo>
                    <a:pt x="660" y="1735"/>
                  </a:lnTo>
                  <a:lnTo>
                    <a:pt x="619" y="1722"/>
                  </a:lnTo>
                  <a:lnTo>
                    <a:pt x="578" y="1708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4"/>
                  </a:lnTo>
                  <a:lnTo>
                    <a:pt x="389" y="1612"/>
                  </a:lnTo>
                  <a:lnTo>
                    <a:pt x="353" y="1587"/>
                  </a:lnTo>
                  <a:lnTo>
                    <a:pt x="321" y="1560"/>
                  </a:lnTo>
                  <a:lnTo>
                    <a:pt x="288" y="1533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1"/>
                  </a:lnTo>
                  <a:lnTo>
                    <a:pt x="176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1"/>
                  </a:lnTo>
                  <a:lnTo>
                    <a:pt x="87" y="1263"/>
                  </a:lnTo>
                  <a:lnTo>
                    <a:pt x="69" y="1225"/>
                  </a:lnTo>
                  <a:lnTo>
                    <a:pt x="54" y="1184"/>
                  </a:lnTo>
                  <a:lnTo>
                    <a:pt x="40" y="1143"/>
                  </a:lnTo>
                  <a:lnTo>
                    <a:pt x="28" y="1102"/>
                  </a:lnTo>
                  <a:lnTo>
                    <a:pt x="18" y="1059"/>
                  </a:lnTo>
                  <a:lnTo>
                    <a:pt x="10" y="1017"/>
                  </a:lnTo>
                  <a:lnTo>
                    <a:pt x="5" y="973"/>
                  </a:lnTo>
                  <a:lnTo>
                    <a:pt x="1" y="928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5" y="792"/>
                  </a:lnTo>
                  <a:lnTo>
                    <a:pt x="10" y="748"/>
                  </a:lnTo>
                  <a:lnTo>
                    <a:pt x="18" y="704"/>
                  </a:lnTo>
                  <a:lnTo>
                    <a:pt x="28" y="662"/>
                  </a:lnTo>
                  <a:lnTo>
                    <a:pt x="40" y="621"/>
                  </a:lnTo>
                  <a:lnTo>
                    <a:pt x="54" y="579"/>
                  </a:lnTo>
                  <a:lnTo>
                    <a:pt x="69" y="539"/>
                  </a:lnTo>
                  <a:lnTo>
                    <a:pt x="87" y="500"/>
                  </a:lnTo>
                  <a:lnTo>
                    <a:pt x="107" y="463"/>
                  </a:lnTo>
                  <a:lnTo>
                    <a:pt x="128" y="425"/>
                  </a:lnTo>
                  <a:lnTo>
                    <a:pt x="151" y="390"/>
                  </a:lnTo>
                  <a:lnTo>
                    <a:pt x="176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3" y="176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8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0" y="28"/>
                  </a:lnTo>
                  <a:lnTo>
                    <a:pt x="703" y="18"/>
                  </a:lnTo>
                  <a:lnTo>
                    <a:pt x="745" y="10"/>
                  </a:lnTo>
                  <a:lnTo>
                    <a:pt x="789" y="5"/>
                  </a:lnTo>
                  <a:lnTo>
                    <a:pt x="834" y="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54" name="Freeform 50"/>
            <p:cNvSpPr>
              <a:spLocks/>
            </p:cNvSpPr>
            <p:nvPr/>
          </p:nvSpPr>
          <p:spPr bwMode="auto">
            <a:xfrm>
              <a:off x="360" y="2450"/>
              <a:ext cx="431" cy="432"/>
            </a:xfrm>
            <a:custGeom>
              <a:avLst/>
              <a:gdLst>
                <a:gd name="T0" fmla="*/ 1 w 1723"/>
                <a:gd name="T1" fmla="*/ 0 h 1728"/>
                <a:gd name="T2" fmla="*/ 1 w 1723"/>
                <a:gd name="T3" fmla="*/ 0 h 1728"/>
                <a:gd name="T4" fmla="*/ 1 w 1723"/>
                <a:gd name="T5" fmla="*/ 0 h 1728"/>
                <a:gd name="T6" fmla="*/ 1 w 1723"/>
                <a:gd name="T7" fmla="*/ 0 h 1728"/>
                <a:gd name="T8" fmla="*/ 2 w 1723"/>
                <a:gd name="T9" fmla="*/ 0 h 1728"/>
                <a:gd name="T10" fmla="*/ 2 w 1723"/>
                <a:gd name="T11" fmla="*/ 0 h 1728"/>
                <a:gd name="T12" fmla="*/ 2 w 1723"/>
                <a:gd name="T13" fmla="*/ 1 h 1728"/>
                <a:gd name="T14" fmla="*/ 2 w 1723"/>
                <a:gd name="T15" fmla="*/ 1 h 1728"/>
                <a:gd name="T16" fmla="*/ 2 w 1723"/>
                <a:gd name="T17" fmla="*/ 1 h 1728"/>
                <a:gd name="T18" fmla="*/ 2 w 1723"/>
                <a:gd name="T19" fmla="*/ 1 h 1728"/>
                <a:gd name="T20" fmla="*/ 2 w 1723"/>
                <a:gd name="T21" fmla="*/ 1 h 1728"/>
                <a:gd name="T22" fmla="*/ 2 w 1723"/>
                <a:gd name="T23" fmla="*/ 1 h 1728"/>
                <a:gd name="T24" fmla="*/ 2 w 1723"/>
                <a:gd name="T25" fmla="*/ 1 h 1728"/>
                <a:gd name="T26" fmla="*/ 2 w 1723"/>
                <a:gd name="T27" fmla="*/ 1 h 1728"/>
                <a:gd name="T28" fmla="*/ 2 w 1723"/>
                <a:gd name="T29" fmla="*/ 1 h 1728"/>
                <a:gd name="T30" fmla="*/ 2 w 1723"/>
                <a:gd name="T31" fmla="*/ 2 h 1728"/>
                <a:gd name="T32" fmla="*/ 2 w 1723"/>
                <a:gd name="T33" fmla="*/ 2 h 1728"/>
                <a:gd name="T34" fmla="*/ 1 w 1723"/>
                <a:gd name="T35" fmla="*/ 2 h 1728"/>
                <a:gd name="T36" fmla="*/ 1 w 1723"/>
                <a:gd name="T37" fmla="*/ 2 h 1728"/>
                <a:gd name="T38" fmla="*/ 1 w 1723"/>
                <a:gd name="T39" fmla="*/ 2 h 1728"/>
                <a:gd name="T40" fmla="*/ 1 w 1723"/>
                <a:gd name="T41" fmla="*/ 2 h 1728"/>
                <a:gd name="T42" fmla="*/ 1 w 1723"/>
                <a:gd name="T43" fmla="*/ 2 h 1728"/>
                <a:gd name="T44" fmla="*/ 1 w 1723"/>
                <a:gd name="T45" fmla="*/ 2 h 1728"/>
                <a:gd name="T46" fmla="*/ 1 w 1723"/>
                <a:gd name="T47" fmla="*/ 2 h 1728"/>
                <a:gd name="T48" fmla="*/ 1 w 1723"/>
                <a:gd name="T49" fmla="*/ 2 h 1728"/>
                <a:gd name="T50" fmla="*/ 1 w 1723"/>
                <a:gd name="T51" fmla="*/ 2 h 1728"/>
                <a:gd name="T52" fmla="*/ 0 w 1723"/>
                <a:gd name="T53" fmla="*/ 2 h 1728"/>
                <a:gd name="T54" fmla="*/ 0 w 1723"/>
                <a:gd name="T55" fmla="*/ 2 h 1728"/>
                <a:gd name="T56" fmla="*/ 0 w 1723"/>
                <a:gd name="T57" fmla="*/ 1 h 1728"/>
                <a:gd name="T58" fmla="*/ 0 w 1723"/>
                <a:gd name="T59" fmla="*/ 1 h 1728"/>
                <a:gd name="T60" fmla="*/ 0 w 1723"/>
                <a:gd name="T61" fmla="*/ 1 h 1728"/>
                <a:gd name="T62" fmla="*/ 0 w 1723"/>
                <a:gd name="T63" fmla="*/ 1 h 1728"/>
                <a:gd name="T64" fmla="*/ 0 w 1723"/>
                <a:gd name="T65" fmla="*/ 1 h 1728"/>
                <a:gd name="T66" fmla="*/ 0 w 1723"/>
                <a:gd name="T67" fmla="*/ 1 h 1728"/>
                <a:gd name="T68" fmla="*/ 0 w 1723"/>
                <a:gd name="T69" fmla="*/ 1 h 1728"/>
                <a:gd name="T70" fmla="*/ 0 w 1723"/>
                <a:gd name="T71" fmla="*/ 1 h 1728"/>
                <a:gd name="T72" fmla="*/ 0 w 1723"/>
                <a:gd name="T73" fmla="*/ 0 h 1728"/>
                <a:gd name="T74" fmla="*/ 0 w 1723"/>
                <a:gd name="T75" fmla="*/ 0 h 1728"/>
                <a:gd name="T76" fmla="*/ 1 w 1723"/>
                <a:gd name="T77" fmla="*/ 0 h 1728"/>
                <a:gd name="T78" fmla="*/ 1 w 1723"/>
                <a:gd name="T79" fmla="*/ 0 h 1728"/>
                <a:gd name="T80" fmla="*/ 1 w 1723"/>
                <a:gd name="T81" fmla="*/ 0 h 1728"/>
                <a:gd name="T82" fmla="*/ 1 w 1723"/>
                <a:gd name="T83" fmla="*/ 0 h 1728"/>
                <a:gd name="T84" fmla="*/ 1 w 1723"/>
                <a:gd name="T85" fmla="*/ 0 h 1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3"/>
                <a:gd name="T130" fmla="*/ 0 h 1728"/>
                <a:gd name="T131" fmla="*/ 1723 w 1723"/>
                <a:gd name="T132" fmla="*/ 1728 h 1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3" h="1728">
                  <a:moveTo>
                    <a:pt x="863" y="0"/>
                  </a:moveTo>
                  <a:lnTo>
                    <a:pt x="907" y="1"/>
                  </a:lnTo>
                  <a:lnTo>
                    <a:pt x="952" y="5"/>
                  </a:lnTo>
                  <a:lnTo>
                    <a:pt x="994" y="10"/>
                  </a:lnTo>
                  <a:lnTo>
                    <a:pt x="1037" y="17"/>
                  </a:lnTo>
                  <a:lnTo>
                    <a:pt x="1078" y="27"/>
                  </a:lnTo>
                  <a:lnTo>
                    <a:pt x="1120" y="39"/>
                  </a:lnTo>
                  <a:lnTo>
                    <a:pt x="1160" y="52"/>
                  </a:lnTo>
                  <a:lnTo>
                    <a:pt x="1199" y="67"/>
                  </a:lnTo>
                  <a:lnTo>
                    <a:pt x="1237" y="85"/>
                  </a:lnTo>
                  <a:lnTo>
                    <a:pt x="1274" y="104"/>
                  </a:lnTo>
                  <a:lnTo>
                    <a:pt x="1310" y="125"/>
                  </a:lnTo>
                  <a:lnTo>
                    <a:pt x="1345" y="148"/>
                  </a:lnTo>
                  <a:lnTo>
                    <a:pt x="1379" y="171"/>
                  </a:lnTo>
                  <a:lnTo>
                    <a:pt x="1412" y="198"/>
                  </a:lnTo>
                  <a:lnTo>
                    <a:pt x="1443" y="224"/>
                  </a:lnTo>
                  <a:lnTo>
                    <a:pt x="1472" y="253"/>
                  </a:lnTo>
                  <a:lnTo>
                    <a:pt x="1501" y="283"/>
                  </a:lnTo>
                  <a:lnTo>
                    <a:pt x="1528" y="314"/>
                  </a:lnTo>
                  <a:lnTo>
                    <a:pt x="1553" y="347"/>
                  </a:lnTo>
                  <a:lnTo>
                    <a:pt x="1577" y="381"/>
                  </a:lnTo>
                  <a:lnTo>
                    <a:pt x="1599" y="416"/>
                  </a:lnTo>
                  <a:lnTo>
                    <a:pt x="1619" y="452"/>
                  </a:lnTo>
                  <a:lnTo>
                    <a:pt x="1640" y="490"/>
                  </a:lnTo>
                  <a:lnTo>
                    <a:pt x="1656" y="527"/>
                  </a:lnTo>
                  <a:lnTo>
                    <a:pt x="1671" y="566"/>
                  </a:lnTo>
                  <a:lnTo>
                    <a:pt x="1685" y="606"/>
                  </a:lnTo>
                  <a:lnTo>
                    <a:pt x="1696" y="648"/>
                  </a:lnTo>
                  <a:lnTo>
                    <a:pt x="1706" y="689"/>
                  </a:lnTo>
                  <a:lnTo>
                    <a:pt x="1713" y="732"/>
                  </a:lnTo>
                  <a:lnTo>
                    <a:pt x="1718" y="775"/>
                  </a:lnTo>
                  <a:lnTo>
                    <a:pt x="1722" y="819"/>
                  </a:lnTo>
                  <a:lnTo>
                    <a:pt x="1723" y="863"/>
                  </a:lnTo>
                  <a:lnTo>
                    <a:pt x="1722" y="907"/>
                  </a:lnTo>
                  <a:lnTo>
                    <a:pt x="1718" y="951"/>
                  </a:lnTo>
                  <a:lnTo>
                    <a:pt x="1713" y="995"/>
                  </a:lnTo>
                  <a:lnTo>
                    <a:pt x="1706" y="1037"/>
                  </a:lnTo>
                  <a:lnTo>
                    <a:pt x="1696" y="1079"/>
                  </a:lnTo>
                  <a:lnTo>
                    <a:pt x="1685" y="1120"/>
                  </a:lnTo>
                  <a:lnTo>
                    <a:pt x="1671" y="1160"/>
                  </a:lnTo>
                  <a:lnTo>
                    <a:pt x="1656" y="1199"/>
                  </a:lnTo>
                  <a:lnTo>
                    <a:pt x="1640" y="1238"/>
                  </a:lnTo>
                  <a:lnTo>
                    <a:pt x="1619" y="1274"/>
                  </a:lnTo>
                  <a:lnTo>
                    <a:pt x="1599" y="1311"/>
                  </a:lnTo>
                  <a:lnTo>
                    <a:pt x="1577" y="1346"/>
                  </a:lnTo>
                  <a:lnTo>
                    <a:pt x="1553" y="1379"/>
                  </a:lnTo>
                  <a:lnTo>
                    <a:pt x="1528" y="1412"/>
                  </a:lnTo>
                  <a:lnTo>
                    <a:pt x="1501" y="1445"/>
                  </a:lnTo>
                  <a:lnTo>
                    <a:pt x="1472" y="1473"/>
                  </a:lnTo>
                  <a:lnTo>
                    <a:pt x="1443" y="1502"/>
                  </a:lnTo>
                  <a:lnTo>
                    <a:pt x="1412" y="1530"/>
                  </a:lnTo>
                  <a:lnTo>
                    <a:pt x="1379" y="1556"/>
                  </a:lnTo>
                  <a:lnTo>
                    <a:pt x="1345" y="1580"/>
                  </a:lnTo>
                  <a:lnTo>
                    <a:pt x="1310" y="1603"/>
                  </a:lnTo>
                  <a:lnTo>
                    <a:pt x="1274" y="1624"/>
                  </a:lnTo>
                  <a:lnTo>
                    <a:pt x="1237" y="1643"/>
                  </a:lnTo>
                  <a:lnTo>
                    <a:pt x="1199" y="1660"/>
                  </a:lnTo>
                  <a:lnTo>
                    <a:pt x="1160" y="1675"/>
                  </a:lnTo>
                  <a:lnTo>
                    <a:pt x="1120" y="1689"/>
                  </a:lnTo>
                  <a:lnTo>
                    <a:pt x="1078" y="1700"/>
                  </a:lnTo>
                  <a:lnTo>
                    <a:pt x="1037" y="1710"/>
                  </a:lnTo>
                  <a:lnTo>
                    <a:pt x="994" y="1718"/>
                  </a:lnTo>
                  <a:lnTo>
                    <a:pt x="952" y="1723"/>
                  </a:lnTo>
                  <a:lnTo>
                    <a:pt x="907" y="1727"/>
                  </a:lnTo>
                  <a:lnTo>
                    <a:pt x="863" y="1728"/>
                  </a:lnTo>
                  <a:lnTo>
                    <a:pt x="819" y="1727"/>
                  </a:lnTo>
                  <a:lnTo>
                    <a:pt x="775" y="1723"/>
                  </a:lnTo>
                  <a:lnTo>
                    <a:pt x="731" y="1718"/>
                  </a:lnTo>
                  <a:lnTo>
                    <a:pt x="690" y="1710"/>
                  </a:lnTo>
                  <a:lnTo>
                    <a:pt x="648" y="1700"/>
                  </a:lnTo>
                  <a:lnTo>
                    <a:pt x="607" y="1689"/>
                  </a:lnTo>
                  <a:lnTo>
                    <a:pt x="567" y="1675"/>
                  </a:lnTo>
                  <a:lnTo>
                    <a:pt x="527" y="1660"/>
                  </a:lnTo>
                  <a:lnTo>
                    <a:pt x="490" y="1643"/>
                  </a:lnTo>
                  <a:lnTo>
                    <a:pt x="452" y="1624"/>
                  </a:lnTo>
                  <a:lnTo>
                    <a:pt x="416" y="1603"/>
                  </a:lnTo>
                  <a:lnTo>
                    <a:pt x="381" y="1580"/>
                  </a:lnTo>
                  <a:lnTo>
                    <a:pt x="347" y="1556"/>
                  </a:lnTo>
                  <a:lnTo>
                    <a:pt x="314" y="1530"/>
                  </a:lnTo>
                  <a:lnTo>
                    <a:pt x="283" y="1502"/>
                  </a:lnTo>
                  <a:lnTo>
                    <a:pt x="253" y="1473"/>
                  </a:lnTo>
                  <a:lnTo>
                    <a:pt x="225" y="1445"/>
                  </a:lnTo>
                  <a:lnTo>
                    <a:pt x="198" y="1412"/>
                  </a:lnTo>
                  <a:lnTo>
                    <a:pt x="172" y="1379"/>
                  </a:lnTo>
                  <a:lnTo>
                    <a:pt x="148" y="1346"/>
                  </a:lnTo>
                  <a:lnTo>
                    <a:pt x="125" y="1311"/>
                  </a:lnTo>
                  <a:lnTo>
                    <a:pt x="104" y="1274"/>
                  </a:lnTo>
                  <a:lnTo>
                    <a:pt x="85" y="1238"/>
                  </a:lnTo>
                  <a:lnTo>
                    <a:pt x="68" y="1199"/>
                  </a:lnTo>
                  <a:lnTo>
                    <a:pt x="53" y="1160"/>
                  </a:lnTo>
                  <a:lnTo>
                    <a:pt x="39" y="1120"/>
                  </a:lnTo>
                  <a:lnTo>
                    <a:pt x="28" y="1079"/>
                  </a:lnTo>
                  <a:lnTo>
                    <a:pt x="18" y="1037"/>
                  </a:lnTo>
                  <a:lnTo>
                    <a:pt x="10" y="995"/>
                  </a:lnTo>
                  <a:lnTo>
                    <a:pt x="5" y="951"/>
                  </a:lnTo>
                  <a:lnTo>
                    <a:pt x="1" y="907"/>
                  </a:lnTo>
                  <a:lnTo>
                    <a:pt x="0" y="863"/>
                  </a:lnTo>
                  <a:lnTo>
                    <a:pt x="1" y="819"/>
                  </a:lnTo>
                  <a:lnTo>
                    <a:pt x="5" y="775"/>
                  </a:lnTo>
                  <a:lnTo>
                    <a:pt x="10" y="732"/>
                  </a:lnTo>
                  <a:lnTo>
                    <a:pt x="18" y="689"/>
                  </a:lnTo>
                  <a:lnTo>
                    <a:pt x="28" y="648"/>
                  </a:lnTo>
                  <a:lnTo>
                    <a:pt x="39" y="606"/>
                  </a:lnTo>
                  <a:lnTo>
                    <a:pt x="53" y="566"/>
                  </a:lnTo>
                  <a:lnTo>
                    <a:pt x="68" y="527"/>
                  </a:lnTo>
                  <a:lnTo>
                    <a:pt x="85" y="490"/>
                  </a:lnTo>
                  <a:lnTo>
                    <a:pt x="104" y="452"/>
                  </a:lnTo>
                  <a:lnTo>
                    <a:pt x="125" y="416"/>
                  </a:lnTo>
                  <a:lnTo>
                    <a:pt x="148" y="381"/>
                  </a:lnTo>
                  <a:lnTo>
                    <a:pt x="172" y="347"/>
                  </a:lnTo>
                  <a:lnTo>
                    <a:pt x="198" y="314"/>
                  </a:lnTo>
                  <a:lnTo>
                    <a:pt x="225" y="283"/>
                  </a:lnTo>
                  <a:lnTo>
                    <a:pt x="253" y="253"/>
                  </a:lnTo>
                  <a:lnTo>
                    <a:pt x="283" y="224"/>
                  </a:lnTo>
                  <a:lnTo>
                    <a:pt x="314" y="198"/>
                  </a:lnTo>
                  <a:lnTo>
                    <a:pt x="347" y="171"/>
                  </a:lnTo>
                  <a:lnTo>
                    <a:pt x="381" y="148"/>
                  </a:lnTo>
                  <a:lnTo>
                    <a:pt x="416" y="125"/>
                  </a:lnTo>
                  <a:lnTo>
                    <a:pt x="452" y="104"/>
                  </a:lnTo>
                  <a:lnTo>
                    <a:pt x="490" y="85"/>
                  </a:lnTo>
                  <a:lnTo>
                    <a:pt x="527" y="67"/>
                  </a:lnTo>
                  <a:lnTo>
                    <a:pt x="567" y="52"/>
                  </a:lnTo>
                  <a:lnTo>
                    <a:pt x="607" y="39"/>
                  </a:lnTo>
                  <a:lnTo>
                    <a:pt x="648" y="27"/>
                  </a:lnTo>
                  <a:lnTo>
                    <a:pt x="690" y="17"/>
                  </a:lnTo>
                  <a:lnTo>
                    <a:pt x="731" y="10"/>
                  </a:lnTo>
                  <a:lnTo>
                    <a:pt x="775" y="5"/>
                  </a:lnTo>
                  <a:lnTo>
                    <a:pt x="81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686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55" name="Freeform 51"/>
            <p:cNvSpPr>
              <a:spLocks/>
            </p:cNvSpPr>
            <p:nvPr/>
          </p:nvSpPr>
          <p:spPr bwMode="auto">
            <a:xfrm>
              <a:off x="363" y="2453"/>
              <a:ext cx="422" cy="423"/>
            </a:xfrm>
            <a:custGeom>
              <a:avLst/>
              <a:gdLst>
                <a:gd name="T0" fmla="*/ 1 w 1688"/>
                <a:gd name="T1" fmla="*/ 0 h 1693"/>
                <a:gd name="T2" fmla="*/ 1 w 1688"/>
                <a:gd name="T3" fmla="*/ 0 h 1693"/>
                <a:gd name="T4" fmla="*/ 1 w 1688"/>
                <a:gd name="T5" fmla="*/ 0 h 1693"/>
                <a:gd name="T6" fmla="*/ 1 w 1688"/>
                <a:gd name="T7" fmla="*/ 0 h 1693"/>
                <a:gd name="T8" fmla="*/ 2 w 1688"/>
                <a:gd name="T9" fmla="*/ 0 h 1693"/>
                <a:gd name="T10" fmla="*/ 2 w 1688"/>
                <a:gd name="T11" fmla="*/ 0 h 1693"/>
                <a:gd name="T12" fmla="*/ 2 w 1688"/>
                <a:gd name="T13" fmla="*/ 0 h 1693"/>
                <a:gd name="T14" fmla="*/ 2 w 1688"/>
                <a:gd name="T15" fmla="*/ 0 h 1693"/>
                <a:gd name="T16" fmla="*/ 2 w 1688"/>
                <a:gd name="T17" fmla="*/ 0 h 1693"/>
                <a:gd name="T18" fmla="*/ 2 w 1688"/>
                <a:gd name="T19" fmla="*/ 1 h 1693"/>
                <a:gd name="T20" fmla="*/ 2 w 1688"/>
                <a:gd name="T21" fmla="*/ 1 h 1693"/>
                <a:gd name="T22" fmla="*/ 2 w 1688"/>
                <a:gd name="T23" fmla="*/ 1 h 1693"/>
                <a:gd name="T24" fmla="*/ 2 w 1688"/>
                <a:gd name="T25" fmla="*/ 1 h 1693"/>
                <a:gd name="T26" fmla="*/ 2 w 1688"/>
                <a:gd name="T27" fmla="*/ 1 h 1693"/>
                <a:gd name="T28" fmla="*/ 2 w 1688"/>
                <a:gd name="T29" fmla="*/ 1 h 1693"/>
                <a:gd name="T30" fmla="*/ 2 w 1688"/>
                <a:gd name="T31" fmla="*/ 1 h 1693"/>
                <a:gd name="T32" fmla="*/ 2 w 1688"/>
                <a:gd name="T33" fmla="*/ 1 h 1693"/>
                <a:gd name="T34" fmla="*/ 1 w 1688"/>
                <a:gd name="T35" fmla="*/ 1 h 1693"/>
                <a:gd name="T36" fmla="*/ 1 w 1688"/>
                <a:gd name="T37" fmla="*/ 1 h 1693"/>
                <a:gd name="T38" fmla="*/ 1 w 1688"/>
                <a:gd name="T39" fmla="*/ 1 h 1693"/>
                <a:gd name="T40" fmla="*/ 1 w 1688"/>
                <a:gd name="T41" fmla="*/ 1 h 1693"/>
                <a:gd name="T42" fmla="*/ 1 w 1688"/>
                <a:gd name="T43" fmla="*/ 1 h 1693"/>
                <a:gd name="T44" fmla="*/ 1 w 1688"/>
                <a:gd name="T45" fmla="*/ 1 h 1693"/>
                <a:gd name="T46" fmla="*/ 1 w 1688"/>
                <a:gd name="T47" fmla="*/ 1 h 1693"/>
                <a:gd name="T48" fmla="*/ 1 w 1688"/>
                <a:gd name="T49" fmla="*/ 1 h 1693"/>
                <a:gd name="T50" fmla="*/ 0 w 1688"/>
                <a:gd name="T51" fmla="*/ 1 h 1693"/>
                <a:gd name="T52" fmla="*/ 0 w 1688"/>
                <a:gd name="T53" fmla="*/ 1 h 1693"/>
                <a:gd name="T54" fmla="*/ 0 w 1688"/>
                <a:gd name="T55" fmla="*/ 1 h 1693"/>
                <a:gd name="T56" fmla="*/ 0 w 1688"/>
                <a:gd name="T57" fmla="*/ 1 h 1693"/>
                <a:gd name="T58" fmla="*/ 0 w 1688"/>
                <a:gd name="T59" fmla="*/ 1 h 1693"/>
                <a:gd name="T60" fmla="*/ 0 w 1688"/>
                <a:gd name="T61" fmla="*/ 1 h 1693"/>
                <a:gd name="T62" fmla="*/ 0 w 1688"/>
                <a:gd name="T63" fmla="*/ 1 h 1693"/>
                <a:gd name="T64" fmla="*/ 0 w 1688"/>
                <a:gd name="T65" fmla="*/ 1 h 1693"/>
                <a:gd name="T66" fmla="*/ 0 w 1688"/>
                <a:gd name="T67" fmla="*/ 0 h 1693"/>
                <a:gd name="T68" fmla="*/ 0 w 1688"/>
                <a:gd name="T69" fmla="*/ 0 h 1693"/>
                <a:gd name="T70" fmla="*/ 0 w 1688"/>
                <a:gd name="T71" fmla="*/ 0 h 1693"/>
                <a:gd name="T72" fmla="*/ 0 w 1688"/>
                <a:gd name="T73" fmla="*/ 0 h 1693"/>
                <a:gd name="T74" fmla="*/ 0 w 1688"/>
                <a:gd name="T75" fmla="*/ 0 h 1693"/>
                <a:gd name="T76" fmla="*/ 1 w 1688"/>
                <a:gd name="T77" fmla="*/ 0 h 1693"/>
                <a:gd name="T78" fmla="*/ 1 w 1688"/>
                <a:gd name="T79" fmla="*/ 0 h 1693"/>
                <a:gd name="T80" fmla="*/ 1 w 1688"/>
                <a:gd name="T81" fmla="*/ 0 h 1693"/>
                <a:gd name="T82" fmla="*/ 1 w 1688"/>
                <a:gd name="T83" fmla="*/ 0 h 1693"/>
                <a:gd name="T84" fmla="*/ 1 w 1688"/>
                <a:gd name="T85" fmla="*/ 0 h 16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"/>
                <a:gd name="T130" fmla="*/ 0 h 1693"/>
                <a:gd name="T131" fmla="*/ 1688 w 1688"/>
                <a:gd name="T132" fmla="*/ 1693 h 16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" h="1693">
                  <a:moveTo>
                    <a:pt x="845" y="0"/>
                  </a:moveTo>
                  <a:lnTo>
                    <a:pt x="889" y="1"/>
                  </a:lnTo>
                  <a:lnTo>
                    <a:pt x="932" y="4"/>
                  </a:lnTo>
                  <a:lnTo>
                    <a:pt x="974" y="10"/>
                  </a:lnTo>
                  <a:lnTo>
                    <a:pt x="1016" y="18"/>
                  </a:lnTo>
                  <a:lnTo>
                    <a:pt x="1056" y="26"/>
                  </a:lnTo>
                  <a:lnTo>
                    <a:pt x="1096" y="38"/>
                  </a:lnTo>
                  <a:lnTo>
                    <a:pt x="1136" y="51"/>
                  </a:lnTo>
                  <a:lnTo>
                    <a:pt x="1174" y="66"/>
                  </a:lnTo>
                  <a:lnTo>
                    <a:pt x="1211" y="84"/>
                  </a:lnTo>
                  <a:lnTo>
                    <a:pt x="1248" y="103"/>
                  </a:lnTo>
                  <a:lnTo>
                    <a:pt x="1283" y="123"/>
                  </a:lnTo>
                  <a:lnTo>
                    <a:pt x="1316" y="145"/>
                  </a:lnTo>
                  <a:lnTo>
                    <a:pt x="1350" y="168"/>
                  </a:lnTo>
                  <a:lnTo>
                    <a:pt x="1382" y="193"/>
                  </a:lnTo>
                  <a:lnTo>
                    <a:pt x="1413" y="221"/>
                  </a:lnTo>
                  <a:lnTo>
                    <a:pt x="1442" y="248"/>
                  </a:lnTo>
                  <a:lnTo>
                    <a:pt x="1469" y="278"/>
                  </a:lnTo>
                  <a:lnTo>
                    <a:pt x="1496" y="308"/>
                  </a:lnTo>
                  <a:lnTo>
                    <a:pt x="1521" y="341"/>
                  </a:lnTo>
                  <a:lnTo>
                    <a:pt x="1544" y="373"/>
                  </a:lnTo>
                  <a:lnTo>
                    <a:pt x="1567" y="409"/>
                  </a:lnTo>
                  <a:lnTo>
                    <a:pt x="1587" y="444"/>
                  </a:lnTo>
                  <a:lnTo>
                    <a:pt x="1606" y="480"/>
                  </a:lnTo>
                  <a:lnTo>
                    <a:pt x="1622" y="518"/>
                  </a:lnTo>
                  <a:lnTo>
                    <a:pt x="1637" y="556"/>
                  </a:lnTo>
                  <a:lnTo>
                    <a:pt x="1651" y="595"/>
                  </a:lnTo>
                  <a:lnTo>
                    <a:pt x="1662" y="635"/>
                  </a:lnTo>
                  <a:lnTo>
                    <a:pt x="1671" y="677"/>
                  </a:lnTo>
                  <a:lnTo>
                    <a:pt x="1678" y="718"/>
                  </a:lnTo>
                  <a:lnTo>
                    <a:pt x="1685" y="761"/>
                  </a:lnTo>
                  <a:lnTo>
                    <a:pt x="1687" y="803"/>
                  </a:lnTo>
                  <a:lnTo>
                    <a:pt x="1688" y="847"/>
                  </a:lnTo>
                  <a:lnTo>
                    <a:pt x="1687" y="891"/>
                  </a:lnTo>
                  <a:lnTo>
                    <a:pt x="1685" y="934"/>
                  </a:lnTo>
                  <a:lnTo>
                    <a:pt x="1678" y="976"/>
                  </a:lnTo>
                  <a:lnTo>
                    <a:pt x="1671" y="1018"/>
                  </a:lnTo>
                  <a:lnTo>
                    <a:pt x="1662" y="1058"/>
                  </a:lnTo>
                  <a:lnTo>
                    <a:pt x="1651" y="1098"/>
                  </a:lnTo>
                  <a:lnTo>
                    <a:pt x="1637" y="1138"/>
                  </a:lnTo>
                  <a:lnTo>
                    <a:pt x="1622" y="1175"/>
                  </a:lnTo>
                  <a:lnTo>
                    <a:pt x="1606" y="1213"/>
                  </a:lnTo>
                  <a:lnTo>
                    <a:pt x="1587" y="1249"/>
                  </a:lnTo>
                  <a:lnTo>
                    <a:pt x="1567" y="1286"/>
                  </a:lnTo>
                  <a:lnTo>
                    <a:pt x="1544" y="1320"/>
                  </a:lnTo>
                  <a:lnTo>
                    <a:pt x="1521" y="1353"/>
                  </a:lnTo>
                  <a:lnTo>
                    <a:pt x="1496" y="1385"/>
                  </a:lnTo>
                  <a:lnTo>
                    <a:pt x="1469" y="1416"/>
                  </a:lnTo>
                  <a:lnTo>
                    <a:pt x="1442" y="1445"/>
                  </a:lnTo>
                  <a:lnTo>
                    <a:pt x="1413" y="1473"/>
                  </a:lnTo>
                  <a:lnTo>
                    <a:pt x="1382" y="1500"/>
                  </a:lnTo>
                  <a:lnTo>
                    <a:pt x="1350" y="1525"/>
                  </a:lnTo>
                  <a:lnTo>
                    <a:pt x="1316" y="1549"/>
                  </a:lnTo>
                  <a:lnTo>
                    <a:pt x="1283" y="1570"/>
                  </a:lnTo>
                  <a:lnTo>
                    <a:pt x="1248" y="1590"/>
                  </a:lnTo>
                  <a:lnTo>
                    <a:pt x="1211" y="1609"/>
                  </a:lnTo>
                  <a:lnTo>
                    <a:pt x="1174" y="1627"/>
                  </a:lnTo>
                  <a:lnTo>
                    <a:pt x="1136" y="1642"/>
                  </a:lnTo>
                  <a:lnTo>
                    <a:pt x="1096" y="1655"/>
                  </a:lnTo>
                  <a:lnTo>
                    <a:pt x="1056" y="1667"/>
                  </a:lnTo>
                  <a:lnTo>
                    <a:pt x="1016" y="1676"/>
                  </a:lnTo>
                  <a:lnTo>
                    <a:pt x="974" y="1683"/>
                  </a:lnTo>
                  <a:lnTo>
                    <a:pt x="932" y="1689"/>
                  </a:lnTo>
                  <a:lnTo>
                    <a:pt x="889" y="1692"/>
                  </a:lnTo>
                  <a:lnTo>
                    <a:pt x="845" y="1693"/>
                  </a:lnTo>
                  <a:lnTo>
                    <a:pt x="802" y="1692"/>
                  </a:lnTo>
                  <a:lnTo>
                    <a:pt x="759" y="1689"/>
                  </a:lnTo>
                  <a:lnTo>
                    <a:pt x="716" y="1683"/>
                  </a:lnTo>
                  <a:lnTo>
                    <a:pt x="675" y="1676"/>
                  </a:lnTo>
                  <a:lnTo>
                    <a:pt x="635" y="1667"/>
                  </a:lnTo>
                  <a:lnTo>
                    <a:pt x="595" y="1655"/>
                  </a:lnTo>
                  <a:lnTo>
                    <a:pt x="555" y="1642"/>
                  </a:lnTo>
                  <a:lnTo>
                    <a:pt x="517" y="1627"/>
                  </a:lnTo>
                  <a:lnTo>
                    <a:pt x="480" y="1609"/>
                  </a:lnTo>
                  <a:lnTo>
                    <a:pt x="443" y="1590"/>
                  </a:lnTo>
                  <a:lnTo>
                    <a:pt x="407" y="1570"/>
                  </a:lnTo>
                  <a:lnTo>
                    <a:pt x="373" y="1549"/>
                  </a:lnTo>
                  <a:lnTo>
                    <a:pt x="339" y="1525"/>
                  </a:lnTo>
                  <a:lnTo>
                    <a:pt x="308" y="1500"/>
                  </a:lnTo>
                  <a:lnTo>
                    <a:pt x="277" y="1473"/>
                  </a:lnTo>
                  <a:lnTo>
                    <a:pt x="248" y="1445"/>
                  </a:lnTo>
                  <a:lnTo>
                    <a:pt x="220" y="1416"/>
                  </a:lnTo>
                  <a:lnTo>
                    <a:pt x="193" y="1385"/>
                  </a:lnTo>
                  <a:lnTo>
                    <a:pt x="168" y="1353"/>
                  </a:lnTo>
                  <a:lnTo>
                    <a:pt x="144" y="1320"/>
                  </a:lnTo>
                  <a:lnTo>
                    <a:pt x="123" y="1286"/>
                  </a:lnTo>
                  <a:lnTo>
                    <a:pt x="103" y="1249"/>
                  </a:lnTo>
                  <a:lnTo>
                    <a:pt x="84" y="1213"/>
                  </a:lnTo>
                  <a:lnTo>
                    <a:pt x="66" y="1175"/>
                  </a:lnTo>
                  <a:lnTo>
                    <a:pt x="51" y="1138"/>
                  </a:lnTo>
                  <a:lnTo>
                    <a:pt x="38" y="1098"/>
                  </a:lnTo>
                  <a:lnTo>
                    <a:pt x="26" y="1058"/>
                  </a:lnTo>
                  <a:lnTo>
                    <a:pt x="18" y="1018"/>
                  </a:lnTo>
                  <a:lnTo>
                    <a:pt x="10" y="976"/>
                  </a:lnTo>
                  <a:lnTo>
                    <a:pt x="4" y="934"/>
                  </a:lnTo>
                  <a:lnTo>
                    <a:pt x="1" y="891"/>
                  </a:lnTo>
                  <a:lnTo>
                    <a:pt x="0" y="847"/>
                  </a:lnTo>
                  <a:lnTo>
                    <a:pt x="1" y="803"/>
                  </a:lnTo>
                  <a:lnTo>
                    <a:pt x="4" y="761"/>
                  </a:lnTo>
                  <a:lnTo>
                    <a:pt x="10" y="718"/>
                  </a:lnTo>
                  <a:lnTo>
                    <a:pt x="18" y="677"/>
                  </a:lnTo>
                  <a:lnTo>
                    <a:pt x="26" y="635"/>
                  </a:lnTo>
                  <a:lnTo>
                    <a:pt x="38" y="595"/>
                  </a:lnTo>
                  <a:lnTo>
                    <a:pt x="51" y="556"/>
                  </a:lnTo>
                  <a:lnTo>
                    <a:pt x="66" y="518"/>
                  </a:lnTo>
                  <a:lnTo>
                    <a:pt x="84" y="480"/>
                  </a:lnTo>
                  <a:lnTo>
                    <a:pt x="103" y="444"/>
                  </a:lnTo>
                  <a:lnTo>
                    <a:pt x="123" y="409"/>
                  </a:lnTo>
                  <a:lnTo>
                    <a:pt x="144" y="373"/>
                  </a:lnTo>
                  <a:lnTo>
                    <a:pt x="168" y="341"/>
                  </a:lnTo>
                  <a:lnTo>
                    <a:pt x="193" y="308"/>
                  </a:lnTo>
                  <a:lnTo>
                    <a:pt x="220" y="278"/>
                  </a:lnTo>
                  <a:lnTo>
                    <a:pt x="248" y="248"/>
                  </a:lnTo>
                  <a:lnTo>
                    <a:pt x="277" y="221"/>
                  </a:lnTo>
                  <a:lnTo>
                    <a:pt x="308" y="193"/>
                  </a:lnTo>
                  <a:lnTo>
                    <a:pt x="339" y="168"/>
                  </a:lnTo>
                  <a:lnTo>
                    <a:pt x="373" y="145"/>
                  </a:lnTo>
                  <a:lnTo>
                    <a:pt x="407" y="123"/>
                  </a:lnTo>
                  <a:lnTo>
                    <a:pt x="443" y="103"/>
                  </a:lnTo>
                  <a:lnTo>
                    <a:pt x="480" y="84"/>
                  </a:lnTo>
                  <a:lnTo>
                    <a:pt x="517" y="66"/>
                  </a:lnTo>
                  <a:lnTo>
                    <a:pt x="555" y="51"/>
                  </a:lnTo>
                  <a:lnTo>
                    <a:pt x="595" y="38"/>
                  </a:lnTo>
                  <a:lnTo>
                    <a:pt x="635" y="26"/>
                  </a:lnTo>
                  <a:lnTo>
                    <a:pt x="675" y="18"/>
                  </a:lnTo>
                  <a:lnTo>
                    <a:pt x="716" y="10"/>
                  </a:lnTo>
                  <a:lnTo>
                    <a:pt x="759" y="4"/>
                  </a:lnTo>
                  <a:lnTo>
                    <a:pt x="802" y="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82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56" name="Freeform 52"/>
            <p:cNvSpPr>
              <a:spLocks/>
            </p:cNvSpPr>
            <p:nvPr/>
          </p:nvSpPr>
          <p:spPr bwMode="auto">
            <a:xfrm>
              <a:off x="365" y="2456"/>
              <a:ext cx="414" cy="415"/>
            </a:xfrm>
            <a:custGeom>
              <a:avLst/>
              <a:gdLst>
                <a:gd name="T0" fmla="*/ 1 w 1653"/>
                <a:gd name="T1" fmla="*/ 0 h 1660"/>
                <a:gd name="T2" fmla="*/ 1 w 1653"/>
                <a:gd name="T3" fmla="*/ 0 h 1660"/>
                <a:gd name="T4" fmla="*/ 1 w 1653"/>
                <a:gd name="T5" fmla="*/ 0 h 1660"/>
                <a:gd name="T6" fmla="*/ 1 w 1653"/>
                <a:gd name="T7" fmla="*/ 0 h 1660"/>
                <a:gd name="T8" fmla="*/ 1 w 1653"/>
                <a:gd name="T9" fmla="*/ 0 h 1660"/>
                <a:gd name="T10" fmla="*/ 2 w 1653"/>
                <a:gd name="T11" fmla="*/ 0 h 1660"/>
                <a:gd name="T12" fmla="*/ 2 w 1653"/>
                <a:gd name="T13" fmla="*/ 1 h 1660"/>
                <a:gd name="T14" fmla="*/ 2 w 1653"/>
                <a:gd name="T15" fmla="*/ 1 h 1660"/>
                <a:gd name="T16" fmla="*/ 2 w 1653"/>
                <a:gd name="T17" fmla="*/ 1 h 1660"/>
                <a:gd name="T18" fmla="*/ 2 w 1653"/>
                <a:gd name="T19" fmla="*/ 1 h 1660"/>
                <a:gd name="T20" fmla="*/ 2 w 1653"/>
                <a:gd name="T21" fmla="*/ 1 h 1660"/>
                <a:gd name="T22" fmla="*/ 2 w 1653"/>
                <a:gd name="T23" fmla="*/ 1 h 1660"/>
                <a:gd name="T24" fmla="*/ 2 w 1653"/>
                <a:gd name="T25" fmla="*/ 1 h 1660"/>
                <a:gd name="T26" fmla="*/ 2 w 1653"/>
                <a:gd name="T27" fmla="*/ 1 h 1660"/>
                <a:gd name="T28" fmla="*/ 2 w 1653"/>
                <a:gd name="T29" fmla="*/ 1 h 1660"/>
                <a:gd name="T30" fmla="*/ 2 w 1653"/>
                <a:gd name="T31" fmla="*/ 2 h 1660"/>
                <a:gd name="T32" fmla="*/ 1 w 1653"/>
                <a:gd name="T33" fmla="*/ 2 h 1660"/>
                <a:gd name="T34" fmla="*/ 1 w 1653"/>
                <a:gd name="T35" fmla="*/ 2 h 1660"/>
                <a:gd name="T36" fmla="*/ 1 w 1653"/>
                <a:gd name="T37" fmla="*/ 2 h 1660"/>
                <a:gd name="T38" fmla="*/ 1 w 1653"/>
                <a:gd name="T39" fmla="*/ 2 h 1660"/>
                <a:gd name="T40" fmla="*/ 1 w 1653"/>
                <a:gd name="T41" fmla="*/ 2 h 1660"/>
                <a:gd name="T42" fmla="*/ 1 w 1653"/>
                <a:gd name="T43" fmla="*/ 2 h 1660"/>
                <a:gd name="T44" fmla="*/ 1 w 1653"/>
                <a:gd name="T45" fmla="*/ 2 h 1660"/>
                <a:gd name="T46" fmla="*/ 1 w 1653"/>
                <a:gd name="T47" fmla="*/ 2 h 1660"/>
                <a:gd name="T48" fmla="*/ 1 w 1653"/>
                <a:gd name="T49" fmla="*/ 2 h 1660"/>
                <a:gd name="T50" fmla="*/ 0 w 1653"/>
                <a:gd name="T51" fmla="*/ 2 h 1660"/>
                <a:gd name="T52" fmla="*/ 0 w 1653"/>
                <a:gd name="T53" fmla="*/ 2 h 1660"/>
                <a:gd name="T54" fmla="*/ 0 w 1653"/>
                <a:gd name="T55" fmla="*/ 1 h 1660"/>
                <a:gd name="T56" fmla="*/ 0 w 1653"/>
                <a:gd name="T57" fmla="*/ 1 h 1660"/>
                <a:gd name="T58" fmla="*/ 0 w 1653"/>
                <a:gd name="T59" fmla="*/ 1 h 1660"/>
                <a:gd name="T60" fmla="*/ 0 w 1653"/>
                <a:gd name="T61" fmla="*/ 1 h 1660"/>
                <a:gd name="T62" fmla="*/ 0 w 1653"/>
                <a:gd name="T63" fmla="*/ 1 h 1660"/>
                <a:gd name="T64" fmla="*/ 0 w 1653"/>
                <a:gd name="T65" fmla="*/ 1 h 1660"/>
                <a:gd name="T66" fmla="*/ 0 w 1653"/>
                <a:gd name="T67" fmla="*/ 1 h 1660"/>
                <a:gd name="T68" fmla="*/ 0 w 1653"/>
                <a:gd name="T69" fmla="*/ 1 h 1660"/>
                <a:gd name="T70" fmla="*/ 0 w 1653"/>
                <a:gd name="T71" fmla="*/ 1 h 1660"/>
                <a:gd name="T72" fmla="*/ 0 w 1653"/>
                <a:gd name="T73" fmla="*/ 0 h 1660"/>
                <a:gd name="T74" fmla="*/ 0 w 1653"/>
                <a:gd name="T75" fmla="*/ 0 h 1660"/>
                <a:gd name="T76" fmla="*/ 1 w 1653"/>
                <a:gd name="T77" fmla="*/ 0 h 1660"/>
                <a:gd name="T78" fmla="*/ 1 w 1653"/>
                <a:gd name="T79" fmla="*/ 0 h 1660"/>
                <a:gd name="T80" fmla="*/ 1 w 1653"/>
                <a:gd name="T81" fmla="*/ 0 h 1660"/>
                <a:gd name="T82" fmla="*/ 1 w 1653"/>
                <a:gd name="T83" fmla="*/ 0 h 1660"/>
                <a:gd name="T84" fmla="*/ 1 w 1653"/>
                <a:gd name="T85" fmla="*/ 0 h 1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3"/>
                <a:gd name="T130" fmla="*/ 0 h 1660"/>
                <a:gd name="T131" fmla="*/ 1653 w 1653"/>
                <a:gd name="T132" fmla="*/ 1660 h 1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3" h="1660">
                  <a:moveTo>
                    <a:pt x="828" y="0"/>
                  </a:moveTo>
                  <a:lnTo>
                    <a:pt x="871" y="1"/>
                  </a:lnTo>
                  <a:lnTo>
                    <a:pt x="912" y="4"/>
                  </a:lnTo>
                  <a:lnTo>
                    <a:pt x="953" y="10"/>
                  </a:lnTo>
                  <a:lnTo>
                    <a:pt x="995" y="18"/>
                  </a:lnTo>
                  <a:lnTo>
                    <a:pt x="1035" y="27"/>
                  </a:lnTo>
                  <a:lnTo>
                    <a:pt x="1073" y="38"/>
                  </a:lnTo>
                  <a:lnTo>
                    <a:pt x="1112" y="50"/>
                  </a:lnTo>
                  <a:lnTo>
                    <a:pt x="1150" y="65"/>
                  </a:lnTo>
                  <a:lnTo>
                    <a:pt x="1186" y="83"/>
                  </a:lnTo>
                  <a:lnTo>
                    <a:pt x="1221" y="101"/>
                  </a:lnTo>
                  <a:lnTo>
                    <a:pt x="1256" y="121"/>
                  </a:lnTo>
                  <a:lnTo>
                    <a:pt x="1289" y="142"/>
                  </a:lnTo>
                  <a:lnTo>
                    <a:pt x="1321" y="166"/>
                  </a:lnTo>
                  <a:lnTo>
                    <a:pt x="1353" y="191"/>
                  </a:lnTo>
                  <a:lnTo>
                    <a:pt x="1383" y="217"/>
                  </a:lnTo>
                  <a:lnTo>
                    <a:pt x="1412" y="243"/>
                  </a:lnTo>
                  <a:lnTo>
                    <a:pt x="1439" y="273"/>
                  </a:lnTo>
                  <a:lnTo>
                    <a:pt x="1465" y="304"/>
                  </a:lnTo>
                  <a:lnTo>
                    <a:pt x="1489" y="335"/>
                  </a:lnTo>
                  <a:lnTo>
                    <a:pt x="1512" y="367"/>
                  </a:lnTo>
                  <a:lnTo>
                    <a:pt x="1534" y="400"/>
                  </a:lnTo>
                  <a:lnTo>
                    <a:pt x="1553" y="435"/>
                  </a:lnTo>
                  <a:lnTo>
                    <a:pt x="1572" y="471"/>
                  </a:lnTo>
                  <a:lnTo>
                    <a:pt x="1588" y="508"/>
                  </a:lnTo>
                  <a:lnTo>
                    <a:pt x="1603" y="545"/>
                  </a:lnTo>
                  <a:lnTo>
                    <a:pt x="1616" y="584"/>
                  </a:lnTo>
                  <a:lnTo>
                    <a:pt x="1627" y="623"/>
                  </a:lnTo>
                  <a:lnTo>
                    <a:pt x="1637" y="663"/>
                  </a:lnTo>
                  <a:lnTo>
                    <a:pt x="1643" y="705"/>
                  </a:lnTo>
                  <a:lnTo>
                    <a:pt x="1650" y="746"/>
                  </a:lnTo>
                  <a:lnTo>
                    <a:pt x="1652" y="787"/>
                  </a:lnTo>
                  <a:lnTo>
                    <a:pt x="1653" y="830"/>
                  </a:lnTo>
                  <a:lnTo>
                    <a:pt x="1652" y="872"/>
                  </a:lnTo>
                  <a:lnTo>
                    <a:pt x="1650" y="914"/>
                  </a:lnTo>
                  <a:lnTo>
                    <a:pt x="1643" y="955"/>
                  </a:lnTo>
                  <a:lnTo>
                    <a:pt x="1637" y="997"/>
                  </a:lnTo>
                  <a:lnTo>
                    <a:pt x="1627" y="1037"/>
                  </a:lnTo>
                  <a:lnTo>
                    <a:pt x="1616" y="1076"/>
                  </a:lnTo>
                  <a:lnTo>
                    <a:pt x="1603" y="1114"/>
                  </a:lnTo>
                  <a:lnTo>
                    <a:pt x="1588" y="1152"/>
                  </a:lnTo>
                  <a:lnTo>
                    <a:pt x="1572" y="1188"/>
                  </a:lnTo>
                  <a:lnTo>
                    <a:pt x="1553" y="1225"/>
                  </a:lnTo>
                  <a:lnTo>
                    <a:pt x="1534" y="1260"/>
                  </a:lnTo>
                  <a:lnTo>
                    <a:pt x="1512" y="1292"/>
                  </a:lnTo>
                  <a:lnTo>
                    <a:pt x="1489" y="1325"/>
                  </a:lnTo>
                  <a:lnTo>
                    <a:pt x="1465" y="1356"/>
                  </a:lnTo>
                  <a:lnTo>
                    <a:pt x="1439" y="1386"/>
                  </a:lnTo>
                  <a:lnTo>
                    <a:pt x="1412" y="1415"/>
                  </a:lnTo>
                  <a:lnTo>
                    <a:pt x="1383" y="1443"/>
                  </a:lnTo>
                  <a:lnTo>
                    <a:pt x="1353" y="1469"/>
                  </a:lnTo>
                  <a:lnTo>
                    <a:pt x="1321" y="1494"/>
                  </a:lnTo>
                  <a:lnTo>
                    <a:pt x="1289" y="1518"/>
                  </a:lnTo>
                  <a:lnTo>
                    <a:pt x="1256" y="1539"/>
                  </a:lnTo>
                  <a:lnTo>
                    <a:pt x="1221" y="1559"/>
                  </a:lnTo>
                  <a:lnTo>
                    <a:pt x="1186" y="1577"/>
                  </a:lnTo>
                  <a:lnTo>
                    <a:pt x="1150" y="1594"/>
                  </a:lnTo>
                  <a:lnTo>
                    <a:pt x="1112" y="1609"/>
                  </a:lnTo>
                  <a:lnTo>
                    <a:pt x="1073" y="1622"/>
                  </a:lnTo>
                  <a:lnTo>
                    <a:pt x="1035" y="1633"/>
                  </a:lnTo>
                  <a:lnTo>
                    <a:pt x="995" y="1642"/>
                  </a:lnTo>
                  <a:lnTo>
                    <a:pt x="953" y="1649"/>
                  </a:lnTo>
                  <a:lnTo>
                    <a:pt x="912" y="1656"/>
                  </a:lnTo>
                  <a:lnTo>
                    <a:pt x="871" y="1658"/>
                  </a:lnTo>
                  <a:lnTo>
                    <a:pt x="828" y="1660"/>
                  </a:lnTo>
                  <a:lnTo>
                    <a:pt x="785" y="1658"/>
                  </a:lnTo>
                  <a:lnTo>
                    <a:pt x="744" y="1656"/>
                  </a:lnTo>
                  <a:lnTo>
                    <a:pt x="703" y="1649"/>
                  </a:lnTo>
                  <a:lnTo>
                    <a:pt x="661" y="1642"/>
                  </a:lnTo>
                  <a:lnTo>
                    <a:pt x="621" y="1633"/>
                  </a:lnTo>
                  <a:lnTo>
                    <a:pt x="582" y="1622"/>
                  </a:lnTo>
                  <a:lnTo>
                    <a:pt x="544" y="1609"/>
                  </a:lnTo>
                  <a:lnTo>
                    <a:pt x="506" y="1594"/>
                  </a:lnTo>
                  <a:lnTo>
                    <a:pt x="470" y="1577"/>
                  </a:lnTo>
                  <a:lnTo>
                    <a:pt x="433" y="1559"/>
                  </a:lnTo>
                  <a:lnTo>
                    <a:pt x="400" y="1539"/>
                  </a:lnTo>
                  <a:lnTo>
                    <a:pt x="366" y="1518"/>
                  </a:lnTo>
                  <a:lnTo>
                    <a:pt x="333" y="1494"/>
                  </a:lnTo>
                  <a:lnTo>
                    <a:pt x="302" y="1469"/>
                  </a:lnTo>
                  <a:lnTo>
                    <a:pt x="272" y="1443"/>
                  </a:lnTo>
                  <a:lnTo>
                    <a:pt x="243" y="1415"/>
                  </a:lnTo>
                  <a:lnTo>
                    <a:pt x="215" y="1386"/>
                  </a:lnTo>
                  <a:lnTo>
                    <a:pt x="189" y="1356"/>
                  </a:lnTo>
                  <a:lnTo>
                    <a:pt x="165" y="1325"/>
                  </a:lnTo>
                  <a:lnTo>
                    <a:pt x="142" y="1292"/>
                  </a:lnTo>
                  <a:lnTo>
                    <a:pt x="120" y="1260"/>
                  </a:lnTo>
                  <a:lnTo>
                    <a:pt x="100" y="1225"/>
                  </a:lnTo>
                  <a:lnTo>
                    <a:pt x="81" y="1188"/>
                  </a:lnTo>
                  <a:lnTo>
                    <a:pt x="65" y="1152"/>
                  </a:lnTo>
                  <a:lnTo>
                    <a:pt x="50" y="1114"/>
                  </a:lnTo>
                  <a:lnTo>
                    <a:pt x="38" y="1076"/>
                  </a:lnTo>
                  <a:lnTo>
                    <a:pt x="26" y="1037"/>
                  </a:lnTo>
                  <a:lnTo>
                    <a:pt x="16" y="997"/>
                  </a:lnTo>
                  <a:lnTo>
                    <a:pt x="10" y="955"/>
                  </a:lnTo>
                  <a:lnTo>
                    <a:pt x="4" y="914"/>
                  </a:lnTo>
                  <a:lnTo>
                    <a:pt x="1" y="872"/>
                  </a:lnTo>
                  <a:lnTo>
                    <a:pt x="0" y="830"/>
                  </a:lnTo>
                  <a:lnTo>
                    <a:pt x="1" y="787"/>
                  </a:lnTo>
                  <a:lnTo>
                    <a:pt x="4" y="746"/>
                  </a:lnTo>
                  <a:lnTo>
                    <a:pt x="10" y="705"/>
                  </a:lnTo>
                  <a:lnTo>
                    <a:pt x="16" y="663"/>
                  </a:lnTo>
                  <a:lnTo>
                    <a:pt x="26" y="623"/>
                  </a:lnTo>
                  <a:lnTo>
                    <a:pt x="38" y="584"/>
                  </a:lnTo>
                  <a:lnTo>
                    <a:pt x="50" y="545"/>
                  </a:lnTo>
                  <a:lnTo>
                    <a:pt x="65" y="508"/>
                  </a:lnTo>
                  <a:lnTo>
                    <a:pt x="81" y="471"/>
                  </a:lnTo>
                  <a:lnTo>
                    <a:pt x="100" y="435"/>
                  </a:lnTo>
                  <a:lnTo>
                    <a:pt x="120" y="400"/>
                  </a:lnTo>
                  <a:lnTo>
                    <a:pt x="142" y="367"/>
                  </a:lnTo>
                  <a:lnTo>
                    <a:pt x="165" y="335"/>
                  </a:lnTo>
                  <a:lnTo>
                    <a:pt x="189" y="304"/>
                  </a:lnTo>
                  <a:lnTo>
                    <a:pt x="215" y="273"/>
                  </a:lnTo>
                  <a:lnTo>
                    <a:pt x="243" y="243"/>
                  </a:lnTo>
                  <a:lnTo>
                    <a:pt x="272" y="217"/>
                  </a:lnTo>
                  <a:lnTo>
                    <a:pt x="302" y="191"/>
                  </a:lnTo>
                  <a:lnTo>
                    <a:pt x="333" y="166"/>
                  </a:lnTo>
                  <a:lnTo>
                    <a:pt x="366" y="142"/>
                  </a:lnTo>
                  <a:lnTo>
                    <a:pt x="400" y="121"/>
                  </a:lnTo>
                  <a:lnTo>
                    <a:pt x="433" y="101"/>
                  </a:lnTo>
                  <a:lnTo>
                    <a:pt x="470" y="83"/>
                  </a:lnTo>
                  <a:lnTo>
                    <a:pt x="506" y="65"/>
                  </a:lnTo>
                  <a:lnTo>
                    <a:pt x="544" y="50"/>
                  </a:lnTo>
                  <a:lnTo>
                    <a:pt x="582" y="38"/>
                  </a:lnTo>
                  <a:lnTo>
                    <a:pt x="621" y="27"/>
                  </a:lnTo>
                  <a:lnTo>
                    <a:pt x="661" y="18"/>
                  </a:lnTo>
                  <a:lnTo>
                    <a:pt x="703" y="10"/>
                  </a:lnTo>
                  <a:lnTo>
                    <a:pt x="744" y="4"/>
                  </a:lnTo>
                  <a:lnTo>
                    <a:pt x="785" y="1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9E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57" name="Freeform 53"/>
            <p:cNvSpPr>
              <a:spLocks/>
            </p:cNvSpPr>
            <p:nvPr/>
          </p:nvSpPr>
          <p:spPr bwMode="auto">
            <a:xfrm>
              <a:off x="368" y="2459"/>
              <a:ext cx="404" cy="406"/>
            </a:xfrm>
            <a:custGeom>
              <a:avLst/>
              <a:gdLst>
                <a:gd name="T0" fmla="*/ 1 w 1618"/>
                <a:gd name="T1" fmla="*/ 0 h 1623"/>
                <a:gd name="T2" fmla="*/ 1 w 1618"/>
                <a:gd name="T3" fmla="*/ 0 h 1623"/>
                <a:gd name="T4" fmla="*/ 1 w 1618"/>
                <a:gd name="T5" fmla="*/ 0 h 1623"/>
                <a:gd name="T6" fmla="*/ 1 w 1618"/>
                <a:gd name="T7" fmla="*/ 0 h 1623"/>
                <a:gd name="T8" fmla="*/ 1 w 1618"/>
                <a:gd name="T9" fmla="*/ 0 h 1623"/>
                <a:gd name="T10" fmla="*/ 1 w 1618"/>
                <a:gd name="T11" fmla="*/ 1 h 1623"/>
                <a:gd name="T12" fmla="*/ 1 w 1618"/>
                <a:gd name="T13" fmla="*/ 1 h 1623"/>
                <a:gd name="T14" fmla="*/ 1 w 1618"/>
                <a:gd name="T15" fmla="*/ 1 h 1623"/>
                <a:gd name="T16" fmla="*/ 1 w 1618"/>
                <a:gd name="T17" fmla="*/ 1 h 1623"/>
                <a:gd name="T18" fmla="*/ 1 w 1618"/>
                <a:gd name="T19" fmla="*/ 1 h 1623"/>
                <a:gd name="T20" fmla="*/ 1 w 1618"/>
                <a:gd name="T21" fmla="*/ 1 h 1623"/>
                <a:gd name="T22" fmla="*/ 1 w 1618"/>
                <a:gd name="T23" fmla="*/ 1 h 1623"/>
                <a:gd name="T24" fmla="*/ 1 w 1618"/>
                <a:gd name="T25" fmla="*/ 2 h 1623"/>
                <a:gd name="T26" fmla="*/ 1 w 1618"/>
                <a:gd name="T27" fmla="*/ 2 h 1623"/>
                <a:gd name="T28" fmla="*/ 1 w 1618"/>
                <a:gd name="T29" fmla="*/ 2 h 1623"/>
                <a:gd name="T30" fmla="*/ 1 w 1618"/>
                <a:gd name="T31" fmla="*/ 2 h 1623"/>
                <a:gd name="T32" fmla="*/ 1 w 1618"/>
                <a:gd name="T33" fmla="*/ 2 h 1623"/>
                <a:gd name="T34" fmla="*/ 0 w 1618"/>
                <a:gd name="T35" fmla="*/ 2 h 1623"/>
                <a:gd name="T36" fmla="*/ 0 w 1618"/>
                <a:gd name="T37" fmla="*/ 2 h 1623"/>
                <a:gd name="T38" fmla="*/ 0 w 1618"/>
                <a:gd name="T39" fmla="*/ 2 h 1623"/>
                <a:gd name="T40" fmla="*/ 0 w 1618"/>
                <a:gd name="T41" fmla="*/ 1 h 1623"/>
                <a:gd name="T42" fmla="*/ 0 w 1618"/>
                <a:gd name="T43" fmla="*/ 1 h 1623"/>
                <a:gd name="T44" fmla="*/ 0 w 1618"/>
                <a:gd name="T45" fmla="*/ 1 h 1623"/>
                <a:gd name="T46" fmla="*/ 0 w 1618"/>
                <a:gd name="T47" fmla="*/ 1 h 1623"/>
                <a:gd name="T48" fmla="*/ 0 w 1618"/>
                <a:gd name="T49" fmla="*/ 1 h 1623"/>
                <a:gd name="T50" fmla="*/ 0 w 1618"/>
                <a:gd name="T51" fmla="*/ 1 h 1623"/>
                <a:gd name="T52" fmla="*/ 0 w 1618"/>
                <a:gd name="T53" fmla="*/ 1 h 1623"/>
                <a:gd name="T54" fmla="*/ 0 w 1618"/>
                <a:gd name="T55" fmla="*/ 0 h 1623"/>
                <a:gd name="T56" fmla="*/ 0 w 1618"/>
                <a:gd name="T57" fmla="*/ 0 h 1623"/>
                <a:gd name="T58" fmla="*/ 0 w 1618"/>
                <a:gd name="T59" fmla="*/ 0 h 1623"/>
                <a:gd name="T60" fmla="*/ 0 w 1618"/>
                <a:gd name="T61" fmla="*/ 0 h 1623"/>
                <a:gd name="T62" fmla="*/ 1 w 1618"/>
                <a:gd name="T63" fmla="*/ 0 h 16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8"/>
                <a:gd name="T97" fmla="*/ 0 h 1623"/>
                <a:gd name="T98" fmla="*/ 1618 w 1618"/>
                <a:gd name="T99" fmla="*/ 1623 h 16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8" h="1623">
                  <a:moveTo>
                    <a:pt x="810" y="0"/>
                  </a:moveTo>
                  <a:lnTo>
                    <a:pt x="893" y="4"/>
                  </a:lnTo>
                  <a:lnTo>
                    <a:pt x="973" y="16"/>
                  </a:lnTo>
                  <a:lnTo>
                    <a:pt x="1051" y="36"/>
                  </a:lnTo>
                  <a:lnTo>
                    <a:pt x="1125" y="64"/>
                  </a:lnTo>
                  <a:lnTo>
                    <a:pt x="1195" y="98"/>
                  </a:lnTo>
                  <a:lnTo>
                    <a:pt x="1263" y="139"/>
                  </a:lnTo>
                  <a:lnTo>
                    <a:pt x="1324" y="185"/>
                  </a:lnTo>
                  <a:lnTo>
                    <a:pt x="1382" y="238"/>
                  </a:lnTo>
                  <a:lnTo>
                    <a:pt x="1434" y="296"/>
                  </a:lnTo>
                  <a:lnTo>
                    <a:pt x="1481" y="358"/>
                  </a:lnTo>
                  <a:lnTo>
                    <a:pt x="1521" y="425"/>
                  </a:lnTo>
                  <a:lnTo>
                    <a:pt x="1554" y="496"/>
                  </a:lnTo>
                  <a:lnTo>
                    <a:pt x="1582" y="570"/>
                  </a:lnTo>
                  <a:lnTo>
                    <a:pt x="1602" y="648"/>
                  </a:lnTo>
                  <a:lnTo>
                    <a:pt x="1615" y="728"/>
                  </a:lnTo>
                  <a:lnTo>
                    <a:pt x="1618" y="811"/>
                  </a:lnTo>
                  <a:lnTo>
                    <a:pt x="1615" y="893"/>
                  </a:lnTo>
                  <a:lnTo>
                    <a:pt x="1602" y="974"/>
                  </a:lnTo>
                  <a:lnTo>
                    <a:pt x="1582" y="1051"/>
                  </a:lnTo>
                  <a:lnTo>
                    <a:pt x="1554" y="1126"/>
                  </a:lnTo>
                  <a:lnTo>
                    <a:pt x="1521" y="1197"/>
                  </a:lnTo>
                  <a:lnTo>
                    <a:pt x="1481" y="1264"/>
                  </a:lnTo>
                  <a:lnTo>
                    <a:pt x="1434" y="1327"/>
                  </a:lnTo>
                  <a:lnTo>
                    <a:pt x="1382" y="1385"/>
                  </a:lnTo>
                  <a:lnTo>
                    <a:pt x="1324" y="1437"/>
                  </a:lnTo>
                  <a:lnTo>
                    <a:pt x="1263" y="1484"/>
                  </a:lnTo>
                  <a:lnTo>
                    <a:pt x="1195" y="1525"/>
                  </a:lnTo>
                  <a:lnTo>
                    <a:pt x="1125" y="1559"/>
                  </a:lnTo>
                  <a:lnTo>
                    <a:pt x="1051" y="1586"/>
                  </a:lnTo>
                  <a:lnTo>
                    <a:pt x="973" y="1606"/>
                  </a:lnTo>
                  <a:lnTo>
                    <a:pt x="893" y="1619"/>
                  </a:lnTo>
                  <a:lnTo>
                    <a:pt x="810" y="1623"/>
                  </a:lnTo>
                  <a:lnTo>
                    <a:pt x="728" y="1619"/>
                  </a:lnTo>
                  <a:lnTo>
                    <a:pt x="648" y="1606"/>
                  </a:lnTo>
                  <a:lnTo>
                    <a:pt x="570" y="1586"/>
                  </a:lnTo>
                  <a:lnTo>
                    <a:pt x="495" y="1559"/>
                  </a:lnTo>
                  <a:lnTo>
                    <a:pt x="425" y="1525"/>
                  </a:lnTo>
                  <a:lnTo>
                    <a:pt x="357" y="1484"/>
                  </a:lnTo>
                  <a:lnTo>
                    <a:pt x="296" y="1437"/>
                  </a:lnTo>
                  <a:lnTo>
                    <a:pt x="238" y="1385"/>
                  </a:lnTo>
                  <a:lnTo>
                    <a:pt x="185" y="1327"/>
                  </a:lnTo>
                  <a:lnTo>
                    <a:pt x="139" y="1264"/>
                  </a:lnTo>
                  <a:lnTo>
                    <a:pt x="98" y="1197"/>
                  </a:lnTo>
                  <a:lnTo>
                    <a:pt x="64" y="1126"/>
                  </a:lnTo>
                  <a:lnTo>
                    <a:pt x="36" y="1051"/>
                  </a:lnTo>
                  <a:lnTo>
                    <a:pt x="16" y="974"/>
                  </a:lnTo>
                  <a:lnTo>
                    <a:pt x="4" y="893"/>
                  </a:lnTo>
                  <a:lnTo>
                    <a:pt x="0" y="811"/>
                  </a:lnTo>
                  <a:lnTo>
                    <a:pt x="4" y="728"/>
                  </a:lnTo>
                  <a:lnTo>
                    <a:pt x="16" y="648"/>
                  </a:lnTo>
                  <a:lnTo>
                    <a:pt x="36" y="570"/>
                  </a:lnTo>
                  <a:lnTo>
                    <a:pt x="64" y="496"/>
                  </a:lnTo>
                  <a:lnTo>
                    <a:pt x="98" y="425"/>
                  </a:lnTo>
                  <a:lnTo>
                    <a:pt x="139" y="358"/>
                  </a:lnTo>
                  <a:lnTo>
                    <a:pt x="185" y="296"/>
                  </a:lnTo>
                  <a:lnTo>
                    <a:pt x="238" y="238"/>
                  </a:lnTo>
                  <a:lnTo>
                    <a:pt x="296" y="185"/>
                  </a:lnTo>
                  <a:lnTo>
                    <a:pt x="357" y="139"/>
                  </a:lnTo>
                  <a:lnTo>
                    <a:pt x="425" y="98"/>
                  </a:lnTo>
                  <a:lnTo>
                    <a:pt x="495" y="64"/>
                  </a:lnTo>
                  <a:lnTo>
                    <a:pt x="570" y="36"/>
                  </a:lnTo>
                  <a:lnTo>
                    <a:pt x="648" y="16"/>
                  </a:lnTo>
                  <a:lnTo>
                    <a:pt x="728" y="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B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58" name="Freeform 54"/>
            <p:cNvSpPr>
              <a:spLocks/>
            </p:cNvSpPr>
            <p:nvPr/>
          </p:nvSpPr>
          <p:spPr bwMode="auto">
            <a:xfrm>
              <a:off x="370" y="2462"/>
              <a:ext cx="396" cy="397"/>
            </a:xfrm>
            <a:custGeom>
              <a:avLst/>
              <a:gdLst>
                <a:gd name="T0" fmla="*/ 1 w 1583"/>
                <a:gd name="T1" fmla="*/ 0 h 1589"/>
                <a:gd name="T2" fmla="*/ 1 w 1583"/>
                <a:gd name="T3" fmla="*/ 0 h 1589"/>
                <a:gd name="T4" fmla="*/ 1 w 1583"/>
                <a:gd name="T5" fmla="*/ 0 h 1589"/>
                <a:gd name="T6" fmla="*/ 1 w 1583"/>
                <a:gd name="T7" fmla="*/ 0 h 1589"/>
                <a:gd name="T8" fmla="*/ 2 w 1583"/>
                <a:gd name="T9" fmla="*/ 0 h 1589"/>
                <a:gd name="T10" fmla="*/ 2 w 1583"/>
                <a:gd name="T11" fmla="*/ 0 h 1589"/>
                <a:gd name="T12" fmla="*/ 2 w 1583"/>
                <a:gd name="T13" fmla="*/ 0 h 1589"/>
                <a:gd name="T14" fmla="*/ 2 w 1583"/>
                <a:gd name="T15" fmla="*/ 1 h 1589"/>
                <a:gd name="T16" fmla="*/ 2 w 1583"/>
                <a:gd name="T17" fmla="*/ 1 h 1589"/>
                <a:gd name="T18" fmla="*/ 2 w 1583"/>
                <a:gd name="T19" fmla="*/ 1 h 1589"/>
                <a:gd name="T20" fmla="*/ 2 w 1583"/>
                <a:gd name="T21" fmla="*/ 1 h 1589"/>
                <a:gd name="T22" fmla="*/ 2 w 1583"/>
                <a:gd name="T23" fmla="*/ 1 h 1589"/>
                <a:gd name="T24" fmla="*/ 1 w 1583"/>
                <a:gd name="T25" fmla="*/ 1 h 1589"/>
                <a:gd name="T26" fmla="*/ 1 w 1583"/>
                <a:gd name="T27" fmla="*/ 1 h 1589"/>
                <a:gd name="T28" fmla="*/ 1 w 1583"/>
                <a:gd name="T29" fmla="*/ 1 h 1589"/>
                <a:gd name="T30" fmla="*/ 1 w 1583"/>
                <a:gd name="T31" fmla="*/ 1 h 1589"/>
                <a:gd name="T32" fmla="*/ 1 w 1583"/>
                <a:gd name="T33" fmla="*/ 1 h 1589"/>
                <a:gd name="T34" fmla="*/ 1 w 1583"/>
                <a:gd name="T35" fmla="*/ 1 h 1589"/>
                <a:gd name="T36" fmla="*/ 1 w 1583"/>
                <a:gd name="T37" fmla="*/ 1 h 1589"/>
                <a:gd name="T38" fmla="*/ 0 w 1583"/>
                <a:gd name="T39" fmla="*/ 1 h 1589"/>
                <a:gd name="T40" fmla="*/ 0 w 1583"/>
                <a:gd name="T41" fmla="*/ 1 h 1589"/>
                <a:gd name="T42" fmla="*/ 0 w 1583"/>
                <a:gd name="T43" fmla="*/ 1 h 1589"/>
                <a:gd name="T44" fmla="*/ 0 w 1583"/>
                <a:gd name="T45" fmla="*/ 1 h 1589"/>
                <a:gd name="T46" fmla="*/ 0 w 1583"/>
                <a:gd name="T47" fmla="*/ 1 h 1589"/>
                <a:gd name="T48" fmla="*/ 0 w 1583"/>
                <a:gd name="T49" fmla="*/ 1 h 1589"/>
                <a:gd name="T50" fmla="*/ 0 w 1583"/>
                <a:gd name="T51" fmla="*/ 0 h 1589"/>
                <a:gd name="T52" fmla="*/ 0 w 1583"/>
                <a:gd name="T53" fmla="*/ 0 h 1589"/>
                <a:gd name="T54" fmla="*/ 0 w 1583"/>
                <a:gd name="T55" fmla="*/ 0 h 1589"/>
                <a:gd name="T56" fmla="*/ 0 w 1583"/>
                <a:gd name="T57" fmla="*/ 0 h 1589"/>
                <a:gd name="T58" fmla="*/ 1 w 1583"/>
                <a:gd name="T59" fmla="*/ 0 h 1589"/>
                <a:gd name="T60" fmla="*/ 1 w 1583"/>
                <a:gd name="T61" fmla="*/ 0 h 1589"/>
                <a:gd name="T62" fmla="*/ 1 w 1583"/>
                <a:gd name="T63" fmla="*/ 0 h 1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83"/>
                <a:gd name="T97" fmla="*/ 0 h 1589"/>
                <a:gd name="T98" fmla="*/ 1583 w 1583"/>
                <a:gd name="T99" fmla="*/ 1589 h 1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83" h="1589">
                  <a:moveTo>
                    <a:pt x="793" y="0"/>
                  </a:moveTo>
                  <a:lnTo>
                    <a:pt x="874" y="4"/>
                  </a:lnTo>
                  <a:lnTo>
                    <a:pt x="952" y="16"/>
                  </a:lnTo>
                  <a:lnTo>
                    <a:pt x="1028" y="36"/>
                  </a:lnTo>
                  <a:lnTo>
                    <a:pt x="1101" y="63"/>
                  </a:lnTo>
                  <a:lnTo>
                    <a:pt x="1170" y="97"/>
                  </a:lnTo>
                  <a:lnTo>
                    <a:pt x="1235" y="137"/>
                  </a:lnTo>
                  <a:lnTo>
                    <a:pt x="1296" y="182"/>
                  </a:lnTo>
                  <a:lnTo>
                    <a:pt x="1351" y="233"/>
                  </a:lnTo>
                  <a:lnTo>
                    <a:pt x="1403" y="290"/>
                  </a:lnTo>
                  <a:lnTo>
                    <a:pt x="1448" y="351"/>
                  </a:lnTo>
                  <a:lnTo>
                    <a:pt x="1488" y="416"/>
                  </a:lnTo>
                  <a:lnTo>
                    <a:pt x="1520" y="486"/>
                  </a:lnTo>
                  <a:lnTo>
                    <a:pt x="1548" y="559"/>
                  </a:lnTo>
                  <a:lnTo>
                    <a:pt x="1567" y="635"/>
                  </a:lnTo>
                  <a:lnTo>
                    <a:pt x="1579" y="713"/>
                  </a:lnTo>
                  <a:lnTo>
                    <a:pt x="1583" y="795"/>
                  </a:lnTo>
                  <a:lnTo>
                    <a:pt x="1579" y="876"/>
                  </a:lnTo>
                  <a:lnTo>
                    <a:pt x="1567" y="954"/>
                  </a:lnTo>
                  <a:lnTo>
                    <a:pt x="1548" y="1030"/>
                  </a:lnTo>
                  <a:lnTo>
                    <a:pt x="1520" y="1103"/>
                  </a:lnTo>
                  <a:lnTo>
                    <a:pt x="1488" y="1173"/>
                  </a:lnTo>
                  <a:lnTo>
                    <a:pt x="1448" y="1238"/>
                  </a:lnTo>
                  <a:lnTo>
                    <a:pt x="1403" y="1300"/>
                  </a:lnTo>
                  <a:lnTo>
                    <a:pt x="1351" y="1356"/>
                  </a:lnTo>
                  <a:lnTo>
                    <a:pt x="1296" y="1407"/>
                  </a:lnTo>
                  <a:lnTo>
                    <a:pt x="1235" y="1453"/>
                  </a:lnTo>
                  <a:lnTo>
                    <a:pt x="1170" y="1493"/>
                  </a:lnTo>
                  <a:lnTo>
                    <a:pt x="1101" y="1526"/>
                  </a:lnTo>
                  <a:lnTo>
                    <a:pt x="1028" y="1553"/>
                  </a:lnTo>
                  <a:lnTo>
                    <a:pt x="952" y="1573"/>
                  </a:lnTo>
                  <a:lnTo>
                    <a:pt x="874" y="1585"/>
                  </a:lnTo>
                  <a:lnTo>
                    <a:pt x="793" y="1589"/>
                  </a:lnTo>
                  <a:lnTo>
                    <a:pt x="713" y="1585"/>
                  </a:lnTo>
                  <a:lnTo>
                    <a:pt x="634" y="1573"/>
                  </a:lnTo>
                  <a:lnTo>
                    <a:pt x="557" y="1553"/>
                  </a:lnTo>
                  <a:lnTo>
                    <a:pt x="485" y="1526"/>
                  </a:lnTo>
                  <a:lnTo>
                    <a:pt x="416" y="1493"/>
                  </a:lnTo>
                  <a:lnTo>
                    <a:pt x="351" y="1453"/>
                  </a:lnTo>
                  <a:lnTo>
                    <a:pt x="289" y="1407"/>
                  </a:lnTo>
                  <a:lnTo>
                    <a:pt x="233" y="1356"/>
                  </a:lnTo>
                  <a:lnTo>
                    <a:pt x="181" y="1300"/>
                  </a:lnTo>
                  <a:lnTo>
                    <a:pt x="136" y="1238"/>
                  </a:lnTo>
                  <a:lnTo>
                    <a:pt x="96" y="1173"/>
                  </a:lnTo>
                  <a:lnTo>
                    <a:pt x="62" y="1103"/>
                  </a:lnTo>
                  <a:lnTo>
                    <a:pt x="36" y="1030"/>
                  </a:lnTo>
                  <a:lnTo>
                    <a:pt x="16" y="954"/>
                  </a:lnTo>
                  <a:lnTo>
                    <a:pt x="4" y="876"/>
                  </a:lnTo>
                  <a:lnTo>
                    <a:pt x="0" y="795"/>
                  </a:lnTo>
                  <a:lnTo>
                    <a:pt x="4" y="713"/>
                  </a:lnTo>
                  <a:lnTo>
                    <a:pt x="16" y="635"/>
                  </a:lnTo>
                  <a:lnTo>
                    <a:pt x="36" y="559"/>
                  </a:lnTo>
                  <a:lnTo>
                    <a:pt x="62" y="486"/>
                  </a:lnTo>
                  <a:lnTo>
                    <a:pt x="96" y="416"/>
                  </a:lnTo>
                  <a:lnTo>
                    <a:pt x="136" y="351"/>
                  </a:lnTo>
                  <a:lnTo>
                    <a:pt x="181" y="290"/>
                  </a:lnTo>
                  <a:lnTo>
                    <a:pt x="233" y="233"/>
                  </a:lnTo>
                  <a:lnTo>
                    <a:pt x="289" y="182"/>
                  </a:lnTo>
                  <a:lnTo>
                    <a:pt x="351" y="137"/>
                  </a:lnTo>
                  <a:lnTo>
                    <a:pt x="416" y="97"/>
                  </a:lnTo>
                  <a:lnTo>
                    <a:pt x="485" y="63"/>
                  </a:lnTo>
                  <a:lnTo>
                    <a:pt x="557" y="36"/>
                  </a:lnTo>
                  <a:lnTo>
                    <a:pt x="634" y="16"/>
                  </a:lnTo>
                  <a:lnTo>
                    <a:pt x="713" y="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59" name="Freeform 55"/>
            <p:cNvSpPr>
              <a:spLocks/>
            </p:cNvSpPr>
            <p:nvPr/>
          </p:nvSpPr>
          <p:spPr bwMode="auto">
            <a:xfrm>
              <a:off x="516" y="2440"/>
              <a:ext cx="28" cy="205"/>
            </a:xfrm>
            <a:custGeom>
              <a:avLst/>
              <a:gdLst>
                <a:gd name="T0" fmla="*/ 0 w 113"/>
                <a:gd name="T1" fmla="*/ 0 h 821"/>
                <a:gd name="T2" fmla="*/ 0 w 113"/>
                <a:gd name="T3" fmla="*/ 0 h 821"/>
                <a:gd name="T4" fmla="*/ 0 w 113"/>
                <a:gd name="T5" fmla="*/ 0 h 821"/>
                <a:gd name="T6" fmla="*/ 0 w 113"/>
                <a:gd name="T7" fmla="*/ 0 h 821"/>
                <a:gd name="T8" fmla="*/ 0 w 113"/>
                <a:gd name="T9" fmla="*/ 0 h 821"/>
                <a:gd name="T10" fmla="*/ 0 w 113"/>
                <a:gd name="T11" fmla="*/ 0 h 821"/>
                <a:gd name="T12" fmla="*/ 0 w 113"/>
                <a:gd name="T13" fmla="*/ 0 h 821"/>
                <a:gd name="T14" fmla="*/ 0 w 113"/>
                <a:gd name="T15" fmla="*/ 0 h 821"/>
                <a:gd name="T16" fmla="*/ 0 w 113"/>
                <a:gd name="T17" fmla="*/ 1 h 821"/>
                <a:gd name="T18" fmla="*/ 0 w 113"/>
                <a:gd name="T19" fmla="*/ 1 h 821"/>
                <a:gd name="T20" fmla="*/ 0 w 113"/>
                <a:gd name="T21" fmla="*/ 1 h 821"/>
                <a:gd name="T22" fmla="*/ 0 w 113"/>
                <a:gd name="T23" fmla="*/ 1 h 821"/>
                <a:gd name="T24" fmla="*/ 0 w 113"/>
                <a:gd name="T25" fmla="*/ 0 h 821"/>
                <a:gd name="T26" fmla="*/ 0 w 113"/>
                <a:gd name="T27" fmla="*/ 0 h 821"/>
                <a:gd name="T28" fmla="*/ 0 w 113"/>
                <a:gd name="T29" fmla="*/ 0 h 821"/>
                <a:gd name="T30" fmla="*/ 0 w 113"/>
                <a:gd name="T31" fmla="*/ 0 h 821"/>
                <a:gd name="T32" fmla="*/ 0 w 113"/>
                <a:gd name="T33" fmla="*/ 0 h 821"/>
                <a:gd name="T34" fmla="*/ 0 w 113"/>
                <a:gd name="T35" fmla="*/ 0 h 821"/>
                <a:gd name="T36" fmla="*/ 0 w 113"/>
                <a:gd name="T37" fmla="*/ 0 h 821"/>
                <a:gd name="T38" fmla="*/ 0 w 113"/>
                <a:gd name="T39" fmla="*/ 0 h 821"/>
                <a:gd name="T40" fmla="*/ 0 w 113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821"/>
                <a:gd name="T65" fmla="*/ 113 w 113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821">
                  <a:moveTo>
                    <a:pt x="94" y="0"/>
                  </a:moveTo>
                  <a:lnTo>
                    <a:pt x="69" y="78"/>
                  </a:lnTo>
                  <a:lnTo>
                    <a:pt x="52" y="157"/>
                  </a:lnTo>
                  <a:lnTo>
                    <a:pt x="43" y="240"/>
                  </a:lnTo>
                  <a:lnTo>
                    <a:pt x="39" y="326"/>
                  </a:lnTo>
                  <a:lnTo>
                    <a:pt x="43" y="419"/>
                  </a:lnTo>
                  <a:lnTo>
                    <a:pt x="52" y="519"/>
                  </a:lnTo>
                  <a:lnTo>
                    <a:pt x="66" y="629"/>
                  </a:lnTo>
                  <a:lnTo>
                    <a:pt x="84" y="751"/>
                  </a:lnTo>
                  <a:lnTo>
                    <a:pt x="113" y="821"/>
                  </a:lnTo>
                  <a:lnTo>
                    <a:pt x="67" y="821"/>
                  </a:lnTo>
                  <a:lnTo>
                    <a:pt x="36" y="751"/>
                  </a:lnTo>
                  <a:lnTo>
                    <a:pt x="23" y="663"/>
                  </a:lnTo>
                  <a:lnTo>
                    <a:pt x="13" y="577"/>
                  </a:lnTo>
                  <a:lnTo>
                    <a:pt x="6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6" y="226"/>
                  </a:lnTo>
                  <a:lnTo>
                    <a:pt x="17" y="134"/>
                  </a:lnTo>
                  <a:lnTo>
                    <a:pt x="36" y="3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60" name="Freeform 56"/>
            <p:cNvSpPr>
              <a:spLocks/>
            </p:cNvSpPr>
            <p:nvPr/>
          </p:nvSpPr>
          <p:spPr bwMode="auto">
            <a:xfrm>
              <a:off x="416" y="2486"/>
              <a:ext cx="316" cy="161"/>
            </a:xfrm>
            <a:custGeom>
              <a:avLst/>
              <a:gdLst>
                <a:gd name="T0" fmla="*/ 0 w 1264"/>
                <a:gd name="T1" fmla="*/ 0 h 644"/>
                <a:gd name="T2" fmla="*/ 0 w 1264"/>
                <a:gd name="T3" fmla="*/ 0 h 644"/>
                <a:gd name="T4" fmla="*/ 0 w 1264"/>
                <a:gd name="T5" fmla="*/ 1 h 644"/>
                <a:gd name="T6" fmla="*/ 0 w 1264"/>
                <a:gd name="T7" fmla="*/ 1 h 644"/>
                <a:gd name="T8" fmla="*/ 0 w 1264"/>
                <a:gd name="T9" fmla="*/ 1 h 644"/>
                <a:gd name="T10" fmla="*/ 0 w 1264"/>
                <a:gd name="T11" fmla="*/ 1 h 644"/>
                <a:gd name="T12" fmla="*/ 0 w 1264"/>
                <a:gd name="T13" fmla="*/ 1 h 644"/>
                <a:gd name="T14" fmla="*/ 1 w 1264"/>
                <a:gd name="T15" fmla="*/ 1 h 644"/>
                <a:gd name="T16" fmla="*/ 1 w 1264"/>
                <a:gd name="T17" fmla="*/ 1 h 644"/>
                <a:gd name="T18" fmla="*/ 1 w 1264"/>
                <a:gd name="T19" fmla="*/ 1 h 644"/>
                <a:gd name="T20" fmla="*/ 1 w 1264"/>
                <a:gd name="T21" fmla="*/ 1 h 644"/>
                <a:gd name="T22" fmla="*/ 1 w 1264"/>
                <a:gd name="T23" fmla="*/ 1 h 644"/>
                <a:gd name="T24" fmla="*/ 1 w 1264"/>
                <a:gd name="T25" fmla="*/ 1 h 644"/>
                <a:gd name="T26" fmla="*/ 1 w 1264"/>
                <a:gd name="T27" fmla="*/ 1 h 644"/>
                <a:gd name="T28" fmla="*/ 1 w 1264"/>
                <a:gd name="T29" fmla="*/ 1 h 644"/>
                <a:gd name="T30" fmla="*/ 1 w 1264"/>
                <a:gd name="T31" fmla="*/ 1 h 644"/>
                <a:gd name="T32" fmla="*/ 1 w 1264"/>
                <a:gd name="T33" fmla="*/ 1 h 644"/>
                <a:gd name="T34" fmla="*/ 1 w 1264"/>
                <a:gd name="T35" fmla="*/ 1 h 644"/>
                <a:gd name="T36" fmla="*/ 1 w 1264"/>
                <a:gd name="T37" fmla="*/ 1 h 644"/>
                <a:gd name="T38" fmla="*/ 1 w 1264"/>
                <a:gd name="T39" fmla="*/ 1 h 644"/>
                <a:gd name="T40" fmla="*/ 1 w 1264"/>
                <a:gd name="T41" fmla="*/ 1 h 644"/>
                <a:gd name="T42" fmla="*/ 1 w 1264"/>
                <a:gd name="T43" fmla="*/ 1 h 644"/>
                <a:gd name="T44" fmla="*/ 1 w 1264"/>
                <a:gd name="T45" fmla="*/ 0 h 644"/>
                <a:gd name="T46" fmla="*/ 1 w 1264"/>
                <a:gd name="T47" fmla="*/ 0 h 644"/>
                <a:gd name="T48" fmla="*/ 1 w 1264"/>
                <a:gd name="T49" fmla="*/ 0 h 644"/>
                <a:gd name="T50" fmla="*/ 1 w 1264"/>
                <a:gd name="T51" fmla="*/ 0 h 644"/>
                <a:gd name="T52" fmla="*/ 1 w 1264"/>
                <a:gd name="T53" fmla="*/ 0 h 644"/>
                <a:gd name="T54" fmla="*/ 1 w 1264"/>
                <a:gd name="T55" fmla="*/ 1 h 644"/>
                <a:gd name="T56" fmla="*/ 1 w 1264"/>
                <a:gd name="T57" fmla="*/ 1 h 644"/>
                <a:gd name="T58" fmla="*/ 1 w 1264"/>
                <a:gd name="T59" fmla="*/ 1 h 644"/>
                <a:gd name="T60" fmla="*/ 1 w 1264"/>
                <a:gd name="T61" fmla="*/ 1 h 644"/>
                <a:gd name="T62" fmla="*/ 1 w 1264"/>
                <a:gd name="T63" fmla="*/ 1 h 644"/>
                <a:gd name="T64" fmla="*/ 1 w 1264"/>
                <a:gd name="T65" fmla="*/ 1 h 644"/>
                <a:gd name="T66" fmla="*/ 1 w 1264"/>
                <a:gd name="T67" fmla="*/ 1 h 644"/>
                <a:gd name="T68" fmla="*/ 1 w 1264"/>
                <a:gd name="T69" fmla="*/ 1 h 644"/>
                <a:gd name="T70" fmla="*/ 1 w 1264"/>
                <a:gd name="T71" fmla="*/ 1 h 644"/>
                <a:gd name="T72" fmla="*/ 1 w 1264"/>
                <a:gd name="T73" fmla="*/ 1 h 644"/>
                <a:gd name="T74" fmla="*/ 1 w 1264"/>
                <a:gd name="T75" fmla="*/ 1 h 644"/>
                <a:gd name="T76" fmla="*/ 1 w 1264"/>
                <a:gd name="T77" fmla="*/ 1 h 644"/>
                <a:gd name="T78" fmla="*/ 1 w 1264"/>
                <a:gd name="T79" fmla="*/ 1 h 644"/>
                <a:gd name="T80" fmla="*/ 1 w 1264"/>
                <a:gd name="T81" fmla="*/ 1 h 644"/>
                <a:gd name="T82" fmla="*/ 1 w 1264"/>
                <a:gd name="T83" fmla="*/ 1 h 644"/>
                <a:gd name="T84" fmla="*/ 0 w 1264"/>
                <a:gd name="T85" fmla="*/ 1 h 644"/>
                <a:gd name="T86" fmla="*/ 0 w 1264"/>
                <a:gd name="T87" fmla="*/ 1 h 644"/>
                <a:gd name="T88" fmla="*/ 0 w 1264"/>
                <a:gd name="T89" fmla="*/ 1 h 644"/>
                <a:gd name="T90" fmla="*/ 0 w 1264"/>
                <a:gd name="T91" fmla="*/ 1 h 644"/>
                <a:gd name="T92" fmla="*/ 0 w 1264"/>
                <a:gd name="T93" fmla="*/ 1 h 644"/>
                <a:gd name="T94" fmla="*/ 0 w 1264"/>
                <a:gd name="T95" fmla="*/ 1 h 644"/>
                <a:gd name="T96" fmla="*/ 0 w 1264"/>
                <a:gd name="T97" fmla="*/ 0 h 6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4"/>
                <a:gd name="T148" fmla="*/ 0 h 644"/>
                <a:gd name="T149" fmla="*/ 1264 w 1264"/>
                <a:gd name="T150" fmla="*/ 644 h 6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4" h="644">
                  <a:moveTo>
                    <a:pt x="10" y="145"/>
                  </a:moveTo>
                  <a:lnTo>
                    <a:pt x="10" y="222"/>
                  </a:lnTo>
                  <a:lnTo>
                    <a:pt x="14" y="284"/>
                  </a:lnTo>
                  <a:lnTo>
                    <a:pt x="20" y="337"/>
                  </a:lnTo>
                  <a:lnTo>
                    <a:pt x="34" y="382"/>
                  </a:lnTo>
                  <a:lnTo>
                    <a:pt x="56" y="423"/>
                  </a:lnTo>
                  <a:lnTo>
                    <a:pt x="89" y="466"/>
                  </a:lnTo>
                  <a:lnTo>
                    <a:pt x="134" y="511"/>
                  </a:lnTo>
                  <a:lnTo>
                    <a:pt x="193" y="565"/>
                  </a:lnTo>
                  <a:lnTo>
                    <a:pt x="219" y="569"/>
                  </a:lnTo>
                  <a:lnTo>
                    <a:pt x="247" y="573"/>
                  </a:lnTo>
                  <a:lnTo>
                    <a:pt x="273" y="576"/>
                  </a:lnTo>
                  <a:lnTo>
                    <a:pt x="301" y="580"/>
                  </a:lnTo>
                  <a:lnTo>
                    <a:pt x="328" y="584"/>
                  </a:lnTo>
                  <a:lnTo>
                    <a:pt x="356" y="586"/>
                  </a:lnTo>
                  <a:lnTo>
                    <a:pt x="383" y="589"/>
                  </a:lnTo>
                  <a:lnTo>
                    <a:pt x="411" y="591"/>
                  </a:lnTo>
                  <a:lnTo>
                    <a:pt x="440" y="594"/>
                  </a:lnTo>
                  <a:lnTo>
                    <a:pt x="467" y="595"/>
                  </a:lnTo>
                  <a:lnTo>
                    <a:pt x="496" y="596"/>
                  </a:lnTo>
                  <a:lnTo>
                    <a:pt x="525" y="598"/>
                  </a:lnTo>
                  <a:lnTo>
                    <a:pt x="554" y="599"/>
                  </a:lnTo>
                  <a:lnTo>
                    <a:pt x="582" y="599"/>
                  </a:lnTo>
                  <a:lnTo>
                    <a:pt x="612" y="599"/>
                  </a:lnTo>
                  <a:lnTo>
                    <a:pt x="642" y="599"/>
                  </a:lnTo>
                  <a:lnTo>
                    <a:pt x="671" y="598"/>
                  </a:lnTo>
                  <a:lnTo>
                    <a:pt x="701" y="596"/>
                  </a:lnTo>
                  <a:lnTo>
                    <a:pt x="733" y="595"/>
                  </a:lnTo>
                  <a:lnTo>
                    <a:pt x="763" y="593"/>
                  </a:lnTo>
                  <a:lnTo>
                    <a:pt x="794" y="590"/>
                  </a:lnTo>
                  <a:lnTo>
                    <a:pt x="824" y="588"/>
                  </a:lnTo>
                  <a:lnTo>
                    <a:pt x="855" y="584"/>
                  </a:lnTo>
                  <a:lnTo>
                    <a:pt x="888" y="580"/>
                  </a:lnTo>
                  <a:lnTo>
                    <a:pt x="919" y="575"/>
                  </a:lnTo>
                  <a:lnTo>
                    <a:pt x="952" y="570"/>
                  </a:lnTo>
                  <a:lnTo>
                    <a:pt x="984" y="565"/>
                  </a:lnTo>
                  <a:lnTo>
                    <a:pt x="1017" y="559"/>
                  </a:lnTo>
                  <a:lnTo>
                    <a:pt x="1050" y="551"/>
                  </a:lnTo>
                  <a:lnTo>
                    <a:pt x="1083" y="544"/>
                  </a:lnTo>
                  <a:lnTo>
                    <a:pt x="1117" y="536"/>
                  </a:lnTo>
                  <a:lnTo>
                    <a:pt x="1151" y="527"/>
                  </a:lnTo>
                  <a:lnTo>
                    <a:pt x="1155" y="519"/>
                  </a:lnTo>
                  <a:lnTo>
                    <a:pt x="1164" y="495"/>
                  </a:lnTo>
                  <a:lnTo>
                    <a:pt x="1177" y="456"/>
                  </a:lnTo>
                  <a:lnTo>
                    <a:pt x="1191" y="400"/>
                  </a:lnTo>
                  <a:lnTo>
                    <a:pt x="1205" y="327"/>
                  </a:lnTo>
                  <a:lnTo>
                    <a:pt x="1215" y="237"/>
                  </a:lnTo>
                  <a:lnTo>
                    <a:pt x="1220" y="128"/>
                  </a:lnTo>
                  <a:lnTo>
                    <a:pt x="1219" y="0"/>
                  </a:lnTo>
                  <a:lnTo>
                    <a:pt x="1264" y="78"/>
                  </a:lnTo>
                  <a:lnTo>
                    <a:pt x="1262" y="145"/>
                  </a:lnTo>
                  <a:lnTo>
                    <a:pt x="1257" y="209"/>
                  </a:lnTo>
                  <a:lnTo>
                    <a:pt x="1251" y="271"/>
                  </a:lnTo>
                  <a:lnTo>
                    <a:pt x="1241" y="331"/>
                  </a:lnTo>
                  <a:lnTo>
                    <a:pt x="1230" y="390"/>
                  </a:lnTo>
                  <a:lnTo>
                    <a:pt x="1215" y="450"/>
                  </a:lnTo>
                  <a:lnTo>
                    <a:pt x="1199" y="511"/>
                  </a:lnTo>
                  <a:lnTo>
                    <a:pt x="1180" y="576"/>
                  </a:lnTo>
                  <a:lnTo>
                    <a:pt x="1147" y="581"/>
                  </a:lnTo>
                  <a:lnTo>
                    <a:pt x="1116" y="586"/>
                  </a:lnTo>
                  <a:lnTo>
                    <a:pt x="1086" y="591"/>
                  </a:lnTo>
                  <a:lnTo>
                    <a:pt x="1057" y="596"/>
                  </a:lnTo>
                  <a:lnTo>
                    <a:pt x="1028" y="601"/>
                  </a:lnTo>
                  <a:lnTo>
                    <a:pt x="1001" y="606"/>
                  </a:lnTo>
                  <a:lnTo>
                    <a:pt x="973" y="610"/>
                  </a:lnTo>
                  <a:lnTo>
                    <a:pt x="947" y="615"/>
                  </a:lnTo>
                  <a:lnTo>
                    <a:pt x="921" y="619"/>
                  </a:lnTo>
                  <a:lnTo>
                    <a:pt x="894" y="623"/>
                  </a:lnTo>
                  <a:lnTo>
                    <a:pt x="868" y="626"/>
                  </a:lnTo>
                  <a:lnTo>
                    <a:pt x="842" y="629"/>
                  </a:lnTo>
                  <a:lnTo>
                    <a:pt x="815" y="633"/>
                  </a:lnTo>
                  <a:lnTo>
                    <a:pt x="789" y="635"/>
                  </a:lnTo>
                  <a:lnTo>
                    <a:pt x="763" y="638"/>
                  </a:lnTo>
                  <a:lnTo>
                    <a:pt x="735" y="639"/>
                  </a:lnTo>
                  <a:lnTo>
                    <a:pt x="708" y="641"/>
                  </a:lnTo>
                  <a:lnTo>
                    <a:pt x="679" y="643"/>
                  </a:lnTo>
                  <a:lnTo>
                    <a:pt x="650" y="643"/>
                  </a:lnTo>
                  <a:lnTo>
                    <a:pt x="620" y="644"/>
                  </a:lnTo>
                  <a:lnTo>
                    <a:pt x="589" y="644"/>
                  </a:lnTo>
                  <a:lnTo>
                    <a:pt x="557" y="643"/>
                  </a:lnTo>
                  <a:lnTo>
                    <a:pt x="525" y="641"/>
                  </a:lnTo>
                  <a:lnTo>
                    <a:pt x="490" y="640"/>
                  </a:lnTo>
                  <a:lnTo>
                    <a:pt x="453" y="638"/>
                  </a:lnTo>
                  <a:lnTo>
                    <a:pt x="417" y="635"/>
                  </a:lnTo>
                  <a:lnTo>
                    <a:pt x="378" y="631"/>
                  </a:lnTo>
                  <a:lnTo>
                    <a:pt x="337" y="628"/>
                  </a:lnTo>
                  <a:lnTo>
                    <a:pt x="294" y="623"/>
                  </a:lnTo>
                  <a:lnTo>
                    <a:pt x="250" y="618"/>
                  </a:lnTo>
                  <a:lnTo>
                    <a:pt x="204" y="611"/>
                  </a:lnTo>
                  <a:lnTo>
                    <a:pt x="155" y="605"/>
                  </a:lnTo>
                  <a:lnTo>
                    <a:pt x="114" y="552"/>
                  </a:lnTo>
                  <a:lnTo>
                    <a:pt x="83" y="509"/>
                  </a:lnTo>
                  <a:lnTo>
                    <a:pt x="60" y="471"/>
                  </a:lnTo>
                  <a:lnTo>
                    <a:pt x="44" y="433"/>
                  </a:lnTo>
                  <a:lnTo>
                    <a:pt x="33" y="395"/>
                  </a:lnTo>
                  <a:lnTo>
                    <a:pt x="22" y="351"/>
                  </a:lnTo>
                  <a:lnTo>
                    <a:pt x="12" y="299"/>
                  </a:lnTo>
                  <a:lnTo>
                    <a:pt x="0" y="234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61" name="Freeform 57"/>
            <p:cNvSpPr>
              <a:spLocks/>
            </p:cNvSpPr>
            <p:nvPr/>
          </p:nvSpPr>
          <p:spPr bwMode="auto">
            <a:xfrm>
              <a:off x="622" y="2440"/>
              <a:ext cx="21" cy="203"/>
            </a:xfrm>
            <a:custGeom>
              <a:avLst/>
              <a:gdLst>
                <a:gd name="T0" fmla="*/ 0 w 84"/>
                <a:gd name="T1" fmla="*/ 0 h 811"/>
                <a:gd name="T2" fmla="*/ 0 w 84"/>
                <a:gd name="T3" fmla="*/ 0 h 811"/>
                <a:gd name="T4" fmla="*/ 0 w 84"/>
                <a:gd name="T5" fmla="*/ 0 h 811"/>
                <a:gd name="T6" fmla="*/ 0 w 84"/>
                <a:gd name="T7" fmla="*/ 0 h 811"/>
                <a:gd name="T8" fmla="*/ 0 w 84"/>
                <a:gd name="T9" fmla="*/ 1 h 811"/>
                <a:gd name="T10" fmla="*/ 0 w 84"/>
                <a:gd name="T11" fmla="*/ 1 h 811"/>
                <a:gd name="T12" fmla="*/ 0 w 84"/>
                <a:gd name="T13" fmla="*/ 1 h 811"/>
                <a:gd name="T14" fmla="*/ 0 w 84"/>
                <a:gd name="T15" fmla="*/ 1 h 811"/>
                <a:gd name="T16" fmla="*/ 0 w 84"/>
                <a:gd name="T17" fmla="*/ 1 h 811"/>
                <a:gd name="T18" fmla="*/ 0 w 84"/>
                <a:gd name="T19" fmla="*/ 1 h 811"/>
                <a:gd name="T20" fmla="*/ 0 w 84"/>
                <a:gd name="T21" fmla="*/ 1 h 811"/>
                <a:gd name="T22" fmla="*/ 0 w 84"/>
                <a:gd name="T23" fmla="*/ 1 h 811"/>
                <a:gd name="T24" fmla="*/ 0 w 84"/>
                <a:gd name="T25" fmla="*/ 1 h 811"/>
                <a:gd name="T26" fmla="*/ 0 w 84"/>
                <a:gd name="T27" fmla="*/ 1 h 811"/>
                <a:gd name="T28" fmla="*/ 0 w 84"/>
                <a:gd name="T29" fmla="*/ 0 h 811"/>
                <a:gd name="T30" fmla="*/ 0 w 84"/>
                <a:gd name="T31" fmla="*/ 0 h 811"/>
                <a:gd name="T32" fmla="*/ 0 w 84"/>
                <a:gd name="T33" fmla="*/ 0 h 811"/>
                <a:gd name="T34" fmla="*/ 0 w 84"/>
                <a:gd name="T35" fmla="*/ 0 h 811"/>
                <a:gd name="T36" fmla="*/ 0 w 84"/>
                <a:gd name="T37" fmla="*/ 0 h 811"/>
                <a:gd name="T38" fmla="*/ 0 w 84"/>
                <a:gd name="T39" fmla="*/ 0 h 811"/>
                <a:gd name="T40" fmla="*/ 0 w 84"/>
                <a:gd name="T41" fmla="*/ 0 h 811"/>
                <a:gd name="T42" fmla="*/ 0 w 84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811"/>
                <a:gd name="T68" fmla="*/ 84 w 84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811">
                  <a:moveTo>
                    <a:pt x="39" y="0"/>
                  </a:moveTo>
                  <a:lnTo>
                    <a:pt x="48" y="104"/>
                  </a:lnTo>
                  <a:lnTo>
                    <a:pt x="52" y="206"/>
                  </a:lnTo>
                  <a:lnTo>
                    <a:pt x="53" y="306"/>
                  </a:lnTo>
                  <a:lnTo>
                    <a:pt x="50" y="405"/>
                  </a:lnTo>
                  <a:lnTo>
                    <a:pt x="44" y="505"/>
                  </a:lnTo>
                  <a:lnTo>
                    <a:pt x="34" y="606"/>
                  </a:lnTo>
                  <a:lnTo>
                    <a:pt x="19" y="707"/>
                  </a:lnTo>
                  <a:lnTo>
                    <a:pt x="0" y="811"/>
                  </a:lnTo>
                  <a:lnTo>
                    <a:pt x="49" y="801"/>
                  </a:lnTo>
                  <a:lnTo>
                    <a:pt x="58" y="749"/>
                  </a:lnTo>
                  <a:lnTo>
                    <a:pt x="68" y="666"/>
                  </a:lnTo>
                  <a:lnTo>
                    <a:pt x="77" y="562"/>
                  </a:lnTo>
                  <a:lnTo>
                    <a:pt x="82" y="446"/>
                  </a:lnTo>
                  <a:lnTo>
                    <a:pt x="84" y="326"/>
                  </a:lnTo>
                  <a:lnTo>
                    <a:pt x="82" y="211"/>
                  </a:lnTo>
                  <a:lnTo>
                    <a:pt x="74" y="10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9" y="29"/>
                  </a:lnTo>
                  <a:lnTo>
                    <a:pt x="55" y="2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62" name="Freeform 58"/>
            <p:cNvSpPr>
              <a:spLocks/>
            </p:cNvSpPr>
            <p:nvPr/>
          </p:nvSpPr>
          <p:spPr bwMode="auto">
            <a:xfrm>
              <a:off x="413" y="2630"/>
              <a:ext cx="51" cy="223"/>
            </a:xfrm>
            <a:custGeom>
              <a:avLst/>
              <a:gdLst>
                <a:gd name="T0" fmla="*/ 0 w 203"/>
                <a:gd name="T1" fmla="*/ 0 h 890"/>
                <a:gd name="T2" fmla="*/ 0 w 203"/>
                <a:gd name="T3" fmla="*/ 0 h 890"/>
                <a:gd name="T4" fmla="*/ 0 w 203"/>
                <a:gd name="T5" fmla="*/ 0 h 890"/>
                <a:gd name="T6" fmla="*/ 0 w 203"/>
                <a:gd name="T7" fmla="*/ 0 h 890"/>
                <a:gd name="T8" fmla="*/ 0 w 203"/>
                <a:gd name="T9" fmla="*/ 0 h 890"/>
                <a:gd name="T10" fmla="*/ 0 w 203"/>
                <a:gd name="T11" fmla="*/ 0 h 890"/>
                <a:gd name="T12" fmla="*/ 0 w 203"/>
                <a:gd name="T13" fmla="*/ 0 h 890"/>
                <a:gd name="T14" fmla="*/ 0 w 203"/>
                <a:gd name="T15" fmla="*/ 1 h 890"/>
                <a:gd name="T16" fmla="*/ 0 w 203"/>
                <a:gd name="T17" fmla="*/ 1 h 890"/>
                <a:gd name="T18" fmla="*/ 0 w 203"/>
                <a:gd name="T19" fmla="*/ 1 h 890"/>
                <a:gd name="T20" fmla="*/ 0 w 203"/>
                <a:gd name="T21" fmla="*/ 1 h 890"/>
                <a:gd name="T22" fmla="*/ 0 w 203"/>
                <a:gd name="T23" fmla="*/ 1 h 890"/>
                <a:gd name="T24" fmla="*/ 0 w 203"/>
                <a:gd name="T25" fmla="*/ 1 h 890"/>
                <a:gd name="T26" fmla="*/ 0 w 203"/>
                <a:gd name="T27" fmla="*/ 1 h 890"/>
                <a:gd name="T28" fmla="*/ 0 w 203"/>
                <a:gd name="T29" fmla="*/ 1 h 890"/>
                <a:gd name="T30" fmla="*/ 0 w 203"/>
                <a:gd name="T31" fmla="*/ 1 h 890"/>
                <a:gd name="T32" fmla="*/ 0 w 203"/>
                <a:gd name="T33" fmla="*/ 1 h 890"/>
                <a:gd name="T34" fmla="*/ 0 w 203"/>
                <a:gd name="T35" fmla="*/ 1 h 890"/>
                <a:gd name="T36" fmla="*/ 0 w 203"/>
                <a:gd name="T37" fmla="*/ 1 h 890"/>
                <a:gd name="T38" fmla="*/ 0 w 203"/>
                <a:gd name="T39" fmla="*/ 1 h 890"/>
                <a:gd name="T40" fmla="*/ 0 w 203"/>
                <a:gd name="T41" fmla="*/ 1 h 890"/>
                <a:gd name="T42" fmla="*/ 0 w 203"/>
                <a:gd name="T43" fmla="*/ 1 h 890"/>
                <a:gd name="T44" fmla="*/ 0 w 203"/>
                <a:gd name="T45" fmla="*/ 1 h 890"/>
                <a:gd name="T46" fmla="*/ 0 w 203"/>
                <a:gd name="T47" fmla="*/ 1 h 890"/>
                <a:gd name="T48" fmla="*/ 0 w 203"/>
                <a:gd name="T49" fmla="*/ 1 h 890"/>
                <a:gd name="T50" fmla="*/ 0 w 203"/>
                <a:gd name="T51" fmla="*/ 1 h 890"/>
                <a:gd name="T52" fmla="*/ 0 w 203"/>
                <a:gd name="T53" fmla="*/ 1 h 890"/>
                <a:gd name="T54" fmla="*/ 0 w 203"/>
                <a:gd name="T55" fmla="*/ 0 h 890"/>
                <a:gd name="T56" fmla="*/ 0 w 203"/>
                <a:gd name="T57" fmla="*/ 0 h 890"/>
                <a:gd name="T58" fmla="*/ 0 w 203"/>
                <a:gd name="T59" fmla="*/ 0 h 890"/>
                <a:gd name="T60" fmla="*/ 0 w 203"/>
                <a:gd name="T61" fmla="*/ 0 h 890"/>
                <a:gd name="T62" fmla="*/ 0 w 203"/>
                <a:gd name="T63" fmla="*/ 0 h 890"/>
                <a:gd name="T64" fmla="*/ 0 w 203"/>
                <a:gd name="T65" fmla="*/ 0 h 890"/>
                <a:gd name="T66" fmla="*/ 0 w 203"/>
                <a:gd name="T67" fmla="*/ 0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890"/>
                <a:gd name="T104" fmla="*/ 203 w 203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890">
                  <a:moveTo>
                    <a:pt x="203" y="49"/>
                  </a:moveTo>
                  <a:lnTo>
                    <a:pt x="172" y="92"/>
                  </a:lnTo>
                  <a:lnTo>
                    <a:pt x="143" y="136"/>
                  </a:lnTo>
                  <a:lnTo>
                    <a:pt x="116" y="182"/>
                  </a:lnTo>
                  <a:lnTo>
                    <a:pt x="95" y="230"/>
                  </a:lnTo>
                  <a:lnTo>
                    <a:pt x="76" y="279"/>
                  </a:lnTo>
                  <a:lnTo>
                    <a:pt x="61" y="329"/>
                  </a:lnTo>
                  <a:lnTo>
                    <a:pt x="50" y="380"/>
                  </a:lnTo>
                  <a:lnTo>
                    <a:pt x="44" y="434"/>
                  </a:lnTo>
                  <a:lnTo>
                    <a:pt x="40" y="488"/>
                  </a:lnTo>
                  <a:lnTo>
                    <a:pt x="41" y="543"/>
                  </a:lnTo>
                  <a:lnTo>
                    <a:pt x="48" y="598"/>
                  </a:lnTo>
                  <a:lnTo>
                    <a:pt x="58" y="656"/>
                  </a:lnTo>
                  <a:lnTo>
                    <a:pt x="73" y="713"/>
                  </a:lnTo>
                  <a:lnTo>
                    <a:pt x="91" y="771"/>
                  </a:lnTo>
                  <a:lnTo>
                    <a:pt x="116" y="830"/>
                  </a:lnTo>
                  <a:lnTo>
                    <a:pt x="145" y="890"/>
                  </a:lnTo>
                  <a:lnTo>
                    <a:pt x="101" y="832"/>
                  </a:lnTo>
                  <a:lnTo>
                    <a:pt x="66" y="776"/>
                  </a:lnTo>
                  <a:lnTo>
                    <a:pt x="39" y="721"/>
                  </a:lnTo>
                  <a:lnTo>
                    <a:pt x="20" y="666"/>
                  </a:lnTo>
                  <a:lnTo>
                    <a:pt x="7" y="612"/>
                  </a:lnTo>
                  <a:lnTo>
                    <a:pt x="1" y="558"/>
                  </a:lnTo>
                  <a:lnTo>
                    <a:pt x="0" y="504"/>
                  </a:lnTo>
                  <a:lnTo>
                    <a:pt x="6" y="450"/>
                  </a:lnTo>
                  <a:lnTo>
                    <a:pt x="15" y="398"/>
                  </a:lnTo>
                  <a:lnTo>
                    <a:pt x="30" y="344"/>
                  </a:lnTo>
                  <a:lnTo>
                    <a:pt x="48" y="289"/>
                  </a:lnTo>
                  <a:lnTo>
                    <a:pt x="69" y="233"/>
                  </a:lnTo>
                  <a:lnTo>
                    <a:pt x="93" y="177"/>
                  </a:lnTo>
                  <a:lnTo>
                    <a:pt x="118" y="119"/>
                  </a:lnTo>
                  <a:lnTo>
                    <a:pt x="145" y="60"/>
                  </a:lnTo>
                  <a:lnTo>
                    <a:pt x="174" y="0"/>
                  </a:lnTo>
                  <a:lnTo>
                    <a:pt x="20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63" name="Freeform 59"/>
            <p:cNvSpPr>
              <a:spLocks/>
            </p:cNvSpPr>
            <p:nvPr/>
          </p:nvSpPr>
          <p:spPr bwMode="auto">
            <a:xfrm>
              <a:off x="697" y="2628"/>
              <a:ext cx="49" cy="252"/>
            </a:xfrm>
            <a:custGeom>
              <a:avLst/>
              <a:gdLst>
                <a:gd name="T0" fmla="*/ 0 w 199"/>
                <a:gd name="T1" fmla="*/ 0 h 1009"/>
                <a:gd name="T2" fmla="*/ 0 w 199"/>
                <a:gd name="T3" fmla="*/ 0 h 1009"/>
                <a:gd name="T4" fmla="*/ 0 w 199"/>
                <a:gd name="T5" fmla="*/ 0 h 1009"/>
                <a:gd name="T6" fmla="*/ 0 w 199"/>
                <a:gd name="T7" fmla="*/ 0 h 1009"/>
                <a:gd name="T8" fmla="*/ 0 w 199"/>
                <a:gd name="T9" fmla="*/ 0 h 1009"/>
                <a:gd name="T10" fmla="*/ 0 w 199"/>
                <a:gd name="T11" fmla="*/ 0 h 1009"/>
                <a:gd name="T12" fmla="*/ 0 w 199"/>
                <a:gd name="T13" fmla="*/ 0 h 1009"/>
                <a:gd name="T14" fmla="*/ 0 w 199"/>
                <a:gd name="T15" fmla="*/ 1 h 1009"/>
                <a:gd name="T16" fmla="*/ 0 w 199"/>
                <a:gd name="T17" fmla="*/ 1 h 1009"/>
                <a:gd name="T18" fmla="*/ 0 w 199"/>
                <a:gd name="T19" fmla="*/ 1 h 1009"/>
                <a:gd name="T20" fmla="*/ 0 w 199"/>
                <a:gd name="T21" fmla="*/ 1 h 1009"/>
                <a:gd name="T22" fmla="*/ 0 w 199"/>
                <a:gd name="T23" fmla="*/ 1 h 1009"/>
                <a:gd name="T24" fmla="*/ 0 w 199"/>
                <a:gd name="T25" fmla="*/ 1 h 1009"/>
                <a:gd name="T26" fmla="*/ 0 w 199"/>
                <a:gd name="T27" fmla="*/ 1 h 1009"/>
                <a:gd name="T28" fmla="*/ 0 w 199"/>
                <a:gd name="T29" fmla="*/ 1 h 1009"/>
                <a:gd name="T30" fmla="*/ 0 w 199"/>
                <a:gd name="T31" fmla="*/ 1 h 1009"/>
                <a:gd name="T32" fmla="*/ 0 w 199"/>
                <a:gd name="T33" fmla="*/ 1 h 1009"/>
                <a:gd name="T34" fmla="*/ 0 w 199"/>
                <a:gd name="T35" fmla="*/ 0 h 1009"/>
                <a:gd name="T36" fmla="*/ 0 w 199"/>
                <a:gd name="T37" fmla="*/ 0 h 1009"/>
                <a:gd name="T38" fmla="*/ 0 w 199"/>
                <a:gd name="T39" fmla="*/ 0 h 1009"/>
                <a:gd name="T40" fmla="*/ 0 w 199"/>
                <a:gd name="T41" fmla="*/ 0 h 1009"/>
                <a:gd name="T42" fmla="*/ 0 w 199"/>
                <a:gd name="T43" fmla="*/ 0 h 1009"/>
                <a:gd name="T44" fmla="*/ 0 w 199"/>
                <a:gd name="T45" fmla="*/ 0 h 1009"/>
                <a:gd name="T46" fmla="*/ 0 w 199"/>
                <a:gd name="T47" fmla="*/ 0 h 1009"/>
                <a:gd name="T48" fmla="*/ 0 w 199"/>
                <a:gd name="T49" fmla="*/ 0 h 1009"/>
                <a:gd name="T50" fmla="*/ 0 w 199"/>
                <a:gd name="T51" fmla="*/ 0 h 1009"/>
                <a:gd name="T52" fmla="*/ 0 w 199"/>
                <a:gd name="T53" fmla="*/ 0 h 1009"/>
                <a:gd name="T54" fmla="*/ 0 w 199"/>
                <a:gd name="T55" fmla="*/ 0 h 1009"/>
                <a:gd name="T56" fmla="*/ 0 w 199"/>
                <a:gd name="T57" fmla="*/ 0 h 10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009"/>
                <a:gd name="T89" fmla="*/ 199 w 199"/>
                <a:gd name="T90" fmla="*/ 1009 h 10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009">
                  <a:moveTo>
                    <a:pt x="77" y="0"/>
                  </a:moveTo>
                  <a:lnTo>
                    <a:pt x="156" y="125"/>
                  </a:lnTo>
                  <a:lnTo>
                    <a:pt x="176" y="257"/>
                  </a:lnTo>
                  <a:lnTo>
                    <a:pt x="191" y="368"/>
                  </a:lnTo>
                  <a:lnTo>
                    <a:pt x="199" y="465"/>
                  </a:lnTo>
                  <a:lnTo>
                    <a:pt x="199" y="554"/>
                  </a:lnTo>
                  <a:lnTo>
                    <a:pt x="187" y="640"/>
                  </a:lnTo>
                  <a:lnTo>
                    <a:pt x="161" y="733"/>
                  </a:lnTo>
                  <a:lnTo>
                    <a:pt x="119" y="837"/>
                  </a:lnTo>
                  <a:lnTo>
                    <a:pt x="58" y="960"/>
                  </a:lnTo>
                  <a:lnTo>
                    <a:pt x="0" y="1009"/>
                  </a:lnTo>
                  <a:lnTo>
                    <a:pt x="37" y="947"/>
                  </a:lnTo>
                  <a:lnTo>
                    <a:pt x="68" y="890"/>
                  </a:lnTo>
                  <a:lnTo>
                    <a:pt x="94" y="836"/>
                  </a:lnTo>
                  <a:lnTo>
                    <a:pt x="117" y="783"/>
                  </a:lnTo>
                  <a:lnTo>
                    <a:pt x="135" y="733"/>
                  </a:lnTo>
                  <a:lnTo>
                    <a:pt x="150" y="684"/>
                  </a:lnTo>
                  <a:lnTo>
                    <a:pt x="162" y="637"/>
                  </a:lnTo>
                  <a:lnTo>
                    <a:pt x="169" y="588"/>
                  </a:lnTo>
                  <a:lnTo>
                    <a:pt x="174" y="539"/>
                  </a:lnTo>
                  <a:lnTo>
                    <a:pt x="176" y="489"/>
                  </a:lnTo>
                  <a:lnTo>
                    <a:pt x="174" y="437"/>
                  </a:lnTo>
                  <a:lnTo>
                    <a:pt x="171" y="384"/>
                  </a:lnTo>
                  <a:lnTo>
                    <a:pt x="164" y="326"/>
                  </a:lnTo>
                  <a:lnTo>
                    <a:pt x="156" y="264"/>
                  </a:lnTo>
                  <a:lnTo>
                    <a:pt x="145" y="199"/>
                  </a:lnTo>
                  <a:lnTo>
                    <a:pt x="133" y="129"/>
                  </a:lnTo>
                  <a:lnTo>
                    <a:pt x="29" y="3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64" name="Freeform 60"/>
            <p:cNvSpPr>
              <a:spLocks/>
            </p:cNvSpPr>
            <p:nvPr/>
          </p:nvSpPr>
          <p:spPr bwMode="auto">
            <a:xfrm>
              <a:off x="428" y="2691"/>
              <a:ext cx="311" cy="39"/>
            </a:xfrm>
            <a:custGeom>
              <a:avLst/>
              <a:gdLst>
                <a:gd name="T0" fmla="*/ 0 w 1246"/>
                <a:gd name="T1" fmla="*/ 0 h 155"/>
                <a:gd name="T2" fmla="*/ 0 w 1246"/>
                <a:gd name="T3" fmla="*/ 0 h 155"/>
                <a:gd name="T4" fmla="*/ 0 w 1246"/>
                <a:gd name="T5" fmla="*/ 0 h 155"/>
                <a:gd name="T6" fmla="*/ 0 w 1246"/>
                <a:gd name="T7" fmla="*/ 0 h 155"/>
                <a:gd name="T8" fmla="*/ 0 w 1246"/>
                <a:gd name="T9" fmla="*/ 0 h 155"/>
                <a:gd name="T10" fmla="*/ 0 w 1246"/>
                <a:gd name="T11" fmla="*/ 0 h 155"/>
                <a:gd name="T12" fmla="*/ 0 w 1246"/>
                <a:gd name="T13" fmla="*/ 0 h 155"/>
                <a:gd name="T14" fmla="*/ 0 w 1246"/>
                <a:gd name="T15" fmla="*/ 0 h 155"/>
                <a:gd name="T16" fmla="*/ 1 w 1246"/>
                <a:gd name="T17" fmla="*/ 0 h 155"/>
                <a:gd name="T18" fmla="*/ 1 w 1246"/>
                <a:gd name="T19" fmla="*/ 0 h 155"/>
                <a:gd name="T20" fmla="*/ 1 w 1246"/>
                <a:gd name="T21" fmla="*/ 0 h 155"/>
                <a:gd name="T22" fmla="*/ 1 w 1246"/>
                <a:gd name="T23" fmla="*/ 0 h 155"/>
                <a:gd name="T24" fmla="*/ 1 w 1246"/>
                <a:gd name="T25" fmla="*/ 0 h 155"/>
                <a:gd name="T26" fmla="*/ 1 w 1246"/>
                <a:gd name="T27" fmla="*/ 0 h 155"/>
                <a:gd name="T28" fmla="*/ 1 w 1246"/>
                <a:gd name="T29" fmla="*/ 0 h 155"/>
                <a:gd name="T30" fmla="*/ 1 w 1246"/>
                <a:gd name="T31" fmla="*/ 0 h 155"/>
                <a:gd name="T32" fmla="*/ 1 w 1246"/>
                <a:gd name="T33" fmla="*/ 0 h 155"/>
                <a:gd name="T34" fmla="*/ 1 w 1246"/>
                <a:gd name="T35" fmla="*/ 0 h 155"/>
                <a:gd name="T36" fmla="*/ 1 w 1246"/>
                <a:gd name="T37" fmla="*/ 0 h 155"/>
                <a:gd name="T38" fmla="*/ 1 w 1246"/>
                <a:gd name="T39" fmla="*/ 0 h 155"/>
                <a:gd name="T40" fmla="*/ 1 w 1246"/>
                <a:gd name="T41" fmla="*/ 0 h 155"/>
                <a:gd name="T42" fmla="*/ 1 w 1246"/>
                <a:gd name="T43" fmla="*/ 0 h 155"/>
                <a:gd name="T44" fmla="*/ 1 w 1246"/>
                <a:gd name="T45" fmla="*/ 0 h 155"/>
                <a:gd name="T46" fmla="*/ 1 w 1246"/>
                <a:gd name="T47" fmla="*/ 0 h 155"/>
                <a:gd name="T48" fmla="*/ 0 w 1246"/>
                <a:gd name="T49" fmla="*/ 0 h 155"/>
                <a:gd name="T50" fmla="*/ 0 w 1246"/>
                <a:gd name="T51" fmla="*/ 0 h 155"/>
                <a:gd name="T52" fmla="*/ 0 w 1246"/>
                <a:gd name="T53" fmla="*/ 0 h 155"/>
                <a:gd name="T54" fmla="*/ 0 w 1246"/>
                <a:gd name="T55" fmla="*/ 0 h 155"/>
                <a:gd name="T56" fmla="*/ 0 w 1246"/>
                <a:gd name="T57" fmla="*/ 0 h 155"/>
                <a:gd name="T58" fmla="*/ 0 w 1246"/>
                <a:gd name="T59" fmla="*/ 0 h 155"/>
                <a:gd name="T60" fmla="*/ 0 w 1246"/>
                <a:gd name="T61" fmla="*/ 0 h 155"/>
                <a:gd name="T62" fmla="*/ 0 w 1246"/>
                <a:gd name="T63" fmla="*/ 0 h 155"/>
                <a:gd name="T64" fmla="*/ 0 w 1246"/>
                <a:gd name="T65" fmla="*/ 0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6"/>
                <a:gd name="T100" fmla="*/ 0 h 155"/>
                <a:gd name="T101" fmla="*/ 1246 w 1246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6" h="155">
                  <a:moveTo>
                    <a:pt x="28" y="30"/>
                  </a:moveTo>
                  <a:lnTo>
                    <a:pt x="73" y="41"/>
                  </a:lnTo>
                  <a:lnTo>
                    <a:pt x="117" y="51"/>
                  </a:lnTo>
                  <a:lnTo>
                    <a:pt x="161" y="60"/>
                  </a:lnTo>
                  <a:lnTo>
                    <a:pt x="204" y="69"/>
                  </a:lnTo>
                  <a:lnTo>
                    <a:pt x="245" y="76"/>
                  </a:lnTo>
                  <a:lnTo>
                    <a:pt x="286" y="82"/>
                  </a:lnTo>
                  <a:lnTo>
                    <a:pt x="326" y="89"/>
                  </a:lnTo>
                  <a:lnTo>
                    <a:pt x="365" y="95"/>
                  </a:lnTo>
                  <a:lnTo>
                    <a:pt x="405" y="100"/>
                  </a:lnTo>
                  <a:lnTo>
                    <a:pt x="443" y="104"/>
                  </a:lnTo>
                  <a:lnTo>
                    <a:pt x="481" y="106"/>
                  </a:lnTo>
                  <a:lnTo>
                    <a:pt x="518" y="109"/>
                  </a:lnTo>
                  <a:lnTo>
                    <a:pt x="556" y="110"/>
                  </a:lnTo>
                  <a:lnTo>
                    <a:pt x="592" y="111"/>
                  </a:lnTo>
                  <a:lnTo>
                    <a:pt x="628" y="111"/>
                  </a:lnTo>
                  <a:lnTo>
                    <a:pt x="663" y="111"/>
                  </a:lnTo>
                  <a:lnTo>
                    <a:pt x="700" y="110"/>
                  </a:lnTo>
                  <a:lnTo>
                    <a:pt x="735" y="107"/>
                  </a:lnTo>
                  <a:lnTo>
                    <a:pt x="770" y="105"/>
                  </a:lnTo>
                  <a:lnTo>
                    <a:pt x="805" y="101"/>
                  </a:lnTo>
                  <a:lnTo>
                    <a:pt x="840" y="97"/>
                  </a:lnTo>
                  <a:lnTo>
                    <a:pt x="874" y="91"/>
                  </a:lnTo>
                  <a:lnTo>
                    <a:pt x="909" y="86"/>
                  </a:lnTo>
                  <a:lnTo>
                    <a:pt x="944" y="80"/>
                  </a:lnTo>
                  <a:lnTo>
                    <a:pt x="979" y="72"/>
                  </a:lnTo>
                  <a:lnTo>
                    <a:pt x="1013" y="64"/>
                  </a:lnTo>
                  <a:lnTo>
                    <a:pt x="1048" y="55"/>
                  </a:lnTo>
                  <a:lnTo>
                    <a:pt x="1084" y="46"/>
                  </a:lnTo>
                  <a:lnTo>
                    <a:pt x="1119" y="35"/>
                  </a:lnTo>
                  <a:lnTo>
                    <a:pt x="1154" y="23"/>
                  </a:lnTo>
                  <a:lnTo>
                    <a:pt x="1191" y="12"/>
                  </a:lnTo>
                  <a:lnTo>
                    <a:pt x="1227" y="0"/>
                  </a:lnTo>
                  <a:lnTo>
                    <a:pt x="1246" y="49"/>
                  </a:lnTo>
                  <a:lnTo>
                    <a:pt x="1203" y="62"/>
                  </a:lnTo>
                  <a:lnTo>
                    <a:pt x="1161" y="75"/>
                  </a:lnTo>
                  <a:lnTo>
                    <a:pt x="1119" y="86"/>
                  </a:lnTo>
                  <a:lnTo>
                    <a:pt x="1079" y="97"/>
                  </a:lnTo>
                  <a:lnTo>
                    <a:pt x="1039" y="106"/>
                  </a:lnTo>
                  <a:lnTo>
                    <a:pt x="1000" y="115"/>
                  </a:lnTo>
                  <a:lnTo>
                    <a:pt x="961" y="124"/>
                  </a:lnTo>
                  <a:lnTo>
                    <a:pt x="923" y="130"/>
                  </a:lnTo>
                  <a:lnTo>
                    <a:pt x="885" y="136"/>
                  </a:lnTo>
                  <a:lnTo>
                    <a:pt x="847" y="141"/>
                  </a:lnTo>
                  <a:lnTo>
                    <a:pt x="810" y="145"/>
                  </a:lnTo>
                  <a:lnTo>
                    <a:pt x="772" y="149"/>
                  </a:lnTo>
                  <a:lnTo>
                    <a:pt x="736" y="151"/>
                  </a:lnTo>
                  <a:lnTo>
                    <a:pt x="700" y="154"/>
                  </a:lnTo>
                  <a:lnTo>
                    <a:pt x="662" y="155"/>
                  </a:lnTo>
                  <a:lnTo>
                    <a:pt x="626" y="155"/>
                  </a:lnTo>
                  <a:lnTo>
                    <a:pt x="589" y="155"/>
                  </a:lnTo>
                  <a:lnTo>
                    <a:pt x="553" y="154"/>
                  </a:lnTo>
                  <a:lnTo>
                    <a:pt x="516" y="153"/>
                  </a:lnTo>
                  <a:lnTo>
                    <a:pt x="479" y="150"/>
                  </a:lnTo>
                  <a:lnTo>
                    <a:pt x="442" y="148"/>
                  </a:lnTo>
                  <a:lnTo>
                    <a:pt x="404" y="144"/>
                  </a:lnTo>
                  <a:lnTo>
                    <a:pt x="367" y="140"/>
                  </a:lnTo>
                  <a:lnTo>
                    <a:pt x="328" y="135"/>
                  </a:lnTo>
                  <a:lnTo>
                    <a:pt x="289" y="129"/>
                  </a:lnTo>
                  <a:lnTo>
                    <a:pt x="250" y="124"/>
                  </a:lnTo>
                  <a:lnTo>
                    <a:pt x="210" y="117"/>
                  </a:lnTo>
                  <a:lnTo>
                    <a:pt x="169" y="110"/>
                  </a:lnTo>
                  <a:lnTo>
                    <a:pt x="127" y="102"/>
                  </a:lnTo>
                  <a:lnTo>
                    <a:pt x="86" y="95"/>
                  </a:lnTo>
                  <a:lnTo>
                    <a:pt x="43" y="86"/>
                  </a:lnTo>
                  <a:lnTo>
                    <a:pt x="0" y="7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65" name="Freeform 61"/>
            <p:cNvSpPr>
              <a:spLocks/>
            </p:cNvSpPr>
            <p:nvPr/>
          </p:nvSpPr>
          <p:spPr bwMode="auto">
            <a:xfrm>
              <a:off x="424" y="2772"/>
              <a:ext cx="315" cy="46"/>
            </a:xfrm>
            <a:custGeom>
              <a:avLst/>
              <a:gdLst>
                <a:gd name="T0" fmla="*/ 0 w 1259"/>
                <a:gd name="T1" fmla="*/ 0 h 183"/>
                <a:gd name="T2" fmla="*/ 0 w 1259"/>
                <a:gd name="T3" fmla="*/ 0 h 183"/>
                <a:gd name="T4" fmla="*/ 0 w 1259"/>
                <a:gd name="T5" fmla="*/ 0 h 183"/>
                <a:gd name="T6" fmla="*/ 0 w 1259"/>
                <a:gd name="T7" fmla="*/ 0 h 183"/>
                <a:gd name="T8" fmla="*/ 1 w 1259"/>
                <a:gd name="T9" fmla="*/ 0 h 183"/>
                <a:gd name="T10" fmla="*/ 1 w 1259"/>
                <a:gd name="T11" fmla="*/ 0 h 183"/>
                <a:gd name="T12" fmla="*/ 1 w 1259"/>
                <a:gd name="T13" fmla="*/ 0 h 183"/>
                <a:gd name="T14" fmla="*/ 1 w 1259"/>
                <a:gd name="T15" fmla="*/ 0 h 183"/>
                <a:gd name="T16" fmla="*/ 1 w 1259"/>
                <a:gd name="T17" fmla="*/ 0 h 183"/>
                <a:gd name="T18" fmla="*/ 1 w 1259"/>
                <a:gd name="T19" fmla="*/ 0 h 183"/>
                <a:gd name="T20" fmla="*/ 1 w 1259"/>
                <a:gd name="T21" fmla="*/ 0 h 183"/>
                <a:gd name="T22" fmla="*/ 1 w 1259"/>
                <a:gd name="T23" fmla="*/ 0 h 183"/>
                <a:gd name="T24" fmla="*/ 1 w 1259"/>
                <a:gd name="T25" fmla="*/ 0 h 183"/>
                <a:gd name="T26" fmla="*/ 1 w 1259"/>
                <a:gd name="T27" fmla="*/ 0 h 183"/>
                <a:gd name="T28" fmla="*/ 1 w 1259"/>
                <a:gd name="T29" fmla="*/ 0 h 183"/>
                <a:gd name="T30" fmla="*/ 1 w 1259"/>
                <a:gd name="T31" fmla="*/ 0 h 183"/>
                <a:gd name="T32" fmla="*/ 1 w 1259"/>
                <a:gd name="T33" fmla="*/ 0 h 183"/>
                <a:gd name="T34" fmla="*/ 1 w 1259"/>
                <a:gd name="T35" fmla="*/ 0 h 183"/>
                <a:gd name="T36" fmla="*/ 1 w 1259"/>
                <a:gd name="T37" fmla="*/ 0 h 183"/>
                <a:gd name="T38" fmla="*/ 1 w 1259"/>
                <a:gd name="T39" fmla="*/ 0 h 183"/>
                <a:gd name="T40" fmla="*/ 1 w 1259"/>
                <a:gd name="T41" fmla="*/ 0 h 183"/>
                <a:gd name="T42" fmla="*/ 1 w 1259"/>
                <a:gd name="T43" fmla="*/ 0 h 183"/>
                <a:gd name="T44" fmla="*/ 1 w 1259"/>
                <a:gd name="T45" fmla="*/ 0 h 183"/>
                <a:gd name="T46" fmla="*/ 1 w 1259"/>
                <a:gd name="T47" fmla="*/ 0 h 183"/>
                <a:gd name="T48" fmla="*/ 1 w 1259"/>
                <a:gd name="T49" fmla="*/ 0 h 183"/>
                <a:gd name="T50" fmla="*/ 1 w 1259"/>
                <a:gd name="T51" fmla="*/ 0 h 183"/>
                <a:gd name="T52" fmla="*/ 1 w 1259"/>
                <a:gd name="T53" fmla="*/ 0 h 183"/>
                <a:gd name="T54" fmla="*/ 1 w 1259"/>
                <a:gd name="T55" fmla="*/ 0 h 183"/>
                <a:gd name="T56" fmla="*/ 0 w 1259"/>
                <a:gd name="T57" fmla="*/ 0 h 183"/>
                <a:gd name="T58" fmla="*/ 0 w 1259"/>
                <a:gd name="T59" fmla="*/ 0 h 183"/>
                <a:gd name="T60" fmla="*/ 0 w 1259"/>
                <a:gd name="T61" fmla="*/ 0 h 183"/>
                <a:gd name="T62" fmla="*/ 0 w 1259"/>
                <a:gd name="T63" fmla="*/ 0 h 183"/>
                <a:gd name="T64" fmla="*/ 0 w 125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9"/>
                <a:gd name="T100" fmla="*/ 0 h 183"/>
                <a:gd name="T101" fmla="*/ 1259 w 125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9" h="183">
                  <a:moveTo>
                    <a:pt x="5" y="29"/>
                  </a:moveTo>
                  <a:lnTo>
                    <a:pt x="50" y="41"/>
                  </a:lnTo>
                  <a:lnTo>
                    <a:pt x="95" y="54"/>
                  </a:lnTo>
                  <a:lnTo>
                    <a:pt x="139" y="65"/>
                  </a:lnTo>
                  <a:lnTo>
                    <a:pt x="183" y="76"/>
                  </a:lnTo>
                  <a:lnTo>
                    <a:pt x="225" y="86"/>
                  </a:lnTo>
                  <a:lnTo>
                    <a:pt x="268" y="95"/>
                  </a:lnTo>
                  <a:lnTo>
                    <a:pt x="309" y="104"/>
                  </a:lnTo>
                  <a:lnTo>
                    <a:pt x="350" y="112"/>
                  </a:lnTo>
                  <a:lnTo>
                    <a:pt x="392" y="118"/>
                  </a:lnTo>
                  <a:lnTo>
                    <a:pt x="432" y="124"/>
                  </a:lnTo>
                  <a:lnTo>
                    <a:pt x="472" y="129"/>
                  </a:lnTo>
                  <a:lnTo>
                    <a:pt x="512" y="134"/>
                  </a:lnTo>
                  <a:lnTo>
                    <a:pt x="552" y="137"/>
                  </a:lnTo>
                  <a:lnTo>
                    <a:pt x="591" y="139"/>
                  </a:lnTo>
                  <a:lnTo>
                    <a:pt x="630" y="140"/>
                  </a:lnTo>
                  <a:lnTo>
                    <a:pt x="667" y="140"/>
                  </a:lnTo>
                  <a:lnTo>
                    <a:pt x="706" y="140"/>
                  </a:lnTo>
                  <a:lnTo>
                    <a:pt x="744" y="139"/>
                  </a:lnTo>
                  <a:lnTo>
                    <a:pt x="781" y="137"/>
                  </a:lnTo>
                  <a:lnTo>
                    <a:pt x="819" y="133"/>
                  </a:lnTo>
                  <a:lnTo>
                    <a:pt x="856" y="128"/>
                  </a:lnTo>
                  <a:lnTo>
                    <a:pt x="893" y="122"/>
                  </a:lnTo>
                  <a:lnTo>
                    <a:pt x="930" y="115"/>
                  </a:lnTo>
                  <a:lnTo>
                    <a:pt x="967" y="107"/>
                  </a:lnTo>
                  <a:lnTo>
                    <a:pt x="1003" y="98"/>
                  </a:lnTo>
                  <a:lnTo>
                    <a:pt x="1039" y="88"/>
                  </a:lnTo>
                  <a:lnTo>
                    <a:pt x="1077" y="76"/>
                  </a:lnTo>
                  <a:lnTo>
                    <a:pt x="1113" y="63"/>
                  </a:lnTo>
                  <a:lnTo>
                    <a:pt x="1150" y="49"/>
                  </a:lnTo>
                  <a:lnTo>
                    <a:pt x="1186" y="34"/>
                  </a:lnTo>
                  <a:lnTo>
                    <a:pt x="1222" y="18"/>
                  </a:lnTo>
                  <a:lnTo>
                    <a:pt x="1259" y="0"/>
                  </a:lnTo>
                  <a:lnTo>
                    <a:pt x="1259" y="48"/>
                  </a:lnTo>
                  <a:lnTo>
                    <a:pt x="1216" y="66"/>
                  </a:lnTo>
                  <a:lnTo>
                    <a:pt x="1173" y="84"/>
                  </a:lnTo>
                  <a:lnTo>
                    <a:pt x="1132" y="100"/>
                  </a:lnTo>
                  <a:lnTo>
                    <a:pt x="1092" y="114"/>
                  </a:lnTo>
                  <a:lnTo>
                    <a:pt x="1051" y="128"/>
                  </a:lnTo>
                  <a:lnTo>
                    <a:pt x="1012" y="139"/>
                  </a:lnTo>
                  <a:lnTo>
                    <a:pt x="972" y="149"/>
                  </a:lnTo>
                  <a:lnTo>
                    <a:pt x="933" y="157"/>
                  </a:lnTo>
                  <a:lnTo>
                    <a:pt x="895" y="164"/>
                  </a:lnTo>
                  <a:lnTo>
                    <a:pt x="856" y="170"/>
                  </a:lnTo>
                  <a:lnTo>
                    <a:pt x="819" y="175"/>
                  </a:lnTo>
                  <a:lnTo>
                    <a:pt x="781" y="179"/>
                  </a:lnTo>
                  <a:lnTo>
                    <a:pt x="744" y="180"/>
                  </a:lnTo>
                  <a:lnTo>
                    <a:pt x="707" y="182"/>
                  </a:lnTo>
                  <a:lnTo>
                    <a:pt x="670" y="183"/>
                  </a:lnTo>
                  <a:lnTo>
                    <a:pt x="632" y="182"/>
                  </a:lnTo>
                  <a:lnTo>
                    <a:pt x="595" y="180"/>
                  </a:lnTo>
                  <a:lnTo>
                    <a:pt x="558" y="177"/>
                  </a:lnTo>
                  <a:lnTo>
                    <a:pt x="521" y="174"/>
                  </a:lnTo>
                  <a:lnTo>
                    <a:pt x="483" y="169"/>
                  </a:lnTo>
                  <a:lnTo>
                    <a:pt x="446" y="164"/>
                  </a:lnTo>
                  <a:lnTo>
                    <a:pt x="407" y="158"/>
                  </a:lnTo>
                  <a:lnTo>
                    <a:pt x="368" y="152"/>
                  </a:lnTo>
                  <a:lnTo>
                    <a:pt x="329" y="144"/>
                  </a:lnTo>
                  <a:lnTo>
                    <a:pt x="290" y="137"/>
                  </a:lnTo>
                  <a:lnTo>
                    <a:pt x="250" y="128"/>
                  </a:lnTo>
                  <a:lnTo>
                    <a:pt x="210" y="119"/>
                  </a:lnTo>
                  <a:lnTo>
                    <a:pt x="170" y="109"/>
                  </a:lnTo>
                  <a:lnTo>
                    <a:pt x="129" y="99"/>
                  </a:lnTo>
                  <a:lnTo>
                    <a:pt x="86" y="89"/>
                  </a:lnTo>
                  <a:lnTo>
                    <a:pt x="44" y="79"/>
                  </a:lnTo>
                  <a:lnTo>
                    <a:pt x="0" y="68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66" name="Freeform 62"/>
            <p:cNvSpPr>
              <a:spLocks/>
            </p:cNvSpPr>
            <p:nvPr/>
          </p:nvSpPr>
          <p:spPr bwMode="auto">
            <a:xfrm>
              <a:off x="365" y="2555"/>
              <a:ext cx="63" cy="237"/>
            </a:xfrm>
            <a:custGeom>
              <a:avLst/>
              <a:gdLst>
                <a:gd name="T0" fmla="*/ 0 w 253"/>
                <a:gd name="T1" fmla="*/ 0 h 949"/>
                <a:gd name="T2" fmla="*/ 0 w 253"/>
                <a:gd name="T3" fmla="*/ 0 h 949"/>
                <a:gd name="T4" fmla="*/ 0 w 253"/>
                <a:gd name="T5" fmla="*/ 0 h 949"/>
                <a:gd name="T6" fmla="*/ 0 w 253"/>
                <a:gd name="T7" fmla="*/ 0 h 949"/>
                <a:gd name="T8" fmla="*/ 0 w 253"/>
                <a:gd name="T9" fmla="*/ 0 h 949"/>
                <a:gd name="T10" fmla="*/ 0 w 253"/>
                <a:gd name="T11" fmla="*/ 0 h 949"/>
                <a:gd name="T12" fmla="*/ 0 w 253"/>
                <a:gd name="T13" fmla="*/ 0 h 949"/>
                <a:gd name="T14" fmla="*/ 0 w 253"/>
                <a:gd name="T15" fmla="*/ 0 h 949"/>
                <a:gd name="T16" fmla="*/ 0 w 253"/>
                <a:gd name="T17" fmla="*/ 0 h 949"/>
                <a:gd name="T18" fmla="*/ 0 w 253"/>
                <a:gd name="T19" fmla="*/ 0 h 949"/>
                <a:gd name="T20" fmla="*/ 0 w 253"/>
                <a:gd name="T21" fmla="*/ 0 h 949"/>
                <a:gd name="T22" fmla="*/ 0 w 253"/>
                <a:gd name="T23" fmla="*/ 0 h 949"/>
                <a:gd name="T24" fmla="*/ 0 w 253"/>
                <a:gd name="T25" fmla="*/ 1 h 949"/>
                <a:gd name="T26" fmla="*/ 0 w 253"/>
                <a:gd name="T27" fmla="*/ 1 h 949"/>
                <a:gd name="T28" fmla="*/ 0 w 253"/>
                <a:gd name="T29" fmla="*/ 1 h 949"/>
                <a:gd name="T30" fmla="*/ 0 w 253"/>
                <a:gd name="T31" fmla="*/ 1 h 949"/>
                <a:gd name="T32" fmla="*/ 0 w 253"/>
                <a:gd name="T33" fmla="*/ 1 h 949"/>
                <a:gd name="T34" fmla="*/ 0 w 253"/>
                <a:gd name="T35" fmla="*/ 1 h 949"/>
                <a:gd name="T36" fmla="*/ 0 w 253"/>
                <a:gd name="T37" fmla="*/ 1 h 949"/>
                <a:gd name="T38" fmla="*/ 0 w 253"/>
                <a:gd name="T39" fmla="*/ 1 h 949"/>
                <a:gd name="T40" fmla="*/ 0 w 253"/>
                <a:gd name="T41" fmla="*/ 1 h 949"/>
                <a:gd name="T42" fmla="*/ 0 w 253"/>
                <a:gd name="T43" fmla="*/ 0 h 949"/>
                <a:gd name="T44" fmla="*/ 0 w 253"/>
                <a:gd name="T45" fmla="*/ 0 h 949"/>
                <a:gd name="T46" fmla="*/ 0 w 253"/>
                <a:gd name="T47" fmla="*/ 0 h 949"/>
                <a:gd name="T48" fmla="*/ 0 w 253"/>
                <a:gd name="T49" fmla="*/ 0 h 949"/>
                <a:gd name="T50" fmla="*/ 0 w 253"/>
                <a:gd name="T51" fmla="*/ 0 h 949"/>
                <a:gd name="T52" fmla="*/ 0 w 253"/>
                <a:gd name="T53" fmla="*/ 0 h 949"/>
                <a:gd name="T54" fmla="*/ 0 w 253"/>
                <a:gd name="T55" fmla="*/ 0 h 949"/>
                <a:gd name="T56" fmla="*/ 0 w 253"/>
                <a:gd name="T57" fmla="*/ 0 h 949"/>
                <a:gd name="T58" fmla="*/ 0 w 253"/>
                <a:gd name="T59" fmla="*/ 0 h 949"/>
                <a:gd name="T60" fmla="*/ 0 w 253"/>
                <a:gd name="T61" fmla="*/ 0 h 949"/>
                <a:gd name="T62" fmla="*/ 0 w 253"/>
                <a:gd name="T63" fmla="*/ 0 h 949"/>
                <a:gd name="T64" fmla="*/ 0 w 253"/>
                <a:gd name="T65" fmla="*/ 0 h 949"/>
                <a:gd name="T66" fmla="*/ 0 w 253"/>
                <a:gd name="T67" fmla="*/ 0 h 9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949"/>
                <a:gd name="T104" fmla="*/ 253 w 253"/>
                <a:gd name="T105" fmla="*/ 949 h 9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949">
                  <a:moveTo>
                    <a:pt x="253" y="49"/>
                  </a:moveTo>
                  <a:lnTo>
                    <a:pt x="203" y="103"/>
                  </a:lnTo>
                  <a:lnTo>
                    <a:pt x="160" y="155"/>
                  </a:lnTo>
                  <a:lnTo>
                    <a:pt x="124" y="208"/>
                  </a:lnTo>
                  <a:lnTo>
                    <a:pt x="94" y="259"/>
                  </a:lnTo>
                  <a:lnTo>
                    <a:pt x="70" y="311"/>
                  </a:lnTo>
                  <a:lnTo>
                    <a:pt x="51" y="362"/>
                  </a:lnTo>
                  <a:lnTo>
                    <a:pt x="37" y="415"/>
                  </a:lnTo>
                  <a:lnTo>
                    <a:pt x="29" y="467"/>
                  </a:lnTo>
                  <a:lnTo>
                    <a:pt x="22" y="521"/>
                  </a:lnTo>
                  <a:lnTo>
                    <a:pt x="21" y="576"/>
                  </a:lnTo>
                  <a:lnTo>
                    <a:pt x="22" y="633"/>
                  </a:lnTo>
                  <a:lnTo>
                    <a:pt x="26" y="691"/>
                  </a:lnTo>
                  <a:lnTo>
                    <a:pt x="32" y="752"/>
                  </a:lnTo>
                  <a:lnTo>
                    <a:pt x="40" y="815"/>
                  </a:lnTo>
                  <a:lnTo>
                    <a:pt x="49" y="880"/>
                  </a:lnTo>
                  <a:lnTo>
                    <a:pt x="59" y="949"/>
                  </a:lnTo>
                  <a:lnTo>
                    <a:pt x="41" y="880"/>
                  </a:lnTo>
                  <a:lnTo>
                    <a:pt x="27" y="813"/>
                  </a:lnTo>
                  <a:lnTo>
                    <a:pt x="15" y="749"/>
                  </a:lnTo>
                  <a:lnTo>
                    <a:pt x="6" y="688"/>
                  </a:lnTo>
                  <a:lnTo>
                    <a:pt x="1" y="628"/>
                  </a:lnTo>
                  <a:lnTo>
                    <a:pt x="0" y="569"/>
                  </a:lnTo>
                  <a:lnTo>
                    <a:pt x="1" y="511"/>
                  </a:lnTo>
                  <a:lnTo>
                    <a:pt x="7" y="455"/>
                  </a:lnTo>
                  <a:lnTo>
                    <a:pt x="17" y="399"/>
                  </a:lnTo>
                  <a:lnTo>
                    <a:pt x="32" y="342"/>
                  </a:lnTo>
                  <a:lnTo>
                    <a:pt x="51" y="287"/>
                  </a:lnTo>
                  <a:lnTo>
                    <a:pt x="75" y="231"/>
                  </a:lnTo>
                  <a:lnTo>
                    <a:pt x="104" y="174"/>
                  </a:lnTo>
                  <a:lnTo>
                    <a:pt x="138" y="118"/>
                  </a:lnTo>
                  <a:lnTo>
                    <a:pt x="178" y="59"/>
                  </a:lnTo>
                  <a:lnTo>
                    <a:pt x="223" y="0"/>
                  </a:lnTo>
                  <a:lnTo>
                    <a:pt x="25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67" name="Freeform 63"/>
            <p:cNvSpPr>
              <a:spLocks/>
            </p:cNvSpPr>
            <p:nvPr/>
          </p:nvSpPr>
          <p:spPr bwMode="auto">
            <a:xfrm>
              <a:off x="730" y="2549"/>
              <a:ext cx="68" cy="265"/>
            </a:xfrm>
            <a:custGeom>
              <a:avLst/>
              <a:gdLst>
                <a:gd name="T0" fmla="*/ 0 w 273"/>
                <a:gd name="T1" fmla="*/ 0 h 1056"/>
                <a:gd name="T2" fmla="*/ 0 w 273"/>
                <a:gd name="T3" fmla="*/ 0 h 1056"/>
                <a:gd name="T4" fmla="*/ 0 w 273"/>
                <a:gd name="T5" fmla="*/ 0 h 1056"/>
                <a:gd name="T6" fmla="*/ 0 w 273"/>
                <a:gd name="T7" fmla="*/ 0 h 1056"/>
                <a:gd name="T8" fmla="*/ 0 w 273"/>
                <a:gd name="T9" fmla="*/ 0 h 1056"/>
                <a:gd name="T10" fmla="*/ 0 w 273"/>
                <a:gd name="T11" fmla="*/ 0 h 1056"/>
                <a:gd name="T12" fmla="*/ 0 w 273"/>
                <a:gd name="T13" fmla="*/ 1 h 1056"/>
                <a:gd name="T14" fmla="*/ 0 w 273"/>
                <a:gd name="T15" fmla="*/ 1 h 1056"/>
                <a:gd name="T16" fmla="*/ 0 w 273"/>
                <a:gd name="T17" fmla="*/ 1 h 1056"/>
                <a:gd name="T18" fmla="*/ 0 w 273"/>
                <a:gd name="T19" fmla="*/ 1 h 1056"/>
                <a:gd name="T20" fmla="*/ 0 w 273"/>
                <a:gd name="T21" fmla="*/ 1 h 1056"/>
                <a:gd name="T22" fmla="*/ 0 w 273"/>
                <a:gd name="T23" fmla="*/ 1 h 1056"/>
                <a:gd name="T24" fmla="*/ 0 w 273"/>
                <a:gd name="T25" fmla="*/ 1 h 1056"/>
                <a:gd name="T26" fmla="*/ 0 w 273"/>
                <a:gd name="T27" fmla="*/ 1 h 1056"/>
                <a:gd name="T28" fmla="*/ 0 w 273"/>
                <a:gd name="T29" fmla="*/ 1 h 1056"/>
                <a:gd name="T30" fmla="*/ 0 w 273"/>
                <a:gd name="T31" fmla="*/ 1 h 1056"/>
                <a:gd name="T32" fmla="*/ 0 w 273"/>
                <a:gd name="T33" fmla="*/ 1 h 1056"/>
                <a:gd name="T34" fmla="*/ 0 w 273"/>
                <a:gd name="T35" fmla="*/ 1 h 1056"/>
                <a:gd name="T36" fmla="*/ 0 w 273"/>
                <a:gd name="T37" fmla="*/ 1 h 1056"/>
                <a:gd name="T38" fmla="*/ 0 w 273"/>
                <a:gd name="T39" fmla="*/ 1 h 1056"/>
                <a:gd name="T40" fmla="*/ 0 w 273"/>
                <a:gd name="T41" fmla="*/ 1 h 1056"/>
                <a:gd name="T42" fmla="*/ 0 w 273"/>
                <a:gd name="T43" fmla="*/ 1 h 1056"/>
                <a:gd name="T44" fmla="*/ 0 w 273"/>
                <a:gd name="T45" fmla="*/ 1 h 1056"/>
                <a:gd name="T46" fmla="*/ 0 w 273"/>
                <a:gd name="T47" fmla="*/ 1 h 1056"/>
                <a:gd name="T48" fmla="*/ 0 w 273"/>
                <a:gd name="T49" fmla="*/ 1 h 1056"/>
                <a:gd name="T50" fmla="*/ 0 w 273"/>
                <a:gd name="T51" fmla="*/ 1 h 1056"/>
                <a:gd name="T52" fmla="*/ 0 w 273"/>
                <a:gd name="T53" fmla="*/ 1 h 1056"/>
                <a:gd name="T54" fmla="*/ 0 w 273"/>
                <a:gd name="T55" fmla="*/ 1 h 1056"/>
                <a:gd name="T56" fmla="*/ 0 w 273"/>
                <a:gd name="T57" fmla="*/ 0 h 1056"/>
                <a:gd name="T58" fmla="*/ 0 w 273"/>
                <a:gd name="T59" fmla="*/ 0 h 1056"/>
                <a:gd name="T60" fmla="*/ 0 w 273"/>
                <a:gd name="T61" fmla="*/ 0 h 1056"/>
                <a:gd name="T62" fmla="*/ 0 w 273"/>
                <a:gd name="T63" fmla="*/ 0 h 1056"/>
                <a:gd name="T64" fmla="*/ 0 w 273"/>
                <a:gd name="T65" fmla="*/ 0 h 1056"/>
                <a:gd name="T66" fmla="*/ 0 w 273"/>
                <a:gd name="T67" fmla="*/ 0 h 10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"/>
                <a:gd name="T103" fmla="*/ 0 h 1056"/>
                <a:gd name="T104" fmla="*/ 273 w 273"/>
                <a:gd name="T105" fmla="*/ 1056 h 10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" h="1056">
                  <a:moveTo>
                    <a:pt x="0" y="0"/>
                  </a:moveTo>
                  <a:lnTo>
                    <a:pt x="55" y="60"/>
                  </a:lnTo>
                  <a:lnTo>
                    <a:pt x="105" y="120"/>
                  </a:lnTo>
                  <a:lnTo>
                    <a:pt x="146" y="182"/>
                  </a:lnTo>
                  <a:lnTo>
                    <a:pt x="183" y="243"/>
                  </a:lnTo>
                  <a:lnTo>
                    <a:pt x="213" y="306"/>
                  </a:lnTo>
                  <a:lnTo>
                    <a:pt x="235" y="368"/>
                  </a:lnTo>
                  <a:lnTo>
                    <a:pt x="254" y="432"/>
                  </a:lnTo>
                  <a:lnTo>
                    <a:pt x="265" y="496"/>
                  </a:lnTo>
                  <a:lnTo>
                    <a:pt x="272" y="561"/>
                  </a:lnTo>
                  <a:lnTo>
                    <a:pt x="273" y="628"/>
                  </a:lnTo>
                  <a:lnTo>
                    <a:pt x="268" y="696"/>
                  </a:lnTo>
                  <a:lnTo>
                    <a:pt x="259" y="766"/>
                  </a:lnTo>
                  <a:lnTo>
                    <a:pt x="244" y="836"/>
                  </a:lnTo>
                  <a:lnTo>
                    <a:pt x="225" y="907"/>
                  </a:lnTo>
                  <a:lnTo>
                    <a:pt x="202" y="981"/>
                  </a:lnTo>
                  <a:lnTo>
                    <a:pt x="174" y="1056"/>
                  </a:lnTo>
                  <a:lnTo>
                    <a:pt x="192" y="986"/>
                  </a:lnTo>
                  <a:lnTo>
                    <a:pt x="207" y="916"/>
                  </a:lnTo>
                  <a:lnTo>
                    <a:pt x="220" y="848"/>
                  </a:lnTo>
                  <a:lnTo>
                    <a:pt x="232" y="782"/>
                  </a:lnTo>
                  <a:lnTo>
                    <a:pt x="240" y="717"/>
                  </a:lnTo>
                  <a:lnTo>
                    <a:pt x="244" y="653"/>
                  </a:lnTo>
                  <a:lnTo>
                    <a:pt x="245" y="590"/>
                  </a:lnTo>
                  <a:lnTo>
                    <a:pt x="243" y="529"/>
                  </a:lnTo>
                  <a:lnTo>
                    <a:pt x="234" y="469"/>
                  </a:lnTo>
                  <a:lnTo>
                    <a:pt x="220" y="409"/>
                  </a:lnTo>
                  <a:lnTo>
                    <a:pt x="202" y="350"/>
                  </a:lnTo>
                  <a:lnTo>
                    <a:pt x="175" y="292"/>
                  </a:lnTo>
                  <a:lnTo>
                    <a:pt x="143" y="236"/>
                  </a:lnTo>
                  <a:lnTo>
                    <a:pt x="104" y="179"/>
                  </a:lnTo>
                  <a:lnTo>
                    <a:pt x="56" y="12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68" name="Freeform 64"/>
            <p:cNvSpPr>
              <a:spLocks/>
            </p:cNvSpPr>
            <p:nvPr/>
          </p:nvSpPr>
          <p:spPr bwMode="auto">
            <a:xfrm>
              <a:off x="521" y="2440"/>
              <a:ext cx="26" cy="205"/>
            </a:xfrm>
            <a:custGeom>
              <a:avLst/>
              <a:gdLst>
                <a:gd name="T0" fmla="*/ 0 w 102"/>
                <a:gd name="T1" fmla="*/ 0 h 821"/>
                <a:gd name="T2" fmla="*/ 0 w 102"/>
                <a:gd name="T3" fmla="*/ 0 h 821"/>
                <a:gd name="T4" fmla="*/ 0 w 102"/>
                <a:gd name="T5" fmla="*/ 0 h 821"/>
                <a:gd name="T6" fmla="*/ 0 w 102"/>
                <a:gd name="T7" fmla="*/ 0 h 821"/>
                <a:gd name="T8" fmla="*/ 0 w 102"/>
                <a:gd name="T9" fmla="*/ 0 h 821"/>
                <a:gd name="T10" fmla="*/ 0 w 102"/>
                <a:gd name="T11" fmla="*/ 0 h 821"/>
                <a:gd name="T12" fmla="*/ 0 w 102"/>
                <a:gd name="T13" fmla="*/ 0 h 821"/>
                <a:gd name="T14" fmla="*/ 0 w 102"/>
                <a:gd name="T15" fmla="*/ 0 h 821"/>
                <a:gd name="T16" fmla="*/ 0 w 102"/>
                <a:gd name="T17" fmla="*/ 1 h 821"/>
                <a:gd name="T18" fmla="*/ 0 w 102"/>
                <a:gd name="T19" fmla="*/ 1 h 821"/>
                <a:gd name="T20" fmla="*/ 0 w 102"/>
                <a:gd name="T21" fmla="*/ 1 h 821"/>
                <a:gd name="T22" fmla="*/ 0 w 102"/>
                <a:gd name="T23" fmla="*/ 1 h 821"/>
                <a:gd name="T24" fmla="*/ 0 w 102"/>
                <a:gd name="T25" fmla="*/ 0 h 821"/>
                <a:gd name="T26" fmla="*/ 0 w 102"/>
                <a:gd name="T27" fmla="*/ 0 h 821"/>
                <a:gd name="T28" fmla="*/ 0 w 102"/>
                <a:gd name="T29" fmla="*/ 0 h 821"/>
                <a:gd name="T30" fmla="*/ 0 w 102"/>
                <a:gd name="T31" fmla="*/ 0 h 821"/>
                <a:gd name="T32" fmla="*/ 0 w 102"/>
                <a:gd name="T33" fmla="*/ 0 h 821"/>
                <a:gd name="T34" fmla="*/ 0 w 102"/>
                <a:gd name="T35" fmla="*/ 0 h 821"/>
                <a:gd name="T36" fmla="*/ 0 w 102"/>
                <a:gd name="T37" fmla="*/ 0 h 821"/>
                <a:gd name="T38" fmla="*/ 0 w 102"/>
                <a:gd name="T39" fmla="*/ 0 h 821"/>
                <a:gd name="T40" fmla="*/ 0 w 102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821"/>
                <a:gd name="T65" fmla="*/ 102 w 102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821">
                  <a:moveTo>
                    <a:pt x="82" y="0"/>
                  </a:moveTo>
                  <a:lnTo>
                    <a:pt x="57" y="78"/>
                  </a:lnTo>
                  <a:lnTo>
                    <a:pt x="41" y="157"/>
                  </a:lnTo>
                  <a:lnTo>
                    <a:pt x="31" y="240"/>
                  </a:lnTo>
                  <a:lnTo>
                    <a:pt x="28" y="326"/>
                  </a:lnTo>
                  <a:lnTo>
                    <a:pt x="31" y="419"/>
                  </a:lnTo>
                  <a:lnTo>
                    <a:pt x="41" y="519"/>
                  </a:lnTo>
                  <a:lnTo>
                    <a:pt x="55" y="629"/>
                  </a:lnTo>
                  <a:lnTo>
                    <a:pt x="73" y="751"/>
                  </a:lnTo>
                  <a:lnTo>
                    <a:pt x="102" y="821"/>
                  </a:lnTo>
                  <a:lnTo>
                    <a:pt x="53" y="821"/>
                  </a:lnTo>
                  <a:lnTo>
                    <a:pt x="35" y="751"/>
                  </a:lnTo>
                  <a:lnTo>
                    <a:pt x="22" y="663"/>
                  </a:lnTo>
                  <a:lnTo>
                    <a:pt x="12" y="577"/>
                  </a:lnTo>
                  <a:lnTo>
                    <a:pt x="5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5" y="226"/>
                  </a:lnTo>
                  <a:lnTo>
                    <a:pt x="16" y="134"/>
                  </a:lnTo>
                  <a:lnTo>
                    <a:pt x="35" y="3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69" name="Freeform 65"/>
            <p:cNvSpPr>
              <a:spLocks/>
            </p:cNvSpPr>
            <p:nvPr/>
          </p:nvSpPr>
          <p:spPr bwMode="auto">
            <a:xfrm>
              <a:off x="626" y="2440"/>
              <a:ext cx="21" cy="203"/>
            </a:xfrm>
            <a:custGeom>
              <a:avLst/>
              <a:gdLst>
                <a:gd name="T0" fmla="*/ 0 w 82"/>
                <a:gd name="T1" fmla="*/ 0 h 811"/>
                <a:gd name="T2" fmla="*/ 0 w 82"/>
                <a:gd name="T3" fmla="*/ 0 h 811"/>
                <a:gd name="T4" fmla="*/ 0 w 82"/>
                <a:gd name="T5" fmla="*/ 0 h 811"/>
                <a:gd name="T6" fmla="*/ 0 w 82"/>
                <a:gd name="T7" fmla="*/ 0 h 811"/>
                <a:gd name="T8" fmla="*/ 0 w 82"/>
                <a:gd name="T9" fmla="*/ 1 h 811"/>
                <a:gd name="T10" fmla="*/ 0 w 82"/>
                <a:gd name="T11" fmla="*/ 1 h 811"/>
                <a:gd name="T12" fmla="*/ 0 w 82"/>
                <a:gd name="T13" fmla="*/ 1 h 811"/>
                <a:gd name="T14" fmla="*/ 0 w 82"/>
                <a:gd name="T15" fmla="*/ 1 h 811"/>
                <a:gd name="T16" fmla="*/ 0 w 82"/>
                <a:gd name="T17" fmla="*/ 1 h 811"/>
                <a:gd name="T18" fmla="*/ 0 w 82"/>
                <a:gd name="T19" fmla="*/ 1 h 811"/>
                <a:gd name="T20" fmla="*/ 0 w 82"/>
                <a:gd name="T21" fmla="*/ 1 h 811"/>
                <a:gd name="T22" fmla="*/ 0 w 82"/>
                <a:gd name="T23" fmla="*/ 1 h 811"/>
                <a:gd name="T24" fmla="*/ 0 w 82"/>
                <a:gd name="T25" fmla="*/ 1 h 811"/>
                <a:gd name="T26" fmla="*/ 0 w 82"/>
                <a:gd name="T27" fmla="*/ 1 h 811"/>
                <a:gd name="T28" fmla="*/ 0 w 82"/>
                <a:gd name="T29" fmla="*/ 0 h 811"/>
                <a:gd name="T30" fmla="*/ 0 w 82"/>
                <a:gd name="T31" fmla="*/ 0 h 811"/>
                <a:gd name="T32" fmla="*/ 0 w 82"/>
                <a:gd name="T33" fmla="*/ 0 h 811"/>
                <a:gd name="T34" fmla="*/ 0 w 82"/>
                <a:gd name="T35" fmla="*/ 0 h 811"/>
                <a:gd name="T36" fmla="*/ 0 w 82"/>
                <a:gd name="T37" fmla="*/ 0 h 811"/>
                <a:gd name="T38" fmla="*/ 0 w 82"/>
                <a:gd name="T39" fmla="*/ 0 h 811"/>
                <a:gd name="T40" fmla="*/ 0 w 82"/>
                <a:gd name="T41" fmla="*/ 0 h 811"/>
                <a:gd name="T42" fmla="*/ 0 w 82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811"/>
                <a:gd name="T68" fmla="*/ 82 w 82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811">
                  <a:moveTo>
                    <a:pt x="38" y="0"/>
                  </a:moveTo>
                  <a:lnTo>
                    <a:pt x="46" y="104"/>
                  </a:lnTo>
                  <a:lnTo>
                    <a:pt x="51" y="206"/>
                  </a:lnTo>
                  <a:lnTo>
                    <a:pt x="52" y="306"/>
                  </a:lnTo>
                  <a:lnTo>
                    <a:pt x="50" y="405"/>
                  </a:lnTo>
                  <a:lnTo>
                    <a:pt x="42" y="505"/>
                  </a:lnTo>
                  <a:lnTo>
                    <a:pt x="32" y="606"/>
                  </a:lnTo>
                  <a:lnTo>
                    <a:pt x="18" y="707"/>
                  </a:lnTo>
                  <a:lnTo>
                    <a:pt x="0" y="811"/>
                  </a:lnTo>
                  <a:lnTo>
                    <a:pt x="47" y="801"/>
                  </a:lnTo>
                  <a:lnTo>
                    <a:pt x="57" y="749"/>
                  </a:lnTo>
                  <a:lnTo>
                    <a:pt x="66" y="666"/>
                  </a:lnTo>
                  <a:lnTo>
                    <a:pt x="75" y="562"/>
                  </a:lnTo>
                  <a:lnTo>
                    <a:pt x="80" y="446"/>
                  </a:lnTo>
                  <a:lnTo>
                    <a:pt x="82" y="326"/>
                  </a:lnTo>
                  <a:lnTo>
                    <a:pt x="80" y="211"/>
                  </a:lnTo>
                  <a:lnTo>
                    <a:pt x="71" y="10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7" y="29"/>
                  </a:lnTo>
                  <a:lnTo>
                    <a:pt x="53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70" name="Freeform 66"/>
            <p:cNvSpPr>
              <a:spLocks/>
            </p:cNvSpPr>
            <p:nvPr/>
          </p:nvSpPr>
          <p:spPr bwMode="auto">
            <a:xfrm>
              <a:off x="416" y="2479"/>
              <a:ext cx="323" cy="173"/>
            </a:xfrm>
            <a:custGeom>
              <a:avLst/>
              <a:gdLst>
                <a:gd name="T0" fmla="*/ 0 w 1294"/>
                <a:gd name="T1" fmla="*/ 0 h 692"/>
                <a:gd name="T2" fmla="*/ 0 w 1294"/>
                <a:gd name="T3" fmla="*/ 0 h 692"/>
                <a:gd name="T4" fmla="*/ 0 w 1294"/>
                <a:gd name="T5" fmla="*/ 1 h 692"/>
                <a:gd name="T6" fmla="*/ 0 w 1294"/>
                <a:gd name="T7" fmla="*/ 1 h 692"/>
                <a:gd name="T8" fmla="*/ 0 w 1294"/>
                <a:gd name="T9" fmla="*/ 1 h 692"/>
                <a:gd name="T10" fmla="*/ 0 w 1294"/>
                <a:gd name="T11" fmla="*/ 1 h 692"/>
                <a:gd name="T12" fmla="*/ 0 w 1294"/>
                <a:gd name="T13" fmla="*/ 1 h 692"/>
                <a:gd name="T14" fmla="*/ 0 w 1294"/>
                <a:gd name="T15" fmla="*/ 1 h 692"/>
                <a:gd name="T16" fmla="*/ 0 w 1294"/>
                <a:gd name="T17" fmla="*/ 1 h 692"/>
                <a:gd name="T18" fmla="*/ 0 w 1294"/>
                <a:gd name="T19" fmla="*/ 1 h 692"/>
                <a:gd name="T20" fmla="*/ 0 w 1294"/>
                <a:gd name="T21" fmla="*/ 1 h 692"/>
                <a:gd name="T22" fmla="*/ 0 w 1294"/>
                <a:gd name="T23" fmla="*/ 1 h 692"/>
                <a:gd name="T24" fmla="*/ 1 w 1294"/>
                <a:gd name="T25" fmla="*/ 1 h 692"/>
                <a:gd name="T26" fmla="*/ 1 w 1294"/>
                <a:gd name="T27" fmla="*/ 1 h 692"/>
                <a:gd name="T28" fmla="*/ 1 w 1294"/>
                <a:gd name="T29" fmla="*/ 1 h 692"/>
                <a:gd name="T30" fmla="*/ 1 w 1294"/>
                <a:gd name="T31" fmla="*/ 1 h 692"/>
                <a:gd name="T32" fmla="*/ 1 w 1294"/>
                <a:gd name="T33" fmla="*/ 1 h 692"/>
                <a:gd name="T34" fmla="*/ 1 w 1294"/>
                <a:gd name="T35" fmla="*/ 1 h 692"/>
                <a:gd name="T36" fmla="*/ 1 w 1294"/>
                <a:gd name="T37" fmla="*/ 1 h 692"/>
                <a:gd name="T38" fmla="*/ 1 w 1294"/>
                <a:gd name="T39" fmla="*/ 1 h 692"/>
                <a:gd name="T40" fmla="*/ 1 w 1294"/>
                <a:gd name="T41" fmla="*/ 1 h 692"/>
                <a:gd name="T42" fmla="*/ 1 w 1294"/>
                <a:gd name="T43" fmla="*/ 1 h 692"/>
                <a:gd name="T44" fmla="*/ 1 w 1294"/>
                <a:gd name="T45" fmla="*/ 1 h 692"/>
                <a:gd name="T46" fmla="*/ 1 w 1294"/>
                <a:gd name="T47" fmla="*/ 0 h 692"/>
                <a:gd name="T48" fmla="*/ 1 w 1294"/>
                <a:gd name="T49" fmla="*/ 0 h 692"/>
                <a:gd name="T50" fmla="*/ 1 w 1294"/>
                <a:gd name="T51" fmla="*/ 0 h 692"/>
                <a:gd name="T52" fmla="*/ 1 w 1294"/>
                <a:gd name="T53" fmla="*/ 1 h 692"/>
                <a:gd name="T54" fmla="*/ 1 w 1294"/>
                <a:gd name="T55" fmla="*/ 1 h 692"/>
                <a:gd name="T56" fmla="*/ 1 w 1294"/>
                <a:gd name="T57" fmla="*/ 1 h 692"/>
                <a:gd name="T58" fmla="*/ 1 w 1294"/>
                <a:gd name="T59" fmla="*/ 1 h 692"/>
                <a:gd name="T60" fmla="*/ 1 w 1294"/>
                <a:gd name="T61" fmla="*/ 1 h 692"/>
                <a:gd name="T62" fmla="*/ 1 w 1294"/>
                <a:gd name="T63" fmla="*/ 1 h 692"/>
                <a:gd name="T64" fmla="*/ 1 w 1294"/>
                <a:gd name="T65" fmla="*/ 1 h 692"/>
                <a:gd name="T66" fmla="*/ 1 w 1294"/>
                <a:gd name="T67" fmla="*/ 1 h 692"/>
                <a:gd name="T68" fmla="*/ 1 w 1294"/>
                <a:gd name="T69" fmla="*/ 1 h 692"/>
                <a:gd name="T70" fmla="*/ 1 w 1294"/>
                <a:gd name="T71" fmla="*/ 1 h 692"/>
                <a:gd name="T72" fmla="*/ 1 w 1294"/>
                <a:gd name="T73" fmla="*/ 1 h 692"/>
                <a:gd name="T74" fmla="*/ 1 w 1294"/>
                <a:gd name="T75" fmla="*/ 1 h 692"/>
                <a:gd name="T76" fmla="*/ 0 w 1294"/>
                <a:gd name="T77" fmla="*/ 1 h 692"/>
                <a:gd name="T78" fmla="*/ 0 w 1294"/>
                <a:gd name="T79" fmla="*/ 1 h 692"/>
                <a:gd name="T80" fmla="*/ 0 w 1294"/>
                <a:gd name="T81" fmla="*/ 1 h 692"/>
                <a:gd name="T82" fmla="*/ 0 w 1294"/>
                <a:gd name="T83" fmla="*/ 1 h 692"/>
                <a:gd name="T84" fmla="*/ 0 w 1294"/>
                <a:gd name="T85" fmla="*/ 1 h 692"/>
                <a:gd name="T86" fmla="*/ 0 w 1294"/>
                <a:gd name="T87" fmla="*/ 1 h 692"/>
                <a:gd name="T88" fmla="*/ 0 w 1294"/>
                <a:gd name="T89" fmla="*/ 1 h 692"/>
                <a:gd name="T90" fmla="*/ 0 w 1294"/>
                <a:gd name="T91" fmla="*/ 1 h 692"/>
                <a:gd name="T92" fmla="*/ 0 w 1294"/>
                <a:gd name="T93" fmla="*/ 1 h 692"/>
                <a:gd name="T94" fmla="*/ 0 w 1294"/>
                <a:gd name="T95" fmla="*/ 0 h 692"/>
                <a:gd name="T96" fmla="*/ 0 w 1294"/>
                <a:gd name="T97" fmla="*/ 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4"/>
                <a:gd name="T148" fmla="*/ 0 h 692"/>
                <a:gd name="T149" fmla="*/ 1294 w 1294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4" h="692">
                  <a:moveTo>
                    <a:pt x="39" y="68"/>
                  </a:moveTo>
                  <a:lnTo>
                    <a:pt x="39" y="149"/>
                  </a:lnTo>
                  <a:lnTo>
                    <a:pt x="43" y="227"/>
                  </a:lnTo>
                  <a:lnTo>
                    <a:pt x="50" y="300"/>
                  </a:lnTo>
                  <a:lnTo>
                    <a:pt x="64" y="367"/>
                  </a:lnTo>
                  <a:lnTo>
                    <a:pt x="85" y="434"/>
                  </a:lnTo>
                  <a:lnTo>
                    <a:pt x="118" y="496"/>
                  </a:lnTo>
                  <a:lnTo>
                    <a:pt x="163" y="556"/>
                  </a:lnTo>
                  <a:lnTo>
                    <a:pt x="223" y="615"/>
                  </a:lnTo>
                  <a:lnTo>
                    <a:pt x="249" y="619"/>
                  </a:lnTo>
                  <a:lnTo>
                    <a:pt x="277" y="623"/>
                  </a:lnTo>
                  <a:lnTo>
                    <a:pt x="303" y="627"/>
                  </a:lnTo>
                  <a:lnTo>
                    <a:pt x="331" y="630"/>
                  </a:lnTo>
                  <a:lnTo>
                    <a:pt x="358" y="633"/>
                  </a:lnTo>
                  <a:lnTo>
                    <a:pt x="384" y="637"/>
                  </a:lnTo>
                  <a:lnTo>
                    <a:pt x="413" y="639"/>
                  </a:lnTo>
                  <a:lnTo>
                    <a:pt x="441" y="642"/>
                  </a:lnTo>
                  <a:lnTo>
                    <a:pt x="468" y="643"/>
                  </a:lnTo>
                  <a:lnTo>
                    <a:pt x="497" y="645"/>
                  </a:lnTo>
                  <a:lnTo>
                    <a:pt x="525" y="647"/>
                  </a:lnTo>
                  <a:lnTo>
                    <a:pt x="554" y="648"/>
                  </a:lnTo>
                  <a:lnTo>
                    <a:pt x="582" y="648"/>
                  </a:lnTo>
                  <a:lnTo>
                    <a:pt x="612" y="648"/>
                  </a:lnTo>
                  <a:lnTo>
                    <a:pt x="641" y="648"/>
                  </a:lnTo>
                  <a:lnTo>
                    <a:pt x="671" y="648"/>
                  </a:lnTo>
                  <a:lnTo>
                    <a:pt x="700" y="647"/>
                  </a:lnTo>
                  <a:lnTo>
                    <a:pt x="730" y="645"/>
                  </a:lnTo>
                  <a:lnTo>
                    <a:pt x="761" y="644"/>
                  </a:lnTo>
                  <a:lnTo>
                    <a:pt x="792" y="642"/>
                  </a:lnTo>
                  <a:lnTo>
                    <a:pt x="823" y="639"/>
                  </a:lnTo>
                  <a:lnTo>
                    <a:pt x="853" y="637"/>
                  </a:lnTo>
                  <a:lnTo>
                    <a:pt x="884" y="633"/>
                  </a:lnTo>
                  <a:lnTo>
                    <a:pt x="917" y="629"/>
                  </a:lnTo>
                  <a:lnTo>
                    <a:pt x="948" y="624"/>
                  </a:lnTo>
                  <a:lnTo>
                    <a:pt x="981" y="619"/>
                  </a:lnTo>
                  <a:lnTo>
                    <a:pt x="1013" y="614"/>
                  </a:lnTo>
                  <a:lnTo>
                    <a:pt x="1046" y="608"/>
                  </a:lnTo>
                  <a:lnTo>
                    <a:pt x="1078" y="600"/>
                  </a:lnTo>
                  <a:lnTo>
                    <a:pt x="1112" y="593"/>
                  </a:lnTo>
                  <a:lnTo>
                    <a:pt x="1146" y="585"/>
                  </a:lnTo>
                  <a:lnTo>
                    <a:pt x="1180" y="576"/>
                  </a:lnTo>
                  <a:lnTo>
                    <a:pt x="1184" y="565"/>
                  </a:lnTo>
                  <a:lnTo>
                    <a:pt x="1192" y="536"/>
                  </a:lnTo>
                  <a:lnTo>
                    <a:pt x="1205" y="489"/>
                  </a:lnTo>
                  <a:lnTo>
                    <a:pt x="1220" y="425"/>
                  </a:lnTo>
                  <a:lnTo>
                    <a:pt x="1232" y="343"/>
                  </a:lnTo>
                  <a:lnTo>
                    <a:pt x="1244" y="244"/>
                  </a:lnTo>
                  <a:lnTo>
                    <a:pt x="1249" y="130"/>
                  </a:lnTo>
                  <a:lnTo>
                    <a:pt x="1246" y="0"/>
                  </a:lnTo>
                  <a:lnTo>
                    <a:pt x="1294" y="78"/>
                  </a:lnTo>
                  <a:lnTo>
                    <a:pt x="1293" y="148"/>
                  </a:lnTo>
                  <a:lnTo>
                    <a:pt x="1288" y="217"/>
                  </a:lnTo>
                  <a:lnTo>
                    <a:pt x="1281" y="286"/>
                  </a:lnTo>
                  <a:lnTo>
                    <a:pt x="1271" y="355"/>
                  </a:lnTo>
                  <a:lnTo>
                    <a:pt x="1259" y="422"/>
                  </a:lnTo>
                  <a:lnTo>
                    <a:pt x="1244" y="490"/>
                  </a:lnTo>
                  <a:lnTo>
                    <a:pt x="1227" y="558"/>
                  </a:lnTo>
                  <a:lnTo>
                    <a:pt x="1209" y="625"/>
                  </a:lnTo>
                  <a:lnTo>
                    <a:pt x="1176" y="630"/>
                  </a:lnTo>
                  <a:lnTo>
                    <a:pt x="1145" y="635"/>
                  </a:lnTo>
                  <a:lnTo>
                    <a:pt x="1115" y="640"/>
                  </a:lnTo>
                  <a:lnTo>
                    <a:pt x="1086" y="645"/>
                  </a:lnTo>
                  <a:lnTo>
                    <a:pt x="1057" y="650"/>
                  </a:lnTo>
                  <a:lnTo>
                    <a:pt x="1030" y="654"/>
                  </a:lnTo>
                  <a:lnTo>
                    <a:pt x="1002" y="659"/>
                  </a:lnTo>
                  <a:lnTo>
                    <a:pt x="976" y="663"/>
                  </a:lnTo>
                  <a:lnTo>
                    <a:pt x="949" y="667"/>
                  </a:lnTo>
                  <a:lnTo>
                    <a:pt x="923" y="670"/>
                  </a:lnTo>
                  <a:lnTo>
                    <a:pt x="897" y="674"/>
                  </a:lnTo>
                  <a:lnTo>
                    <a:pt x="870" y="678"/>
                  </a:lnTo>
                  <a:lnTo>
                    <a:pt x="844" y="680"/>
                  </a:lnTo>
                  <a:lnTo>
                    <a:pt x="818" y="684"/>
                  </a:lnTo>
                  <a:lnTo>
                    <a:pt x="792" y="687"/>
                  </a:lnTo>
                  <a:lnTo>
                    <a:pt x="764" y="688"/>
                  </a:lnTo>
                  <a:lnTo>
                    <a:pt x="736" y="689"/>
                  </a:lnTo>
                  <a:lnTo>
                    <a:pt x="708" y="691"/>
                  </a:lnTo>
                  <a:lnTo>
                    <a:pt x="679" y="692"/>
                  </a:lnTo>
                  <a:lnTo>
                    <a:pt x="649" y="692"/>
                  </a:lnTo>
                  <a:lnTo>
                    <a:pt x="617" y="692"/>
                  </a:lnTo>
                  <a:lnTo>
                    <a:pt x="586" y="692"/>
                  </a:lnTo>
                  <a:lnTo>
                    <a:pt x="554" y="691"/>
                  </a:lnTo>
                  <a:lnTo>
                    <a:pt x="518" y="689"/>
                  </a:lnTo>
                  <a:lnTo>
                    <a:pt x="482" y="687"/>
                  </a:lnTo>
                  <a:lnTo>
                    <a:pt x="446" y="684"/>
                  </a:lnTo>
                  <a:lnTo>
                    <a:pt x="407" y="680"/>
                  </a:lnTo>
                  <a:lnTo>
                    <a:pt x="366" y="677"/>
                  </a:lnTo>
                  <a:lnTo>
                    <a:pt x="323" y="672"/>
                  </a:lnTo>
                  <a:lnTo>
                    <a:pt x="279" y="667"/>
                  </a:lnTo>
                  <a:lnTo>
                    <a:pt x="233" y="660"/>
                  </a:lnTo>
                  <a:lnTo>
                    <a:pt x="184" y="654"/>
                  </a:lnTo>
                  <a:lnTo>
                    <a:pt x="141" y="598"/>
                  </a:lnTo>
                  <a:lnTo>
                    <a:pt x="106" y="541"/>
                  </a:lnTo>
                  <a:lnTo>
                    <a:pt x="80" y="485"/>
                  </a:lnTo>
                  <a:lnTo>
                    <a:pt x="59" y="429"/>
                  </a:lnTo>
                  <a:lnTo>
                    <a:pt x="41" y="370"/>
                  </a:lnTo>
                  <a:lnTo>
                    <a:pt x="26" y="310"/>
                  </a:lnTo>
                  <a:lnTo>
                    <a:pt x="14" y="244"/>
                  </a:lnTo>
                  <a:lnTo>
                    <a:pt x="0" y="174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71" name="Freeform 67"/>
            <p:cNvSpPr>
              <a:spLocks/>
            </p:cNvSpPr>
            <p:nvPr/>
          </p:nvSpPr>
          <p:spPr bwMode="auto">
            <a:xfrm>
              <a:off x="429" y="2706"/>
              <a:ext cx="310" cy="39"/>
            </a:xfrm>
            <a:custGeom>
              <a:avLst/>
              <a:gdLst>
                <a:gd name="T0" fmla="*/ 0 w 1243"/>
                <a:gd name="T1" fmla="*/ 0 h 156"/>
                <a:gd name="T2" fmla="*/ 0 w 1243"/>
                <a:gd name="T3" fmla="*/ 0 h 156"/>
                <a:gd name="T4" fmla="*/ 0 w 1243"/>
                <a:gd name="T5" fmla="*/ 0 h 156"/>
                <a:gd name="T6" fmla="*/ 0 w 1243"/>
                <a:gd name="T7" fmla="*/ 0 h 156"/>
                <a:gd name="T8" fmla="*/ 0 w 1243"/>
                <a:gd name="T9" fmla="*/ 0 h 156"/>
                <a:gd name="T10" fmla="*/ 0 w 1243"/>
                <a:gd name="T11" fmla="*/ 0 h 156"/>
                <a:gd name="T12" fmla="*/ 0 w 1243"/>
                <a:gd name="T13" fmla="*/ 0 h 156"/>
                <a:gd name="T14" fmla="*/ 0 w 1243"/>
                <a:gd name="T15" fmla="*/ 0 h 156"/>
                <a:gd name="T16" fmla="*/ 1 w 1243"/>
                <a:gd name="T17" fmla="*/ 0 h 156"/>
                <a:gd name="T18" fmla="*/ 1 w 1243"/>
                <a:gd name="T19" fmla="*/ 0 h 156"/>
                <a:gd name="T20" fmla="*/ 1 w 1243"/>
                <a:gd name="T21" fmla="*/ 0 h 156"/>
                <a:gd name="T22" fmla="*/ 1 w 1243"/>
                <a:gd name="T23" fmla="*/ 0 h 156"/>
                <a:gd name="T24" fmla="*/ 1 w 1243"/>
                <a:gd name="T25" fmla="*/ 0 h 156"/>
                <a:gd name="T26" fmla="*/ 1 w 1243"/>
                <a:gd name="T27" fmla="*/ 0 h 156"/>
                <a:gd name="T28" fmla="*/ 1 w 1243"/>
                <a:gd name="T29" fmla="*/ 0 h 156"/>
                <a:gd name="T30" fmla="*/ 1 w 1243"/>
                <a:gd name="T31" fmla="*/ 0 h 156"/>
                <a:gd name="T32" fmla="*/ 1 w 1243"/>
                <a:gd name="T33" fmla="*/ 0 h 156"/>
                <a:gd name="T34" fmla="*/ 1 w 1243"/>
                <a:gd name="T35" fmla="*/ 0 h 156"/>
                <a:gd name="T36" fmla="*/ 1 w 1243"/>
                <a:gd name="T37" fmla="*/ 0 h 156"/>
                <a:gd name="T38" fmla="*/ 1 w 1243"/>
                <a:gd name="T39" fmla="*/ 0 h 156"/>
                <a:gd name="T40" fmla="*/ 1 w 1243"/>
                <a:gd name="T41" fmla="*/ 0 h 156"/>
                <a:gd name="T42" fmla="*/ 1 w 1243"/>
                <a:gd name="T43" fmla="*/ 0 h 156"/>
                <a:gd name="T44" fmla="*/ 1 w 1243"/>
                <a:gd name="T45" fmla="*/ 0 h 156"/>
                <a:gd name="T46" fmla="*/ 0 w 1243"/>
                <a:gd name="T47" fmla="*/ 0 h 156"/>
                <a:gd name="T48" fmla="*/ 0 w 1243"/>
                <a:gd name="T49" fmla="*/ 0 h 156"/>
                <a:gd name="T50" fmla="*/ 0 w 1243"/>
                <a:gd name="T51" fmla="*/ 0 h 156"/>
                <a:gd name="T52" fmla="*/ 0 w 1243"/>
                <a:gd name="T53" fmla="*/ 0 h 156"/>
                <a:gd name="T54" fmla="*/ 0 w 1243"/>
                <a:gd name="T55" fmla="*/ 0 h 156"/>
                <a:gd name="T56" fmla="*/ 0 w 1243"/>
                <a:gd name="T57" fmla="*/ 0 h 156"/>
                <a:gd name="T58" fmla="*/ 0 w 1243"/>
                <a:gd name="T59" fmla="*/ 0 h 156"/>
                <a:gd name="T60" fmla="*/ 0 w 1243"/>
                <a:gd name="T61" fmla="*/ 0 h 156"/>
                <a:gd name="T62" fmla="*/ 0 w 1243"/>
                <a:gd name="T63" fmla="*/ 0 h 156"/>
                <a:gd name="T64" fmla="*/ 0 w 1243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3"/>
                <a:gd name="T100" fmla="*/ 0 h 156"/>
                <a:gd name="T101" fmla="*/ 1243 w 1243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3" h="156">
                  <a:moveTo>
                    <a:pt x="0" y="30"/>
                  </a:moveTo>
                  <a:lnTo>
                    <a:pt x="45" y="42"/>
                  </a:lnTo>
                  <a:lnTo>
                    <a:pt x="90" y="52"/>
                  </a:lnTo>
                  <a:lnTo>
                    <a:pt x="134" y="60"/>
                  </a:lnTo>
                  <a:lnTo>
                    <a:pt x="177" y="69"/>
                  </a:lnTo>
                  <a:lnTo>
                    <a:pt x="219" y="77"/>
                  </a:lnTo>
                  <a:lnTo>
                    <a:pt x="261" y="84"/>
                  </a:lnTo>
                  <a:lnTo>
                    <a:pt x="302" y="91"/>
                  </a:lnTo>
                  <a:lnTo>
                    <a:pt x="343" y="96"/>
                  </a:lnTo>
                  <a:lnTo>
                    <a:pt x="383" y="101"/>
                  </a:lnTo>
                  <a:lnTo>
                    <a:pt x="423" y="104"/>
                  </a:lnTo>
                  <a:lnTo>
                    <a:pt x="462" y="107"/>
                  </a:lnTo>
                  <a:lnTo>
                    <a:pt x="501" y="109"/>
                  </a:lnTo>
                  <a:lnTo>
                    <a:pt x="540" y="112"/>
                  </a:lnTo>
                  <a:lnTo>
                    <a:pt x="577" y="113"/>
                  </a:lnTo>
                  <a:lnTo>
                    <a:pt x="615" y="113"/>
                  </a:lnTo>
                  <a:lnTo>
                    <a:pt x="653" y="112"/>
                  </a:lnTo>
                  <a:lnTo>
                    <a:pt x="690" y="111"/>
                  </a:lnTo>
                  <a:lnTo>
                    <a:pt x="728" y="109"/>
                  </a:lnTo>
                  <a:lnTo>
                    <a:pt x="764" y="106"/>
                  </a:lnTo>
                  <a:lnTo>
                    <a:pt x="800" y="102"/>
                  </a:lnTo>
                  <a:lnTo>
                    <a:pt x="837" y="98"/>
                  </a:lnTo>
                  <a:lnTo>
                    <a:pt x="873" y="93"/>
                  </a:lnTo>
                  <a:lnTo>
                    <a:pt x="909" y="87"/>
                  </a:lnTo>
                  <a:lnTo>
                    <a:pt x="944" y="81"/>
                  </a:lnTo>
                  <a:lnTo>
                    <a:pt x="981" y="73"/>
                  </a:lnTo>
                  <a:lnTo>
                    <a:pt x="1017" y="65"/>
                  </a:lnTo>
                  <a:lnTo>
                    <a:pt x="1053" y="55"/>
                  </a:lnTo>
                  <a:lnTo>
                    <a:pt x="1088" y="47"/>
                  </a:lnTo>
                  <a:lnTo>
                    <a:pt x="1125" y="37"/>
                  </a:lnTo>
                  <a:lnTo>
                    <a:pt x="1161" y="25"/>
                  </a:lnTo>
                  <a:lnTo>
                    <a:pt x="1197" y="13"/>
                  </a:lnTo>
                  <a:lnTo>
                    <a:pt x="1234" y="0"/>
                  </a:lnTo>
                  <a:lnTo>
                    <a:pt x="1243" y="50"/>
                  </a:lnTo>
                  <a:lnTo>
                    <a:pt x="1194" y="64"/>
                  </a:lnTo>
                  <a:lnTo>
                    <a:pt x="1146" y="78"/>
                  </a:lnTo>
                  <a:lnTo>
                    <a:pt x="1100" y="91"/>
                  </a:lnTo>
                  <a:lnTo>
                    <a:pt x="1055" y="101"/>
                  </a:lnTo>
                  <a:lnTo>
                    <a:pt x="1011" y="111"/>
                  </a:lnTo>
                  <a:lnTo>
                    <a:pt x="968" y="119"/>
                  </a:lnTo>
                  <a:lnTo>
                    <a:pt x="926" y="127"/>
                  </a:lnTo>
                  <a:lnTo>
                    <a:pt x="886" y="134"/>
                  </a:lnTo>
                  <a:lnTo>
                    <a:pt x="845" y="139"/>
                  </a:lnTo>
                  <a:lnTo>
                    <a:pt x="805" y="144"/>
                  </a:lnTo>
                  <a:lnTo>
                    <a:pt x="767" y="148"/>
                  </a:lnTo>
                  <a:lnTo>
                    <a:pt x="729" y="152"/>
                  </a:lnTo>
                  <a:lnTo>
                    <a:pt x="691" y="154"/>
                  </a:lnTo>
                  <a:lnTo>
                    <a:pt x="655" y="156"/>
                  </a:lnTo>
                  <a:lnTo>
                    <a:pt x="619" y="156"/>
                  </a:lnTo>
                  <a:lnTo>
                    <a:pt x="582" y="156"/>
                  </a:lnTo>
                  <a:lnTo>
                    <a:pt x="547" y="154"/>
                  </a:lnTo>
                  <a:lnTo>
                    <a:pt x="512" y="153"/>
                  </a:lnTo>
                  <a:lnTo>
                    <a:pt x="477" y="151"/>
                  </a:lnTo>
                  <a:lnTo>
                    <a:pt x="442" y="147"/>
                  </a:lnTo>
                  <a:lnTo>
                    <a:pt x="407" y="143"/>
                  </a:lnTo>
                  <a:lnTo>
                    <a:pt x="372" y="138"/>
                  </a:lnTo>
                  <a:lnTo>
                    <a:pt x="337" y="133"/>
                  </a:lnTo>
                  <a:lnTo>
                    <a:pt x="302" y="128"/>
                  </a:lnTo>
                  <a:lnTo>
                    <a:pt x="267" y="122"/>
                  </a:lnTo>
                  <a:lnTo>
                    <a:pt x="232" y="114"/>
                  </a:lnTo>
                  <a:lnTo>
                    <a:pt x="195" y="107"/>
                  </a:lnTo>
                  <a:lnTo>
                    <a:pt x="159" y="99"/>
                  </a:lnTo>
                  <a:lnTo>
                    <a:pt x="123" y="92"/>
                  </a:lnTo>
                  <a:lnTo>
                    <a:pt x="85" y="83"/>
                  </a:lnTo>
                  <a:lnTo>
                    <a:pt x="48" y="74"/>
                  </a:lnTo>
                  <a:lnTo>
                    <a:pt x="9" y="6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72" name="Freeform 68"/>
            <p:cNvSpPr>
              <a:spLocks/>
            </p:cNvSpPr>
            <p:nvPr/>
          </p:nvSpPr>
          <p:spPr bwMode="auto">
            <a:xfrm>
              <a:off x="426" y="2784"/>
              <a:ext cx="313" cy="50"/>
            </a:xfrm>
            <a:custGeom>
              <a:avLst/>
              <a:gdLst>
                <a:gd name="T0" fmla="*/ 0 w 1254"/>
                <a:gd name="T1" fmla="*/ 0 h 203"/>
                <a:gd name="T2" fmla="*/ 0 w 1254"/>
                <a:gd name="T3" fmla="*/ 0 h 203"/>
                <a:gd name="T4" fmla="*/ 0 w 1254"/>
                <a:gd name="T5" fmla="*/ 0 h 203"/>
                <a:gd name="T6" fmla="*/ 0 w 1254"/>
                <a:gd name="T7" fmla="*/ 0 h 203"/>
                <a:gd name="T8" fmla="*/ 0 w 1254"/>
                <a:gd name="T9" fmla="*/ 0 h 203"/>
                <a:gd name="T10" fmla="*/ 0 w 1254"/>
                <a:gd name="T11" fmla="*/ 0 h 203"/>
                <a:gd name="T12" fmla="*/ 0 w 1254"/>
                <a:gd name="T13" fmla="*/ 0 h 203"/>
                <a:gd name="T14" fmla="*/ 0 w 1254"/>
                <a:gd name="T15" fmla="*/ 0 h 203"/>
                <a:gd name="T16" fmla="*/ 1 w 1254"/>
                <a:gd name="T17" fmla="*/ 0 h 203"/>
                <a:gd name="T18" fmla="*/ 1 w 1254"/>
                <a:gd name="T19" fmla="*/ 0 h 203"/>
                <a:gd name="T20" fmla="*/ 1 w 1254"/>
                <a:gd name="T21" fmla="*/ 0 h 203"/>
                <a:gd name="T22" fmla="*/ 1 w 1254"/>
                <a:gd name="T23" fmla="*/ 0 h 203"/>
                <a:gd name="T24" fmla="*/ 1 w 1254"/>
                <a:gd name="T25" fmla="*/ 0 h 203"/>
                <a:gd name="T26" fmla="*/ 1 w 1254"/>
                <a:gd name="T27" fmla="*/ 0 h 203"/>
                <a:gd name="T28" fmla="*/ 1 w 1254"/>
                <a:gd name="T29" fmla="*/ 0 h 203"/>
                <a:gd name="T30" fmla="*/ 1 w 1254"/>
                <a:gd name="T31" fmla="*/ 0 h 203"/>
                <a:gd name="T32" fmla="*/ 1 w 1254"/>
                <a:gd name="T33" fmla="*/ 0 h 203"/>
                <a:gd name="T34" fmla="*/ 1 w 1254"/>
                <a:gd name="T35" fmla="*/ 0 h 203"/>
                <a:gd name="T36" fmla="*/ 1 w 1254"/>
                <a:gd name="T37" fmla="*/ 0 h 203"/>
                <a:gd name="T38" fmla="*/ 1 w 1254"/>
                <a:gd name="T39" fmla="*/ 0 h 203"/>
                <a:gd name="T40" fmla="*/ 1 w 1254"/>
                <a:gd name="T41" fmla="*/ 0 h 203"/>
                <a:gd name="T42" fmla="*/ 1 w 1254"/>
                <a:gd name="T43" fmla="*/ 0 h 203"/>
                <a:gd name="T44" fmla="*/ 1 w 1254"/>
                <a:gd name="T45" fmla="*/ 0 h 203"/>
                <a:gd name="T46" fmla="*/ 1 w 1254"/>
                <a:gd name="T47" fmla="*/ 0 h 203"/>
                <a:gd name="T48" fmla="*/ 1 w 1254"/>
                <a:gd name="T49" fmla="*/ 0 h 203"/>
                <a:gd name="T50" fmla="*/ 0 w 1254"/>
                <a:gd name="T51" fmla="*/ 0 h 203"/>
                <a:gd name="T52" fmla="*/ 0 w 1254"/>
                <a:gd name="T53" fmla="*/ 0 h 203"/>
                <a:gd name="T54" fmla="*/ 0 w 1254"/>
                <a:gd name="T55" fmla="*/ 0 h 203"/>
                <a:gd name="T56" fmla="*/ 0 w 1254"/>
                <a:gd name="T57" fmla="*/ 0 h 203"/>
                <a:gd name="T58" fmla="*/ 0 w 1254"/>
                <a:gd name="T59" fmla="*/ 0 h 203"/>
                <a:gd name="T60" fmla="*/ 0 w 1254"/>
                <a:gd name="T61" fmla="*/ 0 h 203"/>
                <a:gd name="T62" fmla="*/ 0 w 1254"/>
                <a:gd name="T63" fmla="*/ 0 h 203"/>
                <a:gd name="T64" fmla="*/ 0 w 1254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4"/>
                <a:gd name="T100" fmla="*/ 0 h 203"/>
                <a:gd name="T101" fmla="*/ 1254 w 1254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4" h="203">
                  <a:moveTo>
                    <a:pt x="0" y="30"/>
                  </a:moveTo>
                  <a:lnTo>
                    <a:pt x="45" y="43"/>
                  </a:lnTo>
                  <a:lnTo>
                    <a:pt x="90" y="55"/>
                  </a:lnTo>
                  <a:lnTo>
                    <a:pt x="134" y="68"/>
                  </a:lnTo>
                  <a:lnTo>
                    <a:pt x="178" y="78"/>
                  </a:lnTo>
                  <a:lnTo>
                    <a:pt x="220" y="88"/>
                  </a:lnTo>
                  <a:lnTo>
                    <a:pt x="263" y="98"/>
                  </a:lnTo>
                  <a:lnTo>
                    <a:pt x="304" y="105"/>
                  </a:lnTo>
                  <a:lnTo>
                    <a:pt x="345" y="114"/>
                  </a:lnTo>
                  <a:lnTo>
                    <a:pt x="387" y="120"/>
                  </a:lnTo>
                  <a:lnTo>
                    <a:pt x="427" y="127"/>
                  </a:lnTo>
                  <a:lnTo>
                    <a:pt x="467" y="132"/>
                  </a:lnTo>
                  <a:lnTo>
                    <a:pt x="507" y="135"/>
                  </a:lnTo>
                  <a:lnTo>
                    <a:pt x="547" y="139"/>
                  </a:lnTo>
                  <a:lnTo>
                    <a:pt x="586" y="142"/>
                  </a:lnTo>
                  <a:lnTo>
                    <a:pt x="625" y="143"/>
                  </a:lnTo>
                  <a:lnTo>
                    <a:pt x="662" y="143"/>
                  </a:lnTo>
                  <a:lnTo>
                    <a:pt x="701" y="143"/>
                  </a:lnTo>
                  <a:lnTo>
                    <a:pt x="739" y="140"/>
                  </a:lnTo>
                  <a:lnTo>
                    <a:pt x="776" y="138"/>
                  </a:lnTo>
                  <a:lnTo>
                    <a:pt x="814" y="134"/>
                  </a:lnTo>
                  <a:lnTo>
                    <a:pt x="851" y="129"/>
                  </a:lnTo>
                  <a:lnTo>
                    <a:pt x="888" y="124"/>
                  </a:lnTo>
                  <a:lnTo>
                    <a:pt x="925" y="117"/>
                  </a:lnTo>
                  <a:lnTo>
                    <a:pt x="962" y="108"/>
                  </a:lnTo>
                  <a:lnTo>
                    <a:pt x="998" y="99"/>
                  </a:lnTo>
                  <a:lnTo>
                    <a:pt x="1034" y="89"/>
                  </a:lnTo>
                  <a:lnTo>
                    <a:pt x="1072" y="77"/>
                  </a:lnTo>
                  <a:lnTo>
                    <a:pt x="1108" y="64"/>
                  </a:lnTo>
                  <a:lnTo>
                    <a:pt x="1145" y="50"/>
                  </a:lnTo>
                  <a:lnTo>
                    <a:pt x="1181" y="35"/>
                  </a:lnTo>
                  <a:lnTo>
                    <a:pt x="1217" y="18"/>
                  </a:lnTo>
                  <a:lnTo>
                    <a:pt x="1254" y="0"/>
                  </a:lnTo>
                  <a:lnTo>
                    <a:pt x="1254" y="50"/>
                  </a:lnTo>
                  <a:lnTo>
                    <a:pt x="1211" y="65"/>
                  </a:lnTo>
                  <a:lnTo>
                    <a:pt x="1170" y="80"/>
                  </a:lnTo>
                  <a:lnTo>
                    <a:pt x="1131" y="94"/>
                  </a:lnTo>
                  <a:lnTo>
                    <a:pt x="1094" y="108"/>
                  </a:lnTo>
                  <a:lnTo>
                    <a:pt x="1059" y="120"/>
                  </a:lnTo>
                  <a:lnTo>
                    <a:pt x="1024" y="132"/>
                  </a:lnTo>
                  <a:lnTo>
                    <a:pt x="992" y="143"/>
                  </a:lnTo>
                  <a:lnTo>
                    <a:pt x="960" y="153"/>
                  </a:lnTo>
                  <a:lnTo>
                    <a:pt x="929" y="162"/>
                  </a:lnTo>
                  <a:lnTo>
                    <a:pt x="899" y="171"/>
                  </a:lnTo>
                  <a:lnTo>
                    <a:pt x="869" y="178"/>
                  </a:lnTo>
                  <a:lnTo>
                    <a:pt x="839" y="184"/>
                  </a:lnTo>
                  <a:lnTo>
                    <a:pt x="809" y="189"/>
                  </a:lnTo>
                  <a:lnTo>
                    <a:pt x="779" y="194"/>
                  </a:lnTo>
                  <a:lnTo>
                    <a:pt x="749" y="198"/>
                  </a:lnTo>
                  <a:lnTo>
                    <a:pt x="719" y="201"/>
                  </a:lnTo>
                  <a:lnTo>
                    <a:pt x="687" y="202"/>
                  </a:lnTo>
                  <a:lnTo>
                    <a:pt x="655" y="203"/>
                  </a:lnTo>
                  <a:lnTo>
                    <a:pt x="621" y="202"/>
                  </a:lnTo>
                  <a:lnTo>
                    <a:pt x="587" y="201"/>
                  </a:lnTo>
                  <a:lnTo>
                    <a:pt x="551" y="198"/>
                  </a:lnTo>
                  <a:lnTo>
                    <a:pt x="513" y="193"/>
                  </a:lnTo>
                  <a:lnTo>
                    <a:pt x="473" y="188"/>
                  </a:lnTo>
                  <a:lnTo>
                    <a:pt x="432" y="182"/>
                  </a:lnTo>
                  <a:lnTo>
                    <a:pt x="388" y="176"/>
                  </a:lnTo>
                  <a:lnTo>
                    <a:pt x="342" y="167"/>
                  </a:lnTo>
                  <a:lnTo>
                    <a:pt x="294" y="157"/>
                  </a:lnTo>
                  <a:lnTo>
                    <a:pt x="242" y="145"/>
                  </a:lnTo>
                  <a:lnTo>
                    <a:pt x="188" y="133"/>
                  </a:lnTo>
                  <a:lnTo>
                    <a:pt x="130" y="119"/>
                  </a:lnTo>
                  <a:lnTo>
                    <a:pt x="69" y="104"/>
                  </a:lnTo>
                  <a:lnTo>
                    <a:pt x="5" y="8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73" name="Freeform 69"/>
            <p:cNvSpPr>
              <a:spLocks/>
            </p:cNvSpPr>
            <p:nvPr/>
          </p:nvSpPr>
          <p:spPr bwMode="auto">
            <a:xfrm>
              <a:off x="706" y="2633"/>
              <a:ext cx="31" cy="68"/>
            </a:xfrm>
            <a:custGeom>
              <a:avLst/>
              <a:gdLst>
                <a:gd name="T0" fmla="*/ 0 w 123"/>
                <a:gd name="T1" fmla="*/ 0 h 275"/>
                <a:gd name="T2" fmla="*/ 0 w 123"/>
                <a:gd name="T3" fmla="*/ 0 h 275"/>
                <a:gd name="T4" fmla="*/ 0 w 123"/>
                <a:gd name="T5" fmla="*/ 0 h 275"/>
                <a:gd name="T6" fmla="*/ 0 w 123"/>
                <a:gd name="T7" fmla="*/ 0 h 275"/>
                <a:gd name="T8" fmla="*/ 0 w 123"/>
                <a:gd name="T9" fmla="*/ 0 h 275"/>
                <a:gd name="T10" fmla="*/ 0 w 123"/>
                <a:gd name="T11" fmla="*/ 0 h 275"/>
                <a:gd name="T12" fmla="*/ 0 w 123"/>
                <a:gd name="T13" fmla="*/ 0 h 275"/>
                <a:gd name="T14" fmla="*/ 0 w 123"/>
                <a:gd name="T15" fmla="*/ 0 h 275"/>
                <a:gd name="T16" fmla="*/ 0 w 123"/>
                <a:gd name="T17" fmla="*/ 0 h 275"/>
                <a:gd name="T18" fmla="*/ 0 w 123"/>
                <a:gd name="T19" fmla="*/ 0 h 275"/>
                <a:gd name="T20" fmla="*/ 0 w 123"/>
                <a:gd name="T21" fmla="*/ 0 h 275"/>
                <a:gd name="T22" fmla="*/ 0 w 123"/>
                <a:gd name="T23" fmla="*/ 0 h 275"/>
                <a:gd name="T24" fmla="*/ 0 w 123"/>
                <a:gd name="T25" fmla="*/ 0 h 275"/>
                <a:gd name="T26" fmla="*/ 0 w 123"/>
                <a:gd name="T27" fmla="*/ 0 h 275"/>
                <a:gd name="T28" fmla="*/ 0 w 123"/>
                <a:gd name="T29" fmla="*/ 0 h 275"/>
                <a:gd name="T30" fmla="*/ 0 w 123"/>
                <a:gd name="T31" fmla="*/ 0 h 275"/>
                <a:gd name="T32" fmla="*/ 0 w 123"/>
                <a:gd name="T33" fmla="*/ 0 h 275"/>
                <a:gd name="T34" fmla="*/ 0 w 123"/>
                <a:gd name="T35" fmla="*/ 0 h 275"/>
                <a:gd name="T36" fmla="*/ 0 w 123"/>
                <a:gd name="T37" fmla="*/ 0 h 2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275"/>
                <a:gd name="T59" fmla="*/ 123 w 123"/>
                <a:gd name="T60" fmla="*/ 275 h 2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275">
                  <a:moveTo>
                    <a:pt x="29" y="0"/>
                  </a:moveTo>
                  <a:lnTo>
                    <a:pt x="50" y="34"/>
                  </a:lnTo>
                  <a:lnTo>
                    <a:pt x="67" y="65"/>
                  </a:lnTo>
                  <a:lnTo>
                    <a:pt x="80" y="94"/>
                  </a:lnTo>
                  <a:lnTo>
                    <a:pt x="90" y="123"/>
                  </a:lnTo>
                  <a:lnTo>
                    <a:pt x="99" y="152"/>
                  </a:lnTo>
                  <a:lnTo>
                    <a:pt x="106" y="185"/>
                  </a:lnTo>
                  <a:lnTo>
                    <a:pt x="114" y="222"/>
                  </a:lnTo>
                  <a:lnTo>
                    <a:pt x="123" y="265"/>
                  </a:lnTo>
                  <a:lnTo>
                    <a:pt x="86" y="275"/>
                  </a:lnTo>
                  <a:lnTo>
                    <a:pt x="85" y="233"/>
                  </a:lnTo>
                  <a:lnTo>
                    <a:pt x="81" y="198"/>
                  </a:lnTo>
                  <a:lnTo>
                    <a:pt x="74" y="167"/>
                  </a:lnTo>
                  <a:lnTo>
                    <a:pt x="65" y="138"/>
                  </a:lnTo>
                  <a:lnTo>
                    <a:pt x="52" y="111"/>
                  </a:lnTo>
                  <a:lnTo>
                    <a:pt x="37" y="83"/>
                  </a:lnTo>
                  <a:lnTo>
                    <a:pt x="20" y="52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74" name="Freeform 70"/>
            <p:cNvSpPr>
              <a:spLocks/>
            </p:cNvSpPr>
            <p:nvPr/>
          </p:nvSpPr>
          <p:spPr bwMode="auto">
            <a:xfrm>
              <a:off x="731" y="2710"/>
              <a:ext cx="10" cy="74"/>
            </a:xfrm>
            <a:custGeom>
              <a:avLst/>
              <a:gdLst>
                <a:gd name="T0" fmla="*/ 0 w 38"/>
                <a:gd name="T1" fmla="*/ 0 h 297"/>
                <a:gd name="T2" fmla="*/ 0 w 38"/>
                <a:gd name="T3" fmla="*/ 0 h 297"/>
                <a:gd name="T4" fmla="*/ 0 w 38"/>
                <a:gd name="T5" fmla="*/ 0 h 297"/>
                <a:gd name="T6" fmla="*/ 0 w 38"/>
                <a:gd name="T7" fmla="*/ 0 h 297"/>
                <a:gd name="T8" fmla="*/ 0 w 38"/>
                <a:gd name="T9" fmla="*/ 0 h 297"/>
                <a:gd name="T10" fmla="*/ 0 w 38"/>
                <a:gd name="T11" fmla="*/ 0 h 297"/>
                <a:gd name="T12" fmla="*/ 0 w 38"/>
                <a:gd name="T13" fmla="*/ 0 h 297"/>
                <a:gd name="T14" fmla="*/ 0 w 38"/>
                <a:gd name="T15" fmla="*/ 0 h 297"/>
                <a:gd name="T16" fmla="*/ 0 w 38"/>
                <a:gd name="T17" fmla="*/ 0 h 297"/>
                <a:gd name="T18" fmla="*/ 0 w 38"/>
                <a:gd name="T19" fmla="*/ 0 h 297"/>
                <a:gd name="T20" fmla="*/ 0 w 38"/>
                <a:gd name="T21" fmla="*/ 0 h 2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97"/>
                <a:gd name="T35" fmla="*/ 38 w 38"/>
                <a:gd name="T36" fmla="*/ 297 h 2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97">
                  <a:moveTo>
                    <a:pt x="25" y="0"/>
                  </a:moveTo>
                  <a:lnTo>
                    <a:pt x="30" y="70"/>
                  </a:lnTo>
                  <a:lnTo>
                    <a:pt x="34" y="139"/>
                  </a:lnTo>
                  <a:lnTo>
                    <a:pt x="37" y="209"/>
                  </a:lnTo>
                  <a:lnTo>
                    <a:pt x="38" y="279"/>
                  </a:lnTo>
                  <a:lnTo>
                    <a:pt x="6" y="297"/>
                  </a:lnTo>
                  <a:lnTo>
                    <a:pt x="9" y="220"/>
                  </a:lnTo>
                  <a:lnTo>
                    <a:pt x="10" y="154"/>
                  </a:lnTo>
                  <a:lnTo>
                    <a:pt x="8" y="89"/>
                  </a:lnTo>
                  <a:lnTo>
                    <a:pt x="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75" name="Freeform 71"/>
            <p:cNvSpPr>
              <a:spLocks/>
            </p:cNvSpPr>
            <p:nvPr/>
          </p:nvSpPr>
          <p:spPr bwMode="auto">
            <a:xfrm>
              <a:off x="431" y="2642"/>
              <a:ext cx="41" cy="66"/>
            </a:xfrm>
            <a:custGeom>
              <a:avLst/>
              <a:gdLst>
                <a:gd name="T0" fmla="*/ 0 w 164"/>
                <a:gd name="T1" fmla="*/ 0 h 264"/>
                <a:gd name="T2" fmla="*/ 0 w 164"/>
                <a:gd name="T3" fmla="*/ 0 h 264"/>
                <a:gd name="T4" fmla="*/ 0 w 164"/>
                <a:gd name="T5" fmla="*/ 0 h 264"/>
                <a:gd name="T6" fmla="*/ 0 w 164"/>
                <a:gd name="T7" fmla="*/ 0 h 264"/>
                <a:gd name="T8" fmla="*/ 0 w 164"/>
                <a:gd name="T9" fmla="*/ 0 h 264"/>
                <a:gd name="T10" fmla="*/ 0 w 164"/>
                <a:gd name="T11" fmla="*/ 0 h 264"/>
                <a:gd name="T12" fmla="*/ 0 w 164"/>
                <a:gd name="T13" fmla="*/ 0 h 264"/>
                <a:gd name="T14" fmla="*/ 0 w 164"/>
                <a:gd name="T15" fmla="*/ 0 h 264"/>
                <a:gd name="T16" fmla="*/ 0 w 164"/>
                <a:gd name="T17" fmla="*/ 0 h 264"/>
                <a:gd name="T18" fmla="*/ 0 w 164"/>
                <a:gd name="T19" fmla="*/ 0 h 264"/>
                <a:gd name="T20" fmla="*/ 0 w 164"/>
                <a:gd name="T21" fmla="*/ 0 h 264"/>
                <a:gd name="T22" fmla="*/ 0 w 164"/>
                <a:gd name="T23" fmla="*/ 0 h 264"/>
                <a:gd name="T24" fmla="*/ 0 w 164"/>
                <a:gd name="T25" fmla="*/ 0 h 264"/>
                <a:gd name="T26" fmla="*/ 0 w 164"/>
                <a:gd name="T27" fmla="*/ 0 h 264"/>
                <a:gd name="T28" fmla="*/ 0 w 164"/>
                <a:gd name="T29" fmla="*/ 0 h 264"/>
                <a:gd name="T30" fmla="*/ 0 w 164"/>
                <a:gd name="T31" fmla="*/ 0 h 264"/>
                <a:gd name="T32" fmla="*/ 0 w 164"/>
                <a:gd name="T33" fmla="*/ 0 h 264"/>
                <a:gd name="T34" fmla="*/ 0 w 164"/>
                <a:gd name="T35" fmla="*/ 0 h 264"/>
                <a:gd name="T36" fmla="*/ 0 w 164"/>
                <a:gd name="T37" fmla="*/ 0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264"/>
                <a:gd name="T59" fmla="*/ 164 w 164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264">
                  <a:moveTo>
                    <a:pt x="164" y="5"/>
                  </a:moveTo>
                  <a:lnTo>
                    <a:pt x="137" y="34"/>
                  </a:lnTo>
                  <a:lnTo>
                    <a:pt x="117" y="62"/>
                  </a:lnTo>
                  <a:lnTo>
                    <a:pt x="102" y="92"/>
                  </a:lnTo>
                  <a:lnTo>
                    <a:pt x="89" y="122"/>
                  </a:lnTo>
                  <a:lnTo>
                    <a:pt x="79" y="155"/>
                  </a:lnTo>
                  <a:lnTo>
                    <a:pt x="69" y="189"/>
                  </a:lnTo>
                  <a:lnTo>
                    <a:pt x="57" y="225"/>
                  </a:lnTo>
                  <a:lnTo>
                    <a:pt x="42" y="264"/>
                  </a:lnTo>
                  <a:lnTo>
                    <a:pt x="0" y="253"/>
                  </a:lnTo>
                  <a:lnTo>
                    <a:pt x="9" y="218"/>
                  </a:lnTo>
                  <a:lnTo>
                    <a:pt x="19" y="185"/>
                  </a:lnTo>
                  <a:lnTo>
                    <a:pt x="33" y="153"/>
                  </a:lnTo>
                  <a:lnTo>
                    <a:pt x="47" y="122"/>
                  </a:lnTo>
                  <a:lnTo>
                    <a:pt x="63" y="91"/>
                  </a:lnTo>
                  <a:lnTo>
                    <a:pt x="80" y="61"/>
                  </a:lnTo>
                  <a:lnTo>
                    <a:pt x="99" y="31"/>
                  </a:lnTo>
                  <a:lnTo>
                    <a:pt x="118" y="0"/>
                  </a:lnTo>
                  <a:lnTo>
                    <a:pt x="164" y="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76" name="Freeform 72"/>
            <p:cNvSpPr>
              <a:spLocks/>
            </p:cNvSpPr>
            <p:nvPr/>
          </p:nvSpPr>
          <p:spPr bwMode="auto">
            <a:xfrm>
              <a:off x="425" y="2492"/>
              <a:ext cx="55" cy="143"/>
            </a:xfrm>
            <a:custGeom>
              <a:avLst/>
              <a:gdLst>
                <a:gd name="T0" fmla="*/ 0 w 219"/>
                <a:gd name="T1" fmla="*/ 0 h 573"/>
                <a:gd name="T2" fmla="*/ 0 w 219"/>
                <a:gd name="T3" fmla="*/ 0 h 573"/>
                <a:gd name="T4" fmla="*/ 0 w 219"/>
                <a:gd name="T5" fmla="*/ 0 h 573"/>
                <a:gd name="T6" fmla="*/ 0 w 219"/>
                <a:gd name="T7" fmla="*/ 0 h 573"/>
                <a:gd name="T8" fmla="*/ 0 w 219"/>
                <a:gd name="T9" fmla="*/ 0 h 573"/>
                <a:gd name="T10" fmla="*/ 0 w 219"/>
                <a:gd name="T11" fmla="*/ 0 h 573"/>
                <a:gd name="T12" fmla="*/ 0 w 219"/>
                <a:gd name="T13" fmla="*/ 0 h 573"/>
                <a:gd name="T14" fmla="*/ 0 w 219"/>
                <a:gd name="T15" fmla="*/ 0 h 573"/>
                <a:gd name="T16" fmla="*/ 0 w 219"/>
                <a:gd name="T17" fmla="*/ 0 h 573"/>
                <a:gd name="T18" fmla="*/ 0 w 219"/>
                <a:gd name="T19" fmla="*/ 0 h 573"/>
                <a:gd name="T20" fmla="*/ 0 w 219"/>
                <a:gd name="T21" fmla="*/ 0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573"/>
                <a:gd name="T35" fmla="*/ 219 w 219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573">
                  <a:moveTo>
                    <a:pt x="50" y="74"/>
                  </a:moveTo>
                  <a:lnTo>
                    <a:pt x="44" y="208"/>
                  </a:lnTo>
                  <a:lnTo>
                    <a:pt x="82" y="377"/>
                  </a:lnTo>
                  <a:lnTo>
                    <a:pt x="219" y="573"/>
                  </a:lnTo>
                  <a:lnTo>
                    <a:pt x="163" y="560"/>
                  </a:lnTo>
                  <a:lnTo>
                    <a:pt x="88" y="460"/>
                  </a:lnTo>
                  <a:lnTo>
                    <a:pt x="25" y="327"/>
                  </a:lnTo>
                  <a:lnTo>
                    <a:pt x="0" y="194"/>
                  </a:lnTo>
                  <a:lnTo>
                    <a:pt x="0" y="88"/>
                  </a:lnTo>
                  <a:lnTo>
                    <a:pt x="63" y="0"/>
                  </a:lnTo>
                  <a:lnTo>
                    <a:pt x="50" y="7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77" name="Freeform 73"/>
            <p:cNvSpPr>
              <a:spLocks/>
            </p:cNvSpPr>
            <p:nvPr/>
          </p:nvSpPr>
          <p:spPr bwMode="auto">
            <a:xfrm>
              <a:off x="527" y="2440"/>
              <a:ext cx="23" cy="199"/>
            </a:xfrm>
            <a:custGeom>
              <a:avLst/>
              <a:gdLst>
                <a:gd name="T0" fmla="*/ 0 w 93"/>
                <a:gd name="T1" fmla="*/ 0 h 796"/>
                <a:gd name="T2" fmla="*/ 0 w 93"/>
                <a:gd name="T3" fmla="*/ 0 h 796"/>
                <a:gd name="T4" fmla="*/ 0 w 93"/>
                <a:gd name="T5" fmla="*/ 0 h 796"/>
                <a:gd name="T6" fmla="*/ 0 w 93"/>
                <a:gd name="T7" fmla="*/ 0 h 796"/>
                <a:gd name="T8" fmla="*/ 0 w 93"/>
                <a:gd name="T9" fmla="*/ 0 h 796"/>
                <a:gd name="T10" fmla="*/ 0 w 93"/>
                <a:gd name="T11" fmla="*/ 1 h 796"/>
                <a:gd name="T12" fmla="*/ 0 w 93"/>
                <a:gd name="T13" fmla="*/ 1 h 796"/>
                <a:gd name="T14" fmla="*/ 0 w 93"/>
                <a:gd name="T15" fmla="*/ 1 h 796"/>
                <a:gd name="T16" fmla="*/ 0 w 93"/>
                <a:gd name="T17" fmla="*/ 1 h 796"/>
                <a:gd name="T18" fmla="*/ 0 w 93"/>
                <a:gd name="T19" fmla="*/ 1 h 796"/>
                <a:gd name="T20" fmla="*/ 0 w 93"/>
                <a:gd name="T21" fmla="*/ 1 h 796"/>
                <a:gd name="T22" fmla="*/ 0 w 93"/>
                <a:gd name="T23" fmla="*/ 1 h 796"/>
                <a:gd name="T24" fmla="*/ 0 w 93"/>
                <a:gd name="T25" fmla="*/ 1 h 796"/>
                <a:gd name="T26" fmla="*/ 0 w 93"/>
                <a:gd name="T27" fmla="*/ 1 h 796"/>
                <a:gd name="T28" fmla="*/ 0 w 93"/>
                <a:gd name="T29" fmla="*/ 1 h 796"/>
                <a:gd name="T30" fmla="*/ 0 w 93"/>
                <a:gd name="T31" fmla="*/ 0 h 796"/>
                <a:gd name="T32" fmla="*/ 0 w 93"/>
                <a:gd name="T33" fmla="*/ 0 h 796"/>
                <a:gd name="T34" fmla="*/ 0 w 93"/>
                <a:gd name="T35" fmla="*/ 0 h 796"/>
                <a:gd name="T36" fmla="*/ 0 w 93"/>
                <a:gd name="T37" fmla="*/ 0 h 7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96"/>
                <a:gd name="T59" fmla="*/ 93 w 93"/>
                <a:gd name="T60" fmla="*/ 796 h 7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96">
                  <a:moveTo>
                    <a:pt x="63" y="0"/>
                  </a:moveTo>
                  <a:lnTo>
                    <a:pt x="28" y="49"/>
                  </a:lnTo>
                  <a:lnTo>
                    <a:pt x="14" y="141"/>
                  </a:lnTo>
                  <a:lnTo>
                    <a:pt x="5" y="233"/>
                  </a:lnTo>
                  <a:lnTo>
                    <a:pt x="0" y="322"/>
                  </a:lnTo>
                  <a:lnTo>
                    <a:pt x="0" y="411"/>
                  </a:lnTo>
                  <a:lnTo>
                    <a:pt x="5" y="500"/>
                  </a:lnTo>
                  <a:lnTo>
                    <a:pt x="14" y="591"/>
                  </a:lnTo>
                  <a:lnTo>
                    <a:pt x="29" y="684"/>
                  </a:lnTo>
                  <a:lnTo>
                    <a:pt x="49" y="782"/>
                  </a:lnTo>
                  <a:lnTo>
                    <a:pt x="93" y="796"/>
                  </a:lnTo>
                  <a:lnTo>
                    <a:pt x="65" y="698"/>
                  </a:lnTo>
                  <a:lnTo>
                    <a:pt x="47" y="591"/>
                  </a:lnTo>
                  <a:lnTo>
                    <a:pt x="35" y="481"/>
                  </a:lnTo>
                  <a:lnTo>
                    <a:pt x="32" y="371"/>
                  </a:lnTo>
                  <a:lnTo>
                    <a:pt x="33" y="264"/>
                  </a:lnTo>
                  <a:lnTo>
                    <a:pt x="39" y="164"/>
                  </a:lnTo>
                  <a:lnTo>
                    <a:pt x="49" y="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78" name="Freeform 74"/>
            <p:cNvSpPr>
              <a:spLocks/>
            </p:cNvSpPr>
            <p:nvPr/>
          </p:nvSpPr>
          <p:spPr bwMode="auto">
            <a:xfrm>
              <a:off x="634" y="2448"/>
              <a:ext cx="19" cy="185"/>
            </a:xfrm>
            <a:custGeom>
              <a:avLst/>
              <a:gdLst>
                <a:gd name="T0" fmla="*/ 0 w 78"/>
                <a:gd name="T1" fmla="*/ 0 h 741"/>
                <a:gd name="T2" fmla="*/ 0 w 78"/>
                <a:gd name="T3" fmla="*/ 0 h 741"/>
                <a:gd name="T4" fmla="*/ 0 w 78"/>
                <a:gd name="T5" fmla="*/ 0 h 741"/>
                <a:gd name="T6" fmla="*/ 0 w 78"/>
                <a:gd name="T7" fmla="*/ 0 h 741"/>
                <a:gd name="T8" fmla="*/ 0 w 78"/>
                <a:gd name="T9" fmla="*/ 0 h 741"/>
                <a:gd name="T10" fmla="*/ 0 w 78"/>
                <a:gd name="T11" fmla="*/ 0 h 741"/>
                <a:gd name="T12" fmla="*/ 0 w 78"/>
                <a:gd name="T13" fmla="*/ 0 h 741"/>
                <a:gd name="T14" fmla="*/ 0 w 78"/>
                <a:gd name="T15" fmla="*/ 0 h 741"/>
                <a:gd name="T16" fmla="*/ 0 w 78"/>
                <a:gd name="T17" fmla="*/ 1 h 741"/>
                <a:gd name="T18" fmla="*/ 0 w 78"/>
                <a:gd name="T19" fmla="*/ 1 h 741"/>
                <a:gd name="T20" fmla="*/ 0 w 78"/>
                <a:gd name="T21" fmla="*/ 0 h 741"/>
                <a:gd name="T22" fmla="*/ 0 w 78"/>
                <a:gd name="T23" fmla="*/ 0 h 741"/>
                <a:gd name="T24" fmla="*/ 0 w 78"/>
                <a:gd name="T25" fmla="*/ 0 h 741"/>
                <a:gd name="T26" fmla="*/ 0 w 78"/>
                <a:gd name="T27" fmla="*/ 0 h 741"/>
                <a:gd name="T28" fmla="*/ 0 w 78"/>
                <a:gd name="T29" fmla="*/ 0 h 741"/>
                <a:gd name="T30" fmla="*/ 0 w 78"/>
                <a:gd name="T31" fmla="*/ 0 h 7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741"/>
                <a:gd name="T50" fmla="*/ 78 w 78"/>
                <a:gd name="T51" fmla="*/ 741 h 7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741">
                  <a:moveTo>
                    <a:pt x="33" y="0"/>
                  </a:moveTo>
                  <a:lnTo>
                    <a:pt x="43" y="95"/>
                  </a:lnTo>
                  <a:lnTo>
                    <a:pt x="49" y="188"/>
                  </a:lnTo>
                  <a:lnTo>
                    <a:pt x="51" y="279"/>
                  </a:lnTo>
                  <a:lnTo>
                    <a:pt x="48" y="371"/>
                  </a:lnTo>
                  <a:lnTo>
                    <a:pt x="42" y="462"/>
                  </a:lnTo>
                  <a:lnTo>
                    <a:pt x="32" y="554"/>
                  </a:lnTo>
                  <a:lnTo>
                    <a:pt x="18" y="647"/>
                  </a:lnTo>
                  <a:lnTo>
                    <a:pt x="0" y="741"/>
                  </a:lnTo>
                  <a:lnTo>
                    <a:pt x="46" y="733"/>
                  </a:lnTo>
                  <a:lnTo>
                    <a:pt x="71" y="534"/>
                  </a:lnTo>
                  <a:lnTo>
                    <a:pt x="77" y="405"/>
                  </a:lnTo>
                  <a:lnTo>
                    <a:pt x="78" y="297"/>
                  </a:lnTo>
                  <a:lnTo>
                    <a:pt x="74" y="193"/>
                  </a:lnTo>
                  <a:lnTo>
                    <a:pt x="69" y="7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79" name="Freeform 75"/>
            <p:cNvSpPr>
              <a:spLocks/>
            </p:cNvSpPr>
            <p:nvPr/>
          </p:nvSpPr>
          <p:spPr bwMode="auto">
            <a:xfrm>
              <a:off x="421" y="2699"/>
              <a:ext cx="318" cy="38"/>
            </a:xfrm>
            <a:custGeom>
              <a:avLst/>
              <a:gdLst>
                <a:gd name="T0" fmla="*/ 0 w 1274"/>
                <a:gd name="T1" fmla="*/ 0 h 150"/>
                <a:gd name="T2" fmla="*/ 0 w 1274"/>
                <a:gd name="T3" fmla="*/ 0 h 150"/>
                <a:gd name="T4" fmla="*/ 0 w 1274"/>
                <a:gd name="T5" fmla="*/ 0 h 150"/>
                <a:gd name="T6" fmla="*/ 0 w 1274"/>
                <a:gd name="T7" fmla="*/ 0 h 150"/>
                <a:gd name="T8" fmla="*/ 0 w 1274"/>
                <a:gd name="T9" fmla="*/ 0 h 150"/>
                <a:gd name="T10" fmla="*/ 0 w 1274"/>
                <a:gd name="T11" fmla="*/ 0 h 150"/>
                <a:gd name="T12" fmla="*/ 0 w 1274"/>
                <a:gd name="T13" fmla="*/ 0 h 150"/>
                <a:gd name="T14" fmla="*/ 0 w 1274"/>
                <a:gd name="T15" fmla="*/ 0 h 150"/>
                <a:gd name="T16" fmla="*/ 1 w 1274"/>
                <a:gd name="T17" fmla="*/ 0 h 150"/>
                <a:gd name="T18" fmla="*/ 1 w 1274"/>
                <a:gd name="T19" fmla="*/ 0 h 150"/>
                <a:gd name="T20" fmla="*/ 1 w 1274"/>
                <a:gd name="T21" fmla="*/ 0 h 150"/>
                <a:gd name="T22" fmla="*/ 1 w 1274"/>
                <a:gd name="T23" fmla="*/ 0 h 150"/>
                <a:gd name="T24" fmla="*/ 1 w 1274"/>
                <a:gd name="T25" fmla="*/ 0 h 150"/>
                <a:gd name="T26" fmla="*/ 1 w 1274"/>
                <a:gd name="T27" fmla="*/ 0 h 150"/>
                <a:gd name="T28" fmla="*/ 1 w 1274"/>
                <a:gd name="T29" fmla="*/ 0 h 150"/>
                <a:gd name="T30" fmla="*/ 1 w 1274"/>
                <a:gd name="T31" fmla="*/ 0 h 150"/>
                <a:gd name="T32" fmla="*/ 1 w 1274"/>
                <a:gd name="T33" fmla="*/ 0 h 150"/>
                <a:gd name="T34" fmla="*/ 1 w 1274"/>
                <a:gd name="T35" fmla="*/ 0 h 150"/>
                <a:gd name="T36" fmla="*/ 1 w 1274"/>
                <a:gd name="T37" fmla="*/ 0 h 150"/>
                <a:gd name="T38" fmla="*/ 1 w 1274"/>
                <a:gd name="T39" fmla="*/ 0 h 150"/>
                <a:gd name="T40" fmla="*/ 1 w 1274"/>
                <a:gd name="T41" fmla="*/ 0 h 150"/>
                <a:gd name="T42" fmla="*/ 1 w 1274"/>
                <a:gd name="T43" fmla="*/ 0 h 150"/>
                <a:gd name="T44" fmla="*/ 1 w 1274"/>
                <a:gd name="T45" fmla="*/ 0 h 150"/>
                <a:gd name="T46" fmla="*/ 1 w 1274"/>
                <a:gd name="T47" fmla="*/ 0 h 150"/>
                <a:gd name="T48" fmla="*/ 0 w 1274"/>
                <a:gd name="T49" fmla="*/ 0 h 150"/>
                <a:gd name="T50" fmla="*/ 0 w 1274"/>
                <a:gd name="T51" fmla="*/ 0 h 150"/>
                <a:gd name="T52" fmla="*/ 0 w 1274"/>
                <a:gd name="T53" fmla="*/ 0 h 150"/>
                <a:gd name="T54" fmla="*/ 0 w 1274"/>
                <a:gd name="T55" fmla="*/ 0 h 150"/>
                <a:gd name="T56" fmla="*/ 0 w 1274"/>
                <a:gd name="T57" fmla="*/ 0 h 150"/>
                <a:gd name="T58" fmla="*/ 0 w 1274"/>
                <a:gd name="T59" fmla="*/ 0 h 150"/>
                <a:gd name="T60" fmla="*/ 0 w 1274"/>
                <a:gd name="T61" fmla="*/ 0 h 150"/>
                <a:gd name="T62" fmla="*/ 0 w 1274"/>
                <a:gd name="T63" fmla="*/ 0 h 150"/>
                <a:gd name="T64" fmla="*/ 0 w 1274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4"/>
                <a:gd name="T100" fmla="*/ 0 h 150"/>
                <a:gd name="T101" fmla="*/ 1274 w 1274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4" h="150">
                  <a:moveTo>
                    <a:pt x="20" y="27"/>
                  </a:moveTo>
                  <a:lnTo>
                    <a:pt x="65" y="39"/>
                  </a:lnTo>
                  <a:lnTo>
                    <a:pt x="110" y="49"/>
                  </a:lnTo>
                  <a:lnTo>
                    <a:pt x="154" y="57"/>
                  </a:lnTo>
                  <a:lnTo>
                    <a:pt x="196" y="66"/>
                  </a:lnTo>
                  <a:lnTo>
                    <a:pt x="239" y="74"/>
                  </a:lnTo>
                  <a:lnTo>
                    <a:pt x="282" y="81"/>
                  </a:lnTo>
                  <a:lnTo>
                    <a:pt x="323" y="87"/>
                  </a:lnTo>
                  <a:lnTo>
                    <a:pt x="364" y="94"/>
                  </a:lnTo>
                  <a:lnTo>
                    <a:pt x="406" y="98"/>
                  </a:lnTo>
                  <a:lnTo>
                    <a:pt x="446" y="103"/>
                  </a:lnTo>
                  <a:lnTo>
                    <a:pt x="486" y="105"/>
                  </a:lnTo>
                  <a:lnTo>
                    <a:pt x="525" y="108"/>
                  </a:lnTo>
                  <a:lnTo>
                    <a:pt x="563" y="110"/>
                  </a:lnTo>
                  <a:lnTo>
                    <a:pt x="602" y="110"/>
                  </a:lnTo>
                  <a:lnTo>
                    <a:pt x="641" y="111"/>
                  </a:lnTo>
                  <a:lnTo>
                    <a:pt x="679" y="110"/>
                  </a:lnTo>
                  <a:lnTo>
                    <a:pt x="716" y="109"/>
                  </a:lnTo>
                  <a:lnTo>
                    <a:pt x="754" y="108"/>
                  </a:lnTo>
                  <a:lnTo>
                    <a:pt x="791" y="104"/>
                  </a:lnTo>
                  <a:lnTo>
                    <a:pt x="828" y="101"/>
                  </a:lnTo>
                  <a:lnTo>
                    <a:pt x="865" y="96"/>
                  </a:lnTo>
                  <a:lnTo>
                    <a:pt x="902" y="91"/>
                  </a:lnTo>
                  <a:lnTo>
                    <a:pt x="938" y="86"/>
                  </a:lnTo>
                  <a:lnTo>
                    <a:pt x="974" y="79"/>
                  </a:lnTo>
                  <a:lnTo>
                    <a:pt x="1011" y="72"/>
                  </a:lnTo>
                  <a:lnTo>
                    <a:pt x="1047" y="64"/>
                  </a:lnTo>
                  <a:lnTo>
                    <a:pt x="1083" y="55"/>
                  </a:lnTo>
                  <a:lnTo>
                    <a:pt x="1119" y="45"/>
                  </a:lnTo>
                  <a:lnTo>
                    <a:pt x="1156" y="35"/>
                  </a:lnTo>
                  <a:lnTo>
                    <a:pt x="1192" y="24"/>
                  </a:lnTo>
                  <a:lnTo>
                    <a:pt x="1228" y="12"/>
                  </a:lnTo>
                  <a:lnTo>
                    <a:pt x="1265" y="0"/>
                  </a:lnTo>
                  <a:lnTo>
                    <a:pt x="1274" y="49"/>
                  </a:lnTo>
                  <a:lnTo>
                    <a:pt x="1231" y="62"/>
                  </a:lnTo>
                  <a:lnTo>
                    <a:pt x="1188" y="75"/>
                  </a:lnTo>
                  <a:lnTo>
                    <a:pt x="1147" y="86"/>
                  </a:lnTo>
                  <a:lnTo>
                    <a:pt x="1106" y="96"/>
                  </a:lnTo>
                  <a:lnTo>
                    <a:pt x="1066" y="105"/>
                  </a:lnTo>
                  <a:lnTo>
                    <a:pt x="1026" y="114"/>
                  </a:lnTo>
                  <a:lnTo>
                    <a:pt x="985" y="121"/>
                  </a:lnTo>
                  <a:lnTo>
                    <a:pt x="947" y="128"/>
                  </a:lnTo>
                  <a:lnTo>
                    <a:pt x="907" y="134"/>
                  </a:lnTo>
                  <a:lnTo>
                    <a:pt x="869" y="139"/>
                  </a:lnTo>
                  <a:lnTo>
                    <a:pt x="830" y="143"/>
                  </a:lnTo>
                  <a:lnTo>
                    <a:pt x="791" y="145"/>
                  </a:lnTo>
                  <a:lnTo>
                    <a:pt x="754" y="148"/>
                  </a:lnTo>
                  <a:lnTo>
                    <a:pt x="716" y="149"/>
                  </a:lnTo>
                  <a:lnTo>
                    <a:pt x="677" y="150"/>
                  </a:lnTo>
                  <a:lnTo>
                    <a:pt x="640" y="150"/>
                  </a:lnTo>
                  <a:lnTo>
                    <a:pt x="602" y="149"/>
                  </a:lnTo>
                  <a:lnTo>
                    <a:pt x="565" y="148"/>
                  </a:lnTo>
                  <a:lnTo>
                    <a:pt x="526" y="146"/>
                  </a:lnTo>
                  <a:lnTo>
                    <a:pt x="488" y="143"/>
                  </a:lnTo>
                  <a:lnTo>
                    <a:pt x="449" y="140"/>
                  </a:lnTo>
                  <a:lnTo>
                    <a:pt x="411" y="136"/>
                  </a:lnTo>
                  <a:lnTo>
                    <a:pt x="372" y="131"/>
                  </a:lnTo>
                  <a:lnTo>
                    <a:pt x="332" y="126"/>
                  </a:lnTo>
                  <a:lnTo>
                    <a:pt x="293" y="120"/>
                  </a:lnTo>
                  <a:lnTo>
                    <a:pt x="253" y="114"/>
                  </a:lnTo>
                  <a:lnTo>
                    <a:pt x="211" y="108"/>
                  </a:lnTo>
                  <a:lnTo>
                    <a:pt x="170" y="100"/>
                  </a:lnTo>
                  <a:lnTo>
                    <a:pt x="129" y="92"/>
                  </a:lnTo>
                  <a:lnTo>
                    <a:pt x="86" y="85"/>
                  </a:lnTo>
                  <a:lnTo>
                    <a:pt x="44" y="76"/>
                  </a:lnTo>
                  <a:lnTo>
                    <a:pt x="0" y="6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80" name="Freeform 76"/>
            <p:cNvSpPr>
              <a:spLocks/>
            </p:cNvSpPr>
            <p:nvPr/>
          </p:nvSpPr>
          <p:spPr bwMode="auto">
            <a:xfrm>
              <a:off x="418" y="2779"/>
              <a:ext cx="321" cy="46"/>
            </a:xfrm>
            <a:custGeom>
              <a:avLst/>
              <a:gdLst>
                <a:gd name="T0" fmla="*/ 0 w 1283"/>
                <a:gd name="T1" fmla="*/ 0 h 183"/>
                <a:gd name="T2" fmla="*/ 0 w 1283"/>
                <a:gd name="T3" fmla="*/ 0 h 183"/>
                <a:gd name="T4" fmla="*/ 0 w 1283"/>
                <a:gd name="T5" fmla="*/ 0 h 183"/>
                <a:gd name="T6" fmla="*/ 0 w 1283"/>
                <a:gd name="T7" fmla="*/ 0 h 183"/>
                <a:gd name="T8" fmla="*/ 1 w 1283"/>
                <a:gd name="T9" fmla="*/ 0 h 183"/>
                <a:gd name="T10" fmla="*/ 1 w 1283"/>
                <a:gd name="T11" fmla="*/ 0 h 183"/>
                <a:gd name="T12" fmla="*/ 1 w 1283"/>
                <a:gd name="T13" fmla="*/ 0 h 183"/>
                <a:gd name="T14" fmla="*/ 1 w 1283"/>
                <a:gd name="T15" fmla="*/ 0 h 183"/>
                <a:gd name="T16" fmla="*/ 1 w 1283"/>
                <a:gd name="T17" fmla="*/ 0 h 183"/>
                <a:gd name="T18" fmla="*/ 1 w 1283"/>
                <a:gd name="T19" fmla="*/ 0 h 183"/>
                <a:gd name="T20" fmla="*/ 1 w 1283"/>
                <a:gd name="T21" fmla="*/ 0 h 183"/>
                <a:gd name="T22" fmla="*/ 1 w 1283"/>
                <a:gd name="T23" fmla="*/ 0 h 183"/>
                <a:gd name="T24" fmla="*/ 1 w 1283"/>
                <a:gd name="T25" fmla="*/ 0 h 183"/>
                <a:gd name="T26" fmla="*/ 1 w 1283"/>
                <a:gd name="T27" fmla="*/ 0 h 183"/>
                <a:gd name="T28" fmla="*/ 1 w 1283"/>
                <a:gd name="T29" fmla="*/ 0 h 183"/>
                <a:gd name="T30" fmla="*/ 1 w 1283"/>
                <a:gd name="T31" fmla="*/ 0 h 183"/>
                <a:gd name="T32" fmla="*/ 1 w 1283"/>
                <a:gd name="T33" fmla="*/ 0 h 183"/>
                <a:gd name="T34" fmla="*/ 1 w 1283"/>
                <a:gd name="T35" fmla="*/ 0 h 183"/>
                <a:gd name="T36" fmla="*/ 1 w 1283"/>
                <a:gd name="T37" fmla="*/ 0 h 183"/>
                <a:gd name="T38" fmla="*/ 1 w 1283"/>
                <a:gd name="T39" fmla="*/ 0 h 183"/>
                <a:gd name="T40" fmla="*/ 1 w 1283"/>
                <a:gd name="T41" fmla="*/ 0 h 183"/>
                <a:gd name="T42" fmla="*/ 1 w 1283"/>
                <a:gd name="T43" fmla="*/ 0 h 183"/>
                <a:gd name="T44" fmla="*/ 1 w 1283"/>
                <a:gd name="T45" fmla="*/ 0 h 183"/>
                <a:gd name="T46" fmla="*/ 1 w 1283"/>
                <a:gd name="T47" fmla="*/ 0 h 183"/>
                <a:gd name="T48" fmla="*/ 1 w 1283"/>
                <a:gd name="T49" fmla="*/ 0 h 183"/>
                <a:gd name="T50" fmla="*/ 1 w 1283"/>
                <a:gd name="T51" fmla="*/ 0 h 183"/>
                <a:gd name="T52" fmla="*/ 1 w 1283"/>
                <a:gd name="T53" fmla="*/ 0 h 183"/>
                <a:gd name="T54" fmla="*/ 1 w 1283"/>
                <a:gd name="T55" fmla="*/ 0 h 183"/>
                <a:gd name="T56" fmla="*/ 0 w 1283"/>
                <a:gd name="T57" fmla="*/ 0 h 183"/>
                <a:gd name="T58" fmla="*/ 0 w 1283"/>
                <a:gd name="T59" fmla="*/ 0 h 183"/>
                <a:gd name="T60" fmla="*/ 0 w 1283"/>
                <a:gd name="T61" fmla="*/ 0 h 183"/>
                <a:gd name="T62" fmla="*/ 0 w 1283"/>
                <a:gd name="T63" fmla="*/ 0 h 183"/>
                <a:gd name="T64" fmla="*/ 0 w 1283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3"/>
                <a:gd name="T100" fmla="*/ 0 h 183"/>
                <a:gd name="T101" fmla="*/ 1283 w 1283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3" h="183">
                  <a:moveTo>
                    <a:pt x="29" y="29"/>
                  </a:moveTo>
                  <a:lnTo>
                    <a:pt x="74" y="41"/>
                  </a:lnTo>
                  <a:lnTo>
                    <a:pt x="119" y="54"/>
                  </a:lnTo>
                  <a:lnTo>
                    <a:pt x="163" y="66"/>
                  </a:lnTo>
                  <a:lnTo>
                    <a:pt x="207" y="76"/>
                  </a:lnTo>
                  <a:lnTo>
                    <a:pt x="249" y="86"/>
                  </a:lnTo>
                  <a:lnTo>
                    <a:pt x="292" y="96"/>
                  </a:lnTo>
                  <a:lnTo>
                    <a:pt x="333" y="104"/>
                  </a:lnTo>
                  <a:lnTo>
                    <a:pt x="374" y="113"/>
                  </a:lnTo>
                  <a:lnTo>
                    <a:pt x="416" y="119"/>
                  </a:lnTo>
                  <a:lnTo>
                    <a:pt x="456" y="125"/>
                  </a:lnTo>
                  <a:lnTo>
                    <a:pt x="496" y="130"/>
                  </a:lnTo>
                  <a:lnTo>
                    <a:pt x="536" y="134"/>
                  </a:lnTo>
                  <a:lnTo>
                    <a:pt x="576" y="138"/>
                  </a:lnTo>
                  <a:lnTo>
                    <a:pt x="615" y="140"/>
                  </a:lnTo>
                  <a:lnTo>
                    <a:pt x="654" y="141"/>
                  </a:lnTo>
                  <a:lnTo>
                    <a:pt x="691" y="141"/>
                  </a:lnTo>
                  <a:lnTo>
                    <a:pt x="730" y="141"/>
                  </a:lnTo>
                  <a:lnTo>
                    <a:pt x="768" y="139"/>
                  </a:lnTo>
                  <a:lnTo>
                    <a:pt x="805" y="136"/>
                  </a:lnTo>
                  <a:lnTo>
                    <a:pt x="843" y="133"/>
                  </a:lnTo>
                  <a:lnTo>
                    <a:pt x="880" y="129"/>
                  </a:lnTo>
                  <a:lnTo>
                    <a:pt x="917" y="123"/>
                  </a:lnTo>
                  <a:lnTo>
                    <a:pt x="954" y="115"/>
                  </a:lnTo>
                  <a:lnTo>
                    <a:pt x="991" y="108"/>
                  </a:lnTo>
                  <a:lnTo>
                    <a:pt x="1027" y="98"/>
                  </a:lnTo>
                  <a:lnTo>
                    <a:pt x="1063" y="88"/>
                  </a:lnTo>
                  <a:lnTo>
                    <a:pt x="1101" y="76"/>
                  </a:lnTo>
                  <a:lnTo>
                    <a:pt x="1137" y="64"/>
                  </a:lnTo>
                  <a:lnTo>
                    <a:pt x="1174" y="50"/>
                  </a:lnTo>
                  <a:lnTo>
                    <a:pt x="1210" y="34"/>
                  </a:lnTo>
                  <a:lnTo>
                    <a:pt x="1246" y="17"/>
                  </a:lnTo>
                  <a:lnTo>
                    <a:pt x="1283" y="0"/>
                  </a:lnTo>
                  <a:lnTo>
                    <a:pt x="1283" y="49"/>
                  </a:lnTo>
                  <a:lnTo>
                    <a:pt x="1240" y="68"/>
                  </a:lnTo>
                  <a:lnTo>
                    <a:pt x="1197" y="85"/>
                  </a:lnTo>
                  <a:lnTo>
                    <a:pt x="1156" y="101"/>
                  </a:lnTo>
                  <a:lnTo>
                    <a:pt x="1115" y="115"/>
                  </a:lnTo>
                  <a:lnTo>
                    <a:pt x="1073" y="129"/>
                  </a:lnTo>
                  <a:lnTo>
                    <a:pt x="1033" y="140"/>
                  </a:lnTo>
                  <a:lnTo>
                    <a:pt x="993" y="149"/>
                  </a:lnTo>
                  <a:lnTo>
                    <a:pt x="953" y="158"/>
                  </a:lnTo>
                  <a:lnTo>
                    <a:pt x="914" y="165"/>
                  </a:lnTo>
                  <a:lnTo>
                    <a:pt x="875" y="172"/>
                  </a:lnTo>
                  <a:lnTo>
                    <a:pt x="837" y="177"/>
                  </a:lnTo>
                  <a:lnTo>
                    <a:pt x="798" y="179"/>
                  </a:lnTo>
                  <a:lnTo>
                    <a:pt x="759" y="182"/>
                  </a:lnTo>
                  <a:lnTo>
                    <a:pt x="721" y="183"/>
                  </a:lnTo>
                  <a:lnTo>
                    <a:pt x="683" y="183"/>
                  </a:lnTo>
                  <a:lnTo>
                    <a:pt x="645" y="183"/>
                  </a:lnTo>
                  <a:lnTo>
                    <a:pt x="606" y="180"/>
                  </a:lnTo>
                  <a:lnTo>
                    <a:pt x="567" y="178"/>
                  </a:lnTo>
                  <a:lnTo>
                    <a:pt x="530" y="174"/>
                  </a:lnTo>
                  <a:lnTo>
                    <a:pt x="491" y="170"/>
                  </a:lnTo>
                  <a:lnTo>
                    <a:pt x="452" y="164"/>
                  </a:lnTo>
                  <a:lnTo>
                    <a:pt x="413" y="159"/>
                  </a:lnTo>
                  <a:lnTo>
                    <a:pt x="373" y="151"/>
                  </a:lnTo>
                  <a:lnTo>
                    <a:pt x="333" y="145"/>
                  </a:lnTo>
                  <a:lnTo>
                    <a:pt x="293" y="136"/>
                  </a:lnTo>
                  <a:lnTo>
                    <a:pt x="253" y="129"/>
                  </a:lnTo>
                  <a:lnTo>
                    <a:pt x="213" y="119"/>
                  </a:lnTo>
                  <a:lnTo>
                    <a:pt x="172" y="110"/>
                  </a:lnTo>
                  <a:lnTo>
                    <a:pt x="129" y="100"/>
                  </a:lnTo>
                  <a:lnTo>
                    <a:pt x="86" y="90"/>
                  </a:lnTo>
                  <a:lnTo>
                    <a:pt x="44" y="80"/>
                  </a:lnTo>
                  <a:lnTo>
                    <a:pt x="0" y="6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1619250" y="4437063"/>
            <a:ext cx="766763" cy="769937"/>
            <a:chOff x="346" y="2432"/>
            <a:chExt cx="483" cy="485"/>
          </a:xfrm>
        </p:grpSpPr>
        <p:sp>
          <p:nvSpPr>
            <p:cNvPr id="4215" name="Freeform 78"/>
            <p:cNvSpPr>
              <a:spLocks/>
            </p:cNvSpPr>
            <p:nvPr/>
          </p:nvSpPr>
          <p:spPr bwMode="auto">
            <a:xfrm>
              <a:off x="346" y="2432"/>
              <a:ext cx="483" cy="485"/>
            </a:xfrm>
            <a:custGeom>
              <a:avLst/>
              <a:gdLst>
                <a:gd name="T0" fmla="*/ 1 w 1933"/>
                <a:gd name="T1" fmla="*/ 0 h 1940"/>
                <a:gd name="T2" fmla="*/ 1 w 1933"/>
                <a:gd name="T3" fmla="*/ 0 h 1940"/>
                <a:gd name="T4" fmla="*/ 1 w 1933"/>
                <a:gd name="T5" fmla="*/ 0 h 1940"/>
                <a:gd name="T6" fmla="*/ 1 w 1933"/>
                <a:gd name="T7" fmla="*/ 0 h 1940"/>
                <a:gd name="T8" fmla="*/ 1 w 1933"/>
                <a:gd name="T9" fmla="*/ 0 h 1940"/>
                <a:gd name="T10" fmla="*/ 1 w 1933"/>
                <a:gd name="T11" fmla="*/ 0 h 1940"/>
                <a:gd name="T12" fmla="*/ 2 w 1933"/>
                <a:gd name="T13" fmla="*/ 1 h 1940"/>
                <a:gd name="T14" fmla="*/ 2 w 1933"/>
                <a:gd name="T15" fmla="*/ 1 h 1940"/>
                <a:gd name="T16" fmla="*/ 2 w 1933"/>
                <a:gd name="T17" fmla="*/ 1 h 1940"/>
                <a:gd name="T18" fmla="*/ 2 w 1933"/>
                <a:gd name="T19" fmla="*/ 1 h 1940"/>
                <a:gd name="T20" fmla="*/ 2 w 1933"/>
                <a:gd name="T21" fmla="*/ 1 h 1940"/>
                <a:gd name="T22" fmla="*/ 2 w 1933"/>
                <a:gd name="T23" fmla="*/ 1 h 1940"/>
                <a:gd name="T24" fmla="*/ 2 w 1933"/>
                <a:gd name="T25" fmla="*/ 1 h 1940"/>
                <a:gd name="T26" fmla="*/ 2 w 1933"/>
                <a:gd name="T27" fmla="*/ 2 h 1940"/>
                <a:gd name="T28" fmla="*/ 2 w 1933"/>
                <a:gd name="T29" fmla="*/ 2 h 1940"/>
                <a:gd name="T30" fmla="*/ 1 w 1933"/>
                <a:gd name="T31" fmla="*/ 2 h 1940"/>
                <a:gd name="T32" fmla="*/ 1 w 1933"/>
                <a:gd name="T33" fmla="*/ 2 h 1940"/>
                <a:gd name="T34" fmla="*/ 1 w 1933"/>
                <a:gd name="T35" fmla="*/ 2 h 1940"/>
                <a:gd name="T36" fmla="*/ 1 w 1933"/>
                <a:gd name="T37" fmla="*/ 2 h 1940"/>
                <a:gd name="T38" fmla="*/ 1 w 1933"/>
                <a:gd name="T39" fmla="*/ 2 h 1940"/>
                <a:gd name="T40" fmla="*/ 1 w 1933"/>
                <a:gd name="T41" fmla="*/ 2 h 1940"/>
                <a:gd name="T42" fmla="*/ 1 w 1933"/>
                <a:gd name="T43" fmla="*/ 2 h 1940"/>
                <a:gd name="T44" fmla="*/ 1 w 1933"/>
                <a:gd name="T45" fmla="*/ 2 h 1940"/>
                <a:gd name="T46" fmla="*/ 0 w 1933"/>
                <a:gd name="T47" fmla="*/ 2 h 1940"/>
                <a:gd name="T48" fmla="*/ 0 w 1933"/>
                <a:gd name="T49" fmla="*/ 2 h 1940"/>
                <a:gd name="T50" fmla="*/ 0 w 1933"/>
                <a:gd name="T51" fmla="*/ 2 h 1940"/>
                <a:gd name="T52" fmla="*/ 0 w 1933"/>
                <a:gd name="T53" fmla="*/ 2 h 1940"/>
                <a:gd name="T54" fmla="*/ 0 w 1933"/>
                <a:gd name="T55" fmla="*/ 2 h 1940"/>
                <a:gd name="T56" fmla="*/ 0 w 1933"/>
                <a:gd name="T57" fmla="*/ 2 h 1940"/>
                <a:gd name="T58" fmla="*/ 0 w 1933"/>
                <a:gd name="T59" fmla="*/ 1 h 1940"/>
                <a:gd name="T60" fmla="*/ 0 w 1933"/>
                <a:gd name="T61" fmla="*/ 1 h 1940"/>
                <a:gd name="T62" fmla="*/ 0 w 1933"/>
                <a:gd name="T63" fmla="*/ 1 h 1940"/>
                <a:gd name="T64" fmla="*/ 0 w 1933"/>
                <a:gd name="T65" fmla="*/ 1 h 1940"/>
                <a:gd name="T66" fmla="*/ 0 w 1933"/>
                <a:gd name="T67" fmla="*/ 1 h 1940"/>
                <a:gd name="T68" fmla="*/ 0 w 1933"/>
                <a:gd name="T69" fmla="*/ 1 h 1940"/>
                <a:gd name="T70" fmla="*/ 0 w 1933"/>
                <a:gd name="T71" fmla="*/ 1 h 1940"/>
                <a:gd name="T72" fmla="*/ 0 w 1933"/>
                <a:gd name="T73" fmla="*/ 1 h 1940"/>
                <a:gd name="T74" fmla="*/ 0 w 1933"/>
                <a:gd name="T75" fmla="*/ 0 h 1940"/>
                <a:gd name="T76" fmla="*/ 0 w 1933"/>
                <a:gd name="T77" fmla="*/ 0 h 1940"/>
                <a:gd name="T78" fmla="*/ 0 w 1933"/>
                <a:gd name="T79" fmla="*/ 0 h 1940"/>
                <a:gd name="T80" fmla="*/ 0 w 1933"/>
                <a:gd name="T81" fmla="*/ 0 h 1940"/>
                <a:gd name="T82" fmla="*/ 1 w 1933"/>
                <a:gd name="T83" fmla="*/ 0 h 1940"/>
                <a:gd name="T84" fmla="*/ 1 w 1933"/>
                <a:gd name="T85" fmla="*/ 0 h 1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3"/>
                <a:gd name="T130" fmla="*/ 0 h 1940"/>
                <a:gd name="T131" fmla="*/ 1933 w 1933"/>
                <a:gd name="T132" fmla="*/ 1940 h 1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3" h="1940">
                  <a:moveTo>
                    <a:pt x="967" y="0"/>
                  </a:moveTo>
                  <a:lnTo>
                    <a:pt x="1017" y="1"/>
                  </a:lnTo>
                  <a:lnTo>
                    <a:pt x="1066" y="5"/>
                  </a:lnTo>
                  <a:lnTo>
                    <a:pt x="1114" y="11"/>
                  </a:lnTo>
                  <a:lnTo>
                    <a:pt x="1161" y="20"/>
                  </a:lnTo>
                  <a:lnTo>
                    <a:pt x="1208" y="31"/>
                  </a:lnTo>
                  <a:lnTo>
                    <a:pt x="1254" y="44"/>
                  </a:lnTo>
                  <a:lnTo>
                    <a:pt x="1299" y="59"/>
                  </a:lnTo>
                  <a:lnTo>
                    <a:pt x="1343" y="76"/>
                  </a:lnTo>
                  <a:lnTo>
                    <a:pt x="1386" y="96"/>
                  </a:lnTo>
                  <a:lnTo>
                    <a:pt x="1427" y="118"/>
                  </a:lnTo>
                  <a:lnTo>
                    <a:pt x="1467" y="142"/>
                  </a:lnTo>
                  <a:lnTo>
                    <a:pt x="1507" y="167"/>
                  </a:lnTo>
                  <a:lnTo>
                    <a:pt x="1545" y="194"/>
                  </a:lnTo>
                  <a:lnTo>
                    <a:pt x="1581" y="223"/>
                  </a:lnTo>
                  <a:lnTo>
                    <a:pt x="1616" y="253"/>
                  </a:lnTo>
                  <a:lnTo>
                    <a:pt x="1650" y="286"/>
                  </a:lnTo>
                  <a:lnTo>
                    <a:pt x="1681" y="320"/>
                  </a:lnTo>
                  <a:lnTo>
                    <a:pt x="1713" y="355"/>
                  </a:lnTo>
                  <a:lnTo>
                    <a:pt x="1741" y="391"/>
                  </a:lnTo>
                  <a:lnTo>
                    <a:pt x="1768" y="430"/>
                  </a:lnTo>
                  <a:lnTo>
                    <a:pt x="1793" y="469"/>
                  </a:lnTo>
                  <a:lnTo>
                    <a:pt x="1817" y="509"/>
                  </a:lnTo>
                  <a:lnTo>
                    <a:pt x="1838" y="551"/>
                  </a:lnTo>
                  <a:lnTo>
                    <a:pt x="1857" y="594"/>
                  </a:lnTo>
                  <a:lnTo>
                    <a:pt x="1874" y="638"/>
                  </a:lnTo>
                  <a:lnTo>
                    <a:pt x="1889" y="683"/>
                  </a:lnTo>
                  <a:lnTo>
                    <a:pt x="1903" y="729"/>
                  </a:lnTo>
                  <a:lnTo>
                    <a:pt x="1913" y="776"/>
                  </a:lnTo>
                  <a:lnTo>
                    <a:pt x="1922" y="823"/>
                  </a:lnTo>
                  <a:lnTo>
                    <a:pt x="1928" y="872"/>
                  </a:lnTo>
                  <a:lnTo>
                    <a:pt x="1932" y="921"/>
                  </a:lnTo>
                  <a:lnTo>
                    <a:pt x="1933" y="971"/>
                  </a:lnTo>
                  <a:lnTo>
                    <a:pt x="1932" y="1021"/>
                  </a:lnTo>
                  <a:lnTo>
                    <a:pt x="1928" y="1070"/>
                  </a:lnTo>
                  <a:lnTo>
                    <a:pt x="1922" y="1119"/>
                  </a:lnTo>
                  <a:lnTo>
                    <a:pt x="1913" y="1167"/>
                  </a:lnTo>
                  <a:lnTo>
                    <a:pt x="1903" y="1213"/>
                  </a:lnTo>
                  <a:lnTo>
                    <a:pt x="1889" y="1259"/>
                  </a:lnTo>
                  <a:lnTo>
                    <a:pt x="1874" y="1303"/>
                  </a:lnTo>
                  <a:lnTo>
                    <a:pt x="1857" y="1347"/>
                  </a:lnTo>
                  <a:lnTo>
                    <a:pt x="1838" y="1391"/>
                  </a:lnTo>
                  <a:lnTo>
                    <a:pt x="1817" y="1432"/>
                  </a:lnTo>
                  <a:lnTo>
                    <a:pt x="1793" y="1473"/>
                  </a:lnTo>
                  <a:lnTo>
                    <a:pt x="1768" y="1513"/>
                  </a:lnTo>
                  <a:lnTo>
                    <a:pt x="1741" y="1550"/>
                  </a:lnTo>
                  <a:lnTo>
                    <a:pt x="1713" y="1587"/>
                  </a:lnTo>
                  <a:lnTo>
                    <a:pt x="1681" y="1622"/>
                  </a:lnTo>
                  <a:lnTo>
                    <a:pt x="1650" y="1656"/>
                  </a:lnTo>
                  <a:lnTo>
                    <a:pt x="1616" y="1688"/>
                  </a:lnTo>
                  <a:lnTo>
                    <a:pt x="1581" y="1718"/>
                  </a:lnTo>
                  <a:lnTo>
                    <a:pt x="1545" y="1747"/>
                  </a:lnTo>
                  <a:lnTo>
                    <a:pt x="1507" y="1775"/>
                  </a:lnTo>
                  <a:lnTo>
                    <a:pt x="1467" y="1800"/>
                  </a:lnTo>
                  <a:lnTo>
                    <a:pt x="1427" y="1823"/>
                  </a:lnTo>
                  <a:lnTo>
                    <a:pt x="1386" y="1845"/>
                  </a:lnTo>
                  <a:lnTo>
                    <a:pt x="1343" y="1864"/>
                  </a:lnTo>
                  <a:lnTo>
                    <a:pt x="1299" y="1881"/>
                  </a:lnTo>
                  <a:lnTo>
                    <a:pt x="1254" y="1896"/>
                  </a:lnTo>
                  <a:lnTo>
                    <a:pt x="1208" y="1910"/>
                  </a:lnTo>
                  <a:lnTo>
                    <a:pt x="1161" y="1920"/>
                  </a:lnTo>
                  <a:lnTo>
                    <a:pt x="1114" y="1929"/>
                  </a:lnTo>
                  <a:lnTo>
                    <a:pt x="1066" y="1935"/>
                  </a:lnTo>
                  <a:lnTo>
                    <a:pt x="1017" y="1939"/>
                  </a:lnTo>
                  <a:lnTo>
                    <a:pt x="967" y="1940"/>
                  </a:lnTo>
                  <a:lnTo>
                    <a:pt x="917" y="1939"/>
                  </a:lnTo>
                  <a:lnTo>
                    <a:pt x="868" y="1935"/>
                  </a:lnTo>
                  <a:lnTo>
                    <a:pt x="821" y="1929"/>
                  </a:lnTo>
                  <a:lnTo>
                    <a:pt x="773" y="1920"/>
                  </a:lnTo>
                  <a:lnTo>
                    <a:pt x="727" y="1910"/>
                  </a:lnTo>
                  <a:lnTo>
                    <a:pt x="680" y="1896"/>
                  </a:lnTo>
                  <a:lnTo>
                    <a:pt x="635" y="1881"/>
                  </a:lnTo>
                  <a:lnTo>
                    <a:pt x="592" y="1864"/>
                  </a:lnTo>
                  <a:lnTo>
                    <a:pt x="549" y="1845"/>
                  </a:lnTo>
                  <a:lnTo>
                    <a:pt x="508" y="1823"/>
                  </a:lnTo>
                  <a:lnTo>
                    <a:pt x="466" y="1800"/>
                  </a:lnTo>
                  <a:lnTo>
                    <a:pt x="427" y="1775"/>
                  </a:lnTo>
                  <a:lnTo>
                    <a:pt x="390" y="1747"/>
                  </a:lnTo>
                  <a:lnTo>
                    <a:pt x="354" y="1718"/>
                  </a:lnTo>
                  <a:lnTo>
                    <a:pt x="317" y="1688"/>
                  </a:lnTo>
                  <a:lnTo>
                    <a:pt x="285" y="1656"/>
                  </a:lnTo>
                  <a:lnTo>
                    <a:pt x="252" y="1622"/>
                  </a:lnTo>
                  <a:lnTo>
                    <a:pt x="222" y="1587"/>
                  </a:lnTo>
                  <a:lnTo>
                    <a:pt x="193" y="1550"/>
                  </a:lnTo>
                  <a:lnTo>
                    <a:pt x="166" y="1513"/>
                  </a:lnTo>
                  <a:lnTo>
                    <a:pt x="141" y="1473"/>
                  </a:lnTo>
                  <a:lnTo>
                    <a:pt x="117" y="1432"/>
                  </a:lnTo>
                  <a:lnTo>
                    <a:pt x="96" y="1391"/>
                  </a:lnTo>
                  <a:lnTo>
                    <a:pt x="77" y="1347"/>
                  </a:lnTo>
                  <a:lnTo>
                    <a:pt x="59" y="1303"/>
                  </a:lnTo>
                  <a:lnTo>
                    <a:pt x="44" y="1259"/>
                  </a:lnTo>
                  <a:lnTo>
                    <a:pt x="30" y="1213"/>
                  </a:lnTo>
                  <a:lnTo>
                    <a:pt x="20" y="1167"/>
                  </a:lnTo>
                  <a:lnTo>
                    <a:pt x="12" y="1119"/>
                  </a:lnTo>
                  <a:lnTo>
                    <a:pt x="5" y="1070"/>
                  </a:lnTo>
                  <a:lnTo>
                    <a:pt x="2" y="1021"/>
                  </a:lnTo>
                  <a:lnTo>
                    <a:pt x="0" y="971"/>
                  </a:lnTo>
                  <a:lnTo>
                    <a:pt x="2" y="921"/>
                  </a:lnTo>
                  <a:lnTo>
                    <a:pt x="5" y="872"/>
                  </a:lnTo>
                  <a:lnTo>
                    <a:pt x="12" y="823"/>
                  </a:lnTo>
                  <a:lnTo>
                    <a:pt x="20" y="776"/>
                  </a:lnTo>
                  <a:lnTo>
                    <a:pt x="30" y="729"/>
                  </a:lnTo>
                  <a:lnTo>
                    <a:pt x="44" y="683"/>
                  </a:lnTo>
                  <a:lnTo>
                    <a:pt x="59" y="638"/>
                  </a:lnTo>
                  <a:lnTo>
                    <a:pt x="77" y="594"/>
                  </a:lnTo>
                  <a:lnTo>
                    <a:pt x="96" y="551"/>
                  </a:lnTo>
                  <a:lnTo>
                    <a:pt x="117" y="509"/>
                  </a:lnTo>
                  <a:lnTo>
                    <a:pt x="141" y="469"/>
                  </a:lnTo>
                  <a:lnTo>
                    <a:pt x="166" y="430"/>
                  </a:lnTo>
                  <a:lnTo>
                    <a:pt x="193" y="391"/>
                  </a:lnTo>
                  <a:lnTo>
                    <a:pt x="222" y="355"/>
                  </a:lnTo>
                  <a:lnTo>
                    <a:pt x="252" y="320"/>
                  </a:lnTo>
                  <a:lnTo>
                    <a:pt x="285" y="286"/>
                  </a:lnTo>
                  <a:lnTo>
                    <a:pt x="317" y="253"/>
                  </a:lnTo>
                  <a:lnTo>
                    <a:pt x="354" y="223"/>
                  </a:lnTo>
                  <a:lnTo>
                    <a:pt x="390" y="194"/>
                  </a:lnTo>
                  <a:lnTo>
                    <a:pt x="427" y="167"/>
                  </a:lnTo>
                  <a:lnTo>
                    <a:pt x="466" y="142"/>
                  </a:lnTo>
                  <a:lnTo>
                    <a:pt x="508" y="118"/>
                  </a:lnTo>
                  <a:lnTo>
                    <a:pt x="549" y="96"/>
                  </a:lnTo>
                  <a:lnTo>
                    <a:pt x="592" y="76"/>
                  </a:lnTo>
                  <a:lnTo>
                    <a:pt x="635" y="59"/>
                  </a:lnTo>
                  <a:lnTo>
                    <a:pt x="680" y="44"/>
                  </a:lnTo>
                  <a:lnTo>
                    <a:pt x="727" y="31"/>
                  </a:lnTo>
                  <a:lnTo>
                    <a:pt x="773" y="20"/>
                  </a:lnTo>
                  <a:lnTo>
                    <a:pt x="821" y="11"/>
                  </a:lnTo>
                  <a:lnTo>
                    <a:pt x="868" y="5"/>
                  </a:lnTo>
                  <a:lnTo>
                    <a:pt x="917" y="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16" name="Freeform 79"/>
            <p:cNvSpPr>
              <a:spLocks/>
            </p:cNvSpPr>
            <p:nvPr/>
          </p:nvSpPr>
          <p:spPr bwMode="auto">
            <a:xfrm>
              <a:off x="348" y="2435"/>
              <a:ext cx="475" cy="476"/>
            </a:xfrm>
            <a:custGeom>
              <a:avLst/>
              <a:gdLst>
                <a:gd name="T0" fmla="*/ 1 w 1898"/>
                <a:gd name="T1" fmla="*/ 0 h 1902"/>
                <a:gd name="T2" fmla="*/ 1 w 1898"/>
                <a:gd name="T3" fmla="*/ 0 h 1902"/>
                <a:gd name="T4" fmla="*/ 1 w 1898"/>
                <a:gd name="T5" fmla="*/ 0 h 1902"/>
                <a:gd name="T6" fmla="*/ 2 w 1898"/>
                <a:gd name="T7" fmla="*/ 0 h 1902"/>
                <a:gd name="T8" fmla="*/ 2 w 1898"/>
                <a:gd name="T9" fmla="*/ 0 h 1902"/>
                <a:gd name="T10" fmla="*/ 2 w 1898"/>
                <a:gd name="T11" fmla="*/ 0 h 1902"/>
                <a:gd name="T12" fmla="*/ 2 w 1898"/>
                <a:gd name="T13" fmla="*/ 1 h 1902"/>
                <a:gd name="T14" fmla="*/ 2 w 1898"/>
                <a:gd name="T15" fmla="*/ 1 h 1902"/>
                <a:gd name="T16" fmla="*/ 2 w 1898"/>
                <a:gd name="T17" fmla="*/ 1 h 1902"/>
                <a:gd name="T18" fmla="*/ 2 w 1898"/>
                <a:gd name="T19" fmla="*/ 1 h 1902"/>
                <a:gd name="T20" fmla="*/ 2 w 1898"/>
                <a:gd name="T21" fmla="*/ 1 h 1902"/>
                <a:gd name="T22" fmla="*/ 2 w 1898"/>
                <a:gd name="T23" fmla="*/ 1 h 1902"/>
                <a:gd name="T24" fmla="*/ 2 w 1898"/>
                <a:gd name="T25" fmla="*/ 1 h 1902"/>
                <a:gd name="T26" fmla="*/ 2 w 1898"/>
                <a:gd name="T27" fmla="*/ 1 h 1902"/>
                <a:gd name="T28" fmla="*/ 2 w 1898"/>
                <a:gd name="T29" fmla="*/ 2 h 1902"/>
                <a:gd name="T30" fmla="*/ 2 w 1898"/>
                <a:gd name="T31" fmla="*/ 2 h 1902"/>
                <a:gd name="T32" fmla="*/ 2 w 1898"/>
                <a:gd name="T33" fmla="*/ 2 h 1902"/>
                <a:gd name="T34" fmla="*/ 2 w 1898"/>
                <a:gd name="T35" fmla="*/ 2 h 1902"/>
                <a:gd name="T36" fmla="*/ 1 w 1898"/>
                <a:gd name="T37" fmla="*/ 2 h 1902"/>
                <a:gd name="T38" fmla="*/ 1 w 1898"/>
                <a:gd name="T39" fmla="*/ 2 h 1902"/>
                <a:gd name="T40" fmla="*/ 1 w 1898"/>
                <a:gd name="T41" fmla="*/ 2 h 1902"/>
                <a:gd name="T42" fmla="*/ 1 w 1898"/>
                <a:gd name="T43" fmla="*/ 2 h 1902"/>
                <a:gd name="T44" fmla="*/ 1 w 1898"/>
                <a:gd name="T45" fmla="*/ 2 h 1902"/>
                <a:gd name="T46" fmla="*/ 1 w 1898"/>
                <a:gd name="T47" fmla="*/ 2 h 1902"/>
                <a:gd name="T48" fmla="*/ 1 w 1898"/>
                <a:gd name="T49" fmla="*/ 2 h 1902"/>
                <a:gd name="T50" fmla="*/ 1 w 1898"/>
                <a:gd name="T51" fmla="*/ 2 h 1902"/>
                <a:gd name="T52" fmla="*/ 0 w 1898"/>
                <a:gd name="T53" fmla="*/ 2 h 1902"/>
                <a:gd name="T54" fmla="*/ 0 w 1898"/>
                <a:gd name="T55" fmla="*/ 2 h 1902"/>
                <a:gd name="T56" fmla="*/ 0 w 1898"/>
                <a:gd name="T57" fmla="*/ 2 h 1902"/>
                <a:gd name="T58" fmla="*/ 0 w 1898"/>
                <a:gd name="T59" fmla="*/ 1 h 1902"/>
                <a:gd name="T60" fmla="*/ 0 w 1898"/>
                <a:gd name="T61" fmla="*/ 1 h 1902"/>
                <a:gd name="T62" fmla="*/ 0 w 1898"/>
                <a:gd name="T63" fmla="*/ 1 h 1902"/>
                <a:gd name="T64" fmla="*/ 0 w 1898"/>
                <a:gd name="T65" fmla="*/ 1 h 1902"/>
                <a:gd name="T66" fmla="*/ 0 w 1898"/>
                <a:gd name="T67" fmla="*/ 1 h 1902"/>
                <a:gd name="T68" fmla="*/ 0 w 1898"/>
                <a:gd name="T69" fmla="*/ 1 h 1902"/>
                <a:gd name="T70" fmla="*/ 0 w 1898"/>
                <a:gd name="T71" fmla="*/ 1 h 1902"/>
                <a:gd name="T72" fmla="*/ 0 w 1898"/>
                <a:gd name="T73" fmla="*/ 1 h 1902"/>
                <a:gd name="T74" fmla="*/ 0 w 1898"/>
                <a:gd name="T75" fmla="*/ 0 h 1902"/>
                <a:gd name="T76" fmla="*/ 1 w 1898"/>
                <a:gd name="T77" fmla="*/ 0 h 1902"/>
                <a:gd name="T78" fmla="*/ 1 w 1898"/>
                <a:gd name="T79" fmla="*/ 0 h 1902"/>
                <a:gd name="T80" fmla="*/ 1 w 1898"/>
                <a:gd name="T81" fmla="*/ 0 h 1902"/>
                <a:gd name="T82" fmla="*/ 1 w 1898"/>
                <a:gd name="T83" fmla="*/ 0 h 1902"/>
                <a:gd name="T84" fmla="*/ 1 w 1898"/>
                <a:gd name="T85" fmla="*/ 0 h 19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98"/>
                <a:gd name="T130" fmla="*/ 0 h 1902"/>
                <a:gd name="T131" fmla="*/ 1898 w 1898"/>
                <a:gd name="T132" fmla="*/ 1902 h 19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98" h="1902">
                  <a:moveTo>
                    <a:pt x="950" y="0"/>
                  </a:moveTo>
                  <a:lnTo>
                    <a:pt x="999" y="1"/>
                  </a:lnTo>
                  <a:lnTo>
                    <a:pt x="1046" y="5"/>
                  </a:lnTo>
                  <a:lnTo>
                    <a:pt x="1094" y="11"/>
                  </a:lnTo>
                  <a:lnTo>
                    <a:pt x="1141" y="19"/>
                  </a:lnTo>
                  <a:lnTo>
                    <a:pt x="1187" y="30"/>
                  </a:lnTo>
                  <a:lnTo>
                    <a:pt x="1232" y="42"/>
                  </a:lnTo>
                  <a:lnTo>
                    <a:pt x="1275" y="57"/>
                  </a:lnTo>
                  <a:lnTo>
                    <a:pt x="1319" y="75"/>
                  </a:lnTo>
                  <a:lnTo>
                    <a:pt x="1361" y="94"/>
                  </a:lnTo>
                  <a:lnTo>
                    <a:pt x="1402" y="115"/>
                  </a:lnTo>
                  <a:lnTo>
                    <a:pt x="1441" y="138"/>
                  </a:lnTo>
                  <a:lnTo>
                    <a:pt x="1480" y="163"/>
                  </a:lnTo>
                  <a:lnTo>
                    <a:pt x="1517" y="189"/>
                  </a:lnTo>
                  <a:lnTo>
                    <a:pt x="1552" y="218"/>
                  </a:lnTo>
                  <a:lnTo>
                    <a:pt x="1587" y="248"/>
                  </a:lnTo>
                  <a:lnTo>
                    <a:pt x="1620" y="279"/>
                  </a:lnTo>
                  <a:lnTo>
                    <a:pt x="1651" y="312"/>
                  </a:lnTo>
                  <a:lnTo>
                    <a:pt x="1681" y="347"/>
                  </a:lnTo>
                  <a:lnTo>
                    <a:pt x="1710" y="382"/>
                  </a:lnTo>
                  <a:lnTo>
                    <a:pt x="1736" y="420"/>
                  </a:lnTo>
                  <a:lnTo>
                    <a:pt x="1760" y="458"/>
                  </a:lnTo>
                  <a:lnTo>
                    <a:pt x="1784" y="499"/>
                  </a:lnTo>
                  <a:lnTo>
                    <a:pt x="1804" y="539"/>
                  </a:lnTo>
                  <a:lnTo>
                    <a:pt x="1824" y="581"/>
                  </a:lnTo>
                  <a:lnTo>
                    <a:pt x="1840" y="625"/>
                  </a:lnTo>
                  <a:lnTo>
                    <a:pt x="1855" y="669"/>
                  </a:lnTo>
                  <a:lnTo>
                    <a:pt x="1868" y="714"/>
                  </a:lnTo>
                  <a:lnTo>
                    <a:pt x="1879" y="759"/>
                  </a:lnTo>
                  <a:lnTo>
                    <a:pt x="1887" y="807"/>
                  </a:lnTo>
                  <a:lnTo>
                    <a:pt x="1893" y="854"/>
                  </a:lnTo>
                  <a:lnTo>
                    <a:pt x="1897" y="902"/>
                  </a:lnTo>
                  <a:lnTo>
                    <a:pt x="1898" y="951"/>
                  </a:lnTo>
                  <a:lnTo>
                    <a:pt x="1897" y="1000"/>
                  </a:lnTo>
                  <a:lnTo>
                    <a:pt x="1893" y="1047"/>
                  </a:lnTo>
                  <a:lnTo>
                    <a:pt x="1887" y="1095"/>
                  </a:lnTo>
                  <a:lnTo>
                    <a:pt x="1879" y="1143"/>
                  </a:lnTo>
                  <a:lnTo>
                    <a:pt x="1868" y="1188"/>
                  </a:lnTo>
                  <a:lnTo>
                    <a:pt x="1855" y="1233"/>
                  </a:lnTo>
                  <a:lnTo>
                    <a:pt x="1840" y="1277"/>
                  </a:lnTo>
                  <a:lnTo>
                    <a:pt x="1824" y="1321"/>
                  </a:lnTo>
                  <a:lnTo>
                    <a:pt x="1804" y="1363"/>
                  </a:lnTo>
                  <a:lnTo>
                    <a:pt x="1784" y="1403"/>
                  </a:lnTo>
                  <a:lnTo>
                    <a:pt x="1760" y="1444"/>
                  </a:lnTo>
                  <a:lnTo>
                    <a:pt x="1736" y="1482"/>
                  </a:lnTo>
                  <a:lnTo>
                    <a:pt x="1710" y="1520"/>
                  </a:lnTo>
                  <a:lnTo>
                    <a:pt x="1681" y="1555"/>
                  </a:lnTo>
                  <a:lnTo>
                    <a:pt x="1651" y="1590"/>
                  </a:lnTo>
                  <a:lnTo>
                    <a:pt x="1620" y="1623"/>
                  </a:lnTo>
                  <a:lnTo>
                    <a:pt x="1587" y="1654"/>
                  </a:lnTo>
                  <a:lnTo>
                    <a:pt x="1552" y="1684"/>
                  </a:lnTo>
                  <a:lnTo>
                    <a:pt x="1517" y="1713"/>
                  </a:lnTo>
                  <a:lnTo>
                    <a:pt x="1480" y="1739"/>
                  </a:lnTo>
                  <a:lnTo>
                    <a:pt x="1441" y="1764"/>
                  </a:lnTo>
                  <a:lnTo>
                    <a:pt x="1402" y="1787"/>
                  </a:lnTo>
                  <a:lnTo>
                    <a:pt x="1361" y="1808"/>
                  </a:lnTo>
                  <a:lnTo>
                    <a:pt x="1319" y="1827"/>
                  </a:lnTo>
                  <a:lnTo>
                    <a:pt x="1275" y="1845"/>
                  </a:lnTo>
                  <a:lnTo>
                    <a:pt x="1232" y="1860"/>
                  </a:lnTo>
                  <a:lnTo>
                    <a:pt x="1187" y="1872"/>
                  </a:lnTo>
                  <a:lnTo>
                    <a:pt x="1141" y="1883"/>
                  </a:lnTo>
                  <a:lnTo>
                    <a:pt x="1094" y="1891"/>
                  </a:lnTo>
                  <a:lnTo>
                    <a:pt x="1046" y="1897"/>
                  </a:lnTo>
                  <a:lnTo>
                    <a:pt x="999" y="1901"/>
                  </a:lnTo>
                  <a:lnTo>
                    <a:pt x="950" y="1902"/>
                  </a:lnTo>
                  <a:lnTo>
                    <a:pt x="901" y="1901"/>
                  </a:lnTo>
                  <a:lnTo>
                    <a:pt x="853" y="1897"/>
                  </a:lnTo>
                  <a:lnTo>
                    <a:pt x="806" y="1891"/>
                  </a:lnTo>
                  <a:lnTo>
                    <a:pt x="759" y="1883"/>
                  </a:lnTo>
                  <a:lnTo>
                    <a:pt x="713" y="1872"/>
                  </a:lnTo>
                  <a:lnTo>
                    <a:pt x="668" y="1860"/>
                  </a:lnTo>
                  <a:lnTo>
                    <a:pt x="624" y="1845"/>
                  </a:lnTo>
                  <a:lnTo>
                    <a:pt x="582" y="1827"/>
                  </a:lnTo>
                  <a:lnTo>
                    <a:pt x="539" y="1808"/>
                  </a:lnTo>
                  <a:lnTo>
                    <a:pt x="498" y="1787"/>
                  </a:lnTo>
                  <a:lnTo>
                    <a:pt x="459" y="1764"/>
                  </a:lnTo>
                  <a:lnTo>
                    <a:pt x="420" y="1739"/>
                  </a:lnTo>
                  <a:lnTo>
                    <a:pt x="382" y="1713"/>
                  </a:lnTo>
                  <a:lnTo>
                    <a:pt x="347" y="1684"/>
                  </a:lnTo>
                  <a:lnTo>
                    <a:pt x="312" y="1654"/>
                  </a:lnTo>
                  <a:lnTo>
                    <a:pt x="280" y="1623"/>
                  </a:lnTo>
                  <a:lnTo>
                    <a:pt x="247" y="1590"/>
                  </a:lnTo>
                  <a:lnTo>
                    <a:pt x="218" y="1555"/>
                  </a:lnTo>
                  <a:lnTo>
                    <a:pt x="190" y="1520"/>
                  </a:lnTo>
                  <a:lnTo>
                    <a:pt x="163" y="1482"/>
                  </a:lnTo>
                  <a:lnTo>
                    <a:pt x="138" y="1444"/>
                  </a:lnTo>
                  <a:lnTo>
                    <a:pt x="116" y="1403"/>
                  </a:lnTo>
                  <a:lnTo>
                    <a:pt x="94" y="1363"/>
                  </a:lnTo>
                  <a:lnTo>
                    <a:pt x="76" y="1321"/>
                  </a:lnTo>
                  <a:lnTo>
                    <a:pt x="58" y="1277"/>
                  </a:lnTo>
                  <a:lnTo>
                    <a:pt x="43" y="1233"/>
                  </a:lnTo>
                  <a:lnTo>
                    <a:pt x="30" y="1188"/>
                  </a:lnTo>
                  <a:lnTo>
                    <a:pt x="19" y="1143"/>
                  </a:lnTo>
                  <a:lnTo>
                    <a:pt x="12" y="1095"/>
                  </a:lnTo>
                  <a:lnTo>
                    <a:pt x="5" y="1047"/>
                  </a:lnTo>
                  <a:lnTo>
                    <a:pt x="2" y="1000"/>
                  </a:lnTo>
                  <a:lnTo>
                    <a:pt x="0" y="951"/>
                  </a:lnTo>
                  <a:lnTo>
                    <a:pt x="2" y="902"/>
                  </a:lnTo>
                  <a:lnTo>
                    <a:pt x="5" y="854"/>
                  </a:lnTo>
                  <a:lnTo>
                    <a:pt x="12" y="807"/>
                  </a:lnTo>
                  <a:lnTo>
                    <a:pt x="19" y="759"/>
                  </a:lnTo>
                  <a:lnTo>
                    <a:pt x="30" y="714"/>
                  </a:lnTo>
                  <a:lnTo>
                    <a:pt x="43" y="669"/>
                  </a:lnTo>
                  <a:lnTo>
                    <a:pt x="58" y="625"/>
                  </a:lnTo>
                  <a:lnTo>
                    <a:pt x="76" y="581"/>
                  </a:lnTo>
                  <a:lnTo>
                    <a:pt x="94" y="539"/>
                  </a:lnTo>
                  <a:lnTo>
                    <a:pt x="116" y="499"/>
                  </a:lnTo>
                  <a:lnTo>
                    <a:pt x="138" y="458"/>
                  </a:lnTo>
                  <a:lnTo>
                    <a:pt x="163" y="420"/>
                  </a:lnTo>
                  <a:lnTo>
                    <a:pt x="190" y="382"/>
                  </a:lnTo>
                  <a:lnTo>
                    <a:pt x="218" y="347"/>
                  </a:lnTo>
                  <a:lnTo>
                    <a:pt x="247" y="312"/>
                  </a:lnTo>
                  <a:lnTo>
                    <a:pt x="280" y="279"/>
                  </a:lnTo>
                  <a:lnTo>
                    <a:pt x="312" y="248"/>
                  </a:lnTo>
                  <a:lnTo>
                    <a:pt x="347" y="218"/>
                  </a:lnTo>
                  <a:lnTo>
                    <a:pt x="382" y="189"/>
                  </a:lnTo>
                  <a:lnTo>
                    <a:pt x="420" y="163"/>
                  </a:lnTo>
                  <a:lnTo>
                    <a:pt x="459" y="138"/>
                  </a:lnTo>
                  <a:lnTo>
                    <a:pt x="498" y="115"/>
                  </a:lnTo>
                  <a:lnTo>
                    <a:pt x="539" y="94"/>
                  </a:lnTo>
                  <a:lnTo>
                    <a:pt x="582" y="75"/>
                  </a:lnTo>
                  <a:lnTo>
                    <a:pt x="624" y="57"/>
                  </a:lnTo>
                  <a:lnTo>
                    <a:pt x="668" y="42"/>
                  </a:lnTo>
                  <a:lnTo>
                    <a:pt x="713" y="30"/>
                  </a:lnTo>
                  <a:lnTo>
                    <a:pt x="759" y="19"/>
                  </a:lnTo>
                  <a:lnTo>
                    <a:pt x="806" y="11"/>
                  </a:lnTo>
                  <a:lnTo>
                    <a:pt x="853" y="5"/>
                  </a:lnTo>
                  <a:lnTo>
                    <a:pt x="901" y="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17" name="Freeform 80"/>
            <p:cNvSpPr>
              <a:spLocks/>
            </p:cNvSpPr>
            <p:nvPr/>
          </p:nvSpPr>
          <p:spPr bwMode="auto">
            <a:xfrm>
              <a:off x="351" y="2438"/>
              <a:ext cx="465" cy="467"/>
            </a:xfrm>
            <a:custGeom>
              <a:avLst/>
              <a:gdLst>
                <a:gd name="T0" fmla="*/ 1 w 1863"/>
                <a:gd name="T1" fmla="*/ 0 h 1869"/>
                <a:gd name="T2" fmla="*/ 1 w 1863"/>
                <a:gd name="T3" fmla="*/ 0 h 1869"/>
                <a:gd name="T4" fmla="*/ 1 w 1863"/>
                <a:gd name="T5" fmla="*/ 0 h 1869"/>
                <a:gd name="T6" fmla="*/ 1 w 1863"/>
                <a:gd name="T7" fmla="*/ 0 h 1869"/>
                <a:gd name="T8" fmla="*/ 1 w 1863"/>
                <a:gd name="T9" fmla="*/ 0 h 1869"/>
                <a:gd name="T10" fmla="*/ 1 w 1863"/>
                <a:gd name="T11" fmla="*/ 0 h 1869"/>
                <a:gd name="T12" fmla="*/ 1 w 1863"/>
                <a:gd name="T13" fmla="*/ 0 h 1869"/>
                <a:gd name="T14" fmla="*/ 2 w 1863"/>
                <a:gd name="T15" fmla="*/ 0 h 1869"/>
                <a:gd name="T16" fmla="*/ 2 w 1863"/>
                <a:gd name="T17" fmla="*/ 0 h 1869"/>
                <a:gd name="T18" fmla="*/ 2 w 1863"/>
                <a:gd name="T19" fmla="*/ 1 h 1869"/>
                <a:gd name="T20" fmla="*/ 2 w 1863"/>
                <a:gd name="T21" fmla="*/ 1 h 1869"/>
                <a:gd name="T22" fmla="*/ 2 w 1863"/>
                <a:gd name="T23" fmla="*/ 1 h 1869"/>
                <a:gd name="T24" fmla="*/ 2 w 1863"/>
                <a:gd name="T25" fmla="*/ 1 h 1869"/>
                <a:gd name="T26" fmla="*/ 2 w 1863"/>
                <a:gd name="T27" fmla="*/ 1 h 1869"/>
                <a:gd name="T28" fmla="*/ 1 w 1863"/>
                <a:gd name="T29" fmla="*/ 1 h 1869"/>
                <a:gd name="T30" fmla="*/ 1 w 1863"/>
                <a:gd name="T31" fmla="*/ 1 h 1869"/>
                <a:gd name="T32" fmla="*/ 1 w 1863"/>
                <a:gd name="T33" fmla="*/ 1 h 1869"/>
                <a:gd name="T34" fmla="*/ 1 w 1863"/>
                <a:gd name="T35" fmla="*/ 2 h 1869"/>
                <a:gd name="T36" fmla="*/ 1 w 1863"/>
                <a:gd name="T37" fmla="*/ 2 h 1869"/>
                <a:gd name="T38" fmla="*/ 1 w 1863"/>
                <a:gd name="T39" fmla="*/ 2 h 1869"/>
                <a:gd name="T40" fmla="*/ 1 w 1863"/>
                <a:gd name="T41" fmla="*/ 2 h 1869"/>
                <a:gd name="T42" fmla="*/ 1 w 1863"/>
                <a:gd name="T43" fmla="*/ 2 h 1869"/>
                <a:gd name="T44" fmla="*/ 1 w 1863"/>
                <a:gd name="T45" fmla="*/ 2 h 1869"/>
                <a:gd name="T46" fmla="*/ 0 w 1863"/>
                <a:gd name="T47" fmla="*/ 2 h 1869"/>
                <a:gd name="T48" fmla="*/ 0 w 1863"/>
                <a:gd name="T49" fmla="*/ 2 h 1869"/>
                <a:gd name="T50" fmla="*/ 0 w 1863"/>
                <a:gd name="T51" fmla="*/ 1 h 1869"/>
                <a:gd name="T52" fmla="*/ 0 w 1863"/>
                <a:gd name="T53" fmla="*/ 1 h 1869"/>
                <a:gd name="T54" fmla="*/ 0 w 1863"/>
                <a:gd name="T55" fmla="*/ 1 h 1869"/>
                <a:gd name="T56" fmla="*/ 0 w 1863"/>
                <a:gd name="T57" fmla="*/ 1 h 1869"/>
                <a:gd name="T58" fmla="*/ 0 w 1863"/>
                <a:gd name="T59" fmla="*/ 1 h 1869"/>
                <a:gd name="T60" fmla="*/ 0 w 1863"/>
                <a:gd name="T61" fmla="*/ 1 h 1869"/>
                <a:gd name="T62" fmla="*/ 0 w 1863"/>
                <a:gd name="T63" fmla="*/ 1 h 1869"/>
                <a:gd name="T64" fmla="*/ 0 w 1863"/>
                <a:gd name="T65" fmla="*/ 1 h 1869"/>
                <a:gd name="T66" fmla="*/ 0 w 1863"/>
                <a:gd name="T67" fmla="*/ 1 h 1869"/>
                <a:gd name="T68" fmla="*/ 0 w 1863"/>
                <a:gd name="T69" fmla="*/ 0 h 1869"/>
                <a:gd name="T70" fmla="*/ 0 w 1863"/>
                <a:gd name="T71" fmla="*/ 0 h 1869"/>
                <a:gd name="T72" fmla="*/ 0 w 1863"/>
                <a:gd name="T73" fmla="*/ 0 h 1869"/>
                <a:gd name="T74" fmla="*/ 0 w 1863"/>
                <a:gd name="T75" fmla="*/ 0 h 1869"/>
                <a:gd name="T76" fmla="*/ 0 w 1863"/>
                <a:gd name="T77" fmla="*/ 0 h 1869"/>
                <a:gd name="T78" fmla="*/ 0 w 1863"/>
                <a:gd name="T79" fmla="*/ 0 h 1869"/>
                <a:gd name="T80" fmla="*/ 0 w 1863"/>
                <a:gd name="T81" fmla="*/ 0 h 1869"/>
                <a:gd name="T82" fmla="*/ 1 w 1863"/>
                <a:gd name="T83" fmla="*/ 0 h 1869"/>
                <a:gd name="T84" fmla="*/ 1 w 1863"/>
                <a:gd name="T85" fmla="*/ 0 h 1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3"/>
                <a:gd name="T130" fmla="*/ 0 h 1869"/>
                <a:gd name="T131" fmla="*/ 1863 w 1863"/>
                <a:gd name="T132" fmla="*/ 1869 h 1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3" h="1869">
                  <a:moveTo>
                    <a:pt x="934" y="0"/>
                  </a:moveTo>
                  <a:lnTo>
                    <a:pt x="981" y="1"/>
                  </a:lnTo>
                  <a:lnTo>
                    <a:pt x="1029" y="5"/>
                  </a:lnTo>
                  <a:lnTo>
                    <a:pt x="1075" y="11"/>
                  </a:lnTo>
                  <a:lnTo>
                    <a:pt x="1120" y="19"/>
                  </a:lnTo>
                  <a:lnTo>
                    <a:pt x="1165" y="30"/>
                  </a:lnTo>
                  <a:lnTo>
                    <a:pt x="1209" y="43"/>
                  </a:lnTo>
                  <a:lnTo>
                    <a:pt x="1253" y="56"/>
                  </a:lnTo>
                  <a:lnTo>
                    <a:pt x="1294" y="74"/>
                  </a:lnTo>
                  <a:lnTo>
                    <a:pt x="1336" y="93"/>
                  </a:lnTo>
                  <a:lnTo>
                    <a:pt x="1376" y="113"/>
                  </a:lnTo>
                  <a:lnTo>
                    <a:pt x="1415" y="135"/>
                  </a:lnTo>
                  <a:lnTo>
                    <a:pt x="1453" y="160"/>
                  </a:lnTo>
                  <a:lnTo>
                    <a:pt x="1490" y="186"/>
                  </a:lnTo>
                  <a:lnTo>
                    <a:pt x="1525" y="214"/>
                  </a:lnTo>
                  <a:lnTo>
                    <a:pt x="1559" y="243"/>
                  </a:lnTo>
                  <a:lnTo>
                    <a:pt x="1590" y="275"/>
                  </a:lnTo>
                  <a:lnTo>
                    <a:pt x="1621" y="307"/>
                  </a:lnTo>
                  <a:lnTo>
                    <a:pt x="1650" y="341"/>
                  </a:lnTo>
                  <a:lnTo>
                    <a:pt x="1678" y="376"/>
                  </a:lnTo>
                  <a:lnTo>
                    <a:pt x="1704" y="412"/>
                  </a:lnTo>
                  <a:lnTo>
                    <a:pt x="1728" y="450"/>
                  </a:lnTo>
                  <a:lnTo>
                    <a:pt x="1750" y="490"/>
                  </a:lnTo>
                  <a:lnTo>
                    <a:pt x="1771" y="530"/>
                  </a:lnTo>
                  <a:lnTo>
                    <a:pt x="1790" y="572"/>
                  </a:lnTo>
                  <a:lnTo>
                    <a:pt x="1807" y="613"/>
                  </a:lnTo>
                  <a:lnTo>
                    <a:pt x="1822" y="657"/>
                  </a:lnTo>
                  <a:lnTo>
                    <a:pt x="1834" y="701"/>
                  </a:lnTo>
                  <a:lnTo>
                    <a:pt x="1844" y="746"/>
                  </a:lnTo>
                  <a:lnTo>
                    <a:pt x="1852" y="792"/>
                  </a:lnTo>
                  <a:lnTo>
                    <a:pt x="1858" y="838"/>
                  </a:lnTo>
                  <a:lnTo>
                    <a:pt x="1862" y="886"/>
                  </a:lnTo>
                  <a:lnTo>
                    <a:pt x="1863" y="934"/>
                  </a:lnTo>
                  <a:lnTo>
                    <a:pt x="1862" y="981"/>
                  </a:lnTo>
                  <a:lnTo>
                    <a:pt x="1858" y="1029"/>
                  </a:lnTo>
                  <a:lnTo>
                    <a:pt x="1852" y="1075"/>
                  </a:lnTo>
                  <a:lnTo>
                    <a:pt x="1844" y="1122"/>
                  </a:lnTo>
                  <a:lnTo>
                    <a:pt x="1834" y="1167"/>
                  </a:lnTo>
                  <a:lnTo>
                    <a:pt x="1822" y="1211"/>
                  </a:lnTo>
                  <a:lnTo>
                    <a:pt x="1807" y="1255"/>
                  </a:lnTo>
                  <a:lnTo>
                    <a:pt x="1790" y="1297"/>
                  </a:lnTo>
                  <a:lnTo>
                    <a:pt x="1771" y="1339"/>
                  </a:lnTo>
                  <a:lnTo>
                    <a:pt x="1750" y="1379"/>
                  </a:lnTo>
                  <a:lnTo>
                    <a:pt x="1728" y="1417"/>
                  </a:lnTo>
                  <a:lnTo>
                    <a:pt x="1704" y="1456"/>
                  </a:lnTo>
                  <a:lnTo>
                    <a:pt x="1678" y="1493"/>
                  </a:lnTo>
                  <a:lnTo>
                    <a:pt x="1650" y="1528"/>
                  </a:lnTo>
                  <a:lnTo>
                    <a:pt x="1621" y="1562"/>
                  </a:lnTo>
                  <a:lnTo>
                    <a:pt x="1590" y="1594"/>
                  </a:lnTo>
                  <a:lnTo>
                    <a:pt x="1559" y="1626"/>
                  </a:lnTo>
                  <a:lnTo>
                    <a:pt x="1525" y="1654"/>
                  </a:lnTo>
                  <a:lnTo>
                    <a:pt x="1490" y="1683"/>
                  </a:lnTo>
                  <a:lnTo>
                    <a:pt x="1453" y="1708"/>
                  </a:lnTo>
                  <a:lnTo>
                    <a:pt x="1415" y="1733"/>
                  </a:lnTo>
                  <a:lnTo>
                    <a:pt x="1376" y="1756"/>
                  </a:lnTo>
                  <a:lnTo>
                    <a:pt x="1336" y="1776"/>
                  </a:lnTo>
                  <a:lnTo>
                    <a:pt x="1294" y="1795"/>
                  </a:lnTo>
                  <a:lnTo>
                    <a:pt x="1253" y="1812"/>
                  </a:lnTo>
                  <a:lnTo>
                    <a:pt x="1209" y="1826"/>
                  </a:lnTo>
                  <a:lnTo>
                    <a:pt x="1165" y="1839"/>
                  </a:lnTo>
                  <a:lnTo>
                    <a:pt x="1120" y="1850"/>
                  </a:lnTo>
                  <a:lnTo>
                    <a:pt x="1075" y="1857"/>
                  </a:lnTo>
                  <a:lnTo>
                    <a:pt x="1029" y="1864"/>
                  </a:lnTo>
                  <a:lnTo>
                    <a:pt x="981" y="1867"/>
                  </a:lnTo>
                  <a:lnTo>
                    <a:pt x="934" y="1869"/>
                  </a:lnTo>
                  <a:lnTo>
                    <a:pt x="886" y="1867"/>
                  </a:lnTo>
                  <a:lnTo>
                    <a:pt x="838" y="1864"/>
                  </a:lnTo>
                  <a:lnTo>
                    <a:pt x="792" y="1857"/>
                  </a:lnTo>
                  <a:lnTo>
                    <a:pt x="746" y="1850"/>
                  </a:lnTo>
                  <a:lnTo>
                    <a:pt x="701" y="1839"/>
                  </a:lnTo>
                  <a:lnTo>
                    <a:pt x="657" y="1826"/>
                  </a:lnTo>
                  <a:lnTo>
                    <a:pt x="613" y="1812"/>
                  </a:lnTo>
                  <a:lnTo>
                    <a:pt x="570" y="1795"/>
                  </a:lnTo>
                  <a:lnTo>
                    <a:pt x="529" y="1776"/>
                  </a:lnTo>
                  <a:lnTo>
                    <a:pt x="489" y="1756"/>
                  </a:lnTo>
                  <a:lnTo>
                    <a:pt x="450" y="1733"/>
                  </a:lnTo>
                  <a:lnTo>
                    <a:pt x="412" y="1708"/>
                  </a:lnTo>
                  <a:lnTo>
                    <a:pt x="375" y="1683"/>
                  </a:lnTo>
                  <a:lnTo>
                    <a:pt x="340" y="1654"/>
                  </a:lnTo>
                  <a:lnTo>
                    <a:pt x="306" y="1626"/>
                  </a:lnTo>
                  <a:lnTo>
                    <a:pt x="273" y="1594"/>
                  </a:lnTo>
                  <a:lnTo>
                    <a:pt x="243" y="1562"/>
                  </a:lnTo>
                  <a:lnTo>
                    <a:pt x="213" y="1528"/>
                  </a:lnTo>
                  <a:lnTo>
                    <a:pt x="186" y="1493"/>
                  </a:lnTo>
                  <a:lnTo>
                    <a:pt x="159" y="1456"/>
                  </a:lnTo>
                  <a:lnTo>
                    <a:pt x="136" y="1417"/>
                  </a:lnTo>
                  <a:lnTo>
                    <a:pt x="113" y="1379"/>
                  </a:lnTo>
                  <a:lnTo>
                    <a:pt x="93" y="1339"/>
                  </a:lnTo>
                  <a:lnTo>
                    <a:pt x="74" y="1297"/>
                  </a:lnTo>
                  <a:lnTo>
                    <a:pt x="57" y="1255"/>
                  </a:lnTo>
                  <a:lnTo>
                    <a:pt x="43" y="1211"/>
                  </a:lnTo>
                  <a:lnTo>
                    <a:pt x="29" y="1167"/>
                  </a:lnTo>
                  <a:lnTo>
                    <a:pt x="19" y="1122"/>
                  </a:lnTo>
                  <a:lnTo>
                    <a:pt x="12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4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2" y="792"/>
                  </a:lnTo>
                  <a:lnTo>
                    <a:pt x="19" y="746"/>
                  </a:lnTo>
                  <a:lnTo>
                    <a:pt x="29" y="701"/>
                  </a:lnTo>
                  <a:lnTo>
                    <a:pt x="43" y="657"/>
                  </a:lnTo>
                  <a:lnTo>
                    <a:pt x="57" y="613"/>
                  </a:lnTo>
                  <a:lnTo>
                    <a:pt x="74" y="572"/>
                  </a:lnTo>
                  <a:lnTo>
                    <a:pt x="93" y="530"/>
                  </a:lnTo>
                  <a:lnTo>
                    <a:pt x="113" y="490"/>
                  </a:lnTo>
                  <a:lnTo>
                    <a:pt x="136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1"/>
                  </a:lnTo>
                  <a:lnTo>
                    <a:pt x="243" y="307"/>
                  </a:lnTo>
                  <a:lnTo>
                    <a:pt x="273" y="275"/>
                  </a:lnTo>
                  <a:lnTo>
                    <a:pt x="306" y="243"/>
                  </a:lnTo>
                  <a:lnTo>
                    <a:pt x="340" y="214"/>
                  </a:lnTo>
                  <a:lnTo>
                    <a:pt x="375" y="186"/>
                  </a:lnTo>
                  <a:lnTo>
                    <a:pt x="412" y="160"/>
                  </a:lnTo>
                  <a:lnTo>
                    <a:pt x="450" y="135"/>
                  </a:lnTo>
                  <a:lnTo>
                    <a:pt x="489" y="113"/>
                  </a:lnTo>
                  <a:lnTo>
                    <a:pt x="529" y="93"/>
                  </a:lnTo>
                  <a:lnTo>
                    <a:pt x="570" y="74"/>
                  </a:lnTo>
                  <a:lnTo>
                    <a:pt x="613" y="56"/>
                  </a:lnTo>
                  <a:lnTo>
                    <a:pt x="657" y="43"/>
                  </a:lnTo>
                  <a:lnTo>
                    <a:pt x="701" y="30"/>
                  </a:lnTo>
                  <a:lnTo>
                    <a:pt x="746" y="19"/>
                  </a:lnTo>
                  <a:lnTo>
                    <a:pt x="792" y="11"/>
                  </a:lnTo>
                  <a:lnTo>
                    <a:pt x="838" y="5"/>
                  </a:lnTo>
                  <a:lnTo>
                    <a:pt x="886" y="1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00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18" name="Freeform 81"/>
            <p:cNvSpPr>
              <a:spLocks/>
            </p:cNvSpPr>
            <p:nvPr/>
          </p:nvSpPr>
          <p:spPr bwMode="auto">
            <a:xfrm>
              <a:off x="353" y="2441"/>
              <a:ext cx="457" cy="458"/>
            </a:xfrm>
            <a:custGeom>
              <a:avLst/>
              <a:gdLst>
                <a:gd name="T0" fmla="*/ 1 w 1828"/>
                <a:gd name="T1" fmla="*/ 0 h 1834"/>
                <a:gd name="T2" fmla="*/ 1 w 1828"/>
                <a:gd name="T3" fmla="*/ 0 h 1834"/>
                <a:gd name="T4" fmla="*/ 1 w 1828"/>
                <a:gd name="T5" fmla="*/ 0 h 1834"/>
                <a:gd name="T6" fmla="*/ 2 w 1828"/>
                <a:gd name="T7" fmla="*/ 0 h 1834"/>
                <a:gd name="T8" fmla="*/ 2 w 1828"/>
                <a:gd name="T9" fmla="*/ 0 h 1834"/>
                <a:gd name="T10" fmla="*/ 2 w 1828"/>
                <a:gd name="T11" fmla="*/ 0 h 1834"/>
                <a:gd name="T12" fmla="*/ 2 w 1828"/>
                <a:gd name="T13" fmla="*/ 0 h 1834"/>
                <a:gd name="T14" fmla="*/ 2 w 1828"/>
                <a:gd name="T15" fmla="*/ 0 h 1834"/>
                <a:gd name="T16" fmla="*/ 2 w 1828"/>
                <a:gd name="T17" fmla="*/ 0 h 1834"/>
                <a:gd name="T18" fmla="*/ 2 w 1828"/>
                <a:gd name="T19" fmla="*/ 1 h 1834"/>
                <a:gd name="T20" fmla="*/ 2 w 1828"/>
                <a:gd name="T21" fmla="*/ 1 h 1834"/>
                <a:gd name="T22" fmla="*/ 2 w 1828"/>
                <a:gd name="T23" fmla="*/ 1 h 1834"/>
                <a:gd name="T24" fmla="*/ 2 w 1828"/>
                <a:gd name="T25" fmla="*/ 1 h 1834"/>
                <a:gd name="T26" fmla="*/ 2 w 1828"/>
                <a:gd name="T27" fmla="*/ 1 h 1834"/>
                <a:gd name="T28" fmla="*/ 2 w 1828"/>
                <a:gd name="T29" fmla="*/ 1 h 1834"/>
                <a:gd name="T30" fmla="*/ 2 w 1828"/>
                <a:gd name="T31" fmla="*/ 1 h 1834"/>
                <a:gd name="T32" fmla="*/ 2 w 1828"/>
                <a:gd name="T33" fmla="*/ 1 h 1834"/>
                <a:gd name="T34" fmla="*/ 2 w 1828"/>
                <a:gd name="T35" fmla="*/ 1 h 1834"/>
                <a:gd name="T36" fmla="*/ 1 w 1828"/>
                <a:gd name="T37" fmla="*/ 2 h 1834"/>
                <a:gd name="T38" fmla="*/ 1 w 1828"/>
                <a:gd name="T39" fmla="*/ 2 h 1834"/>
                <a:gd name="T40" fmla="*/ 1 w 1828"/>
                <a:gd name="T41" fmla="*/ 2 h 1834"/>
                <a:gd name="T42" fmla="*/ 1 w 1828"/>
                <a:gd name="T43" fmla="*/ 2 h 1834"/>
                <a:gd name="T44" fmla="*/ 1 w 1828"/>
                <a:gd name="T45" fmla="*/ 2 h 1834"/>
                <a:gd name="T46" fmla="*/ 1 w 1828"/>
                <a:gd name="T47" fmla="*/ 2 h 1834"/>
                <a:gd name="T48" fmla="*/ 1 w 1828"/>
                <a:gd name="T49" fmla="*/ 2 h 1834"/>
                <a:gd name="T50" fmla="*/ 1 w 1828"/>
                <a:gd name="T51" fmla="*/ 1 h 1834"/>
                <a:gd name="T52" fmla="*/ 0 w 1828"/>
                <a:gd name="T53" fmla="*/ 1 h 1834"/>
                <a:gd name="T54" fmla="*/ 0 w 1828"/>
                <a:gd name="T55" fmla="*/ 1 h 1834"/>
                <a:gd name="T56" fmla="*/ 0 w 1828"/>
                <a:gd name="T57" fmla="*/ 1 h 1834"/>
                <a:gd name="T58" fmla="*/ 0 w 1828"/>
                <a:gd name="T59" fmla="*/ 1 h 1834"/>
                <a:gd name="T60" fmla="*/ 0 w 1828"/>
                <a:gd name="T61" fmla="*/ 1 h 1834"/>
                <a:gd name="T62" fmla="*/ 0 w 1828"/>
                <a:gd name="T63" fmla="*/ 1 h 1834"/>
                <a:gd name="T64" fmla="*/ 0 w 1828"/>
                <a:gd name="T65" fmla="*/ 1 h 1834"/>
                <a:gd name="T66" fmla="*/ 0 w 1828"/>
                <a:gd name="T67" fmla="*/ 1 h 1834"/>
                <a:gd name="T68" fmla="*/ 0 w 1828"/>
                <a:gd name="T69" fmla="*/ 0 h 1834"/>
                <a:gd name="T70" fmla="*/ 0 w 1828"/>
                <a:gd name="T71" fmla="*/ 0 h 1834"/>
                <a:gd name="T72" fmla="*/ 0 w 1828"/>
                <a:gd name="T73" fmla="*/ 0 h 1834"/>
                <a:gd name="T74" fmla="*/ 0 w 1828"/>
                <a:gd name="T75" fmla="*/ 0 h 1834"/>
                <a:gd name="T76" fmla="*/ 1 w 1828"/>
                <a:gd name="T77" fmla="*/ 0 h 1834"/>
                <a:gd name="T78" fmla="*/ 1 w 1828"/>
                <a:gd name="T79" fmla="*/ 0 h 1834"/>
                <a:gd name="T80" fmla="*/ 1 w 1828"/>
                <a:gd name="T81" fmla="*/ 0 h 1834"/>
                <a:gd name="T82" fmla="*/ 1 w 1828"/>
                <a:gd name="T83" fmla="*/ 0 h 1834"/>
                <a:gd name="T84" fmla="*/ 1 w 1828"/>
                <a:gd name="T85" fmla="*/ 0 h 1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8"/>
                <a:gd name="T130" fmla="*/ 0 h 1834"/>
                <a:gd name="T131" fmla="*/ 1828 w 1828"/>
                <a:gd name="T132" fmla="*/ 1834 h 1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8" h="1834">
                  <a:moveTo>
                    <a:pt x="916" y="0"/>
                  </a:moveTo>
                  <a:lnTo>
                    <a:pt x="963" y="2"/>
                  </a:lnTo>
                  <a:lnTo>
                    <a:pt x="1010" y="5"/>
                  </a:lnTo>
                  <a:lnTo>
                    <a:pt x="1055" y="10"/>
                  </a:lnTo>
                  <a:lnTo>
                    <a:pt x="1100" y="19"/>
                  </a:lnTo>
                  <a:lnTo>
                    <a:pt x="1144" y="29"/>
                  </a:lnTo>
                  <a:lnTo>
                    <a:pt x="1188" y="42"/>
                  </a:lnTo>
                  <a:lnTo>
                    <a:pt x="1230" y="57"/>
                  </a:lnTo>
                  <a:lnTo>
                    <a:pt x="1271" y="73"/>
                  </a:lnTo>
                  <a:lnTo>
                    <a:pt x="1312" y="91"/>
                  </a:lnTo>
                  <a:lnTo>
                    <a:pt x="1350" y="112"/>
                  </a:lnTo>
                  <a:lnTo>
                    <a:pt x="1389" y="133"/>
                  </a:lnTo>
                  <a:lnTo>
                    <a:pt x="1426" y="157"/>
                  </a:lnTo>
                  <a:lnTo>
                    <a:pt x="1462" y="183"/>
                  </a:lnTo>
                  <a:lnTo>
                    <a:pt x="1496" y="211"/>
                  </a:lnTo>
                  <a:lnTo>
                    <a:pt x="1530" y="240"/>
                  </a:lnTo>
                  <a:lnTo>
                    <a:pt x="1561" y="270"/>
                  </a:lnTo>
                  <a:lnTo>
                    <a:pt x="1591" y="301"/>
                  </a:lnTo>
                  <a:lnTo>
                    <a:pt x="1620" y="335"/>
                  </a:lnTo>
                  <a:lnTo>
                    <a:pt x="1647" y="370"/>
                  </a:lnTo>
                  <a:lnTo>
                    <a:pt x="1672" y="405"/>
                  </a:lnTo>
                  <a:lnTo>
                    <a:pt x="1696" y="443"/>
                  </a:lnTo>
                  <a:lnTo>
                    <a:pt x="1717" y="482"/>
                  </a:lnTo>
                  <a:lnTo>
                    <a:pt x="1737" y="520"/>
                  </a:lnTo>
                  <a:lnTo>
                    <a:pt x="1756" y="562"/>
                  </a:lnTo>
                  <a:lnTo>
                    <a:pt x="1772" y="603"/>
                  </a:lnTo>
                  <a:lnTo>
                    <a:pt x="1786" y="646"/>
                  </a:lnTo>
                  <a:lnTo>
                    <a:pt x="1799" y="688"/>
                  </a:lnTo>
                  <a:lnTo>
                    <a:pt x="1809" y="733"/>
                  </a:lnTo>
                  <a:lnTo>
                    <a:pt x="1818" y="779"/>
                  </a:lnTo>
                  <a:lnTo>
                    <a:pt x="1823" y="824"/>
                  </a:lnTo>
                  <a:lnTo>
                    <a:pt x="1826" y="870"/>
                  </a:lnTo>
                  <a:lnTo>
                    <a:pt x="1828" y="918"/>
                  </a:lnTo>
                  <a:lnTo>
                    <a:pt x="1826" y="965"/>
                  </a:lnTo>
                  <a:lnTo>
                    <a:pt x="1823" y="1012"/>
                  </a:lnTo>
                  <a:lnTo>
                    <a:pt x="1818" y="1057"/>
                  </a:lnTo>
                  <a:lnTo>
                    <a:pt x="1809" y="1102"/>
                  </a:lnTo>
                  <a:lnTo>
                    <a:pt x="1799" y="1146"/>
                  </a:lnTo>
                  <a:lnTo>
                    <a:pt x="1786" y="1190"/>
                  </a:lnTo>
                  <a:lnTo>
                    <a:pt x="1772" y="1232"/>
                  </a:lnTo>
                  <a:lnTo>
                    <a:pt x="1756" y="1274"/>
                  </a:lnTo>
                  <a:lnTo>
                    <a:pt x="1737" y="1315"/>
                  </a:lnTo>
                  <a:lnTo>
                    <a:pt x="1717" y="1354"/>
                  </a:lnTo>
                  <a:lnTo>
                    <a:pt x="1696" y="1393"/>
                  </a:lnTo>
                  <a:lnTo>
                    <a:pt x="1672" y="1429"/>
                  </a:lnTo>
                  <a:lnTo>
                    <a:pt x="1647" y="1465"/>
                  </a:lnTo>
                  <a:lnTo>
                    <a:pt x="1620" y="1500"/>
                  </a:lnTo>
                  <a:lnTo>
                    <a:pt x="1591" y="1533"/>
                  </a:lnTo>
                  <a:lnTo>
                    <a:pt x="1561" y="1566"/>
                  </a:lnTo>
                  <a:lnTo>
                    <a:pt x="1530" y="1596"/>
                  </a:lnTo>
                  <a:lnTo>
                    <a:pt x="1496" y="1625"/>
                  </a:lnTo>
                  <a:lnTo>
                    <a:pt x="1462" y="1652"/>
                  </a:lnTo>
                  <a:lnTo>
                    <a:pt x="1426" y="1677"/>
                  </a:lnTo>
                  <a:lnTo>
                    <a:pt x="1389" y="1701"/>
                  </a:lnTo>
                  <a:lnTo>
                    <a:pt x="1350" y="1724"/>
                  </a:lnTo>
                  <a:lnTo>
                    <a:pt x="1312" y="1744"/>
                  </a:lnTo>
                  <a:lnTo>
                    <a:pt x="1271" y="1761"/>
                  </a:lnTo>
                  <a:lnTo>
                    <a:pt x="1230" y="1779"/>
                  </a:lnTo>
                  <a:lnTo>
                    <a:pt x="1188" y="1792"/>
                  </a:lnTo>
                  <a:lnTo>
                    <a:pt x="1144" y="1805"/>
                  </a:lnTo>
                  <a:lnTo>
                    <a:pt x="1100" y="1815"/>
                  </a:lnTo>
                  <a:lnTo>
                    <a:pt x="1055" y="1824"/>
                  </a:lnTo>
                  <a:lnTo>
                    <a:pt x="1010" y="1829"/>
                  </a:lnTo>
                  <a:lnTo>
                    <a:pt x="963" y="1833"/>
                  </a:lnTo>
                  <a:lnTo>
                    <a:pt x="916" y="1834"/>
                  </a:lnTo>
                  <a:lnTo>
                    <a:pt x="868" y="1833"/>
                  </a:lnTo>
                  <a:lnTo>
                    <a:pt x="822" y="1829"/>
                  </a:lnTo>
                  <a:lnTo>
                    <a:pt x="777" y="1824"/>
                  </a:lnTo>
                  <a:lnTo>
                    <a:pt x="732" y="1815"/>
                  </a:lnTo>
                  <a:lnTo>
                    <a:pt x="688" y="1805"/>
                  </a:lnTo>
                  <a:lnTo>
                    <a:pt x="644" y="1792"/>
                  </a:lnTo>
                  <a:lnTo>
                    <a:pt x="601" y="1779"/>
                  </a:lnTo>
                  <a:lnTo>
                    <a:pt x="560" y="1761"/>
                  </a:lnTo>
                  <a:lnTo>
                    <a:pt x="519" y="1744"/>
                  </a:lnTo>
                  <a:lnTo>
                    <a:pt x="480" y="1724"/>
                  </a:lnTo>
                  <a:lnTo>
                    <a:pt x="441" y="1701"/>
                  </a:lnTo>
                  <a:lnTo>
                    <a:pt x="405" y="1677"/>
                  </a:lnTo>
                  <a:lnTo>
                    <a:pt x="368" y="1652"/>
                  </a:lnTo>
                  <a:lnTo>
                    <a:pt x="333" y="1625"/>
                  </a:lnTo>
                  <a:lnTo>
                    <a:pt x="301" y="1596"/>
                  </a:lnTo>
                  <a:lnTo>
                    <a:pt x="268" y="1566"/>
                  </a:lnTo>
                  <a:lnTo>
                    <a:pt x="238" y="1533"/>
                  </a:lnTo>
                  <a:lnTo>
                    <a:pt x="209" y="1500"/>
                  </a:lnTo>
                  <a:lnTo>
                    <a:pt x="182" y="1465"/>
                  </a:lnTo>
                  <a:lnTo>
                    <a:pt x="157" y="1429"/>
                  </a:lnTo>
                  <a:lnTo>
                    <a:pt x="133" y="1393"/>
                  </a:lnTo>
                  <a:lnTo>
                    <a:pt x="110" y="1354"/>
                  </a:lnTo>
                  <a:lnTo>
                    <a:pt x="90" y="1315"/>
                  </a:lnTo>
                  <a:lnTo>
                    <a:pt x="73" y="1274"/>
                  </a:lnTo>
                  <a:lnTo>
                    <a:pt x="55" y="1232"/>
                  </a:lnTo>
                  <a:lnTo>
                    <a:pt x="42" y="1190"/>
                  </a:lnTo>
                  <a:lnTo>
                    <a:pt x="29" y="1146"/>
                  </a:lnTo>
                  <a:lnTo>
                    <a:pt x="19" y="1102"/>
                  </a:lnTo>
                  <a:lnTo>
                    <a:pt x="10" y="1057"/>
                  </a:lnTo>
                  <a:lnTo>
                    <a:pt x="5" y="1012"/>
                  </a:lnTo>
                  <a:lnTo>
                    <a:pt x="1" y="965"/>
                  </a:lnTo>
                  <a:lnTo>
                    <a:pt x="0" y="918"/>
                  </a:lnTo>
                  <a:lnTo>
                    <a:pt x="1" y="870"/>
                  </a:lnTo>
                  <a:lnTo>
                    <a:pt x="5" y="824"/>
                  </a:lnTo>
                  <a:lnTo>
                    <a:pt x="10" y="779"/>
                  </a:lnTo>
                  <a:lnTo>
                    <a:pt x="19" y="733"/>
                  </a:lnTo>
                  <a:lnTo>
                    <a:pt x="29" y="688"/>
                  </a:lnTo>
                  <a:lnTo>
                    <a:pt x="42" y="646"/>
                  </a:lnTo>
                  <a:lnTo>
                    <a:pt x="55" y="603"/>
                  </a:lnTo>
                  <a:lnTo>
                    <a:pt x="73" y="562"/>
                  </a:lnTo>
                  <a:lnTo>
                    <a:pt x="90" y="520"/>
                  </a:lnTo>
                  <a:lnTo>
                    <a:pt x="110" y="482"/>
                  </a:lnTo>
                  <a:lnTo>
                    <a:pt x="133" y="443"/>
                  </a:lnTo>
                  <a:lnTo>
                    <a:pt x="157" y="405"/>
                  </a:lnTo>
                  <a:lnTo>
                    <a:pt x="182" y="370"/>
                  </a:lnTo>
                  <a:lnTo>
                    <a:pt x="209" y="335"/>
                  </a:lnTo>
                  <a:lnTo>
                    <a:pt x="238" y="301"/>
                  </a:lnTo>
                  <a:lnTo>
                    <a:pt x="268" y="270"/>
                  </a:lnTo>
                  <a:lnTo>
                    <a:pt x="301" y="240"/>
                  </a:lnTo>
                  <a:lnTo>
                    <a:pt x="333" y="211"/>
                  </a:lnTo>
                  <a:lnTo>
                    <a:pt x="368" y="183"/>
                  </a:lnTo>
                  <a:lnTo>
                    <a:pt x="405" y="157"/>
                  </a:lnTo>
                  <a:lnTo>
                    <a:pt x="441" y="133"/>
                  </a:lnTo>
                  <a:lnTo>
                    <a:pt x="480" y="112"/>
                  </a:lnTo>
                  <a:lnTo>
                    <a:pt x="519" y="91"/>
                  </a:lnTo>
                  <a:lnTo>
                    <a:pt x="560" y="73"/>
                  </a:lnTo>
                  <a:lnTo>
                    <a:pt x="601" y="57"/>
                  </a:lnTo>
                  <a:lnTo>
                    <a:pt x="644" y="42"/>
                  </a:lnTo>
                  <a:lnTo>
                    <a:pt x="688" y="29"/>
                  </a:lnTo>
                  <a:lnTo>
                    <a:pt x="732" y="19"/>
                  </a:lnTo>
                  <a:lnTo>
                    <a:pt x="777" y="10"/>
                  </a:lnTo>
                  <a:lnTo>
                    <a:pt x="822" y="5"/>
                  </a:lnTo>
                  <a:lnTo>
                    <a:pt x="868" y="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C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19" name="Freeform 82"/>
            <p:cNvSpPr>
              <a:spLocks/>
            </p:cNvSpPr>
            <p:nvPr/>
          </p:nvSpPr>
          <p:spPr bwMode="auto">
            <a:xfrm>
              <a:off x="356" y="2444"/>
              <a:ext cx="448" cy="450"/>
            </a:xfrm>
            <a:custGeom>
              <a:avLst/>
              <a:gdLst>
                <a:gd name="T0" fmla="*/ 1 w 1793"/>
                <a:gd name="T1" fmla="*/ 0 h 1798"/>
                <a:gd name="T2" fmla="*/ 1 w 1793"/>
                <a:gd name="T3" fmla="*/ 0 h 1798"/>
                <a:gd name="T4" fmla="*/ 1 w 1793"/>
                <a:gd name="T5" fmla="*/ 0 h 1798"/>
                <a:gd name="T6" fmla="*/ 1 w 1793"/>
                <a:gd name="T7" fmla="*/ 0 h 1798"/>
                <a:gd name="T8" fmla="*/ 1 w 1793"/>
                <a:gd name="T9" fmla="*/ 0 h 1798"/>
                <a:gd name="T10" fmla="*/ 1 w 1793"/>
                <a:gd name="T11" fmla="*/ 0 h 1798"/>
                <a:gd name="T12" fmla="*/ 1 w 1793"/>
                <a:gd name="T13" fmla="*/ 1 h 1798"/>
                <a:gd name="T14" fmla="*/ 1 w 1793"/>
                <a:gd name="T15" fmla="*/ 1 h 1798"/>
                <a:gd name="T16" fmla="*/ 2 w 1793"/>
                <a:gd name="T17" fmla="*/ 1 h 1798"/>
                <a:gd name="T18" fmla="*/ 2 w 1793"/>
                <a:gd name="T19" fmla="*/ 1 h 1798"/>
                <a:gd name="T20" fmla="*/ 2 w 1793"/>
                <a:gd name="T21" fmla="*/ 1 h 1798"/>
                <a:gd name="T22" fmla="*/ 2 w 1793"/>
                <a:gd name="T23" fmla="*/ 1 h 1798"/>
                <a:gd name="T24" fmla="*/ 2 w 1793"/>
                <a:gd name="T25" fmla="*/ 1 h 1798"/>
                <a:gd name="T26" fmla="*/ 1 w 1793"/>
                <a:gd name="T27" fmla="*/ 1 h 1798"/>
                <a:gd name="T28" fmla="*/ 1 w 1793"/>
                <a:gd name="T29" fmla="*/ 2 h 1798"/>
                <a:gd name="T30" fmla="*/ 1 w 1793"/>
                <a:gd name="T31" fmla="*/ 2 h 1798"/>
                <a:gd name="T32" fmla="*/ 1 w 1793"/>
                <a:gd name="T33" fmla="*/ 2 h 1798"/>
                <a:gd name="T34" fmla="*/ 1 w 1793"/>
                <a:gd name="T35" fmla="*/ 2 h 1798"/>
                <a:gd name="T36" fmla="*/ 1 w 1793"/>
                <a:gd name="T37" fmla="*/ 2 h 1798"/>
                <a:gd name="T38" fmla="*/ 1 w 1793"/>
                <a:gd name="T39" fmla="*/ 2 h 1798"/>
                <a:gd name="T40" fmla="*/ 1 w 1793"/>
                <a:gd name="T41" fmla="*/ 2 h 1798"/>
                <a:gd name="T42" fmla="*/ 1 w 1793"/>
                <a:gd name="T43" fmla="*/ 2 h 1798"/>
                <a:gd name="T44" fmla="*/ 1 w 1793"/>
                <a:gd name="T45" fmla="*/ 2 h 1798"/>
                <a:gd name="T46" fmla="*/ 0 w 1793"/>
                <a:gd name="T47" fmla="*/ 2 h 1798"/>
                <a:gd name="T48" fmla="*/ 0 w 1793"/>
                <a:gd name="T49" fmla="*/ 2 h 1798"/>
                <a:gd name="T50" fmla="*/ 0 w 1793"/>
                <a:gd name="T51" fmla="*/ 2 h 1798"/>
                <a:gd name="T52" fmla="*/ 0 w 1793"/>
                <a:gd name="T53" fmla="*/ 2 h 1798"/>
                <a:gd name="T54" fmla="*/ 0 w 1793"/>
                <a:gd name="T55" fmla="*/ 2 h 1798"/>
                <a:gd name="T56" fmla="*/ 0 w 1793"/>
                <a:gd name="T57" fmla="*/ 1 h 1798"/>
                <a:gd name="T58" fmla="*/ 0 w 1793"/>
                <a:gd name="T59" fmla="*/ 1 h 1798"/>
                <a:gd name="T60" fmla="*/ 0 w 1793"/>
                <a:gd name="T61" fmla="*/ 1 h 1798"/>
                <a:gd name="T62" fmla="*/ 0 w 1793"/>
                <a:gd name="T63" fmla="*/ 1 h 1798"/>
                <a:gd name="T64" fmla="*/ 0 w 1793"/>
                <a:gd name="T65" fmla="*/ 1 h 1798"/>
                <a:gd name="T66" fmla="*/ 0 w 1793"/>
                <a:gd name="T67" fmla="*/ 1 h 1798"/>
                <a:gd name="T68" fmla="*/ 0 w 1793"/>
                <a:gd name="T69" fmla="*/ 1 h 1798"/>
                <a:gd name="T70" fmla="*/ 0 w 1793"/>
                <a:gd name="T71" fmla="*/ 1 h 1798"/>
                <a:gd name="T72" fmla="*/ 0 w 1793"/>
                <a:gd name="T73" fmla="*/ 0 h 1798"/>
                <a:gd name="T74" fmla="*/ 0 w 1793"/>
                <a:gd name="T75" fmla="*/ 0 h 1798"/>
                <a:gd name="T76" fmla="*/ 0 w 1793"/>
                <a:gd name="T77" fmla="*/ 0 h 1798"/>
                <a:gd name="T78" fmla="*/ 0 w 1793"/>
                <a:gd name="T79" fmla="*/ 0 h 1798"/>
                <a:gd name="T80" fmla="*/ 0 w 1793"/>
                <a:gd name="T81" fmla="*/ 0 h 1798"/>
                <a:gd name="T82" fmla="*/ 1 w 1793"/>
                <a:gd name="T83" fmla="*/ 0 h 1798"/>
                <a:gd name="T84" fmla="*/ 1 w 1793"/>
                <a:gd name="T85" fmla="*/ 0 h 1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3"/>
                <a:gd name="T130" fmla="*/ 0 h 1798"/>
                <a:gd name="T131" fmla="*/ 1793 w 1793"/>
                <a:gd name="T132" fmla="*/ 1798 h 17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3" h="1798">
                  <a:moveTo>
                    <a:pt x="898" y="0"/>
                  </a:moveTo>
                  <a:lnTo>
                    <a:pt x="945" y="1"/>
                  </a:lnTo>
                  <a:lnTo>
                    <a:pt x="990" y="5"/>
                  </a:lnTo>
                  <a:lnTo>
                    <a:pt x="1035" y="10"/>
                  </a:lnTo>
                  <a:lnTo>
                    <a:pt x="1079" y="19"/>
                  </a:lnTo>
                  <a:lnTo>
                    <a:pt x="1121" y="29"/>
                  </a:lnTo>
                  <a:lnTo>
                    <a:pt x="1164" y="40"/>
                  </a:lnTo>
                  <a:lnTo>
                    <a:pt x="1205" y="55"/>
                  </a:lnTo>
                  <a:lnTo>
                    <a:pt x="1246" y="70"/>
                  </a:lnTo>
                  <a:lnTo>
                    <a:pt x="1285" y="89"/>
                  </a:lnTo>
                  <a:lnTo>
                    <a:pt x="1324" y="109"/>
                  </a:lnTo>
                  <a:lnTo>
                    <a:pt x="1362" y="130"/>
                  </a:lnTo>
                  <a:lnTo>
                    <a:pt x="1398" y="154"/>
                  </a:lnTo>
                  <a:lnTo>
                    <a:pt x="1433" y="179"/>
                  </a:lnTo>
                  <a:lnTo>
                    <a:pt x="1467" y="205"/>
                  </a:lnTo>
                  <a:lnTo>
                    <a:pt x="1499" y="234"/>
                  </a:lnTo>
                  <a:lnTo>
                    <a:pt x="1531" y="263"/>
                  </a:lnTo>
                  <a:lnTo>
                    <a:pt x="1560" y="294"/>
                  </a:lnTo>
                  <a:lnTo>
                    <a:pt x="1588" y="327"/>
                  </a:lnTo>
                  <a:lnTo>
                    <a:pt x="1615" y="361"/>
                  </a:lnTo>
                  <a:lnTo>
                    <a:pt x="1640" y="397"/>
                  </a:lnTo>
                  <a:lnTo>
                    <a:pt x="1664" y="433"/>
                  </a:lnTo>
                  <a:lnTo>
                    <a:pt x="1685" y="471"/>
                  </a:lnTo>
                  <a:lnTo>
                    <a:pt x="1705" y="510"/>
                  </a:lnTo>
                  <a:lnTo>
                    <a:pt x="1722" y="549"/>
                  </a:lnTo>
                  <a:lnTo>
                    <a:pt x="1739" y="590"/>
                  </a:lnTo>
                  <a:lnTo>
                    <a:pt x="1752" y="632"/>
                  </a:lnTo>
                  <a:lnTo>
                    <a:pt x="1765" y="674"/>
                  </a:lnTo>
                  <a:lnTo>
                    <a:pt x="1774" y="718"/>
                  </a:lnTo>
                  <a:lnTo>
                    <a:pt x="1783" y="762"/>
                  </a:lnTo>
                  <a:lnTo>
                    <a:pt x="1788" y="807"/>
                  </a:lnTo>
                  <a:lnTo>
                    <a:pt x="1791" y="852"/>
                  </a:lnTo>
                  <a:lnTo>
                    <a:pt x="1793" y="898"/>
                  </a:lnTo>
                  <a:lnTo>
                    <a:pt x="1791" y="945"/>
                  </a:lnTo>
                  <a:lnTo>
                    <a:pt x="1788" y="990"/>
                  </a:lnTo>
                  <a:lnTo>
                    <a:pt x="1783" y="1035"/>
                  </a:lnTo>
                  <a:lnTo>
                    <a:pt x="1774" y="1079"/>
                  </a:lnTo>
                  <a:lnTo>
                    <a:pt x="1765" y="1123"/>
                  </a:lnTo>
                  <a:lnTo>
                    <a:pt x="1752" y="1165"/>
                  </a:lnTo>
                  <a:lnTo>
                    <a:pt x="1739" y="1207"/>
                  </a:lnTo>
                  <a:lnTo>
                    <a:pt x="1722" y="1248"/>
                  </a:lnTo>
                  <a:lnTo>
                    <a:pt x="1705" y="1288"/>
                  </a:lnTo>
                  <a:lnTo>
                    <a:pt x="1685" y="1327"/>
                  </a:lnTo>
                  <a:lnTo>
                    <a:pt x="1664" y="1365"/>
                  </a:lnTo>
                  <a:lnTo>
                    <a:pt x="1640" y="1401"/>
                  </a:lnTo>
                  <a:lnTo>
                    <a:pt x="1615" y="1436"/>
                  </a:lnTo>
                  <a:lnTo>
                    <a:pt x="1588" y="1470"/>
                  </a:lnTo>
                  <a:lnTo>
                    <a:pt x="1560" y="1502"/>
                  </a:lnTo>
                  <a:lnTo>
                    <a:pt x="1531" y="1534"/>
                  </a:lnTo>
                  <a:lnTo>
                    <a:pt x="1499" y="1564"/>
                  </a:lnTo>
                  <a:lnTo>
                    <a:pt x="1467" y="1593"/>
                  </a:lnTo>
                  <a:lnTo>
                    <a:pt x="1433" y="1619"/>
                  </a:lnTo>
                  <a:lnTo>
                    <a:pt x="1398" y="1644"/>
                  </a:lnTo>
                  <a:lnTo>
                    <a:pt x="1362" y="1668"/>
                  </a:lnTo>
                  <a:lnTo>
                    <a:pt x="1324" y="1689"/>
                  </a:lnTo>
                  <a:lnTo>
                    <a:pt x="1285" y="1709"/>
                  </a:lnTo>
                  <a:lnTo>
                    <a:pt x="1246" y="1727"/>
                  </a:lnTo>
                  <a:lnTo>
                    <a:pt x="1205" y="1743"/>
                  </a:lnTo>
                  <a:lnTo>
                    <a:pt x="1164" y="1758"/>
                  </a:lnTo>
                  <a:lnTo>
                    <a:pt x="1121" y="1769"/>
                  </a:lnTo>
                  <a:lnTo>
                    <a:pt x="1079" y="1779"/>
                  </a:lnTo>
                  <a:lnTo>
                    <a:pt x="1035" y="1788"/>
                  </a:lnTo>
                  <a:lnTo>
                    <a:pt x="990" y="1793"/>
                  </a:lnTo>
                  <a:lnTo>
                    <a:pt x="945" y="1797"/>
                  </a:lnTo>
                  <a:lnTo>
                    <a:pt x="898" y="1798"/>
                  </a:lnTo>
                  <a:lnTo>
                    <a:pt x="852" y="1797"/>
                  </a:lnTo>
                  <a:lnTo>
                    <a:pt x="807" y="1793"/>
                  </a:lnTo>
                  <a:lnTo>
                    <a:pt x="762" y="1788"/>
                  </a:lnTo>
                  <a:lnTo>
                    <a:pt x="718" y="1779"/>
                  </a:lnTo>
                  <a:lnTo>
                    <a:pt x="674" y="1769"/>
                  </a:lnTo>
                  <a:lnTo>
                    <a:pt x="631" y="1758"/>
                  </a:lnTo>
                  <a:lnTo>
                    <a:pt x="590" y="1743"/>
                  </a:lnTo>
                  <a:lnTo>
                    <a:pt x="549" y="1727"/>
                  </a:lnTo>
                  <a:lnTo>
                    <a:pt x="510" y="1709"/>
                  </a:lnTo>
                  <a:lnTo>
                    <a:pt x="471" y="1689"/>
                  </a:lnTo>
                  <a:lnTo>
                    <a:pt x="434" y="1668"/>
                  </a:lnTo>
                  <a:lnTo>
                    <a:pt x="397" y="1644"/>
                  </a:lnTo>
                  <a:lnTo>
                    <a:pt x="361" y="1619"/>
                  </a:lnTo>
                  <a:lnTo>
                    <a:pt x="327" y="1593"/>
                  </a:lnTo>
                  <a:lnTo>
                    <a:pt x="295" y="1564"/>
                  </a:lnTo>
                  <a:lnTo>
                    <a:pt x="263" y="1534"/>
                  </a:lnTo>
                  <a:lnTo>
                    <a:pt x="234" y="1502"/>
                  </a:lnTo>
                  <a:lnTo>
                    <a:pt x="206" y="1470"/>
                  </a:lnTo>
                  <a:lnTo>
                    <a:pt x="179" y="1436"/>
                  </a:lnTo>
                  <a:lnTo>
                    <a:pt x="154" y="1401"/>
                  </a:lnTo>
                  <a:lnTo>
                    <a:pt x="130" y="1365"/>
                  </a:lnTo>
                  <a:lnTo>
                    <a:pt x="109" y="1327"/>
                  </a:lnTo>
                  <a:lnTo>
                    <a:pt x="89" y="1288"/>
                  </a:lnTo>
                  <a:lnTo>
                    <a:pt x="70" y="1248"/>
                  </a:lnTo>
                  <a:lnTo>
                    <a:pt x="55" y="1207"/>
                  </a:lnTo>
                  <a:lnTo>
                    <a:pt x="40" y="1165"/>
                  </a:lnTo>
                  <a:lnTo>
                    <a:pt x="29" y="1123"/>
                  </a:lnTo>
                  <a:lnTo>
                    <a:pt x="19" y="1079"/>
                  </a:lnTo>
                  <a:lnTo>
                    <a:pt x="10" y="1035"/>
                  </a:lnTo>
                  <a:lnTo>
                    <a:pt x="5" y="990"/>
                  </a:lnTo>
                  <a:lnTo>
                    <a:pt x="1" y="945"/>
                  </a:lnTo>
                  <a:lnTo>
                    <a:pt x="0" y="898"/>
                  </a:lnTo>
                  <a:lnTo>
                    <a:pt x="1" y="852"/>
                  </a:lnTo>
                  <a:lnTo>
                    <a:pt x="5" y="807"/>
                  </a:lnTo>
                  <a:lnTo>
                    <a:pt x="10" y="762"/>
                  </a:lnTo>
                  <a:lnTo>
                    <a:pt x="19" y="718"/>
                  </a:lnTo>
                  <a:lnTo>
                    <a:pt x="29" y="674"/>
                  </a:lnTo>
                  <a:lnTo>
                    <a:pt x="40" y="632"/>
                  </a:lnTo>
                  <a:lnTo>
                    <a:pt x="55" y="590"/>
                  </a:lnTo>
                  <a:lnTo>
                    <a:pt x="70" y="549"/>
                  </a:lnTo>
                  <a:lnTo>
                    <a:pt x="89" y="510"/>
                  </a:lnTo>
                  <a:lnTo>
                    <a:pt x="109" y="471"/>
                  </a:lnTo>
                  <a:lnTo>
                    <a:pt x="130" y="433"/>
                  </a:lnTo>
                  <a:lnTo>
                    <a:pt x="154" y="397"/>
                  </a:lnTo>
                  <a:lnTo>
                    <a:pt x="179" y="361"/>
                  </a:lnTo>
                  <a:lnTo>
                    <a:pt x="206" y="327"/>
                  </a:lnTo>
                  <a:lnTo>
                    <a:pt x="234" y="294"/>
                  </a:lnTo>
                  <a:lnTo>
                    <a:pt x="263" y="263"/>
                  </a:lnTo>
                  <a:lnTo>
                    <a:pt x="295" y="234"/>
                  </a:lnTo>
                  <a:lnTo>
                    <a:pt x="327" y="205"/>
                  </a:lnTo>
                  <a:lnTo>
                    <a:pt x="361" y="179"/>
                  </a:lnTo>
                  <a:lnTo>
                    <a:pt x="397" y="154"/>
                  </a:lnTo>
                  <a:lnTo>
                    <a:pt x="434" y="130"/>
                  </a:lnTo>
                  <a:lnTo>
                    <a:pt x="471" y="109"/>
                  </a:lnTo>
                  <a:lnTo>
                    <a:pt x="510" y="89"/>
                  </a:lnTo>
                  <a:lnTo>
                    <a:pt x="549" y="70"/>
                  </a:lnTo>
                  <a:lnTo>
                    <a:pt x="590" y="55"/>
                  </a:lnTo>
                  <a:lnTo>
                    <a:pt x="631" y="40"/>
                  </a:lnTo>
                  <a:lnTo>
                    <a:pt x="674" y="29"/>
                  </a:lnTo>
                  <a:lnTo>
                    <a:pt x="718" y="19"/>
                  </a:lnTo>
                  <a:lnTo>
                    <a:pt x="762" y="10"/>
                  </a:lnTo>
                  <a:lnTo>
                    <a:pt x="807" y="5"/>
                  </a:lnTo>
                  <a:lnTo>
                    <a:pt x="852" y="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35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20" name="Freeform 83"/>
            <p:cNvSpPr>
              <a:spLocks/>
            </p:cNvSpPr>
            <p:nvPr/>
          </p:nvSpPr>
          <p:spPr bwMode="auto">
            <a:xfrm>
              <a:off x="358" y="2447"/>
              <a:ext cx="439" cy="441"/>
            </a:xfrm>
            <a:custGeom>
              <a:avLst/>
              <a:gdLst>
                <a:gd name="T0" fmla="*/ 1 w 1757"/>
                <a:gd name="T1" fmla="*/ 0 h 1762"/>
                <a:gd name="T2" fmla="*/ 1 w 1757"/>
                <a:gd name="T3" fmla="*/ 0 h 1762"/>
                <a:gd name="T4" fmla="*/ 1 w 1757"/>
                <a:gd name="T5" fmla="*/ 0 h 1762"/>
                <a:gd name="T6" fmla="*/ 1 w 1757"/>
                <a:gd name="T7" fmla="*/ 0 h 1762"/>
                <a:gd name="T8" fmla="*/ 1 w 1757"/>
                <a:gd name="T9" fmla="*/ 0 h 1762"/>
                <a:gd name="T10" fmla="*/ 1 w 1757"/>
                <a:gd name="T11" fmla="*/ 0 h 1762"/>
                <a:gd name="T12" fmla="*/ 1 w 1757"/>
                <a:gd name="T13" fmla="*/ 1 h 1762"/>
                <a:gd name="T14" fmla="*/ 1 w 1757"/>
                <a:gd name="T15" fmla="*/ 1 h 1762"/>
                <a:gd name="T16" fmla="*/ 2 w 1757"/>
                <a:gd name="T17" fmla="*/ 1 h 1762"/>
                <a:gd name="T18" fmla="*/ 2 w 1757"/>
                <a:gd name="T19" fmla="*/ 1 h 1762"/>
                <a:gd name="T20" fmla="*/ 2 w 1757"/>
                <a:gd name="T21" fmla="*/ 1 h 1762"/>
                <a:gd name="T22" fmla="*/ 2 w 1757"/>
                <a:gd name="T23" fmla="*/ 1 h 1762"/>
                <a:gd name="T24" fmla="*/ 2 w 1757"/>
                <a:gd name="T25" fmla="*/ 1 h 1762"/>
                <a:gd name="T26" fmla="*/ 1 w 1757"/>
                <a:gd name="T27" fmla="*/ 1 h 1762"/>
                <a:gd name="T28" fmla="*/ 1 w 1757"/>
                <a:gd name="T29" fmla="*/ 2 h 1762"/>
                <a:gd name="T30" fmla="*/ 1 w 1757"/>
                <a:gd name="T31" fmla="*/ 2 h 1762"/>
                <a:gd name="T32" fmla="*/ 1 w 1757"/>
                <a:gd name="T33" fmla="*/ 2 h 1762"/>
                <a:gd name="T34" fmla="*/ 1 w 1757"/>
                <a:gd name="T35" fmla="*/ 2 h 1762"/>
                <a:gd name="T36" fmla="*/ 1 w 1757"/>
                <a:gd name="T37" fmla="*/ 2 h 1762"/>
                <a:gd name="T38" fmla="*/ 1 w 1757"/>
                <a:gd name="T39" fmla="*/ 2 h 1762"/>
                <a:gd name="T40" fmla="*/ 1 w 1757"/>
                <a:gd name="T41" fmla="*/ 2 h 1762"/>
                <a:gd name="T42" fmla="*/ 1 w 1757"/>
                <a:gd name="T43" fmla="*/ 2 h 1762"/>
                <a:gd name="T44" fmla="*/ 1 w 1757"/>
                <a:gd name="T45" fmla="*/ 2 h 1762"/>
                <a:gd name="T46" fmla="*/ 0 w 1757"/>
                <a:gd name="T47" fmla="*/ 2 h 1762"/>
                <a:gd name="T48" fmla="*/ 0 w 1757"/>
                <a:gd name="T49" fmla="*/ 2 h 1762"/>
                <a:gd name="T50" fmla="*/ 0 w 1757"/>
                <a:gd name="T51" fmla="*/ 2 h 1762"/>
                <a:gd name="T52" fmla="*/ 0 w 1757"/>
                <a:gd name="T53" fmla="*/ 2 h 1762"/>
                <a:gd name="T54" fmla="*/ 0 w 1757"/>
                <a:gd name="T55" fmla="*/ 2 h 1762"/>
                <a:gd name="T56" fmla="*/ 0 w 1757"/>
                <a:gd name="T57" fmla="*/ 1 h 1762"/>
                <a:gd name="T58" fmla="*/ 0 w 1757"/>
                <a:gd name="T59" fmla="*/ 1 h 1762"/>
                <a:gd name="T60" fmla="*/ 0 w 1757"/>
                <a:gd name="T61" fmla="*/ 1 h 1762"/>
                <a:gd name="T62" fmla="*/ 0 w 1757"/>
                <a:gd name="T63" fmla="*/ 1 h 1762"/>
                <a:gd name="T64" fmla="*/ 0 w 1757"/>
                <a:gd name="T65" fmla="*/ 1 h 1762"/>
                <a:gd name="T66" fmla="*/ 0 w 1757"/>
                <a:gd name="T67" fmla="*/ 1 h 1762"/>
                <a:gd name="T68" fmla="*/ 0 w 1757"/>
                <a:gd name="T69" fmla="*/ 1 h 1762"/>
                <a:gd name="T70" fmla="*/ 0 w 1757"/>
                <a:gd name="T71" fmla="*/ 1 h 1762"/>
                <a:gd name="T72" fmla="*/ 0 w 1757"/>
                <a:gd name="T73" fmla="*/ 0 h 1762"/>
                <a:gd name="T74" fmla="*/ 0 w 1757"/>
                <a:gd name="T75" fmla="*/ 0 h 1762"/>
                <a:gd name="T76" fmla="*/ 0 w 1757"/>
                <a:gd name="T77" fmla="*/ 0 h 1762"/>
                <a:gd name="T78" fmla="*/ 0 w 1757"/>
                <a:gd name="T79" fmla="*/ 0 h 1762"/>
                <a:gd name="T80" fmla="*/ 0 w 1757"/>
                <a:gd name="T81" fmla="*/ 0 h 1762"/>
                <a:gd name="T82" fmla="*/ 1 w 1757"/>
                <a:gd name="T83" fmla="*/ 0 h 1762"/>
                <a:gd name="T84" fmla="*/ 1 w 1757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7"/>
                <a:gd name="T130" fmla="*/ 0 h 1762"/>
                <a:gd name="T131" fmla="*/ 1757 w 1757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7" h="1762">
                  <a:moveTo>
                    <a:pt x="879" y="0"/>
                  </a:moveTo>
                  <a:lnTo>
                    <a:pt x="925" y="1"/>
                  </a:lnTo>
                  <a:lnTo>
                    <a:pt x="970" y="5"/>
                  </a:lnTo>
                  <a:lnTo>
                    <a:pt x="1014" y="10"/>
                  </a:lnTo>
                  <a:lnTo>
                    <a:pt x="1056" y="18"/>
                  </a:lnTo>
                  <a:lnTo>
                    <a:pt x="1099" y="28"/>
                  </a:lnTo>
                  <a:lnTo>
                    <a:pt x="1140" y="40"/>
                  </a:lnTo>
                  <a:lnTo>
                    <a:pt x="1181" y="54"/>
                  </a:lnTo>
                  <a:lnTo>
                    <a:pt x="1221" y="69"/>
                  </a:lnTo>
                  <a:lnTo>
                    <a:pt x="1260" y="88"/>
                  </a:lnTo>
                  <a:lnTo>
                    <a:pt x="1298" y="107"/>
                  </a:lnTo>
                  <a:lnTo>
                    <a:pt x="1334" y="128"/>
                  </a:lnTo>
                  <a:lnTo>
                    <a:pt x="1370" y="151"/>
                  </a:lnTo>
                  <a:lnTo>
                    <a:pt x="1404" y="176"/>
                  </a:lnTo>
                  <a:lnTo>
                    <a:pt x="1438" y="202"/>
                  </a:lnTo>
                  <a:lnTo>
                    <a:pt x="1469" y="229"/>
                  </a:lnTo>
                  <a:lnTo>
                    <a:pt x="1501" y="258"/>
                  </a:lnTo>
                  <a:lnTo>
                    <a:pt x="1530" y="290"/>
                  </a:lnTo>
                  <a:lnTo>
                    <a:pt x="1557" y="322"/>
                  </a:lnTo>
                  <a:lnTo>
                    <a:pt x="1583" y="355"/>
                  </a:lnTo>
                  <a:lnTo>
                    <a:pt x="1607" y="390"/>
                  </a:lnTo>
                  <a:lnTo>
                    <a:pt x="1630" y="425"/>
                  </a:lnTo>
                  <a:lnTo>
                    <a:pt x="1651" y="463"/>
                  </a:lnTo>
                  <a:lnTo>
                    <a:pt x="1671" y="500"/>
                  </a:lnTo>
                  <a:lnTo>
                    <a:pt x="1689" y="539"/>
                  </a:lnTo>
                  <a:lnTo>
                    <a:pt x="1704" y="579"/>
                  </a:lnTo>
                  <a:lnTo>
                    <a:pt x="1717" y="621"/>
                  </a:lnTo>
                  <a:lnTo>
                    <a:pt x="1730" y="662"/>
                  </a:lnTo>
                  <a:lnTo>
                    <a:pt x="1740" y="704"/>
                  </a:lnTo>
                  <a:lnTo>
                    <a:pt x="1747" y="748"/>
                  </a:lnTo>
                  <a:lnTo>
                    <a:pt x="1752" y="792"/>
                  </a:lnTo>
                  <a:lnTo>
                    <a:pt x="1756" y="837"/>
                  </a:lnTo>
                  <a:lnTo>
                    <a:pt x="1757" y="882"/>
                  </a:lnTo>
                  <a:lnTo>
                    <a:pt x="1756" y="928"/>
                  </a:lnTo>
                  <a:lnTo>
                    <a:pt x="1752" y="973"/>
                  </a:lnTo>
                  <a:lnTo>
                    <a:pt x="1747" y="1017"/>
                  </a:lnTo>
                  <a:lnTo>
                    <a:pt x="1740" y="1059"/>
                  </a:lnTo>
                  <a:lnTo>
                    <a:pt x="1730" y="1102"/>
                  </a:lnTo>
                  <a:lnTo>
                    <a:pt x="1717" y="1143"/>
                  </a:lnTo>
                  <a:lnTo>
                    <a:pt x="1704" y="1184"/>
                  </a:lnTo>
                  <a:lnTo>
                    <a:pt x="1689" y="1225"/>
                  </a:lnTo>
                  <a:lnTo>
                    <a:pt x="1671" y="1263"/>
                  </a:lnTo>
                  <a:lnTo>
                    <a:pt x="1651" y="1301"/>
                  </a:lnTo>
                  <a:lnTo>
                    <a:pt x="1630" y="1339"/>
                  </a:lnTo>
                  <a:lnTo>
                    <a:pt x="1607" y="1374"/>
                  </a:lnTo>
                  <a:lnTo>
                    <a:pt x="1583" y="1409"/>
                  </a:lnTo>
                  <a:lnTo>
                    <a:pt x="1557" y="1441"/>
                  </a:lnTo>
                  <a:lnTo>
                    <a:pt x="1530" y="1474"/>
                  </a:lnTo>
                  <a:lnTo>
                    <a:pt x="1501" y="1504"/>
                  </a:lnTo>
                  <a:lnTo>
                    <a:pt x="1469" y="1533"/>
                  </a:lnTo>
                  <a:lnTo>
                    <a:pt x="1438" y="1560"/>
                  </a:lnTo>
                  <a:lnTo>
                    <a:pt x="1404" y="1587"/>
                  </a:lnTo>
                  <a:lnTo>
                    <a:pt x="1370" y="1612"/>
                  </a:lnTo>
                  <a:lnTo>
                    <a:pt x="1334" y="1634"/>
                  </a:lnTo>
                  <a:lnTo>
                    <a:pt x="1298" y="1656"/>
                  </a:lnTo>
                  <a:lnTo>
                    <a:pt x="1260" y="1676"/>
                  </a:lnTo>
                  <a:lnTo>
                    <a:pt x="1221" y="1693"/>
                  </a:lnTo>
                  <a:lnTo>
                    <a:pt x="1181" y="1708"/>
                  </a:lnTo>
                  <a:lnTo>
                    <a:pt x="1140" y="1722"/>
                  </a:lnTo>
                  <a:lnTo>
                    <a:pt x="1099" y="1735"/>
                  </a:lnTo>
                  <a:lnTo>
                    <a:pt x="1056" y="1745"/>
                  </a:lnTo>
                  <a:lnTo>
                    <a:pt x="1014" y="1752"/>
                  </a:lnTo>
                  <a:lnTo>
                    <a:pt x="970" y="1757"/>
                  </a:lnTo>
                  <a:lnTo>
                    <a:pt x="925" y="1761"/>
                  </a:lnTo>
                  <a:lnTo>
                    <a:pt x="879" y="1762"/>
                  </a:lnTo>
                  <a:lnTo>
                    <a:pt x="834" y="1761"/>
                  </a:lnTo>
                  <a:lnTo>
                    <a:pt x="789" y="1757"/>
                  </a:lnTo>
                  <a:lnTo>
                    <a:pt x="745" y="1752"/>
                  </a:lnTo>
                  <a:lnTo>
                    <a:pt x="703" y="1745"/>
                  </a:lnTo>
                  <a:lnTo>
                    <a:pt x="660" y="1735"/>
                  </a:lnTo>
                  <a:lnTo>
                    <a:pt x="619" y="1722"/>
                  </a:lnTo>
                  <a:lnTo>
                    <a:pt x="578" y="1708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4"/>
                  </a:lnTo>
                  <a:lnTo>
                    <a:pt x="389" y="1612"/>
                  </a:lnTo>
                  <a:lnTo>
                    <a:pt x="353" y="1587"/>
                  </a:lnTo>
                  <a:lnTo>
                    <a:pt x="321" y="1560"/>
                  </a:lnTo>
                  <a:lnTo>
                    <a:pt x="288" y="1533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1"/>
                  </a:lnTo>
                  <a:lnTo>
                    <a:pt x="176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1"/>
                  </a:lnTo>
                  <a:lnTo>
                    <a:pt x="87" y="1263"/>
                  </a:lnTo>
                  <a:lnTo>
                    <a:pt x="69" y="1225"/>
                  </a:lnTo>
                  <a:lnTo>
                    <a:pt x="54" y="1184"/>
                  </a:lnTo>
                  <a:lnTo>
                    <a:pt x="40" y="1143"/>
                  </a:lnTo>
                  <a:lnTo>
                    <a:pt x="28" y="1102"/>
                  </a:lnTo>
                  <a:lnTo>
                    <a:pt x="18" y="1059"/>
                  </a:lnTo>
                  <a:lnTo>
                    <a:pt x="10" y="1017"/>
                  </a:lnTo>
                  <a:lnTo>
                    <a:pt x="5" y="973"/>
                  </a:lnTo>
                  <a:lnTo>
                    <a:pt x="1" y="928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5" y="792"/>
                  </a:lnTo>
                  <a:lnTo>
                    <a:pt x="10" y="748"/>
                  </a:lnTo>
                  <a:lnTo>
                    <a:pt x="18" y="704"/>
                  </a:lnTo>
                  <a:lnTo>
                    <a:pt x="28" y="662"/>
                  </a:lnTo>
                  <a:lnTo>
                    <a:pt x="40" y="621"/>
                  </a:lnTo>
                  <a:lnTo>
                    <a:pt x="54" y="579"/>
                  </a:lnTo>
                  <a:lnTo>
                    <a:pt x="69" y="539"/>
                  </a:lnTo>
                  <a:lnTo>
                    <a:pt x="87" y="500"/>
                  </a:lnTo>
                  <a:lnTo>
                    <a:pt x="107" y="463"/>
                  </a:lnTo>
                  <a:lnTo>
                    <a:pt x="128" y="425"/>
                  </a:lnTo>
                  <a:lnTo>
                    <a:pt x="151" y="390"/>
                  </a:lnTo>
                  <a:lnTo>
                    <a:pt x="176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3" y="176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8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0" y="28"/>
                  </a:lnTo>
                  <a:lnTo>
                    <a:pt x="703" y="18"/>
                  </a:lnTo>
                  <a:lnTo>
                    <a:pt x="745" y="10"/>
                  </a:lnTo>
                  <a:lnTo>
                    <a:pt x="789" y="5"/>
                  </a:lnTo>
                  <a:lnTo>
                    <a:pt x="834" y="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21" name="Freeform 84"/>
            <p:cNvSpPr>
              <a:spLocks/>
            </p:cNvSpPr>
            <p:nvPr/>
          </p:nvSpPr>
          <p:spPr bwMode="auto">
            <a:xfrm>
              <a:off x="360" y="2450"/>
              <a:ext cx="431" cy="432"/>
            </a:xfrm>
            <a:custGeom>
              <a:avLst/>
              <a:gdLst>
                <a:gd name="T0" fmla="*/ 1 w 1723"/>
                <a:gd name="T1" fmla="*/ 0 h 1728"/>
                <a:gd name="T2" fmla="*/ 1 w 1723"/>
                <a:gd name="T3" fmla="*/ 0 h 1728"/>
                <a:gd name="T4" fmla="*/ 1 w 1723"/>
                <a:gd name="T5" fmla="*/ 0 h 1728"/>
                <a:gd name="T6" fmla="*/ 1 w 1723"/>
                <a:gd name="T7" fmla="*/ 0 h 1728"/>
                <a:gd name="T8" fmla="*/ 2 w 1723"/>
                <a:gd name="T9" fmla="*/ 0 h 1728"/>
                <a:gd name="T10" fmla="*/ 2 w 1723"/>
                <a:gd name="T11" fmla="*/ 0 h 1728"/>
                <a:gd name="T12" fmla="*/ 2 w 1723"/>
                <a:gd name="T13" fmla="*/ 1 h 1728"/>
                <a:gd name="T14" fmla="*/ 2 w 1723"/>
                <a:gd name="T15" fmla="*/ 1 h 1728"/>
                <a:gd name="T16" fmla="*/ 2 w 1723"/>
                <a:gd name="T17" fmla="*/ 1 h 1728"/>
                <a:gd name="T18" fmla="*/ 2 w 1723"/>
                <a:gd name="T19" fmla="*/ 1 h 1728"/>
                <a:gd name="T20" fmla="*/ 2 w 1723"/>
                <a:gd name="T21" fmla="*/ 1 h 1728"/>
                <a:gd name="T22" fmla="*/ 2 w 1723"/>
                <a:gd name="T23" fmla="*/ 1 h 1728"/>
                <a:gd name="T24" fmla="*/ 2 w 1723"/>
                <a:gd name="T25" fmla="*/ 1 h 1728"/>
                <a:gd name="T26" fmla="*/ 2 w 1723"/>
                <a:gd name="T27" fmla="*/ 1 h 1728"/>
                <a:gd name="T28" fmla="*/ 2 w 1723"/>
                <a:gd name="T29" fmla="*/ 1 h 1728"/>
                <a:gd name="T30" fmla="*/ 2 w 1723"/>
                <a:gd name="T31" fmla="*/ 2 h 1728"/>
                <a:gd name="T32" fmla="*/ 2 w 1723"/>
                <a:gd name="T33" fmla="*/ 2 h 1728"/>
                <a:gd name="T34" fmla="*/ 1 w 1723"/>
                <a:gd name="T35" fmla="*/ 2 h 1728"/>
                <a:gd name="T36" fmla="*/ 1 w 1723"/>
                <a:gd name="T37" fmla="*/ 2 h 1728"/>
                <a:gd name="T38" fmla="*/ 1 w 1723"/>
                <a:gd name="T39" fmla="*/ 2 h 1728"/>
                <a:gd name="T40" fmla="*/ 1 w 1723"/>
                <a:gd name="T41" fmla="*/ 2 h 1728"/>
                <a:gd name="T42" fmla="*/ 1 w 1723"/>
                <a:gd name="T43" fmla="*/ 2 h 1728"/>
                <a:gd name="T44" fmla="*/ 1 w 1723"/>
                <a:gd name="T45" fmla="*/ 2 h 1728"/>
                <a:gd name="T46" fmla="*/ 1 w 1723"/>
                <a:gd name="T47" fmla="*/ 2 h 1728"/>
                <a:gd name="T48" fmla="*/ 1 w 1723"/>
                <a:gd name="T49" fmla="*/ 2 h 1728"/>
                <a:gd name="T50" fmla="*/ 1 w 1723"/>
                <a:gd name="T51" fmla="*/ 2 h 1728"/>
                <a:gd name="T52" fmla="*/ 0 w 1723"/>
                <a:gd name="T53" fmla="*/ 2 h 1728"/>
                <a:gd name="T54" fmla="*/ 0 w 1723"/>
                <a:gd name="T55" fmla="*/ 2 h 1728"/>
                <a:gd name="T56" fmla="*/ 0 w 1723"/>
                <a:gd name="T57" fmla="*/ 1 h 1728"/>
                <a:gd name="T58" fmla="*/ 0 w 1723"/>
                <a:gd name="T59" fmla="*/ 1 h 1728"/>
                <a:gd name="T60" fmla="*/ 0 w 1723"/>
                <a:gd name="T61" fmla="*/ 1 h 1728"/>
                <a:gd name="T62" fmla="*/ 0 w 1723"/>
                <a:gd name="T63" fmla="*/ 1 h 1728"/>
                <a:gd name="T64" fmla="*/ 0 w 1723"/>
                <a:gd name="T65" fmla="*/ 1 h 1728"/>
                <a:gd name="T66" fmla="*/ 0 w 1723"/>
                <a:gd name="T67" fmla="*/ 1 h 1728"/>
                <a:gd name="T68" fmla="*/ 0 w 1723"/>
                <a:gd name="T69" fmla="*/ 1 h 1728"/>
                <a:gd name="T70" fmla="*/ 0 w 1723"/>
                <a:gd name="T71" fmla="*/ 1 h 1728"/>
                <a:gd name="T72" fmla="*/ 0 w 1723"/>
                <a:gd name="T73" fmla="*/ 0 h 1728"/>
                <a:gd name="T74" fmla="*/ 0 w 1723"/>
                <a:gd name="T75" fmla="*/ 0 h 1728"/>
                <a:gd name="T76" fmla="*/ 1 w 1723"/>
                <a:gd name="T77" fmla="*/ 0 h 1728"/>
                <a:gd name="T78" fmla="*/ 1 w 1723"/>
                <a:gd name="T79" fmla="*/ 0 h 1728"/>
                <a:gd name="T80" fmla="*/ 1 w 1723"/>
                <a:gd name="T81" fmla="*/ 0 h 1728"/>
                <a:gd name="T82" fmla="*/ 1 w 1723"/>
                <a:gd name="T83" fmla="*/ 0 h 1728"/>
                <a:gd name="T84" fmla="*/ 1 w 1723"/>
                <a:gd name="T85" fmla="*/ 0 h 1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3"/>
                <a:gd name="T130" fmla="*/ 0 h 1728"/>
                <a:gd name="T131" fmla="*/ 1723 w 1723"/>
                <a:gd name="T132" fmla="*/ 1728 h 1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3" h="1728">
                  <a:moveTo>
                    <a:pt x="863" y="0"/>
                  </a:moveTo>
                  <a:lnTo>
                    <a:pt x="907" y="1"/>
                  </a:lnTo>
                  <a:lnTo>
                    <a:pt x="952" y="5"/>
                  </a:lnTo>
                  <a:lnTo>
                    <a:pt x="994" y="10"/>
                  </a:lnTo>
                  <a:lnTo>
                    <a:pt x="1037" y="17"/>
                  </a:lnTo>
                  <a:lnTo>
                    <a:pt x="1078" y="27"/>
                  </a:lnTo>
                  <a:lnTo>
                    <a:pt x="1120" y="39"/>
                  </a:lnTo>
                  <a:lnTo>
                    <a:pt x="1160" y="52"/>
                  </a:lnTo>
                  <a:lnTo>
                    <a:pt x="1199" y="67"/>
                  </a:lnTo>
                  <a:lnTo>
                    <a:pt x="1237" y="85"/>
                  </a:lnTo>
                  <a:lnTo>
                    <a:pt x="1274" y="104"/>
                  </a:lnTo>
                  <a:lnTo>
                    <a:pt x="1310" y="125"/>
                  </a:lnTo>
                  <a:lnTo>
                    <a:pt x="1345" y="148"/>
                  </a:lnTo>
                  <a:lnTo>
                    <a:pt x="1379" y="171"/>
                  </a:lnTo>
                  <a:lnTo>
                    <a:pt x="1412" y="198"/>
                  </a:lnTo>
                  <a:lnTo>
                    <a:pt x="1443" y="224"/>
                  </a:lnTo>
                  <a:lnTo>
                    <a:pt x="1472" y="253"/>
                  </a:lnTo>
                  <a:lnTo>
                    <a:pt x="1501" y="283"/>
                  </a:lnTo>
                  <a:lnTo>
                    <a:pt x="1528" y="314"/>
                  </a:lnTo>
                  <a:lnTo>
                    <a:pt x="1553" y="347"/>
                  </a:lnTo>
                  <a:lnTo>
                    <a:pt x="1577" y="381"/>
                  </a:lnTo>
                  <a:lnTo>
                    <a:pt x="1599" y="416"/>
                  </a:lnTo>
                  <a:lnTo>
                    <a:pt x="1619" y="452"/>
                  </a:lnTo>
                  <a:lnTo>
                    <a:pt x="1640" y="490"/>
                  </a:lnTo>
                  <a:lnTo>
                    <a:pt x="1656" y="527"/>
                  </a:lnTo>
                  <a:lnTo>
                    <a:pt x="1671" y="566"/>
                  </a:lnTo>
                  <a:lnTo>
                    <a:pt x="1685" y="606"/>
                  </a:lnTo>
                  <a:lnTo>
                    <a:pt x="1696" y="648"/>
                  </a:lnTo>
                  <a:lnTo>
                    <a:pt x="1706" y="689"/>
                  </a:lnTo>
                  <a:lnTo>
                    <a:pt x="1713" y="732"/>
                  </a:lnTo>
                  <a:lnTo>
                    <a:pt x="1718" y="775"/>
                  </a:lnTo>
                  <a:lnTo>
                    <a:pt x="1722" y="819"/>
                  </a:lnTo>
                  <a:lnTo>
                    <a:pt x="1723" y="863"/>
                  </a:lnTo>
                  <a:lnTo>
                    <a:pt x="1722" y="907"/>
                  </a:lnTo>
                  <a:lnTo>
                    <a:pt x="1718" y="951"/>
                  </a:lnTo>
                  <a:lnTo>
                    <a:pt x="1713" y="995"/>
                  </a:lnTo>
                  <a:lnTo>
                    <a:pt x="1706" y="1037"/>
                  </a:lnTo>
                  <a:lnTo>
                    <a:pt x="1696" y="1079"/>
                  </a:lnTo>
                  <a:lnTo>
                    <a:pt x="1685" y="1120"/>
                  </a:lnTo>
                  <a:lnTo>
                    <a:pt x="1671" y="1160"/>
                  </a:lnTo>
                  <a:lnTo>
                    <a:pt x="1656" y="1199"/>
                  </a:lnTo>
                  <a:lnTo>
                    <a:pt x="1640" y="1238"/>
                  </a:lnTo>
                  <a:lnTo>
                    <a:pt x="1619" y="1274"/>
                  </a:lnTo>
                  <a:lnTo>
                    <a:pt x="1599" y="1311"/>
                  </a:lnTo>
                  <a:lnTo>
                    <a:pt x="1577" y="1346"/>
                  </a:lnTo>
                  <a:lnTo>
                    <a:pt x="1553" y="1379"/>
                  </a:lnTo>
                  <a:lnTo>
                    <a:pt x="1528" y="1412"/>
                  </a:lnTo>
                  <a:lnTo>
                    <a:pt x="1501" y="1445"/>
                  </a:lnTo>
                  <a:lnTo>
                    <a:pt x="1472" y="1473"/>
                  </a:lnTo>
                  <a:lnTo>
                    <a:pt x="1443" y="1502"/>
                  </a:lnTo>
                  <a:lnTo>
                    <a:pt x="1412" y="1530"/>
                  </a:lnTo>
                  <a:lnTo>
                    <a:pt x="1379" y="1556"/>
                  </a:lnTo>
                  <a:lnTo>
                    <a:pt x="1345" y="1580"/>
                  </a:lnTo>
                  <a:lnTo>
                    <a:pt x="1310" y="1603"/>
                  </a:lnTo>
                  <a:lnTo>
                    <a:pt x="1274" y="1624"/>
                  </a:lnTo>
                  <a:lnTo>
                    <a:pt x="1237" y="1643"/>
                  </a:lnTo>
                  <a:lnTo>
                    <a:pt x="1199" y="1660"/>
                  </a:lnTo>
                  <a:lnTo>
                    <a:pt x="1160" y="1675"/>
                  </a:lnTo>
                  <a:lnTo>
                    <a:pt x="1120" y="1689"/>
                  </a:lnTo>
                  <a:lnTo>
                    <a:pt x="1078" y="1700"/>
                  </a:lnTo>
                  <a:lnTo>
                    <a:pt x="1037" y="1710"/>
                  </a:lnTo>
                  <a:lnTo>
                    <a:pt x="994" y="1718"/>
                  </a:lnTo>
                  <a:lnTo>
                    <a:pt x="952" y="1723"/>
                  </a:lnTo>
                  <a:lnTo>
                    <a:pt x="907" y="1727"/>
                  </a:lnTo>
                  <a:lnTo>
                    <a:pt x="863" y="1728"/>
                  </a:lnTo>
                  <a:lnTo>
                    <a:pt x="819" y="1727"/>
                  </a:lnTo>
                  <a:lnTo>
                    <a:pt x="775" y="1723"/>
                  </a:lnTo>
                  <a:lnTo>
                    <a:pt x="731" y="1718"/>
                  </a:lnTo>
                  <a:lnTo>
                    <a:pt x="690" y="1710"/>
                  </a:lnTo>
                  <a:lnTo>
                    <a:pt x="648" y="1700"/>
                  </a:lnTo>
                  <a:lnTo>
                    <a:pt x="607" y="1689"/>
                  </a:lnTo>
                  <a:lnTo>
                    <a:pt x="567" y="1675"/>
                  </a:lnTo>
                  <a:lnTo>
                    <a:pt x="527" y="1660"/>
                  </a:lnTo>
                  <a:lnTo>
                    <a:pt x="490" y="1643"/>
                  </a:lnTo>
                  <a:lnTo>
                    <a:pt x="452" y="1624"/>
                  </a:lnTo>
                  <a:lnTo>
                    <a:pt x="416" y="1603"/>
                  </a:lnTo>
                  <a:lnTo>
                    <a:pt x="381" y="1580"/>
                  </a:lnTo>
                  <a:lnTo>
                    <a:pt x="347" y="1556"/>
                  </a:lnTo>
                  <a:lnTo>
                    <a:pt x="314" y="1530"/>
                  </a:lnTo>
                  <a:lnTo>
                    <a:pt x="283" y="1502"/>
                  </a:lnTo>
                  <a:lnTo>
                    <a:pt x="253" y="1473"/>
                  </a:lnTo>
                  <a:lnTo>
                    <a:pt x="225" y="1445"/>
                  </a:lnTo>
                  <a:lnTo>
                    <a:pt x="198" y="1412"/>
                  </a:lnTo>
                  <a:lnTo>
                    <a:pt x="172" y="1379"/>
                  </a:lnTo>
                  <a:lnTo>
                    <a:pt x="148" y="1346"/>
                  </a:lnTo>
                  <a:lnTo>
                    <a:pt x="125" y="1311"/>
                  </a:lnTo>
                  <a:lnTo>
                    <a:pt x="104" y="1274"/>
                  </a:lnTo>
                  <a:lnTo>
                    <a:pt x="85" y="1238"/>
                  </a:lnTo>
                  <a:lnTo>
                    <a:pt x="68" y="1199"/>
                  </a:lnTo>
                  <a:lnTo>
                    <a:pt x="53" y="1160"/>
                  </a:lnTo>
                  <a:lnTo>
                    <a:pt x="39" y="1120"/>
                  </a:lnTo>
                  <a:lnTo>
                    <a:pt x="28" y="1079"/>
                  </a:lnTo>
                  <a:lnTo>
                    <a:pt x="18" y="1037"/>
                  </a:lnTo>
                  <a:lnTo>
                    <a:pt x="10" y="995"/>
                  </a:lnTo>
                  <a:lnTo>
                    <a:pt x="5" y="951"/>
                  </a:lnTo>
                  <a:lnTo>
                    <a:pt x="1" y="907"/>
                  </a:lnTo>
                  <a:lnTo>
                    <a:pt x="0" y="863"/>
                  </a:lnTo>
                  <a:lnTo>
                    <a:pt x="1" y="819"/>
                  </a:lnTo>
                  <a:lnTo>
                    <a:pt x="5" y="775"/>
                  </a:lnTo>
                  <a:lnTo>
                    <a:pt x="10" y="732"/>
                  </a:lnTo>
                  <a:lnTo>
                    <a:pt x="18" y="689"/>
                  </a:lnTo>
                  <a:lnTo>
                    <a:pt x="28" y="648"/>
                  </a:lnTo>
                  <a:lnTo>
                    <a:pt x="39" y="606"/>
                  </a:lnTo>
                  <a:lnTo>
                    <a:pt x="53" y="566"/>
                  </a:lnTo>
                  <a:lnTo>
                    <a:pt x="68" y="527"/>
                  </a:lnTo>
                  <a:lnTo>
                    <a:pt x="85" y="490"/>
                  </a:lnTo>
                  <a:lnTo>
                    <a:pt x="104" y="452"/>
                  </a:lnTo>
                  <a:lnTo>
                    <a:pt x="125" y="416"/>
                  </a:lnTo>
                  <a:lnTo>
                    <a:pt x="148" y="381"/>
                  </a:lnTo>
                  <a:lnTo>
                    <a:pt x="172" y="347"/>
                  </a:lnTo>
                  <a:lnTo>
                    <a:pt x="198" y="314"/>
                  </a:lnTo>
                  <a:lnTo>
                    <a:pt x="225" y="283"/>
                  </a:lnTo>
                  <a:lnTo>
                    <a:pt x="253" y="253"/>
                  </a:lnTo>
                  <a:lnTo>
                    <a:pt x="283" y="224"/>
                  </a:lnTo>
                  <a:lnTo>
                    <a:pt x="314" y="198"/>
                  </a:lnTo>
                  <a:lnTo>
                    <a:pt x="347" y="171"/>
                  </a:lnTo>
                  <a:lnTo>
                    <a:pt x="381" y="148"/>
                  </a:lnTo>
                  <a:lnTo>
                    <a:pt x="416" y="125"/>
                  </a:lnTo>
                  <a:lnTo>
                    <a:pt x="452" y="104"/>
                  </a:lnTo>
                  <a:lnTo>
                    <a:pt x="490" y="85"/>
                  </a:lnTo>
                  <a:lnTo>
                    <a:pt x="527" y="67"/>
                  </a:lnTo>
                  <a:lnTo>
                    <a:pt x="567" y="52"/>
                  </a:lnTo>
                  <a:lnTo>
                    <a:pt x="607" y="39"/>
                  </a:lnTo>
                  <a:lnTo>
                    <a:pt x="648" y="27"/>
                  </a:lnTo>
                  <a:lnTo>
                    <a:pt x="690" y="17"/>
                  </a:lnTo>
                  <a:lnTo>
                    <a:pt x="731" y="10"/>
                  </a:lnTo>
                  <a:lnTo>
                    <a:pt x="775" y="5"/>
                  </a:lnTo>
                  <a:lnTo>
                    <a:pt x="81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686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22" name="Freeform 85"/>
            <p:cNvSpPr>
              <a:spLocks/>
            </p:cNvSpPr>
            <p:nvPr/>
          </p:nvSpPr>
          <p:spPr bwMode="auto">
            <a:xfrm>
              <a:off x="363" y="2453"/>
              <a:ext cx="422" cy="423"/>
            </a:xfrm>
            <a:custGeom>
              <a:avLst/>
              <a:gdLst>
                <a:gd name="T0" fmla="*/ 1 w 1688"/>
                <a:gd name="T1" fmla="*/ 0 h 1693"/>
                <a:gd name="T2" fmla="*/ 1 w 1688"/>
                <a:gd name="T3" fmla="*/ 0 h 1693"/>
                <a:gd name="T4" fmla="*/ 1 w 1688"/>
                <a:gd name="T5" fmla="*/ 0 h 1693"/>
                <a:gd name="T6" fmla="*/ 1 w 1688"/>
                <a:gd name="T7" fmla="*/ 0 h 1693"/>
                <a:gd name="T8" fmla="*/ 2 w 1688"/>
                <a:gd name="T9" fmla="*/ 0 h 1693"/>
                <a:gd name="T10" fmla="*/ 2 w 1688"/>
                <a:gd name="T11" fmla="*/ 0 h 1693"/>
                <a:gd name="T12" fmla="*/ 2 w 1688"/>
                <a:gd name="T13" fmla="*/ 0 h 1693"/>
                <a:gd name="T14" fmla="*/ 2 w 1688"/>
                <a:gd name="T15" fmla="*/ 0 h 1693"/>
                <a:gd name="T16" fmla="*/ 2 w 1688"/>
                <a:gd name="T17" fmla="*/ 0 h 1693"/>
                <a:gd name="T18" fmla="*/ 2 w 1688"/>
                <a:gd name="T19" fmla="*/ 1 h 1693"/>
                <a:gd name="T20" fmla="*/ 2 w 1688"/>
                <a:gd name="T21" fmla="*/ 1 h 1693"/>
                <a:gd name="T22" fmla="*/ 2 w 1688"/>
                <a:gd name="T23" fmla="*/ 1 h 1693"/>
                <a:gd name="T24" fmla="*/ 2 w 1688"/>
                <a:gd name="T25" fmla="*/ 1 h 1693"/>
                <a:gd name="T26" fmla="*/ 2 w 1688"/>
                <a:gd name="T27" fmla="*/ 1 h 1693"/>
                <a:gd name="T28" fmla="*/ 2 w 1688"/>
                <a:gd name="T29" fmla="*/ 1 h 1693"/>
                <a:gd name="T30" fmla="*/ 2 w 1688"/>
                <a:gd name="T31" fmla="*/ 1 h 1693"/>
                <a:gd name="T32" fmla="*/ 2 w 1688"/>
                <a:gd name="T33" fmla="*/ 1 h 1693"/>
                <a:gd name="T34" fmla="*/ 1 w 1688"/>
                <a:gd name="T35" fmla="*/ 1 h 1693"/>
                <a:gd name="T36" fmla="*/ 1 w 1688"/>
                <a:gd name="T37" fmla="*/ 1 h 1693"/>
                <a:gd name="T38" fmla="*/ 1 w 1688"/>
                <a:gd name="T39" fmla="*/ 1 h 1693"/>
                <a:gd name="T40" fmla="*/ 1 w 1688"/>
                <a:gd name="T41" fmla="*/ 1 h 1693"/>
                <a:gd name="T42" fmla="*/ 1 w 1688"/>
                <a:gd name="T43" fmla="*/ 1 h 1693"/>
                <a:gd name="T44" fmla="*/ 1 w 1688"/>
                <a:gd name="T45" fmla="*/ 1 h 1693"/>
                <a:gd name="T46" fmla="*/ 1 w 1688"/>
                <a:gd name="T47" fmla="*/ 1 h 1693"/>
                <a:gd name="T48" fmla="*/ 1 w 1688"/>
                <a:gd name="T49" fmla="*/ 1 h 1693"/>
                <a:gd name="T50" fmla="*/ 0 w 1688"/>
                <a:gd name="T51" fmla="*/ 1 h 1693"/>
                <a:gd name="T52" fmla="*/ 0 w 1688"/>
                <a:gd name="T53" fmla="*/ 1 h 1693"/>
                <a:gd name="T54" fmla="*/ 0 w 1688"/>
                <a:gd name="T55" fmla="*/ 1 h 1693"/>
                <a:gd name="T56" fmla="*/ 0 w 1688"/>
                <a:gd name="T57" fmla="*/ 1 h 1693"/>
                <a:gd name="T58" fmla="*/ 0 w 1688"/>
                <a:gd name="T59" fmla="*/ 1 h 1693"/>
                <a:gd name="T60" fmla="*/ 0 w 1688"/>
                <a:gd name="T61" fmla="*/ 1 h 1693"/>
                <a:gd name="T62" fmla="*/ 0 w 1688"/>
                <a:gd name="T63" fmla="*/ 1 h 1693"/>
                <a:gd name="T64" fmla="*/ 0 w 1688"/>
                <a:gd name="T65" fmla="*/ 1 h 1693"/>
                <a:gd name="T66" fmla="*/ 0 w 1688"/>
                <a:gd name="T67" fmla="*/ 0 h 1693"/>
                <a:gd name="T68" fmla="*/ 0 w 1688"/>
                <a:gd name="T69" fmla="*/ 0 h 1693"/>
                <a:gd name="T70" fmla="*/ 0 w 1688"/>
                <a:gd name="T71" fmla="*/ 0 h 1693"/>
                <a:gd name="T72" fmla="*/ 0 w 1688"/>
                <a:gd name="T73" fmla="*/ 0 h 1693"/>
                <a:gd name="T74" fmla="*/ 0 w 1688"/>
                <a:gd name="T75" fmla="*/ 0 h 1693"/>
                <a:gd name="T76" fmla="*/ 1 w 1688"/>
                <a:gd name="T77" fmla="*/ 0 h 1693"/>
                <a:gd name="T78" fmla="*/ 1 w 1688"/>
                <a:gd name="T79" fmla="*/ 0 h 1693"/>
                <a:gd name="T80" fmla="*/ 1 w 1688"/>
                <a:gd name="T81" fmla="*/ 0 h 1693"/>
                <a:gd name="T82" fmla="*/ 1 w 1688"/>
                <a:gd name="T83" fmla="*/ 0 h 1693"/>
                <a:gd name="T84" fmla="*/ 1 w 1688"/>
                <a:gd name="T85" fmla="*/ 0 h 16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"/>
                <a:gd name="T130" fmla="*/ 0 h 1693"/>
                <a:gd name="T131" fmla="*/ 1688 w 1688"/>
                <a:gd name="T132" fmla="*/ 1693 h 16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" h="1693">
                  <a:moveTo>
                    <a:pt x="845" y="0"/>
                  </a:moveTo>
                  <a:lnTo>
                    <a:pt x="889" y="1"/>
                  </a:lnTo>
                  <a:lnTo>
                    <a:pt x="932" y="4"/>
                  </a:lnTo>
                  <a:lnTo>
                    <a:pt x="974" y="10"/>
                  </a:lnTo>
                  <a:lnTo>
                    <a:pt x="1016" y="18"/>
                  </a:lnTo>
                  <a:lnTo>
                    <a:pt x="1056" y="26"/>
                  </a:lnTo>
                  <a:lnTo>
                    <a:pt x="1096" y="38"/>
                  </a:lnTo>
                  <a:lnTo>
                    <a:pt x="1136" y="51"/>
                  </a:lnTo>
                  <a:lnTo>
                    <a:pt x="1174" y="66"/>
                  </a:lnTo>
                  <a:lnTo>
                    <a:pt x="1211" y="84"/>
                  </a:lnTo>
                  <a:lnTo>
                    <a:pt x="1248" y="103"/>
                  </a:lnTo>
                  <a:lnTo>
                    <a:pt x="1283" y="123"/>
                  </a:lnTo>
                  <a:lnTo>
                    <a:pt x="1316" y="145"/>
                  </a:lnTo>
                  <a:lnTo>
                    <a:pt x="1350" y="168"/>
                  </a:lnTo>
                  <a:lnTo>
                    <a:pt x="1382" y="193"/>
                  </a:lnTo>
                  <a:lnTo>
                    <a:pt x="1413" y="221"/>
                  </a:lnTo>
                  <a:lnTo>
                    <a:pt x="1442" y="248"/>
                  </a:lnTo>
                  <a:lnTo>
                    <a:pt x="1469" y="278"/>
                  </a:lnTo>
                  <a:lnTo>
                    <a:pt x="1496" y="308"/>
                  </a:lnTo>
                  <a:lnTo>
                    <a:pt x="1521" y="341"/>
                  </a:lnTo>
                  <a:lnTo>
                    <a:pt x="1544" y="373"/>
                  </a:lnTo>
                  <a:lnTo>
                    <a:pt x="1567" y="409"/>
                  </a:lnTo>
                  <a:lnTo>
                    <a:pt x="1587" y="444"/>
                  </a:lnTo>
                  <a:lnTo>
                    <a:pt x="1606" y="480"/>
                  </a:lnTo>
                  <a:lnTo>
                    <a:pt x="1622" y="518"/>
                  </a:lnTo>
                  <a:lnTo>
                    <a:pt x="1637" y="556"/>
                  </a:lnTo>
                  <a:lnTo>
                    <a:pt x="1651" y="595"/>
                  </a:lnTo>
                  <a:lnTo>
                    <a:pt x="1662" y="635"/>
                  </a:lnTo>
                  <a:lnTo>
                    <a:pt x="1671" y="677"/>
                  </a:lnTo>
                  <a:lnTo>
                    <a:pt x="1678" y="718"/>
                  </a:lnTo>
                  <a:lnTo>
                    <a:pt x="1685" y="761"/>
                  </a:lnTo>
                  <a:lnTo>
                    <a:pt x="1687" y="803"/>
                  </a:lnTo>
                  <a:lnTo>
                    <a:pt x="1688" y="847"/>
                  </a:lnTo>
                  <a:lnTo>
                    <a:pt x="1687" y="891"/>
                  </a:lnTo>
                  <a:lnTo>
                    <a:pt x="1685" y="934"/>
                  </a:lnTo>
                  <a:lnTo>
                    <a:pt x="1678" y="976"/>
                  </a:lnTo>
                  <a:lnTo>
                    <a:pt x="1671" y="1018"/>
                  </a:lnTo>
                  <a:lnTo>
                    <a:pt x="1662" y="1058"/>
                  </a:lnTo>
                  <a:lnTo>
                    <a:pt x="1651" y="1098"/>
                  </a:lnTo>
                  <a:lnTo>
                    <a:pt x="1637" y="1138"/>
                  </a:lnTo>
                  <a:lnTo>
                    <a:pt x="1622" y="1175"/>
                  </a:lnTo>
                  <a:lnTo>
                    <a:pt x="1606" y="1213"/>
                  </a:lnTo>
                  <a:lnTo>
                    <a:pt x="1587" y="1249"/>
                  </a:lnTo>
                  <a:lnTo>
                    <a:pt x="1567" y="1286"/>
                  </a:lnTo>
                  <a:lnTo>
                    <a:pt x="1544" y="1320"/>
                  </a:lnTo>
                  <a:lnTo>
                    <a:pt x="1521" y="1353"/>
                  </a:lnTo>
                  <a:lnTo>
                    <a:pt x="1496" y="1385"/>
                  </a:lnTo>
                  <a:lnTo>
                    <a:pt x="1469" y="1416"/>
                  </a:lnTo>
                  <a:lnTo>
                    <a:pt x="1442" y="1445"/>
                  </a:lnTo>
                  <a:lnTo>
                    <a:pt x="1413" y="1473"/>
                  </a:lnTo>
                  <a:lnTo>
                    <a:pt x="1382" y="1500"/>
                  </a:lnTo>
                  <a:lnTo>
                    <a:pt x="1350" y="1525"/>
                  </a:lnTo>
                  <a:lnTo>
                    <a:pt x="1316" y="1549"/>
                  </a:lnTo>
                  <a:lnTo>
                    <a:pt x="1283" y="1570"/>
                  </a:lnTo>
                  <a:lnTo>
                    <a:pt x="1248" y="1590"/>
                  </a:lnTo>
                  <a:lnTo>
                    <a:pt x="1211" y="1609"/>
                  </a:lnTo>
                  <a:lnTo>
                    <a:pt x="1174" y="1627"/>
                  </a:lnTo>
                  <a:lnTo>
                    <a:pt x="1136" y="1642"/>
                  </a:lnTo>
                  <a:lnTo>
                    <a:pt x="1096" y="1655"/>
                  </a:lnTo>
                  <a:lnTo>
                    <a:pt x="1056" y="1667"/>
                  </a:lnTo>
                  <a:lnTo>
                    <a:pt x="1016" y="1676"/>
                  </a:lnTo>
                  <a:lnTo>
                    <a:pt x="974" y="1683"/>
                  </a:lnTo>
                  <a:lnTo>
                    <a:pt x="932" y="1689"/>
                  </a:lnTo>
                  <a:lnTo>
                    <a:pt x="889" y="1692"/>
                  </a:lnTo>
                  <a:lnTo>
                    <a:pt x="845" y="1693"/>
                  </a:lnTo>
                  <a:lnTo>
                    <a:pt x="802" y="1692"/>
                  </a:lnTo>
                  <a:lnTo>
                    <a:pt x="759" y="1689"/>
                  </a:lnTo>
                  <a:lnTo>
                    <a:pt x="716" y="1683"/>
                  </a:lnTo>
                  <a:lnTo>
                    <a:pt x="675" y="1676"/>
                  </a:lnTo>
                  <a:lnTo>
                    <a:pt x="635" y="1667"/>
                  </a:lnTo>
                  <a:lnTo>
                    <a:pt x="595" y="1655"/>
                  </a:lnTo>
                  <a:lnTo>
                    <a:pt x="555" y="1642"/>
                  </a:lnTo>
                  <a:lnTo>
                    <a:pt x="517" y="1627"/>
                  </a:lnTo>
                  <a:lnTo>
                    <a:pt x="480" y="1609"/>
                  </a:lnTo>
                  <a:lnTo>
                    <a:pt x="443" y="1590"/>
                  </a:lnTo>
                  <a:lnTo>
                    <a:pt x="407" y="1570"/>
                  </a:lnTo>
                  <a:lnTo>
                    <a:pt x="373" y="1549"/>
                  </a:lnTo>
                  <a:lnTo>
                    <a:pt x="339" y="1525"/>
                  </a:lnTo>
                  <a:lnTo>
                    <a:pt x="308" y="1500"/>
                  </a:lnTo>
                  <a:lnTo>
                    <a:pt x="277" y="1473"/>
                  </a:lnTo>
                  <a:lnTo>
                    <a:pt x="248" y="1445"/>
                  </a:lnTo>
                  <a:lnTo>
                    <a:pt x="220" y="1416"/>
                  </a:lnTo>
                  <a:lnTo>
                    <a:pt x="193" y="1385"/>
                  </a:lnTo>
                  <a:lnTo>
                    <a:pt x="168" y="1353"/>
                  </a:lnTo>
                  <a:lnTo>
                    <a:pt x="144" y="1320"/>
                  </a:lnTo>
                  <a:lnTo>
                    <a:pt x="123" y="1286"/>
                  </a:lnTo>
                  <a:lnTo>
                    <a:pt x="103" y="1249"/>
                  </a:lnTo>
                  <a:lnTo>
                    <a:pt x="84" y="1213"/>
                  </a:lnTo>
                  <a:lnTo>
                    <a:pt x="66" y="1175"/>
                  </a:lnTo>
                  <a:lnTo>
                    <a:pt x="51" y="1138"/>
                  </a:lnTo>
                  <a:lnTo>
                    <a:pt x="38" y="1098"/>
                  </a:lnTo>
                  <a:lnTo>
                    <a:pt x="26" y="1058"/>
                  </a:lnTo>
                  <a:lnTo>
                    <a:pt x="18" y="1018"/>
                  </a:lnTo>
                  <a:lnTo>
                    <a:pt x="10" y="976"/>
                  </a:lnTo>
                  <a:lnTo>
                    <a:pt x="4" y="934"/>
                  </a:lnTo>
                  <a:lnTo>
                    <a:pt x="1" y="891"/>
                  </a:lnTo>
                  <a:lnTo>
                    <a:pt x="0" y="847"/>
                  </a:lnTo>
                  <a:lnTo>
                    <a:pt x="1" y="803"/>
                  </a:lnTo>
                  <a:lnTo>
                    <a:pt x="4" y="761"/>
                  </a:lnTo>
                  <a:lnTo>
                    <a:pt x="10" y="718"/>
                  </a:lnTo>
                  <a:lnTo>
                    <a:pt x="18" y="677"/>
                  </a:lnTo>
                  <a:lnTo>
                    <a:pt x="26" y="635"/>
                  </a:lnTo>
                  <a:lnTo>
                    <a:pt x="38" y="595"/>
                  </a:lnTo>
                  <a:lnTo>
                    <a:pt x="51" y="556"/>
                  </a:lnTo>
                  <a:lnTo>
                    <a:pt x="66" y="518"/>
                  </a:lnTo>
                  <a:lnTo>
                    <a:pt x="84" y="480"/>
                  </a:lnTo>
                  <a:lnTo>
                    <a:pt x="103" y="444"/>
                  </a:lnTo>
                  <a:lnTo>
                    <a:pt x="123" y="409"/>
                  </a:lnTo>
                  <a:lnTo>
                    <a:pt x="144" y="373"/>
                  </a:lnTo>
                  <a:lnTo>
                    <a:pt x="168" y="341"/>
                  </a:lnTo>
                  <a:lnTo>
                    <a:pt x="193" y="308"/>
                  </a:lnTo>
                  <a:lnTo>
                    <a:pt x="220" y="278"/>
                  </a:lnTo>
                  <a:lnTo>
                    <a:pt x="248" y="248"/>
                  </a:lnTo>
                  <a:lnTo>
                    <a:pt x="277" y="221"/>
                  </a:lnTo>
                  <a:lnTo>
                    <a:pt x="308" y="193"/>
                  </a:lnTo>
                  <a:lnTo>
                    <a:pt x="339" y="168"/>
                  </a:lnTo>
                  <a:lnTo>
                    <a:pt x="373" y="145"/>
                  </a:lnTo>
                  <a:lnTo>
                    <a:pt x="407" y="123"/>
                  </a:lnTo>
                  <a:lnTo>
                    <a:pt x="443" y="103"/>
                  </a:lnTo>
                  <a:lnTo>
                    <a:pt x="480" y="84"/>
                  </a:lnTo>
                  <a:lnTo>
                    <a:pt x="517" y="66"/>
                  </a:lnTo>
                  <a:lnTo>
                    <a:pt x="555" y="51"/>
                  </a:lnTo>
                  <a:lnTo>
                    <a:pt x="595" y="38"/>
                  </a:lnTo>
                  <a:lnTo>
                    <a:pt x="635" y="26"/>
                  </a:lnTo>
                  <a:lnTo>
                    <a:pt x="675" y="18"/>
                  </a:lnTo>
                  <a:lnTo>
                    <a:pt x="716" y="10"/>
                  </a:lnTo>
                  <a:lnTo>
                    <a:pt x="759" y="4"/>
                  </a:lnTo>
                  <a:lnTo>
                    <a:pt x="802" y="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82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23" name="Freeform 86"/>
            <p:cNvSpPr>
              <a:spLocks/>
            </p:cNvSpPr>
            <p:nvPr/>
          </p:nvSpPr>
          <p:spPr bwMode="auto">
            <a:xfrm>
              <a:off x="365" y="2456"/>
              <a:ext cx="414" cy="415"/>
            </a:xfrm>
            <a:custGeom>
              <a:avLst/>
              <a:gdLst>
                <a:gd name="T0" fmla="*/ 1 w 1653"/>
                <a:gd name="T1" fmla="*/ 0 h 1660"/>
                <a:gd name="T2" fmla="*/ 1 w 1653"/>
                <a:gd name="T3" fmla="*/ 0 h 1660"/>
                <a:gd name="T4" fmla="*/ 1 w 1653"/>
                <a:gd name="T5" fmla="*/ 0 h 1660"/>
                <a:gd name="T6" fmla="*/ 1 w 1653"/>
                <a:gd name="T7" fmla="*/ 0 h 1660"/>
                <a:gd name="T8" fmla="*/ 1 w 1653"/>
                <a:gd name="T9" fmla="*/ 0 h 1660"/>
                <a:gd name="T10" fmla="*/ 2 w 1653"/>
                <a:gd name="T11" fmla="*/ 0 h 1660"/>
                <a:gd name="T12" fmla="*/ 2 w 1653"/>
                <a:gd name="T13" fmla="*/ 1 h 1660"/>
                <a:gd name="T14" fmla="*/ 2 w 1653"/>
                <a:gd name="T15" fmla="*/ 1 h 1660"/>
                <a:gd name="T16" fmla="*/ 2 w 1653"/>
                <a:gd name="T17" fmla="*/ 1 h 1660"/>
                <a:gd name="T18" fmla="*/ 2 w 1653"/>
                <a:gd name="T19" fmla="*/ 1 h 1660"/>
                <a:gd name="T20" fmla="*/ 2 w 1653"/>
                <a:gd name="T21" fmla="*/ 1 h 1660"/>
                <a:gd name="T22" fmla="*/ 2 w 1653"/>
                <a:gd name="T23" fmla="*/ 1 h 1660"/>
                <a:gd name="T24" fmla="*/ 2 w 1653"/>
                <a:gd name="T25" fmla="*/ 1 h 1660"/>
                <a:gd name="T26" fmla="*/ 2 w 1653"/>
                <a:gd name="T27" fmla="*/ 1 h 1660"/>
                <a:gd name="T28" fmla="*/ 2 w 1653"/>
                <a:gd name="T29" fmla="*/ 1 h 1660"/>
                <a:gd name="T30" fmla="*/ 2 w 1653"/>
                <a:gd name="T31" fmla="*/ 2 h 1660"/>
                <a:gd name="T32" fmla="*/ 1 w 1653"/>
                <a:gd name="T33" fmla="*/ 2 h 1660"/>
                <a:gd name="T34" fmla="*/ 1 w 1653"/>
                <a:gd name="T35" fmla="*/ 2 h 1660"/>
                <a:gd name="T36" fmla="*/ 1 w 1653"/>
                <a:gd name="T37" fmla="*/ 2 h 1660"/>
                <a:gd name="T38" fmla="*/ 1 w 1653"/>
                <a:gd name="T39" fmla="*/ 2 h 1660"/>
                <a:gd name="T40" fmla="*/ 1 w 1653"/>
                <a:gd name="T41" fmla="*/ 2 h 1660"/>
                <a:gd name="T42" fmla="*/ 1 w 1653"/>
                <a:gd name="T43" fmla="*/ 2 h 1660"/>
                <a:gd name="T44" fmla="*/ 1 w 1653"/>
                <a:gd name="T45" fmla="*/ 2 h 1660"/>
                <a:gd name="T46" fmla="*/ 1 w 1653"/>
                <a:gd name="T47" fmla="*/ 2 h 1660"/>
                <a:gd name="T48" fmla="*/ 1 w 1653"/>
                <a:gd name="T49" fmla="*/ 2 h 1660"/>
                <a:gd name="T50" fmla="*/ 0 w 1653"/>
                <a:gd name="T51" fmla="*/ 2 h 1660"/>
                <a:gd name="T52" fmla="*/ 0 w 1653"/>
                <a:gd name="T53" fmla="*/ 2 h 1660"/>
                <a:gd name="T54" fmla="*/ 0 w 1653"/>
                <a:gd name="T55" fmla="*/ 1 h 1660"/>
                <a:gd name="T56" fmla="*/ 0 w 1653"/>
                <a:gd name="T57" fmla="*/ 1 h 1660"/>
                <a:gd name="T58" fmla="*/ 0 w 1653"/>
                <a:gd name="T59" fmla="*/ 1 h 1660"/>
                <a:gd name="T60" fmla="*/ 0 w 1653"/>
                <a:gd name="T61" fmla="*/ 1 h 1660"/>
                <a:gd name="T62" fmla="*/ 0 w 1653"/>
                <a:gd name="T63" fmla="*/ 1 h 1660"/>
                <a:gd name="T64" fmla="*/ 0 w 1653"/>
                <a:gd name="T65" fmla="*/ 1 h 1660"/>
                <a:gd name="T66" fmla="*/ 0 w 1653"/>
                <a:gd name="T67" fmla="*/ 1 h 1660"/>
                <a:gd name="T68" fmla="*/ 0 w 1653"/>
                <a:gd name="T69" fmla="*/ 1 h 1660"/>
                <a:gd name="T70" fmla="*/ 0 w 1653"/>
                <a:gd name="T71" fmla="*/ 1 h 1660"/>
                <a:gd name="T72" fmla="*/ 0 w 1653"/>
                <a:gd name="T73" fmla="*/ 0 h 1660"/>
                <a:gd name="T74" fmla="*/ 0 w 1653"/>
                <a:gd name="T75" fmla="*/ 0 h 1660"/>
                <a:gd name="T76" fmla="*/ 1 w 1653"/>
                <a:gd name="T77" fmla="*/ 0 h 1660"/>
                <a:gd name="T78" fmla="*/ 1 w 1653"/>
                <a:gd name="T79" fmla="*/ 0 h 1660"/>
                <a:gd name="T80" fmla="*/ 1 w 1653"/>
                <a:gd name="T81" fmla="*/ 0 h 1660"/>
                <a:gd name="T82" fmla="*/ 1 w 1653"/>
                <a:gd name="T83" fmla="*/ 0 h 1660"/>
                <a:gd name="T84" fmla="*/ 1 w 1653"/>
                <a:gd name="T85" fmla="*/ 0 h 1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3"/>
                <a:gd name="T130" fmla="*/ 0 h 1660"/>
                <a:gd name="T131" fmla="*/ 1653 w 1653"/>
                <a:gd name="T132" fmla="*/ 1660 h 1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3" h="1660">
                  <a:moveTo>
                    <a:pt x="828" y="0"/>
                  </a:moveTo>
                  <a:lnTo>
                    <a:pt x="871" y="1"/>
                  </a:lnTo>
                  <a:lnTo>
                    <a:pt x="912" y="4"/>
                  </a:lnTo>
                  <a:lnTo>
                    <a:pt x="953" y="10"/>
                  </a:lnTo>
                  <a:lnTo>
                    <a:pt x="995" y="18"/>
                  </a:lnTo>
                  <a:lnTo>
                    <a:pt x="1035" y="27"/>
                  </a:lnTo>
                  <a:lnTo>
                    <a:pt x="1073" y="38"/>
                  </a:lnTo>
                  <a:lnTo>
                    <a:pt x="1112" y="50"/>
                  </a:lnTo>
                  <a:lnTo>
                    <a:pt x="1150" y="65"/>
                  </a:lnTo>
                  <a:lnTo>
                    <a:pt x="1186" y="83"/>
                  </a:lnTo>
                  <a:lnTo>
                    <a:pt x="1221" y="101"/>
                  </a:lnTo>
                  <a:lnTo>
                    <a:pt x="1256" y="121"/>
                  </a:lnTo>
                  <a:lnTo>
                    <a:pt x="1289" y="142"/>
                  </a:lnTo>
                  <a:lnTo>
                    <a:pt x="1321" y="166"/>
                  </a:lnTo>
                  <a:lnTo>
                    <a:pt x="1353" y="191"/>
                  </a:lnTo>
                  <a:lnTo>
                    <a:pt x="1383" y="217"/>
                  </a:lnTo>
                  <a:lnTo>
                    <a:pt x="1412" y="243"/>
                  </a:lnTo>
                  <a:lnTo>
                    <a:pt x="1439" y="273"/>
                  </a:lnTo>
                  <a:lnTo>
                    <a:pt x="1465" y="304"/>
                  </a:lnTo>
                  <a:lnTo>
                    <a:pt x="1489" y="335"/>
                  </a:lnTo>
                  <a:lnTo>
                    <a:pt x="1512" y="367"/>
                  </a:lnTo>
                  <a:lnTo>
                    <a:pt x="1534" y="400"/>
                  </a:lnTo>
                  <a:lnTo>
                    <a:pt x="1553" y="435"/>
                  </a:lnTo>
                  <a:lnTo>
                    <a:pt x="1572" y="471"/>
                  </a:lnTo>
                  <a:lnTo>
                    <a:pt x="1588" y="508"/>
                  </a:lnTo>
                  <a:lnTo>
                    <a:pt x="1603" y="545"/>
                  </a:lnTo>
                  <a:lnTo>
                    <a:pt x="1616" y="584"/>
                  </a:lnTo>
                  <a:lnTo>
                    <a:pt x="1627" y="623"/>
                  </a:lnTo>
                  <a:lnTo>
                    <a:pt x="1637" y="663"/>
                  </a:lnTo>
                  <a:lnTo>
                    <a:pt x="1643" y="705"/>
                  </a:lnTo>
                  <a:lnTo>
                    <a:pt x="1650" y="746"/>
                  </a:lnTo>
                  <a:lnTo>
                    <a:pt x="1652" y="787"/>
                  </a:lnTo>
                  <a:lnTo>
                    <a:pt x="1653" y="830"/>
                  </a:lnTo>
                  <a:lnTo>
                    <a:pt x="1652" y="872"/>
                  </a:lnTo>
                  <a:lnTo>
                    <a:pt x="1650" y="914"/>
                  </a:lnTo>
                  <a:lnTo>
                    <a:pt x="1643" y="955"/>
                  </a:lnTo>
                  <a:lnTo>
                    <a:pt x="1637" y="997"/>
                  </a:lnTo>
                  <a:lnTo>
                    <a:pt x="1627" y="1037"/>
                  </a:lnTo>
                  <a:lnTo>
                    <a:pt x="1616" y="1076"/>
                  </a:lnTo>
                  <a:lnTo>
                    <a:pt x="1603" y="1114"/>
                  </a:lnTo>
                  <a:lnTo>
                    <a:pt x="1588" y="1152"/>
                  </a:lnTo>
                  <a:lnTo>
                    <a:pt x="1572" y="1188"/>
                  </a:lnTo>
                  <a:lnTo>
                    <a:pt x="1553" y="1225"/>
                  </a:lnTo>
                  <a:lnTo>
                    <a:pt x="1534" y="1260"/>
                  </a:lnTo>
                  <a:lnTo>
                    <a:pt x="1512" y="1292"/>
                  </a:lnTo>
                  <a:lnTo>
                    <a:pt x="1489" y="1325"/>
                  </a:lnTo>
                  <a:lnTo>
                    <a:pt x="1465" y="1356"/>
                  </a:lnTo>
                  <a:lnTo>
                    <a:pt x="1439" y="1386"/>
                  </a:lnTo>
                  <a:lnTo>
                    <a:pt x="1412" y="1415"/>
                  </a:lnTo>
                  <a:lnTo>
                    <a:pt x="1383" y="1443"/>
                  </a:lnTo>
                  <a:lnTo>
                    <a:pt x="1353" y="1469"/>
                  </a:lnTo>
                  <a:lnTo>
                    <a:pt x="1321" y="1494"/>
                  </a:lnTo>
                  <a:lnTo>
                    <a:pt x="1289" y="1518"/>
                  </a:lnTo>
                  <a:lnTo>
                    <a:pt x="1256" y="1539"/>
                  </a:lnTo>
                  <a:lnTo>
                    <a:pt x="1221" y="1559"/>
                  </a:lnTo>
                  <a:lnTo>
                    <a:pt x="1186" y="1577"/>
                  </a:lnTo>
                  <a:lnTo>
                    <a:pt x="1150" y="1594"/>
                  </a:lnTo>
                  <a:lnTo>
                    <a:pt x="1112" y="1609"/>
                  </a:lnTo>
                  <a:lnTo>
                    <a:pt x="1073" y="1622"/>
                  </a:lnTo>
                  <a:lnTo>
                    <a:pt x="1035" y="1633"/>
                  </a:lnTo>
                  <a:lnTo>
                    <a:pt x="995" y="1642"/>
                  </a:lnTo>
                  <a:lnTo>
                    <a:pt x="953" y="1649"/>
                  </a:lnTo>
                  <a:lnTo>
                    <a:pt x="912" y="1656"/>
                  </a:lnTo>
                  <a:lnTo>
                    <a:pt x="871" y="1658"/>
                  </a:lnTo>
                  <a:lnTo>
                    <a:pt x="828" y="1660"/>
                  </a:lnTo>
                  <a:lnTo>
                    <a:pt x="785" y="1658"/>
                  </a:lnTo>
                  <a:lnTo>
                    <a:pt x="744" y="1656"/>
                  </a:lnTo>
                  <a:lnTo>
                    <a:pt x="703" y="1649"/>
                  </a:lnTo>
                  <a:lnTo>
                    <a:pt x="661" y="1642"/>
                  </a:lnTo>
                  <a:lnTo>
                    <a:pt x="621" y="1633"/>
                  </a:lnTo>
                  <a:lnTo>
                    <a:pt x="582" y="1622"/>
                  </a:lnTo>
                  <a:lnTo>
                    <a:pt x="544" y="1609"/>
                  </a:lnTo>
                  <a:lnTo>
                    <a:pt x="506" y="1594"/>
                  </a:lnTo>
                  <a:lnTo>
                    <a:pt x="470" y="1577"/>
                  </a:lnTo>
                  <a:lnTo>
                    <a:pt x="433" y="1559"/>
                  </a:lnTo>
                  <a:lnTo>
                    <a:pt x="400" y="1539"/>
                  </a:lnTo>
                  <a:lnTo>
                    <a:pt x="366" y="1518"/>
                  </a:lnTo>
                  <a:lnTo>
                    <a:pt x="333" y="1494"/>
                  </a:lnTo>
                  <a:lnTo>
                    <a:pt x="302" y="1469"/>
                  </a:lnTo>
                  <a:lnTo>
                    <a:pt x="272" y="1443"/>
                  </a:lnTo>
                  <a:lnTo>
                    <a:pt x="243" y="1415"/>
                  </a:lnTo>
                  <a:lnTo>
                    <a:pt x="215" y="1386"/>
                  </a:lnTo>
                  <a:lnTo>
                    <a:pt x="189" y="1356"/>
                  </a:lnTo>
                  <a:lnTo>
                    <a:pt x="165" y="1325"/>
                  </a:lnTo>
                  <a:lnTo>
                    <a:pt x="142" y="1292"/>
                  </a:lnTo>
                  <a:lnTo>
                    <a:pt x="120" y="1260"/>
                  </a:lnTo>
                  <a:lnTo>
                    <a:pt x="100" y="1225"/>
                  </a:lnTo>
                  <a:lnTo>
                    <a:pt x="81" y="1188"/>
                  </a:lnTo>
                  <a:lnTo>
                    <a:pt x="65" y="1152"/>
                  </a:lnTo>
                  <a:lnTo>
                    <a:pt x="50" y="1114"/>
                  </a:lnTo>
                  <a:lnTo>
                    <a:pt x="38" y="1076"/>
                  </a:lnTo>
                  <a:lnTo>
                    <a:pt x="26" y="1037"/>
                  </a:lnTo>
                  <a:lnTo>
                    <a:pt x="16" y="997"/>
                  </a:lnTo>
                  <a:lnTo>
                    <a:pt x="10" y="955"/>
                  </a:lnTo>
                  <a:lnTo>
                    <a:pt x="4" y="914"/>
                  </a:lnTo>
                  <a:lnTo>
                    <a:pt x="1" y="872"/>
                  </a:lnTo>
                  <a:lnTo>
                    <a:pt x="0" y="830"/>
                  </a:lnTo>
                  <a:lnTo>
                    <a:pt x="1" y="787"/>
                  </a:lnTo>
                  <a:lnTo>
                    <a:pt x="4" y="746"/>
                  </a:lnTo>
                  <a:lnTo>
                    <a:pt x="10" y="705"/>
                  </a:lnTo>
                  <a:lnTo>
                    <a:pt x="16" y="663"/>
                  </a:lnTo>
                  <a:lnTo>
                    <a:pt x="26" y="623"/>
                  </a:lnTo>
                  <a:lnTo>
                    <a:pt x="38" y="584"/>
                  </a:lnTo>
                  <a:lnTo>
                    <a:pt x="50" y="545"/>
                  </a:lnTo>
                  <a:lnTo>
                    <a:pt x="65" y="508"/>
                  </a:lnTo>
                  <a:lnTo>
                    <a:pt x="81" y="471"/>
                  </a:lnTo>
                  <a:lnTo>
                    <a:pt x="100" y="435"/>
                  </a:lnTo>
                  <a:lnTo>
                    <a:pt x="120" y="400"/>
                  </a:lnTo>
                  <a:lnTo>
                    <a:pt x="142" y="367"/>
                  </a:lnTo>
                  <a:lnTo>
                    <a:pt x="165" y="335"/>
                  </a:lnTo>
                  <a:lnTo>
                    <a:pt x="189" y="304"/>
                  </a:lnTo>
                  <a:lnTo>
                    <a:pt x="215" y="273"/>
                  </a:lnTo>
                  <a:lnTo>
                    <a:pt x="243" y="243"/>
                  </a:lnTo>
                  <a:lnTo>
                    <a:pt x="272" y="217"/>
                  </a:lnTo>
                  <a:lnTo>
                    <a:pt x="302" y="191"/>
                  </a:lnTo>
                  <a:lnTo>
                    <a:pt x="333" y="166"/>
                  </a:lnTo>
                  <a:lnTo>
                    <a:pt x="366" y="142"/>
                  </a:lnTo>
                  <a:lnTo>
                    <a:pt x="400" y="121"/>
                  </a:lnTo>
                  <a:lnTo>
                    <a:pt x="433" y="101"/>
                  </a:lnTo>
                  <a:lnTo>
                    <a:pt x="470" y="83"/>
                  </a:lnTo>
                  <a:lnTo>
                    <a:pt x="506" y="65"/>
                  </a:lnTo>
                  <a:lnTo>
                    <a:pt x="544" y="50"/>
                  </a:lnTo>
                  <a:lnTo>
                    <a:pt x="582" y="38"/>
                  </a:lnTo>
                  <a:lnTo>
                    <a:pt x="621" y="27"/>
                  </a:lnTo>
                  <a:lnTo>
                    <a:pt x="661" y="18"/>
                  </a:lnTo>
                  <a:lnTo>
                    <a:pt x="703" y="10"/>
                  </a:lnTo>
                  <a:lnTo>
                    <a:pt x="744" y="4"/>
                  </a:lnTo>
                  <a:lnTo>
                    <a:pt x="785" y="1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9E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24" name="Freeform 87"/>
            <p:cNvSpPr>
              <a:spLocks/>
            </p:cNvSpPr>
            <p:nvPr/>
          </p:nvSpPr>
          <p:spPr bwMode="auto">
            <a:xfrm>
              <a:off x="368" y="2459"/>
              <a:ext cx="404" cy="406"/>
            </a:xfrm>
            <a:custGeom>
              <a:avLst/>
              <a:gdLst>
                <a:gd name="T0" fmla="*/ 1 w 1618"/>
                <a:gd name="T1" fmla="*/ 0 h 1623"/>
                <a:gd name="T2" fmla="*/ 1 w 1618"/>
                <a:gd name="T3" fmla="*/ 0 h 1623"/>
                <a:gd name="T4" fmla="*/ 1 w 1618"/>
                <a:gd name="T5" fmla="*/ 0 h 1623"/>
                <a:gd name="T6" fmla="*/ 1 w 1618"/>
                <a:gd name="T7" fmla="*/ 0 h 1623"/>
                <a:gd name="T8" fmla="*/ 1 w 1618"/>
                <a:gd name="T9" fmla="*/ 0 h 1623"/>
                <a:gd name="T10" fmla="*/ 1 w 1618"/>
                <a:gd name="T11" fmla="*/ 1 h 1623"/>
                <a:gd name="T12" fmla="*/ 1 w 1618"/>
                <a:gd name="T13" fmla="*/ 1 h 1623"/>
                <a:gd name="T14" fmla="*/ 1 w 1618"/>
                <a:gd name="T15" fmla="*/ 1 h 1623"/>
                <a:gd name="T16" fmla="*/ 1 w 1618"/>
                <a:gd name="T17" fmla="*/ 1 h 1623"/>
                <a:gd name="T18" fmla="*/ 1 w 1618"/>
                <a:gd name="T19" fmla="*/ 1 h 1623"/>
                <a:gd name="T20" fmla="*/ 1 w 1618"/>
                <a:gd name="T21" fmla="*/ 1 h 1623"/>
                <a:gd name="T22" fmla="*/ 1 w 1618"/>
                <a:gd name="T23" fmla="*/ 1 h 1623"/>
                <a:gd name="T24" fmla="*/ 1 w 1618"/>
                <a:gd name="T25" fmla="*/ 2 h 1623"/>
                <a:gd name="T26" fmla="*/ 1 w 1618"/>
                <a:gd name="T27" fmla="*/ 2 h 1623"/>
                <a:gd name="T28" fmla="*/ 1 w 1618"/>
                <a:gd name="T29" fmla="*/ 2 h 1623"/>
                <a:gd name="T30" fmla="*/ 1 w 1618"/>
                <a:gd name="T31" fmla="*/ 2 h 1623"/>
                <a:gd name="T32" fmla="*/ 1 w 1618"/>
                <a:gd name="T33" fmla="*/ 2 h 1623"/>
                <a:gd name="T34" fmla="*/ 0 w 1618"/>
                <a:gd name="T35" fmla="*/ 2 h 1623"/>
                <a:gd name="T36" fmla="*/ 0 w 1618"/>
                <a:gd name="T37" fmla="*/ 2 h 1623"/>
                <a:gd name="T38" fmla="*/ 0 w 1618"/>
                <a:gd name="T39" fmla="*/ 2 h 1623"/>
                <a:gd name="T40" fmla="*/ 0 w 1618"/>
                <a:gd name="T41" fmla="*/ 1 h 1623"/>
                <a:gd name="T42" fmla="*/ 0 w 1618"/>
                <a:gd name="T43" fmla="*/ 1 h 1623"/>
                <a:gd name="T44" fmla="*/ 0 w 1618"/>
                <a:gd name="T45" fmla="*/ 1 h 1623"/>
                <a:gd name="T46" fmla="*/ 0 w 1618"/>
                <a:gd name="T47" fmla="*/ 1 h 1623"/>
                <a:gd name="T48" fmla="*/ 0 w 1618"/>
                <a:gd name="T49" fmla="*/ 1 h 1623"/>
                <a:gd name="T50" fmla="*/ 0 w 1618"/>
                <a:gd name="T51" fmla="*/ 1 h 1623"/>
                <a:gd name="T52" fmla="*/ 0 w 1618"/>
                <a:gd name="T53" fmla="*/ 1 h 1623"/>
                <a:gd name="T54" fmla="*/ 0 w 1618"/>
                <a:gd name="T55" fmla="*/ 0 h 1623"/>
                <a:gd name="T56" fmla="*/ 0 w 1618"/>
                <a:gd name="T57" fmla="*/ 0 h 1623"/>
                <a:gd name="T58" fmla="*/ 0 w 1618"/>
                <a:gd name="T59" fmla="*/ 0 h 1623"/>
                <a:gd name="T60" fmla="*/ 0 w 1618"/>
                <a:gd name="T61" fmla="*/ 0 h 1623"/>
                <a:gd name="T62" fmla="*/ 1 w 1618"/>
                <a:gd name="T63" fmla="*/ 0 h 16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8"/>
                <a:gd name="T97" fmla="*/ 0 h 1623"/>
                <a:gd name="T98" fmla="*/ 1618 w 1618"/>
                <a:gd name="T99" fmla="*/ 1623 h 16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8" h="1623">
                  <a:moveTo>
                    <a:pt x="810" y="0"/>
                  </a:moveTo>
                  <a:lnTo>
                    <a:pt x="893" y="4"/>
                  </a:lnTo>
                  <a:lnTo>
                    <a:pt x="973" y="16"/>
                  </a:lnTo>
                  <a:lnTo>
                    <a:pt x="1051" y="36"/>
                  </a:lnTo>
                  <a:lnTo>
                    <a:pt x="1125" y="64"/>
                  </a:lnTo>
                  <a:lnTo>
                    <a:pt x="1195" y="98"/>
                  </a:lnTo>
                  <a:lnTo>
                    <a:pt x="1263" y="139"/>
                  </a:lnTo>
                  <a:lnTo>
                    <a:pt x="1324" y="185"/>
                  </a:lnTo>
                  <a:lnTo>
                    <a:pt x="1382" y="238"/>
                  </a:lnTo>
                  <a:lnTo>
                    <a:pt x="1434" y="296"/>
                  </a:lnTo>
                  <a:lnTo>
                    <a:pt x="1481" y="358"/>
                  </a:lnTo>
                  <a:lnTo>
                    <a:pt x="1521" y="425"/>
                  </a:lnTo>
                  <a:lnTo>
                    <a:pt x="1554" y="496"/>
                  </a:lnTo>
                  <a:lnTo>
                    <a:pt x="1582" y="570"/>
                  </a:lnTo>
                  <a:lnTo>
                    <a:pt x="1602" y="648"/>
                  </a:lnTo>
                  <a:lnTo>
                    <a:pt x="1615" y="728"/>
                  </a:lnTo>
                  <a:lnTo>
                    <a:pt x="1618" y="811"/>
                  </a:lnTo>
                  <a:lnTo>
                    <a:pt x="1615" y="893"/>
                  </a:lnTo>
                  <a:lnTo>
                    <a:pt x="1602" y="974"/>
                  </a:lnTo>
                  <a:lnTo>
                    <a:pt x="1582" y="1051"/>
                  </a:lnTo>
                  <a:lnTo>
                    <a:pt x="1554" y="1126"/>
                  </a:lnTo>
                  <a:lnTo>
                    <a:pt x="1521" y="1197"/>
                  </a:lnTo>
                  <a:lnTo>
                    <a:pt x="1481" y="1264"/>
                  </a:lnTo>
                  <a:lnTo>
                    <a:pt x="1434" y="1327"/>
                  </a:lnTo>
                  <a:lnTo>
                    <a:pt x="1382" y="1385"/>
                  </a:lnTo>
                  <a:lnTo>
                    <a:pt x="1324" y="1437"/>
                  </a:lnTo>
                  <a:lnTo>
                    <a:pt x="1263" y="1484"/>
                  </a:lnTo>
                  <a:lnTo>
                    <a:pt x="1195" y="1525"/>
                  </a:lnTo>
                  <a:lnTo>
                    <a:pt x="1125" y="1559"/>
                  </a:lnTo>
                  <a:lnTo>
                    <a:pt x="1051" y="1586"/>
                  </a:lnTo>
                  <a:lnTo>
                    <a:pt x="973" y="1606"/>
                  </a:lnTo>
                  <a:lnTo>
                    <a:pt x="893" y="1619"/>
                  </a:lnTo>
                  <a:lnTo>
                    <a:pt x="810" y="1623"/>
                  </a:lnTo>
                  <a:lnTo>
                    <a:pt x="728" y="1619"/>
                  </a:lnTo>
                  <a:lnTo>
                    <a:pt x="648" y="1606"/>
                  </a:lnTo>
                  <a:lnTo>
                    <a:pt x="570" y="1586"/>
                  </a:lnTo>
                  <a:lnTo>
                    <a:pt x="495" y="1559"/>
                  </a:lnTo>
                  <a:lnTo>
                    <a:pt x="425" y="1525"/>
                  </a:lnTo>
                  <a:lnTo>
                    <a:pt x="357" y="1484"/>
                  </a:lnTo>
                  <a:lnTo>
                    <a:pt x="296" y="1437"/>
                  </a:lnTo>
                  <a:lnTo>
                    <a:pt x="238" y="1385"/>
                  </a:lnTo>
                  <a:lnTo>
                    <a:pt x="185" y="1327"/>
                  </a:lnTo>
                  <a:lnTo>
                    <a:pt x="139" y="1264"/>
                  </a:lnTo>
                  <a:lnTo>
                    <a:pt x="98" y="1197"/>
                  </a:lnTo>
                  <a:lnTo>
                    <a:pt x="64" y="1126"/>
                  </a:lnTo>
                  <a:lnTo>
                    <a:pt x="36" y="1051"/>
                  </a:lnTo>
                  <a:lnTo>
                    <a:pt x="16" y="974"/>
                  </a:lnTo>
                  <a:lnTo>
                    <a:pt x="4" y="893"/>
                  </a:lnTo>
                  <a:lnTo>
                    <a:pt x="0" y="811"/>
                  </a:lnTo>
                  <a:lnTo>
                    <a:pt x="4" y="728"/>
                  </a:lnTo>
                  <a:lnTo>
                    <a:pt x="16" y="648"/>
                  </a:lnTo>
                  <a:lnTo>
                    <a:pt x="36" y="570"/>
                  </a:lnTo>
                  <a:lnTo>
                    <a:pt x="64" y="496"/>
                  </a:lnTo>
                  <a:lnTo>
                    <a:pt x="98" y="425"/>
                  </a:lnTo>
                  <a:lnTo>
                    <a:pt x="139" y="358"/>
                  </a:lnTo>
                  <a:lnTo>
                    <a:pt x="185" y="296"/>
                  </a:lnTo>
                  <a:lnTo>
                    <a:pt x="238" y="238"/>
                  </a:lnTo>
                  <a:lnTo>
                    <a:pt x="296" y="185"/>
                  </a:lnTo>
                  <a:lnTo>
                    <a:pt x="357" y="139"/>
                  </a:lnTo>
                  <a:lnTo>
                    <a:pt x="425" y="98"/>
                  </a:lnTo>
                  <a:lnTo>
                    <a:pt x="495" y="64"/>
                  </a:lnTo>
                  <a:lnTo>
                    <a:pt x="570" y="36"/>
                  </a:lnTo>
                  <a:lnTo>
                    <a:pt x="648" y="16"/>
                  </a:lnTo>
                  <a:lnTo>
                    <a:pt x="728" y="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B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25" name="Freeform 88"/>
            <p:cNvSpPr>
              <a:spLocks/>
            </p:cNvSpPr>
            <p:nvPr/>
          </p:nvSpPr>
          <p:spPr bwMode="auto">
            <a:xfrm>
              <a:off x="370" y="2462"/>
              <a:ext cx="396" cy="397"/>
            </a:xfrm>
            <a:custGeom>
              <a:avLst/>
              <a:gdLst>
                <a:gd name="T0" fmla="*/ 1 w 1583"/>
                <a:gd name="T1" fmla="*/ 0 h 1589"/>
                <a:gd name="T2" fmla="*/ 1 w 1583"/>
                <a:gd name="T3" fmla="*/ 0 h 1589"/>
                <a:gd name="T4" fmla="*/ 1 w 1583"/>
                <a:gd name="T5" fmla="*/ 0 h 1589"/>
                <a:gd name="T6" fmla="*/ 1 w 1583"/>
                <a:gd name="T7" fmla="*/ 0 h 1589"/>
                <a:gd name="T8" fmla="*/ 2 w 1583"/>
                <a:gd name="T9" fmla="*/ 0 h 1589"/>
                <a:gd name="T10" fmla="*/ 2 w 1583"/>
                <a:gd name="T11" fmla="*/ 0 h 1589"/>
                <a:gd name="T12" fmla="*/ 2 w 1583"/>
                <a:gd name="T13" fmla="*/ 0 h 1589"/>
                <a:gd name="T14" fmla="*/ 2 w 1583"/>
                <a:gd name="T15" fmla="*/ 1 h 1589"/>
                <a:gd name="T16" fmla="*/ 2 w 1583"/>
                <a:gd name="T17" fmla="*/ 1 h 1589"/>
                <a:gd name="T18" fmla="*/ 2 w 1583"/>
                <a:gd name="T19" fmla="*/ 1 h 1589"/>
                <a:gd name="T20" fmla="*/ 2 w 1583"/>
                <a:gd name="T21" fmla="*/ 1 h 1589"/>
                <a:gd name="T22" fmla="*/ 2 w 1583"/>
                <a:gd name="T23" fmla="*/ 1 h 1589"/>
                <a:gd name="T24" fmla="*/ 1 w 1583"/>
                <a:gd name="T25" fmla="*/ 1 h 1589"/>
                <a:gd name="T26" fmla="*/ 1 w 1583"/>
                <a:gd name="T27" fmla="*/ 1 h 1589"/>
                <a:gd name="T28" fmla="*/ 1 w 1583"/>
                <a:gd name="T29" fmla="*/ 1 h 1589"/>
                <a:gd name="T30" fmla="*/ 1 w 1583"/>
                <a:gd name="T31" fmla="*/ 1 h 1589"/>
                <a:gd name="T32" fmla="*/ 1 w 1583"/>
                <a:gd name="T33" fmla="*/ 1 h 1589"/>
                <a:gd name="T34" fmla="*/ 1 w 1583"/>
                <a:gd name="T35" fmla="*/ 1 h 1589"/>
                <a:gd name="T36" fmla="*/ 1 w 1583"/>
                <a:gd name="T37" fmla="*/ 1 h 1589"/>
                <a:gd name="T38" fmla="*/ 0 w 1583"/>
                <a:gd name="T39" fmla="*/ 1 h 1589"/>
                <a:gd name="T40" fmla="*/ 0 w 1583"/>
                <a:gd name="T41" fmla="*/ 1 h 1589"/>
                <a:gd name="T42" fmla="*/ 0 w 1583"/>
                <a:gd name="T43" fmla="*/ 1 h 1589"/>
                <a:gd name="T44" fmla="*/ 0 w 1583"/>
                <a:gd name="T45" fmla="*/ 1 h 1589"/>
                <a:gd name="T46" fmla="*/ 0 w 1583"/>
                <a:gd name="T47" fmla="*/ 1 h 1589"/>
                <a:gd name="T48" fmla="*/ 0 w 1583"/>
                <a:gd name="T49" fmla="*/ 1 h 1589"/>
                <a:gd name="T50" fmla="*/ 0 w 1583"/>
                <a:gd name="T51" fmla="*/ 0 h 1589"/>
                <a:gd name="T52" fmla="*/ 0 w 1583"/>
                <a:gd name="T53" fmla="*/ 0 h 1589"/>
                <a:gd name="T54" fmla="*/ 0 w 1583"/>
                <a:gd name="T55" fmla="*/ 0 h 1589"/>
                <a:gd name="T56" fmla="*/ 0 w 1583"/>
                <a:gd name="T57" fmla="*/ 0 h 1589"/>
                <a:gd name="T58" fmla="*/ 1 w 1583"/>
                <a:gd name="T59" fmla="*/ 0 h 1589"/>
                <a:gd name="T60" fmla="*/ 1 w 1583"/>
                <a:gd name="T61" fmla="*/ 0 h 1589"/>
                <a:gd name="T62" fmla="*/ 1 w 1583"/>
                <a:gd name="T63" fmla="*/ 0 h 1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83"/>
                <a:gd name="T97" fmla="*/ 0 h 1589"/>
                <a:gd name="T98" fmla="*/ 1583 w 1583"/>
                <a:gd name="T99" fmla="*/ 1589 h 1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83" h="1589">
                  <a:moveTo>
                    <a:pt x="793" y="0"/>
                  </a:moveTo>
                  <a:lnTo>
                    <a:pt x="874" y="4"/>
                  </a:lnTo>
                  <a:lnTo>
                    <a:pt x="952" y="16"/>
                  </a:lnTo>
                  <a:lnTo>
                    <a:pt x="1028" y="36"/>
                  </a:lnTo>
                  <a:lnTo>
                    <a:pt x="1101" y="63"/>
                  </a:lnTo>
                  <a:lnTo>
                    <a:pt x="1170" y="97"/>
                  </a:lnTo>
                  <a:lnTo>
                    <a:pt x="1235" y="137"/>
                  </a:lnTo>
                  <a:lnTo>
                    <a:pt x="1296" y="182"/>
                  </a:lnTo>
                  <a:lnTo>
                    <a:pt x="1351" y="233"/>
                  </a:lnTo>
                  <a:lnTo>
                    <a:pt x="1403" y="290"/>
                  </a:lnTo>
                  <a:lnTo>
                    <a:pt x="1448" y="351"/>
                  </a:lnTo>
                  <a:lnTo>
                    <a:pt x="1488" y="416"/>
                  </a:lnTo>
                  <a:lnTo>
                    <a:pt x="1520" y="486"/>
                  </a:lnTo>
                  <a:lnTo>
                    <a:pt x="1548" y="559"/>
                  </a:lnTo>
                  <a:lnTo>
                    <a:pt x="1567" y="635"/>
                  </a:lnTo>
                  <a:lnTo>
                    <a:pt x="1579" y="713"/>
                  </a:lnTo>
                  <a:lnTo>
                    <a:pt x="1583" y="795"/>
                  </a:lnTo>
                  <a:lnTo>
                    <a:pt x="1579" y="876"/>
                  </a:lnTo>
                  <a:lnTo>
                    <a:pt x="1567" y="954"/>
                  </a:lnTo>
                  <a:lnTo>
                    <a:pt x="1548" y="1030"/>
                  </a:lnTo>
                  <a:lnTo>
                    <a:pt x="1520" y="1103"/>
                  </a:lnTo>
                  <a:lnTo>
                    <a:pt x="1488" y="1173"/>
                  </a:lnTo>
                  <a:lnTo>
                    <a:pt x="1448" y="1238"/>
                  </a:lnTo>
                  <a:lnTo>
                    <a:pt x="1403" y="1300"/>
                  </a:lnTo>
                  <a:lnTo>
                    <a:pt x="1351" y="1356"/>
                  </a:lnTo>
                  <a:lnTo>
                    <a:pt x="1296" y="1407"/>
                  </a:lnTo>
                  <a:lnTo>
                    <a:pt x="1235" y="1453"/>
                  </a:lnTo>
                  <a:lnTo>
                    <a:pt x="1170" y="1493"/>
                  </a:lnTo>
                  <a:lnTo>
                    <a:pt x="1101" y="1526"/>
                  </a:lnTo>
                  <a:lnTo>
                    <a:pt x="1028" y="1553"/>
                  </a:lnTo>
                  <a:lnTo>
                    <a:pt x="952" y="1573"/>
                  </a:lnTo>
                  <a:lnTo>
                    <a:pt x="874" y="1585"/>
                  </a:lnTo>
                  <a:lnTo>
                    <a:pt x="793" y="1589"/>
                  </a:lnTo>
                  <a:lnTo>
                    <a:pt x="713" y="1585"/>
                  </a:lnTo>
                  <a:lnTo>
                    <a:pt x="634" y="1573"/>
                  </a:lnTo>
                  <a:lnTo>
                    <a:pt x="557" y="1553"/>
                  </a:lnTo>
                  <a:lnTo>
                    <a:pt x="485" y="1526"/>
                  </a:lnTo>
                  <a:lnTo>
                    <a:pt x="416" y="1493"/>
                  </a:lnTo>
                  <a:lnTo>
                    <a:pt x="351" y="1453"/>
                  </a:lnTo>
                  <a:lnTo>
                    <a:pt x="289" y="1407"/>
                  </a:lnTo>
                  <a:lnTo>
                    <a:pt x="233" y="1356"/>
                  </a:lnTo>
                  <a:lnTo>
                    <a:pt x="181" y="1300"/>
                  </a:lnTo>
                  <a:lnTo>
                    <a:pt x="136" y="1238"/>
                  </a:lnTo>
                  <a:lnTo>
                    <a:pt x="96" y="1173"/>
                  </a:lnTo>
                  <a:lnTo>
                    <a:pt x="62" y="1103"/>
                  </a:lnTo>
                  <a:lnTo>
                    <a:pt x="36" y="1030"/>
                  </a:lnTo>
                  <a:lnTo>
                    <a:pt x="16" y="954"/>
                  </a:lnTo>
                  <a:lnTo>
                    <a:pt x="4" y="876"/>
                  </a:lnTo>
                  <a:lnTo>
                    <a:pt x="0" y="795"/>
                  </a:lnTo>
                  <a:lnTo>
                    <a:pt x="4" y="713"/>
                  </a:lnTo>
                  <a:lnTo>
                    <a:pt x="16" y="635"/>
                  </a:lnTo>
                  <a:lnTo>
                    <a:pt x="36" y="559"/>
                  </a:lnTo>
                  <a:lnTo>
                    <a:pt x="62" y="486"/>
                  </a:lnTo>
                  <a:lnTo>
                    <a:pt x="96" y="416"/>
                  </a:lnTo>
                  <a:lnTo>
                    <a:pt x="136" y="351"/>
                  </a:lnTo>
                  <a:lnTo>
                    <a:pt x="181" y="290"/>
                  </a:lnTo>
                  <a:lnTo>
                    <a:pt x="233" y="233"/>
                  </a:lnTo>
                  <a:lnTo>
                    <a:pt x="289" y="182"/>
                  </a:lnTo>
                  <a:lnTo>
                    <a:pt x="351" y="137"/>
                  </a:lnTo>
                  <a:lnTo>
                    <a:pt x="416" y="97"/>
                  </a:lnTo>
                  <a:lnTo>
                    <a:pt x="485" y="63"/>
                  </a:lnTo>
                  <a:lnTo>
                    <a:pt x="557" y="36"/>
                  </a:lnTo>
                  <a:lnTo>
                    <a:pt x="634" y="16"/>
                  </a:lnTo>
                  <a:lnTo>
                    <a:pt x="713" y="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26" name="Freeform 89"/>
            <p:cNvSpPr>
              <a:spLocks/>
            </p:cNvSpPr>
            <p:nvPr/>
          </p:nvSpPr>
          <p:spPr bwMode="auto">
            <a:xfrm>
              <a:off x="516" y="2440"/>
              <a:ext cx="28" cy="205"/>
            </a:xfrm>
            <a:custGeom>
              <a:avLst/>
              <a:gdLst>
                <a:gd name="T0" fmla="*/ 0 w 113"/>
                <a:gd name="T1" fmla="*/ 0 h 821"/>
                <a:gd name="T2" fmla="*/ 0 w 113"/>
                <a:gd name="T3" fmla="*/ 0 h 821"/>
                <a:gd name="T4" fmla="*/ 0 w 113"/>
                <a:gd name="T5" fmla="*/ 0 h 821"/>
                <a:gd name="T6" fmla="*/ 0 w 113"/>
                <a:gd name="T7" fmla="*/ 0 h 821"/>
                <a:gd name="T8" fmla="*/ 0 w 113"/>
                <a:gd name="T9" fmla="*/ 0 h 821"/>
                <a:gd name="T10" fmla="*/ 0 w 113"/>
                <a:gd name="T11" fmla="*/ 0 h 821"/>
                <a:gd name="T12" fmla="*/ 0 w 113"/>
                <a:gd name="T13" fmla="*/ 0 h 821"/>
                <a:gd name="T14" fmla="*/ 0 w 113"/>
                <a:gd name="T15" fmla="*/ 0 h 821"/>
                <a:gd name="T16" fmla="*/ 0 w 113"/>
                <a:gd name="T17" fmla="*/ 1 h 821"/>
                <a:gd name="T18" fmla="*/ 0 w 113"/>
                <a:gd name="T19" fmla="*/ 1 h 821"/>
                <a:gd name="T20" fmla="*/ 0 w 113"/>
                <a:gd name="T21" fmla="*/ 1 h 821"/>
                <a:gd name="T22" fmla="*/ 0 w 113"/>
                <a:gd name="T23" fmla="*/ 1 h 821"/>
                <a:gd name="T24" fmla="*/ 0 w 113"/>
                <a:gd name="T25" fmla="*/ 0 h 821"/>
                <a:gd name="T26" fmla="*/ 0 w 113"/>
                <a:gd name="T27" fmla="*/ 0 h 821"/>
                <a:gd name="T28" fmla="*/ 0 w 113"/>
                <a:gd name="T29" fmla="*/ 0 h 821"/>
                <a:gd name="T30" fmla="*/ 0 w 113"/>
                <a:gd name="T31" fmla="*/ 0 h 821"/>
                <a:gd name="T32" fmla="*/ 0 w 113"/>
                <a:gd name="T33" fmla="*/ 0 h 821"/>
                <a:gd name="T34" fmla="*/ 0 w 113"/>
                <a:gd name="T35" fmla="*/ 0 h 821"/>
                <a:gd name="T36" fmla="*/ 0 w 113"/>
                <a:gd name="T37" fmla="*/ 0 h 821"/>
                <a:gd name="T38" fmla="*/ 0 w 113"/>
                <a:gd name="T39" fmla="*/ 0 h 821"/>
                <a:gd name="T40" fmla="*/ 0 w 113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821"/>
                <a:gd name="T65" fmla="*/ 113 w 113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821">
                  <a:moveTo>
                    <a:pt x="94" y="0"/>
                  </a:moveTo>
                  <a:lnTo>
                    <a:pt x="69" y="78"/>
                  </a:lnTo>
                  <a:lnTo>
                    <a:pt x="52" y="157"/>
                  </a:lnTo>
                  <a:lnTo>
                    <a:pt x="43" y="240"/>
                  </a:lnTo>
                  <a:lnTo>
                    <a:pt x="39" y="326"/>
                  </a:lnTo>
                  <a:lnTo>
                    <a:pt x="43" y="419"/>
                  </a:lnTo>
                  <a:lnTo>
                    <a:pt x="52" y="519"/>
                  </a:lnTo>
                  <a:lnTo>
                    <a:pt x="66" y="629"/>
                  </a:lnTo>
                  <a:lnTo>
                    <a:pt x="84" y="751"/>
                  </a:lnTo>
                  <a:lnTo>
                    <a:pt x="113" y="821"/>
                  </a:lnTo>
                  <a:lnTo>
                    <a:pt x="67" y="821"/>
                  </a:lnTo>
                  <a:lnTo>
                    <a:pt x="36" y="751"/>
                  </a:lnTo>
                  <a:lnTo>
                    <a:pt x="23" y="663"/>
                  </a:lnTo>
                  <a:lnTo>
                    <a:pt x="13" y="577"/>
                  </a:lnTo>
                  <a:lnTo>
                    <a:pt x="6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6" y="226"/>
                  </a:lnTo>
                  <a:lnTo>
                    <a:pt x="17" y="134"/>
                  </a:lnTo>
                  <a:lnTo>
                    <a:pt x="36" y="3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27" name="Freeform 90"/>
            <p:cNvSpPr>
              <a:spLocks/>
            </p:cNvSpPr>
            <p:nvPr/>
          </p:nvSpPr>
          <p:spPr bwMode="auto">
            <a:xfrm>
              <a:off x="416" y="2486"/>
              <a:ext cx="316" cy="161"/>
            </a:xfrm>
            <a:custGeom>
              <a:avLst/>
              <a:gdLst>
                <a:gd name="T0" fmla="*/ 0 w 1264"/>
                <a:gd name="T1" fmla="*/ 0 h 644"/>
                <a:gd name="T2" fmla="*/ 0 w 1264"/>
                <a:gd name="T3" fmla="*/ 0 h 644"/>
                <a:gd name="T4" fmla="*/ 0 w 1264"/>
                <a:gd name="T5" fmla="*/ 1 h 644"/>
                <a:gd name="T6" fmla="*/ 0 w 1264"/>
                <a:gd name="T7" fmla="*/ 1 h 644"/>
                <a:gd name="T8" fmla="*/ 0 w 1264"/>
                <a:gd name="T9" fmla="*/ 1 h 644"/>
                <a:gd name="T10" fmla="*/ 0 w 1264"/>
                <a:gd name="T11" fmla="*/ 1 h 644"/>
                <a:gd name="T12" fmla="*/ 0 w 1264"/>
                <a:gd name="T13" fmla="*/ 1 h 644"/>
                <a:gd name="T14" fmla="*/ 1 w 1264"/>
                <a:gd name="T15" fmla="*/ 1 h 644"/>
                <a:gd name="T16" fmla="*/ 1 w 1264"/>
                <a:gd name="T17" fmla="*/ 1 h 644"/>
                <a:gd name="T18" fmla="*/ 1 w 1264"/>
                <a:gd name="T19" fmla="*/ 1 h 644"/>
                <a:gd name="T20" fmla="*/ 1 w 1264"/>
                <a:gd name="T21" fmla="*/ 1 h 644"/>
                <a:gd name="T22" fmla="*/ 1 w 1264"/>
                <a:gd name="T23" fmla="*/ 1 h 644"/>
                <a:gd name="T24" fmla="*/ 1 w 1264"/>
                <a:gd name="T25" fmla="*/ 1 h 644"/>
                <a:gd name="T26" fmla="*/ 1 w 1264"/>
                <a:gd name="T27" fmla="*/ 1 h 644"/>
                <a:gd name="T28" fmla="*/ 1 w 1264"/>
                <a:gd name="T29" fmla="*/ 1 h 644"/>
                <a:gd name="T30" fmla="*/ 1 w 1264"/>
                <a:gd name="T31" fmla="*/ 1 h 644"/>
                <a:gd name="T32" fmla="*/ 1 w 1264"/>
                <a:gd name="T33" fmla="*/ 1 h 644"/>
                <a:gd name="T34" fmla="*/ 1 w 1264"/>
                <a:gd name="T35" fmla="*/ 1 h 644"/>
                <a:gd name="T36" fmla="*/ 1 w 1264"/>
                <a:gd name="T37" fmla="*/ 1 h 644"/>
                <a:gd name="T38" fmla="*/ 1 w 1264"/>
                <a:gd name="T39" fmla="*/ 1 h 644"/>
                <a:gd name="T40" fmla="*/ 1 w 1264"/>
                <a:gd name="T41" fmla="*/ 1 h 644"/>
                <a:gd name="T42" fmla="*/ 1 w 1264"/>
                <a:gd name="T43" fmla="*/ 1 h 644"/>
                <a:gd name="T44" fmla="*/ 1 w 1264"/>
                <a:gd name="T45" fmla="*/ 0 h 644"/>
                <a:gd name="T46" fmla="*/ 1 w 1264"/>
                <a:gd name="T47" fmla="*/ 0 h 644"/>
                <a:gd name="T48" fmla="*/ 1 w 1264"/>
                <a:gd name="T49" fmla="*/ 0 h 644"/>
                <a:gd name="T50" fmla="*/ 1 w 1264"/>
                <a:gd name="T51" fmla="*/ 0 h 644"/>
                <a:gd name="T52" fmla="*/ 1 w 1264"/>
                <a:gd name="T53" fmla="*/ 0 h 644"/>
                <a:gd name="T54" fmla="*/ 1 w 1264"/>
                <a:gd name="T55" fmla="*/ 1 h 644"/>
                <a:gd name="T56" fmla="*/ 1 w 1264"/>
                <a:gd name="T57" fmla="*/ 1 h 644"/>
                <a:gd name="T58" fmla="*/ 1 w 1264"/>
                <a:gd name="T59" fmla="*/ 1 h 644"/>
                <a:gd name="T60" fmla="*/ 1 w 1264"/>
                <a:gd name="T61" fmla="*/ 1 h 644"/>
                <a:gd name="T62" fmla="*/ 1 w 1264"/>
                <a:gd name="T63" fmla="*/ 1 h 644"/>
                <a:gd name="T64" fmla="*/ 1 w 1264"/>
                <a:gd name="T65" fmla="*/ 1 h 644"/>
                <a:gd name="T66" fmla="*/ 1 w 1264"/>
                <a:gd name="T67" fmla="*/ 1 h 644"/>
                <a:gd name="T68" fmla="*/ 1 w 1264"/>
                <a:gd name="T69" fmla="*/ 1 h 644"/>
                <a:gd name="T70" fmla="*/ 1 w 1264"/>
                <a:gd name="T71" fmla="*/ 1 h 644"/>
                <a:gd name="T72" fmla="*/ 1 w 1264"/>
                <a:gd name="T73" fmla="*/ 1 h 644"/>
                <a:gd name="T74" fmla="*/ 1 w 1264"/>
                <a:gd name="T75" fmla="*/ 1 h 644"/>
                <a:gd name="T76" fmla="*/ 1 w 1264"/>
                <a:gd name="T77" fmla="*/ 1 h 644"/>
                <a:gd name="T78" fmla="*/ 1 w 1264"/>
                <a:gd name="T79" fmla="*/ 1 h 644"/>
                <a:gd name="T80" fmla="*/ 1 w 1264"/>
                <a:gd name="T81" fmla="*/ 1 h 644"/>
                <a:gd name="T82" fmla="*/ 1 w 1264"/>
                <a:gd name="T83" fmla="*/ 1 h 644"/>
                <a:gd name="T84" fmla="*/ 0 w 1264"/>
                <a:gd name="T85" fmla="*/ 1 h 644"/>
                <a:gd name="T86" fmla="*/ 0 w 1264"/>
                <a:gd name="T87" fmla="*/ 1 h 644"/>
                <a:gd name="T88" fmla="*/ 0 w 1264"/>
                <a:gd name="T89" fmla="*/ 1 h 644"/>
                <a:gd name="T90" fmla="*/ 0 w 1264"/>
                <a:gd name="T91" fmla="*/ 1 h 644"/>
                <a:gd name="T92" fmla="*/ 0 w 1264"/>
                <a:gd name="T93" fmla="*/ 1 h 644"/>
                <a:gd name="T94" fmla="*/ 0 w 1264"/>
                <a:gd name="T95" fmla="*/ 1 h 644"/>
                <a:gd name="T96" fmla="*/ 0 w 1264"/>
                <a:gd name="T97" fmla="*/ 0 h 6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4"/>
                <a:gd name="T148" fmla="*/ 0 h 644"/>
                <a:gd name="T149" fmla="*/ 1264 w 1264"/>
                <a:gd name="T150" fmla="*/ 644 h 6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4" h="644">
                  <a:moveTo>
                    <a:pt x="10" y="145"/>
                  </a:moveTo>
                  <a:lnTo>
                    <a:pt x="10" y="222"/>
                  </a:lnTo>
                  <a:lnTo>
                    <a:pt x="14" y="284"/>
                  </a:lnTo>
                  <a:lnTo>
                    <a:pt x="20" y="337"/>
                  </a:lnTo>
                  <a:lnTo>
                    <a:pt x="34" y="382"/>
                  </a:lnTo>
                  <a:lnTo>
                    <a:pt x="56" y="423"/>
                  </a:lnTo>
                  <a:lnTo>
                    <a:pt x="89" y="466"/>
                  </a:lnTo>
                  <a:lnTo>
                    <a:pt x="134" y="511"/>
                  </a:lnTo>
                  <a:lnTo>
                    <a:pt x="193" y="565"/>
                  </a:lnTo>
                  <a:lnTo>
                    <a:pt x="219" y="569"/>
                  </a:lnTo>
                  <a:lnTo>
                    <a:pt x="247" y="573"/>
                  </a:lnTo>
                  <a:lnTo>
                    <a:pt x="273" y="576"/>
                  </a:lnTo>
                  <a:lnTo>
                    <a:pt x="301" y="580"/>
                  </a:lnTo>
                  <a:lnTo>
                    <a:pt x="328" y="584"/>
                  </a:lnTo>
                  <a:lnTo>
                    <a:pt x="356" y="586"/>
                  </a:lnTo>
                  <a:lnTo>
                    <a:pt x="383" y="589"/>
                  </a:lnTo>
                  <a:lnTo>
                    <a:pt x="411" y="591"/>
                  </a:lnTo>
                  <a:lnTo>
                    <a:pt x="440" y="594"/>
                  </a:lnTo>
                  <a:lnTo>
                    <a:pt x="467" y="595"/>
                  </a:lnTo>
                  <a:lnTo>
                    <a:pt x="496" y="596"/>
                  </a:lnTo>
                  <a:lnTo>
                    <a:pt x="525" y="598"/>
                  </a:lnTo>
                  <a:lnTo>
                    <a:pt x="554" y="599"/>
                  </a:lnTo>
                  <a:lnTo>
                    <a:pt x="582" y="599"/>
                  </a:lnTo>
                  <a:lnTo>
                    <a:pt x="612" y="599"/>
                  </a:lnTo>
                  <a:lnTo>
                    <a:pt x="642" y="599"/>
                  </a:lnTo>
                  <a:lnTo>
                    <a:pt x="671" y="598"/>
                  </a:lnTo>
                  <a:lnTo>
                    <a:pt x="701" y="596"/>
                  </a:lnTo>
                  <a:lnTo>
                    <a:pt x="733" y="595"/>
                  </a:lnTo>
                  <a:lnTo>
                    <a:pt x="763" y="593"/>
                  </a:lnTo>
                  <a:lnTo>
                    <a:pt x="794" y="590"/>
                  </a:lnTo>
                  <a:lnTo>
                    <a:pt x="824" y="588"/>
                  </a:lnTo>
                  <a:lnTo>
                    <a:pt x="855" y="584"/>
                  </a:lnTo>
                  <a:lnTo>
                    <a:pt x="888" y="580"/>
                  </a:lnTo>
                  <a:lnTo>
                    <a:pt x="919" y="575"/>
                  </a:lnTo>
                  <a:lnTo>
                    <a:pt x="952" y="570"/>
                  </a:lnTo>
                  <a:lnTo>
                    <a:pt x="984" y="565"/>
                  </a:lnTo>
                  <a:lnTo>
                    <a:pt x="1017" y="559"/>
                  </a:lnTo>
                  <a:lnTo>
                    <a:pt x="1050" y="551"/>
                  </a:lnTo>
                  <a:lnTo>
                    <a:pt x="1083" y="544"/>
                  </a:lnTo>
                  <a:lnTo>
                    <a:pt x="1117" y="536"/>
                  </a:lnTo>
                  <a:lnTo>
                    <a:pt x="1151" y="527"/>
                  </a:lnTo>
                  <a:lnTo>
                    <a:pt x="1155" y="519"/>
                  </a:lnTo>
                  <a:lnTo>
                    <a:pt x="1164" y="495"/>
                  </a:lnTo>
                  <a:lnTo>
                    <a:pt x="1177" y="456"/>
                  </a:lnTo>
                  <a:lnTo>
                    <a:pt x="1191" y="400"/>
                  </a:lnTo>
                  <a:lnTo>
                    <a:pt x="1205" y="327"/>
                  </a:lnTo>
                  <a:lnTo>
                    <a:pt x="1215" y="237"/>
                  </a:lnTo>
                  <a:lnTo>
                    <a:pt x="1220" y="128"/>
                  </a:lnTo>
                  <a:lnTo>
                    <a:pt x="1219" y="0"/>
                  </a:lnTo>
                  <a:lnTo>
                    <a:pt x="1264" y="78"/>
                  </a:lnTo>
                  <a:lnTo>
                    <a:pt x="1262" y="145"/>
                  </a:lnTo>
                  <a:lnTo>
                    <a:pt x="1257" y="209"/>
                  </a:lnTo>
                  <a:lnTo>
                    <a:pt x="1251" y="271"/>
                  </a:lnTo>
                  <a:lnTo>
                    <a:pt x="1241" y="331"/>
                  </a:lnTo>
                  <a:lnTo>
                    <a:pt x="1230" y="390"/>
                  </a:lnTo>
                  <a:lnTo>
                    <a:pt x="1215" y="450"/>
                  </a:lnTo>
                  <a:lnTo>
                    <a:pt x="1199" y="511"/>
                  </a:lnTo>
                  <a:lnTo>
                    <a:pt x="1180" y="576"/>
                  </a:lnTo>
                  <a:lnTo>
                    <a:pt x="1147" y="581"/>
                  </a:lnTo>
                  <a:lnTo>
                    <a:pt x="1116" y="586"/>
                  </a:lnTo>
                  <a:lnTo>
                    <a:pt x="1086" y="591"/>
                  </a:lnTo>
                  <a:lnTo>
                    <a:pt x="1057" y="596"/>
                  </a:lnTo>
                  <a:lnTo>
                    <a:pt x="1028" y="601"/>
                  </a:lnTo>
                  <a:lnTo>
                    <a:pt x="1001" y="606"/>
                  </a:lnTo>
                  <a:lnTo>
                    <a:pt x="973" y="610"/>
                  </a:lnTo>
                  <a:lnTo>
                    <a:pt x="947" y="615"/>
                  </a:lnTo>
                  <a:lnTo>
                    <a:pt x="921" y="619"/>
                  </a:lnTo>
                  <a:lnTo>
                    <a:pt x="894" y="623"/>
                  </a:lnTo>
                  <a:lnTo>
                    <a:pt x="868" y="626"/>
                  </a:lnTo>
                  <a:lnTo>
                    <a:pt x="842" y="629"/>
                  </a:lnTo>
                  <a:lnTo>
                    <a:pt x="815" y="633"/>
                  </a:lnTo>
                  <a:lnTo>
                    <a:pt x="789" y="635"/>
                  </a:lnTo>
                  <a:lnTo>
                    <a:pt x="763" y="638"/>
                  </a:lnTo>
                  <a:lnTo>
                    <a:pt x="735" y="639"/>
                  </a:lnTo>
                  <a:lnTo>
                    <a:pt x="708" y="641"/>
                  </a:lnTo>
                  <a:lnTo>
                    <a:pt x="679" y="643"/>
                  </a:lnTo>
                  <a:lnTo>
                    <a:pt x="650" y="643"/>
                  </a:lnTo>
                  <a:lnTo>
                    <a:pt x="620" y="644"/>
                  </a:lnTo>
                  <a:lnTo>
                    <a:pt x="589" y="644"/>
                  </a:lnTo>
                  <a:lnTo>
                    <a:pt x="557" y="643"/>
                  </a:lnTo>
                  <a:lnTo>
                    <a:pt x="525" y="641"/>
                  </a:lnTo>
                  <a:lnTo>
                    <a:pt x="490" y="640"/>
                  </a:lnTo>
                  <a:lnTo>
                    <a:pt x="453" y="638"/>
                  </a:lnTo>
                  <a:lnTo>
                    <a:pt x="417" y="635"/>
                  </a:lnTo>
                  <a:lnTo>
                    <a:pt x="378" y="631"/>
                  </a:lnTo>
                  <a:lnTo>
                    <a:pt x="337" y="628"/>
                  </a:lnTo>
                  <a:lnTo>
                    <a:pt x="294" y="623"/>
                  </a:lnTo>
                  <a:lnTo>
                    <a:pt x="250" y="618"/>
                  </a:lnTo>
                  <a:lnTo>
                    <a:pt x="204" y="611"/>
                  </a:lnTo>
                  <a:lnTo>
                    <a:pt x="155" y="605"/>
                  </a:lnTo>
                  <a:lnTo>
                    <a:pt x="114" y="552"/>
                  </a:lnTo>
                  <a:lnTo>
                    <a:pt x="83" y="509"/>
                  </a:lnTo>
                  <a:lnTo>
                    <a:pt x="60" y="471"/>
                  </a:lnTo>
                  <a:lnTo>
                    <a:pt x="44" y="433"/>
                  </a:lnTo>
                  <a:lnTo>
                    <a:pt x="33" y="395"/>
                  </a:lnTo>
                  <a:lnTo>
                    <a:pt x="22" y="351"/>
                  </a:lnTo>
                  <a:lnTo>
                    <a:pt x="12" y="299"/>
                  </a:lnTo>
                  <a:lnTo>
                    <a:pt x="0" y="234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28" name="Freeform 91"/>
            <p:cNvSpPr>
              <a:spLocks/>
            </p:cNvSpPr>
            <p:nvPr/>
          </p:nvSpPr>
          <p:spPr bwMode="auto">
            <a:xfrm>
              <a:off x="622" y="2440"/>
              <a:ext cx="21" cy="203"/>
            </a:xfrm>
            <a:custGeom>
              <a:avLst/>
              <a:gdLst>
                <a:gd name="T0" fmla="*/ 0 w 84"/>
                <a:gd name="T1" fmla="*/ 0 h 811"/>
                <a:gd name="T2" fmla="*/ 0 w 84"/>
                <a:gd name="T3" fmla="*/ 0 h 811"/>
                <a:gd name="T4" fmla="*/ 0 w 84"/>
                <a:gd name="T5" fmla="*/ 0 h 811"/>
                <a:gd name="T6" fmla="*/ 0 w 84"/>
                <a:gd name="T7" fmla="*/ 0 h 811"/>
                <a:gd name="T8" fmla="*/ 0 w 84"/>
                <a:gd name="T9" fmla="*/ 1 h 811"/>
                <a:gd name="T10" fmla="*/ 0 w 84"/>
                <a:gd name="T11" fmla="*/ 1 h 811"/>
                <a:gd name="T12" fmla="*/ 0 w 84"/>
                <a:gd name="T13" fmla="*/ 1 h 811"/>
                <a:gd name="T14" fmla="*/ 0 w 84"/>
                <a:gd name="T15" fmla="*/ 1 h 811"/>
                <a:gd name="T16" fmla="*/ 0 w 84"/>
                <a:gd name="T17" fmla="*/ 1 h 811"/>
                <a:gd name="T18" fmla="*/ 0 w 84"/>
                <a:gd name="T19" fmla="*/ 1 h 811"/>
                <a:gd name="T20" fmla="*/ 0 w 84"/>
                <a:gd name="T21" fmla="*/ 1 h 811"/>
                <a:gd name="T22" fmla="*/ 0 w 84"/>
                <a:gd name="T23" fmla="*/ 1 h 811"/>
                <a:gd name="T24" fmla="*/ 0 w 84"/>
                <a:gd name="T25" fmla="*/ 1 h 811"/>
                <a:gd name="T26" fmla="*/ 0 w 84"/>
                <a:gd name="T27" fmla="*/ 1 h 811"/>
                <a:gd name="T28" fmla="*/ 0 w 84"/>
                <a:gd name="T29" fmla="*/ 0 h 811"/>
                <a:gd name="T30" fmla="*/ 0 w 84"/>
                <a:gd name="T31" fmla="*/ 0 h 811"/>
                <a:gd name="T32" fmla="*/ 0 w 84"/>
                <a:gd name="T33" fmla="*/ 0 h 811"/>
                <a:gd name="T34" fmla="*/ 0 w 84"/>
                <a:gd name="T35" fmla="*/ 0 h 811"/>
                <a:gd name="T36" fmla="*/ 0 w 84"/>
                <a:gd name="T37" fmla="*/ 0 h 811"/>
                <a:gd name="T38" fmla="*/ 0 w 84"/>
                <a:gd name="T39" fmla="*/ 0 h 811"/>
                <a:gd name="T40" fmla="*/ 0 w 84"/>
                <a:gd name="T41" fmla="*/ 0 h 811"/>
                <a:gd name="T42" fmla="*/ 0 w 84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811"/>
                <a:gd name="T68" fmla="*/ 84 w 84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811">
                  <a:moveTo>
                    <a:pt x="39" y="0"/>
                  </a:moveTo>
                  <a:lnTo>
                    <a:pt x="48" y="104"/>
                  </a:lnTo>
                  <a:lnTo>
                    <a:pt x="52" y="206"/>
                  </a:lnTo>
                  <a:lnTo>
                    <a:pt x="53" y="306"/>
                  </a:lnTo>
                  <a:lnTo>
                    <a:pt x="50" y="405"/>
                  </a:lnTo>
                  <a:lnTo>
                    <a:pt x="44" y="505"/>
                  </a:lnTo>
                  <a:lnTo>
                    <a:pt x="34" y="606"/>
                  </a:lnTo>
                  <a:lnTo>
                    <a:pt x="19" y="707"/>
                  </a:lnTo>
                  <a:lnTo>
                    <a:pt x="0" y="811"/>
                  </a:lnTo>
                  <a:lnTo>
                    <a:pt x="49" y="801"/>
                  </a:lnTo>
                  <a:lnTo>
                    <a:pt x="58" y="749"/>
                  </a:lnTo>
                  <a:lnTo>
                    <a:pt x="68" y="666"/>
                  </a:lnTo>
                  <a:lnTo>
                    <a:pt x="77" y="562"/>
                  </a:lnTo>
                  <a:lnTo>
                    <a:pt x="82" y="446"/>
                  </a:lnTo>
                  <a:lnTo>
                    <a:pt x="84" y="326"/>
                  </a:lnTo>
                  <a:lnTo>
                    <a:pt x="82" y="211"/>
                  </a:lnTo>
                  <a:lnTo>
                    <a:pt x="74" y="10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9" y="29"/>
                  </a:lnTo>
                  <a:lnTo>
                    <a:pt x="55" y="2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29" name="Freeform 92"/>
            <p:cNvSpPr>
              <a:spLocks/>
            </p:cNvSpPr>
            <p:nvPr/>
          </p:nvSpPr>
          <p:spPr bwMode="auto">
            <a:xfrm>
              <a:off x="413" y="2630"/>
              <a:ext cx="51" cy="223"/>
            </a:xfrm>
            <a:custGeom>
              <a:avLst/>
              <a:gdLst>
                <a:gd name="T0" fmla="*/ 0 w 203"/>
                <a:gd name="T1" fmla="*/ 0 h 890"/>
                <a:gd name="T2" fmla="*/ 0 w 203"/>
                <a:gd name="T3" fmla="*/ 0 h 890"/>
                <a:gd name="T4" fmla="*/ 0 w 203"/>
                <a:gd name="T5" fmla="*/ 0 h 890"/>
                <a:gd name="T6" fmla="*/ 0 w 203"/>
                <a:gd name="T7" fmla="*/ 0 h 890"/>
                <a:gd name="T8" fmla="*/ 0 w 203"/>
                <a:gd name="T9" fmla="*/ 0 h 890"/>
                <a:gd name="T10" fmla="*/ 0 w 203"/>
                <a:gd name="T11" fmla="*/ 0 h 890"/>
                <a:gd name="T12" fmla="*/ 0 w 203"/>
                <a:gd name="T13" fmla="*/ 0 h 890"/>
                <a:gd name="T14" fmla="*/ 0 w 203"/>
                <a:gd name="T15" fmla="*/ 1 h 890"/>
                <a:gd name="T16" fmla="*/ 0 w 203"/>
                <a:gd name="T17" fmla="*/ 1 h 890"/>
                <a:gd name="T18" fmla="*/ 0 w 203"/>
                <a:gd name="T19" fmla="*/ 1 h 890"/>
                <a:gd name="T20" fmla="*/ 0 w 203"/>
                <a:gd name="T21" fmla="*/ 1 h 890"/>
                <a:gd name="T22" fmla="*/ 0 w 203"/>
                <a:gd name="T23" fmla="*/ 1 h 890"/>
                <a:gd name="T24" fmla="*/ 0 w 203"/>
                <a:gd name="T25" fmla="*/ 1 h 890"/>
                <a:gd name="T26" fmla="*/ 0 w 203"/>
                <a:gd name="T27" fmla="*/ 1 h 890"/>
                <a:gd name="T28" fmla="*/ 0 w 203"/>
                <a:gd name="T29" fmla="*/ 1 h 890"/>
                <a:gd name="T30" fmla="*/ 0 w 203"/>
                <a:gd name="T31" fmla="*/ 1 h 890"/>
                <a:gd name="T32" fmla="*/ 0 w 203"/>
                <a:gd name="T33" fmla="*/ 1 h 890"/>
                <a:gd name="T34" fmla="*/ 0 w 203"/>
                <a:gd name="T35" fmla="*/ 1 h 890"/>
                <a:gd name="T36" fmla="*/ 0 w 203"/>
                <a:gd name="T37" fmla="*/ 1 h 890"/>
                <a:gd name="T38" fmla="*/ 0 w 203"/>
                <a:gd name="T39" fmla="*/ 1 h 890"/>
                <a:gd name="T40" fmla="*/ 0 w 203"/>
                <a:gd name="T41" fmla="*/ 1 h 890"/>
                <a:gd name="T42" fmla="*/ 0 w 203"/>
                <a:gd name="T43" fmla="*/ 1 h 890"/>
                <a:gd name="T44" fmla="*/ 0 w 203"/>
                <a:gd name="T45" fmla="*/ 1 h 890"/>
                <a:gd name="T46" fmla="*/ 0 w 203"/>
                <a:gd name="T47" fmla="*/ 1 h 890"/>
                <a:gd name="T48" fmla="*/ 0 w 203"/>
                <a:gd name="T49" fmla="*/ 1 h 890"/>
                <a:gd name="T50" fmla="*/ 0 w 203"/>
                <a:gd name="T51" fmla="*/ 1 h 890"/>
                <a:gd name="T52" fmla="*/ 0 w 203"/>
                <a:gd name="T53" fmla="*/ 1 h 890"/>
                <a:gd name="T54" fmla="*/ 0 w 203"/>
                <a:gd name="T55" fmla="*/ 0 h 890"/>
                <a:gd name="T56" fmla="*/ 0 w 203"/>
                <a:gd name="T57" fmla="*/ 0 h 890"/>
                <a:gd name="T58" fmla="*/ 0 w 203"/>
                <a:gd name="T59" fmla="*/ 0 h 890"/>
                <a:gd name="T60" fmla="*/ 0 w 203"/>
                <a:gd name="T61" fmla="*/ 0 h 890"/>
                <a:gd name="T62" fmla="*/ 0 w 203"/>
                <a:gd name="T63" fmla="*/ 0 h 890"/>
                <a:gd name="T64" fmla="*/ 0 w 203"/>
                <a:gd name="T65" fmla="*/ 0 h 890"/>
                <a:gd name="T66" fmla="*/ 0 w 203"/>
                <a:gd name="T67" fmla="*/ 0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890"/>
                <a:gd name="T104" fmla="*/ 203 w 203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890">
                  <a:moveTo>
                    <a:pt x="203" y="49"/>
                  </a:moveTo>
                  <a:lnTo>
                    <a:pt x="172" y="92"/>
                  </a:lnTo>
                  <a:lnTo>
                    <a:pt x="143" y="136"/>
                  </a:lnTo>
                  <a:lnTo>
                    <a:pt x="116" y="182"/>
                  </a:lnTo>
                  <a:lnTo>
                    <a:pt x="95" y="230"/>
                  </a:lnTo>
                  <a:lnTo>
                    <a:pt x="76" y="279"/>
                  </a:lnTo>
                  <a:lnTo>
                    <a:pt x="61" y="329"/>
                  </a:lnTo>
                  <a:lnTo>
                    <a:pt x="50" y="380"/>
                  </a:lnTo>
                  <a:lnTo>
                    <a:pt x="44" y="434"/>
                  </a:lnTo>
                  <a:lnTo>
                    <a:pt x="40" y="488"/>
                  </a:lnTo>
                  <a:lnTo>
                    <a:pt x="41" y="543"/>
                  </a:lnTo>
                  <a:lnTo>
                    <a:pt x="48" y="598"/>
                  </a:lnTo>
                  <a:lnTo>
                    <a:pt x="58" y="656"/>
                  </a:lnTo>
                  <a:lnTo>
                    <a:pt x="73" y="713"/>
                  </a:lnTo>
                  <a:lnTo>
                    <a:pt x="91" y="771"/>
                  </a:lnTo>
                  <a:lnTo>
                    <a:pt x="116" y="830"/>
                  </a:lnTo>
                  <a:lnTo>
                    <a:pt x="145" y="890"/>
                  </a:lnTo>
                  <a:lnTo>
                    <a:pt x="101" y="832"/>
                  </a:lnTo>
                  <a:lnTo>
                    <a:pt x="66" y="776"/>
                  </a:lnTo>
                  <a:lnTo>
                    <a:pt x="39" y="721"/>
                  </a:lnTo>
                  <a:lnTo>
                    <a:pt x="20" y="666"/>
                  </a:lnTo>
                  <a:lnTo>
                    <a:pt x="7" y="612"/>
                  </a:lnTo>
                  <a:lnTo>
                    <a:pt x="1" y="558"/>
                  </a:lnTo>
                  <a:lnTo>
                    <a:pt x="0" y="504"/>
                  </a:lnTo>
                  <a:lnTo>
                    <a:pt x="6" y="450"/>
                  </a:lnTo>
                  <a:lnTo>
                    <a:pt x="15" y="398"/>
                  </a:lnTo>
                  <a:lnTo>
                    <a:pt x="30" y="344"/>
                  </a:lnTo>
                  <a:lnTo>
                    <a:pt x="48" y="289"/>
                  </a:lnTo>
                  <a:lnTo>
                    <a:pt x="69" y="233"/>
                  </a:lnTo>
                  <a:lnTo>
                    <a:pt x="93" y="177"/>
                  </a:lnTo>
                  <a:lnTo>
                    <a:pt x="118" y="119"/>
                  </a:lnTo>
                  <a:lnTo>
                    <a:pt x="145" y="60"/>
                  </a:lnTo>
                  <a:lnTo>
                    <a:pt x="174" y="0"/>
                  </a:lnTo>
                  <a:lnTo>
                    <a:pt x="20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30" name="Freeform 93"/>
            <p:cNvSpPr>
              <a:spLocks/>
            </p:cNvSpPr>
            <p:nvPr/>
          </p:nvSpPr>
          <p:spPr bwMode="auto">
            <a:xfrm>
              <a:off x="697" y="2628"/>
              <a:ext cx="49" cy="252"/>
            </a:xfrm>
            <a:custGeom>
              <a:avLst/>
              <a:gdLst>
                <a:gd name="T0" fmla="*/ 0 w 199"/>
                <a:gd name="T1" fmla="*/ 0 h 1009"/>
                <a:gd name="T2" fmla="*/ 0 w 199"/>
                <a:gd name="T3" fmla="*/ 0 h 1009"/>
                <a:gd name="T4" fmla="*/ 0 w 199"/>
                <a:gd name="T5" fmla="*/ 0 h 1009"/>
                <a:gd name="T6" fmla="*/ 0 w 199"/>
                <a:gd name="T7" fmla="*/ 0 h 1009"/>
                <a:gd name="T8" fmla="*/ 0 w 199"/>
                <a:gd name="T9" fmla="*/ 0 h 1009"/>
                <a:gd name="T10" fmla="*/ 0 w 199"/>
                <a:gd name="T11" fmla="*/ 0 h 1009"/>
                <a:gd name="T12" fmla="*/ 0 w 199"/>
                <a:gd name="T13" fmla="*/ 0 h 1009"/>
                <a:gd name="T14" fmla="*/ 0 w 199"/>
                <a:gd name="T15" fmla="*/ 1 h 1009"/>
                <a:gd name="T16" fmla="*/ 0 w 199"/>
                <a:gd name="T17" fmla="*/ 1 h 1009"/>
                <a:gd name="T18" fmla="*/ 0 w 199"/>
                <a:gd name="T19" fmla="*/ 1 h 1009"/>
                <a:gd name="T20" fmla="*/ 0 w 199"/>
                <a:gd name="T21" fmla="*/ 1 h 1009"/>
                <a:gd name="T22" fmla="*/ 0 w 199"/>
                <a:gd name="T23" fmla="*/ 1 h 1009"/>
                <a:gd name="T24" fmla="*/ 0 w 199"/>
                <a:gd name="T25" fmla="*/ 1 h 1009"/>
                <a:gd name="T26" fmla="*/ 0 w 199"/>
                <a:gd name="T27" fmla="*/ 1 h 1009"/>
                <a:gd name="T28" fmla="*/ 0 w 199"/>
                <a:gd name="T29" fmla="*/ 1 h 1009"/>
                <a:gd name="T30" fmla="*/ 0 w 199"/>
                <a:gd name="T31" fmla="*/ 1 h 1009"/>
                <a:gd name="T32" fmla="*/ 0 w 199"/>
                <a:gd name="T33" fmla="*/ 1 h 1009"/>
                <a:gd name="T34" fmla="*/ 0 w 199"/>
                <a:gd name="T35" fmla="*/ 0 h 1009"/>
                <a:gd name="T36" fmla="*/ 0 w 199"/>
                <a:gd name="T37" fmla="*/ 0 h 1009"/>
                <a:gd name="T38" fmla="*/ 0 w 199"/>
                <a:gd name="T39" fmla="*/ 0 h 1009"/>
                <a:gd name="T40" fmla="*/ 0 w 199"/>
                <a:gd name="T41" fmla="*/ 0 h 1009"/>
                <a:gd name="T42" fmla="*/ 0 w 199"/>
                <a:gd name="T43" fmla="*/ 0 h 1009"/>
                <a:gd name="T44" fmla="*/ 0 w 199"/>
                <a:gd name="T45" fmla="*/ 0 h 1009"/>
                <a:gd name="T46" fmla="*/ 0 w 199"/>
                <a:gd name="T47" fmla="*/ 0 h 1009"/>
                <a:gd name="T48" fmla="*/ 0 w 199"/>
                <a:gd name="T49" fmla="*/ 0 h 1009"/>
                <a:gd name="T50" fmla="*/ 0 w 199"/>
                <a:gd name="T51" fmla="*/ 0 h 1009"/>
                <a:gd name="T52" fmla="*/ 0 w 199"/>
                <a:gd name="T53" fmla="*/ 0 h 1009"/>
                <a:gd name="T54" fmla="*/ 0 w 199"/>
                <a:gd name="T55" fmla="*/ 0 h 1009"/>
                <a:gd name="T56" fmla="*/ 0 w 199"/>
                <a:gd name="T57" fmla="*/ 0 h 10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009"/>
                <a:gd name="T89" fmla="*/ 199 w 199"/>
                <a:gd name="T90" fmla="*/ 1009 h 10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009">
                  <a:moveTo>
                    <a:pt x="77" y="0"/>
                  </a:moveTo>
                  <a:lnTo>
                    <a:pt x="156" y="125"/>
                  </a:lnTo>
                  <a:lnTo>
                    <a:pt x="176" y="257"/>
                  </a:lnTo>
                  <a:lnTo>
                    <a:pt x="191" y="368"/>
                  </a:lnTo>
                  <a:lnTo>
                    <a:pt x="199" y="465"/>
                  </a:lnTo>
                  <a:lnTo>
                    <a:pt x="199" y="554"/>
                  </a:lnTo>
                  <a:lnTo>
                    <a:pt x="187" y="640"/>
                  </a:lnTo>
                  <a:lnTo>
                    <a:pt x="161" y="733"/>
                  </a:lnTo>
                  <a:lnTo>
                    <a:pt x="119" y="837"/>
                  </a:lnTo>
                  <a:lnTo>
                    <a:pt x="58" y="960"/>
                  </a:lnTo>
                  <a:lnTo>
                    <a:pt x="0" y="1009"/>
                  </a:lnTo>
                  <a:lnTo>
                    <a:pt x="37" y="947"/>
                  </a:lnTo>
                  <a:lnTo>
                    <a:pt x="68" y="890"/>
                  </a:lnTo>
                  <a:lnTo>
                    <a:pt x="94" y="836"/>
                  </a:lnTo>
                  <a:lnTo>
                    <a:pt x="117" y="783"/>
                  </a:lnTo>
                  <a:lnTo>
                    <a:pt x="135" y="733"/>
                  </a:lnTo>
                  <a:lnTo>
                    <a:pt x="150" y="684"/>
                  </a:lnTo>
                  <a:lnTo>
                    <a:pt x="162" y="637"/>
                  </a:lnTo>
                  <a:lnTo>
                    <a:pt x="169" y="588"/>
                  </a:lnTo>
                  <a:lnTo>
                    <a:pt x="174" y="539"/>
                  </a:lnTo>
                  <a:lnTo>
                    <a:pt x="176" y="489"/>
                  </a:lnTo>
                  <a:lnTo>
                    <a:pt x="174" y="437"/>
                  </a:lnTo>
                  <a:lnTo>
                    <a:pt x="171" y="384"/>
                  </a:lnTo>
                  <a:lnTo>
                    <a:pt x="164" y="326"/>
                  </a:lnTo>
                  <a:lnTo>
                    <a:pt x="156" y="264"/>
                  </a:lnTo>
                  <a:lnTo>
                    <a:pt x="145" y="199"/>
                  </a:lnTo>
                  <a:lnTo>
                    <a:pt x="133" y="129"/>
                  </a:lnTo>
                  <a:lnTo>
                    <a:pt x="29" y="3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31" name="Freeform 94"/>
            <p:cNvSpPr>
              <a:spLocks/>
            </p:cNvSpPr>
            <p:nvPr/>
          </p:nvSpPr>
          <p:spPr bwMode="auto">
            <a:xfrm>
              <a:off x="428" y="2691"/>
              <a:ext cx="311" cy="39"/>
            </a:xfrm>
            <a:custGeom>
              <a:avLst/>
              <a:gdLst>
                <a:gd name="T0" fmla="*/ 0 w 1246"/>
                <a:gd name="T1" fmla="*/ 0 h 155"/>
                <a:gd name="T2" fmla="*/ 0 w 1246"/>
                <a:gd name="T3" fmla="*/ 0 h 155"/>
                <a:gd name="T4" fmla="*/ 0 w 1246"/>
                <a:gd name="T5" fmla="*/ 0 h 155"/>
                <a:gd name="T6" fmla="*/ 0 w 1246"/>
                <a:gd name="T7" fmla="*/ 0 h 155"/>
                <a:gd name="T8" fmla="*/ 0 w 1246"/>
                <a:gd name="T9" fmla="*/ 0 h 155"/>
                <a:gd name="T10" fmla="*/ 0 w 1246"/>
                <a:gd name="T11" fmla="*/ 0 h 155"/>
                <a:gd name="T12" fmla="*/ 0 w 1246"/>
                <a:gd name="T13" fmla="*/ 0 h 155"/>
                <a:gd name="T14" fmla="*/ 0 w 1246"/>
                <a:gd name="T15" fmla="*/ 0 h 155"/>
                <a:gd name="T16" fmla="*/ 1 w 1246"/>
                <a:gd name="T17" fmla="*/ 0 h 155"/>
                <a:gd name="T18" fmla="*/ 1 w 1246"/>
                <a:gd name="T19" fmla="*/ 0 h 155"/>
                <a:gd name="T20" fmla="*/ 1 w 1246"/>
                <a:gd name="T21" fmla="*/ 0 h 155"/>
                <a:gd name="T22" fmla="*/ 1 w 1246"/>
                <a:gd name="T23" fmla="*/ 0 h 155"/>
                <a:gd name="T24" fmla="*/ 1 w 1246"/>
                <a:gd name="T25" fmla="*/ 0 h 155"/>
                <a:gd name="T26" fmla="*/ 1 w 1246"/>
                <a:gd name="T27" fmla="*/ 0 h 155"/>
                <a:gd name="T28" fmla="*/ 1 w 1246"/>
                <a:gd name="T29" fmla="*/ 0 h 155"/>
                <a:gd name="T30" fmla="*/ 1 w 1246"/>
                <a:gd name="T31" fmla="*/ 0 h 155"/>
                <a:gd name="T32" fmla="*/ 1 w 1246"/>
                <a:gd name="T33" fmla="*/ 0 h 155"/>
                <a:gd name="T34" fmla="*/ 1 w 1246"/>
                <a:gd name="T35" fmla="*/ 0 h 155"/>
                <a:gd name="T36" fmla="*/ 1 w 1246"/>
                <a:gd name="T37" fmla="*/ 0 h 155"/>
                <a:gd name="T38" fmla="*/ 1 w 1246"/>
                <a:gd name="T39" fmla="*/ 0 h 155"/>
                <a:gd name="T40" fmla="*/ 1 w 1246"/>
                <a:gd name="T41" fmla="*/ 0 h 155"/>
                <a:gd name="T42" fmla="*/ 1 w 1246"/>
                <a:gd name="T43" fmla="*/ 0 h 155"/>
                <a:gd name="T44" fmla="*/ 1 w 1246"/>
                <a:gd name="T45" fmla="*/ 0 h 155"/>
                <a:gd name="T46" fmla="*/ 1 w 1246"/>
                <a:gd name="T47" fmla="*/ 0 h 155"/>
                <a:gd name="T48" fmla="*/ 0 w 1246"/>
                <a:gd name="T49" fmla="*/ 0 h 155"/>
                <a:gd name="T50" fmla="*/ 0 w 1246"/>
                <a:gd name="T51" fmla="*/ 0 h 155"/>
                <a:gd name="T52" fmla="*/ 0 w 1246"/>
                <a:gd name="T53" fmla="*/ 0 h 155"/>
                <a:gd name="T54" fmla="*/ 0 w 1246"/>
                <a:gd name="T55" fmla="*/ 0 h 155"/>
                <a:gd name="T56" fmla="*/ 0 w 1246"/>
                <a:gd name="T57" fmla="*/ 0 h 155"/>
                <a:gd name="T58" fmla="*/ 0 w 1246"/>
                <a:gd name="T59" fmla="*/ 0 h 155"/>
                <a:gd name="T60" fmla="*/ 0 w 1246"/>
                <a:gd name="T61" fmla="*/ 0 h 155"/>
                <a:gd name="T62" fmla="*/ 0 w 1246"/>
                <a:gd name="T63" fmla="*/ 0 h 155"/>
                <a:gd name="T64" fmla="*/ 0 w 1246"/>
                <a:gd name="T65" fmla="*/ 0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6"/>
                <a:gd name="T100" fmla="*/ 0 h 155"/>
                <a:gd name="T101" fmla="*/ 1246 w 1246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6" h="155">
                  <a:moveTo>
                    <a:pt x="28" y="30"/>
                  </a:moveTo>
                  <a:lnTo>
                    <a:pt x="73" y="41"/>
                  </a:lnTo>
                  <a:lnTo>
                    <a:pt x="117" y="51"/>
                  </a:lnTo>
                  <a:lnTo>
                    <a:pt x="161" y="60"/>
                  </a:lnTo>
                  <a:lnTo>
                    <a:pt x="204" y="69"/>
                  </a:lnTo>
                  <a:lnTo>
                    <a:pt x="245" y="76"/>
                  </a:lnTo>
                  <a:lnTo>
                    <a:pt x="286" y="82"/>
                  </a:lnTo>
                  <a:lnTo>
                    <a:pt x="326" y="89"/>
                  </a:lnTo>
                  <a:lnTo>
                    <a:pt x="365" y="95"/>
                  </a:lnTo>
                  <a:lnTo>
                    <a:pt x="405" y="100"/>
                  </a:lnTo>
                  <a:lnTo>
                    <a:pt x="443" y="104"/>
                  </a:lnTo>
                  <a:lnTo>
                    <a:pt x="481" y="106"/>
                  </a:lnTo>
                  <a:lnTo>
                    <a:pt x="518" y="109"/>
                  </a:lnTo>
                  <a:lnTo>
                    <a:pt x="556" y="110"/>
                  </a:lnTo>
                  <a:lnTo>
                    <a:pt x="592" y="111"/>
                  </a:lnTo>
                  <a:lnTo>
                    <a:pt x="628" y="111"/>
                  </a:lnTo>
                  <a:lnTo>
                    <a:pt x="663" y="111"/>
                  </a:lnTo>
                  <a:lnTo>
                    <a:pt x="700" y="110"/>
                  </a:lnTo>
                  <a:lnTo>
                    <a:pt x="735" y="107"/>
                  </a:lnTo>
                  <a:lnTo>
                    <a:pt x="770" y="105"/>
                  </a:lnTo>
                  <a:lnTo>
                    <a:pt x="805" y="101"/>
                  </a:lnTo>
                  <a:lnTo>
                    <a:pt x="840" y="97"/>
                  </a:lnTo>
                  <a:lnTo>
                    <a:pt x="874" y="91"/>
                  </a:lnTo>
                  <a:lnTo>
                    <a:pt x="909" y="86"/>
                  </a:lnTo>
                  <a:lnTo>
                    <a:pt x="944" y="80"/>
                  </a:lnTo>
                  <a:lnTo>
                    <a:pt x="979" y="72"/>
                  </a:lnTo>
                  <a:lnTo>
                    <a:pt x="1013" y="64"/>
                  </a:lnTo>
                  <a:lnTo>
                    <a:pt x="1048" y="55"/>
                  </a:lnTo>
                  <a:lnTo>
                    <a:pt x="1084" y="46"/>
                  </a:lnTo>
                  <a:lnTo>
                    <a:pt x="1119" y="35"/>
                  </a:lnTo>
                  <a:lnTo>
                    <a:pt x="1154" y="23"/>
                  </a:lnTo>
                  <a:lnTo>
                    <a:pt x="1191" y="12"/>
                  </a:lnTo>
                  <a:lnTo>
                    <a:pt x="1227" y="0"/>
                  </a:lnTo>
                  <a:lnTo>
                    <a:pt x="1246" y="49"/>
                  </a:lnTo>
                  <a:lnTo>
                    <a:pt x="1203" y="62"/>
                  </a:lnTo>
                  <a:lnTo>
                    <a:pt x="1161" y="75"/>
                  </a:lnTo>
                  <a:lnTo>
                    <a:pt x="1119" y="86"/>
                  </a:lnTo>
                  <a:lnTo>
                    <a:pt x="1079" y="97"/>
                  </a:lnTo>
                  <a:lnTo>
                    <a:pt x="1039" y="106"/>
                  </a:lnTo>
                  <a:lnTo>
                    <a:pt x="1000" y="115"/>
                  </a:lnTo>
                  <a:lnTo>
                    <a:pt x="961" y="124"/>
                  </a:lnTo>
                  <a:lnTo>
                    <a:pt x="923" y="130"/>
                  </a:lnTo>
                  <a:lnTo>
                    <a:pt x="885" y="136"/>
                  </a:lnTo>
                  <a:lnTo>
                    <a:pt x="847" y="141"/>
                  </a:lnTo>
                  <a:lnTo>
                    <a:pt x="810" y="145"/>
                  </a:lnTo>
                  <a:lnTo>
                    <a:pt x="772" y="149"/>
                  </a:lnTo>
                  <a:lnTo>
                    <a:pt x="736" y="151"/>
                  </a:lnTo>
                  <a:lnTo>
                    <a:pt x="700" y="154"/>
                  </a:lnTo>
                  <a:lnTo>
                    <a:pt x="662" y="155"/>
                  </a:lnTo>
                  <a:lnTo>
                    <a:pt x="626" y="155"/>
                  </a:lnTo>
                  <a:lnTo>
                    <a:pt x="589" y="155"/>
                  </a:lnTo>
                  <a:lnTo>
                    <a:pt x="553" y="154"/>
                  </a:lnTo>
                  <a:lnTo>
                    <a:pt x="516" y="153"/>
                  </a:lnTo>
                  <a:lnTo>
                    <a:pt x="479" y="150"/>
                  </a:lnTo>
                  <a:lnTo>
                    <a:pt x="442" y="148"/>
                  </a:lnTo>
                  <a:lnTo>
                    <a:pt x="404" y="144"/>
                  </a:lnTo>
                  <a:lnTo>
                    <a:pt x="367" y="140"/>
                  </a:lnTo>
                  <a:lnTo>
                    <a:pt x="328" y="135"/>
                  </a:lnTo>
                  <a:lnTo>
                    <a:pt x="289" y="129"/>
                  </a:lnTo>
                  <a:lnTo>
                    <a:pt x="250" y="124"/>
                  </a:lnTo>
                  <a:lnTo>
                    <a:pt x="210" y="117"/>
                  </a:lnTo>
                  <a:lnTo>
                    <a:pt x="169" y="110"/>
                  </a:lnTo>
                  <a:lnTo>
                    <a:pt x="127" y="102"/>
                  </a:lnTo>
                  <a:lnTo>
                    <a:pt x="86" y="95"/>
                  </a:lnTo>
                  <a:lnTo>
                    <a:pt x="43" y="86"/>
                  </a:lnTo>
                  <a:lnTo>
                    <a:pt x="0" y="7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32" name="Freeform 95"/>
            <p:cNvSpPr>
              <a:spLocks/>
            </p:cNvSpPr>
            <p:nvPr/>
          </p:nvSpPr>
          <p:spPr bwMode="auto">
            <a:xfrm>
              <a:off x="424" y="2772"/>
              <a:ext cx="315" cy="46"/>
            </a:xfrm>
            <a:custGeom>
              <a:avLst/>
              <a:gdLst>
                <a:gd name="T0" fmla="*/ 0 w 1259"/>
                <a:gd name="T1" fmla="*/ 0 h 183"/>
                <a:gd name="T2" fmla="*/ 0 w 1259"/>
                <a:gd name="T3" fmla="*/ 0 h 183"/>
                <a:gd name="T4" fmla="*/ 0 w 1259"/>
                <a:gd name="T5" fmla="*/ 0 h 183"/>
                <a:gd name="T6" fmla="*/ 0 w 1259"/>
                <a:gd name="T7" fmla="*/ 0 h 183"/>
                <a:gd name="T8" fmla="*/ 1 w 1259"/>
                <a:gd name="T9" fmla="*/ 0 h 183"/>
                <a:gd name="T10" fmla="*/ 1 w 1259"/>
                <a:gd name="T11" fmla="*/ 0 h 183"/>
                <a:gd name="T12" fmla="*/ 1 w 1259"/>
                <a:gd name="T13" fmla="*/ 0 h 183"/>
                <a:gd name="T14" fmla="*/ 1 w 1259"/>
                <a:gd name="T15" fmla="*/ 0 h 183"/>
                <a:gd name="T16" fmla="*/ 1 w 1259"/>
                <a:gd name="T17" fmla="*/ 0 h 183"/>
                <a:gd name="T18" fmla="*/ 1 w 1259"/>
                <a:gd name="T19" fmla="*/ 0 h 183"/>
                <a:gd name="T20" fmla="*/ 1 w 1259"/>
                <a:gd name="T21" fmla="*/ 0 h 183"/>
                <a:gd name="T22" fmla="*/ 1 w 1259"/>
                <a:gd name="T23" fmla="*/ 0 h 183"/>
                <a:gd name="T24" fmla="*/ 1 w 1259"/>
                <a:gd name="T25" fmla="*/ 0 h 183"/>
                <a:gd name="T26" fmla="*/ 1 w 1259"/>
                <a:gd name="T27" fmla="*/ 0 h 183"/>
                <a:gd name="T28" fmla="*/ 1 w 1259"/>
                <a:gd name="T29" fmla="*/ 0 h 183"/>
                <a:gd name="T30" fmla="*/ 1 w 1259"/>
                <a:gd name="T31" fmla="*/ 0 h 183"/>
                <a:gd name="T32" fmla="*/ 1 w 1259"/>
                <a:gd name="T33" fmla="*/ 0 h 183"/>
                <a:gd name="T34" fmla="*/ 1 w 1259"/>
                <a:gd name="T35" fmla="*/ 0 h 183"/>
                <a:gd name="T36" fmla="*/ 1 w 1259"/>
                <a:gd name="T37" fmla="*/ 0 h 183"/>
                <a:gd name="T38" fmla="*/ 1 w 1259"/>
                <a:gd name="T39" fmla="*/ 0 h 183"/>
                <a:gd name="T40" fmla="*/ 1 w 1259"/>
                <a:gd name="T41" fmla="*/ 0 h 183"/>
                <a:gd name="T42" fmla="*/ 1 w 1259"/>
                <a:gd name="T43" fmla="*/ 0 h 183"/>
                <a:gd name="T44" fmla="*/ 1 w 1259"/>
                <a:gd name="T45" fmla="*/ 0 h 183"/>
                <a:gd name="T46" fmla="*/ 1 w 1259"/>
                <a:gd name="T47" fmla="*/ 0 h 183"/>
                <a:gd name="T48" fmla="*/ 1 w 1259"/>
                <a:gd name="T49" fmla="*/ 0 h 183"/>
                <a:gd name="T50" fmla="*/ 1 w 1259"/>
                <a:gd name="T51" fmla="*/ 0 h 183"/>
                <a:gd name="T52" fmla="*/ 1 w 1259"/>
                <a:gd name="T53" fmla="*/ 0 h 183"/>
                <a:gd name="T54" fmla="*/ 1 w 1259"/>
                <a:gd name="T55" fmla="*/ 0 h 183"/>
                <a:gd name="T56" fmla="*/ 0 w 1259"/>
                <a:gd name="T57" fmla="*/ 0 h 183"/>
                <a:gd name="T58" fmla="*/ 0 w 1259"/>
                <a:gd name="T59" fmla="*/ 0 h 183"/>
                <a:gd name="T60" fmla="*/ 0 w 1259"/>
                <a:gd name="T61" fmla="*/ 0 h 183"/>
                <a:gd name="T62" fmla="*/ 0 w 1259"/>
                <a:gd name="T63" fmla="*/ 0 h 183"/>
                <a:gd name="T64" fmla="*/ 0 w 125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9"/>
                <a:gd name="T100" fmla="*/ 0 h 183"/>
                <a:gd name="T101" fmla="*/ 1259 w 125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9" h="183">
                  <a:moveTo>
                    <a:pt x="5" y="29"/>
                  </a:moveTo>
                  <a:lnTo>
                    <a:pt x="50" y="41"/>
                  </a:lnTo>
                  <a:lnTo>
                    <a:pt x="95" y="54"/>
                  </a:lnTo>
                  <a:lnTo>
                    <a:pt x="139" y="65"/>
                  </a:lnTo>
                  <a:lnTo>
                    <a:pt x="183" y="76"/>
                  </a:lnTo>
                  <a:lnTo>
                    <a:pt x="225" y="86"/>
                  </a:lnTo>
                  <a:lnTo>
                    <a:pt x="268" y="95"/>
                  </a:lnTo>
                  <a:lnTo>
                    <a:pt x="309" y="104"/>
                  </a:lnTo>
                  <a:lnTo>
                    <a:pt x="350" y="112"/>
                  </a:lnTo>
                  <a:lnTo>
                    <a:pt x="392" y="118"/>
                  </a:lnTo>
                  <a:lnTo>
                    <a:pt x="432" y="124"/>
                  </a:lnTo>
                  <a:lnTo>
                    <a:pt x="472" y="129"/>
                  </a:lnTo>
                  <a:lnTo>
                    <a:pt x="512" y="134"/>
                  </a:lnTo>
                  <a:lnTo>
                    <a:pt x="552" y="137"/>
                  </a:lnTo>
                  <a:lnTo>
                    <a:pt x="591" y="139"/>
                  </a:lnTo>
                  <a:lnTo>
                    <a:pt x="630" y="140"/>
                  </a:lnTo>
                  <a:lnTo>
                    <a:pt x="667" y="140"/>
                  </a:lnTo>
                  <a:lnTo>
                    <a:pt x="706" y="140"/>
                  </a:lnTo>
                  <a:lnTo>
                    <a:pt x="744" y="139"/>
                  </a:lnTo>
                  <a:lnTo>
                    <a:pt x="781" y="137"/>
                  </a:lnTo>
                  <a:lnTo>
                    <a:pt x="819" y="133"/>
                  </a:lnTo>
                  <a:lnTo>
                    <a:pt x="856" y="128"/>
                  </a:lnTo>
                  <a:lnTo>
                    <a:pt x="893" y="122"/>
                  </a:lnTo>
                  <a:lnTo>
                    <a:pt x="930" y="115"/>
                  </a:lnTo>
                  <a:lnTo>
                    <a:pt x="967" y="107"/>
                  </a:lnTo>
                  <a:lnTo>
                    <a:pt x="1003" y="98"/>
                  </a:lnTo>
                  <a:lnTo>
                    <a:pt x="1039" y="88"/>
                  </a:lnTo>
                  <a:lnTo>
                    <a:pt x="1077" y="76"/>
                  </a:lnTo>
                  <a:lnTo>
                    <a:pt x="1113" y="63"/>
                  </a:lnTo>
                  <a:lnTo>
                    <a:pt x="1150" y="49"/>
                  </a:lnTo>
                  <a:lnTo>
                    <a:pt x="1186" y="34"/>
                  </a:lnTo>
                  <a:lnTo>
                    <a:pt x="1222" y="18"/>
                  </a:lnTo>
                  <a:lnTo>
                    <a:pt x="1259" y="0"/>
                  </a:lnTo>
                  <a:lnTo>
                    <a:pt x="1259" y="48"/>
                  </a:lnTo>
                  <a:lnTo>
                    <a:pt x="1216" y="66"/>
                  </a:lnTo>
                  <a:lnTo>
                    <a:pt x="1173" y="84"/>
                  </a:lnTo>
                  <a:lnTo>
                    <a:pt x="1132" y="100"/>
                  </a:lnTo>
                  <a:lnTo>
                    <a:pt x="1092" y="114"/>
                  </a:lnTo>
                  <a:lnTo>
                    <a:pt x="1051" y="128"/>
                  </a:lnTo>
                  <a:lnTo>
                    <a:pt x="1012" y="139"/>
                  </a:lnTo>
                  <a:lnTo>
                    <a:pt x="972" y="149"/>
                  </a:lnTo>
                  <a:lnTo>
                    <a:pt x="933" y="157"/>
                  </a:lnTo>
                  <a:lnTo>
                    <a:pt x="895" y="164"/>
                  </a:lnTo>
                  <a:lnTo>
                    <a:pt x="856" y="170"/>
                  </a:lnTo>
                  <a:lnTo>
                    <a:pt x="819" y="175"/>
                  </a:lnTo>
                  <a:lnTo>
                    <a:pt x="781" y="179"/>
                  </a:lnTo>
                  <a:lnTo>
                    <a:pt x="744" y="180"/>
                  </a:lnTo>
                  <a:lnTo>
                    <a:pt x="707" y="182"/>
                  </a:lnTo>
                  <a:lnTo>
                    <a:pt x="670" y="183"/>
                  </a:lnTo>
                  <a:lnTo>
                    <a:pt x="632" y="182"/>
                  </a:lnTo>
                  <a:lnTo>
                    <a:pt x="595" y="180"/>
                  </a:lnTo>
                  <a:lnTo>
                    <a:pt x="558" y="177"/>
                  </a:lnTo>
                  <a:lnTo>
                    <a:pt x="521" y="174"/>
                  </a:lnTo>
                  <a:lnTo>
                    <a:pt x="483" y="169"/>
                  </a:lnTo>
                  <a:lnTo>
                    <a:pt x="446" y="164"/>
                  </a:lnTo>
                  <a:lnTo>
                    <a:pt x="407" y="158"/>
                  </a:lnTo>
                  <a:lnTo>
                    <a:pt x="368" y="152"/>
                  </a:lnTo>
                  <a:lnTo>
                    <a:pt x="329" y="144"/>
                  </a:lnTo>
                  <a:lnTo>
                    <a:pt x="290" y="137"/>
                  </a:lnTo>
                  <a:lnTo>
                    <a:pt x="250" y="128"/>
                  </a:lnTo>
                  <a:lnTo>
                    <a:pt x="210" y="119"/>
                  </a:lnTo>
                  <a:lnTo>
                    <a:pt x="170" y="109"/>
                  </a:lnTo>
                  <a:lnTo>
                    <a:pt x="129" y="99"/>
                  </a:lnTo>
                  <a:lnTo>
                    <a:pt x="86" y="89"/>
                  </a:lnTo>
                  <a:lnTo>
                    <a:pt x="44" y="79"/>
                  </a:lnTo>
                  <a:lnTo>
                    <a:pt x="0" y="68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33" name="Freeform 96"/>
            <p:cNvSpPr>
              <a:spLocks/>
            </p:cNvSpPr>
            <p:nvPr/>
          </p:nvSpPr>
          <p:spPr bwMode="auto">
            <a:xfrm>
              <a:off x="365" y="2555"/>
              <a:ext cx="63" cy="237"/>
            </a:xfrm>
            <a:custGeom>
              <a:avLst/>
              <a:gdLst>
                <a:gd name="T0" fmla="*/ 0 w 253"/>
                <a:gd name="T1" fmla="*/ 0 h 949"/>
                <a:gd name="T2" fmla="*/ 0 w 253"/>
                <a:gd name="T3" fmla="*/ 0 h 949"/>
                <a:gd name="T4" fmla="*/ 0 w 253"/>
                <a:gd name="T5" fmla="*/ 0 h 949"/>
                <a:gd name="T6" fmla="*/ 0 w 253"/>
                <a:gd name="T7" fmla="*/ 0 h 949"/>
                <a:gd name="T8" fmla="*/ 0 w 253"/>
                <a:gd name="T9" fmla="*/ 0 h 949"/>
                <a:gd name="T10" fmla="*/ 0 w 253"/>
                <a:gd name="T11" fmla="*/ 0 h 949"/>
                <a:gd name="T12" fmla="*/ 0 w 253"/>
                <a:gd name="T13" fmla="*/ 0 h 949"/>
                <a:gd name="T14" fmla="*/ 0 w 253"/>
                <a:gd name="T15" fmla="*/ 0 h 949"/>
                <a:gd name="T16" fmla="*/ 0 w 253"/>
                <a:gd name="T17" fmla="*/ 0 h 949"/>
                <a:gd name="T18" fmla="*/ 0 w 253"/>
                <a:gd name="T19" fmla="*/ 0 h 949"/>
                <a:gd name="T20" fmla="*/ 0 w 253"/>
                <a:gd name="T21" fmla="*/ 0 h 949"/>
                <a:gd name="T22" fmla="*/ 0 w 253"/>
                <a:gd name="T23" fmla="*/ 0 h 949"/>
                <a:gd name="T24" fmla="*/ 0 w 253"/>
                <a:gd name="T25" fmla="*/ 1 h 949"/>
                <a:gd name="T26" fmla="*/ 0 w 253"/>
                <a:gd name="T27" fmla="*/ 1 h 949"/>
                <a:gd name="T28" fmla="*/ 0 w 253"/>
                <a:gd name="T29" fmla="*/ 1 h 949"/>
                <a:gd name="T30" fmla="*/ 0 w 253"/>
                <a:gd name="T31" fmla="*/ 1 h 949"/>
                <a:gd name="T32" fmla="*/ 0 w 253"/>
                <a:gd name="T33" fmla="*/ 1 h 949"/>
                <a:gd name="T34" fmla="*/ 0 w 253"/>
                <a:gd name="T35" fmla="*/ 1 h 949"/>
                <a:gd name="T36" fmla="*/ 0 w 253"/>
                <a:gd name="T37" fmla="*/ 1 h 949"/>
                <a:gd name="T38" fmla="*/ 0 w 253"/>
                <a:gd name="T39" fmla="*/ 1 h 949"/>
                <a:gd name="T40" fmla="*/ 0 w 253"/>
                <a:gd name="T41" fmla="*/ 1 h 949"/>
                <a:gd name="T42" fmla="*/ 0 w 253"/>
                <a:gd name="T43" fmla="*/ 0 h 949"/>
                <a:gd name="T44" fmla="*/ 0 w 253"/>
                <a:gd name="T45" fmla="*/ 0 h 949"/>
                <a:gd name="T46" fmla="*/ 0 w 253"/>
                <a:gd name="T47" fmla="*/ 0 h 949"/>
                <a:gd name="T48" fmla="*/ 0 w 253"/>
                <a:gd name="T49" fmla="*/ 0 h 949"/>
                <a:gd name="T50" fmla="*/ 0 w 253"/>
                <a:gd name="T51" fmla="*/ 0 h 949"/>
                <a:gd name="T52" fmla="*/ 0 w 253"/>
                <a:gd name="T53" fmla="*/ 0 h 949"/>
                <a:gd name="T54" fmla="*/ 0 w 253"/>
                <a:gd name="T55" fmla="*/ 0 h 949"/>
                <a:gd name="T56" fmla="*/ 0 w 253"/>
                <a:gd name="T57" fmla="*/ 0 h 949"/>
                <a:gd name="T58" fmla="*/ 0 w 253"/>
                <a:gd name="T59" fmla="*/ 0 h 949"/>
                <a:gd name="T60" fmla="*/ 0 w 253"/>
                <a:gd name="T61" fmla="*/ 0 h 949"/>
                <a:gd name="T62" fmla="*/ 0 w 253"/>
                <a:gd name="T63" fmla="*/ 0 h 949"/>
                <a:gd name="T64" fmla="*/ 0 w 253"/>
                <a:gd name="T65" fmla="*/ 0 h 949"/>
                <a:gd name="T66" fmla="*/ 0 w 253"/>
                <a:gd name="T67" fmla="*/ 0 h 9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949"/>
                <a:gd name="T104" fmla="*/ 253 w 253"/>
                <a:gd name="T105" fmla="*/ 949 h 9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949">
                  <a:moveTo>
                    <a:pt x="253" y="49"/>
                  </a:moveTo>
                  <a:lnTo>
                    <a:pt x="203" y="103"/>
                  </a:lnTo>
                  <a:lnTo>
                    <a:pt x="160" y="155"/>
                  </a:lnTo>
                  <a:lnTo>
                    <a:pt x="124" y="208"/>
                  </a:lnTo>
                  <a:lnTo>
                    <a:pt x="94" y="259"/>
                  </a:lnTo>
                  <a:lnTo>
                    <a:pt x="70" y="311"/>
                  </a:lnTo>
                  <a:lnTo>
                    <a:pt x="51" y="362"/>
                  </a:lnTo>
                  <a:lnTo>
                    <a:pt x="37" y="415"/>
                  </a:lnTo>
                  <a:lnTo>
                    <a:pt x="29" y="467"/>
                  </a:lnTo>
                  <a:lnTo>
                    <a:pt x="22" y="521"/>
                  </a:lnTo>
                  <a:lnTo>
                    <a:pt x="21" y="576"/>
                  </a:lnTo>
                  <a:lnTo>
                    <a:pt x="22" y="633"/>
                  </a:lnTo>
                  <a:lnTo>
                    <a:pt x="26" y="691"/>
                  </a:lnTo>
                  <a:lnTo>
                    <a:pt x="32" y="752"/>
                  </a:lnTo>
                  <a:lnTo>
                    <a:pt x="40" y="815"/>
                  </a:lnTo>
                  <a:lnTo>
                    <a:pt x="49" y="880"/>
                  </a:lnTo>
                  <a:lnTo>
                    <a:pt x="59" y="949"/>
                  </a:lnTo>
                  <a:lnTo>
                    <a:pt x="41" y="880"/>
                  </a:lnTo>
                  <a:lnTo>
                    <a:pt x="27" y="813"/>
                  </a:lnTo>
                  <a:lnTo>
                    <a:pt x="15" y="749"/>
                  </a:lnTo>
                  <a:lnTo>
                    <a:pt x="6" y="688"/>
                  </a:lnTo>
                  <a:lnTo>
                    <a:pt x="1" y="628"/>
                  </a:lnTo>
                  <a:lnTo>
                    <a:pt x="0" y="569"/>
                  </a:lnTo>
                  <a:lnTo>
                    <a:pt x="1" y="511"/>
                  </a:lnTo>
                  <a:lnTo>
                    <a:pt x="7" y="455"/>
                  </a:lnTo>
                  <a:lnTo>
                    <a:pt x="17" y="399"/>
                  </a:lnTo>
                  <a:lnTo>
                    <a:pt x="32" y="342"/>
                  </a:lnTo>
                  <a:lnTo>
                    <a:pt x="51" y="287"/>
                  </a:lnTo>
                  <a:lnTo>
                    <a:pt x="75" y="231"/>
                  </a:lnTo>
                  <a:lnTo>
                    <a:pt x="104" y="174"/>
                  </a:lnTo>
                  <a:lnTo>
                    <a:pt x="138" y="118"/>
                  </a:lnTo>
                  <a:lnTo>
                    <a:pt x="178" y="59"/>
                  </a:lnTo>
                  <a:lnTo>
                    <a:pt x="223" y="0"/>
                  </a:lnTo>
                  <a:lnTo>
                    <a:pt x="25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34" name="Freeform 97"/>
            <p:cNvSpPr>
              <a:spLocks/>
            </p:cNvSpPr>
            <p:nvPr/>
          </p:nvSpPr>
          <p:spPr bwMode="auto">
            <a:xfrm>
              <a:off x="730" y="2549"/>
              <a:ext cx="68" cy="265"/>
            </a:xfrm>
            <a:custGeom>
              <a:avLst/>
              <a:gdLst>
                <a:gd name="T0" fmla="*/ 0 w 273"/>
                <a:gd name="T1" fmla="*/ 0 h 1056"/>
                <a:gd name="T2" fmla="*/ 0 w 273"/>
                <a:gd name="T3" fmla="*/ 0 h 1056"/>
                <a:gd name="T4" fmla="*/ 0 w 273"/>
                <a:gd name="T5" fmla="*/ 0 h 1056"/>
                <a:gd name="T6" fmla="*/ 0 w 273"/>
                <a:gd name="T7" fmla="*/ 0 h 1056"/>
                <a:gd name="T8" fmla="*/ 0 w 273"/>
                <a:gd name="T9" fmla="*/ 0 h 1056"/>
                <a:gd name="T10" fmla="*/ 0 w 273"/>
                <a:gd name="T11" fmla="*/ 0 h 1056"/>
                <a:gd name="T12" fmla="*/ 0 w 273"/>
                <a:gd name="T13" fmla="*/ 1 h 1056"/>
                <a:gd name="T14" fmla="*/ 0 w 273"/>
                <a:gd name="T15" fmla="*/ 1 h 1056"/>
                <a:gd name="T16" fmla="*/ 0 w 273"/>
                <a:gd name="T17" fmla="*/ 1 h 1056"/>
                <a:gd name="T18" fmla="*/ 0 w 273"/>
                <a:gd name="T19" fmla="*/ 1 h 1056"/>
                <a:gd name="T20" fmla="*/ 0 w 273"/>
                <a:gd name="T21" fmla="*/ 1 h 1056"/>
                <a:gd name="T22" fmla="*/ 0 w 273"/>
                <a:gd name="T23" fmla="*/ 1 h 1056"/>
                <a:gd name="T24" fmla="*/ 0 w 273"/>
                <a:gd name="T25" fmla="*/ 1 h 1056"/>
                <a:gd name="T26" fmla="*/ 0 w 273"/>
                <a:gd name="T27" fmla="*/ 1 h 1056"/>
                <a:gd name="T28" fmla="*/ 0 w 273"/>
                <a:gd name="T29" fmla="*/ 1 h 1056"/>
                <a:gd name="T30" fmla="*/ 0 w 273"/>
                <a:gd name="T31" fmla="*/ 1 h 1056"/>
                <a:gd name="T32" fmla="*/ 0 w 273"/>
                <a:gd name="T33" fmla="*/ 1 h 1056"/>
                <a:gd name="T34" fmla="*/ 0 w 273"/>
                <a:gd name="T35" fmla="*/ 1 h 1056"/>
                <a:gd name="T36" fmla="*/ 0 w 273"/>
                <a:gd name="T37" fmla="*/ 1 h 1056"/>
                <a:gd name="T38" fmla="*/ 0 w 273"/>
                <a:gd name="T39" fmla="*/ 1 h 1056"/>
                <a:gd name="T40" fmla="*/ 0 w 273"/>
                <a:gd name="T41" fmla="*/ 1 h 1056"/>
                <a:gd name="T42" fmla="*/ 0 w 273"/>
                <a:gd name="T43" fmla="*/ 1 h 1056"/>
                <a:gd name="T44" fmla="*/ 0 w 273"/>
                <a:gd name="T45" fmla="*/ 1 h 1056"/>
                <a:gd name="T46" fmla="*/ 0 w 273"/>
                <a:gd name="T47" fmla="*/ 1 h 1056"/>
                <a:gd name="T48" fmla="*/ 0 w 273"/>
                <a:gd name="T49" fmla="*/ 1 h 1056"/>
                <a:gd name="T50" fmla="*/ 0 w 273"/>
                <a:gd name="T51" fmla="*/ 1 h 1056"/>
                <a:gd name="T52" fmla="*/ 0 w 273"/>
                <a:gd name="T53" fmla="*/ 1 h 1056"/>
                <a:gd name="T54" fmla="*/ 0 w 273"/>
                <a:gd name="T55" fmla="*/ 1 h 1056"/>
                <a:gd name="T56" fmla="*/ 0 w 273"/>
                <a:gd name="T57" fmla="*/ 0 h 1056"/>
                <a:gd name="T58" fmla="*/ 0 w 273"/>
                <a:gd name="T59" fmla="*/ 0 h 1056"/>
                <a:gd name="T60" fmla="*/ 0 w 273"/>
                <a:gd name="T61" fmla="*/ 0 h 1056"/>
                <a:gd name="T62" fmla="*/ 0 w 273"/>
                <a:gd name="T63" fmla="*/ 0 h 1056"/>
                <a:gd name="T64" fmla="*/ 0 w 273"/>
                <a:gd name="T65" fmla="*/ 0 h 1056"/>
                <a:gd name="T66" fmla="*/ 0 w 273"/>
                <a:gd name="T67" fmla="*/ 0 h 10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"/>
                <a:gd name="T103" fmla="*/ 0 h 1056"/>
                <a:gd name="T104" fmla="*/ 273 w 273"/>
                <a:gd name="T105" fmla="*/ 1056 h 10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" h="1056">
                  <a:moveTo>
                    <a:pt x="0" y="0"/>
                  </a:moveTo>
                  <a:lnTo>
                    <a:pt x="55" y="60"/>
                  </a:lnTo>
                  <a:lnTo>
                    <a:pt x="105" y="120"/>
                  </a:lnTo>
                  <a:lnTo>
                    <a:pt x="146" y="182"/>
                  </a:lnTo>
                  <a:lnTo>
                    <a:pt x="183" y="243"/>
                  </a:lnTo>
                  <a:lnTo>
                    <a:pt x="213" y="306"/>
                  </a:lnTo>
                  <a:lnTo>
                    <a:pt x="235" y="368"/>
                  </a:lnTo>
                  <a:lnTo>
                    <a:pt x="254" y="432"/>
                  </a:lnTo>
                  <a:lnTo>
                    <a:pt x="265" y="496"/>
                  </a:lnTo>
                  <a:lnTo>
                    <a:pt x="272" y="561"/>
                  </a:lnTo>
                  <a:lnTo>
                    <a:pt x="273" y="628"/>
                  </a:lnTo>
                  <a:lnTo>
                    <a:pt x="268" y="696"/>
                  </a:lnTo>
                  <a:lnTo>
                    <a:pt x="259" y="766"/>
                  </a:lnTo>
                  <a:lnTo>
                    <a:pt x="244" y="836"/>
                  </a:lnTo>
                  <a:lnTo>
                    <a:pt x="225" y="907"/>
                  </a:lnTo>
                  <a:lnTo>
                    <a:pt x="202" y="981"/>
                  </a:lnTo>
                  <a:lnTo>
                    <a:pt x="174" y="1056"/>
                  </a:lnTo>
                  <a:lnTo>
                    <a:pt x="192" y="986"/>
                  </a:lnTo>
                  <a:lnTo>
                    <a:pt x="207" y="916"/>
                  </a:lnTo>
                  <a:lnTo>
                    <a:pt x="220" y="848"/>
                  </a:lnTo>
                  <a:lnTo>
                    <a:pt x="232" y="782"/>
                  </a:lnTo>
                  <a:lnTo>
                    <a:pt x="240" y="717"/>
                  </a:lnTo>
                  <a:lnTo>
                    <a:pt x="244" y="653"/>
                  </a:lnTo>
                  <a:lnTo>
                    <a:pt x="245" y="590"/>
                  </a:lnTo>
                  <a:lnTo>
                    <a:pt x="243" y="529"/>
                  </a:lnTo>
                  <a:lnTo>
                    <a:pt x="234" y="469"/>
                  </a:lnTo>
                  <a:lnTo>
                    <a:pt x="220" y="409"/>
                  </a:lnTo>
                  <a:lnTo>
                    <a:pt x="202" y="350"/>
                  </a:lnTo>
                  <a:lnTo>
                    <a:pt x="175" y="292"/>
                  </a:lnTo>
                  <a:lnTo>
                    <a:pt x="143" y="236"/>
                  </a:lnTo>
                  <a:lnTo>
                    <a:pt x="104" y="179"/>
                  </a:lnTo>
                  <a:lnTo>
                    <a:pt x="56" y="12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35" name="Freeform 98"/>
            <p:cNvSpPr>
              <a:spLocks/>
            </p:cNvSpPr>
            <p:nvPr/>
          </p:nvSpPr>
          <p:spPr bwMode="auto">
            <a:xfrm>
              <a:off x="521" y="2440"/>
              <a:ext cx="26" cy="205"/>
            </a:xfrm>
            <a:custGeom>
              <a:avLst/>
              <a:gdLst>
                <a:gd name="T0" fmla="*/ 0 w 102"/>
                <a:gd name="T1" fmla="*/ 0 h 821"/>
                <a:gd name="T2" fmla="*/ 0 w 102"/>
                <a:gd name="T3" fmla="*/ 0 h 821"/>
                <a:gd name="T4" fmla="*/ 0 w 102"/>
                <a:gd name="T5" fmla="*/ 0 h 821"/>
                <a:gd name="T6" fmla="*/ 0 w 102"/>
                <a:gd name="T7" fmla="*/ 0 h 821"/>
                <a:gd name="T8" fmla="*/ 0 w 102"/>
                <a:gd name="T9" fmla="*/ 0 h 821"/>
                <a:gd name="T10" fmla="*/ 0 w 102"/>
                <a:gd name="T11" fmla="*/ 0 h 821"/>
                <a:gd name="T12" fmla="*/ 0 w 102"/>
                <a:gd name="T13" fmla="*/ 0 h 821"/>
                <a:gd name="T14" fmla="*/ 0 w 102"/>
                <a:gd name="T15" fmla="*/ 0 h 821"/>
                <a:gd name="T16" fmla="*/ 0 w 102"/>
                <a:gd name="T17" fmla="*/ 1 h 821"/>
                <a:gd name="T18" fmla="*/ 0 w 102"/>
                <a:gd name="T19" fmla="*/ 1 h 821"/>
                <a:gd name="T20" fmla="*/ 0 w 102"/>
                <a:gd name="T21" fmla="*/ 1 h 821"/>
                <a:gd name="T22" fmla="*/ 0 w 102"/>
                <a:gd name="T23" fmla="*/ 1 h 821"/>
                <a:gd name="T24" fmla="*/ 0 w 102"/>
                <a:gd name="T25" fmla="*/ 0 h 821"/>
                <a:gd name="T26" fmla="*/ 0 w 102"/>
                <a:gd name="T27" fmla="*/ 0 h 821"/>
                <a:gd name="T28" fmla="*/ 0 w 102"/>
                <a:gd name="T29" fmla="*/ 0 h 821"/>
                <a:gd name="T30" fmla="*/ 0 w 102"/>
                <a:gd name="T31" fmla="*/ 0 h 821"/>
                <a:gd name="T32" fmla="*/ 0 w 102"/>
                <a:gd name="T33" fmla="*/ 0 h 821"/>
                <a:gd name="T34" fmla="*/ 0 w 102"/>
                <a:gd name="T35" fmla="*/ 0 h 821"/>
                <a:gd name="T36" fmla="*/ 0 w 102"/>
                <a:gd name="T37" fmla="*/ 0 h 821"/>
                <a:gd name="T38" fmla="*/ 0 w 102"/>
                <a:gd name="T39" fmla="*/ 0 h 821"/>
                <a:gd name="T40" fmla="*/ 0 w 102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821"/>
                <a:gd name="T65" fmla="*/ 102 w 102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821">
                  <a:moveTo>
                    <a:pt x="82" y="0"/>
                  </a:moveTo>
                  <a:lnTo>
                    <a:pt x="57" y="78"/>
                  </a:lnTo>
                  <a:lnTo>
                    <a:pt x="41" y="157"/>
                  </a:lnTo>
                  <a:lnTo>
                    <a:pt x="31" y="240"/>
                  </a:lnTo>
                  <a:lnTo>
                    <a:pt x="28" y="326"/>
                  </a:lnTo>
                  <a:lnTo>
                    <a:pt x="31" y="419"/>
                  </a:lnTo>
                  <a:lnTo>
                    <a:pt x="41" y="519"/>
                  </a:lnTo>
                  <a:lnTo>
                    <a:pt x="55" y="629"/>
                  </a:lnTo>
                  <a:lnTo>
                    <a:pt x="73" y="751"/>
                  </a:lnTo>
                  <a:lnTo>
                    <a:pt x="102" y="821"/>
                  </a:lnTo>
                  <a:lnTo>
                    <a:pt x="53" y="821"/>
                  </a:lnTo>
                  <a:lnTo>
                    <a:pt x="35" y="751"/>
                  </a:lnTo>
                  <a:lnTo>
                    <a:pt x="22" y="663"/>
                  </a:lnTo>
                  <a:lnTo>
                    <a:pt x="12" y="577"/>
                  </a:lnTo>
                  <a:lnTo>
                    <a:pt x="5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5" y="226"/>
                  </a:lnTo>
                  <a:lnTo>
                    <a:pt x="16" y="134"/>
                  </a:lnTo>
                  <a:lnTo>
                    <a:pt x="35" y="3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36" name="Freeform 99"/>
            <p:cNvSpPr>
              <a:spLocks/>
            </p:cNvSpPr>
            <p:nvPr/>
          </p:nvSpPr>
          <p:spPr bwMode="auto">
            <a:xfrm>
              <a:off x="626" y="2440"/>
              <a:ext cx="21" cy="203"/>
            </a:xfrm>
            <a:custGeom>
              <a:avLst/>
              <a:gdLst>
                <a:gd name="T0" fmla="*/ 0 w 82"/>
                <a:gd name="T1" fmla="*/ 0 h 811"/>
                <a:gd name="T2" fmla="*/ 0 w 82"/>
                <a:gd name="T3" fmla="*/ 0 h 811"/>
                <a:gd name="T4" fmla="*/ 0 w 82"/>
                <a:gd name="T5" fmla="*/ 0 h 811"/>
                <a:gd name="T6" fmla="*/ 0 w 82"/>
                <a:gd name="T7" fmla="*/ 0 h 811"/>
                <a:gd name="T8" fmla="*/ 0 w 82"/>
                <a:gd name="T9" fmla="*/ 1 h 811"/>
                <a:gd name="T10" fmla="*/ 0 w 82"/>
                <a:gd name="T11" fmla="*/ 1 h 811"/>
                <a:gd name="T12" fmla="*/ 0 w 82"/>
                <a:gd name="T13" fmla="*/ 1 h 811"/>
                <a:gd name="T14" fmla="*/ 0 w 82"/>
                <a:gd name="T15" fmla="*/ 1 h 811"/>
                <a:gd name="T16" fmla="*/ 0 w 82"/>
                <a:gd name="T17" fmla="*/ 1 h 811"/>
                <a:gd name="T18" fmla="*/ 0 w 82"/>
                <a:gd name="T19" fmla="*/ 1 h 811"/>
                <a:gd name="T20" fmla="*/ 0 w 82"/>
                <a:gd name="T21" fmla="*/ 1 h 811"/>
                <a:gd name="T22" fmla="*/ 0 w 82"/>
                <a:gd name="T23" fmla="*/ 1 h 811"/>
                <a:gd name="T24" fmla="*/ 0 w 82"/>
                <a:gd name="T25" fmla="*/ 1 h 811"/>
                <a:gd name="T26" fmla="*/ 0 w 82"/>
                <a:gd name="T27" fmla="*/ 1 h 811"/>
                <a:gd name="T28" fmla="*/ 0 w 82"/>
                <a:gd name="T29" fmla="*/ 0 h 811"/>
                <a:gd name="T30" fmla="*/ 0 w 82"/>
                <a:gd name="T31" fmla="*/ 0 h 811"/>
                <a:gd name="T32" fmla="*/ 0 w 82"/>
                <a:gd name="T33" fmla="*/ 0 h 811"/>
                <a:gd name="T34" fmla="*/ 0 w 82"/>
                <a:gd name="T35" fmla="*/ 0 h 811"/>
                <a:gd name="T36" fmla="*/ 0 w 82"/>
                <a:gd name="T37" fmla="*/ 0 h 811"/>
                <a:gd name="T38" fmla="*/ 0 w 82"/>
                <a:gd name="T39" fmla="*/ 0 h 811"/>
                <a:gd name="T40" fmla="*/ 0 w 82"/>
                <a:gd name="T41" fmla="*/ 0 h 811"/>
                <a:gd name="T42" fmla="*/ 0 w 82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811"/>
                <a:gd name="T68" fmla="*/ 82 w 82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811">
                  <a:moveTo>
                    <a:pt x="38" y="0"/>
                  </a:moveTo>
                  <a:lnTo>
                    <a:pt x="46" y="104"/>
                  </a:lnTo>
                  <a:lnTo>
                    <a:pt x="51" y="206"/>
                  </a:lnTo>
                  <a:lnTo>
                    <a:pt x="52" y="306"/>
                  </a:lnTo>
                  <a:lnTo>
                    <a:pt x="50" y="405"/>
                  </a:lnTo>
                  <a:lnTo>
                    <a:pt x="42" y="505"/>
                  </a:lnTo>
                  <a:lnTo>
                    <a:pt x="32" y="606"/>
                  </a:lnTo>
                  <a:lnTo>
                    <a:pt x="18" y="707"/>
                  </a:lnTo>
                  <a:lnTo>
                    <a:pt x="0" y="811"/>
                  </a:lnTo>
                  <a:lnTo>
                    <a:pt x="47" y="801"/>
                  </a:lnTo>
                  <a:lnTo>
                    <a:pt x="57" y="749"/>
                  </a:lnTo>
                  <a:lnTo>
                    <a:pt x="66" y="666"/>
                  </a:lnTo>
                  <a:lnTo>
                    <a:pt x="75" y="562"/>
                  </a:lnTo>
                  <a:lnTo>
                    <a:pt x="80" y="446"/>
                  </a:lnTo>
                  <a:lnTo>
                    <a:pt x="82" y="326"/>
                  </a:lnTo>
                  <a:lnTo>
                    <a:pt x="80" y="211"/>
                  </a:lnTo>
                  <a:lnTo>
                    <a:pt x="71" y="10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7" y="29"/>
                  </a:lnTo>
                  <a:lnTo>
                    <a:pt x="53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37" name="Freeform 100"/>
            <p:cNvSpPr>
              <a:spLocks/>
            </p:cNvSpPr>
            <p:nvPr/>
          </p:nvSpPr>
          <p:spPr bwMode="auto">
            <a:xfrm>
              <a:off x="416" y="2479"/>
              <a:ext cx="323" cy="173"/>
            </a:xfrm>
            <a:custGeom>
              <a:avLst/>
              <a:gdLst>
                <a:gd name="T0" fmla="*/ 0 w 1294"/>
                <a:gd name="T1" fmla="*/ 0 h 692"/>
                <a:gd name="T2" fmla="*/ 0 w 1294"/>
                <a:gd name="T3" fmla="*/ 0 h 692"/>
                <a:gd name="T4" fmla="*/ 0 w 1294"/>
                <a:gd name="T5" fmla="*/ 1 h 692"/>
                <a:gd name="T6" fmla="*/ 0 w 1294"/>
                <a:gd name="T7" fmla="*/ 1 h 692"/>
                <a:gd name="T8" fmla="*/ 0 w 1294"/>
                <a:gd name="T9" fmla="*/ 1 h 692"/>
                <a:gd name="T10" fmla="*/ 0 w 1294"/>
                <a:gd name="T11" fmla="*/ 1 h 692"/>
                <a:gd name="T12" fmla="*/ 0 w 1294"/>
                <a:gd name="T13" fmla="*/ 1 h 692"/>
                <a:gd name="T14" fmla="*/ 0 w 1294"/>
                <a:gd name="T15" fmla="*/ 1 h 692"/>
                <a:gd name="T16" fmla="*/ 0 w 1294"/>
                <a:gd name="T17" fmla="*/ 1 h 692"/>
                <a:gd name="T18" fmla="*/ 0 w 1294"/>
                <a:gd name="T19" fmla="*/ 1 h 692"/>
                <a:gd name="T20" fmla="*/ 0 w 1294"/>
                <a:gd name="T21" fmla="*/ 1 h 692"/>
                <a:gd name="T22" fmla="*/ 0 w 1294"/>
                <a:gd name="T23" fmla="*/ 1 h 692"/>
                <a:gd name="T24" fmla="*/ 1 w 1294"/>
                <a:gd name="T25" fmla="*/ 1 h 692"/>
                <a:gd name="T26" fmla="*/ 1 w 1294"/>
                <a:gd name="T27" fmla="*/ 1 h 692"/>
                <a:gd name="T28" fmla="*/ 1 w 1294"/>
                <a:gd name="T29" fmla="*/ 1 h 692"/>
                <a:gd name="T30" fmla="*/ 1 w 1294"/>
                <a:gd name="T31" fmla="*/ 1 h 692"/>
                <a:gd name="T32" fmla="*/ 1 w 1294"/>
                <a:gd name="T33" fmla="*/ 1 h 692"/>
                <a:gd name="T34" fmla="*/ 1 w 1294"/>
                <a:gd name="T35" fmla="*/ 1 h 692"/>
                <a:gd name="T36" fmla="*/ 1 w 1294"/>
                <a:gd name="T37" fmla="*/ 1 h 692"/>
                <a:gd name="T38" fmla="*/ 1 w 1294"/>
                <a:gd name="T39" fmla="*/ 1 h 692"/>
                <a:gd name="T40" fmla="*/ 1 w 1294"/>
                <a:gd name="T41" fmla="*/ 1 h 692"/>
                <a:gd name="T42" fmla="*/ 1 w 1294"/>
                <a:gd name="T43" fmla="*/ 1 h 692"/>
                <a:gd name="T44" fmla="*/ 1 w 1294"/>
                <a:gd name="T45" fmla="*/ 1 h 692"/>
                <a:gd name="T46" fmla="*/ 1 w 1294"/>
                <a:gd name="T47" fmla="*/ 0 h 692"/>
                <a:gd name="T48" fmla="*/ 1 w 1294"/>
                <a:gd name="T49" fmla="*/ 0 h 692"/>
                <a:gd name="T50" fmla="*/ 1 w 1294"/>
                <a:gd name="T51" fmla="*/ 0 h 692"/>
                <a:gd name="T52" fmla="*/ 1 w 1294"/>
                <a:gd name="T53" fmla="*/ 1 h 692"/>
                <a:gd name="T54" fmla="*/ 1 w 1294"/>
                <a:gd name="T55" fmla="*/ 1 h 692"/>
                <a:gd name="T56" fmla="*/ 1 w 1294"/>
                <a:gd name="T57" fmla="*/ 1 h 692"/>
                <a:gd name="T58" fmla="*/ 1 w 1294"/>
                <a:gd name="T59" fmla="*/ 1 h 692"/>
                <a:gd name="T60" fmla="*/ 1 w 1294"/>
                <a:gd name="T61" fmla="*/ 1 h 692"/>
                <a:gd name="T62" fmla="*/ 1 w 1294"/>
                <a:gd name="T63" fmla="*/ 1 h 692"/>
                <a:gd name="T64" fmla="*/ 1 w 1294"/>
                <a:gd name="T65" fmla="*/ 1 h 692"/>
                <a:gd name="T66" fmla="*/ 1 w 1294"/>
                <a:gd name="T67" fmla="*/ 1 h 692"/>
                <a:gd name="T68" fmla="*/ 1 w 1294"/>
                <a:gd name="T69" fmla="*/ 1 h 692"/>
                <a:gd name="T70" fmla="*/ 1 w 1294"/>
                <a:gd name="T71" fmla="*/ 1 h 692"/>
                <a:gd name="T72" fmla="*/ 1 w 1294"/>
                <a:gd name="T73" fmla="*/ 1 h 692"/>
                <a:gd name="T74" fmla="*/ 1 w 1294"/>
                <a:gd name="T75" fmla="*/ 1 h 692"/>
                <a:gd name="T76" fmla="*/ 0 w 1294"/>
                <a:gd name="T77" fmla="*/ 1 h 692"/>
                <a:gd name="T78" fmla="*/ 0 w 1294"/>
                <a:gd name="T79" fmla="*/ 1 h 692"/>
                <a:gd name="T80" fmla="*/ 0 w 1294"/>
                <a:gd name="T81" fmla="*/ 1 h 692"/>
                <a:gd name="T82" fmla="*/ 0 w 1294"/>
                <a:gd name="T83" fmla="*/ 1 h 692"/>
                <a:gd name="T84" fmla="*/ 0 w 1294"/>
                <a:gd name="T85" fmla="*/ 1 h 692"/>
                <a:gd name="T86" fmla="*/ 0 w 1294"/>
                <a:gd name="T87" fmla="*/ 1 h 692"/>
                <a:gd name="T88" fmla="*/ 0 w 1294"/>
                <a:gd name="T89" fmla="*/ 1 h 692"/>
                <a:gd name="T90" fmla="*/ 0 w 1294"/>
                <a:gd name="T91" fmla="*/ 1 h 692"/>
                <a:gd name="T92" fmla="*/ 0 w 1294"/>
                <a:gd name="T93" fmla="*/ 1 h 692"/>
                <a:gd name="T94" fmla="*/ 0 w 1294"/>
                <a:gd name="T95" fmla="*/ 0 h 692"/>
                <a:gd name="T96" fmla="*/ 0 w 1294"/>
                <a:gd name="T97" fmla="*/ 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4"/>
                <a:gd name="T148" fmla="*/ 0 h 692"/>
                <a:gd name="T149" fmla="*/ 1294 w 1294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4" h="692">
                  <a:moveTo>
                    <a:pt x="39" y="68"/>
                  </a:moveTo>
                  <a:lnTo>
                    <a:pt x="39" y="149"/>
                  </a:lnTo>
                  <a:lnTo>
                    <a:pt x="43" y="227"/>
                  </a:lnTo>
                  <a:lnTo>
                    <a:pt x="50" y="300"/>
                  </a:lnTo>
                  <a:lnTo>
                    <a:pt x="64" y="367"/>
                  </a:lnTo>
                  <a:lnTo>
                    <a:pt x="85" y="434"/>
                  </a:lnTo>
                  <a:lnTo>
                    <a:pt x="118" y="496"/>
                  </a:lnTo>
                  <a:lnTo>
                    <a:pt x="163" y="556"/>
                  </a:lnTo>
                  <a:lnTo>
                    <a:pt x="223" y="615"/>
                  </a:lnTo>
                  <a:lnTo>
                    <a:pt x="249" y="619"/>
                  </a:lnTo>
                  <a:lnTo>
                    <a:pt x="277" y="623"/>
                  </a:lnTo>
                  <a:lnTo>
                    <a:pt x="303" y="627"/>
                  </a:lnTo>
                  <a:lnTo>
                    <a:pt x="331" y="630"/>
                  </a:lnTo>
                  <a:lnTo>
                    <a:pt x="358" y="633"/>
                  </a:lnTo>
                  <a:lnTo>
                    <a:pt x="384" y="637"/>
                  </a:lnTo>
                  <a:lnTo>
                    <a:pt x="413" y="639"/>
                  </a:lnTo>
                  <a:lnTo>
                    <a:pt x="441" y="642"/>
                  </a:lnTo>
                  <a:lnTo>
                    <a:pt x="468" y="643"/>
                  </a:lnTo>
                  <a:lnTo>
                    <a:pt x="497" y="645"/>
                  </a:lnTo>
                  <a:lnTo>
                    <a:pt x="525" y="647"/>
                  </a:lnTo>
                  <a:lnTo>
                    <a:pt x="554" y="648"/>
                  </a:lnTo>
                  <a:lnTo>
                    <a:pt x="582" y="648"/>
                  </a:lnTo>
                  <a:lnTo>
                    <a:pt x="612" y="648"/>
                  </a:lnTo>
                  <a:lnTo>
                    <a:pt x="641" y="648"/>
                  </a:lnTo>
                  <a:lnTo>
                    <a:pt x="671" y="648"/>
                  </a:lnTo>
                  <a:lnTo>
                    <a:pt x="700" y="647"/>
                  </a:lnTo>
                  <a:lnTo>
                    <a:pt x="730" y="645"/>
                  </a:lnTo>
                  <a:lnTo>
                    <a:pt x="761" y="644"/>
                  </a:lnTo>
                  <a:lnTo>
                    <a:pt x="792" y="642"/>
                  </a:lnTo>
                  <a:lnTo>
                    <a:pt x="823" y="639"/>
                  </a:lnTo>
                  <a:lnTo>
                    <a:pt x="853" y="637"/>
                  </a:lnTo>
                  <a:lnTo>
                    <a:pt x="884" y="633"/>
                  </a:lnTo>
                  <a:lnTo>
                    <a:pt x="917" y="629"/>
                  </a:lnTo>
                  <a:lnTo>
                    <a:pt x="948" y="624"/>
                  </a:lnTo>
                  <a:lnTo>
                    <a:pt x="981" y="619"/>
                  </a:lnTo>
                  <a:lnTo>
                    <a:pt x="1013" y="614"/>
                  </a:lnTo>
                  <a:lnTo>
                    <a:pt x="1046" y="608"/>
                  </a:lnTo>
                  <a:lnTo>
                    <a:pt x="1078" y="600"/>
                  </a:lnTo>
                  <a:lnTo>
                    <a:pt x="1112" y="593"/>
                  </a:lnTo>
                  <a:lnTo>
                    <a:pt x="1146" y="585"/>
                  </a:lnTo>
                  <a:lnTo>
                    <a:pt x="1180" y="576"/>
                  </a:lnTo>
                  <a:lnTo>
                    <a:pt x="1184" y="565"/>
                  </a:lnTo>
                  <a:lnTo>
                    <a:pt x="1192" y="536"/>
                  </a:lnTo>
                  <a:lnTo>
                    <a:pt x="1205" y="489"/>
                  </a:lnTo>
                  <a:lnTo>
                    <a:pt x="1220" y="425"/>
                  </a:lnTo>
                  <a:lnTo>
                    <a:pt x="1232" y="343"/>
                  </a:lnTo>
                  <a:lnTo>
                    <a:pt x="1244" y="244"/>
                  </a:lnTo>
                  <a:lnTo>
                    <a:pt x="1249" y="130"/>
                  </a:lnTo>
                  <a:lnTo>
                    <a:pt x="1246" y="0"/>
                  </a:lnTo>
                  <a:lnTo>
                    <a:pt x="1294" y="78"/>
                  </a:lnTo>
                  <a:lnTo>
                    <a:pt x="1293" y="148"/>
                  </a:lnTo>
                  <a:lnTo>
                    <a:pt x="1288" y="217"/>
                  </a:lnTo>
                  <a:lnTo>
                    <a:pt x="1281" y="286"/>
                  </a:lnTo>
                  <a:lnTo>
                    <a:pt x="1271" y="355"/>
                  </a:lnTo>
                  <a:lnTo>
                    <a:pt x="1259" y="422"/>
                  </a:lnTo>
                  <a:lnTo>
                    <a:pt x="1244" y="490"/>
                  </a:lnTo>
                  <a:lnTo>
                    <a:pt x="1227" y="558"/>
                  </a:lnTo>
                  <a:lnTo>
                    <a:pt x="1209" y="625"/>
                  </a:lnTo>
                  <a:lnTo>
                    <a:pt x="1176" y="630"/>
                  </a:lnTo>
                  <a:lnTo>
                    <a:pt x="1145" y="635"/>
                  </a:lnTo>
                  <a:lnTo>
                    <a:pt x="1115" y="640"/>
                  </a:lnTo>
                  <a:lnTo>
                    <a:pt x="1086" y="645"/>
                  </a:lnTo>
                  <a:lnTo>
                    <a:pt x="1057" y="650"/>
                  </a:lnTo>
                  <a:lnTo>
                    <a:pt x="1030" y="654"/>
                  </a:lnTo>
                  <a:lnTo>
                    <a:pt x="1002" y="659"/>
                  </a:lnTo>
                  <a:lnTo>
                    <a:pt x="976" y="663"/>
                  </a:lnTo>
                  <a:lnTo>
                    <a:pt x="949" y="667"/>
                  </a:lnTo>
                  <a:lnTo>
                    <a:pt x="923" y="670"/>
                  </a:lnTo>
                  <a:lnTo>
                    <a:pt x="897" y="674"/>
                  </a:lnTo>
                  <a:lnTo>
                    <a:pt x="870" y="678"/>
                  </a:lnTo>
                  <a:lnTo>
                    <a:pt x="844" y="680"/>
                  </a:lnTo>
                  <a:lnTo>
                    <a:pt x="818" y="684"/>
                  </a:lnTo>
                  <a:lnTo>
                    <a:pt x="792" y="687"/>
                  </a:lnTo>
                  <a:lnTo>
                    <a:pt x="764" y="688"/>
                  </a:lnTo>
                  <a:lnTo>
                    <a:pt x="736" y="689"/>
                  </a:lnTo>
                  <a:lnTo>
                    <a:pt x="708" y="691"/>
                  </a:lnTo>
                  <a:lnTo>
                    <a:pt x="679" y="692"/>
                  </a:lnTo>
                  <a:lnTo>
                    <a:pt x="649" y="692"/>
                  </a:lnTo>
                  <a:lnTo>
                    <a:pt x="617" y="692"/>
                  </a:lnTo>
                  <a:lnTo>
                    <a:pt x="586" y="692"/>
                  </a:lnTo>
                  <a:lnTo>
                    <a:pt x="554" y="691"/>
                  </a:lnTo>
                  <a:lnTo>
                    <a:pt x="518" y="689"/>
                  </a:lnTo>
                  <a:lnTo>
                    <a:pt x="482" y="687"/>
                  </a:lnTo>
                  <a:lnTo>
                    <a:pt x="446" y="684"/>
                  </a:lnTo>
                  <a:lnTo>
                    <a:pt x="407" y="680"/>
                  </a:lnTo>
                  <a:lnTo>
                    <a:pt x="366" y="677"/>
                  </a:lnTo>
                  <a:lnTo>
                    <a:pt x="323" y="672"/>
                  </a:lnTo>
                  <a:lnTo>
                    <a:pt x="279" y="667"/>
                  </a:lnTo>
                  <a:lnTo>
                    <a:pt x="233" y="660"/>
                  </a:lnTo>
                  <a:lnTo>
                    <a:pt x="184" y="654"/>
                  </a:lnTo>
                  <a:lnTo>
                    <a:pt x="141" y="598"/>
                  </a:lnTo>
                  <a:lnTo>
                    <a:pt x="106" y="541"/>
                  </a:lnTo>
                  <a:lnTo>
                    <a:pt x="80" y="485"/>
                  </a:lnTo>
                  <a:lnTo>
                    <a:pt x="59" y="429"/>
                  </a:lnTo>
                  <a:lnTo>
                    <a:pt x="41" y="370"/>
                  </a:lnTo>
                  <a:lnTo>
                    <a:pt x="26" y="310"/>
                  </a:lnTo>
                  <a:lnTo>
                    <a:pt x="14" y="244"/>
                  </a:lnTo>
                  <a:lnTo>
                    <a:pt x="0" y="174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38" name="Freeform 101"/>
            <p:cNvSpPr>
              <a:spLocks/>
            </p:cNvSpPr>
            <p:nvPr/>
          </p:nvSpPr>
          <p:spPr bwMode="auto">
            <a:xfrm>
              <a:off x="429" y="2706"/>
              <a:ext cx="310" cy="39"/>
            </a:xfrm>
            <a:custGeom>
              <a:avLst/>
              <a:gdLst>
                <a:gd name="T0" fmla="*/ 0 w 1243"/>
                <a:gd name="T1" fmla="*/ 0 h 156"/>
                <a:gd name="T2" fmla="*/ 0 w 1243"/>
                <a:gd name="T3" fmla="*/ 0 h 156"/>
                <a:gd name="T4" fmla="*/ 0 w 1243"/>
                <a:gd name="T5" fmla="*/ 0 h 156"/>
                <a:gd name="T6" fmla="*/ 0 w 1243"/>
                <a:gd name="T7" fmla="*/ 0 h 156"/>
                <a:gd name="T8" fmla="*/ 0 w 1243"/>
                <a:gd name="T9" fmla="*/ 0 h 156"/>
                <a:gd name="T10" fmla="*/ 0 w 1243"/>
                <a:gd name="T11" fmla="*/ 0 h 156"/>
                <a:gd name="T12" fmla="*/ 0 w 1243"/>
                <a:gd name="T13" fmla="*/ 0 h 156"/>
                <a:gd name="T14" fmla="*/ 0 w 1243"/>
                <a:gd name="T15" fmla="*/ 0 h 156"/>
                <a:gd name="T16" fmla="*/ 1 w 1243"/>
                <a:gd name="T17" fmla="*/ 0 h 156"/>
                <a:gd name="T18" fmla="*/ 1 w 1243"/>
                <a:gd name="T19" fmla="*/ 0 h 156"/>
                <a:gd name="T20" fmla="*/ 1 w 1243"/>
                <a:gd name="T21" fmla="*/ 0 h 156"/>
                <a:gd name="T22" fmla="*/ 1 w 1243"/>
                <a:gd name="T23" fmla="*/ 0 h 156"/>
                <a:gd name="T24" fmla="*/ 1 w 1243"/>
                <a:gd name="T25" fmla="*/ 0 h 156"/>
                <a:gd name="T26" fmla="*/ 1 w 1243"/>
                <a:gd name="T27" fmla="*/ 0 h 156"/>
                <a:gd name="T28" fmla="*/ 1 w 1243"/>
                <a:gd name="T29" fmla="*/ 0 h 156"/>
                <a:gd name="T30" fmla="*/ 1 w 1243"/>
                <a:gd name="T31" fmla="*/ 0 h 156"/>
                <a:gd name="T32" fmla="*/ 1 w 1243"/>
                <a:gd name="T33" fmla="*/ 0 h 156"/>
                <a:gd name="T34" fmla="*/ 1 w 1243"/>
                <a:gd name="T35" fmla="*/ 0 h 156"/>
                <a:gd name="T36" fmla="*/ 1 w 1243"/>
                <a:gd name="T37" fmla="*/ 0 h 156"/>
                <a:gd name="T38" fmla="*/ 1 w 1243"/>
                <a:gd name="T39" fmla="*/ 0 h 156"/>
                <a:gd name="T40" fmla="*/ 1 w 1243"/>
                <a:gd name="T41" fmla="*/ 0 h 156"/>
                <a:gd name="T42" fmla="*/ 1 w 1243"/>
                <a:gd name="T43" fmla="*/ 0 h 156"/>
                <a:gd name="T44" fmla="*/ 1 w 1243"/>
                <a:gd name="T45" fmla="*/ 0 h 156"/>
                <a:gd name="T46" fmla="*/ 0 w 1243"/>
                <a:gd name="T47" fmla="*/ 0 h 156"/>
                <a:gd name="T48" fmla="*/ 0 w 1243"/>
                <a:gd name="T49" fmla="*/ 0 h 156"/>
                <a:gd name="T50" fmla="*/ 0 w 1243"/>
                <a:gd name="T51" fmla="*/ 0 h 156"/>
                <a:gd name="T52" fmla="*/ 0 w 1243"/>
                <a:gd name="T53" fmla="*/ 0 h 156"/>
                <a:gd name="T54" fmla="*/ 0 w 1243"/>
                <a:gd name="T55" fmla="*/ 0 h 156"/>
                <a:gd name="T56" fmla="*/ 0 w 1243"/>
                <a:gd name="T57" fmla="*/ 0 h 156"/>
                <a:gd name="T58" fmla="*/ 0 w 1243"/>
                <a:gd name="T59" fmla="*/ 0 h 156"/>
                <a:gd name="T60" fmla="*/ 0 w 1243"/>
                <a:gd name="T61" fmla="*/ 0 h 156"/>
                <a:gd name="T62" fmla="*/ 0 w 1243"/>
                <a:gd name="T63" fmla="*/ 0 h 156"/>
                <a:gd name="T64" fmla="*/ 0 w 1243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3"/>
                <a:gd name="T100" fmla="*/ 0 h 156"/>
                <a:gd name="T101" fmla="*/ 1243 w 1243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3" h="156">
                  <a:moveTo>
                    <a:pt x="0" y="30"/>
                  </a:moveTo>
                  <a:lnTo>
                    <a:pt x="45" y="42"/>
                  </a:lnTo>
                  <a:lnTo>
                    <a:pt x="90" y="52"/>
                  </a:lnTo>
                  <a:lnTo>
                    <a:pt x="134" y="60"/>
                  </a:lnTo>
                  <a:lnTo>
                    <a:pt x="177" y="69"/>
                  </a:lnTo>
                  <a:lnTo>
                    <a:pt x="219" y="77"/>
                  </a:lnTo>
                  <a:lnTo>
                    <a:pt x="261" y="84"/>
                  </a:lnTo>
                  <a:lnTo>
                    <a:pt x="302" y="91"/>
                  </a:lnTo>
                  <a:lnTo>
                    <a:pt x="343" y="96"/>
                  </a:lnTo>
                  <a:lnTo>
                    <a:pt x="383" y="101"/>
                  </a:lnTo>
                  <a:lnTo>
                    <a:pt x="423" y="104"/>
                  </a:lnTo>
                  <a:lnTo>
                    <a:pt x="462" y="107"/>
                  </a:lnTo>
                  <a:lnTo>
                    <a:pt x="501" y="109"/>
                  </a:lnTo>
                  <a:lnTo>
                    <a:pt x="540" y="112"/>
                  </a:lnTo>
                  <a:lnTo>
                    <a:pt x="577" y="113"/>
                  </a:lnTo>
                  <a:lnTo>
                    <a:pt x="615" y="113"/>
                  </a:lnTo>
                  <a:lnTo>
                    <a:pt x="653" y="112"/>
                  </a:lnTo>
                  <a:lnTo>
                    <a:pt x="690" y="111"/>
                  </a:lnTo>
                  <a:lnTo>
                    <a:pt x="728" y="109"/>
                  </a:lnTo>
                  <a:lnTo>
                    <a:pt x="764" y="106"/>
                  </a:lnTo>
                  <a:lnTo>
                    <a:pt x="800" y="102"/>
                  </a:lnTo>
                  <a:lnTo>
                    <a:pt x="837" y="98"/>
                  </a:lnTo>
                  <a:lnTo>
                    <a:pt x="873" y="93"/>
                  </a:lnTo>
                  <a:lnTo>
                    <a:pt x="909" y="87"/>
                  </a:lnTo>
                  <a:lnTo>
                    <a:pt x="944" y="81"/>
                  </a:lnTo>
                  <a:lnTo>
                    <a:pt x="981" y="73"/>
                  </a:lnTo>
                  <a:lnTo>
                    <a:pt x="1017" y="65"/>
                  </a:lnTo>
                  <a:lnTo>
                    <a:pt x="1053" y="55"/>
                  </a:lnTo>
                  <a:lnTo>
                    <a:pt x="1088" y="47"/>
                  </a:lnTo>
                  <a:lnTo>
                    <a:pt x="1125" y="37"/>
                  </a:lnTo>
                  <a:lnTo>
                    <a:pt x="1161" y="25"/>
                  </a:lnTo>
                  <a:lnTo>
                    <a:pt x="1197" y="13"/>
                  </a:lnTo>
                  <a:lnTo>
                    <a:pt x="1234" y="0"/>
                  </a:lnTo>
                  <a:lnTo>
                    <a:pt x="1243" y="50"/>
                  </a:lnTo>
                  <a:lnTo>
                    <a:pt x="1194" y="64"/>
                  </a:lnTo>
                  <a:lnTo>
                    <a:pt x="1146" y="78"/>
                  </a:lnTo>
                  <a:lnTo>
                    <a:pt x="1100" y="91"/>
                  </a:lnTo>
                  <a:lnTo>
                    <a:pt x="1055" y="101"/>
                  </a:lnTo>
                  <a:lnTo>
                    <a:pt x="1011" y="111"/>
                  </a:lnTo>
                  <a:lnTo>
                    <a:pt x="968" y="119"/>
                  </a:lnTo>
                  <a:lnTo>
                    <a:pt x="926" y="127"/>
                  </a:lnTo>
                  <a:lnTo>
                    <a:pt x="886" y="134"/>
                  </a:lnTo>
                  <a:lnTo>
                    <a:pt x="845" y="139"/>
                  </a:lnTo>
                  <a:lnTo>
                    <a:pt x="805" y="144"/>
                  </a:lnTo>
                  <a:lnTo>
                    <a:pt x="767" y="148"/>
                  </a:lnTo>
                  <a:lnTo>
                    <a:pt x="729" y="152"/>
                  </a:lnTo>
                  <a:lnTo>
                    <a:pt x="691" y="154"/>
                  </a:lnTo>
                  <a:lnTo>
                    <a:pt x="655" y="156"/>
                  </a:lnTo>
                  <a:lnTo>
                    <a:pt x="619" y="156"/>
                  </a:lnTo>
                  <a:lnTo>
                    <a:pt x="582" y="156"/>
                  </a:lnTo>
                  <a:lnTo>
                    <a:pt x="547" y="154"/>
                  </a:lnTo>
                  <a:lnTo>
                    <a:pt x="512" y="153"/>
                  </a:lnTo>
                  <a:lnTo>
                    <a:pt x="477" y="151"/>
                  </a:lnTo>
                  <a:lnTo>
                    <a:pt x="442" y="147"/>
                  </a:lnTo>
                  <a:lnTo>
                    <a:pt x="407" y="143"/>
                  </a:lnTo>
                  <a:lnTo>
                    <a:pt x="372" y="138"/>
                  </a:lnTo>
                  <a:lnTo>
                    <a:pt x="337" y="133"/>
                  </a:lnTo>
                  <a:lnTo>
                    <a:pt x="302" y="128"/>
                  </a:lnTo>
                  <a:lnTo>
                    <a:pt x="267" y="122"/>
                  </a:lnTo>
                  <a:lnTo>
                    <a:pt x="232" y="114"/>
                  </a:lnTo>
                  <a:lnTo>
                    <a:pt x="195" y="107"/>
                  </a:lnTo>
                  <a:lnTo>
                    <a:pt x="159" y="99"/>
                  </a:lnTo>
                  <a:lnTo>
                    <a:pt x="123" y="92"/>
                  </a:lnTo>
                  <a:lnTo>
                    <a:pt x="85" y="83"/>
                  </a:lnTo>
                  <a:lnTo>
                    <a:pt x="48" y="74"/>
                  </a:lnTo>
                  <a:lnTo>
                    <a:pt x="9" y="6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39" name="Freeform 102"/>
            <p:cNvSpPr>
              <a:spLocks/>
            </p:cNvSpPr>
            <p:nvPr/>
          </p:nvSpPr>
          <p:spPr bwMode="auto">
            <a:xfrm>
              <a:off x="426" y="2784"/>
              <a:ext cx="313" cy="50"/>
            </a:xfrm>
            <a:custGeom>
              <a:avLst/>
              <a:gdLst>
                <a:gd name="T0" fmla="*/ 0 w 1254"/>
                <a:gd name="T1" fmla="*/ 0 h 203"/>
                <a:gd name="T2" fmla="*/ 0 w 1254"/>
                <a:gd name="T3" fmla="*/ 0 h 203"/>
                <a:gd name="T4" fmla="*/ 0 w 1254"/>
                <a:gd name="T5" fmla="*/ 0 h 203"/>
                <a:gd name="T6" fmla="*/ 0 w 1254"/>
                <a:gd name="T7" fmla="*/ 0 h 203"/>
                <a:gd name="T8" fmla="*/ 0 w 1254"/>
                <a:gd name="T9" fmla="*/ 0 h 203"/>
                <a:gd name="T10" fmla="*/ 0 w 1254"/>
                <a:gd name="T11" fmla="*/ 0 h 203"/>
                <a:gd name="T12" fmla="*/ 0 w 1254"/>
                <a:gd name="T13" fmla="*/ 0 h 203"/>
                <a:gd name="T14" fmla="*/ 0 w 1254"/>
                <a:gd name="T15" fmla="*/ 0 h 203"/>
                <a:gd name="T16" fmla="*/ 1 w 1254"/>
                <a:gd name="T17" fmla="*/ 0 h 203"/>
                <a:gd name="T18" fmla="*/ 1 w 1254"/>
                <a:gd name="T19" fmla="*/ 0 h 203"/>
                <a:gd name="T20" fmla="*/ 1 w 1254"/>
                <a:gd name="T21" fmla="*/ 0 h 203"/>
                <a:gd name="T22" fmla="*/ 1 w 1254"/>
                <a:gd name="T23" fmla="*/ 0 h 203"/>
                <a:gd name="T24" fmla="*/ 1 w 1254"/>
                <a:gd name="T25" fmla="*/ 0 h 203"/>
                <a:gd name="T26" fmla="*/ 1 w 1254"/>
                <a:gd name="T27" fmla="*/ 0 h 203"/>
                <a:gd name="T28" fmla="*/ 1 w 1254"/>
                <a:gd name="T29" fmla="*/ 0 h 203"/>
                <a:gd name="T30" fmla="*/ 1 w 1254"/>
                <a:gd name="T31" fmla="*/ 0 h 203"/>
                <a:gd name="T32" fmla="*/ 1 w 1254"/>
                <a:gd name="T33" fmla="*/ 0 h 203"/>
                <a:gd name="T34" fmla="*/ 1 w 1254"/>
                <a:gd name="T35" fmla="*/ 0 h 203"/>
                <a:gd name="T36" fmla="*/ 1 w 1254"/>
                <a:gd name="T37" fmla="*/ 0 h 203"/>
                <a:gd name="T38" fmla="*/ 1 w 1254"/>
                <a:gd name="T39" fmla="*/ 0 h 203"/>
                <a:gd name="T40" fmla="*/ 1 w 1254"/>
                <a:gd name="T41" fmla="*/ 0 h 203"/>
                <a:gd name="T42" fmla="*/ 1 w 1254"/>
                <a:gd name="T43" fmla="*/ 0 h 203"/>
                <a:gd name="T44" fmla="*/ 1 w 1254"/>
                <a:gd name="T45" fmla="*/ 0 h 203"/>
                <a:gd name="T46" fmla="*/ 1 w 1254"/>
                <a:gd name="T47" fmla="*/ 0 h 203"/>
                <a:gd name="T48" fmla="*/ 1 w 1254"/>
                <a:gd name="T49" fmla="*/ 0 h 203"/>
                <a:gd name="T50" fmla="*/ 0 w 1254"/>
                <a:gd name="T51" fmla="*/ 0 h 203"/>
                <a:gd name="T52" fmla="*/ 0 w 1254"/>
                <a:gd name="T53" fmla="*/ 0 h 203"/>
                <a:gd name="T54" fmla="*/ 0 w 1254"/>
                <a:gd name="T55" fmla="*/ 0 h 203"/>
                <a:gd name="T56" fmla="*/ 0 w 1254"/>
                <a:gd name="T57" fmla="*/ 0 h 203"/>
                <a:gd name="T58" fmla="*/ 0 w 1254"/>
                <a:gd name="T59" fmla="*/ 0 h 203"/>
                <a:gd name="T60" fmla="*/ 0 w 1254"/>
                <a:gd name="T61" fmla="*/ 0 h 203"/>
                <a:gd name="T62" fmla="*/ 0 w 1254"/>
                <a:gd name="T63" fmla="*/ 0 h 203"/>
                <a:gd name="T64" fmla="*/ 0 w 1254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4"/>
                <a:gd name="T100" fmla="*/ 0 h 203"/>
                <a:gd name="T101" fmla="*/ 1254 w 1254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4" h="203">
                  <a:moveTo>
                    <a:pt x="0" y="30"/>
                  </a:moveTo>
                  <a:lnTo>
                    <a:pt x="45" y="43"/>
                  </a:lnTo>
                  <a:lnTo>
                    <a:pt x="90" y="55"/>
                  </a:lnTo>
                  <a:lnTo>
                    <a:pt x="134" y="68"/>
                  </a:lnTo>
                  <a:lnTo>
                    <a:pt x="178" y="78"/>
                  </a:lnTo>
                  <a:lnTo>
                    <a:pt x="220" y="88"/>
                  </a:lnTo>
                  <a:lnTo>
                    <a:pt x="263" y="98"/>
                  </a:lnTo>
                  <a:lnTo>
                    <a:pt x="304" y="105"/>
                  </a:lnTo>
                  <a:lnTo>
                    <a:pt x="345" y="114"/>
                  </a:lnTo>
                  <a:lnTo>
                    <a:pt x="387" y="120"/>
                  </a:lnTo>
                  <a:lnTo>
                    <a:pt x="427" y="127"/>
                  </a:lnTo>
                  <a:lnTo>
                    <a:pt x="467" y="132"/>
                  </a:lnTo>
                  <a:lnTo>
                    <a:pt x="507" y="135"/>
                  </a:lnTo>
                  <a:lnTo>
                    <a:pt x="547" y="139"/>
                  </a:lnTo>
                  <a:lnTo>
                    <a:pt x="586" y="142"/>
                  </a:lnTo>
                  <a:lnTo>
                    <a:pt x="625" y="143"/>
                  </a:lnTo>
                  <a:lnTo>
                    <a:pt x="662" y="143"/>
                  </a:lnTo>
                  <a:lnTo>
                    <a:pt x="701" y="143"/>
                  </a:lnTo>
                  <a:lnTo>
                    <a:pt x="739" y="140"/>
                  </a:lnTo>
                  <a:lnTo>
                    <a:pt x="776" y="138"/>
                  </a:lnTo>
                  <a:lnTo>
                    <a:pt x="814" y="134"/>
                  </a:lnTo>
                  <a:lnTo>
                    <a:pt x="851" y="129"/>
                  </a:lnTo>
                  <a:lnTo>
                    <a:pt x="888" y="124"/>
                  </a:lnTo>
                  <a:lnTo>
                    <a:pt x="925" y="117"/>
                  </a:lnTo>
                  <a:lnTo>
                    <a:pt x="962" y="108"/>
                  </a:lnTo>
                  <a:lnTo>
                    <a:pt x="998" y="99"/>
                  </a:lnTo>
                  <a:lnTo>
                    <a:pt x="1034" y="89"/>
                  </a:lnTo>
                  <a:lnTo>
                    <a:pt x="1072" y="77"/>
                  </a:lnTo>
                  <a:lnTo>
                    <a:pt x="1108" y="64"/>
                  </a:lnTo>
                  <a:lnTo>
                    <a:pt x="1145" y="50"/>
                  </a:lnTo>
                  <a:lnTo>
                    <a:pt x="1181" y="35"/>
                  </a:lnTo>
                  <a:lnTo>
                    <a:pt x="1217" y="18"/>
                  </a:lnTo>
                  <a:lnTo>
                    <a:pt x="1254" y="0"/>
                  </a:lnTo>
                  <a:lnTo>
                    <a:pt x="1254" y="50"/>
                  </a:lnTo>
                  <a:lnTo>
                    <a:pt x="1211" y="65"/>
                  </a:lnTo>
                  <a:lnTo>
                    <a:pt x="1170" y="80"/>
                  </a:lnTo>
                  <a:lnTo>
                    <a:pt x="1131" y="94"/>
                  </a:lnTo>
                  <a:lnTo>
                    <a:pt x="1094" y="108"/>
                  </a:lnTo>
                  <a:lnTo>
                    <a:pt x="1059" y="120"/>
                  </a:lnTo>
                  <a:lnTo>
                    <a:pt x="1024" y="132"/>
                  </a:lnTo>
                  <a:lnTo>
                    <a:pt x="992" y="143"/>
                  </a:lnTo>
                  <a:lnTo>
                    <a:pt x="960" y="153"/>
                  </a:lnTo>
                  <a:lnTo>
                    <a:pt x="929" y="162"/>
                  </a:lnTo>
                  <a:lnTo>
                    <a:pt x="899" y="171"/>
                  </a:lnTo>
                  <a:lnTo>
                    <a:pt x="869" y="178"/>
                  </a:lnTo>
                  <a:lnTo>
                    <a:pt x="839" y="184"/>
                  </a:lnTo>
                  <a:lnTo>
                    <a:pt x="809" y="189"/>
                  </a:lnTo>
                  <a:lnTo>
                    <a:pt x="779" y="194"/>
                  </a:lnTo>
                  <a:lnTo>
                    <a:pt x="749" y="198"/>
                  </a:lnTo>
                  <a:lnTo>
                    <a:pt x="719" y="201"/>
                  </a:lnTo>
                  <a:lnTo>
                    <a:pt x="687" y="202"/>
                  </a:lnTo>
                  <a:lnTo>
                    <a:pt x="655" y="203"/>
                  </a:lnTo>
                  <a:lnTo>
                    <a:pt x="621" y="202"/>
                  </a:lnTo>
                  <a:lnTo>
                    <a:pt x="587" y="201"/>
                  </a:lnTo>
                  <a:lnTo>
                    <a:pt x="551" y="198"/>
                  </a:lnTo>
                  <a:lnTo>
                    <a:pt x="513" y="193"/>
                  </a:lnTo>
                  <a:lnTo>
                    <a:pt x="473" y="188"/>
                  </a:lnTo>
                  <a:lnTo>
                    <a:pt x="432" y="182"/>
                  </a:lnTo>
                  <a:lnTo>
                    <a:pt x="388" y="176"/>
                  </a:lnTo>
                  <a:lnTo>
                    <a:pt x="342" y="167"/>
                  </a:lnTo>
                  <a:lnTo>
                    <a:pt x="294" y="157"/>
                  </a:lnTo>
                  <a:lnTo>
                    <a:pt x="242" y="145"/>
                  </a:lnTo>
                  <a:lnTo>
                    <a:pt x="188" y="133"/>
                  </a:lnTo>
                  <a:lnTo>
                    <a:pt x="130" y="119"/>
                  </a:lnTo>
                  <a:lnTo>
                    <a:pt x="69" y="104"/>
                  </a:lnTo>
                  <a:lnTo>
                    <a:pt x="5" y="8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40" name="Freeform 103"/>
            <p:cNvSpPr>
              <a:spLocks/>
            </p:cNvSpPr>
            <p:nvPr/>
          </p:nvSpPr>
          <p:spPr bwMode="auto">
            <a:xfrm>
              <a:off x="706" y="2633"/>
              <a:ext cx="31" cy="68"/>
            </a:xfrm>
            <a:custGeom>
              <a:avLst/>
              <a:gdLst>
                <a:gd name="T0" fmla="*/ 0 w 123"/>
                <a:gd name="T1" fmla="*/ 0 h 275"/>
                <a:gd name="T2" fmla="*/ 0 w 123"/>
                <a:gd name="T3" fmla="*/ 0 h 275"/>
                <a:gd name="T4" fmla="*/ 0 w 123"/>
                <a:gd name="T5" fmla="*/ 0 h 275"/>
                <a:gd name="T6" fmla="*/ 0 w 123"/>
                <a:gd name="T7" fmla="*/ 0 h 275"/>
                <a:gd name="T8" fmla="*/ 0 w 123"/>
                <a:gd name="T9" fmla="*/ 0 h 275"/>
                <a:gd name="T10" fmla="*/ 0 w 123"/>
                <a:gd name="T11" fmla="*/ 0 h 275"/>
                <a:gd name="T12" fmla="*/ 0 w 123"/>
                <a:gd name="T13" fmla="*/ 0 h 275"/>
                <a:gd name="T14" fmla="*/ 0 w 123"/>
                <a:gd name="T15" fmla="*/ 0 h 275"/>
                <a:gd name="T16" fmla="*/ 0 w 123"/>
                <a:gd name="T17" fmla="*/ 0 h 275"/>
                <a:gd name="T18" fmla="*/ 0 w 123"/>
                <a:gd name="T19" fmla="*/ 0 h 275"/>
                <a:gd name="T20" fmla="*/ 0 w 123"/>
                <a:gd name="T21" fmla="*/ 0 h 275"/>
                <a:gd name="T22" fmla="*/ 0 w 123"/>
                <a:gd name="T23" fmla="*/ 0 h 275"/>
                <a:gd name="T24" fmla="*/ 0 w 123"/>
                <a:gd name="T25" fmla="*/ 0 h 275"/>
                <a:gd name="T26" fmla="*/ 0 w 123"/>
                <a:gd name="T27" fmla="*/ 0 h 275"/>
                <a:gd name="T28" fmla="*/ 0 w 123"/>
                <a:gd name="T29" fmla="*/ 0 h 275"/>
                <a:gd name="T30" fmla="*/ 0 w 123"/>
                <a:gd name="T31" fmla="*/ 0 h 275"/>
                <a:gd name="T32" fmla="*/ 0 w 123"/>
                <a:gd name="T33" fmla="*/ 0 h 275"/>
                <a:gd name="T34" fmla="*/ 0 w 123"/>
                <a:gd name="T35" fmla="*/ 0 h 275"/>
                <a:gd name="T36" fmla="*/ 0 w 123"/>
                <a:gd name="T37" fmla="*/ 0 h 2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275"/>
                <a:gd name="T59" fmla="*/ 123 w 123"/>
                <a:gd name="T60" fmla="*/ 275 h 2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275">
                  <a:moveTo>
                    <a:pt x="29" y="0"/>
                  </a:moveTo>
                  <a:lnTo>
                    <a:pt x="50" y="34"/>
                  </a:lnTo>
                  <a:lnTo>
                    <a:pt x="67" y="65"/>
                  </a:lnTo>
                  <a:lnTo>
                    <a:pt x="80" y="94"/>
                  </a:lnTo>
                  <a:lnTo>
                    <a:pt x="90" y="123"/>
                  </a:lnTo>
                  <a:lnTo>
                    <a:pt x="99" y="152"/>
                  </a:lnTo>
                  <a:lnTo>
                    <a:pt x="106" y="185"/>
                  </a:lnTo>
                  <a:lnTo>
                    <a:pt x="114" y="222"/>
                  </a:lnTo>
                  <a:lnTo>
                    <a:pt x="123" y="265"/>
                  </a:lnTo>
                  <a:lnTo>
                    <a:pt x="86" y="275"/>
                  </a:lnTo>
                  <a:lnTo>
                    <a:pt x="85" y="233"/>
                  </a:lnTo>
                  <a:lnTo>
                    <a:pt x="81" y="198"/>
                  </a:lnTo>
                  <a:lnTo>
                    <a:pt x="74" y="167"/>
                  </a:lnTo>
                  <a:lnTo>
                    <a:pt x="65" y="138"/>
                  </a:lnTo>
                  <a:lnTo>
                    <a:pt x="52" y="111"/>
                  </a:lnTo>
                  <a:lnTo>
                    <a:pt x="37" y="83"/>
                  </a:lnTo>
                  <a:lnTo>
                    <a:pt x="20" y="52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41" name="Freeform 104"/>
            <p:cNvSpPr>
              <a:spLocks/>
            </p:cNvSpPr>
            <p:nvPr/>
          </p:nvSpPr>
          <p:spPr bwMode="auto">
            <a:xfrm>
              <a:off x="731" y="2710"/>
              <a:ext cx="10" cy="74"/>
            </a:xfrm>
            <a:custGeom>
              <a:avLst/>
              <a:gdLst>
                <a:gd name="T0" fmla="*/ 0 w 38"/>
                <a:gd name="T1" fmla="*/ 0 h 297"/>
                <a:gd name="T2" fmla="*/ 0 w 38"/>
                <a:gd name="T3" fmla="*/ 0 h 297"/>
                <a:gd name="T4" fmla="*/ 0 w 38"/>
                <a:gd name="T5" fmla="*/ 0 h 297"/>
                <a:gd name="T6" fmla="*/ 0 w 38"/>
                <a:gd name="T7" fmla="*/ 0 h 297"/>
                <a:gd name="T8" fmla="*/ 0 w 38"/>
                <a:gd name="T9" fmla="*/ 0 h 297"/>
                <a:gd name="T10" fmla="*/ 0 w 38"/>
                <a:gd name="T11" fmla="*/ 0 h 297"/>
                <a:gd name="T12" fmla="*/ 0 w 38"/>
                <a:gd name="T13" fmla="*/ 0 h 297"/>
                <a:gd name="T14" fmla="*/ 0 w 38"/>
                <a:gd name="T15" fmla="*/ 0 h 297"/>
                <a:gd name="T16" fmla="*/ 0 w 38"/>
                <a:gd name="T17" fmla="*/ 0 h 297"/>
                <a:gd name="T18" fmla="*/ 0 w 38"/>
                <a:gd name="T19" fmla="*/ 0 h 297"/>
                <a:gd name="T20" fmla="*/ 0 w 38"/>
                <a:gd name="T21" fmla="*/ 0 h 2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97"/>
                <a:gd name="T35" fmla="*/ 38 w 38"/>
                <a:gd name="T36" fmla="*/ 297 h 2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97">
                  <a:moveTo>
                    <a:pt x="25" y="0"/>
                  </a:moveTo>
                  <a:lnTo>
                    <a:pt x="30" y="70"/>
                  </a:lnTo>
                  <a:lnTo>
                    <a:pt x="34" y="139"/>
                  </a:lnTo>
                  <a:lnTo>
                    <a:pt x="37" y="209"/>
                  </a:lnTo>
                  <a:lnTo>
                    <a:pt x="38" y="279"/>
                  </a:lnTo>
                  <a:lnTo>
                    <a:pt x="6" y="297"/>
                  </a:lnTo>
                  <a:lnTo>
                    <a:pt x="9" y="220"/>
                  </a:lnTo>
                  <a:lnTo>
                    <a:pt x="10" y="154"/>
                  </a:lnTo>
                  <a:lnTo>
                    <a:pt x="8" y="89"/>
                  </a:lnTo>
                  <a:lnTo>
                    <a:pt x="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42" name="Freeform 105"/>
            <p:cNvSpPr>
              <a:spLocks/>
            </p:cNvSpPr>
            <p:nvPr/>
          </p:nvSpPr>
          <p:spPr bwMode="auto">
            <a:xfrm>
              <a:off x="431" y="2642"/>
              <a:ext cx="41" cy="66"/>
            </a:xfrm>
            <a:custGeom>
              <a:avLst/>
              <a:gdLst>
                <a:gd name="T0" fmla="*/ 0 w 164"/>
                <a:gd name="T1" fmla="*/ 0 h 264"/>
                <a:gd name="T2" fmla="*/ 0 w 164"/>
                <a:gd name="T3" fmla="*/ 0 h 264"/>
                <a:gd name="T4" fmla="*/ 0 w 164"/>
                <a:gd name="T5" fmla="*/ 0 h 264"/>
                <a:gd name="T6" fmla="*/ 0 w 164"/>
                <a:gd name="T7" fmla="*/ 0 h 264"/>
                <a:gd name="T8" fmla="*/ 0 w 164"/>
                <a:gd name="T9" fmla="*/ 0 h 264"/>
                <a:gd name="T10" fmla="*/ 0 w 164"/>
                <a:gd name="T11" fmla="*/ 0 h 264"/>
                <a:gd name="T12" fmla="*/ 0 w 164"/>
                <a:gd name="T13" fmla="*/ 0 h 264"/>
                <a:gd name="T14" fmla="*/ 0 w 164"/>
                <a:gd name="T15" fmla="*/ 0 h 264"/>
                <a:gd name="T16" fmla="*/ 0 w 164"/>
                <a:gd name="T17" fmla="*/ 0 h 264"/>
                <a:gd name="T18" fmla="*/ 0 w 164"/>
                <a:gd name="T19" fmla="*/ 0 h 264"/>
                <a:gd name="T20" fmla="*/ 0 w 164"/>
                <a:gd name="T21" fmla="*/ 0 h 264"/>
                <a:gd name="T22" fmla="*/ 0 w 164"/>
                <a:gd name="T23" fmla="*/ 0 h 264"/>
                <a:gd name="T24" fmla="*/ 0 w 164"/>
                <a:gd name="T25" fmla="*/ 0 h 264"/>
                <a:gd name="T26" fmla="*/ 0 w 164"/>
                <a:gd name="T27" fmla="*/ 0 h 264"/>
                <a:gd name="T28" fmla="*/ 0 w 164"/>
                <a:gd name="T29" fmla="*/ 0 h 264"/>
                <a:gd name="T30" fmla="*/ 0 w 164"/>
                <a:gd name="T31" fmla="*/ 0 h 264"/>
                <a:gd name="T32" fmla="*/ 0 w 164"/>
                <a:gd name="T33" fmla="*/ 0 h 264"/>
                <a:gd name="T34" fmla="*/ 0 w 164"/>
                <a:gd name="T35" fmla="*/ 0 h 264"/>
                <a:gd name="T36" fmla="*/ 0 w 164"/>
                <a:gd name="T37" fmla="*/ 0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264"/>
                <a:gd name="T59" fmla="*/ 164 w 164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264">
                  <a:moveTo>
                    <a:pt x="164" y="5"/>
                  </a:moveTo>
                  <a:lnTo>
                    <a:pt x="137" y="34"/>
                  </a:lnTo>
                  <a:lnTo>
                    <a:pt x="117" y="62"/>
                  </a:lnTo>
                  <a:lnTo>
                    <a:pt x="102" y="92"/>
                  </a:lnTo>
                  <a:lnTo>
                    <a:pt x="89" y="122"/>
                  </a:lnTo>
                  <a:lnTo>
                    <a:pt x="79" y="155"/>
                  </a:lnTo>
                  <a:lnTo>
                    <a:pt x="69" y="189"/>
                  </a:lnTo>
                  <a:lnTo>
                    <a:pt x="57" y="225"/>
                  </a:lnTo>
                  <a:lnTo>
                    <a:pt x="42" y="264"/>
                  </a:lnTo>
                  <a:lnTo>
                    <a:pt x="0" y="253"/>
                  </a:lnTo>
                  <a:lnTo>
                    <a:pt x="9" y="218"/>
                  </a:lnTo>
                  <a:lnTo>
                    <a:pt x="19" y="185"/>
                  </a:lnTo>
                  <a:lnTo>
                    <a:pt x="33" y="153"/>
                  </a:lnTo>
                  <a:lnTo>
                    <a:pt x="47" y="122"/>
                  </a:lnTo>
                  <a:lnTo>
                    <a:pt x="63" y="91"/>
                  </a:lnTo>
                  <a:lnTo>
                    <a:pt x="80" y="61"/>
                  </a:lnTo>
                  <a:lnTo>
                    <a:pt x="99" y="31"/>
                  </a:lnTo>
                  <a:lnTo>
                    <a:pt x="118" y="0"/>
                  </a:lnTo>
                  <a:lnTo>
                    <a:pt x="164" y="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43" name="Freeform 106"/>
            <p:cNvSpPr>
              <a:spLocks/>
            </p:cNvSpPr>
            <p:nvPr/>
          </p:nvSpPr>
          <p:spPr bwMode="auto">
            <a:xfrm>
              <a:off x="425" y="2492"/>
              <a:ext cx="55" cy="143"/>
            </a:xfrm>
            <a:custGeom>
              <a:avLst/>
              <a:gdLst>
                <a:gd name="T0" fmla="*/ 0 w 219"/>
                <a:gd name="T1" fmla="*/ 0 h 573"/>
                <a:gd name="T2" fmla="*/ 0 w 219"/>
                <a:gd name="T3" fmla="*/ 0 h 573"/>
                <a:gd name="T4" fmla="*/ 0 w 219"/>
                <a:gd name="T5" fmla="*/ 0 h 573"/>
                <a:gd name="T6" fmla="*/ 0 w 219"/>
                <a:gd name="T7" fmla="*/ 0 h 573"/>
                <a:gd name="T8" fmla="*/ 0 w 219"/>
                <a:gd name="T9" fmla="*/ 0 h 573"/>
                <a:gd name="T10" fmla="*/ 0 w 219"/>
                <a:gd name="T11" fmla="*/ 0 h 573"/>
                <a:gd name="T12" fmla="*/ 0 w 219"/>
                <a:gd name="T13" fmla="*/ 0 h 573"/>
                <a:gd name="T14" fmla="*/ 0 w 219"/>
                <a:gd name="T15" fmla="*/ 0 h 573"/>
                <a:gd name="T16" fmla="*/ 0 w 219"/>
                <a:gd name="T17" fmla="*/ 0 h 573"/>
                <a:gd name="T18" fmla="*/ 0 w 219"/>
                <a:gd name="T19" fmla="*/ 0 h 573"/>
                <a:gd name="T20" fmla="*/ 0 w 219"/>
                <a:gd name="T21" fmla="*/ 0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573"/>
                <a:gd name="T35" fmla="*/ 219 w 219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573">
                  <a:moveTo>
                    <a:pt x="50" y="74"/>
                  </a:moveTo>
                  <a:lnTo>
                    <a:pt x="44" y="208"/>
                  </a:lnTo>
                  <a:lnTo>
                    <a:pt x="82" y="377"/>
                  </a:lnTo>
                  <a:lnTo>
                    <a:pt x="219" y="573"/>
                  </a:lnTo>
                  <a:lnTo>
                    <a:pt x="163" y="560"/>
                  </a:lnTo>
                  <a:lnTo>
                    <a:pt x="88" y="460"/>
                  </a:lnTo>
                  <a:lnTo>
                    <a:pt x="25" y="327"/>
                  </a:lnTo>
                  <a:lnTo>
                    <a:pt x="0" y="194"/>
                  </a:lnTo>
                  <a:lnTo>
                    <a:pt x="0" y="88"/>
                  </a:lnTo>
                  <a:lnTo>
                    <a:pt x="63" y="0"/>
                  </a:lnTo>
                  <a:lnTo>
                    <a:pt x="50" y="7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44" name="Freeform 107"/>
            <p:cNvSpPr>
              <a:spLocks/>
            </p:cNvSpPr>
            <p:nvPr/>
          </p:nvSpPr>
          <p:spPr bwMode="auto">
            <a:xfrm>
              <a:off x="527" y="2440"/>
              <a:ext cx="23" cy="199"/>
            </a:xfrm>
            <a:custGeom>
              <a:avLst/>
              <a:gdLst>
                <a:gd name="T0" fmla="*/ 0 w 93"/>
                <a:gd name="T1" fmla="*/ 0 h 796"/>
                <a:gd name="T2" fmla="*/ 0 w 93"/>
                <a:gd name="T3" fmla="*/ 0 h 796"/>
                <a:gd name="T4" fmla="*/ 0 w 93"/>
                <a:gd name="T5" fmla="*/ 0 h 796"/>
                <a:gd name="T6" fmla="*/ 0 w 93"/>
                <a:gd name="T7" fmla="*/ 0 h 796"/>
                <a:gd name="T8" fmla="*/ 0 w 93"/>
                <a:gd name="T9" fmla="*/ 0 h 796"/>
                <a:gd name="T10" fmla="*/ 0 w 93"/>
                <a:gd name="T11" fmla="*/ 1 h 796"/>
                <a:gd name="T12" fmla="*/ 0 w 93"/>
                <a:gd name="T13" fmla="*/ 1 h 796"/>
                <a:gd name="T14" fmla="*/ 0 w 93"/>
                <a:gd name="T15" fmla="*/ 1 h 796"/>
                <a:gd name="T16" fmla="*/ 0 w 93"/>
                <a:gd name="T17" fmla="*/ 1 h 796"/>
                <a:gd name="T18" fmla="*/ 0 w 93"/>
                <a:gd name="T19" fmla="*/ 1 h 796"/>
                <a:gd name="T20" fmla="*/ 0 w 93"/>
                <a:gd name="T21" fmla="*/ 1 h 796"/>
                <a:gd name="T22" fmla="*/ 0 w 93"/>
                <a:gd name="T23" fmla="*/ 1 h 796"/>
                <a:gd name="T24" fmla="*/ 0 w 93"/>
                <a:gd name="T25" fmla="*/ 1 h 796"/>
                <a:gd name="T26" fmla="*/ 0 w 93"/>
                <a:gd name="T27" fmla="*/ 1 h 796"/>
                <a:gd name="T28" fmla="*/ 0 w 93"/>
                <a:gd name="T29" fmla="*/ 1 h 796"/>
                <a:gd name="T30" fmla="*/ 0 w 93"/>
                <a:gd name="T31" fmla="*/ 0 h 796"/>
                <a:gd name="T32" fmla="*/ 0 w 93"/>
                <a:gd name="T33" fmla="*/ 0 h 796"/>
                <a:gd name="T34" fmla="*/ 0 w 93"/>
                <a:gd name="T35" fmla="*/ 0 h 796"/>
                <a:gd name="T36" fmla="*/ 0 w 93"/>
                <a:gd name="T37" fmla="*/ 0 h 7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96"/>
                <a:gd name="T59" fmla="*/ 93 w 93"/>
                <a:gd name="T60" fmla="*/ 796 h 7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96">
                  <a:moveTo>
                    <a:pt x="63" y="0"/>
                  </a:moveTo>
                  <a:lnTo>
                    <a:pt x="28" y="49"/>
                  </a:lnTo>
                  <a:lnTo>
                    <a:pt x="14" y="141"/>
                  </a:lnTo>
                  <a:lnTo>
                    <a:pt x="5" y="233"/>
                  </a:lnTo>
                  <a:lnTo>
                    <a:pt x="0" y="322"/>
                  </a:lnTo>
                  <a:lnTo>
                    <a:pt x="0" y="411"/>
                  </a:lnTo>
                  <a:lnTo>
                    <a:pt x="5" y="500"/>
                  </a:lnTo>
                  <a:lnTo>
                    <a:pt x="14" y="591"/>
                  </a:lnTo>
                  <a:lnTo>
                    <a:pt x="29" y="684"/>
                  </a:lnTo>
                  <a:lnTo>
                    <a:pt x="49" y="782"/>
                  </a:lnTo>
                  <a:lnTo>
                    <a:pt x="93" y="796"/>
                  </a:lnTo>
                  <a:lnTo>
                    <a:pt x="65" y="698"/>
                  </a:lnTo>
                  <a:lnTo>
                    <a:pt x="47" y="591"/>
                  </a:lnTo>
                  <a:lnTo>
                    <a:pt x="35" y="481"/>
                  </a:lnTo>
                  <a:lnTo>
                    <a:pt x="32" y="371"/>
                  </a:lnTo>
                  <a:lnTo>
                    <a:pt x="33" y="264"/>
                  </a:lnTo>
                  <a:lnTo>
                    <a:pt x="39" y="164"/>
                  </a:lnTo>
                  <a:lnTo>
                    <a:pt x="49" y="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45" name="Freeform 108"/>
            <p:cNvSpPr>
              <a:spLocks/>
            </p:cNvSpPr>
            <p:nvPr/>
          </p:nvSpPr>
          <p:spPr bwMode="auto">
            <a:xfrm>
              <a:off x="634" y="2448"/>
              <a:ext cx="19" cy="185"/>
            </a:xfrm>
            <a:custGeom>
              <a:avLst/>
              <a:gdLst>
                <a:gd name="T0" fmla="*/ 0 w 78"/>
                <a:gd name="T1" fmla="*/ 0 h 741"/>
                <a:gd name="T2" fmla="*/ 0 w 78"/>
                <a:gd name="T3" fmla="*/ 0 h 741"/>
                <a:gd name="T4" fmla="*/ 0 w 78"/>
                <a:gd name="T5" fmla="*/ 0 h 741"/>
                <a:gd name="T6" fmla="*/ 0 w 78"/>
                <a:gd name="T7" fmla="*/ 0 h 741"/>
                <a:gd name="T8" fmla="*/ 0 w 78"/>
                <a:gd name="T9" fmla="*/ 0 h 741"/>
                <a:gd name="T10" fmla="*/ 0 w 78"/>
                <a:gd name="T11" fmla="*/ 0 h 741"/>
                <a:gd name="T12" fmla="*/ 0 w 78"/>
                <a:gd name="T13" fmla="*/ 0 h 741"/>
                <a:gd name="T14" fmla="*/ 0 w 78"/>
                <a:gd name="T15" fmla="*/ 0 h 741"/>
                <a:gd name="T16" fmla="*/ 0 w 78"/>
                <a:gd name="T17" fmla="*/ 1 h 741"/>
                <a:gd name="T18" fmla="*/ 0 w 78"/>
                <a:gd name="T19" fmla="*/ 1 h 741"/>
                <a:gd name="T20" fmla="*/ 0 w 78"/>
                <a:gd name="T21" fmla="*/ 0 h 741"/>
                <a:gd name="T22" fmla="*/ 0 w 78"/>
                <a:gd name="T23" fmla="*/ 0 h 741"/>
                <a:gd name="T24" fmla="*/ 0 w 78"/>
                <a:gd name="T25" fmla="*/ 0 h 741"/>
                <a:gd name="T26" fmla="*/ 0 w 78"/>
                <a:gd name="T27" fmla="*/ 0 h 741"/>
                <a:gd name="T28" fmla="*/ 0 w 78"/>
                <a:gd name="T29" fmla="*/ 0 h 741"/>
                <a:gd name="T30" fmla="*/ 0 w 78"/>
                <a:gd name="T31" fmla="*/ 0 h 7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741"/>
                <a:gd name="T50" fmla="*/ 78 w 78"/>
                <a:gd name="T51" fmla="*/ 741 h 7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741">
                  <a:moveTo>
                    <a:pt x="33" y="0"/>
                  </a:moveTo>
                  <a:lnTo>
                    <a:pt x="43" y="95"/>
                  </a:lnTo>
                  <a:lnTo>
                    <a:pt x="49" y="188"/>
                  </a:lnTo>
                  <a:lnTo>
                    <a:pt x="51" y="279"/>
                  </a:lnTo>
                  <a:lnTo>
                    <a:pt x="48" y="371"/>
                  </a:lnTo>
                  <a:lnTo>
                    <a:pt x="42" y="462"/>
                  </a:lnTo>
                  <a:lnTo>
                    <a:pt x="32" y="554"/>
                  </a:lnTo>
                  <a:lnTo>
                    <a:pt x="18" y="647"/>
                  </a:lnTo>
                  <a:lnTo>
                    <a:pt x="0" y="741"/>
                  </a:lnTo>
                  <a:lnTo>
                    <a:pt x="46" y="733"/>
                  </a:lnTo>
                  <a:lnTo>
                    <a:pt x="71" y="534"/>
                  </a:lnTo>
                  <a:lnTo>
                    <a:pt x="77" y="405"/>
                  </a:lnTo>
                  <a:lnTo>
                    <a:pt x="78" y="297"/>
                  </a:lnTo>
                  <a:lnTo>
                    <a:pt x="74" y="193"/>
                  </a:lnTo>
                  <a:lnTo>
                    <a:pt x="69" y="7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46" name="Freeform 109"/>
            <p:cNvSpPr>
              <a:spLocks/>
            </p:cNvSpPr>
            <p:nvPr/>
          </p:nvSpPr>
          <p:spPr bwMode="auto">
            <a:xfrm>
              <a:off x="421" y="2699"/>
              <a:ext cx="318" cy="38"/>
            </a:xfrm>
            <a:custGeom>
              <a:avLst/>
              <a:gdLst>
                <a:gd name="T0" fmla="*/ 0 w 1274"/>
                <a:gd name="T1" fmla="*/ 0 h 150"/>
                <a:gd name="T2" fmla="*/ 0 w 1274"/>
                <a:gd name="T3" fmla="*/ 0 h 150"/>
                <a:gd name="T4" fmla="*/ 0 w 1274"/>
                <a:gd name="T5" fmla="*/ 0 h 150"/>
                <a:gd name="T6" fmla="*/ 0 w 1274"/>
                <a:gd name="T7" fmla="*/ 0 h 150"/>
                <a:gd name="T8" fmla="*/ 0 w 1274"/>
                <a:gd name="T9" fmla="*/ 0 h 150"/>
                <a:gd name="T10" fmla="*/ 0 w 1274"/>
                <a:gd name="T11" fmla="*/ 0 h 150"/>
                <a:gd name="T12" fmla="*/ 0 w 1274"/>
                <a:gd name="T13" fmla="*/ 0 h 150"/>
                <a:gd name="T14" fmla="*/ 0 w 1274"/>
                <a:gd name="T15" fmla="*/ 0 h 150"/>
                <a:gd name="T16" fmla="*/ 1 w 1274"/>
                <a:gd name="T17" fmla="*/ 0 h 150"/>
                <a:gd name="T18" fmla="*/ 1 w 1274"/>
                <a:gd name="T19" fmla="*/ 0 h 150"/>
                <a:gd name="T20" fmla="*/ 1 w 1274"/>
                <a:gd name="T21" fmla="*/ 0 h 150"/>
                <a:gd name="T22" fmla="*/ 1 w 1274"/>
                <a:gd name="T23" fmla="*/ 0 h 150"/>
                <a:gd name="T24" fmla="*/ 1 w 1274"/>
                <a:gd name="T25" fmla="*/ 0 h 150"/>
                <a:gd name="T26" fmla="*/ 1 w 1274"/>
                <a:gd name="T27" fmla="*/ 0 h 150"/>
                <a:gd name="T28" fmla="*/ 1 w 1274"/>
                <a:gd name="T29" fmla="*/ 0 h 150"/>
                <a:gd name="T30" fmla="*/ 1 w 1274"/>
                <a:gd name="T31" fmla="*/ 0 h 150"/>
                <a:gd name="T32" fmla="*/ 1 w 1274"/>
                <a:gd name="T33" fmla="*/ 0 h 150"/>
                <a:gd name="T34" fmla="*/ 1 w 1274"/>
                <a:gd name="T35" fmla="*/ 0 h 150"/>
                <a:gd name="T36" fmla="*/ 1 w 1274"/>
                <a:gd name="T37" fmla="*/ 0 h 150"/>
                <a:gd name="T38" fmla="*/ 1 w 1274"/>
                <a:gd name="T39" fmla="*/ 0 h 150"/>
                <a:gd name="T40" fmla="*/ 1 w 1274"/>
                <a:gd name="T41" fmla="*/ 0 h 150"/>
                <a:gd name="T42" fmla="*/ 1 w 1274"/>
                <a:gd name="T43" fmla="*/ 0 h 150"/>
                <a:gd name="T44" fmla="*/ 1 w 1274"/>
                <a:gd name="T45" fmla="*/ 0 h 150"/>
                <a:gd name="T46" fmla="*/ 1 w 1274"/>
                <a:gd name="T47" fmla="*/ 0 h 150"/>
                <a:gd name="T48" fmla="*/ 0 w 1274"/>
                <a:gd name="T49" fmla="*/ 0 h 150"/>
                <a:gd name="T50" fmla="*/ 0 w 1274"/>
                <a:gd name="T51" fmla="*/ 0 h 150"/>
                <a:gd name="T52" fmla="*/ 0 w 1274"/>
                <a:gd name="T53" fmla="*/ 0 h 150"/>
                <a:gd name="T54" fmla="*/ 0 w 1274"/>
                <a:gd name="T55" fmla="*/ 0 h 150"/>
                <a:gd name="T56" fmla="*/ 0 w 1274"/>
                <a:gd name="T57" fmla="*/ 0 h 150"/>
                <a:gd name="T58" fmla="*/ 0 w 1274"/>
                <a:gd name="T59" fmla="*/ 0 h 150"/>
                <a:gd name="T60" fmla="*/ 0 w 1274"/>
                <a:gd name="T61" fmla="*/ 0 h 150"/>
                <a:gd name="T62" fmla="*/ 0 w 1274"/>
                <a:gd name="T63" fmla="*/ 0 h 150"/>
                <a:gd name="T64" fmla="*/ 0 w 1274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4"/>
                <a:gd name="T100" fmla="*/ 0 h 150"/>
                <a:gd name="T101" fmla="*/ 1274 w 1274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4" h="150">
                  <a:moveTo>
                    <a:pt x="20" y="27"/>
                  </a:moveTo>
                  <a:lnTo>
                    <a:pt x="65" y="39"/>
                  </a:lnTo>
                  <a:lnTo>
                    <a:pt x="110" y="49"/>
                  </a:lnTo>
                  <a:lnTo>
                    <a:pt x="154" y="57"/>
                  </a:lnTo>
                  <a:lnTo>
                    <a:pt x="196" y="66"/>
                  </a:lnTo>
                  <a:lnTo>
                    <a:pt x="239" y="74"/>
                  </a:lnTo>
                  <a:lnTo>
                    <a:pt x="282" y="81"/>
                  </a:lnTo>
                  <a:lnTo>
                    <a:pt x="323" y="87"/>
                  </a:lnTo>
                  <a:lnTo>
                    <a:pt x="364" y="94"/>
                  </a:lnTo>
                  <a:lnTo>
                    <a:pt x="406" y="98"/>
                  </a:lnTo>
                  <a:lnTo>
                    <a:pt x="446" y="103"/>
                  </a:lnTo>
                  <a:lnTo>
                    <a:pt x="486" y="105"/>
                  </a:lnTo>
                  <a:lnTo>
                    <a:pt x="525" y="108"/>
                  </a:lnTo>
                  <a:lnTo>
                    <a:pt x="563" y="110"/>
                  </a:lnTo>
                  <a:lnTo>
                    <a:pt x="602" y="110"/>
                  </a:lnTo>
                  <a:lnTo>
                    <a:pt x="641" y="111"/>
                  </a:lnTo>
                  <a:lnTo>
                    <a:pt x="679" y="110"/>
                  </a:lnTo>
                  <a:lnTo>
                    <a:pt x="716" y="109"/>
                  </a:lnTo>
                  <a:lnTo>
                    <a:pt x="754" y="108"/>
                  </a:lnTo>
                  <a:lnTo>
                    <a:pt x="791" y="104"/>
                  </a:lnTo>
                  <a:lnTo>
                    <a:pt x="828" y="101"/>
                  </a:lnTo>
                  <a:lnTo>
                    <a:pt x="865" y="96"/>
                  </a:lnTo>
                  <a:lnTo>
                    <a:pt x="902" y="91"/>
                  </a:lnTo>
                  <a:lnTo>
                    <a:pt x="938" y="86"/>
                  </a:lnTo>
                  <a:lnTo>
                    <a:pt x="974" y="79"/>
                  </a:lnTo>
                  <a:lnTo>
                    <a:pt x="1011" y="72"/>
                  </a:lnTo>
                  <a:lnTo>
                    <a:pt x="1047" y="64"/>
                  </a:lnTo>
                  <a:lnTo>
                    <a:pt x="1083" y="55"/>
                  </a:lnTo>
                  <a:lnTo>
                    <a:pt x="1119" y="45"/>
                  </a:lnTo>
                  <a:lnTo>
                    <a:pt x="1156" y="35"/>
                  </a:lnTo>
                  <a:lnTo>
                    <a:pt x="1192" y="24"/>
                  </a:lnTo>
                  <a:lnTo>
                    <a:pt x="1228" y="12"/>
                  </a:lnTo>
                  <a:lnTo>
                    <a:pt x="1265" y="0"/>
                  </a:lnTo>
                  <a:lnTo>
                    <a:pt x="1274" y="49"/>
                  </a:lnTo>
                  <a:lnTo>
                    <a:pt x="1231" y="62"/>
                  </a:lnTo>
                  <a:lnTo>
                    <a:pt x="1188" y="75"/>
                  </a:lnTo>
                  <a:lnTo>
                    <a:pt x="1147" y="86"/>
                  </a:lnTo>
                  <a:lnTo>
                    <a:pt x="1106" y="96"/>
                  </a:lnTo>
                  <a:lnTo>
                    <a:pt x="1066" y="105"/>
                  </a:lnTo>
                  <a:lnTo>
                    <a:pt x="1026" y="114"/>
                  </a:lnTo>
                  <a:lnTo>
                    <a:pt x="985" y="121"/>
                  </a:lnTo>
                  <a:lnTo>
                    <a:pt x="947" y="128"/>
                  </a:lnTo>
                  <a:lnTo>
                    <a:pt x="907" y="134"/>
                  </a:lnTo>
                  <a:lnTo>
                    <a:pt x="869" y="139"/>
                  </a:lnTo>
                  <a:lnTo>
                    <a:pt x="830" y="143"/>
                  </a:lnTo>
                  <a:lnTo>
                    <a:pt x="791" y="145"/>
                  </a:lnTo>
                  <a:lnTo>
                    <a:pt x="754" y="148"/>
                  </a:lnTo>
                  <a:lnTo>
                    <a:pt x="716" y="149"/>
                  </a:lnTo>
                  <a:lnTo>
                    <a:pt x="677" y="150"/>
                  </a:lnTo>
                  <a:lnTo>
                    <a:pt x="640" y="150"/>
                  </a:lnTo>
                  <a:lnTo>
                    <a:pt x="602" y="149"/>
                  </a:lnTo>
                  <a:lnTo>
                    <a:pt x="565" y="148"/>
                  </a:lnTo>
                  <a:lnTo>
                    <a:pt x="526" y="146"/>
                  </a:lnTo>
                  <a:lnTo>
                    <a:pt x="488" y="143"/>
                  </a:lnTo>
                  <a:lnTo>
                    <a:pt x="449" y="140"/>
                  </a:lnTo>
                  <a:lnTo>
                    <a:pt x="411" y="136"/>
                  </a:lnTo>
                  <a:lnTo>
                    <a:pt x="372" y="131"/>
                  </a:lnTo>
                  <a:lnTo>
                    <a:pt x="332" y="126"/>
                  </a:lnTo>
                  <a:lnTo>
                    <a:pt x="293" y="120"/>
                  </a:lnTo>
                  <a:lnTo>
                    <a:pt x="253" y="114"/>
                  </a:lnTo>
                  <a:lnTo>
                    <a:pt x="211" y="108"/>
                  </a:lnTo>
                  <a:lnTo>
                    <a:pt x="170" y="100"/>
                  </a:lnTo>
                  <a:lnTo>
                    <a:pt x="129" y="92"/>
                  </a:lnTo>
                  <a:lnTo>
                    <a:pt x="86" y="85"/>
                  </a:lnTo>
                  <a:lnTo>
                    <a:pt x="44" y="76"/>
                  </a:lnTo>
                  <a:lnTo>
                    <a:pt x="0" y="6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47" name="Freeform 110"/>
            <p:cNvSpPr>
              <a:spLocks/>
            </p:cNvSpPr>
            <p:nvPr/>
          </p:nvSpPr>
          <p:spPr bwMode="auto">
            <a:xfrm>
              <a:off x="418" y="2779"/>
              <a:ext cx="321" cy="46"/>
            </a:xfrm>
            <a:custGeom>
              <a:avLst/>
              <a:gdLst>
                <a:gd name="T0" fmla="*/ 0 w 1283"/>
                <a:gd name="T1" fmla="*/ 0 h 183"/>
                <a:gd name="T2" fmla="*/ 0 w 1283"/>
                <a:gd name="T3" fmla="*/ 0 h 183"/>
                <a:gd name="T4" fmla="*/ 0 w 1283"/>
                <a:gd name="T5" fmla="*/ 0 h 183"/>
                <a:gd name="T6" fmla="*/ 0 w 1283"/>
                <a:gd name="T7" fmla="*/ 0 h 183"/>
                <a:gd name="T8" fmla="*/ 1 w 1283"/>
                <a:gd name="T9" fmla="*/ 0 h 183"/>
                <a:gd name="T10" fmla="*/ 1 w 1283"/>
                <a:gd name="T11" fmla="*/ 0 h 183"/>
                <a:gd name="T12" fmla="*/ 1 w 1283"/>
                <a:gd name="T13" fmla="*/ 0 h 183"/>
                <a:gd name="T14" fmla="*/ 1 w 1283"/>
                <a:gd name="T15" fmla="*/ 0 h 183"/>
                <a:gd name="T16" fmla="*/ 1 w 1283"/>
                <a:gd name="T17" fmla="*/ 0 h 183"/>
                <a:gd name="T18" fmla="*/ 1 w 1283"/>
                <a:gd name="T19" fmla="*/ 0 h 183"/>
                <a:gd name="T20" fmla="*/ 1 w 1283"/>
                <a:gd name="T21" fmla="*/ 0 h 183"/>
                <a:gd name="T22" fmla="*/ 1 w 1283"/>
                <a:gd name="T23" fmla="*/ 0 h 183"/>
                <a:gd name="T24" fmla="*/ 1 w 1283"/>
                <a:gd name="T25" fmla="*/ 0 h 183"/>
                <a:gd name="T26" fmla="*/ 1 w 1283"/>
                <a:gd name="T27" fmla="*/ 0 h 183"/>
                <a:gd name="T28" fmla="*/ 1 w 1283"/>
                <a:gd name="T29" fmla="*/ 0 h 183"/>
                <a:gd name="T30" fmla="*/ 1 w 1283"/>
                <a:gd name="T31" fmla="*/ 0 h 183"/>
                <a:gd name="T32" fmla="*/ 1 w 1283"/>
                <a:gd name="T33" fmla="*/ 0 h 183"/>
                <a:gd name="T34" fmla="*/ 1 w 1283"/>
                <a:gd name="T35" fmla="*/ 0 h 183"/>
                <a:gd name="T36" fmla="*/ 1 w 1283"/>
                <a:gd name="T37" fmla="*/ 0 h 183"/>
                <a:gd name="T38" fmla="*/ 1 w 1283"/>
                <a:gd name="T39" fmla="*/ 0 h 183"/>
                <a:gd name="T40" fmla="*/ 1 w 1283"/>
                <a:gd name="T41" fmla="*/ 0 h 183"/>
                <a:gd name="T42" fmla="*/ 1 w 1283"/>
                <a:gd name="T43" fmla="*/ 0 h 183"/>
                <a:gd name="T44" fmla="*/ 1 w 1283"/>
                <a:gd name="T45" fmla="*/ 0 h 183"/>
                <a:gd name="T46" fmla="*/ 1 w 1283"/>
                <a:gd name="T47" fmla="*/ 0 h 183"/>
                <a:gd name="T48" fmla="*/ 1 w 1283"/>
                <a:gd name="T49" fmla="*/ 0 h 183"/>
                <a:gd name="T50" fmla="*/ 1 w 1283"/>
                <a:gd name="T51" fmla="*/ 0 h 183"/>
                <a:gd name="T52" fmla="*/ 1 w 1283"/>
                <a:gd name="T53" fmla="*/ 0 h 183"/>
                <a:gd name="T54" fmla="*/ 1 w 1283"/>
                <a:gd name="T55" fmla="*/ 0 h 183"/>
                <a:gd name="T56" fmla="*/ 0 w 1283"/>
                <a:gd name="T57" fmla="*/ 0 h 183"/>
                <a:gd name="T58" fmla="*/ 0 w 1283"/>
                <a:gd name="T59" fmla="*/ 0 h 183"/>
                <a:gd name="T60" fmla="*/ 0 w 1283"/>
                <a:gd name="T61" fmla="*/ 0 h 183"/>
                <a:gd name="T62" fmla="*/ 0 w 1283"/>
                <a:gd name="T63" fmla="*/ 0 h 183"/>
                <a:gd name="T64" fmla="*/ 0 w 1283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3"/>
                <a:gd name="T100" fmla="*/ 0 h 183"/>
                <a:gd name="T101" fmla="*/ 1283 w 1283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3" h="183">
                  <a:moveTo>
                    <a:pt x="29" y="29"/>
                  </a:moveTo>
                  <a:lnTo>
                    <a:pt x="74" y="41"/>
                  </a:lnTo>
                  <a:lnTo>
                    <a:pt x="119" y="54"/>
                  </a:lnTo>
                  <a:lnTo>
                    <a:pt x="163" y="66"/>
                  </a:lnTo>
                  <a:lnTo>
                    <a:pt x="207" y="76"/>
                  </a:lnTo>
                  <a:lnTo>
                    <a:pt x="249" y="86"/>
                  </a:lnTo>
                  <a:lnTo>
                    <a:pt x="292" y="96"/>
                  </a:lnTo>
                  <a:lnTo>
                    <a:pt x="333" y="104"/>
                  </a:lnTo>
                  <a:lnTo>
                    <a:pt x="374" y="113"/>
                  </a:lnTo>
                  <a:lnTo>
                    <a:pt x="416" y="119"/>
                  </a:lnTo>
                  <a:lnTo>
                    <a:pt x="456" y="125"/>
                  </a:lnTo>
                  <a:lnTo>
                    <a:pt x="496" y="130"/>
                  </a:lnTo>
                  <a:lnTo>
                    <a:pt x="536" y="134"/>
                  </a:lnTo>
                  <a:lnTo>
                    <a:pt x="576" y="138"/>
                  </a:lnTo>
                  <a:lnTo>
                    <a:pt x="615" y="140"/>
                  </a:lnTo>
                  <a:lnTo>
                    <a:pt x="654" y="141"/>
                  </a:lnTo>
                  <a:lnTo>
                    <a:pt x="691" y="141"/>
                  </a:lnTo>
                  <a:lnTo>
                    <a:pt x="730" y="141"/>
                  </a:lnTo>
                  <a:lnTo>
                    <a:pt x="768" y="139"/>
                  </a:lnTo>
                  <a:lnTo>
                    <a:pt x="805" y="136"/>
                  </a:lnTo>
                  <a:lnTo>
                    <a:pt x="843" y="133"/>
                  </a:lnTo>
                  <a:lnTo>
                    <a:pt x="880" y="129"/>
                  </a:lnTo>
                  <a:lnTo>
                    <a:pt x="917" y="123"/>
                  </a:lnTo>
                  <a:lnTo>
                    <a:pt x="954" y="115"/>
                  </a:lnTo>
                  <a:lnTo>
                    <a:pt x="991" y="108"/>
                  </a:lnTo>
                  <a:lnTo>
                    <a:pt x="1027" y="98"/>
                  </a:lnTo>
                  <a:lnTo>
                    <a:pt x="1063" y="88"/>
                  </a:lnTo>
                  <a:lnTo>
                    <a:pt x="1101" y="76"/>
                  </a:lnTo>
                  <a:lnTo>
                    <a:pt x="1137" y="64"/>
                  </a:lnTo>
                  <a:lnTo>
                    <a:pt x="1174" y="50"/>
                  </a:lnTo>
                  <a:lnTo>
                    <a:pt x="1210" y="34"/>
                  </a:lnTo>
                  <a:lnTo>
                    <a:pt x="1246" y="17"/>
                  </a:lnTo>
                  <a:lnTo>
                    <a:pt x="1283" y="0"/>
                  </a:lnTo>
                  <a:lnTo>
                    <a:pt x="1283" y="49"/>
                  </a:lnTo>
                  <a:lnTo>
                    <a:pt x="1240" y="68"/>
                  </a:lnTo>
                  <a:lnTo>
                    <a:pt x="1197" y="85"/>
                  </a:lnTo>
                  <a:lnTo>
                    <a:pt x="1156" y="101"/>
                  </a:lnTo>
                  <a:lnTo>
                    <a:pt x="1115" y="115"/>
                  </a:lnTo>
                  <a:lnTo>
                    <a:pt x="1073" y="129"/>
                  </a:lnTo>
                  <a:lnTo>
                    <a:pt x="1033" y="140"/>
                  </a:lnTo>
                  <a:lnTo>
                    <a:pt x="993" y="149"/>
                  </a:lnTo>
                  <a:lnTo>
                    <a:pt x="953" y="158"/>
                  </a:lnTo>
                  <a:lnTo>
                    <a:pt x="914" y="165"/>
                  </a:lnTo>
                  <a:lnTo>
                    <a:pt x="875" y="172"/>
                  </a:lnTo>
                  <a:lnTo>
                    <a:pt x="837" y="177"/>
                  </a:lnTo>
                  <a:lnTo>
                    <a:pt x="798" y="179"/>
                  </a:lnTo>
                  <a:lnTo>
                    <a:pt x="759" y="182"/>
                  </a:lnTo>
                  <a:lnTo>
                    <a:pt x="721" y="183"/>
                  </a:lnTo>
                  <a:lnTo>
                    <a:pt x="683" y="183"/>
                  </a:lnTo>
                  <a:lnTo>
                    <a:pt x="645" y="183"/>
                  </a:lnTo>
                  <a:lnTo>
                    <a:pt x="606" y="180"/>
                  </a:lnTo>
                  <a:lnTo>
                    <a:pt x="567" y="178"/>
                  </a:lnTo>
                  <a:lnTo>
                    <a:pt x="530" y="174"/>
                  </a:lnTo>
                  <a:lnTo>
                    <a:pt x="491" y="170"/>
                  </a:lnTo>
                  <a:lnTo>
                    <a:pt x="452" y="164"/>
                  </a:lnTo>
                  <a:lnTo>
                    <a:pt x="413" y="159"/>
                  </a:lnTo>
                  <a:lnTo>
                    <a:pt x="373" y="151"/>
                  </a:lnTo>
                  <a:lnTo>
                    <a:pt x="333" y="145"/>
                  </a:lnTo>
                  <a:lnTo>
                    <a:pt x="293" y="136"/>
                  </a:lnTo>
                  <a:lnTo>
                    <a:pt x="253" y="129"/>
                  </a:lnTo>
                  <a:lnTo>
                    <a:pt x="213" y="119"/>
                  </a:lnTo>
                  <a:lnTo>
                    <a:pt x="172" y="110"/>
                  </a:lnTo>
                  <a:lnTo>
                    <a:pt x="129" y="100"/>
                  </a:lnTo>
                  <a:lnTo>
                    <a:pt x="86" y="90"/>
                  </a:lnTo>
                  <a:lnTo>
                    <a:pt x="44" y="80"/>
                  </a:lnTo>
                  <a:lnTo>
                    <a:pt x="0" y="6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111"/>
          <p:cNvGrpSpPr>
            <a:grpSpLocks/>
          </p:cNvGrpSpPr>
          <p:nvPr/>
        </p:nvGrpSpPr>
        <p:grpSpPr bwMode="auto">
          <a:xfrm>
            <a:off x="2916238" y="4437063"/>
            <a:ext cx="766762" cy="769937"/>
            <a:chOff x="346" y="2432"/>
            <a:chExt cx="483" cy="485"/>
          </a:xfrm>
        </p:grpSpPr>
        <p:sp>
          <p:nvSpPr>
            <p:cNvPr id="4182" name="Freeform 112"/>
            <p:cNvSpPr>
              <a:spLocks/>
            </p:cNvSpPr>
            <p:nvPr/>
          </p:nvSpPr>
          <p:spPr bwMode="auto">
            <a:xfrm>
              <a:off x="346" y="2432"/>
              <a:ext cx="483" cy="485"/>
            </a:xfrm>
            <a:custGeom>
              <a:avLst/>
              <a:gdLst>
                <a:gd name="T0" fmla="*/ 1 w 1933"/>
                <a:gd name="T1" fmla="*/ 0 h 1940"/>
                <a:gd name="T2" fmla="*/ 1 w 1933"/>
                <a:gd name="T3" fmla="*/ 0 h 1940"/>
                <a:gd name="T4" fmla="*/ 1 w 1933"/>
                <a:gd name="T5" fmla="*/ 0 h 1940"/>
                <a:gd name="T6" fmla="*/ 1 w 1933"/>
                <a:gd name="T7" fmla="*/ 0 h 1940"/>
                <a:gd name="T8" fmla="*/ 1 w 1933"/>
                <a:gd name="T9" fmla="*/ 0 h 1940"/>
                <a:gd name="T10" fmla="*/ 1 w 1933"/>
                <a:gd name="T11" fmla="*/ 0 h 1940"/>
                <a:gd name="T12" fmla="*/ 2 w 1933"/>
                <a:gd name="T13" fmla="*/ 1 h 1940"/>
                <a:gd name="T14" fmla="*/ 2 w 1933"/>
                <a:gd name="T15" fmla="*/ 1 h 1940"/>
                <a:gd name="T16" fmla="*/ 2 w 1933"/>
                <a:gd name="T17" fmla="*/ 1 h 1940"/>
                <a:gd name="T18" fmla="*/ 2 w 1933"/>
                <a:gd name="T19" fmla="*/ 1 h 1940"/>
                <a:gd name="T20" fmla="*/ 2 w 1933"/>
                <a:gd name="T21" fmla="*/ 1 h 1940"/>
                <a:gd name="T22" fmla="*/ 2 w 1933"/>
                <a:gd name="T23" fmla="*/ 1 h 1940"/>
                <a:gd name="T24" fmla="*/ 2 w 1933"/>
                <a:gd name="T25" fmla="*/ 1 h 1940"/>
                <a:gd name="T26" fmla="*/ 2 w 1933"/>
                <a:gd name="T27" fmla="*/ 2 h 1940"/>
                <a:gd name="T28" fmla="*/ 2 w 1933"/>
                <a:gd name="T29" fmla="*/ 2 h 1940"/>
                <a:gd name="T30" fmla="*/ 1 w 1933"/>
                <a:gd name="T31" fmla="*/ 2 h 1940"/>
                <a:gd name="T32" fmla="*/ 1 w 1933"/>
                <a:gd name="T33" fmla="*/ 2 h 1940"/>
                <a:gd name="T34" fmla="*/ 1 w 1933"/>
                <a:gd name="T35" fmla="*/ 2 h 1940"/>
                <a:gd name="T36" fmla="*/ 1 w 1933"/>
                <a:gd name="T37" fmla="*/ 2 h 1940"/>
                <a:gd name="T38" fmla="*/ 1 w 1933"/>
                <a:gd name="T39" fmla="*/ 2 h 1940"/>
                <a:gd name="T40" fmla="*/ 1 w 1933"/>
                <a:gd name="T41" fmla="*/ 2 h 1940"/>
                <a:gd name="T42" fmla="*/ 1 w 1933"/>
                <a:gd name="T43" fmla="*/ 2 h 1940"/>
                <a:gd name="T44" fmla="*/ 1 w 1933"/>
                <a:gd name="T45" fmla="*/ 2 h 1940"/>
                <a:gd name="T46" fmla="*/ 0 w 1933"/>
                <a:gd name="T47" fmla="*/ 2 h 1940"/>
                <a:gd name="T48" fmla="*/ 0 w 1933"/>
                <a:gd name="T49" fmla="*/ 2 h 1940"/>
                <a:gd name="T50" fmla="*/ 0 w 1933"/>
                <a:gd name="T51" fmla="*/ 2 h 1940"/>
                <a:gd name="T52" fmla="*/ 0 w 1933"/>
                <a:gd name="T53" fmla="*/ 2 h 1940"/>
                <a:gd name="T54" fmla="*/ 0 w 1933"/>
                <a:gd name="T55" fmla="*/ 2 h 1940"/>
                <a:gd name="T56" fmla="*/ 0 w 1933"/>
                <a:gd name="T57" fmla="*/ 2 h 1940"/>
                <a:gd name="T58" fmla="*/ 0 w 1933"/>
                <a:gd name="T59" fmla="*/ 1 h 1940"/>
                <a:gd name="T60" fmla="*/ 0 w 1933"/>
                <a:gd name="T61" fmla="*/ 1 h 1940"/>
                <a:gd name="T62" fmla="*/ 0 w 1933"/>
                <a:gd name="T63" fmla="*/ 1 h 1940"/>
                <a:gd name="T64" fmla="*/ 0 w 1933"/>
                <a:gd name="T65" fmla="*/ 1 h 1940"/>
                <a:gd name="T66" fmla="*/ 0 w 1933"/>
                <a:gd name="T67" fmla="*/ 1 h 1940"/>
                <a:gd name="T68" fmla="*/ 0 w 1933"/>
                <a:gd name="T69" fmla="*/ 1 h 1940"/>
                <a:gd name="T70" fmla="*/ 0 w 1933"/>
                <a:gd name="T71" fmla="*/ 1 h 1940"/>
                <a:gd name="T72" fmla="*/ 0 w 1933"/>
                <a:gd name="T73" fmla="*/ 1 h 1940"/>
                <a:gd name="T74" fmla="*/ 0 w 1933"/>
                <a:gd name="T75" fmla="*/ 0 h 1940"/>
                <a:gd name="T76" fmla="*/ 0 w 1933"/>
                <a:gd name="T77" fmla="*/ 0 h 1940"/>
                <a:gd name="T78" fmla="*/ 0 w 1933"/>
                <a:gd name="T79" fmla="*/ 0 h 1940"/>
                <a:gd name="T80" fmla="*/ 0 w 1933"/>
                <a:gd name="T81" fmla="*/ 0 h 1940"/>
                <a:gd name="T82" fmla="*/ 1 w 1933"/>
                <a:gd name="T83" fmla="*/ 0 h 1940"/>
                <a:gd name="T84" fmla="*/ 1 w 1933"/>
                <a:gd name="T85" fmla="*/ 0 h 1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3"/>
                <a:gd name="T130" fmla="*/ 0 h 1940"/>
                <a:gd name="T131" fmla="*/ 1933 w 1933"/>
                <a:gd name="T132" fmla="*/ 1940 h 1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3" h="1940">
                  <a:moveTo>
                    <a:pt x="967" y="0"/>
                  </a:moveTo>
                  <a:lnTo>
                    <a:pt x="1017" y="1"/>
                  </a:lnTo>
                  <a:lnTo>
                    <a:pt x="1066" y="5"/>
                  </a:lnTo>
                  <a:lnTo>
                    <a:pt x="1114" y="11"/>
                  </a:lnTo>
                  <a:lnTo>
                    <a:pt x="1161" y="20"/>
                  </a:lnTo>
                  <a:lnTo>
                    <a:pt x="1208" y="31"/>
                  </a:lnTo>
                  <a:lnTo>
                    <a:pt x="1254" y="44"/>
                  </a:lnTo>
                  <a:lnTo>
                    <a:pt x="1299" y="59"/>
                  </a:lnTo>
                  <a:lnTo>
                    <a:pt x="1343" y="76"/>
                  </a:lnTo>
                  <a:lnTo>
                    <a:pt x="1386" y="96"/>
                  </a:lnTo>
                  <a:lnTo>
                    <a:pt x="1427" y="118"/>
                  </a:lnTo>
                  <a:lnTo>
                    <a:pt x="1467" y="142"/>
                  </a:lnTo>
                  <a:lnTo>
                    <a:pt x="1507" y="167"/>
                  </a:lnTo>
                  <a:lnTo>
                    <a:pt x="1545" y="194"/>
                  </a:lnTo>
                  <a:lnTo>
                    <a:pt x="1581" y="223"/>
                  </a:lnTo>
                  <a:lnTo>
                    <a:pt x="1616" y="253"/>
                  </a:lnTo>
                  <a:lnTo>
                    <a:pt x="1650" y="286"/>
                  </a:lnTo>
                  <a:lnTo>
                    <a:pt x="1681" y="320"/>
                  </a:lnTo>
                  <a:lnTo>
                    <a:pt x="1713" y="355"/>
                  </a:lnTo>
                  <a:lnTo>
                    <a:pt x="1741" y="391"/>
                  </a:lnTo>
                  <a:lnTo>
                    <a:pt x="1768" y="430"/>
                  </a:lnTo>
                  <a:lnTo>
                    <a:pt x="1793" y="469"/>
                  </a:lnTo>
                  <a:lnTo>
                    <a:pt x="1817" y="509"/>
                  </a:lnTo>
                  <a:lnTo>
                    <a:pt x="1838" y="551"/>
                  </a:lnTo>
                  <a:lnTo>
                    <a:pt x="1857" y="594"/>
                  </a:lnTo>
                  <a:lnTo>
                    <a:pt x="1874" y="638"/>
                  </a:lnTo>
                  <a:lnTo>
                    <a:pt x="1889" y="683"/>
                  </a:lnTo>
                  <a:lnTo>
                    <a:pt x="1903" y="729"/>
                  </a:lnTo>
                  <a:lnTo>
                    <a:pt x="1913" y="776"/>
                  </a:lnTo>
                  <a:lnTo>
                    <a:pt x="1922" y="823"/>
                  </a:lnTo>
                  <a:lnTo>
                    <a:pt x="1928" y="872"/>
                  </a:lnTo>
                  <a:lnTo>
                    <a:pt x="1932" y="921"/>
                  </a:lnTo>
                  <a:lnTo>
                    <a:pt x="1933" y="971"/>
                  </a:lnTo>
                  <a:lnTo>
                    <a:pt x="1932" y="1021"/>
                  </a:lnTo>
                  <a:lnTo>
                    <a:pt x="1928" y="1070"/>
                  </a:lnTo>
                  <a:lnTo>
                    <a:pt x="1922" y="1119"/>
                  </a:lnTo>
                  <a:lnTo>
                    <a:pt x="1913" y="1167"/>
                  </a:lnTo>
                  <a:lnTo>
                    <a:pt x="1903" y="1213"/>
                  </a:lnTo>
                  <a:lnTo>
                    <a:pt x="1889" y="1259"/>
                  </a:lnTo>
                  <a:lnTo>
                    <a:pt x="1874" y="1303"/>
                  </a:lnTo>
                  <a:lnTo>
                    <a:pt x="1857" y="1347"/>
                  </a:lnTo>
                  <a:lnTo>
                    <a:pt x="1838" y="1391"/>
                  </a:lnTo>
                  <a:lnTo>
                    <a:pt x="1817" y="1432"/>
                  </a:lnTo>
                  <a:lnTo>
                    <a:pt x="1793" y="1473"/>
                  </a:lnTo>
                  <a:lnTo>
                    <a:pt x="1768" y="1513"/>
                  </a:lnTo>
                  <a:lnTo>
                    <a:pt x="1741" y="1550"/>
                  </a:lnTo>
                  <a:lnTo>
                    <a:pt x="1713" y="1587"/>
                  </a:lnTo>
                  <a:lnTo>
                    <a:pt x="1681" y="1622"/>
                  </a:lnTo>
                  <a:lnTo>
                    <a:pt x="1650" y="1656"/>
                  </a:lnTo>
                  <a:lnTo>
                    <a:pt x="1616" y="1688"/>
                  </a:lnTo>
                  <a:lnTo>
                    <a:pt x="1581" y="1718"/>
                  </a:lnTo>
                  <a:lnTo>
                    <a:pt x="1545" y="1747"/>
                  </a:lnTo>
                  <a:lnTo>
                    <a:pt x="1507" y="1775"/>
                  </a:lnTo>
                  <a:lnTo>
                    <a:pt x="1467" y="1800"/>
                  </a:lnTo>
                  <a:lnTo>
                    <a:pt x="1427" y="1823"/>
                  </a:lnTo>
                  <a:lnTo>
                    <a:pt x="1386" y="1845"/>
                  </a:lnTo>
                  <a:lnTo>
                    <a:pt x="1343" y="1864"/>
                  </a:lnTo>
                  <a:lnTo>
                    <a:pt x="1299" y="1881"/>
                  </a:lnTo>
                  <a:lnTo>
                    <a:pt x="1254" y="1896"/>
                  </a:lnTo>
                  <a:lnTo>
                    <a:pt x="1208" y="1910"/>
                  </a:lnTo>
                  <a:lnTo>
                    <a:pt x="1161" y="1920"/>
                  </a:lnTo>
                  <a:lnTo>
                    <a:pt x="1114" y="1929"/>
                  </a:lnTo>
                  <a:lnTo>
                    <a:pt x="1066" y="1935"/>
                  </a:lnTo>
                  <a:lnTo>
                    <a:pt x="1017" y="1939"/>
                  </a:lnTo>
                  <a:lnTo>
                    <a:pt x="967" y="1940"/>
                  </a:lnTo>
                  <a:lnTo>
                    <a:pt x="917" y="1939"/>
                  </a:lnTo>
                  <a:lnTo>
                    <a:pt x="868" y="1935"/>
                  </a:lnTo>
                  <a:lnTo>
                    <a:pt x="821" y="1929"/>
                  </a:lnTo>
                  <a:lnTo>
                    <a:pt x="773" y="1920"/>
                  </a:lnTo>
                  <a:lnTo>
                    <a:pt x="727" y="1910"/>
                  </a:lnTo>
                  <a:lnTo>
                    <a:pt x="680" y="1896"/>
                  </a:lnTo>
                  <a:lnTo>
                    <a:pt x="635" y="1881"/>
                  </a:lnTo>
                  <a:lnTo>
                    <a:pt x="592" y="1864"/>
                  </a:lnTo>
                  <a:lnTo>
                    <a:pt x="549" y="1845"/>
                  </a:lnTo>
                  <a:lnTo>
                    <a:pt x="508" y="1823"/>
                  </a:lnTo>
                  <a:lnTo>
                    <a:pt x="466" y="1800"/>
                  </a:lnTo>
                  <a:lnTo>
                    <a:pt x="427" y="1775"/>
                  </a:lnTo>
                  <a:lnTo>
                    <a:pt x="390" y="1747"/>
                  </a:lnTo>
                  <a:lnTo>
                    <a:pt x="354" y="1718"/>
                  </a:lnTo>
                  <a:lnTo>
                    <a:pt x="317" y="1688"/>
                  </a:lnTo>
                  <a:lnTo>
                    <a:pt x="285" y="1656"/>
                  </a:lnTo>
                  <a:lnTo>
                    <a:pt x="252" y="1622"/>
                  </a:lnTo>
                  <a:lnTo>
                    <a:pt x="222" y="1587"/>
                  </a:lnTo>
                  <a:lnTo>
                    <a:pt x="193" y="1550"/>
                  </a:lnTo>
                  <a:lnTo>
                    <a:pt x="166" y="1513"/>
                  </a:lnTo>
                  <a:lnTo>
                    <a:pt x="141" y="1473"/>
                  </a:lnTo>
                  <a:lnTo>
                    <a:pt x="117" y="1432"/>
                  </a:lnTo>
                  <a:lnTo>
                    <a:pt x="96" y="1391"/>
                  </a:lnTo>
                  <a:lnTo>
                    <a:pt x="77" y="1347"/>
                  </a:lnTo>
                  <a:lnTo>
                    <a:pt x="59" y="1303"/>
                  </a:lnTo>
                  <a:lnTo>
                    <a:pt x="44" y="1259"/>
                  </a:lnTo>
                  <a:lnTo>
                    <a:pt x="30" y="1213"/>
                  </a:lnTo>
                  <a:lnTo>
                    <a:pt x="20" y="1167"/>
                  </a:lnTo>
                  <a:lnTo>
                    <a:pt x="12" y="1119"/>
                  </a:lnTo>
                  <a:lnTo>
                    <a:pt x="5" y="1070"/>
                  </a:lnTo>
                  <a:lnTo>
                    <a:pt x="2" y="1021"/>
                  </a:lnTo>
                  <a:lnTo>
                    <a:pt x="0" y="971"/>
                  </a:lnTo>
                  <a:lnTo>
                    <a:pt x="2" y="921"/>
                  </a:lnTo>
                  <a:lnTo>
                    <a:pt x="5" y="872"/>
                  </a:lnTo>
                  <a:lnTo>
                    <a:pt x="12" y="823"/>
                  </a:lnTo>
                  <a:lnTo>
                    <a:pt x="20" y="776"/>
                  </a:lnTo>
                  <a:lnTo>
                    <a:pt x="30" y="729"/>
                  </a:lnTo>
                  <a:lnTo>
                    <a:pt x="44" y="683"/>
                  </a:lnTo>
                  <a:lnTo>
                    <a:pt x="59" y="638"/>
                  </a:lnTo>
                  <a:lnTo>
                    <a:pt x="77" y="594"/>
                  </a:lnTo>
                  <a:lnTo>
                    <a:pt x="96" y="551"/>
                  </a:lnTo>
                  <a:lnTo>
                    <a:pt x="117" y="509"/>
                  </a:lnTo>
                  <a:lnTo>
                    <a:pt x="141" y="469"/>
                  </a:lnTo>
                  <a:lnTo>
                    <a:pt x="166" y="430"/>
                  </a:lnTo>
                  <a:lnTo>
                    <a:pt x="193" y="391"/>
                  </a:lnTo>
                  <a:lnTo>
                    <a:pt x="222" y="355"/>
                  </a:lnTo>
                  <a:lnTo>
                    <a:pt x="252" y="320"/>
                  </a:lnTo>
                  <a:lnTo>
                    <a:pt x="285" y="286"/>
                  </a:lnTo>
                  <a:lnTo>
                    <a:pt x="317" y="253"/>
                  </a:lnTo>
                  <a:lnTo>
                    <a:pt x="354" y="223"/>
                  </a:lnTo>
                  <a:lnTo>
                    <a:pt x="390" y="194"/>
                  </a:lnTo>
                  <a:lnTo>
                    <a:pt x="427" y="167"/>
                  </a:lnTo>
                  <a:lnTo>
                    <a:pt x="466" y="142"/>
                  </a:lnTo>
                  <a:lnTo>
                    <a:pt x="508" y="118"/>
                  </a:lnTo>
                  <a:lnTo>
                    <a:pt x="549" y="96"/>
                  </a:lnTo>
                  <a:lnTo>
                    <a:pt x="592" y="76"/>
                  </a:lnTo>
                  <a:lnTo>
                    <a:pt x="635" y="59"/>
                  </a:lnTo>
                  <a:lnTo>
                    <a:pt x="680" y="44"/>
                  </a:lnTo>
                  <a:lnTo>
                    <a:pt x="727" y="31"/>
                  </a:lnTo>
                  <a:lnTo>
                    <a:pt x="773" y="20"/>
                  </a:lnTo>
                  <a:lnTo>
                    <a:pt x="821" y="11"/>
                  </a:lnTo>
                  <a:lnTo>
                    <a:pt x="868" y="5"/>
                  </a:lnTo>
                  <a:lnTo>
                    <a:pt x="917" y="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83" name="Freeform 113"/>
            <p:cNvSpPr>
              <a:spLocks/>
            </p:cNvSpPr>
            <p:nvPr/>
          </p:nvSpPr>
          <p:spPr bwMode="auto">
            <a:xfrm>
              <a:off x="348" y="2435"/>
              <a:ext cx="475" cy="476"/>
            </a:xfrm>
            <a:custGeom>
              <a:avLst/>
              <a:gdLst>
                <a:gd name="T0" fmla="*/ 1 w 1898"/>
                <a:gd name="T1" fmla="*/ 0 h 1902"/>
                <a:gd name="T2" fmla="*/ 1 w 1898"/>
                <a:gd name="T3" fmla="*/ 0 h 1902"/>
                <a:gd name="T4" fmla="*/ 1 w 1898"/>
                <a:gd name="T5" fmla="*/ 0 h 1902"/>
                <a:gd name="T6" fmla="*/ 2 w 1898"/>
                <a:gd name="T7" fmla="*/ 0 h 1902"/>
                <a:gd name="T8" fmla="*/ 2 w 1898"/>
                <a:gd name="T9" fmla="*/ 0 h 1902"/>
                <a:gd name="T10" fmla="*/ 2 w 1898"/>
                <a:gd name="T11" fmla="*/ 0 h 1902"/>
                <a:gd name="T12" fmla="*/ 2 w 1898"/>
                <a:gd name="T13" fmla="*/ 1 h 1902"/>
                <a:gd name="T14" fmla="*/ 2 w 1898"/>
                <a:gd name="T15" fmla="*/ 1 h 1902"/>
                <a:gd name="T16" fmla="*/ 2 w 1898"/>
                <a:gd name="T17" fmla="*/ 1 h 1902"/>
                <a:gd name="T18" fmla="*/ 2 w 1898"/>
                <a:gd name="T19" fmla="*/ 1 h 1902"/>
                <a:gd name="T20" fmla="*/ 2 w 1898"/>
                <a:gd name="T21" fmla="*/ 1 h 1902"/>
                <a:gd name="T22" fmla="*/ 2 w 1898"/>
                <a:gd name="T23" fmla="*/ 1 h 1902"/>
                <a:gd name="T24" fmla="*/ 2 w 1898"/>
                <a:gd name="T25" fmla="*/ 1 h 1902"/>
                <a:gd name="T26" fmla="*/ 2 w 1898"/>
                <a:gd name="T27" fmla="*/ 1 h 1902"/>
                <a:gd name="T28" fmla="*/ 2 w 1898"/>
                <a:gd name="T29" fmla="*/ 2 h 1902"/>
                <a:gd name="T30" fmla="*/ 2 w 1898"/>
                <a:gd name="T31" fmla="*/ 2 h 1902"/>
                <a:gd name="T32" fmla="*/ 2 w 1898"/>
                <a:gd name="T33" fmla="*/ 2 h 1902"/>
                <a:gd name="T34" fmla="*/ 2 w 1898"/>
                <a:gd name="T35" fmla="*/ 2 h 1902"/>
                <a:gd name="T36" fmla="*/ 1 w 1898"/>
                <a:gd name="T37" fmla="*/ 2 h 1902"/>
                <a:gd name="T38" fmla="*/ 1 w 1898"/>
                <a:gd name="T39" fmla="*/ 2 h 1902"/>
                <a:gd name="T40" fmla="*/ 1 w 1898"/>
                <a:gd name="T41" fmla="*/ 2 h 1902"/>
                <a:gd name="T42" fmla="*/ 1 w 1898"/>
                <a:gd name="T43" fmla="*/ 2 h 1902"/>
                <a:gd name="T44" fmla="*/ 1 w 1898"/>
                <a:gd name="T45" fmla="*/ 2 h 1902"/>
                <a:gd name="T46" fmla="*/ 1 w 1898"/>
                <a:gd name="T47" fmla="*/ 2 h 1902"/>
                <a:gd name="T48" fmla="*/ 1 w 1898"/>
                <a:gd name="T49" fmla="*/ 2 h 1902"/>
                <a:gd name="T50" fmla="*/ 1 w 1898"/>
                <a:gd name="T51" fmla="*/ 2 h 1902"/>
                <a:gd name="T52" fmla="*/ 0 w 1898"/>
                <a:gd name="T53" fmla="*/ 2 h 1902"/>
                <a:gd name="T54" fmla="*/ 0 w 1898"/>
                <a:gd name="T55" fmla="*/ 2 h 1902"/>
                <a:gd name="T56" fmla="*/ 0 w 1898"/>
                <a:gd name="T57" fmla="*/ 2 h 1902"/>
                <a:gd name="T58" fmla="*/ 0 w 1898"/>
                <a:gd name="T59" fmla="*/ 1 h 1902"/>
                <a:gd name="T60" fmla="*/ 0 w 1898"/>
                <a:gd name="T61" fmla="*/ 1 h 1902"/>
                <a:gd name="T62" fmla="*/ 0 w 1898"/>
                <a:gd name="T63" fmla="*/ 1 h 1902"/>
                <a:gd name="T64" fmla="*/ 0 w 1898"/>
                <a:gd name="T65" fmla="*/ 1 h 1902"/>
                <a:gd name="T66" fmla="*/ 0 w 1898"/>
                <a:gd name="T67" fmla="*/ 1 h 1902"/>
                <a:gd name="T68" fmla="*/ 0 w 1898"/>
                <a:gd name="T69" fmla="*/ 1 h 1902"/>
                <a:gd name="T70" fmla="*/ 0 w 1898"/>
                <a:gd name="T71" fmla="*/ 1 h 1902"/>
                <a:gd name="T72" fmla="*/ 0 w 1898"/>
                <a:gd name="T73" fmla="*/ 1 h 1902"/>
                <a:gd name="T74" fmla="*/ 0 w 1898"/>
                <a:gd name="T75" fmla="*/ 0 h 1902"/>
                <a:gd name="T76" fmla="*/ 1 w 1898"/>
                <a:gd name="T77" fmla="*/ 0 h 1902"/>
                <a:gd name="T78" fmla="*/ 1 w 1898"/>
                <a:gd name="T79" fmla="*/ 0 h 1902"/>
                <a:gd name="T80" fmla="*/ 1 w 1898"/>
                <a:gd name="T81" fmla="*/ 0 h 1902"/>
                <a:gd name="T82" fmla="*/ 1 w 1898"/>
                <a:gd name="T83" fmla="*/ 0 h 1902"/>
                <a:gd name="T84" fmla="*/ 1 w 1898"/>
                <a:gd name="T85" fmla="*/ 0 h 19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98"/>
                <a:gd name="T130" fmla="*/ 0 h 1902"/>
                <a:gd name="T131" fmla="*/ 1898 w 1898"/>
                <a:gd name="T132" fmla="*/ 1902 h 19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98" h="1902">
                  <a:moveTo>
                    <a:pt x="950" y="0"/>
                  </a:moveTo>
                  <a:lnTo>
                    <a:pt x="999" y="1"/>
                  </a:lnTo>
                  <a:lnTo>
                    <a:pt x="1046" y="5"/>
                  </a:lnTo>
                  <a:lnTo>
                    <a:pt x="1094" y="11"/>
                  </a:lnTo>
                  <a:lnTo>
                    <a:pt x="1141" y="19"/>
                  </a:lnTo>
                  <a:lnTo>
                    <a:pt x="1187" y="30"/>
                  </a:lnTo>
                  <a:lnTo>
                    <a:pt x="1232" y="42"/>
                  </a:lnTo>
                  <a:lnTo>
                    <a:pt x="1275" y="57"/>
                  </a:lnTo>
                  <a:lnTo>
                    <a:pt x="1319" y="75"/>
                  </a:lnTo>
                  <a:lnTo>
                    <a:pt x="1361" y="94"/>
                  </a:lnTo>
                  <a:lnTo>
                    <a:pt x="1402" y="115"/>
                  </a:lnTo>
                  <a:lnTo>
                    <a:pt x="1441" y="138"/>
                  </a:lnTo>
                  <a:lnTo>
                    <a:pt x="1480" y="163"/>
                  </a:lnTo>
                  <a:lnTo>
                    <a:pt x="1517" y="189"/>
                  </a:lnTo>
                  <a:lnTo>
                    <a:pt x="1552" y="218"/>
                  </a:lnTo>
                  <a:lnTo>
                    <a:pt x="1587" y="248"/>
                  </a:lnTo>
                  <a:lnTo>
                    <a:pt x="1620" y="279"/>
                  </a:lnTo>
                  <a:lnTo>
                    <a:pt x="1651" y="312"/>
                  </a:lnTo>
                  <a:lnTo>
                    <a:pt x="1681" y="347"/>
                  </a:lnTo>
                  <a:lnTo>
                    <a:pt x="1710" y="382"/>
                  </a:lnTo>
                  <a:lnTo>
                    <a:pt x="1736" y="420"/>
                  </a:lnTo>
                  <a:lnTo>
                    <a:pt x="1760" y="458"/>
                  </a:lnTo>
                  <a:lnTo>
                    <a:pt x="1784" y="499"/>
                  </a:lnTo>
                  <a:lnTo>
                    <a:pt x="1804" y="539"/>
                  </a:lnTo>
                  <a:lnTo>
                    <a:pt x="1824" y="581"/>
                  </a:lnTo>
                  <a:lnTo>
                    <a:pt x="1840" y="625"/>
                  </a:lnTo>
                  <a:lnTo>
                    <a:pt x="1855" y="669"/>
                  </a:lnTo>
                  <a:lnTo>
                    <a:pt x="1868" y="714"/>
                  </a:lnTo>
                  <a:lnTo>
                    <a:pt x="1879" y="759"/>
                  </a:lnTo>
                  <a:lnTo>
                    <a:pt x="1887" y="807"/>
                  </a:lnTo>
                  <a:lnTo>
                    <a:pt x="1893" y="854"/>
                  </a:lnTo>
                  <a:lnTo>
                    <a:pt x="1897" y="902"/>
                  </a:lnTo>
                  <a:lnTo>
                    <a:pt x="1898" y="951"/>
                  </a:lnTo>
                  <a:lnTo>
                    <a:pt x="1897" y="1000"/>
                  </a:lnTo>
                  <a:lnTo>
                    <a:pt x="1893" y="1047"/>
                  </a:lnTo>
                  <a:lnTo>
                    <a:pt x="1887" y="1095"/>
                  </a:lnTo>
                  <a:lnTo>
                    <a:pt x="1879" y="1143"/>
                  </a:lnTo>
                  <a:lnTo>
                    <a:pt x="1868" y="1188"/>
                  </a:lnTo>
                  <a:lnTo>
                    <a:pt x="1855" y="1233"/>
                  </a:lnTo>
                  <a:lnTo>
                    <a:pt x="1840" y="1277"/>
                  </a:lnTo>
                  <a:lnTo>
                    <a:pt x="1824" y="1321"/>
                  </a:lnTo>
                  <a:lnTo>
                    <a:pt x="1804" y="1363"/>
                  </a:lnTo>
                  <a:lnTo>
                    <a:pt x="1784" y="1403"/>
                  </a:lnTo>
                  <a:lnTo>
                    <a:pt x="1760" y="1444"/>
                  </a:lnTo>
                  <a:lnTo>
                    <a:pt x="1736" y="1482"/>
                  </a:lnTo>
                  <a:lnTo>
                    <a:pt x="1710" y="1520"/>
                  </a:lnTo>
                  <a:lnTo>
                    <a:pt x="1681" y="1555"/>
                  </a:lnTo>
                  <a:lnTo>
                    <a:pt x="1651" y="1590"/>
                  </a:lnTo>
                  <a:lnTo>
                    <a:pt x="1620" y="1623"/>
                  </a:lnTo>
                  <a:lnTo>
                    <a:pt x="1587" y="1654"/>
                  </a:lnTo>
                  <a:lnTo>
                    <a:pt x="1552" y="1684"/>
                  </a:lnTo>
                  <a:lnTo>
                    <a:pt x="1517" y="1713"/>
                  </a:lnTo>
                  <a:lnTo>
                    <a:pt x="1480" y="1739"/>
                  </a:lnTo>
                  <a:lnTo>
                    <a:pt x="1441" y="1764"/>
                  </a:lnTo>
                  <a:lnTo>
                    <a:pt x="1402" y="1787"/>
                  </a:lnTo>
                  <a:lnTo>
                    <a:pt x="1361" y="1808"/>
                  </a:lnTo>
                  <a:lnTo>
                    <a:pt x="1319" y="1827"/>
                  </a:lnTo>
                  <a:lnTo>
                    <a:pt x="1275" y="1845"/>
                  </a:lnTo>
                  <a:lnTo>
                    <a:pt x="1232" y="1860"/>
                  </a:lnTo>
                  <a:lnTo>
                    <a:pt x="1187" y="1872"/>
                  </a:lnTo>
                  <a:lnTo>
                    <a:pt x="1141" y="1883"/>
                  </a:lnTo>
                  <a:lnTo>
                    <a:pt x="1094" y="1891"/>
                  </a:lnTo>
                  <a:lnTo>
                    <a:pt x="1046" y="1897"/>
                  </a:lnTo>
                  <a:lnTo>
                    <a:pt x="999" y="1901"/>
                  </a:lnTo>
                  <a:lnTo>
                    <a:pt x="950" y="1902"/>
                  </a:lnTo>
                  <a:lnTo>
                    <a:pt x="901" y="1901"/>
                  </a:lnTo>
                  <a:lnTo>
                    <a:pt x="853" y="1897"/>
                  </a:lnTo>
                  <a:lnTo>
                    <a:pt x="806" y="1891"/>
                  </a:lnTo>
                  <a:lnTo>
                    <a:pt x="759" y="1883"/>
                  </a:lnTo>
                  <a:lnTo>
                    <a:pt x="713" y="1872"/>
                  </a:lnTo>
                  <a:lnTo>
                    <a:pt x="668" y="1860"/>
                  </a:lnTo>
                  <a:lnTo>
                    <a:pt x="624" y="1845"/>
                  </a:lnTo>
                  <a:lnTo>
                    <a:pt x="582" y="1827"/>
                  </a:lnTo>
                  <a:lnTo>
                    <a:pt x="539" y="1808"/>
                  </a:lnTo>
                  <a:lnTo>
                    <a:pt x="498" y="1787"/>
                  </a:lnTo>
                  <a:lnTo>
                    <a:pt x="459" y="1764"/>
                  </a:lnTo>
                  <a:lnTo>
                    <a:pt x="420" y="1739"/>
                  </a:lnTo>
                  <a:lnTo>
                    <a:pt x="382" y="1713"/>
                  </a:lnTo>
                  <a:lnTo>
                    <a:pt x="347" y="1684"/>
                  </a:lnTo>
                  <a:lnTo>
                    <a:pt x="312" y="1654"/>
                  </a:lnTo>
                  <a:lnTo>
                    <a:pt x="280" y="1623"/>
                  </a:lnTo>
                  <a:lnTo>
                    <a:pt x="247" y="1590"/>
                  </a:lnTo>
                  <a:lnTo>
                    <a:pt x="218" y="1555"/>
                  </a:lnTo>
                  <a:lnTo>
                    <a:pt x="190" y="1520"/>
                  </a:lnTo>
                  <a:lnTo>
                    <a:pt x="163" y="1482"/>
                  </a:lnTo>
                  <a:lnTo>
                    <a:pt x="138" y="1444"/>
                  </a:lnTo>
                  <a:lnTo>
                    <a:pt x="116" y="1403"/>
                  </a:lnTo>
                  <a:lnTo>
                    <a:pt x="94" y="1363"/>
                  </a:lnTo>
                  <a:lnTo>
                    <a:pt x="76" y="1321"/>
                  </a:lnTo>
                  <a:lnTo>
                    <a:pt x="58" y="1277"/>
                  </a:lnTo>
                  <a:lnTo>
                    <a:pt x="43" y="1233"/>
                  </a:lnTo>
                  <a:lnTo>
                    <a:pt x="30" y="1188"/>
                  </a:lnTo>
                  <a:lnTo>
                    <a:pt x="19" y="1143"/>
                  </a:lnTo>
                  <a:lnTo>
                    <a:pt x="12" y="1095"/>
                  </a:lnTo>
                  <a:lnTo>
                    <a:pt x="5" y="1047"/>
                  </a:lnTo>
                  <a:lnTo>
                    <a:pt x="2" y="1000"/>
                  </a:lnTo>
                  <a:lnTo>
                    <a:pt x="0" y="951"/>
                  </a:lnTo>
                  <a:lnTo>
                    <a:pt x="2" y="902"/>
                  </a:lnTo>
                  <a:lnTo>
                    <a:pt x="5" y="854"/>
                  </a:lnTo>
                  <a:lnTo>
                    <a:pt x="12" y="807"/>
                  </a:lnTo>
                  <a:lnTo>
                    <a:pt x="19" y="759"/>
                  </a:lnTo>
                  <a:lnTo>
                    <a:pt x="30" y="714"/>
                  </a:lnTo>
                  <a:lnTo>
                    <a:pt x="43" y="669"/>
                  </a:lnTo>
                  <a:lnTo>
                    <a:pt x="58" y="625"/>
                  </a:lnTo>
                  <a:lnTo>
                    <a:pt x="76" y="581"/>
                  </a:lnTo>
                  <a:lnTo>
                    <a:pt x="94" y="539"/>
                  </a:lnTo>
                  <a:lnTo>
                    <a:pt x="116" y="499"/>
                  </a:lnTo>
                  <a:lnTo>
                    <a:pt x="138" y="458"/>
                  </a:lnTo>
                  <a:lnTo>
                    <a:pt x="163" y="420"/>
                  </a:lnTo>
                  <a:lnTo>
                    <a:pt x="190" y="382"/>
                  </a:lnTo>
                  <a:lnTo>
                    <a:pt x="218" y="347"/>
                  </a:lnTo>
                  <a:lnTo>
                    <a:pt x="247" y="312"/>
                  </a:lnTo>
                  <a:lnTo>
                    <a:pt x="280" y="279"/>
                  </a:lnTo>
                  <a:lnTo>
                    <a:pt x="312" y="248"/>
                  </a:lnTo>
                  <a:lnTo>
                    <a:pt x="347" y="218"/>
                  </a:lnTo>
                  <a:lnTo>
                    <a:pt x="382" y="189"/>
                  </a:lnTo>
                  <a:lnTo>
                    <a:pt x="420" y="163"/>
                  </a:lnTo>
                  <a:lnTo>
                    <a:pt x="459" y="138"/>
                  </a:lnTo>
                  <a:lnTo>
                    <a:pt x="498" y="115"/>
                  </a:lnTo>
                  <a:lnTo>
                    <a:pt x="539" y="94"/>
                  </a:lnTo>
                  <a:lnTo>
                    <a:pt x="582" y="75"/>
                  </a:lnTo>
                  <a:lnTo>
                    <a:pt x="624" y="57"/>
                  </a:lnTo>
                  <a:lnTo>
                    <a:pt x="668" y="42"/>
                  </a:lnTo>
                  <a:lnTo>
                    <a:pt x="713" y="30"/>
                  </a:lnTo>
                  <a:lnTo>
                    <a:pt x="759" y="19"/>
                  </a:lnTo>
                  <a:lnTo>
                    <a:pt x="806" y="11"/>
                  </a:lnTo>
                  <a:lnTo>
                    <a:pt x="853" y="5"/>
                  </a:lnTo>
                  <a:lnTo>
                    <a:pt x="901" y="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84" name="Freeform 114"/>
            <p:cNvSpPr>
              <a:spLocks/>
            </p:cNvSpPr>
            <p:nvPr/>
          </p:nvSpPr>
          <p:spPr bwMode="auto">
            <a:xfrm>
              <a:off x="351" y="2438"/>
              <a:ext cx="465" cy="467"/>
            </a:xfrm>
            <a:custGeom>
              <a:avLst/>
              <a:gdLst>
                <a:gd name="T0" fmla="*/ 1 w 1863"/>
                <a:gd name="T1" fmla="*/ 0 h 1869"/>
                <a:gd name="T2" fmla="*/ 1 w 1863"/>
                <a:gd name="T3" fmla="*/ 0 h 1869"/>
                <a:gd name="T4" fmla="*/ 1 w 1863"/>
                <a:gd name="T5" fmla="*/ 0 h 1869"/>
                <a:gd name="T6" fmla="*/ 1 w 1863"/>
                <a:gd name="T7" fmla="*/ 0 h 1869"/>
                <a:gd name="T8" fmla="*/ 1 w 1863"/>
                <a:gd name="T9" fmla="*/ 0 h 1869"/>
                <a:gd name="T10" fmla="*/ 1 w 1863"/>
                <a:gd name="T11" fmla="*/ 0 h 1869"/>
                <a:gd name="T12" fmla="*/ 1 w 1863"/>
                <a:gd name="T13" fmla="*/ 0 h 1869"/>
                <a:gd name="T14" fmla="*/ 2 w 1863"/>
                <a:gd name="T15" fmla="*/ 0 h 1869"/>
                <a:gd name="T16" fmla="*/ 2 w 1863"/>
                <a:gd name="T17" fmla="*/ 0 h 1869"/>
                <a:gd name="T18" fmla="*/ 2 w 1863"/>
                <a:gd name="T19" fmla="*/ 1 h 1869"/>
                <a:gd name="T20" fmla="*/ 2 w 1863"/>
                <a:gd name="T21" fmla="*/ 1 h 1869"/>
                <a:gd name="T22" fmla="*/ 2 w 1863"/>
                <a:gd name="T23" fmla="*/ 1 h 1869"/>
                <a:gd name="T24" fmla="*/ 2 w 1863"/>
                <a:gd name="T25" fmla="*/ 1 h 1869"/>
                <a:gd name="T26" fmla="*/ 2 w 1863"/>
                <a:gd name="T27" fmla="*/ 1 h 1869"/>
                <a:gd name="T28" fmla="*/ 1 w 1863"/>
                <a:gd name="T29" fmla="*/ 1 h 1869"/>
                <a:gd name="T30" fmla="*/ 1 w 1863"/>
                <a:gd name="T31" fmla="*/ 1 h 1869"/>
                <a:gd name="T32" fmla="*/ 1 w 1863"/>
                <a:gd name="T33" fmla="*/ 1 h 1869"/>
                <a:gd name="T34" fmla="*/ 1 w 1863"/>
                <a:gd name="T35" fmla="*/ 2 h 1869"/>
                <a:gd name="T36" fmla="*/ 1 w 1863"/>
                <a:gd name="T37" fmla="*/ 2 h 1869"/>
                <a:gd name="T38" fmla="*/ 1 w 1863"/>
                <a:gd name="T39" fmla="*/ 2 h 1869"/>
                <a:gd name="T40" fmla="*/ 1 w 1863"/>
                <a:gd name="T41" fmla="*/ 2 h 1869"/>
                <a:gd name="T42" fmla="*/ 1 w 1863"/>
                <a:gd name="T43" fmla="*/ 2 h 1869"/>
                <a:gd name="T44" fmla="*/ 1 w 1863"/>
                <a:gd name="T45" fmla="*/ 2 h 1869"/>
                <a:gd name="T46" fmla="*/ 0 w 1863"/>
                <a:gd name="T47" fmla="*/ 2 h 1869"/>
                <a:gd name="T48" fmla="*/ 0 w 1863"/>
                <a:gd name="T49" fmla="*/ 2 h 1869"/>
                <a:gd name="T50" fmla="*/ 0 w 1863"/>
                <a:gd name="T51" fmla="*/ 1 h 1869"/>
                <a:gd name="T52" fmla="*/ 0 w 1863"/>
                <a:gd name="T53" fmla="*/ 1 h 1869"/>
                <a:gd name="T54" fmla="*/ 0 w 1863"/>
                <a:gd name="T55" fmla="*/ 1 h 1869"/>
                <a:gd name="T56" fmla="*/ 0 w 1863"/>
                <a:gd name="T57" fmla="*/ 1 h 1869"/>
                <a:gd name="T58" fmla="*/ 0 w 1863"/>
                <a:gd name="T59" fmla="*/ 1 h 1869"/>
                <a:gd name="T60" fmla="*/ 0 w 1863"/>
                <a:gd name="T61" fmla="*/ 1 h 1869"/>
                <a:gd name="T62" fmla="*/ 0 w 1863"/>
                <a:gd name="T63" fmla="*/ 1 h 1869"/>
                <a:gd name="T64" fmla="*/ 0 w 1863"/>
                <a:gd name="T65" fmla="*/ 1 h 1869"/>
                <a:gd name="T66" fmla="*/ 0 w 1863"/>
                <a:gd name="T67" fmla="*/ 1 h 1869"/>
                <a:gd name="T68" fmla="*/ 0 w 1863"/>
                <a:gd name="T69" fmla="*/ 0 h 1869"/>
                <a:gd name="T70" fmla="*/ 0 w 1863"/>
                <a:gd name="T71" fmla="*/ 0 h 1869"/>
                <a:gd name="T72" fmla="*/ 0 w 1863"/>
                <a:gd name="T73" fmla="*/ 0 h 1869"/>
                <a:gd name="T74" fmla="*/ 0 w 1863"/>
                <a:gd name="T75" fmla="*/ 0 h 1869"/>
                <a:gd name="T76" fmla="*/ 0 w 1863"/>
                <a:gd name="T77" fmla="*/ 0 h 1869"/>
                <a:gd name="T78" fmla="*/ 0 w 1863"/>
                <a:gd name="T79" fmla="*/ 0 h 1869"/>
                <a:gd name="T80" fmla="*/ 0 w 1863"/>
                <a:gd name="T81" fmla="*/ 0 h 1869"/>
                <a:gd name="T82" fmla="*/ 1 w 1863"/>
                <a:gd name="T83" fmla="*/ 0 h 1869"/>
                <a:gd name="T84" fmla="*/ 1 w 1863"/>
                <a:gd name="T85" fmla="*/ 0 h 1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3"/>
                <a:gd name="T130" fmla="*/ 0 h 1869"/>
                <a:gd name="T131" fmla="*/ 1863 w 1863"/>
                <a:gd name="T132" fmla="*/ 1869 h 1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3" h="1869">
                  <a:moveTo>
                    <a:pt x="934" y="0"/>
                  </a:moveTo>
                  <a:lnTo>
                    <a:pt x="981" y="1"/>
                  </a:lnTo>
                  <a:lnTo>
                    <a:pt x="1029" y="5"/>
                  </a:lnTo>
                  <a:lnTo>
                    <a:pt x="1075" y="11"/>
                  </a:lnTo>
                  <a:lnTo>
                    <a:pt x="1120" y="19"/>
                  </a:lnTo>
                  <a:lnTo>
                    <a:pt x="1165" y="30"/>
                  </a:lnTo>
                  <a:lnTo>
                    <a:pt x="1209" y="43"/>
                  </a:lnTo>
                  <a:lnTo>
                    <a:pt x="1253" y="56"/>
                  </a:lnTo>
                  <a:lnTo>
                    <a:pt x="1294" y="74"/>
                  </a:lnTo>
                  <a:lnTo>
                    <a:pt x="1336" y="93"/>
                  </a:lnTo>
                  <a:lnTo>
                    <a:pt x="1376" y="113"/>
                  </a:lnTo>
                  <a:lnTo>
                    <a:pt x="1415" y="135"/>
                  </a:lnTo>
                  <a:lnTo>
                    <a:pt x="1453" y="160"/>
                  </a:lnTo>
                  <a:lnTo>
                    <a:pt x="1490" y="186"/>
                  </a:lnTo>
                  <a:lnTo>
                    <a:pt x="1525" y="214"/>
                  </a:lnTo>
                  <a:lnTo>
                    <a:pt x="1559" y="243"/>
                  </a:lnTo>
                  <a:lnTo>
                    <a:pt x="1590" y="275"/>
                  </a:lnTo>
                  <a:lnTo>
                    <a:pt x="1621" y="307"/>
                  </a:lnTo>
                  <a:lnTo>
                    <a:pt x="1650" y="341"/>
                  </a:lnTo>
                  <a:lnTo>
                    <a:pt x="1678" y="376"/>
                  </a:lnTo>
                  <a:lnTo>
                    <a:pt x="1704" y="412"/>
                  </a:lnTo>
                  <a:lnTo>
                    <a:pt x="1728" y="450"/>
                  </a:lnTo>
                  <a:lnTo>
                    <a:pt x="1750" y="490"/>
                  </a:lnTo>
                  <a:lnTo>
                    <a:pt x="1771" y="530"/>
                  </a:lnTo>
                  <a:lnTo>
                    <a:pt x="1790" y="572"/>
                  </a:lnTo>
                  <a:lnTo>
                    <a:pt x="1807" y="613"/>
                  </a:lnTo>
                  <a:lnTo>
                    <a:pt x="1822" y="657"/>
                  </a:lnTo>
                  <a:lnTo>
                    <a:pt x="1834" y="701"/>
                  </a:lnTo>
                  <a:lnTo>
                    <a:pt x="1844" y="746"/>
                  </a:lnTo>
                  <a:lnTo>
                    <a:pt x="1852" y="792"/>
                  </a:lnTo>
                  <a:lnTo>
                    <a:pt x="1858" y="838"/>
                  </a:lnTo>
                  <a:lnTo>
                    <a:pt x="1862" y="886"/>
                  </a:lnTo>
                  <a:lnTo>
                    <a:pt x="1863" y="934"/>
                  </a:lnTo>
                  <a:lnTo>
                    <a:pt x="1862" y="981"/>
                  </a:lnTo>
                  <a:lnTo>
                    <a:pt x="1858" y="1029"/>
                  </a:lnTo>
                  <a:lnTo>
                    <a:pt x="1852" y="1075"/>
                  </a:lnTo>
                  <a:lnTo>
                    <a:pt x="1844" y="1122"/>
                  </a:lnTo>
                  <a:lnTo>
                    <a:pt x="1834" y="1167"/>
                  </a:lnTo>
                  <a:lnTo>
                    <a:pt x="1822" y="1211"/>
                  </a:lnTo>
                  <a:lnTo>
                    <a:pt x="1807" y="1255"/>
                  </a:lnTo>
                  <a:lnTo>
                    <a:pt x="1790" y="1297"/>
                  </a:lnTo>
                  <a:lnTo>
                    <a:pt x="1771" y="1339"/>
                  </a:lnTo>
                  <a:lnTo>
                    <a:pt x="1750" y="1379"/>
                  </a:lnTo>
                  <a:lnTo>
                    <a:pt x="1728" y="1417"/>
                  </a:lnTo>
                  <a:lnTo>
                    <a:pt x="1704" y="1456"/>
                  </a:lnTo>
                  <a:lnTo>
                    <a:pt x="1678" y="1493"/>
                  </a:lnTo>
                  <a:lnTo>
                    <a:pt x="1650" y="1528"/>
                  </a:lnTo>
                  <a:lnTo>
                    <a:pt x="1621" y="1562"/>
                  </a:lnTo>
                  <a:lnTo>
                    <a:pt x="1590" y="1594"/>
                  </a:lnTo>
                  <a:lnTo>
                    <a:pt x="1559" y="1626"/>
                  </a:lnTo>
                  <a:lnTo>
                    <a:pt x="1525" y="1654"/>
                  </a:lnTo>
                  <a:lnTo>
                    <a:pt x="1490" y="1683"/>
                  </a:lnTo>
                  <a:lnTo>
                    <a:pt x="1453" y="1708"/>
                  </a:lnTo>
                  <a:lnTo>
                    <a:pt x="1415" y="1733"/>
                  </a:lnTo>
                  <a:lnTo>
                    <a:pt x="1376" y="1756"/>
                  </a:lnTo>
                  <a:lnTo>
                    <a:pt x="1336" y="1776"/>
                  </a:lnTo>
                  <a:lnTo>
                    <a:pt x="1294" y="1795"/>
                  </a:lnTo>
                  <a:lnTo>
                    <a:pt x="1253" y="1812"/>
                  </a:lnTo>
                  <a:lnTo>
                    <a:pt x="1209" y="1826"/>
                  </a:lnTo>
                  <a:lnTo>
                    <a:pt x="1165" y="1839"/>
                  </a:lnTo>
                  <a:lnTo>
                    <a:pt x="1120" y="1850"/>
                  </a:lnTo>
                  <a:lnTo>
                    <a:pt x="1075" y="1857"/>
                  </a:lnTo>
                  <a:lnTo>
                    <a:pt x="1029" y="1864"/>
                  </a:lnTo>
                  <a:lnTo>
                    <a:pt x="981" y="1867"/>
                  </a:lnTo>
                  <a:lnTo>
                    <a:pt x="934" y="1869"/>
                  </a:lnTo>
                  <a:lnTo>
                    <a:pt x="886" y="1867"/>
                  </a:lnTo>
                  <a:lnTo>
                    <a:pt x="838" y="1864"/>
                  </a:lnTo>
                  <a:lnTo>
                    <a:pt x="792" y="1857"/>
                  </a:lnTo>
                  <a:lnTo>
                    <a:pt x="746" y="1850"/>
                  </a:lnTo>
                  <a:lnTo>
                    <a:pt x="701" y="1839"/>
                  </a:lnTo>
                  <a:lnTo>
                    <a:pt x="657" y="1826"/>
                  </a:lnTo>
                  <a:lnTo>
                    <a:pt x="613" y="1812"/>
                  </a:lnTo>
                  <a:lnTo>
                    <a:pt x="570" y="1795"/>
                  </a:lnTo>
                  <a:lnTo>
                    <a:pt x="529" y="1776"/>
                  </a:lnTo>
                  <a:lnTo>
                    <a:pt x="489" y="1756"/>
                  </a:lnTo>
                  <a:lnTo>
                    <a:pt x="450" y="1733"/>
                  </a:lnTo>
                  <a:lnTo>
                    <a:pt x="412" y="1708"/>
                  </a:lnTo>
                  <a:lnTo>
                    <a:pt x="375" y="1683"/>
                  </a:lnTo>
                  <a:lnTo>
                    <a:pt x="340" y="1654"/>
                  </a:lnTo>
                  <a:lnTo>
                    <a:pt x="306" y="1626"/>
                  </a:lnTo>
                  <a:lnTo>
                    <a:pt x="273" y="1594"/>
                  </a:lnTo>
                  <a:lnTo>
                    <a:pt x="243" y="1562"/>
                  </a:lnTo>
                  <a:lnTo>
                    <a:pt x="213" y="1528"/>
                  </a:lnTo>
                  <a:lnTo>
                    <a:pt x="186" y="1493"/>
                  </a:lnTo>
                  <a:lnTo>
                    <a:pt x="159" y="1456"/>
                  </a:lnTo>
                  <a:lnTo>
                    <a:pt x="136" y="1417"/>
                  </a:lnTo>
                  <a:lnTo>
                    <a:pt x="113" y="1379"/>
                  </a:lnTo>
                  <a:lnTo>
                    <a:pt x="93" y="1339"/>
                  </a:lnTo>
                  <a:lnTo>
                    <a:pt x="74" y="1297"/>
                  </a:lnTo>
                  <a:lnTo>
                    <a:pt x="57" y="1255"/>
                  </a:lnTo>
                  <a:lnTo>
                    <a:pt x="43" y="1211"/>
                  </a:lnTo>
                  <a:lnTo>
                    <a:pt x="29" y="1167"/>
                  </a:lnTo>
                  <a:lnTo>
                    <a:pt x="19" y="1122"/>
                  </a:lnTo>
                  <a:lnTo>
                    <a:pt x="12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4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2" y="792"/>
                  </a:lnTo>
                  <a:lnTo>
                    <a:pt x="19" y="746"/>
                  </a:lnTo>
                  <a:lnTo>
                    <a:pt x="29" y="701"/>
                  </a:lnTo>
                  <a:lnTo>
                    <a:pt x="43" y="657"/>
                  </a:lnTo>
                  <a:lnTo>
                    <a:pt x="57" y="613"/>
                  </a:lnTo>
                  <a:lnTo>
                    <a:pt x="74" y="572"/>
                  </a:lnTo>
                  <a:lnTo>
                    <a:pt x="93" y="530"/>
                  </a:lnTo>
                  <a:lnTo>
                    <a:pt x="113" y="490"/>
                  </a:lnTo>
                  <a:lnTo>
                    <a:pt x="136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1"/>
                  </a:lnTo>
                  <a:lnTo>
                    <a:pt x="243" y="307"/>
                  </a:lnTo>
                  <a:lnTo>
                    <a:pt x="273" y="275"/>
                  </a:lnTo>
                  <a:lnTo>
                    <a:pt x="306" y="243"/>
                  </a:lnTo>
                  <a:lnTo>
                    <a:pt x="340" y="214"/>
                  </a:lnTo>
                  <a:lnTo>
                    <a:pt x="375" y="186"/>
                  </a:lnTo>
                  <a:lnTo>
                    <a:pt x="412" y="160"/>
                  </a:lnTo>
                  <a:lnTo>
                    <a:pt x="450" y="135"/>
                  </a:lnTo>
                  <a:lnTo>
                    <a:pt x="489" y="113"/>
                  </a:lnTo>
                  <a:lnTo>
                    <a:pt x="529" y="93"/>
                  </a:lnTo>
                  <a:lnTo>
                    <a:pt x="570" y="74"/>
                  </a:lnTo>
                  <a:lnTo>
                    <a:pt x="613" y="56"/>
                  </a:lnTo>
                  <a:lnTo>
                    <a:pt x="657" y="43"/>
                  </a:lnTo>
                  <a:lnTo>
                    <a:pt x="701" y="30"/>
                  </a:lnTo>
                  <a:lnTo>
                    <a:pt x="746" y="19"/>
                  </a:lnTo>
                  <a:lnTo>
                    <a:pt x="792" y="11"/>
                  </a:lnTo>
                  <a:lnTo>
                    <a:pt x="838" y="5"/>
                  </a:lnTo>
                  <a:lnTo>
                    <a:pt x="886" y="1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00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85" name="Freeform 115"/>
            <p:cNvSpPr>
              <a:spLocks/>
            </p:cNvSpPr>
            <p:nvPr/>
          </p:nvSpPr>
          <p:spPr bwMode="auto">
            <a:xfrm>
              <a:off x="353" y="2441"/>
              <a:ext cx="457" cy="458"/>
            </a:xfrm>
            <a:custGeom>
              <a:avLst/>
              <a:gdLst>
                <a:gd name="T0" fmla="*/ 1 w 1828"/>
                <a:gd name="T1" fmla="*/ 0 h 1834"/>
                <a:gd name="T2" fmla="*/ 1 w 1828"/>
                <a:gd name="T3" fmla="*/ 0 h 1834"/>
                <a:gd name="T4" fmla="*/ 1 w 1828"/>
                <a:gd name="T5" fmla="*/ 0 h 1834"/>
                <a:gd name="T6" fmla="*/ 2 w 1828"/>
                <a:gd name="T7" fmla="*/ 0 h 1834"/>
                <a:gd name="T8" fmla="*/ 2 w 1828"/>
                <a:gd name="T9" fmla="*/ 0 h 1834"/>
                <a:gd name="T10" fmla="*/ 2 w 1828"/>
                <a:gd name="T11" fmla="*/ 0 h 1834"/>
                <a:gd name="T12" fmla="*/ 2 w 1828"/>
                <a:gd name="T13" fmla="*/ 0 h 1834"/>
                <a:gd name="T14" fmla="*/ 2 w 1828"/>
                <a:gd name="T15" fmla="*/ 0 h 1834"/>
                <a:gd name="T16" fmla="*/ 2 w 1828"/>
                <a:gd name="T17" fmla="*/ 0 h 1834"/>
                <a:gd name="T18" fmla="*/ 2 w 1828"/>
                <a:gd name="T19" fmla="*/ 1 h 1834"/>
                <a:gd name="T20" fmla="*/ 2 w 1828"/>
                <a:gd name="T21" fmla="*/ 1 h 1834"/>
                <a:gd name="T22" fmla="*/ 2 w 1828"/>
                <a:gd name="T23" fmla="*/ 1 h 1834"/>
                <a:gd name="T24" fmla="*/ 2 w 1828"/>
                <a:gd name="T25" fmla="*/ 1 h 1834"/>
                <a:gd name="T26" fmla="*/ 2 w 1828"/>
                <a:gd name="T27" fmla="*/ 1 h 1834"/>
                <a:gd name="T28" fmla="*/ 2 w 1828"/>
                <a:gd name="T29" fmla="*/ 1 h 1834"/>
                <a:gd name="T30" fmla="*/ 2 w 1828"/>
                <a:gd name="T31" fmla="*/ 1 h 1834"/>
                <a:gd name="T32" fmla="*/ 2 w 1828"/>
                <a:gd name="T33" fmla="*/ 1 h 1834"/>
                <a:gd name="T34" fmla="*/ 2 w 1828"/>
                <a:gd name="T35" fmla="*/ 1 h 1834"/>
                <a:gd name="T36" fmla="*/ 1 w 1828"/>
                <a:gd name="T37" fmla="*/ 2 h 1834"/>
                <a:gd name="T38" fmla="*/ 1 w 1828"/>
                <a:gd name="T39" fmla="*/ 2 h 1834"/>
                <a:gd name="T40" fmla="*/ 1 w 1828"/>
                <a:gd name="T41" fmla="*/ 2 h 1834"/>
                <a:gd name="T42" fmla="*/ 1 w 1828"/>
                <a:gd name="T43" fmla="*/ 2 h 1834"/>
                <a:gd name="T44" fmla="*/ 1 w 1828"/>
                <a:gd name="T45" fmla="*/ 2 h 1834"/>
                <a:gd name="T46" fmla="*/ 1 w 1828"/>
                <a:gd name="T47" fmla="*/ 2 h 1834"/>
                <a:gd name="T48" fmla="*/ 1 w 1828"/>
                <a:gd name="T49" fmla="*/ 2 h 1834"/>
                <a:gd name="T50" fmla="*/ 1 w 1828"/>
                <a:gd name="T51" fmla="*/ 1 h 1834"/>
                <a:gd name="T52" fmla="*/ 0 w 1828"/>
                <a:gd name="T53" fmla="*/ 1 h 1834"/>
                <a:gd name="T54" fmla="*/ 0 w 1828"/>
                <a:gd name="T55" fmla="*/ 1 h 1834"/>
                <a:gd name="T56" fmla="*/ 0 w 1828"/>
                <a:gd name="T57" fmla="*/ 1 h 1834"/>
                <a:gd name="T58" fmla="*/ 0 w 1828"/>
                <a:gd name="T59" fmla="*/ 1 h 1834"/>
                <a:gd name="T60" fmla="*/ 0 w 1828"/>
                <a:gd name="T61" fmla="*/ 1 h 1834"/>
                <a:gd name="T62" fmla="*/ 0 w 1828"/>
                <a:gd name="T63" fmla="*/ 1 h 1834"/>
                <a:gd name="T64" fmla="*/ 0 w 1828"/>
                <a:gd name="T65" fmla="*/ 1 h 1834"/>
                <a:gd name="T66" fmla="*/ 0 w 1828"/>
                <a:gd name="T67" fmla="*/ 1 h 1834"/>
                <a:gd name="T68" fmla="*/ 0 w 1828"/>
                <a:gd name="T69" fmla="*/ 0 h 1834"/>
                <a:gd name="T70" fmla="*/ 0 w 1828"/>
                <a:gd name="T71" fmla="*/ 0 h 1834"/>
                <a:gd name="T72" fmla="*/ 0 w 1828"/>
                <a:gd name="T73" fmla="*/ 0 h 1834"/>
                <a:gd name="T74" fmla="*/ 0 w 1828"/>
                <a:gd name="T75" fmla="*/ 0 h 1834"/>
                <a:gd name="T76" fmla="*/ 1 w 1828"/>
                <a:gd name="T77" fmla="*/ 0 h 1834"/>
                <a:gd name="T78" fmla="*/ 1 w 1828"/>
                <a:gd name="T79" fmla="*/ 0 h 1834"/>
                <a:gd name="T80" fmla="*/ 1 w 1828"/>
                <a:gd name="T81" fmla="*/ 0 h 1834"/>
                <a:gd name="T82" fmla="*/ 1 w 1828"/>
                <a:gd name="T83" fmla="*/ 0 h 1834"/>
                <a:gd name="T84" fmla="*/ 1 w 1828"/>
                <a:gd name="T85" fmla="*/ 0 h 1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8"/>
                <a:gd name="T130" fmla="*/ 0 h 1834"/>
                <a:gd name="T131" fmla="*/ 1828 w 1828"/>
                <a:gd name="T132" fmla="*/ 1834 h 1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8" h="1834">
                  <a:moveTo>
                    <a:pt x="916" y="0"/>
                  </a:moveTo>
                  <a:lnTo>
                    <a:pt x="963" y="2"/>
                  </a:lnTo>
                  <a:lnTo>
                    <a:pt x="1010" y="5"/>
                  </a:lnTo>
                  <a:lnTo>
                    <a:pt x="1055" y="10"/>
                  </a:lnTo>
                  <a:lnTo>
                    <a:pt x="1100" y="19"/>
                  </a:lnTo>
                  <a:lnTo>
                    <a:pt x="1144" y="29"/>
                  </a:lnTo>
                  <a:lnTo>
                    <a:pt x="1188" y="42"/>
                  </a:lnTo>
                  <a:lnTo>
                    <a:pt x="1230" y="57"/>
                  </a:lnTo>
                  <a:lnTo>
                    <a:pt x="1271" y="73"/>
                  </a:lnTo>
                  <a:lnTo>
                    <a:pt x="1312" y="91"/>
                  </a:lnTo>
                  <a:lnTo>
                    <a:pt x="1350" y="112"/>
                  </a:lnTo>
                  <a:lnTo>
                    <a:pt x="1389" y="133"/>
                  </a:lnTo>
                  <a:lnTo>
                    <a:pt x="1426" y="157"/>
                  </a:lnTo>
                  <a:lnTo>
                    <a:pt x="1462" y="183"/>
                  </a:lnTo>
                  <a:lnTo>
                    <a:pt x="1496" y="211"/>
                  </a:lnTo>
                  <a:lnTo>
                    <a:pt x="1530" y="240"/>
                  </a:lnTo>
                  <a:lnTo>
                    <a:pt x="1561" y="270"/>
                  </a:lnTo>
                  <a:lnTo>
                    <a:pt x="1591" y="301"/>
                  </a:lnTo>
                  <a:lnTo>
                    <a:pt x="1620" y="335"/>
                  </a:lnTo>
                  <a:lnTo>
                    <a:pt x="1647" y="370"/>
                  </a:lnTo>
                  <a:lnTo>
                    <a:pt x="1672" y="405"/>
                  </a:lnTo>
                  <a:lnTo>
                    <a:pt x="1696" y="443"/>
                  </a:lnTo>
                  <a:lnTo>
                    <a:pt x="1717" y="482"/>
                  </a:lnTo>
                  <a:lnTo>
                    <a:pt x="1737" y="520"/>
                  </a:lnTo>
                  <a:lnTo>
                    <a:pt x="1756" y="562"/>
                  </a:lnTo>
                  <a:lnTo>
                    <a:pt x="1772" y="603"/>
                  </a:lnTo>
                  <a:lnTo>
                    <a:pt x="1786" y="646"/>
                  </a:lnTo>
                  <a:lnTo>
                    <a:pt x="1799" y="688"/>
                  </a:lnTo>
                  <a:lnTo>
                    <a:pt x="1809" y="733"/>
                  </a:lnTo>
                  <a:lnTo>
                    <a:pt x="1818" y="779"/>
                  </a:lnTo>
                  <a:lnTo>
                    <a:pt x="1823" y="824"/>
                  </a:lnTo>
                  <a:lnTo>
                    <a:pt x="1826" y="870"/>
                  </a:lnTo>
                  <a:lnTo>
                    <a:pt x="1828" y="918"/>
                  </a:lnTo>
                  <a:lnTo>
                    <a:pt x="1826" y="965"/>
                  </a:lnTo>
                  <a:lnTo>
                    <a:pt x="1823" y="1012"/>
                  </a:lnTo>
                  <a:lnTo>
                    <a:pt x="1818" y="1057"/>
                  </a:lnTo>
                  <a:lnTo>
                    <a:pt x="1809" y="1102"/>
                  </a:lnTo>
                  <a:lnTo>
                    <a:pt x="1799" y="1146"/>
                  </a:lnTo>
                  <a:lnTo>
                    <a:pt x="1786" y="1190"/>
                  </a:lnTo>
                  <a:lnTo>
                    <a:pt x="1772" y="1232"/>
                  </a:lnTo>
                  <a:lnTo>
                    <a:pt x="1756" y="1274"/>
                  </a:lnTo>
                  <a:lnTo>
                    <a:pt x="1737" y="1315"/>
                  </a:lnTo>
                  <a:lnTo>
                    <a:pt x="1717" y="1354"/>
                  </a:lnTo>
                  <a:lnTo>
                    <a:pt x="1696" y="1393"/>
                  </a:lnTo>
                  <a:lnTo>
                    <a:pt x="1672" y="1429"/>
                  </a:lnTo>
                  <a:lnTo>
                    <a:pt x="1647" y="1465"/>
                  </a:lnTo>
                  <a:lnTo>
                    <a:pt x="1620" y="1500"/>
                  </a:lnTo>
                  <a:lnTo>
                    <a:pt x="1591" y="1533"/>
                  </a:lnTo>
                  <a:lnTo>
                    <a:pt x="1561" y="1566"/>
                  </a:lnTo>
                  <a:lnTo>
                    <a:pt x="1530" y="1596"/>
                  </a:lnTo>
                  <a:lnTo>
                    <a:pt x="1496" y="1625"/>
                  </a:lnTo>
                  <a:lnTo>
                    <a:pt x="1462" y="1652"/>
                  </a:lnTo>
                  <a:lnTo>
                    <a:pt x="1426" y="1677"/>
                  </a:lnTo>
                  <a:lnTo>
                    <a:pt x="1389" y="1701"/>
                  </a:lnTo>
                  <a:lnTo>
                    <a:pt x="1350" y="1724"/>
                  </a:lnTo>
                  <a:lnTo>
                    <a:pt x="1312" y="1744"/>
                  </a:lnTo>
                  <a:lnTo>
                    <a:pt x="1271" y="1761"/>
                  </a:lnTo>
                  <a:lnTo>
                    <a:pt x="1230" y="1779"/>
                  </a:lnTo>
                  <a:lnTo>
                    <a:pt x="1188" y="1792"/>
                  </a:lnTo>
                  <a:lnTo>
                    <a:pt x="1144" y="1805"/>
                  </a:lnTo>
                  <a:lnTo>
                    <a:pt x="1100" y="1815"/>
                  </a:lnTo>
                  <a:lnTo>
                    <a:pt x="1055" y="1824"/>
                  </a:lnTo>
                  <a:lnTo>
                    <a:pt x="1010" y="1829"/>
                  </a:lnTo>
                  <a:lnTo>
                    <a:pt x="963" y="1833"/>
                  </a:lnTo>
                  <a:lnTo>
                    <a:pt x="916" y="1834"/>
                  </a:lnTo>
                  <a:lnTo>
                    <a:pt x="868" y="1833"/>
                  </a:lnTo>
                  <a:lnTo>
                    <a:pt x="822" y="1829"/>
                  </a:lnTo>
                  <a:lnTo>
                    <a:pt x="777" y="1824"/>
                  </a:lnTo>
                  <a:lnTo>
                    <a:pt x="732" y="1815"/>
                  </a:lnTo>
                  <a:lnTo>
                    <a:pt x="688" y="1805"/>
                  </a:lnTo>
                  <a:lnTo>
                    <a:pt x="644" y="1792"/>
                  </a:lnTo>
                  <a:lnTo>
                    <a:pt x="601" y="1779"/>
                  </a:lnTo>
                  <a:lnTo>
                    <a:pt x="560" y="1761"/>
                  </a:lnTo>
                  <a:lnTo>
                    <a:pt x="519" y="1744"/>
                  </a:lnTo>
                  <a:lnTo>
                    <a:pt x="480" y="1724"/>
                  </a:lnTo>
                  <a:lnTo>
                    <a:pt x="441" y="1701"/>
                  </a:lnTo>
                  <a:lnTo>
                    <a:pt x="405" y="1677"/>
                  </a:lnTo>
                  <a:lnTo>
                    <a:pt x="368" y="1652"/>
                  </a:lnTo>
                  <a:lnTo>
                    <a:pt x="333" y="1625"/>
                  </a:lnTo>
                  <a:lnTo>
                    <a:pt x="301" y="1596"/>
                  </a:lnTo>
                  <a:lnTo>
                    <a:pt x="268" y="1566"/>
                  </a:lnTo>
                  <a:lnTo>
                    <a:pt x="238" y="1533"/>
                  </a:lnTo>
                  <a:lnTo>
                    <a:pt x="209" y="1500"/>
                  </a:lnTo>
                  <a:lnTo>
                    <a:pt x="182" y="1465"/>
                  </a:lnTo>
                  <a:lnTo>
                    <a:pt x="157" y="1429"/>
                  </a:lnTo>
                  <a:lnTo>
                    <a:pt x="133" y="1393"/>
                  </a:lnTo>
                  <a:lnTo>
                    <a:pt x="110" y="1354"/>
                  </a:lnTo>
                  <a:lnTo>
                    <a:pt x="90" y="1315"/>
                  </a:lnTo>
                  <a:lnTo>
                    <a:pt x="73" y="1274"/>
                  </a:lnTo>
                  <a:lnTo>
                    <a:pt x="55" y="1232"/>
                  </a:lnTo>
                  <a:lnTo>
                    <a:pt x="42" y="1190"/>
                  </a:lnTo>
                  <a:lnTo>
                    <a:pt x="29" y="1146"/>
                  </a:lnTo>
                  <a:lnTo>
                    <a:pt x="19" y="1102"/>
                  </a:lnTo>
                  <a:lnTo>
                    <a:pt x="10" y="1057"/>
                  </a:lnTo>
                  <a:lnTo>
                    <a:pt x="5" y="1012"/>
                  </a:lnTo>
                  <a:lnTo>
                    <a:pt x="1" y="965"/>
                  </a:lnTo>
                  <a:lnTo>
                    <a:pt x="0" y="918"/>
                  </a:lnTo>
                  <a:lnTo>
                    <a:pt x="1" y="870"/>
                  </a:lnTo>
                  <a:lnTo>
                    <a:pt x="5" y="824"/>
                  </a:lnTo>
                  <a:lnTo>
                    <a:pt x="10" y="779"/>
                  </a:lnTo>
                  <a:lnTo>
                    <a:pt x="19" y="733"/>
                  </a:lnTo>
                  <a:lnTo>
                    <a:pt x="29" y="688"/>
                  </a:lnTo>
                  <a:lnTo>
                    <a:pt x="42" y="646"/>
                  </a:lnTo>
                  <a:lnTo>
                    <a:pt x="55" y="603"/>
                  </a:lnTo>
                  <a:lnTo>
                    <a:pt x="73" y="562"/>
                  </a:lnTo>
                  <a:lnTo>
                    <a:pt x="90" y="520"/>
                  </a:lnTo>
                  <a:lnTo>
                    <a:pt x="110" y="482"/>
                  </a:lnTo>
                  <a:lnTo>
                    <a:pt x="133" y="443"/>
                  </a:lnTo>
                  <a:lnTo>
                    <a:pt x="157" y="405"/>
                  </a:lnTo>
                  <a:lnTo>
                    <a:pt x="182" y="370"/>
                  </a:lnTo>
                  <a:lnTo>
                    <a:pt x="209" y="335"/>
                  </a:lnTo>
                  <a:lnTo>
                    <a:pt x="238" y="301"/>
                  </a:lnTo>
                  <a:lnTo>
                    <a:pt x="268" y="270"/>
                  </a:lnTo>
                  <a:lnTo>
                    <a:pt x="301" y="240"/>
                  </a:lnTo>
                  <a:lnTo>
                    <a:pt x="333" y="211"/>
                  </a:lnTo>
                  <a:lnTo>
                    <a:pt x="368" y="183"/>
                  </a:lnTo>
                  <a:lnTo>
                    <a:pt x="405" y="157"/>
                  </a:lnTo>
                  <a:lnTo>
                    <a:pt x="441" y="133"/>
                  </a:lnTo>
                  <a:lnTo>
                    <a:pt x="480" y="112"/>
                  </a:lnTo>
                  <a:lnTo>
                    <a:pt x="519" y="91"/>
                  </a:lnTo>
                  <a:lnTo>
                    <a:pt x="560" y="73"/>
                  </a:lnTo>
                  <a:lnTo>
                    <a:pt x="601" y="57"/>
                  </a:lnTo>
                  <a:lnTo>
                    <a:pt x="644" y="42"/>
                  </a:lnTo>
                  <a:lnTo>
                    <a:pt x="688" y="29"/>
                  </a:lnTo>
                  <a:lnTo>
                    <a:pt x="732" y="19"/>
                  </a:lnTo>
                  <a:lnTo>
                    <a:pt x="777" y="10"/>
                  </a:lnTo>
                  <a:lnTo>
                    <a:pt x="822" y="5"/>
                  </a:lnTo>
                  <a:lnTo>
                    <a:pt x="868" y="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C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86" name="Freeform 116"/>
            <p:cNvSpPr>
              <a:spLocks/>
            </p:cNvSpPr>
            <p:nvPr/>
          </p:nvSpPr>
          <p:spPr bwMode="auto">
            <a:xfrm>
              <a:off x="356" y="2444"/>
              <a:ext cx="448" cy="450"/>
            </a:xfrm>
            <a:custGeom>
              <a:avLst/>
              <a:gdLst>
                <a:gd name="T0" fmla="*/ 1 w 1793"/>
                <a:gd name="T1" fmla="*/ 0 h 1798"/>
                <a:gd name="T2" fmla="*/ 1 w 1793"/>
                <a:gd name="T3" fmla="*/ 0 h 1798"/>
                <a:gd name="T4" fmla="*/ 1 w 1793"/>
                <a:gd name="T5" fmla="*/ 0 h 1798"/>
                <a:gd name="T6" fmla="*/ 1 w 1793"/>
                <a:gd name="T7" fmla="*/ 0 h 1798"/>
                <a:gd name="T8" fmla="*/ 1 w 1793"/>
                <a:gd name="T9" fmla="*/ 0 h 1798"/>
                <a:gd name="T10" fmla="*/ 1 w 1793"/>
                <a:gd name="T11" fmla="*/ 0 h 1798"/>
                <a:gd name="T12" fmla="*/ 1 w 1793"/>
                <a:gd name="T13" fmla="*/ 1 h 1798"/>
                <a:gd name="T14" fmla="*/ 1 w 1793"/>
                <a:gd name="T15" fmla="*/ 1 h 1798"/>
                <a:gd name="T16" fmla="*/ 2 w 1793"/>
                <a:gd name="T17" fmla="*/ 1 h 1798"/>
                <a:gd name="T18" fmla="*/ 2 w 1793"/>
                <a:gd name="T19" fmla="*/ 1 h 1798"/>
                <a:gd name="T20" fmla="*/ 2 w 1793"/>
                <a:gd name="T21" fmla="*/ 1 h 1798"/>
                <a:gd name="T22" fmla="*/ 2 w 1793"/>
                <a:gd name="T23" fmla="*/ 1 h 1798"/>
                <a:gd name="T24" fmla="*/ 2 w 1793"/>
                <a:gd name="T25" fmla="*/ 1 h 1798"/>
                <a:gd name="T26" fmla="*/ 1 w 1793"/>
                <a:gd name="T27" fmla="*/ 1 h 1798"/>
                <a:gd name="T28" fmla="*/ 1 w 1793"/>
                <a:gd name="T29" fmla="*/ 2 h 1798"/>
                <a:gd name="T30" fmla="*/ 1 w 1793"/>
                <a:gd name="T31" fmla="*/ 2 h 1798"/>
                <a:gd name="T32" fmla="*/ 1 w 1793"/>
                <a:gd name="T33" fmla="*/ 2 h 1798"/>
                <a:gd name="T34" fmla="*/ 1 w 1793"/>
                <a:gd name="T35" fmla="*/ 2 h 1798"/>
                <a:gd name="T36" fmla="*/ 1 w 1793"/>
                <a:gd name="T37" fmla="*/ 2 h 1798"/>
                <a:gd name="T38" fmla="*/ 1 w 1793"/>
                <a:gd name="T39" fmla="*/ 2 h 1798"/>
                <a:gd name="T40" fmla="*/ 1 w 1793"/>
                <a:gd name="T41" fmla="*/ 2 h 1798"/>
                <a:gd name="T42" fmla="*/ 1 w 1793"/>
                <a:gd name="T43" fmla="*/ 2 h 1798"/>
                <a:gd name="T44" fmla="*/ 1 w 1793"/>
                <a:gd name="T45" fmla="*/ 2 h 1798"/>
                <a:gd name="T46" fmla="*/ 0 w 1793"/>
                <a:gd name="T47" fmla="*/ 2 h 1798"/>
                <a:gd name="T48" fmla="*/ 0 w 1793"/>
                <a:gd name="T49" fmla="*/ 2 h 1798"/>
                <a:gd name="T50" fmla="*/ 0 w 1793"/>
                <a:gd name="T51" fmla="*/ 2 h 1798"/>
                <a:gd name="T52" fmla="*/ 0 w 1793"/>
                <a:gd name="T53" fmla="*/ 2 h 1798"/>
                <a:gd name="T54" fmla="*/ 0 w 1793"/>
                <a:gd name="T55" fmla="*/ 2 h 1798"/>
                <a:gd name="T56" fmla="*/ 0 w 1793"/>
                <a:gd name="T57" fmla="*/ 1 h 1798"/>
                <a:gd name="T58" fmla="*/ 0 w 1793"/>
                <a:gd name="T59" fmla="*/ 1 h 1798"/>
                <a:gd name="T60" fmla="*/ 0 w 1793"/>
                <a:gd name="T61" fmla="*/ 1 h 1798"/>
                <a:gd name="T62" fmla="*/ 0 w 1793"/>
                <a:gd name="T63" fmla="*/ 1 h 1798"/>
                <a:gd name="T64" fmla="*/ 0 w 1793"/>
                <a:gd name="T65" fmla="*/ 1 h 1798"/>
                <a:gd name="T66" fmla="*/ 0 w 1793"/>
                <a:gd name="T67" fmla="*/ 1 h 1798"/>
                <a:gd name="T68" fmla="*/ 0 w 1793"/>
                <a:gd name="T69" fmla="*/ 1 h 1798"/>
                <a:gd name="T70" fmla="*/ 0 w 1793"/>
                <a:gd name="T71" fmla="*/ 1 h 1798"/>
                <a:gd name="T72" fmla="*/ 0 w 1793"/>
                <a:gd name="T73" fmla="*/ 0 h 1798"/>
                <a:gd name="T74" fmla="*/ 0 w 1793"/>
                <a:gd name="T75" fmla="*/ 0 h 1798"/>
                <a:gd name="T76" fmla="*/ 0 w 1793"/>
                <a:gd name="T77" fmla="*/ 0 h 1798"/>
                <a:gd name="T78" fmla="*/ 0 w 1793"/>
                <a:gd name="T79" fmla="*/ 0 h 1798"/>
                <a:gd name="T80" fmla="*/ 0 w 1793"/>
                <a:gd name="T81" fmla="*/ 0 h 1798"/>
                <a:gd name="T82" fmla="*/ 1 w 1793"/>
                <a:gd name="T83" fmla="*/ 0 h 1798"/>
                <a:gd name="T84" fmla="*/ 1 w 1793"/>
                <a:gd name="T85" fmla="*/ 0 h 1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3"/>
                <a:gd name="T130" fmla="*/ 0 h 1798"/>
                <a:gd name="T131" fmla="*/ 1793 w 1793"/>
                <a:gd name="T132" fmla="*/ 1798 h 17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3" h="1798">
                  <a:moveTo>
                    <a:pt x="898" y="0"/>
                  </a:moveTo>
                  <a:lnTo>
                    <a:pt x="945" y="1"/>
                  </a:lnTo>
                  <a:lnTo>
                    <a:pt x="990" y="5"/>
                  </a:lnTo>
                  <a:lnTo>
                    <a:pt x="1035" y="10"/>
                  </a:lnTo>
                  <a:lnTo>
                    <a:pt x="1079" y="19"/>
                  </a:lnTo>
                  <a:lnTo>
                    <a:pt x="1121" y="29"/>
                  </a:lnTo>
                  <a:lnTo>
                    <a:pt x="1164" y="40"/>
                  </a:lnTo>
                  <a:lnTo>
                    <a:pt x="1205" y="55"/>
                  </a:lnTo>
                  <a:lnTo>
                    <a:pt x="1246" y="70"/>
                  </a:lnTo>
                  <a:lnTo>
                    <a:pt x="1285" y="89"/>
                  </a:lnTo>
                  <a:lnTo>
                    <a:pt x="1324" y="109"/>
                  </a:lnTo>
                  <a:lnTo>
                    <a:pt x="1362" y="130"/>
                  </a:lnTo>
                  <a:lnTo>
                    <a:pt x="1398" y="154"/>
                  </a:lnTo>
                  <a:lnTo>
                    <a:pt x="1433" y="179"/>
                  </a:lnTo>
                  <a:lnTo>
                    <a:pt x="1467" y="205"/>
                  </a:lnTo>
                  <a:lnTo>
                    <a:pt x="1499" y="234"/>
                  </a:lnTo>
                  <a:lnTo>
                    <a:pt x="1531" y="263"/>
                  </a:lnTo>
                  <a:lnTo>
                    <a:pt x="1560" y="294"/>
                  </a:lnTo>
                  <a:lnTo>
                    <a:pt x="1588" y="327"/>
                  </a:lnTo>
                  <a:lnTo>
                    <a:pt x="1615" y="361"/>
                  </a:lnTo>
                  <a:lnTo>
                    <a:pt x="1640" y="397"/>
                  </a:lnTo>
                  <a:lnTo>
                    <a:pt x="1664" y="433"/>
                  </a:lnTo>
                  <a:lnTo>
                    <a:pt x="1685" y="471"/>
                  </a:lnTo>
                  <a:lnTo>
                    <a:pt x="1705" y="510"/>
                  </a:lnTo>
                  <a:lnTo>
                    <a:pt x="1722" y="549"/>
                  </a:lnTo>
                  <a:lnTo>
                    <a:pt x="1739" y="590"/>
                  </a:lnTo>
                  <a:lnTo>
                    <a:pt x="1752" y="632"/>
                  </a:lnTo>
                  <a:lnTo>
                    <a:pt x="1765" y="674"/>
                  </a:lnTo>
                  <a:lnTo>
                    <a:pt x="1774" y="718"/>
                  </a:lnTo>
                  <a:lnTo>
                    <a:pt x="1783" y="762"/>
                  </a:lnTo>
                  <a:lnTo>
                    <a:pt x="1788" y="807"/>
                  </a:lnTo>
                  <a:lnTo>
                    <a:pt x="1791" y="852"/>
                  </a:lnTo>
                  <a:lnTo>
                    <a:pt x="1793" y="898"/>
                  </a:lnTo>
                  <a:lnTo>
                    <a:pt x="1791" y="945"/>
                  </a:lnTo>
                  <a:lnTo>
                    <a:pt x="1788" y="990"/>
                  </a:lnTo>
                  <a:lnTo>
                    <a:pt x="1783" y="1035"/>
                  </a:lnTo>
                  <a:lnTo>
                    <a:pt x="1774" y="1079"/>
                  </a:lnTo>
                  <a:lnTo>
                    <a:pt x="1765" y="1123"/>
                  </a:lnTo>
                  <a:lnTo>
                    <a:pt x="1752" y="1165"/>
                  </a:lnTo>
                  <a:lnTo>
                    <a:pt x="1739" y="1207"/>
                  </a:lnTo>
                  <a:lnTo>
                    <a:pt x="1722" y="1248"/>
                  </a:lnTo>
                  <a:lnTo>
                    <a:pt x="1705" y="1288"/>
                  </a:lnTo>
                  <a:lnTo>
                    <a:pt x="1685" y="1327"/>
                  </a:lnTo>
                  <a:lnTo>
                    <a:pt x="1664" y="1365"/>
                  </a:lnTo>
                  <a:lnTo>
                    <a:pt x="1640" y="1401"/>
                  </a:lnTo>
                  <a:lnTo>
                    <a:pt x="1615" y="1436"/>
                  </a:lnTo>
                  <a:lnTo>
                    <a:pt x="1588" y="1470"/>
                  </a:lnTo>
                  <a:lnTo>
                    <a:pt x="1560" y="1502"/>
                  </a:lnTo>
                  <a:lnTo>
                    <a:pt x="1531" y="1534"/>
                  </a:lnTo>
                  <a:lnTo>
                    <a:pt x="1499" y="1564"/>
                  </a:lnTo>
                  <a:lnTo>
                    <a:pt x="1467" y="1593"/>
                  </a:lnTo>
                  <a:lnTo>
                    <a:pt x="1433" y="1619"/>
                  </a:lnTo>
                  <a:lnTo>
                    <a:pt x="1398" y="1644"/>
                  </a:lnTo>
                  <a:lnTo>
                    <a:pt x="1362" y="1668"/>
                  </a:lnTo>
                  <a:lnTo>
                    <a:pt x="1324" y="1689"/>
                  </a:lnTo>
                  <a:lnTo>
                    <a:pt x="1285" y="1709"/>
                  </a:lnTo>
                  <a:lnTo>
                    <a:pt x="1246" y="1727"/>
                  </a:lnTo>
                  <a:lnTo>
                    <a:pt x="1205" y="1743"/>
                  </a:lnTo>
                  <a:lnTo>
                    <a:pt x="1164" y="1758"/>
                  </a:lnTo>
                  <a:lnTo>
                    <a:pt x="1121" y="1769"/>
                  </a:lnTo>
                  <a:lnTo>
                    <a:pt x="1079" y="1779"/>
                  </a:lnTo>
                  <a:lnTo>
                    <a:pt x="1035" y="1788"/>
                  </a:lnTo>
                  <a:lnTo>
                    <a:pt x="990" y="1793"/>
                  </a:lnTo>
                  <a:lnTo>
                    <a:pt x="945" y="1797"/>
                  </a:lnTo>
                  <a:lnTo>
                    <a:pt x="898" y="1798"/>
                  </a:lnTo>
                  <a:lnTo>
                    <a:pt x="852" y="1797"/>
                  </a:lnTo>
                  <a:lnTo>
                    <a:pt x="807" y="1793"/>
                  </a:lnTo>
                  <a:lnTo>
                    <a:pt x="762" y="1788"/>
                  </a:lnTo>
                  <a:lnTo>
                    <a:pt x="718" y="1779"/>
                  </a:lnTo>
                  <a:lnTo>
                    <a:pt x="674" y="1769"/>
                  </a:lnTo>
                  <a:lnTo>
                    <a:pt x="631" y="1758"/>
                  </a:lnTo>
                  <a:lnTo>
                    <a:pt x="590" y="1743"/>
                  </a:lnTo>
                  <a:lnTo>
                    <a:pt x="549" y="1727"/>
                  </a:lnTo>
                  <a:lnTo>
                    <a:pt x="510" y="1709"/>
                  </a:lnTo>
                  <a:lnTo>
                    <a:pt x="471" y="1689"/>
                  </a:lnTo>
                  <a:lnTo>
                    <a:pt x="434" y="1668"/>
                  </a:lnTo>
                  <a:lnTo>
                    <a:pt x="397" y="1644"/>
                  </a:lnTo>
                  <a:lnTo>
                    <a:pt x="361" y="1619"/>
                  </a:lnTo>
                  <a:lnTo>
                    <a:pt x="327" y="1593"/>
                  </a:lnTo>
                  <a:lnTo>
                    <a:pt x="295" y="1564"/>
                  </a:lnTo>
                  <a:lnTo>
                    <a:pt x="263" y="1534"/>
                  </a:lnTo>
                  <a:lnTo>
                    <a:pt x="234" y="1502"/>
                  </a:lnTo>
                  <a:lnTo>
                    <a:pt x="206" y="1470"/>
                  </a:lnTo>
                  <a:lnTo>
                    <a:pt x="179" y="1436"/>
                  </a:lnTo>
                  <a:lnTo>
                    <a:pt x="154" y="1401"/>
                  </a:lnTo>
                  <a:lnTo>
                    <a:pt x="130" y="1365"/>
                  </a:lnTo>
                  <a:lnTo>
                    <a:pt x="109" y="1327"/>
                  </a:lnTo>
                  <a:lnTo>
                    <a:pt x="89" y="1288"/>
                  </a:lnTo>
                  <a:lnTo>
                    <a:pt x="70" y="1248"/>
                  </a:lnTo>
                  <a:lnTo>
                    <a:pt x="55" y="1207"/>
                  </a:lnTo>
                  <a:lnTo>
                    <a:pt x="40" y="1165"/>
                  </a:lnTo>
                  <a:lnTo>
                    <a:pt x="29" y="1123"/>
                  </a:lnTo>
                  <a:lnTo>
                    <a:pt x="19" y="1079"/>
                  </a:lnTo>
                  <a:lnTo>
                    <a:pt x="10" y="1035"/>
                  </a:lnTo>
                  <a:lnTo>
                    <a:pt x="5" y="990"/>
                  </a:lnTo>
                  <a:lnTo>
                    <a:pt x="1" y="945"/>
                  </a:lnTo>
                  <a:lnTo>
                    <a:pt x="0" y="898"/>
                  </a:lnTo>
                  <a:lnTo>
                    <a:pt x="1" y="852"/>
                  </a:lnTo>
                  <a:lnTo>
                    <a:pt x="5" y="807"/>
                  </a:lnTo>
                  <a:lnTo>
                    <a:pt x="10" y="762"/>
                  </a:lnTo>
                  <a:lnTo>
                    <a:pt x="19" y="718"/>
                  </a:lnTo>
                  <a:lnTo>
                    <a:pt x="29" y="674"/>
                  </a:lnTo>
                  <a:lnTo>
                    <a:pt x="40" y="632"/>
                  </a:lnTo>
                  <a:lnTo>
                    <a:pt x="55" y="590"/>
                  </a:lnTo>
                  <a:lnTo>
                    <a:pt x="70" y="549"/>
                  </a:lnTo>
                  <a:lnTo>
                    <a:pt x="89" y="510"/>
                  </a:lnTo>
                  <a:lnTo>
                    <a:pt x="109" y="471"/>
                  </a:lnTo>
                  <a:lnTo>
                    <a:pt x="130" y="433"/>
                  </a:lnTo>
                  <a:lnTo>
                    <a:pt x="154" y="397"/>
                  </a:lnTo>
                  <a:lnTo>
                    <a:pt x="179" y="361"/>
                  </a:lnTo>
                  <a:lnTo>
                    <a:pt x="206" y="327"/>
                  </a:lnTo>
                  <a:lnTo>
                    <a:pt x="234" y="294"/>
                  </a:lnTo>
                  <a:lnTo>
                    <a:pt x="263" y="263"/>
                  </a:lnTo>
                  <a:lnTo>
                    <a:pt x="295" y="234"/>
                  </a:lnTo>
                  <a:lnTo>
                    <a:pt x="327" y="205"/>
                  </a:lnTo>
                  <a:lnTo>
                    <a:pt x="361" y="179"/>
                  </a:lnTo>
                  <a:lnTo>
                    <a:pt x="397" y="154"/>
                  </a:lnTo>
                  <a:lnTo>
                    <a:pt x="434" y="130"/>
                  </a:lnTo>
                  <a:lnTo>
                    <a:pt x="471" y="109"/>
                  </a:lnTo>
                  <a:lnTo>
                    <a:pt x="510" y="89"/>
                  </a:lnTo>
                  <a:lnTo>
                    <a:pt x="549" y="70"/>
                  </a:lnTo>
                  <a:lnTo>
                    <a:pt x="590" y="55"/>
                  </a:lnTo>
                  <a:lnTo>
                    <a:pt x="631" y="40"/>
                  </a:lnTo>
                  <a:lnTo>
                    <a:pt x="674" y="29"/>
                  </a:lnTo>
                  <a:lnTo>
                    <a:pt x="718" y="19"/>
                  </a:lnTo>
                  <a:lnTo>
                    <a:pt x="762" y="10"/>
                  </a:lnTo>
                  <a:lnTo>
                    <a:pt x="807" y="5"/>
                  </a:lnTo>
                  <a:lnTo>
                    <a:pt x="852" y="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35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87" name="Freeform 117"/>
            <p:cNvSpPr>
              <a:spLocks/>
            </p:cNvSpPr>
            <p:nvPr/>
          </p:nvSpPr>
          <p:spPr bwMode="auto">
            <a:xfrm>
              <a:off x="358" y="2447"/>
              <a:ext cx="439" cy="441"/>
            </a:xfrm>
            <a:custGeom>
              <a:avLst/>
              <a:gdLst>
                <a:gd name="T0" fmla="*/ 1 w 1757"/>
                <a:gd name="T1" fmla="*/ 0 h 1762"/>
                <a:gd name="T2" fmla="*/ 1 w 1757"/>
                <a:gd name="T3" fmla="*/ 0 h 1762"/>
                <a:gd name="T4" fmla="*/ 1 w 1757"/>
                <a:gd name="T5" fmla="*/ 0 h 1762"/>
                <a:gd name="T6" fmla="*/ 1 w 1757"/>
                <a:gd name="T7" fmla="*/ 0 h 1762"/>
                <a:gd name="T8" fmla="*/ 1 w 1757"/>
                <a:gd name="T9" fmla="*/ 0 h 1762"/>
                <a:gd name="T10" fmla="*/ 1 w 1757"/>
                <a:gd name="T11" fmla="*/ 0 h 1762"/>
                <a:gd name="T12" fmla="*/ 1 w 1757"/>
                <a:gd name="T13" fmla="*/ 1 h 1762"/>
                <a:gd name="T14" fmla="*/ 1 w 1757"/>
                <a:gd name="T15" fmla="*/ 1 h 1762"/>
                <a:gd name="T16" fmla="*/ 2 w 1757"/>
                <a:gd name="T17" fmla="*/ 1 h 1762"/>
                <a:gd name="T18" fmla="*/ 2 w 1757"/>
                <a:gd name="T19" fmla="*/ 1 h 1762"/>
                <a:gd name="T20" fmla="*/ 2 w 1757"/>
                <a:gd name="T21" fmla="*/ 1 h 1762"/>
                <a:gd name="T22" fmla="*/ 2 w 1757"/>
                <a:gd name="T23" fmla="*/ 1 h 1762"/>
                <a:gd name="T24" fmla="*/ 2 w 1757"/>
                <a:gd name="T25" fmla="*/ 1 h 1762"/>
                <a:gd name="T26" fmla="*/ 1 w 1757"/>
                <a:gd name="T27" fmla="*/ 1 h 1762"/>
                <a:gd name="T28" fmla="*/ 1 w 1757"/>
                <a:gd name="T29" fmla="*/ 2 h 1762"/>
                <a:gd name="T30" fmla="*/ 1 w 1757"/>
                <a:gd name="T31" fmla="*/ 2 h 1762"/>
                <a:gd name="T32" fmla="*/ 1 w 1757"/>
                <a:gd name="T33" fmla="*/ 2 h 1762"/>
                <a:gd name="T34" fmla="*/ 1 w 1757"/>
                <a:gd name="T35" fmla="*/ 2 h 1762"/>
                <a:gd name="T36" fmla="*/ 1 w 1757"/>
                <a:gd name="T37" fmla="*/ 2 h 1762"/>
                <a:gd name="T38" fmla="*/ 1 w 1757"/>
                <a:gd name="T39" fmla="*/ 2 h 1762"/>
                <a:gd name="T40" fmla="*/ 1 w 1757"/>
                <a:gd name="T41" fmla="*/ 2 h 1762"/>
                <a:gd name="T42" fmla="*/ 1 w 1757"/>
                <a:gd name="T43" fmla="*/ 2 h 1762"/>
                <a:gd name="T44" fmla="*/ 1 w 1757"/>
                <a:gd name="T45" fmla="*/ 2 h 1762"/>
                <a:gd name="T46" fmla="*/ 0 w 1757"/>
                <a:gd name="T47" fmla="*/ 2 h 1762"/>
                <a:gd name="T48" fmla="*/ 0 w 1757"/>
                <a:gd name="T49" fmla="*/ 2 h 1762"/>
                <a:gd name="T50" fmla="*/ 0 w 1757"/>
                <a:gd name="T51" fmla="*/ 2 h 1762"/>
                <a:gd name="T52" fmla="*/ 0 w 1757"/>
                <a:gd name="T53" fmla="*/ 2 h 1762"/>
                <a:gd name="T54" fmla="*/ 0 w 1757"/>
                <a:gd name="T55" fmla="*/ 2 h 1762"/>
                <a:gd name="T56" fmla="*/ 0 w 1757"/>
                <a:gd name="T57" fmla="*/ 1 h 1762"/>
                <a:gd name="T58" fmla="*/ 0 w 1757"/>
                <a:gd name="T59" fmla="*/ 1 h 1762"/>
                <a:gd name="T60" fmla="*/ 0 w 1757"/>
                <a:gd name="T61" fmla="*/ 1 h 1762"/>
                <a:gd name="T62" fmla="*/ 0 w 1757"/>
                <a:gd name="T63" fmla="*/ 1 h 1762"/>
                <a:gd name="T64" fmla="*/ 0 w 1757"/>
                <a:gd name="T65" fmla="*/ 1 h 1762"/>
                <a:gd name="T66" fmla="*/ 0 w 1757"/>
                <a:gd name="T67" fmla="*/ 1 h 1762"/>
                <a:gd name="T68" fmla="*/ 0 w 1757"/>
                <a:gd name="T69" fmla="*/ 1 h 1762"/>
                <a:gd name="T70" fmla="*/ 0 w 1757"/>
                <a:gd name="T71" fmla="*/ 1 h 1762"/>
                <a:gd name="T72" fmla="*/ 0 w 1757"/>
                <a:gd name="T73" fmla="*/ 0 h 1762"/>
                <a:gd name="T74" fmla="*/ 0 w 1757"/>
                <a:gd name="T75" fmla="*/ 0 h 1762"/>
                <a:gd name="T76" fmla="*/ 0 w 1757"/>
                <a:gd name="T77" fmla="*/ 0 h 1762"/>
                <a:gd name="T78" fmla="*/ 0 w 1757"/>
                <a:gd name="T79" fmla="*/ 0 h 1762"/>
                <a:gd name="T80" fmla="*/ 0 w 1757"/>
                <a:gd name="T81" fmla="*/ 0 h 1762"/>
                <a:gd name="T82" fmla="*/ 1 w 1757"/>
                <a:gd name="T83" fmla="*/ 0 h 1762"/>
                <a:gd name="T84" fmla="*/ 1 w 1757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7"/>
                <a:gd name="T130" fmla="*/ 0 h 1762"/>
                <a:gd name="T131" fmla="*/ 1757 w 1757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7" h="1762">
                  <a:moveTo>
                    <a:pt x="879" y="0"/>
                  </a:moveTo>
                  <a:lnTo>
                    <a:pt x="925" y="1"/>
                  </a:lnTo>
                  <a:lnTo>
                    <a:pt x="970" y="5"/>
                  </a:lnTo>
                  <a:lnTo>
                    <a:pt x="1014" y="10"/>
                  </a:lnTo>
                  <a:lnTo>
                    <a:pt x="1056" y="18"/>
                  </a:lnTo>
                  <a:lnTo>
                    <a:pt x="1099" y="28"/>
                  </a:lnTo>
                  <a:lnTo>
                    <a:pt x="1140" y="40"/>
                  </a:lnTo>
                  <a:lnTo>
                    <a:pt x="1181" y="54"/>
                  </a:lnTo>
                  <a:lnTo>
                    <a:pt x="1221" y="69"/>
                  </a:lnTo>
                  <a:lnTo>
                    <a:pt x="1260" y="88"/>
                  </a:lnTo>
                  <a:lnTo>
                    <a:pt x="1298" y="107"/>
                  </a:lnTo>
                  <a:lnTo>
                    <a:pt x="1334" y="128"/>
                  </a:lnTo>
                  <a:lnTo>
                    <a:pt x="1370" y="151"/>
                  </a:lnTo>
                  <a:lnTo>
                    <a:pt x="1404" y="176"/>
                  </a:lnTo>
                  <a:lnTo>
                    <a:pt x="1438" y="202"/>
                  </a:lnTo>
                  <a:lnTo>
                    <a:pt x="1469" y="229"/>
                  </a:lnTo>
                  <a:lnTo>
                    <a:pt x="1501" y="258"/>
                  </a:lnTo>
                  <a:lnTo>
                    <a:pt x="1530" y="290"/>
                  </a:lnTo>
                  <a:lnTo>
                    <a:pt x="1557" y="322"/>
                  </a:lnTo>
                  <a:lnTo>
                    <a:pt x="1583" y="355"/>
                  </a:lnTo>
                  <a:lnTo>
                    <a:pt x="1607" y="390"/>
                  </a:lnTo>
                  <a:lnTo>
                    <a:pt x="1630" y="425"/>
                  </a:lnTo>
                  <a:lnTo>
                    <a:pt x="1651" y="463"/>
                  </a:lnTo>
                  <a:lnTo>
                    <a:pt x="1671" y="500"/>
                  </a:lnTo>
                  <a:lnTo>
                    <a:pt x="1689" y="539"/>
                  </a:lnTo>
                  <a:lnTo>
                    <a:pt x="1704" y="579"/>
                  </a:lnTo>
                  <a:lnTo>
                    <a:pt x="1717" y="621"/>
                  </a:lnTo>
                  <a:lnTo>
                    <a:pt x="1730" y="662"/>
                  </a:lnTo>
                  <a:lnTo>
                    <a:pt x="1740" y="704"/>
                  </a:lnTo>
                  <a:lnTo>
                    <a:pt x="1747" y="748"/>
                  </a:lnTo>
                  <a:lnTo>
                    <a:pt x="1752" y="792"/>
                  </a:lnTo>
                  <a:lnTo>
                    <a:pt x="1756" y="837"/>
                  </a:lnTo>
                  <a:lnTo>
                    <a:pt x="1757" y="882"/>
                  </a:lnTo>
                  <a:lnTo>
                    <a:pt x="1756" y="928"/>
                  </a:lnTo>
                  <a:lnTo>
                    <a:pt x="1752" y="973"/>
                  </a:lnTo>
                  <a:lnTo>
                    <a:pt x="1747" y="1017"/>
                  </a:lnTo>
                  <a:lnTo>
                    <a:pt x="1740" y="1059"/>
                  </a:lnTo>
                  <a:lnTo>
                    <a:pt x="1730" y="1102"/>
                  </a:lnTo>
                  <a:lnTo>
                    <a:pt x="1717" y="1143"/>
                  </a:lnTo>
                  <a:lnTo>
                    <a:pt x="1704" y="1184"/>
                  </a:lnTo>
                  <a:lnTo>
                    <a:pt x="1689" y="1225"/>
                  </a:lnTo>
                  <a:lnTo>
                    <a:pt x="1671" y="1263"/>
                  </a:lnTo>
                  <a:lnTo>
                    <a:pt x="1651" y="1301"/>
                  </a:lnTo>
                  <a:lnTo>
                    <a:pt x="1630" y="1339"/>
                  </a:lnTo>
                  <a:lnTo>
                    <a:pt x="1607" y="1374"/>
                  </a:lnTo>
                  <a:lnTo>
                    <a:pt x="1583" y="1409"/>
                  </a:lnTo>
                  <a:lnTo>
                    <a:pt x="1557" y="1441"/>
                  </a:lnTo>
                  <a:lnTo>
                    <a:pt x="1530" y="1474"/>
                  </a:lnTo>
                  <a:lnTo>
                    <a:pt x="1501" y="1504"/>
                  </a:lnTo>
                  <a:lnTo>
                    <a:pt x="1469" y="1533"/>
                  </a:lnTo>
                  <a:lnTo>
                    <a:pt x="1438" y="1560"/>
                  </a:lnTo>
                  <a:lnTo>
                    <a:pt x="1404" y="1587"/>
                  </a:lnTo>
                  <a:lnTo>
                    <a:pt x="1370" y="1612"/>
                  </a:lnTo>
                  <a:lnTo>
                    <a:pt x="1334" y="1634"/>
                  </a:lnTo>
                  <a:lnTo>
                    <a:pt x="1298" y="1656"/>
                  </a:lnTo>
                  <a:lnTo>
                    <a:pt x="1260" y="1676"/>
                  </a:lnTo>
                  <a:lnTo>
                    <a:pt x="1221" y="1693"/>
                  </a:lnTo>
                  <a:lnTo>
                    <a:pt x="1181" y="1708"/>
                  </a:lnTo>
                  <a:lnTo>
                    <a:pt x="1140" y="1722"/>
                  </a:lnTo>
                  <a:lnTo>
                    <a:pt x="1099" y="1735"/>
                  </a:lnTo>
                  <a:lnTo>
                    <a:pt x="1056" y="1745"/>
                  </a:lnTo>
                  <a:lnTo>
                    <a:pt x="1014" y="1752"/>
                  </a:lnTo>
                  <a:lnTo>
                    <a:pt x="970" y="1757"/>
                  </a:lnTo>
                  <a:lnTo>
                    <a:pt x="925" y="1761"/>
                  </a:lnTo>
                  <a:lnTo>
                    <a:pt x="879" y="1762"/>
                  </a:lnTo>
                  <a:lnTo>
                    <a:pt x="834" y="1761"/>
                  </a:lnTo>
                  <a:lnTo>
                    <a:pt x="789" y="1757"/>
                  </a:lnTo>
                  <a:lnTo>
                    <a:pt x="745" y="1752"/>
                  </a:lnTo>
                  <a:lnTo>
                    <a:pt x="703" y="1745"/>
                  </a:lnTo>
                  <a:lnTo>
                    <a:pt x="660" y="1735"/>
                  </a:lnTo>
                  <a:lnTo>
                    <a:pt x="619" y="1722"/>
                  </a:lnTo>
                  <a:lnTo>
                    <a:pt x="578" y="1708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4"/>
                  </a:lnTo>
                  <a:lnTo>
                    <a:pt x="389" y="1612"/>
                  </a:lnTo>
                  <a:lnTo>
                    <a:pt x="353" y="1587"/>
                  </a:lnTo>
                  <a:lnTo>
                    <a:pt x="321" y="1560"/>
                  </a:lnTo>
                  <a:lnTo>
                    <a:pt x="288" y="1533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1"/>
                  </a:lnTo>
                  <a:lnTo>
                    <a:pt x="176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1"/>
                  </a:lnTo>
                  <a:lnTo>
                    <a:pt x="87" y="1263"/>
                  </a:lnTo>
                  <a:lnTo>
                    <a:pt x="69" y="1225"/>
                  </a:lnTo>
                  <a:lnTo>
                    <a:pt x="54" y="1184"/>
                  </a:lnTo>
                  <a:lnTo>
                    <a:pt x="40" y="1143"/>
                  </a:lnTo>
                  <a:lnTo>
                    <a:pt x="28" y="1102"/>
                  </a:lnTo>
                  <a:lnTo>
                    <a:pt x="18" y="1059"/>
                  </a:lnTo>
                  <a:lnTo>
                    <a:pt x="10" y="1017"/>
                  </a:lnTo>
                  <a:lnTo>
                    <a:pt x="5" y="973"/>
                  </a:lnTo>
                  <a:lnTo>
                    <a:pt x="1" y="928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5" y="792"/>
                  </a:lnTo>
                  <a:lnTo>
                    <a:pt x="10" y="748"/>
                  </a:lnTo>
                  <a:lnTo>
                    <a:pt x="18" y="704"/>
                  </a:lnTo>
                  <a:lnTo>
                    <a:pt x="28" y="662"/>
                  </a:lnTo>
                  <a:lnTo>
                    <a:pt x="40" y="621"/>
                  </a:lnTo>
                  <a:lnTo>
                    <a:pt x="54" y="579"/>
                  </a:lnTo>
                  <a:lnTo>
                    <a:pt x="69" y="539"/>
                  </a:lnTo>
                  <a:lnTo>
                    <a:pt x="87" y="500"/>
                  </a:lnTo>
                  <a:lnTo>
                    <a:pt x="107" y="463"/>
                  </a:lnTo>
                  <a:lnTo>
                    <a:pt x="128" y="425"/>
                  </a:lnTo>
                  <a:lnTo>
                    <a:pt x="151" y="390"/>
                  </a:lnTo>
                  <a:lnTo>
                    <a:pt x="176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3" y="176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8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0" y="28"/>
                  </a:lnTo>
                  <a:lnTo>
                    <a:pt x="703" y="18"/>
                  </a:lnTo>
                  <a:lnTo>
                    <a:pt x="745" y="10"/>
                  </a:lnTo>
                  <a:lnTo>
                    <a:pt x="789" y="5"/>
                  </a:lnTo>
                  <a:lnTo>
                    <a:pt x="834" y="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88" name="Freeform 118"/>
            <p:cNvSpPr>
              <a:spLocks/>
            </p:cNvSpPr>
            <p:nvPr/>
          </p:nvSpPr>
          <p:spPr bwMode="auto">
            <a:xfrm>
              <a:off x="360" y="2450"/>
              <a:ext cx="431" cy="432"/>
            </a:xfrm>
            <a:custGeom>
              <a:avLst/>
              <a:gdLst>
                <a:gd name="T0" fmla="*/ 1 w 1723"/>
                <a:gd name="T1" fmla="*/ 0 h 1728"/>
                <a:gd name="T2" fmla="*/ 1 w 1723"/>
                <a:gd name="T3" fmla="*/ 0 h 1728"/>
                <a:gd name="T4" fmla="*/ 1 w 1723"/>
                <a:gd name="T5" fmla="*/ 0 h 1728"/>
                <a:gd name="T6" fmla="*/ 1 w 1723"/>
                <a:gd name="T7" fmla="*/ 0 h 1728"/>
                <a:gd name="T8" fmla="*/ 2 w 1723"/>
                <a:gd name="T9" fmla="*/ 0 h 1728"/>
                <a:gd name="T10" fmla="*/ 2 w 1723"/>
                <a:gd name="T11" fmla="*/ 0 h 1728"/>
                <a:gd name="T12" fmla="*/ 2 w 1723"/>
                <a:gd name="T13" fmla="*/ 1 h 1728"/>
                <a:gd name="T14" fmla="*/ 2 w 1723"/>
                <a:gd name="T15" fmla="*/ 1 h 1728"/>
                <a:gd name="T16" fmla="*/ 2 w 1723"/>
                <a:gd name="T17" fmla="*/ 1 h 1728"/>
                <a:gd name="T18" fmla="*/ 2 w 1723"/>
                <a:gd name="T19" fmla="*/ 1 h 1728"/>
                <a:gd name="T20" fmla="*/ 2 w 1723"/>
                <a:gd name="T21" fmla="*/ 1 h 1728"/>
                <a:gd name="T22" fmla="*/ 2 w 1723"/>
                <a:gd name="T23" fmla="*/ 1 h 1728"/>
                <a:gd name="T24" fmla="*/ 2 w 1723"/>
                <a:gd name="T25" fmla="*/ 1 h 1728"/>
                <a:gd name="T26" fmla="*/ 2 w 1723"/>
                <a:gd name="T27" fmla="*/ 1 h 1728"/>
                <a:gd name="T28" fmla="*/ 2 w 1723"/>
                <a:gd name="T29" fmla="*/ 1 h 1728"/>
                <a:gd name="T30" fmla="*/ 2 w 1723"/>
                <a:gd name="T31" fmla="*/ 2 h 1728"/>
                <a:gd name="T32" fmla="*/ 2 w 1723"/>
                <a:gd name="T33" fmla="*/ 2 h 1728"/>
                <a:gd name="T34" fmla="*/ 1 w 1723"/>
                <a:gd name="T35" fmla="*/ 2 h 1728"/>
                <a:gd name="T36" fmla="*/ 1 w 1723"/>
                <a:gd name="T37" fmla="*/ 2 h 1728"/>
                <a:gd name="T38" fmla="*/ 1 w 1723"/>
                <a:gd name="T39" fmla="*/ 2 h 1728"/>
                <a:gd name="T40" fmla="*/ 1 w 1723"/>
                <a:gd name="T41" fmla="*/ 2 h 1728"/>
                <a:gd name="T42" fmla="*/ 1 w 1723"/>
                <a:gd name="T43" fmla="*/ 2 h 1728"/>
                <a:gd name="T44" fmla="*/ 1 w 1723"/>
                <a:gd name="T45" fmla="*/ 2 h 1728"/>
                <a:gd name="T46" fmla="*/ 1 w 1723"/>
                <a:gd name="T47" fmla="*/ 2 h 1728"/>
                <a:gd name="T48" fmla="*/ 1 w 1723"/>
                <a:gd name="T49" fmla="*/ 2 h 1728"/>
                <a:gd name="T50" fmla="*/ 1 w 1723"/>
                <a:gd name="T51" fmla="*/ 2 h 1728"/>
                <a:gd name="T52" fmla="*/ 0 w 1723"/>
                <a:gd name="T53" fmla="*/ 2 h 1728"/>
                <a:gd name="T54" fmla="*/ 0 w 1723"/>
                <a:gd name="T55" fmla="*/ 2 h 1728"/>
                <a:gd name="T56" fmla="*/ 0 w 1723"/>
                <a:gd name="T57" fmla="*/ 1 h 1728"/>
                <a:gd name="T58" fmla="*/ 0 w 1723"/>
                <a:gd name="T59" fmla="*/ 1 h 1728"/>
                <a:gd name="T60" fmla="*/ 0 w 1723"/>
                <a:gd name="T61" fmla="*/ 1 h 1728"/>
                <a:gd name="T62" fmla="*/ 0 w 1723"/>
                <a:gd name="T63" fmla="*/ 1 h 1728"/>
                <a:gd name="T64" fmla="*/ 0 w 1723"/>
                <a:gd name="T65" fmla="*/ 1 h 1728"/>
                <a:gd name="T66" fmla="*/ 0 w 1723"/>
                <a:gd name="T67" fmla="*/ 1 h 1728"/>
                <a:gd name="T68" fmla="*/ 0 w 1723"/>
                <a:gd name="T69" fmla="*/ 1 h 1728"/>
                <a:gd name="T70" fmla="*/ 0 w 1723"/>
                <a:gd name="T71" fmla="*/ 1 h 1728"/>
                <a:gd name="T72" fmla="*/ 0 w 1723"/>
                <a:gd name="T73" fmla="*/ 0 h 1728"/>
                <a:gd name="T74" fmla="*/ 0 w 1723"/>
                <a:gd name="T75" fmla="*/ 0 h 1728"/>
                <a:gd name="T76" fmla="*/ 1 w 1723"/>
                <a:gd name="T77" fmla="*/ 0 h 1728"/>
                <a:gd name="T78" fmla="*/ 1 w 1723"/>
                <a:gd name="T79" fmla="*/ 0 h 1728"/>
                <a:gd name="T80" fmla="*/ 1 w 1723"/>
                <a:gd name="T81" fmla="*/ 0 h 1728"/>
                <a:gd name="T82" fmla="*/ 1 w 1723"/>
                <a:gd name="T83" fmla="*/ 0 h 1728"/>
                <a:gd name="T84" fmla="*/ 1 w 1723"/>
                <a:gd name="T85" fmla="*/ 0 h 1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3"/>
                <a:gd name="T130" fmla="*/ 0 h 1728"/>
                <a:gd name="T131" fmla="*/ 1723 w 1723"/>
                <a:gd name="T132" fmla="*/ 1728 h 1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3" h="1728">
                  <a:moveTo>
                    <a:pt x="863" y="0"/>
                  </a:moveTo>
                  <a:lnTo>
                    <a:pt x="907" y="1"/>
                  </a:lnTo>
                  <a:lnTo>
                    <a:pt x="952" y="5"/>
                  </a:lnTo>
                  <a:lnTo>
                    <a:pt x="994" y="10"/>
                  </a:lnTo>
                  <a:lnTo>
                    <a:pt x="1037" y="17"/>
                  </a:lnTo>
                  <a:lnTo>
                    <a:pt x="1078" y="27"/>
                  </a:lnTo>
                  <a:lnTo>
                    <a:pt x="1120" y="39"/>
                  </a:lnTo>
                  <a:lnTo>
                    <a:pt x="1160" y="52"/>
                  </a:lnTo>
                  <a:lnTo>
                    <a:pt x="1199" y="67"/>
                  </a:lnTo>
                  <a:lnTo>
                    <a:pt x="1237" y="85"/>
                  </a:lnTo>
                  <a:lnTo>
                    <a:pt x="1274" y="104"/>
                  </a:lnTo>
                  <a:lnTo>
                    <a:pt x="1310" y="125"/>
                  </a:lnTo>
                  <a:lnTo>
                    <a:pt x="1345" y="148"/>
                  </a:lnTo>
                  <a:lnTo>
                    <a:pt x="1379" y="171"/>
                  </a:lnTo>
                  <a:lnTo>
                    <a:pt x="1412" y="198"/>
                  </a:lnTo>
                  <a:lnTo>
                    <a:pt x="1443" y="224"/>
                  </a:lnTo>
                  <a:lnTo>
                    <a:pt x="1472" y="253"/>
                  </a:lnTo>
                  <a:lnTo>
                    <a:pt x="1501" y="283"/>
                  </a:lnTo>
                  <a:lnTo>
                    <a:pt x="1528" y="314"/>
                  </a:lnTo>
                  <a:lnTo>
                    <a:pt x="1553" y="347"/>
                  </a:lnTo>
                  <a:lnTo>
                    <a:pt x="1577" y="381"/>
                  </a:lnTo>
                  <a:lnTo>
                    <a:pt x="1599" y="416"/>
                  </a:lnTo>
                  <a:lnTo>
                    <a:pt x="1619" y="452"/>
                  </a:lnTo>
                  <a:lnTo>
                    <a:pt x="1640" y="490"/>
                  </a:lnTo>
                  <a:lnTo>
                    <a:pt x="1656" y="527"/>
                  </a:lnTo>
                  <a:lnTo>
                    <a:pt x="1671" y="566"/>
                  </a:lnTo>
                  <a:lnTo>
                    <a:pt x="1685" y="606"/>
                  </a:lnTo>
                  <a:lnTo>
                    <a:pt x="1696" y="648"/>
                  </a:lnTo>
                  <a:lnTo>
                    <a:pt x="1706" y="689"/>
                  </a:lnTo>
                  <a:lnTo>
                    <a:pt x="1713" y="732"/>
                  </a:lnTo>
                  <a:lnTo>
                    <a:pt x="1718" y="775"/>
                  </a:lnTo>
                  <a:lnTo>
                    <a:pt x="1722" y="819"/>
                  </a:lnTo>
                  <a:lnTo>
                    <a:pt x="1723" y="863"/>
                  </a:lnTo>
                  <a:lnTo>
                    <a:pt x="1722" y="907"/>
                  </a:lnTo>
                  <a:lnTo>
                    <a:pt x="1718" y="951"/>
                  </a:lnTo>
                  <a:lnTo>
                    <a:pt x="1713" y="995"/>
                  </a:lnTo>
                  <a:lnTo>
                    <a:pt x="1706" y="1037"/>
                  </a:lnTo>
                  <a:lnTo>
                    <a:pt x="1696" y="1079"/>
                  </a:lnTo>
                  <a:lnTo>
                    <a:pt x="1685" y="1120"/>
                  </a:lnTo>
                  <a:lnTo>
                    <a:pt x="1671" y="1160"/>
                  </a:lnTo>
                  <a:lnTo>
                    <a:pt x="1656" y="1199"/>
                  </a:lnTo>
                  <a:lnTo>
                    <a:pt x="1640" y="1238"/>
                  </a:lnTo>
                  <a:lnTo>
                    <a:pt x="1619" y="1274"/>
                  </a:lnTo>
                  <a:lnTo>
                    <a:pt x="1599" y="1311"/>
                  </a:lnTo>
                  <a:lnTo>
                    <a:pt x="1577" y="1346"/>
                  </a:lnTo>
                  <a:lnTo>
                    <a:pt x="1553" y="1379"/>
                  </a:lnTo>
                  <a:lnTo>
                    <a:pt x="1528" y="1412"/>
                  </a:lnTo>
                  <a:lnTo>
                    <a:pt x="1501" y="1445"/>
                  </a:lnTo>
                  <a:lnTo>
                    <a:pt x="1472" y="1473"/>
                  </a:lnTo>
                  <a:lnTo>
                    <a:pt x="1443" y="1502"/>
                  </a:lnTo>
                  <a:lnTo>
                    <a:pt x="1412" y="1530"/>
                  </a:lnTo>
                  <a:lnTo>
                    <a:pt x="1379" y="1556"/>
                  </a:lnTo>
                  <a:lnTo>
                    <a:pt x="1345" y="1580"/>
                  </a:lnTo>
                  <a:lnTo>
                    <a:pt x="1310" y="1603"/>
                  </a:lnTo>
                  <a:lnTo>
                    <a:pt x="1274" y="1624"/>
                  </a:lnTo>
                  <a:lnTo>
                    <a:pt x="1237" y="1643"/>
                  </a:lnTo>
                  <a:lnTo>
                    <a:pt x="1199" y="1660"/>
                  </a:lnTo>
                  <a:lnTo>
                    <a:pt x="1160" y="1675"/>
                  </a:lnTo>
                  <a:lnTo>
                    <a:pt x="1120" y="1689"/>
                  </a:lnTo>
                  <a:lnTo>
                    <a:pt x="1078" y="1700"/>
                  </a:lnTo>
                  <a:lnTo>
                    <a:pt x="1037" y="1710"/>
                  </a:lnTo>
                  <a:lnTo>
                    <a:pt x="994" y="1718"/>
                  </a:lnTo>
                  <a:lnTo>
                    <a:pt x="952" y="1723"/>
                  </a:lnTo>
                  <a:lnTo>
                    <a:pt x="907" y="1727"/>
                  </a:lnTo>
                  <a:lnTo>
                    <a:pt x="863" y="1728"/>
                  </a:lnTo>
                  <a:lnTo>
                    <a:pt x="819" y="1727"/>
                  </a:lnTo>
                  <a:lnTo>
                    <a:pt x="775" y="1723"/>
                  </a:lnTo>
                  <a:lnTo>
                    <a:pt x="731" y="1718"/>
                  </a:lnTo>
                  <a:lnTo>
                    <a:pt x="690" y="1710"/>
                  </a:lnTo>
                  <a:lnTo>
                    <a:pt x="648" y="1700"/>
                  </a:lnTo>
                  <a:lnTo>
                    <a:pt x="607" y="1689"/>
                  </a:lnTo>
                  <a:lnTo>
                    <a:pt x="567" y="1675"/>
                  </a:lnTo>
                  <a:lnTo>
                    <a:pt x="527" y="1660"/>
                  </a:lnTo>
                  <a:lnTo>
                    <a:pt x="490" y="1643"/>
                  </a:lnTo>
                  <a:lnTo>
                    <a:pt x="452" y="1624"/>
                  </a:lnTo>
                  <a:lnTo>
                    <a:pt x="416" y="1603"/>
                  </a:lnTo>
                  <a:lnTo>
                    <a:pt x="381" y="1580"/>
                  </a:lnTo>
                  <a:lnTo>
                    <a:pt x="347" y="1556"/>
                  </a:lnTo>
                  <a:lnTo>
                    <a:pt x="314" y="1530"/>
                  </a:lnTo>
                  <a:lnTo>
                    <a:pt x="283" y="1502"/>
                  </a:lnTo>
                  <a:lnTo>
                    <a:pt x="253" y="1473"/>
                  </a:lnTo>
                  <a:lnTo>
                    <a:pt x="225" y="1445"/>
                  </a:lnTo>
                  <a:lnTo>
                    <a:pt x="198" y="1412"/>
                  </a:lnTo>
                  <a:lnTo>
                    <a:pt x="172" y="1379"/>
                  </a:lnTo>
                  <a:lnTo>
                    <a:pt x="148" y="1346"/>
                  </a:lnTo>
                  <a:lnTo>
                    <a:pt x="125" y="1311"/>
                  </a:lnTo>
                  <a:lnTo>
                    <a:pt x="104" y="1274"/>
                  </a:lnTo>
                  <a:lnTo>
                    <a:pt x="85" y="1238"/>
                  </a:lnTo>
                  <a:lnTo>
                    <a:pt x="68" y="1199"/>
                  </a:lnTo>
                  <a:lnTo>
                    <a:pt x="53" y="1160"/>
                  </a:lnTo>
                  <a:lnTo>
                    <a:pt x="39" y="1120"/>
                  </a:lnTo>
                  <a:lnTo>
                    <a:pt x="28" y="1079"/>
                  </a:lnTo>
                  <a:lnTo>
                    <a:pt x="18" y="1037"/>
                  </a:lnTo>
                  <a:lnTo>
                    <a:pt x="10" y="995"/>
                  </a:lnTo>
                  <a:lnTo>
                    <a:pt x="5" y="951"/>
                  </a:lnTo>
                  <a:lnTo>
                    <a:pt x="1" y="907"/>
                  </a:lnTo>
                  <a:lnTo>
                    <a:pt x="0" y="863"/>
                  </a:lnTo>
                  <a:lnTo>
                    <a:pt x="1" y="819"/>
                  </a:lnTo>
                  <a:lnTo>
                    <a:pt x="5" y="775"/>
                  </a:lnTo>
                  <a:lnTo>
                    <a:pt x="10" y="732"/>
                  </a:lnTo>
                  <a:lnTo>
                    <a:pt x="18" y="689"/>
                  </a:lnTo>
                  <a:lnTo>
                    <a:pt x="28" y="648"/>
                  </a:lnTo>
                  <a:lnTo>
                    <a:pt x="39" y="606"/>
                  </a:lnTo>
                  <a:lnTo>
                    <a:pt x="53" y="566"/>
                  </a:lnTo>
                  <a:lnTo>
                    <a:pt x="68" y="527"/>
                  </a:lnTo>
                  <a:lnTo>
                    <a:pt x="85" y="490"/>
                  </a:lnTo>
                  <a:lnTo>
                    <a:pt x="104" y="452"/>
                  </a:lnTo>
                  <a:lnTo>
                    <a:pt x="125" y="416"/>
                  </a:lnTo>
                  <a:lnTo>
                    <a:pt x="148" y="381"/>
                  </a:lnTo>
                  <a:lnTo>
                    <a:pt x="172" y="347"/>
                  </a:lnTo>
                  <a:lnTo>
                    <a:pt x="198" y="314"/>
                  </a:lnTo>
                  <a:lnTo>
                    <a:pt x="225" y="283"/>
                  </a:lnTo>
                  <a:lnTo>
                    <a:pt x="253" y="253"/>
                  </a:lnTo>
                  <a:lnTo>
                    <a:pt x="283" y="224"/>
                  </a:lnTo>
                  <a:lnTo>
                    <a:pt x="314" y="198"/>
                  </a:lnTo>
                  <a:lnTo>
                    <a:pt x="347" y="171"/>
                  </a:lnTo>
                  <a:lnTo>
                    <a:pt x="381" y="148"/>
                  </a:lnTo>
                  <a:lnTo>
                    <a:pt x="416" y="125"/>
                  </a:lnTo>
                  <a:lnTo>
                    <a:pt x="452" y="104"/>
                  </a:lnTo>
                  <a:lnTo>
                    <a:pt x="490" y="85"/>
                  </a:lnTo>
                  <a:lnTo>
                    <a:pt x="527" y="67"/>
                  </a:lnTo>
                  <a:lnTo>
                    <a:pt x="567" y="52"/>
                  </a:lnTo>
                  <a:lnTo>
                    <a:pt x="607" y="39"/>
                  </a:lnTo>
                  <a:lnTo>
                    <a:pt x="648" y="27"/>
                  </a:lnTo>
                  <a:lnTo>
                    <a:pt x="690" y="17"/>
                  </a:lnTo>
                  <a:lnTo>
                    <a:pt x="731" y="10"/>
                  </a:lnTo>
                  <a:lnTo>
                    <a:pt x="775" y="5"/>
                  </a:lnTo>
                  <a:lnTo>
                    <a:pt x="81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686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89" name="Freeform 119"/>
            <p:cNvSpPr>
              <a:spLocks/>
            </p:cNvSpPr>
            <p:nvPr/>
          </p:nvSpPr>
          <p:spPr bwMode="auto">
            <a:xfrm>
              <a:off x="363" y="2453"/>
              <a:ext cx="422" cy="423"/>
            </a:xfrm>
            <a:custGeom>
              <a:avLst/>
              <a:gdLst>
                <a:gd name="T0" fmla="*/ 1 w 1688"/>
                <a:gd name="T1" fmla="*/ 0 h 1693"/>
                <a:gd name="T2" fmla="*/ 1 w 1688"/>
                <a:gd name="T3" fmla="*/ 0 h 1693"/>
                <a:gd name="T4" fmla="*/ 1 w 1688"/>
                <a:gd name="T5" fmla="*/ 0 h 1693"/>
                <a:gd name="T6" fmla="*/ 1 w 1688"/>
                <a:gd name="T7" fmla="*/ 0 h 1693"/>
                <a:gd name="T8" fmla="*/ 2 w 1688"/>
                <a:gd name="T9" fmla="*/ 0 h 1693"/>
                <a:gd name="T10" fmla="*/ 2 w 1688"/>
                <a:gd name="T11" fmla="*/ 0 h 1693"/>
                <a:gd name="T12" fmla="*/ 2 w 1688"/>
                <a:gd name="T13" fmla="*/ 0 h 1693"/>
                <a:gd name="T14" fmla="*/ 2 w 1688"/>
                <a:gd name="T15" fmla="*/ 0 h 1693"/>
                <a:gd name="T16" fmla="*/ 2 w 1688"/>
                <a:gd name="T17" fmla="*/ 0 h 1693"/>
                <a:gd name="T18" fmla="*/ 2 w 1688"/>
                <a:gd name="T19" fmla="*/ 1 h 1693"/>
                <a:gd name="T20" fmla="*/ 2 w 1688"/>
                <a:gd name="T21" fmla="*/ 1 h 1693"/>
                <a:gd name="T22" fmla="*/ 2 w 1688"/>
                <a:gd name="T23" fmla="*/ 1 h 1693"/>
                <a:gd name="T24" fmla="*/ 2 w 1688"/>
                <a:gd name="T25" fmla="*/ 1 h 1693"/>
                <a:gd name="T26" fmla="*/ 2 w 1688"/>
                <a:gd name="T27" fmla="*/ 1 h 1693"/>
                <a:gd name="T28" fmla="*/ 2 w 1688"/>
                <a:gd name="T29" fmla="*/ 1 h 1693"/>
                <a:gd name="T30" fmla="*/ 2 w 1688"/>
                <a:gd name="T31" fmla="*/ 1 h 1693"/>
                <a:gd name="T32" fmla="*/ 2 w 1688"/>
                <a:gd name="T33" fmla="*/ 1 h 1693"/>
                <a:gd name="T34" fmla="*/ 1 w 1688"/>
                <a:gd name="T35" fmla="*/ 1 h 1693"/>
                <a:gd name="T36" fmla="*/ 1 w 1688"/>
                <a:gd name="T37" fmla="*/ 1 h 1693"/>
                <a:gd name="T38" fmla="*/ 1 w 1688"/>
                <a:gd name="T39" fmla="*/ 1 h 1693"/>
                <a:gd name="T40" fmla="*/ 1 w 1688"/>
                <a:gd name="T41" fmla="*/ 1 h 1693"/>
                <a:gd name="T42" fmla="*/ 1 w 1688"/>
                <a:gd name="T43" fmla="*/ 1 h 1693"/>
                <a:gd name="T44" fmla="*/ 1 w 1688"/>
                <a:gd name="T45" fmla="*/ 1 h 1693"/>
                <a:gd name="T46" fmla="*/ 1 w 1688"/>
                <a:gd name="T47" fmla="*/ 1 h 1693"/>
                <a:gd name="T48" fmla="*/ 1 w 1688"/>
                <a:gd name="T49" fmla="*/ 1 h 1693"/>
                <a:gd name="T50" fmla="*/ 0 w 1688"/>
                <a:gd name="T51" fmla="*/ 1 h 1693"/>
                <a:gd name="T52" fmla="*/ 0 w 1688"/>
                <a:gd name="T53" fmla="*/ 1 h 1693"/>
                <a:gd name="T54" fmla="*/ 0 w 1688"/>
                <a:gd name="T55" fmla="*/ 1 h 1693"/>
                <a:gd name="T56" fmla="*/ 0 w 1688"/>
                <a:gd name="T57" fmla="*/ 1 h 1693"/>
                <a:gd name="T58" fmla="*/ 0 w 1688"/>
                <a:gd name="T59" fmla="*/ 1 h 1693"/>
                <a:gd name="T60" fmla="*/ 0 w 1688"/>
                <a:gd name="T61" fmla="*/ 1 h 1693"/>
                <a:gd name="T62" fmla="*/ 0 w 1688"/>
                <a:gd name="T63" fmla="*/ 1 h 1693"/>
                <a:gd name="T64" fmla="*/ 0 w 1688"/>
                <a:gd name="T65" fmla="*/ 1 h 1693"/>
                <a:gd name="T66" fmla="*/ 0 w 1688"/>
                <a:gd name="T67" fmla="*/ 0 h 1693"/>
                <a:gd name="T68" fmla="*/ 0 w 1688"/>
                <a:gd name="T69" fmla="*/ 0 h 1693"/>
                <a:gd name="T70" fmla="*/ 0 w 1688"/>
                <a:gd name="T71" fmla="*/ 0 h 1693"/>
                <a:gd name="T72" fmla="*/ 0 w 1688"/>
                <a:gd name="T73" fmla="*/ 0 h 1693"/>
                <a:gd name="T74" fmla="*/ 0 w 1688"/>
                <a:gd name="T75" fmla="*/ 0 h 1693"/>
                <a:gd name="T76" fmla="*/ 1 w 1688"/>
                <a:gd name="T77" fmla="*/ 0 h 1693"/>
                <a:gd name="T78" fmla="*/ 1 w 1688"/>
                <a:gd name="T79" fmla="*/ 0 h 1693"/>
                <a:gd name="T80" fmla="*/ 1 w 1688"/>
                <a:gd name="T81" fmla="*/ 0 h 1693"/>
                <a:gd name="T82" fmla="*/ 1 w 1688"/>
                <a:gd name="T83" fmla="*/ 0 h 1693"/>
                <a:gd name="T84" fmla="*/ 1 w 1688"/>
                <a:gd name="T85" fmla="*/ 0 h 16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"/>
                <a:gd name="T130" fmla="*/ 0 h 1693"/>
                <a:gd name="T131" fmla="*/ 1688 w 1688"/>
                <a:gd name="T132" fmla="*/ 1693 h 16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" h="1693">
                  <a:moveTo>
                    <a:pt x="845" y="0"/>
                  </a:moveTo>
                  <a:lnTo>
                    <a:pt x="889" y="1"/>
                  </a:lnTo>
                  <a:lnTo>
                    <a:pt x="932" y="4"/>
                  </a:lnTo>
                  <a:lnTo>
                    <a:pt x="974" y="10"/>
                  </a:lnTo>
                  <a:lnTo>
                    <a:pt x="1016" y="18"/>
                  </a:lnTo>
                  <a:lnTo>
                    <a:pt x="1056" y="26"/>
                  </a:lnTo>
                  <a:lnTo>
                    <a:pt x="1096" y="38"/>
                  </a:lnTo>
                  <a:lnTo>
                    <a:pt x="1136" y="51"/>
                  </a:lnTo>
                  <a:lnTo>
                    <a:pt x="1174" y="66"/>
                  </a:lnTo>
                  <a:lnTo>
                    <a:pt x="1211" y="84"/>
                  </a:lnTo>
                  <a:lnTo>
                    <a:pt x="1248" y="103"/>
                  </a:lnTo>
                  <a:lnTo>
                    <a:pt x="1283" y="123"/>
                  </a:lnTo>
                  <a:lnTo>
                    <a:pt x="1316" y="145"/>
                  </a:lnTo>
                  <a:lnTo>
                    <a:pt x="1350" y="168"/>
                  </a:lnTo>
                  <a:lnTo>
                    <a:pt x="1382" y="193"/>
                  </a:lnTo>
                  <a:lnTo>
                    <a:pt x="1413" y="221"/>
                  </a:lnTo>
                  <a:lnTo>
                    <a:pt x="1442" y="248"/>
                  </a:lnTo>
                  <a:lnTo>
                    <a:pt x="1469" y="278"/>
                  </a:lnTo>
                  <a:lnTo>
                    <a:pt x="1496" y="308"/>
                  </a:lnTo>
                  <a:lnTo>
                    <a:pt x="1521" y="341"/>
                  </a:lnTo>
                  <a:lnTo>
                    <a:pt x="1544" y="373"/>
                  </a:lnTo>
                  <a:lnTo>
                    <a:pt x="1567" y="409"/>
                  </a:lnTo>
                  <a:lnTo>
                    <a:pt x="1587" y="444"/>
                  </a:lnTo>
                  <a:lnTo>
                    <a:pt x="1606" y="480"/>
                  </a:lnTo>
                  <a:lnTo>
                    <a:pt x="1622" y="518"/>
                  </a:lnTo>
                  <a:lnTo>
                    <a:pt x="1637" y="556"/>
                  </a:lnTo>
                  <a:lnTo>
                    <a:pt x="1651" y="595"/>
                  </a:lnTo>
                  <a:lnTo>
                    <a:pt x="1662" y="635"/>
                  </a:lnTo>
                  <a:lnTo>
                    <a:pt x="1671" y="677"/>
                  </a:lnTo>
                  <a:lnTo>
                    <a:pt x="1678" y="718"/>
                  </a:lnTo>
                  <a:lnTo>
                    <a:pt x="1685" y="761"/>
                  </a:lnTo>
                  <a:lnTo>
                    <a:pt x="1687" y="803"/>
                  </a:lnTo>
                  <a:lnTo>
                    <a:pt x="1688" y="847"/>
                  </a:lnTo>
                  <a:lnTo>
                    <a:pt x="1687" y="891"/>
                  </a:lnTo>
                  <a:lnTo>
                    <a:pt x="1685" y="934"/>
                  </a:lnTo>
                  <a:lnTo>
                    <a:pt x="1678" y="976"/>
                  </a:lnTo>
                  <a:lnTo>
                    <a:pt x="1671" y="1018"/>
                  </a:lnTo>
                  <a:lnTo>
                    <a:pt x="1662" y="1058"/>
                  </a:lnTo>
                  <a:lnTo>
                    <a:pt x="1651" y="1098"/>
                  </a:lnTo>
                  <a:lnTo>
                    <a:pt x="1637" y="1138"/>
                  </a:lnTo>
                  <a:lnTo>
                    <a:pt x="1622" y="1175"/>
                  </a:lnTo>
                  <a:lnTo>
                    <a:pt x="1606" y="1213"/>
                  </a:lnTo>
                  <a:lnTo>
                    <a:pt x="1587" y="1249"/>
                  </a:lnTo>
                  <a:lnTo>
                    <a:pt x="1567" y="1286"/>
                  </a:lnTo>
                  <a:lnTo>
                    <a:pt x="1544" y="1320"/>
                  </a:lnTo>
                  <a:lnTo>
                    <a:pt x="1521" y="1353"/>
                  </a:lnTo>
                  <a:lnTo>
                    <a:pt x="1496" y="1385"/>
                  </a:lnTo>
                  <a:lnTo>
                    <a:pt x="1469" y="1416"/>
                  </a:lnTo>
                  <a:lnTo>
                    <a:pt x="1442" y="1445"/>
                  </a:lnTo>
                  <a:lnTo>
                    <a:pt x="1413" y="1473"/>
                  </a:lnTo>
                  <a:lnTo>
                    <a:pt x="1382" y="1500"/>
                  </a:lnTo>
                  <a:lnTo>
                    <a:pt x="1350" y="1525"/>
                  </a:lnTo>
                  <a:lnTo>
                    <a:pt x="1316" y="1549"/>
                  </a:lnTo>
                  <a:lnTo>
                    <a:pt x="1283" y="1570"/>
                  </a:lnTo>
                  <a:lnTo>
                    <a:pt x="1248" y="1590"/>
                  </a:lnTo>
                  <a:lnTo>
                    <a:pt x="1211" y="1609"/>
                  </a:lnTo>
                  <a:lnTo>
                    <a:pt x="1174" y="1627"/>
                  </a:lnTo>
                  <a:lnTo>
                    <a:pt x="1136" y="1642"/>
                  </a:lnTo>
                  <a:lnTo>
                    <a:pt x="1096" y="1655"/>
                  </a:lnTo>
                  <a:lnTo>
                    <a:pt x="1056" y="1667"/>
                  </a:lnTo>
                  <a:lnTo>
                    <a:pt x="1016" y="1676"/>
                  </a:lnTo>
                  <a:lnTo>
                    <a:pt x="974" y="1683"/>
                  </a:lnTo>
                  <a:lnTo>
                    <a:pt x="932" y="1689"/>
                  </a:lnTo>
                  <a:lnTo>
                    <a:pt x="889" y="1692"/>
                  </a:lnTo>
                  <a:lnTo>
                    <a:pt x="845" y="1693"/>
                  </a:lnTo>
                  <a:lnTo>
                    <a:pt x="802" y="1692"/>
                  </a:lnTo>
                  <a:lnTo>
                    <a:pt x="759" y="1689"/>
                  </a:lnTo>
                  <a:lnTo>
                    <a:pt x="716" y="1683"/>
                  </a:lnTo>
                  <a:lnTo>
                    <a:pt x="675" y="1676"/>
                  </a:lnTo>
                  <a:lnTo>
                    <a:pt x="635" y="1667"/>
                  </a:lnTo>
                  <a:lnTo>
                    <a:pt x="595" y="1655"/>
                  </a:lnTo>
                  <a:lnTo>
                    <a:pt x="555" y="1642"/>
                  </a:lnTo>
                  <a:lnTo>
                    <a:pt x="517" y="1627"/>
                  </a:lnTo>
                  <a:lnTo>
                    <a:pt x="480" y="1609"/>
                  </a:lnTo>
                  <a:lnTo>
                    <a:pt x="443" y="1590"/>
                  </a:lnTo>
                  <a:lnTo>
                    <a:pt x="407" y="1570"/>
                  </a:lnTo>
                  <a:lnTo>
                    <a:pt x="373" y="1549"/>
                  </a:lnTo>
                  <a:lnTo>
                    <a:pt x="339" y="1525"/>
                  </a:lnTo>
                  <a:lnTo>
                    <a:pt x="308" y="1500"/>
                  </a:lnTo>
                  <a:lnTo>
                    <a:pt x="277" y="1473"/>
                  </a:lnTo>
                  <a:lnTo>
                    <a:pt x="248" y="1445"/>
                  </a:lnTo>
                  <a:lnTo>
                    <a:pt x="220" y="1416"/>
                  </a:lnTo>
                  <a:lnTo>
                    <a:pt x="193" y="1385"/>
                  </a:lnTo>
                  <a:lnTo>
                    <a:pt x="168" y="1353"/>
                  </a:lnTo>
                  <a:lnTo>
                    <a:pt x="144" y="1320"/>
                  </a:lnTo>
                  <a:lnTo>
                    <a:pt x="123" y="1286"/>
                  </a:lnTo>
                  <a:lnTo>
                    <a:pt x="103" y="1249"/>
                  </a:lnTo>
                  <a:lnTo>
                    <a:pt x="84" y="1213"/>
                  </a:lnTo>
                  <a:lnTo>
                    <a:pt x="66" y="1175"/>
                  </a:lnTo>
                  <a:lnTo>
                    <a:pt x="51" y="1138"/>
                  </a:lnTo>
                  <a:lnTo>
                    <a:pt x="38" y="1098"/>
                  </a:lnTo>
                  <a:lnTo>
                    <a:pt x="26" y="1058"/>
                  </a:lnTo>
                  <a:lnTo>
                    <a:pt x="18" y="1018"/>
                  </a:lnTo>
                  <a:lnTo>
                    <a:pt x="10" y="976"/>
                  </a:lnTo>
                  <a:lnTo>
                    <a:pt x="4" y="934"/>
                  </a:lnTo>
                  <a:lnTo>
                    <a:pt x="1" y="891"/>
                  </a:lnTo>
                  <a:lnTo>
                    <a:pt x="0" y="847"/>
                  </a:lnTo>
                  <a:lnTo>
                    <a:pt x="1" y="803"/>
                  </a:lnTo>
                  <a:lnTo>
                    <a:pt x="4" y="761"/>
                  </a:lnTo>
                  <a:lnTo>
                    <a:pt x="10" y="718"/>
                  </a:lnTo>
                  <a:lnTo>
                    <a:pt x="18" y="677"/>
                  </a:lnTo>
                  <a:lnTo>
                    <a:pt x="26" y="635"/>
                  </a:lnTo>
                  <a:lnTo>
                    <a:pt x="38" y="595"/>
                  </a:lnTo>
                  <a:lnTo>
                    <a:pt x="51" y="556"/>
                  </a:lnTo>
                  <a:lnTo>
                    <a:pt x="66" y="518"/>
                  </a:lnTo>
                  <a:lnTo>
                    <a:pt x="84" y="480"/>
                  </a:lnTo>
                  <a:lnTo>
                    <a:pt x="103" y="444"/>
                  </a:lnTo>
                  <a:lnTo>
                    <a:pt x="123" y="409"/>
                  </a:lnTo>
                  <a:lnTo>
                    <a:pt x="144" y="373"/>
                  </a:lnTo>
                  <a:lnTo>
                    <a:pt x="168" y="341"/>
                  </a:lnTo>
                  <a:lnTo>
                    <a:pt x="193" y="308"/>
                  </a:lnTo>
                  <a:lnTo>
                    <a:pt x="220" y="278"/>
                  </a:lnTo>
                  <a:lnTo>
                    <a:pt x="248" y="248"/>
                  </a:lnTo>
                  <a:lnTo>
                    <a:pt x="277" y="221"/>
                  </a:lnTo>
                  <a:lnTo>
                    <a:pt x="308" y="193"/>
                  </a:lnTo>
                  <a:lnTo>
                    <a:pt x="339" y="168"/>
                  </a:lnTo>
                  <a:lnTo>
                    <a:pt x="373" y="145"/>
                  </a:lnTo>
                  <a:lnTo>
                    <a:pt x="407" y="123"/>
                  </a:lnTo>
                  <a:lnTo>
                    <a:pt x="443" y="103"/>
                  </a:lnTo>
                  <a:lnTo>
                    <a:pt x="480" y="84"/>
                  </a:lnTo>
                  <a:lnTo>
                    <a:pt x="517" y="66"/>
                  </a:lnTo>
                  <a:lnTo>
                    <a:pt x="555" y="51"/>
                  </a:lnTo>
                  <a:lnTo>
                    <a:pt x="595" y="38"/>
                  </a:lnTo>
                  <a:lnTo>
                    <a:pt x="635" y="26"/>
                  </a:lnTo>
                  <a:lnTo>
                    <a:pt x="675" y="18"/>
                  </a:lnTo>
                  <a:lnTo>
                    <a:pt x="716" y="10"/>
                  </a:lnTo>
                  <a:lnTo>
                    <a:pt x="759" y="4"/>
                  </a:lnTo>
                  <a:lnTo>
                    <a:pt x="802" y="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82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90" name="Freeform 120"/>
            <p:cNvSpPr>
              <a:spLocks/>
            </p:cNvSpPr>
            <p:nvPr/>
          </p:nvSpPr>
          <p:spPr bwMode="auto">
            <a:xfrm>
              <a:off x="365" y="2456"/>
              <a:ext cx="414" cy="415"/>
            </a:xfrm>
            <a:custGeom>
              <a:avLst/>
              <a:gdLst>
                <a:gd name="T0" fmla="*/ 1 w 1653"/>
                <a:gd name="T1" fmla="*/ 0 h 1660"/>
                <a:gd name="T2" fmla="*/ 1 w 1653"/>
                <a:gd name="T3" fmla="*/ 0 h 1660"/>
                <a:gd name="T4" fmla="*/ 1 w 1653"/>
                <a:gd name="T5" fmla="*/ 0 h 1660"/>
                <a:gd name="T6" fmla="*/ 1 w 1653"/>
                <a:gd name="T7" fmla="*/ 0 h 1660"/>
                <a:gd name="T8" fmla="*/ 1 w 1653"/>
                <a:gd name="T9" fmla="*/ 0 h 1660"/>
                <a:gd name="T10" fmla="*/ 2 w 1653"/>
                <a:gd name="T11" fmla="*/ 0 h 1660"/>
                <a:gd name="T12" fmla="*/ 2 w 1653"/>
                <a:gd name="T13" fmla="*/ 1 h 1660"/>
                <a:gd name="T14" fmla="*/ 2 w 1653"/>
                <a:gd name="T15" fmla="*/ 1 h 1660"/>
                <a:gd name="T16" fmla="*/ 2 w 1653"/>
                <a:gd name="T17" fmla="*/ 1 h 1660"/>
                <a:gd name="T18" fmla="*/ 2 w 1653"/>
                <a:gd name="T19" fmla="*/ 1 h 1660"/>
                <a:gd name="T20" fmla="*/ 2 w 1653"/>
                <a:gd name="T21" fmla="*/ 1 h 1660"/>
                <a:gd name="T22" fmla="*/ 2 w 1653"/>
                <a:gd name="T23" fmla="*/ 1 h 1660"/>
                <a:gd name="T24" fmla="*/ 2 w 1653"/>
                <a:gd name="T25" fmla="*/ 1 h 1660"/>
                <a:gd name="T26" fmla="*/ 2 w 1653"/>
                <a:gd name="T27" fmla="*/ 1 h 1660"/>
                <a:gd name="T28" fmla="*/ 2 w 1653"/>
                <a:gd name="T29" fmla="*/ 1 h 1660"/>
                <a:gd name="T30" fmla="*/ 2 w 1653"/>
                <a:gd name="T31" fmla="*/ 2 h 1660"/>
                <a:gd name="T32" fmla="*/ 1 w 1653"/>
                <a:gd name="T33" fmla="*/ 2 h 1660"/>
                <a:gd name="T34" fmla="*/ 1 w 1653"/>
                <a:gd name="T35" fmla="*/ 2 h 1660"/>
                <a:gd name="T36" fmla="*/ 1 w 1653"/>
                <a:gd name="T37" fmla="*/ 2 h 1660"/>
                <a:gd name="T38" fmla="*/ 1 w 1653"/>
                <a:gd name="T39" fmla="*/ 2 h 1660"/>
                <a:gd name="T40" fmla="*/ 1 w 1653"/>
                <a:gd name="T41" fmla="*/ 2 h 1660"/>
                <a:gd name="T42" fmla="*/ 1 w 1653"/>
                <a:gd name="T43" fmla="*/ 2 h 1660"/>
                <a:gd name="T44" fmla="*/ 1 w 1653"/>
                <a:gd name="T45" fmla="*/ 2 h 1660"/>
                <a:gd name="T46" fmla="*/ 1 w 1653"/>
                <a:gd name="T47" fmla="*/ 2 h 1660"/>
                <a:gd name="T48" fmla="*/ 1 w 1653"/>
                <a:gd name="T49" fmla="*/ 2 h 1660"/>
                <a:gd name="T50" fmla="*/ 0 w 1653"/>
                <a:gd name="T51" fmla="*/ 2 h 1660"/>
                <a:gd name="T52" fmla="*/ 0 w 1653"/>
                <a:gd name="T53" fmla="*/ 2 h 1660"/>
                <a:gd name="T54" fmla="*/ 0 w 1653"/>
                <a:gd name="T55" fmla="*/ 1 h 1660"/>
                <a:gd name="T56" fmla="*/ 0 w 1653"/>
                <a:gd name="T57" fmla="*/ 1 h 1660"/>
                <a:gd name="T58" fmla="*/ 0 w 1653"/>
                <a:gd name="T59" fmla="*/ 1 h 1660"/>
                <a:gd name="T60" fmla="*/ 0 w 1653"/>
                <a:gd name="T61" fmla="*/ 1 h 1660"/>
                <a:gd name="T62" fmla="*/ 0 w 1653"/>
                <a:gd name="T63" fmla="*/ 1 h 1660"/>
                <a:gd name="T64" fmla="*/ 0 w 1653"/>
                <a:gd name="T65" fmla="*/ 1 h 1660"/>
                <a:gd name="T66" fmla="*/ 0 w 1653"/>
                <a:gd name="T67" fmla="*/ 1 h 1660"/>
                <a:gd name="T68" fmla="*/ 0 w 1653"/>
                <a:gd name="T69" fmla="*/ 1 h 1660"/>
                <a:gd name="T70" fmla="*/ 0 w 1653"/>
                <a:gd name="T71" fmla="*/ 1 h 1660"/>
                <a:gd name="T72" fmla="*/ 0 w 1653"/>
                <a:gd name="T73" fmla="*/ 0 h 1660"/>
                <a:gd name="T74" fmla="*/ 0 w 1653"/>
                <a:gd name="T75" fmla="*/ 0 h 1660"/>
                <a:gd name="T76" fmla="*/ 1 w 1653"/>
                <a:gd name="T77" fmla="*/ 0 h 1660"/>
                <a:gd name="T78" fmla="*/ 1 w 1653"/>
                <a:gd name="T79" fmla="*/ 0 h 1660"/>
                <a:gd name="T80" fmla="*/ 1 w 1653"/>
                <a:gd name="T81" fmla="*/ 0 h 1660"/>
                <a:gd name="T82" fmla="*/ 1 w 1653"/>
                <a:gd name="T83" fmla="*/ 0 h 1660"/>
                <a:gd name="T84" fmla="*/ 1 w 1653"/>
                <a:gd name="T85" fmla="*/ 0 h 1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3"/>
                <a:gd name="T130" fmla="*/ 0 h 1660"/>
                <a:gd name="T131" fmla="*/ 1653 w 1653"/>
                <a:gd name="T132" fmla="*/ 1660 h 1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3" h="1660">
                  <a:moveTo>
                    <a:pt x="828" y="0"/>
                  </a:moveTo>
                  <a:lnTo>
                    <a:pt x="871" y="1"/>
                  </a:lnTo>
                  <a:lnTo>
                    <a:pt x="912" y="4"/>
                  </a:lnTo>
                  <a:lnTo>
                    <a:pt x="953" y="10"/>
                  </a:lnTo>
                  <a:lnTo>
                    <a:pt x="995" y="18"/>
                  </a:lnTo>
                  <a:lnTo>
                    <a:pt x="1035" y="27"/>
                  </a:lnTo>
                  <a:lnTo>
                    <a:pt x="1073" y="38"/>
                  </a:lnTo>
                  <a:lnTo>
                    <a:pt x="1112" y="50"/>
                  </a:lnTo>
                  <a:lnTo>
                    <a:pt x="1150" y="65"/>
                  </a:lnTo>
                  <a:lnTo>
                    <a:pt x="1186" y="83"/>
                  </a:lnTo>
                  <a:lnTo>
                    <a:pt x="1221" y="101"/>
                  </a:lnTo>
                  <a:lnTo>
                    <a:pt x="1256" y="121"/>
                  </a:lnTo>
                  <a:lnTo>
                    <a:pt x="1289" y="142"/>
                  </a:lnTo>
                  <a:lnTo>
                    <a:pt x="1321" y="166"/>
                  </a:lnTo>
                  <a:lnTo>
                    <a:pt x="1353" y="191"/>
                  </a:lnTo>
                  <a:lnTo>
                    <a:pt x="1383" y="217"/>
                  </a:lnTo>
                  <a:lnTo>
                    <a:pt x="1412" y="243"/>
                  </a:lnTo>
                  <a:lnTo>
                    <a:pt x="1439" y="273"/>
                  </a:lnTo>
                  <a:lnTo>
                    <a:pt x="1465" y="304"/>
                  </a:lnTo>
                  <a:lnTo>
                    <a:pt x="1489" y="335"/>
                  </a:lnTo>
                  <a:lnTo>
                    <a:pt x="1512" y="367"/>
                  </a:lnTo>
                  <a:lnTo>
                    <a:pt x="1534" y="400"/>
                  </a:lnTo>
                  <a:lnTo>
                    <a:pt x="1553" y="435"/>
                  </a:lnTo>
                  <a:lnTo>
                    <a:pt x="1572" y="471"/>
                  </a:lnTo>
                  <a:lnTo>
                    <a:pt x="1588" y="508"/>
                  </a:lnTo>
                  <a:lnTo>
                    <a:pt x="1603" y="545"/>
                  </a:lnTo>
                  <a:lnTo>
                    <a:pt x="1616" y="584"/>
                  </a:lnTo>
                  <a:lnTo>
                    <a:pt x="1627" y="623"/>
                  </a:lnTo>
                  <a:lnTo>
                    <a:pt x="1637" y="663"/>
                  </a:lnTo>
                  <a:lnTo>
                    <a:pt x="1643" y="705"/>
                  </a:lnTo>
                  <a:lnTo>
                    <a:pt x="1650" y="746"/>
                  </a:lnTo>
                  <a:lnTo>
                    <a:pt x="1652" y="787"/>
                  </a:lnTo>
                  <a:lnTo>
                    <a:pt x="1653" y="830"/>
                  </a:lnTo>
                  <a:lnTo>
                    <a:pt x="1652" y="872"/>
                  </a:lnTo>
                  <a:lnTo>
                    <a:pt x="1650" y="914"/>
                  </a:lnTo>
                  <a:lnTo>
                    <a:pt x="1643" y="955"/>
                  </a:lnTo>
                  <a:lnTo>
                    <a:pt x="1637" y="997"/>
                  </a:lnTo>
                  <a:lnTo>
                    <a:pt x="1627" y="1037"/>
                  </a:lnTo>
                  <a:lnTo>
                    <a:pt x="1616" y="1076"/>
                  </a:lnTo>
                  <a:lnTo>
                    <a:pt x="1603" y="1114"/>
                  </a:lnTo>
                  <a:lnTo>
                    <a:pt x="1588" y="1152"/>
                  </a:lnTo>
                  <a:lnTo>
                    <a:pt x="1572" y="1188"/>
                  </a:lnTo>
                  <a:lnTo>
                    <a:pt x="1553" y="1225"/>
                  </a:lnTo>
                  <a:lnTo>
                    <a:pt x="1534" y="1260"/>
                  </a:lnTo>
                  <a:lnTo>
                    <a:pt x="1512" y="1292"/>
                  </a:lnTo>
                  <a:lnTo>
                    <a:pt x="1489" y="1325"/>
                  </a:lnTo>
                  <a:lnTo>
                    <a:pt x="1465" y="1356"/>
                  </a:lnTo>
                  <a:lnTo>
                    <a:pt x="1439" y="1386"/>
                  </a:lnTo>
                  <a:lnTo>
                    <a:pt x="1412" y="1415"/>
                  </a:lnTo>
                  <a:lnTo>
                    <a:pt x="1383" y="1443"/>
                  </a:lnTo>
                  <a:lnTo>
                    <a:pt x="1353" y="1469"/>
                  </a:lnTo>
                  <a:lnTo>
                    <a:pt x="1321" y="1494"/>
                  </a:lnTo>
                  <a:lnTo>
                    <a:pt x="1289" y="1518"/>
                  </a:lnTo>
                  <a:lnTo>
                    <a:pt x="1256" y="1539"/>
                  </a:lnTo>
                  <a:lnTo>
                    <a:pt x="1221" y="1559"/>
                  </a:lnTo>
                  <a:lnTo>
                    <a:pt x="1186" y="1577"/>
                  </a:lnTo>
                  <a:lnTo>
                    <a:pt x="1150" y="1594"/>
                  </a:lnTo>
                  <a:lnTo>
                    <a:pt x="1112" y="1609"/>
                  </a:lnTo>
                  <a:lnTo>
                    <a:pt x="1073" y="1622"/>
                  </a:lnTo>
                  <a:lnTo>
                    <a:pt x="1035" y="1633"/>
                  </a:lnTo>
                  <a:lnTo>
                    <a:pt x="995" y="1642"/>
                  </a:lnTo>
                  <a:lnTo>
                    <a:pt x="953" y="1649"/>
                  </a:lnTo>
                  <a:lnTo>
                    <a:pt x="912" y="1656"/>
                  </a:lnTo>
                  <a:lnTo>
                    <a:pt x="871" y="1658"/>
                  </a:lnTo>
                  <a:lnTo>
                    <a:pt x="828" y="1660"/>
                  </a:lnTo>
                  <a:lnTo>
                    <a:pt x="785" y="1658"/>
                  </a:lnTo>
                  <a:lnTo>
                    <a:pt x="744" y="1656"/>
                  </a:lnTo>
                  <a:lnTo>
                    <a:pt x="703" y="1649"/>
                  </a:lnTo>
                  <a:lnTo>
                    <a:pt x="661" y="1642"/>
                  </a:lnTo>
                  <a:lnTo>
                    <a:pt x="621" y="1633"/>
                  </a:lnTo>
                  <a:lnTo>
                    <a:pt x="582" y="1622"/>
                  </a:lnTo>
                  <a:lnTo>
                    <a:pt x="544" y="1609"/>
                  </a:lnTo>
                  <a:lnTo>
                    <a:pt x="506" y="1594"/>
                  </a:lnTo>
                  <a:lnTo>
                    <a:pt x="470" y="1577"/>
                  </a:lnTo>
                  <a:lnTo>
                    <a:pt x="433" y="1559"/>
                  </a:lnTo>
                  <a:lnTo>
                    <a:pt x="400" y="1539"/>
                  </a:lnTo>
                  <a:lnTo>
                    <a:pt x="366" y="1518"/>
                  </a:lnTo>
                  <a:lnTo>
                    <a:pt x="333" y="1494"/>
                  </a:lnTo>
                  <a:lnTo>
                    <a:pt x="302" y="1469"/>
                  </a:lnTo>
                  <a:lnTo>
                    <a:pt x="272" y="1443"/>
                  </a:lnTo>
                  <a:lnTo>
                    <a:pt x="243" y="1415"/>
                  </a:lnTo>
                  <a:lnTo>
                    <a:pt x="215" y="1386"/>
                  </a:lnTo>
                  <a:lnTo>
                    <a:pt x="189" y="1356"/>
                  </a:lnTo>
                  <a:lnTo>
                    <a:pt x="165" y="1325"/>
                  </a:lnTo>
                  <a:lnTo>
                    <a:pt x="142" y="1292"/>
                  </a:lnTo>
                  <a:lnTo>
                    <a:pt x="120" y="1260"/>
                  </a:lnTo>
                  <a:lnTo>
                    <a:pt x="100" y="1225"/>
                  </a:lnTo>
                  <a:lnTo>
                    <a:pt x="81" y="1188"/>
                  </a:lnTo>
                  <a:lnTo>
                    <a:pt x="65" y="1152"/>
                  </a:lnTo>
                  <a:lnTo>
                    <a:pt x="50" y="1114"/>
                  </a:lnTo>
                  <a:lnTo>
                    <a:pt x="38" y="1076"/>
                  </a:lnTo>
                  <a:lnTo>
                    <a:pt x="26" y="1037"/>
                  </a:lnTo>
                  <a:lnTo>
                    <a:pt x="16" y="997"/>
                  </a:lnTo>
                  <a:lnTo>
                    <a:pt x="10" y="955"/>
                  </a:lnTo>
                  <a:lnTo>
                    <a:pt x="4" y="914"/>
                  </a:lnTo>
                  <a:lnTo>
                    <a:pt x="1" y="872"/>
                  </a:lnTo>
                  <a:lnTo>
                    <a:pt x="0" y="830"/>
                  </a:lnTo>
                  <a:lnTo>
                    <a:pt x="1" y="787"/>
                  </a:lnTo>
                  <a:lnTo>
                    <a:pt x="4" y="746"/>
                  </a:lnTo>
                  <a:lnTo>
                    <a:pt x="10" y="705"/>
                  </a:lnTo>
                  <a:lnTo>
                    <a:pt x="16" y="663"/>
                  </a:lnTo>
                  <a:lnTo>
                    <a:pt x="26" y="623"/>
                  </a:lnTo>
                  <a:lnTo>
                    <a:pt x="38" y="584"/>
                  </a:lnTo>
                  <a:lnTo>
                    <a:pt x="50" y="545"/>
                  </a:lnTo>
                  <a:lnTo>
                    <a:pt x="65" y="508"/>
                  </a:lnTo>
                  <a:lnTo>
                    <a:pt x="81" y="471"/>
                  </a:lnTo>
                  <a:lnTo>
                    <a:pt x="100" y="435"/>
                  </a:lnTo>
                  <a:lnTo>
                    <a:pt x="120" y="400"/>
                  </a:lnTo>
                  <a:lnTo>
                    <a:pt x="142" y="367"/>
                  </a:lnTo>
                  <a:lnTo>
                    <a:pt x="165" y="335"/>
                  </a:lnTo>
                  <a:lnTo>
                    <a:pt x="189" y="304"/>
                  </a:lnTo>
                  <a:lnTo>
                    <a:pt x="215" y="273"/>
                  </a:lnTo>
                  <a:lnTo>
                    <a:pt x="243" y="243"/>
                  </a:lnTo>
                  <a:lnTo>
                    <a:pt x="272" y="217"/>
                  </a:lnTo>
                  <a:lnTo>
                    <a:pt x="302" y="191"/>
                  </a:lnTo>
                  <a:lnTo>
                    <a:pt x="333" y="166"/>
                  </a:lnTo>
                  <a:lnTo>
                    <a:pt x="366" y="142"/>
                  </a:lnTo>
                  <a:lnTo>
                    <a:pt x="400" y="121"/>
                  </a:lnTo>
                  <a:lnTo>
                    <a:pt x="433" y="101"/>
                  </a:lnTo>
                  <a:lnTo>
                    <a:pt x="470" y="83"/>
                  </a:lnTo>
                  <a:lnTo>
                    <a:pt x="506" y="65"/>
                  </a:lnTo>
                  <a:lnTo>
                    <a:pt x="544" y="50"/>
                  </a:lnTo>
                  <a:lnTo>
                    <a:pt x="582" y="38"/>
                  </a:lnTo>
                  <a:lnTo>
                    <a:pt x="621" y="27"/>
                  </a:lnTo>
                  <a:lnTo>
                    <a:pt x="661" y="18"/>
                  </a:lnTo>
                  <a:lnTo>
                    <a:pt x="703" y="10"/>
                  </a:lnTo>
                  <a:lnTo>
                    <a:pt x="744" y="4"/>
                  </a:lnTo>
                  <a:lnTo>
                    <a:pt x="785" y="1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9E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91" name="Freeform 121"/>
            <p:cNvSpPr>
              <a:spLocks/>
            </p:cNvSpPr>
            <p:nvPr/>
          </p:nvSpPr>
          <p:spPr bwMode="auto">
            <a:xfrm>
              <a:off x="368" y="2459"/>
              <a:ext cx="404" cy="406"/>
            </a:xfrm>
            <a:custGeom>
              <a:avLst/>
              <a:gdLst>
                <a:gd name="T0" fmla="*/ 1 w 1618"/>
                <a:gd name="T1" fmla="*/ 0 h 1623"/>
                <a:gd name="T2" fmla="*/ 1 w 1618"/>
                <a:gd name="T3" fmla="*/ 0 h 1623"/>
                <a:gd name="T4" fmla="*/ 1 w 1618"/>
                <a:gd name="T5" fmla="*/ 0 h 1623"/>
                <a:gd name="T6" fmla="*/ 1 w 1618"/>
                <a:gd name="T7" fmla="*/ 0 h 1623"/>
                <a:gd name="T8" fmla="*/ 1 w 1618"/>
                <a:gd name="T9" fmla="*/ 0 h 1623"/>
                <a:gd name="T10" fmla="*/ 1 w 1618"/>
                <a:gd name="T11" fmla="*/ 1 h 1623"/>
                <a:gd name="T12" fmla="*/ 1 w 1618"/>
                <a:gd name="T13" fmla="*/ 1 h 1623"/>
                <a:gd name="T14" fmla="*/ 1 w 1618"/>
                <a:gd name="T15" fmla="*/ 1 h 1623"/>
                <a:gd name="T16" fmla="*/ 1 w 1618"/>
                <a:gd name="T17" fmla="*/ 1 h 1623"/>
                <a:gd name="T18" fmla="*/ 1 w 1618"/>
                <a:gd name="T19" fmla="*/ 1 h 1623"/>
                <a:gd name="T20" fmla="*/ 1 w 1618"/>
                <a:gd name="T21" fmla="*/ 1 h 1623"/>
                <a:gd name="T22" fmla="*/ 1 w 1618"/>
                <a:gd name="T23" fmla="*/ 1 h 1623"/>
                <a:gd name="T24" fmla="*/ 1 w 1618"/>
                <a:gd name="T25" fmla="*/ 2 h 1623"/>
                <a:gd name="T26" fmla="*/ 1 w 1618"/>
                <a:gd name="T27" fmla="*/ 2 h 1623"/>
                <a:gd name="T28" fmla="*/ 1 w 1618"/>
                <a:gd name="T29" fmla="*/ 2 h 1623"/>
                <a:gd name="T30" fmla="*/ 1 w 1618"/>
                <a:gd name="T31" fmla="*/ 2 h 1623"/>
                <a:gd name="T32" fmla="*/ 1 w 1618"/>
                <a:gd name="T33" fmla="*/ 2 h 1623"/>
                <a:gd name="T34" fmla="*/ 0 w 1618"/>
                <a:gd name="T35" fmla="*/ 2 h 1623"/>
                <a:gd name="T36" fmla="*/ 0 w 1618"/>
                <a:gd name="T37" fmla="*/ 2 h 1623"/>
                <a:gd name="T38" fmla="*/ 0 w 1618"/>
                <a:gd name="T39" fmla="*/ 2 h 1623"/>
                <a:gd name="T40" fmla="*/ 0 w 1618"/>
                <a:gd name="T41" fmla="*/ 1 h 1623"/>
                <a:gd name="T42" fmla="*/ 0 w 1618"/>
                <a:gd name="T43" fmla="*/ 1 h 1623"/>
                <a:gd name="T44" fmla="*/ 0 w 1618"/>
                <a:gd name="T45" fmla="*/ 1 h 1623"/>
                <a:gd name="T46" fmla="*/ 0 w 1618"/>
                <a:gd name="T47" fmla="*/ 1 h 1623"/>
                <a:gd name="T48" fmla="*/ 0 w 1618"/>
                <a:gd name="T49" fmla="*/ 1 h 1623"/>
                <a:gd name="T50" fmla="*/ 0 w 1618"/>
                <a:gd name="T51" fmla="*/ 1 h 1623"/>
                <a:gd name="T52" fmla="*/ 0 w 1618"/>
                <a:gd name="T53" fmla="*/ 1 h 1623"/>
                <a:gd name="T54" fmla="*/ 0 w 1618"/>
                <a:gd name="T55" fmla="*/ 0 h 1623"/>
                <a:gd name="T56" fmla="*/ 0 w 1618"/>
                <a:gd name="T57" fmla="*/ 0 h 1623"/>
                <a:gd name="T58" fmla="*/ 0 w 1618"/>
                <a:gd name="T59" fmla="*/ 0 h 1623"/>
                <a:gd name="T60" fmla="*/ 0 w 1618"/>
                <a:gd name="T61" fmla="*/ 0 h 1623"/>
                <a:gd name="T62" fmla="*/ 1 w 1618"/>
                <a:gd name="T63" fmla="*/ 0 h 16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8"/>
                <a:gd name="T97" fmla="*/ 0 h 1623"/>
                <a:gd name="T98" fmla="*/ 1618 w 1618"/>
                <a:gd name="T99" fmla="*/ 1623 h 16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8" h="1623">
                  <a:moveTo>
                    <a:pt x="810" y="0"/>
                  </a:moveTo>
                  <a:lnTo>
                    <a:pt x="893" y="4"/>
                  </a:lnTo>
                  <a:lnTo>
                    <a:pt x="973" y="16"/>
                  </a:lnTo>
                  <a:lnTo>
                    <a:pt x="1051" y="36"/>
                  </a:lnTo>
                  <a:lnTo>
                    <a:pt x="1125" y="64"/>
                  </a:lnTo>
                  <a:lnTo>
                    <a:pt x="1195" y="98"/>
                  </a:lnTo>
                  <a:lnTo>
                    <a:pt x="1263" y="139"/>
                  </a:lnTo>
                  <a:lnTo>
                    <a:pt x="1324" y="185"/>
                  </a:lnTo>
                  <a:lnTo>
                    <a:pt x="1382" y="238"/>
                  </a:lnTo>
                  <a:lnTo>
                    <a:pt x="1434" y="296"/>
                  </a:lnTo>
                  <a:lnTo>
                    <a:pt x="1481" y="358"/>
                  </a:lnTo>
                  <a:lnTo>
                    <a:pt x="1521" y="425"/>
                  </a:lnTo>
                  <a:lnTo>
                    <a:pt x="1554" y="496"/>
                  </a:lnTo>
                  <a:lnTo>
                    <a:pt x="1582" y="570"/>
                  </a:lnTo>
                  <a:lnTo>
                    <a:pt x="1602" y="648"/>
                  </a:lnTo>
                  <a:lnTo>
                    <a:pt x="1615" y="728"/>
                  </a:lnTo>
                  <a:lnTo>
                    <a:pt x="1618" y="811"/>
                  </a:lnTo>
                  <a:lnTo>
                    <a:pt x="1615" y="893"/>
                  </a:lnTo>
                  <a:lnTo>
                    <a:pt x="1602" y="974"/>
                  </a:lnTo>
                  <a:lnTo>
                    <a:pt x="1582" y="1051"/>
                  </a:lnTo>
                  <a:lnTo>
                    <a:pt x="1554" y="1126"/>
                  </a:lnTo>
                  <a:lnTo>
                    <a:pt x="1521" y="1197"/>
                  </a:lnTo>
                  <a:lnTo>
                    <a:pt x="1481" y="1264"/>
                  </a:lnTo>
                  <a:lnTo>
                    <a:pt x="1434" y="1327"/>
                  </a:lnTo>
                  <a:lnTo>
                    <a:pt x="1382" y="1385"/>
                  </a:lnTo>
                  <a:lnTo>
                    <a:pt x="1324" y="1437"/>
                  </a:lnTo>
                  <a:lnTo>
                    <a:pt x="1263" y="1484"/>
                  </a:lnTo>
                  <a:lnTo>
                    <a:pt x="1195" y="1525"/>
                  </a:lnTo>
                  <a:lnTo>
                    <a:pt x="1125" y="1559"/>
                  </a:lnTo>
                  <a:lnTo>
                    <a:pt x="1051" y="1586"/>
                  </a:lnTo>
                  <a:lnTo>
                    <a:pt x="973" y="1606"/>
                  </a:lnTo>
                  <a:lnTo>
                    <a:pt x="893" y="1619"/>
                  </a:lnTo>
                  <a:lnTo>
                    <a:pt x="810" y="1623"/>
                  </a:lnTo>
                  <a:lnTo>
                    <a:pt x="728" y="1619"/>
                  </a:lnTo>
                  <a:lnTo>
                    <a:pt x="648" y="1606"/>
                  </a:lnTo>
                  <a:lnTo>
                    <a:pt x="570" y="1586"/>
                  </a:lnTo>
                  <a:lnTo>
                    <a:pt x="495" y="1559"/>
                  </a:lnTo>
                  <a:lnTo>
                    <a:pt x="425" y="1525"/>
                  </a:lnTo>
                  <a:lnTo>
                    <a:pt x="357" y="1484"/>
                  </a:lnTo>
                  <a:lnTo>
                    <a:pt x="296" y="1437"/>
                  </a:lnTo>
                  <a:lnTo>
                    <a:pt x="238" y="1385"/>
                  </a:lnTo>
                  <a:lnTo>
                    <a:pt x="185" y="1327"/>
                  </a:lnTo>
                  <a:lnTo>
                    <a:pt x="139" y="1264"/>
                  </a:lnTo>
                  <a:lnTo>
                    <a:pt x="98" y="1197"/>
                  </a:lnTo>
                  <a:lnTo>
                    <a:pt x="64" y="1126"/>
                  </a:lnTo>
                  <a:lnTo>
                    <a:pt x="36" y="1051"/>
                  </a:lnTo>
                  <a:lnTo>
                    <a:pt x="16" y="974"/>
                  </a:lnTo>
                  <a:lnTo>
                    <a:pt x="4" y="893"/>
                  </a:lnTo>
                  <a:lnTo>
                    <a:pt x="0" y="811"/>
                  </a:lnTo>
                  <a:lnTo>
                    <a:pt x="4" y="728"/>
                  </a:lnTo>
                  <a:lnTo>
                    <a:pt x="16" y="648"/>
                  </a:lnTo>
                  <a:lnTo>
                    <a:pt x="36" y="570"/>
                  </a:lnTo>
                  <a:lnTo>
                    <a:pt x="64" y="496"/>
                  </a:lnTo>
                  <a:lnTo>
                    <a:pt x="98" y="425"/>
                  </a:lnTo>
                  <a:lnTo>
                    <a:pt x="139" y="358"/>
                  </a:lnTo>
                  <a:lnTo>
                    <a:pt x="185" y="296"/>
                  </a:lnTo>
                  <a:lnTo>
                    <a:pt x="238" y="238"/>
                  </a:lnTo>
                  <a:lnTo>
                    <a:pt x="296" y="185"/>
                  </a:lnTo>
                  <a:lnTo>
                    <a:pt x="357" y="139"/>
                  </a:lnTo>
                  <a:lnTo>
                    <a:pt x="425" y="98"/>
                  </a:lnTo>
                  <a:lnTo>
                    <a:pt x="495" y="64"/>
                  </a:lnTo>
                  <a:lnTo>
                    <a:pt x="570" y="36"/>
                  </a:lnTo>
                  <a:lnTo>
                    <a:pt x="648" y="16"/>
                  </a:lnTo>
                  <a:lnTo>
                    <a:pt x="728" y="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B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92" name="Freeform 122"/>
            <p:cNvSpPr>
              <a:spLocks/>
            </p:cNvSpPr>
            <p:nvPr/>
          </p:nvSpPr>
          <p:spPr bwMode="auto">
            <a:xfrm>
              <a:off x="370" y="2462"/>
              <a:ext cx="396" cy="397"/>
            </a:xfrm>
            <a:custGeom>
              <a:avLst/>
              <a:gdLst>
                <a:gd name="T0" fmla="*/ 1 w 1583"/>
                <a:gd name="T1" fmla="*/ 0 h 1589"/>
                <a:gd name="T2" fmla="*/ 1 w 1583"/>
                <a:gd name="T3" fmla="*/ 0 h 1589"/>
                <a:gd name="T4" fmla="*/ 1 w 1583"/>
                <a:gd name="T5" fmla="*/ 0 h 1589"/>
                <a:gd name="T6" fmla="*/ 1 w 1583"/>
                <a:gd name="T7" fmla="*/ 0 h 1589"/>
                <a:gd name="T8" fmla="*/ 2 w 1583"/>
                <a:gd name="T9" fmla="*/ 0 h 1589"/>
                <a:gd name="T10" fmla="*/ 2 w 1583"/>
                <a:gd name="T11" fmla="*/ 0 h 1589"/>
                <a:gd name="T12" fmla="*/ 2 w 1583"/>
                <a:gd name="T13" fmla="*/ 0 h 1589"/>
                <a:gd name="T14" fmla="*/ 2 w 1583"/>
                <a:gd name="T15" fmla="*/ 1 h 1589"/>
                <a:gd name="T16" fmla="*/ 2 w 1583"/>
                <a:gd name="T17" fmla="*/ 1 h 1589"/>
                <a:gd name="T18" fmla="*/ 2 w 1583"/>
                <a:gd name="T19" fmla="*/ 1 h 1589"/>
                <a:gd name="T20" fmla="*/ 2 w 1583"/>
                <a:gd name="T21" fmla="*/ 1 h 1589"/>
                <a:gd name="T22" fmla="*/ 2 w 1583"/>
                <a:gd name="T23" fmla="*/ 1 h 1589"/>
                <a:gd name="T24" fmla="*/ 1 w 1583"/>
                <a:gd name="T25" fmla="*/ 1 h 1589"/>
                <a:gd name="T26" fmla="*/ 1 w 1583"/>
                <a:gd name="T27" fmla="*/ 1 h 1589"/>
                <a:gd name="T28" fmla="*/ 1 w 1583"/>
                <a:gd name="T29" fmla="*/ 1 h 1589"/>
                <a:gd name="T30" fmla="*/ 1 w 1583"/>
                <a:gd name="T31" fmla="*/ 1 h 1589"/>
                <a:gd name="T32" fmla="*/ 1 w 1583"/>
                <a:gd name="T33" fmla="*/ 1 h 1589"/>
                <a:gd name="T34" fmla="*/ 1 w 1583"/>
                <a:gd name="T35" fmla="*/ 1 h 1589"/>
                <a:gd name="T36" fmla="*/ 1 w 1583"/>
                <a:gd name="T37" fmla="*/ 1 h 1589"/>
                <a:gd name="T38" fmla="*/ 0 w 1583"/>
                <a:gd name="T39" fmla="*/ 1 h 1589"/>
                <a:gd name="T40" fmla="*/ 0 w 1583"/>
                <a:gd name="T41" fmla="*/ 1 h 1589"/>
                <a:gd name="T42" fmla="*/ 0 w 1583"/>
                <a:gd name="T43" fmla="*/ 1 h 1589"/>
                <a:gd name="T44" fmla="*/ 0 w 1583"/>
                <a:gd name="T45" fmla="*/ 1 h 1589"/>
                <a:gd name="T46" fmla="*/ 0 w 1583"/>
                <a:gd name="T47" fmla="*/ 1 h 1589"/>
                <a:gd name="T48" fmla="*/ 0 w 1583"/>
                <a:gd name="T49" fmla="*/ 1 h 1589"/>
                <a:gd name="T50" fmla="*/ 0 w 1583"/>
                <a:gd name="T51" fmla="*/ 0 h 1589"/>
                <a:gd name="T52" fmla="*/ 0 w 1583"/>
                <a:gd name="T53" fmla="*/ 0 h 1589"/>
                <a:gd name="T54" fmla="*/ 0 w 1583"/>
                <a:gd name="T55" fmla="*/ 0 h 1589"/>
                <a:gd name="T56" fmla="*/ 0 w 1583"/>
                <a:gd name="T57" fmla="*/ 0 h 1589"/>
                <a:gd name="T58" fmla="*/ 1 w 1583"/>
                <a:gd name="T59" fmla="*/ 0 h 1589"/>
                <a:gd name="T60" fmla="*/ 1 w 1583"/>
                <a:gd name="T61" fmla="*/ 0 h 1589"/>
                <a:gd name="T62" fmla="*/ 1 w 1583"/>
                <a:gd name="T63" fmla="*/ 0 h 1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83"/>
                <a:gd name="T97" fmla="*/ 0 h 1589"/>
                <a:gd name="T98" fmla="*/ 1583 w 1583"/>
                <a:gd name="T99" fmla="*/ 1589 h 1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83" h="1589">
                  <a:moveTo>
                    <a:pt x="793" y="0"/>
                  </a:moveTo>
                  <a:lnTo>
                    <a:pt x="874" y="4"/>
                  </a:lnTo>
                  <a:lnTo>
                    <a:pt x="952" y="16"/>
                  </a:lnTo>
                  <a:lnTo>
                    <a:pt x="1028" y="36"/>
                  </a:lnTo>
                  <a:lnTo>
                    <a:pt x="1101" y="63"/>
                  </a:lnTo>
                  <a:lnTo>
                    <a:pt x="1170" y="97"/>
                  </a:lnTo>
                  <a:lnTo>
                    <a:pt x="1235" y="137"/>
                  </a:lnTo>
                  <a:lnTo>
                    <a:pt x="1296" y="182"/>
                  </a:lnTo>
                  <a:lnTo>
                    <a:pt x="1351" y="233"/>
                  </a:lnTo>
                  <a:lnTo>
                    <a:pt x="1403" y="290"/>
                  </a:lnTo>
                  <a:lnTo>
                    <a:pt x="1448" y="351"/>
                  </a:lnTo>
                  <a:lnTo>
                    <a:pt x="1488" y="416"/>
                  </a:lnTo>
                  <a:lnTo>
                    <a:pt x="1520" y="486"/>
                  </a:lnTo>
                  <a:lnTo>
                    <a:pt x="1548" y="559"/>
                  </a:lnTo>
                  <a:lnTo>
                    <a:pt x="1567" y="635"/>
                  </a:lnTo>
                  <a:lnTo>
                    <a:pt x="1579" y="713"/>
                  </a:lnTo>
                  <a:lnTo>
                    <a:pt x="1583" y="795"/>
                  </a:lnTo>
                  <a:lnTo>
                    <a:pt x="1579" y="876"/>
                  </a:lnTo>
                  <a:lnTo>
                    <a:pt x="1567" y="954"/>
                  </a:lnTo>
                  <a:lnTo>
                    <a:pt x="1548" y="1030"/>
                  </a:lnTo>
                  <a:lnTo>
                    <a:pt x="1520" y="1103"/>
                  </a:lnTo>
                  <a:lnTo>
                    <a:pt x="1488" y="1173"/>
                  </a:lnTo>
                  <a:lnTo>
                    <a:pt x="1448" y="1238"/>
                  </a:lnTo>
                  <a:lnTo>
                    <a:pt x="1403" y="1300"/>
                  </a:lnTo>
                  <a:lnTo>
                    <a:pt x="1351" y="1356"/>
                  </a:lnTo>
                  <a:lnTo>
                    <a:pt x="1296" y="1407"/>
                  </a:lnTo>
                  <a:lnTo>
                    <a:pt x="1235" y="1453"/>
                  </a:lnTo>
                  <a:lnTo>
                    <a:pt x="1170" y="1493"/>
                  </a:lnTo>
                  <a:lnTo>
                    <a:pt x="1101" y="1526"/>
                  </a:lnTo>
                  <a:lnTo>
                    <a:pt x="1028" y="1553"/>
                  </a:lnTo>
                  <a:lnTo>
                    <a:pt x="952" y="1573"/>
                  </a:lnTo>
                  <a:lnTo>
                    <a:pt x="874" y="1585"/>
                  </a:lnTo>
                  <a:lnTo>
                    <a:pt x="793" y="1589"/>
                  </a:lnTo>
                  <a:lnTo>
                    <a:pt x="713" y="1585"/>
                  </a:lnTo>
                  <a:lnTo>
                    <a:pt x="634" y="1573"/>
                  </a:lnTo>
                  <a:lnTo>
                    <a:pt x="557" y="1553"/>
                  </a:lnTo>
                  <a:lnTo>
                    <a:pt x="485" y="1526"/>
                  </a:lnTo>
                  <a:lnTo>
                    <a:pt x="416" y="1493"/>
                  </a:lnTo>
                  <a:lnTo>
                    <a:pt x="351" y="1453"/>
                  </a:lnTo>
                  <a:lnTo>
                    <a:pt x="289" y="1407"/>
                  </a:lnTo>
                  <a:lnTo>
                    <a:pt x="233" y="1356"/>
                  </a:lnTo>
                  <a:lnTo>
                    <a:pt x="181" y="1300"/>
                  </a:lnTo>
                  <a:lnTo>
                    <a:pt x="136" y="1238"/>
                  </a:lnTo>
                  <a:lnTo>
                    <a:pt x="96" y="1173"/>
                  </a:lnTo>
                  <a:lnTo>
                    <a:pt x="62" y="1103"/>
                  </a:lnTo>
                  <a:lnTo>
                    <a:pt x="36" y="1030"/>
                  </a:lnTo>
                  <a:lnTo>
                    <a:pt x="16" y="954"/>
                  </a:lnTo>
                  <a:lnTo>
                    <a:pt x="4" y="876"/>
                  </a:lnTo>
                  <a:lnTo>
                    <a:pt x="0" y="795"/>
                  </a:lnTo>
                  <a:lnTo>
                    <a:pt x="4" y="713"/>
                  </a:lnTo>
                  <a:lnTo>
                    <a:pt x="16" y="635"/>
                  </a:lnTo>
                  <a:lnTo>
                    <a:pt x="36" y="559"/>
                  </a:lnTo>
                  <a:lnTo>
                    <a:pt x="62" y="486"/>
                  </a:lnTo>
                  <a:lnTo>
                    <a:pt x="96" y="416"/>
                  </a:lnTo>
                  <a:lnTo>
                    <a:pt x="136" y="351"/>
                  </a:lnTo>
                  <a:lnTo>
                    <a:pt x="181" y="290"/>
                  </a:lnTo>
                  <a:lnTo>
                    <a:pt x="233" y="233"/>
                  </a:lnTo>
                  <a:lnTo>
                    <a:pt x="289" y="182"/>
                  </a:lnTo>
                  <a:lnTo>
                    <a:pt x="351" y="137"/>
                  </a:lnTo>
                  <a:lnTo>
                    <a:pt x="416" y="97"/>
                  </a:lnTo>
                  <a:lnTo>
                    <a:pt x="485" y="63"/>
                  </a:lnTo>
                  <a:lnTo>
                    <a:pt x="557" y="36"/>
                  </a:lnTo>
                  <a:lnTo>
                    <a:pt x="634" y="16"/>
                  </a:lnTo>
                  <a:lnTo>
                    <a:pt x="713" y="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93" name="Freeform 123"/>
            <p:cNvSpPr>
              <a:spLocks/>
            </p:cNvSpPr>
            <p:nvPr/>
          </p:nvSpPr>
          <p:spPr bwMode="auto">
            <a:xfrm>
              <a:off x="516" y="2440"/>
              <a:ext cx="28" cy="205"/>
            </a:xfrm>
            <a:custGeom>
              <a:avLst/>
              <a:gdLst>
                <a:gd name="T0" fmla="*/ 0 w 113"/>
                <a:gd name="T1" fmla="*/ 0 h 821"/>
                <a:gd name="T2" fmla="*/ 0 w 113"/>
                <a:gd name="T3" fmla="*/ 0 h 821"/>
                <a:gd name="T4" fmla="*/ 0 w 113"/>
                <a:gd name="T5" fmla="*/ 0 h 821"/>
                <a:gd name="T6" fmla="*/ 0 w 113"/>
                <a:gd name="T7" fmla="*/ 0 h 821"/>
                <a:gd name="T8" fmla="*/ 0 w 113"/>
                <a:gd name="T9" fmla="*/ 0 h 821"/>
                <a:gd name="T10" fmla="*/ 0 w 113"/>
                <a:gd name="T11" fmla="*/ 0 h 821"/>
                <a:gd name="T12" fmla="*/ 0 w 113"/>
                <a:gd name="T13" fmla="*/ 0 h 821"/>
                <a:gd name="T14" fmla="*/ 0 w 113"/>
                <a:gd name="T15" fmla="*/ 0 h 821"/>
                <a:gd name="T16" fmla="*/ 0 w 113"/>
                <a:gd name="T17" fmla="*/ 1 h 821"/>
                <a:gd name="T18" fmla="*/ 0 w 113"/>
                <a:gd name="T19" fmla="*/ 1 h 821"/>
                <a:gd name="T20" fmla="*/ 0 w 113"/>
                <a:gd name="T21" fmla="*/ 1 h 821"/>
                <a:gd name="T22" fmla="*/ 0 w 113"/>
                <a:gd name="T23" fmla="*/ 1 h 821"/>
                <a:gd name="T24" fmla="*/ 0 w 113"/>
                <a:gd name="T25" fmla="*/ 0 h 821"/>
                <a:gd name="T26" fmla="*/ 0 w 113"/>
                <a:gd name="T27" fmla="*/ 0 h 821"/>
                <a:gd name="T28" fmla="*/ 0 w 113"/>
                <a:gd name="T29" fmla="*/ 0 h 821"/>
                <a:gd name="T30" fmla="*/ 0 w 113"/>
                <a:gd name="T31" fmla="*/ 0 h 821"/>
                <a:gd name="T32" fmla="*/ 0 w 113"/>
                <a:gd name="T33" fmla="*/ 0 h 821"/>
                <a:gd name="T34" fmla="*/ 0 w 113"/>
                <a:gd name="T35" fmla="*/ 0 h 821"/>
                <a:gd name="T36" fmla="*/ 0 w 113"/>
                <a:gd name="T37" fmla="*/ 0 h 821"/>
                <a:gd name="T38" fmla="*/ 0 w 113"/>
                <a:gd name="T39" fmla="*/ 0 h 821"/>
                <a:gd name="T40" fmla="*/ 0 w 113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821"/>
                <a:gd name="T65" fmla="*/ 113 w 113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821">
                  <a:moveTo>
                    <a:pt x="94" y="0"/>
                  </a:moveTo>
                  <a:lnTo>
                    <a:pt x="69" y="78"/>
                  </a:lnTo>
                  <a:lnTo>
                    <a:pt x="52" y="157"/>
                  </a:lnTo>
                  <a:lnTo>
                    <a:pt x="43" y="240"/>
                  </a:lnTo>
                  <a:lnTo>
                    <a:pt x="39" y="326"/>
                  </a:lnTo>
                  <a:lnTo>
                    <a:pt x="43" y="419"/>
                  </a:lnTo>
                  <a:lnTo>
                    <a:pt x="52" y="519"/>
                  </a:lnTo>
                  <a:lnTo>
                    <a:pt x="66" y="629"/>
                  </a:lnTo>
                  <a:lnTo>
                    <a:pt x="84" y="751"/>
                  </a:lnTo>
                  <a:lnTo>
                    <a:pt x="113" y="821"/>
                  </a:lnTo>
                  <a:lnTo>
                    <a:pt x="67" y="821"/>
                  </a:lnTo>
                  <a:lnTo>
                    <a:pt x="36" y="751"/>
                  </a:lnTo>
                  <a:lnTo>
                    <a:pt x="23" y="663"/>
                  </a:lnTo>
                  <a:lnTo>
                    <a:pt x="13" y="577"/>
                  </a:lnTo>
                  <a:lnTo>
                    <a:pt x="6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6" y="226"/>
                  </a:lnTo>
                  <a:lnTo>
                    <a:pt x="17" y="134"/>
                  </a:lnTo>
                  <a:lnTo>
                    <a:pt x="36" y="3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94" name="Freeform 124"/>
            <p:cNvSpPr>
              <a:spLocks/>
            </p:cNvSpPr>
            <p:nvPr/>
          </p:nvSpPr>
          <p:spPr bwMode="auto">
            <a:xfrm>
              <a:off x="416" y="2486"/>
              <a:ext cx="316" cy="161"/>
            </a:xfrm>
            <a:custGeom>
              <a:avLst/>
              <a:gdLst>
                <a:gd name="T0" fmla="*/ 0 w 1264"/>
                <a:gd name="T1" fmla="*/ 0 h 644"/>
                <a:gd name="T2" fmla="*/ 0 w 1264"/>
                <a:gd name="T3" fmla="*/ 0 h 644"/>
                <a:gd name="T4" fmla="*/ 0 w 1264"/>
                <a:gd name="T5" fmla="*/ 1 h 644"/>
                <a:gd name="T6" fmla="*/ 0 w 1264"/>
                <a:gd name="T7" fmla="*/ 1 h 644"/>
                <a:gd name="T8" fmla="*/ 0 w 1264"/>
                <a:gd name="T9" fmla="*/ 1 h 644"/>
                <a:gd name="T10" fmla="*/ 0 w 1264"/>
                <a:gd name="T11" fmla="*/ 1 h 644"/>
                <a:gd name="T12" fmla="*/ 0 w 1264"/>
                <a:gd name="T13" fmla="*/ 1 h 644"/>
                <a:gd name="T14" fmla="*/ 1 w 1264"/>
                <a:gd name="T15" fmla="*/ 1 h 644"/>
                <a:gd name="T16" fmla="*/ 1 w 1264"/>
                <a:gd name="T17" fmla="*/ 1 h 644"/>
                <a:gd name="T18" fmla="*/ 1 w 1264"/>
                <a:gd name="T19" fmla="*/ 1 h 644"/>
                <a:gd name="T20" fmla="*/ 1 w 1264"/>
                <a:gd name="T21" fmla="*/ 1 h 644"/>
                <a:gd name="T22" fmla="*/ 1 w 1264"/>
                <a:gd name="T23" fmla="*/ 1 h 644"/>
                <a:gd name="T24" fmla="*/ 1 w 1264"/>
                <a:gd name="T25" fmla="*/ 1 h 644"/>
                <a:gd name="T26" fmla="*/ 1 w 1264"/>
                <a:gd name="T27" fmla="*/ 1 h 644"/>
                <a:gd name="T28" fmla="*/ 1 w 1264"/>
                <a:gd name="T29" fmla="*/ 1 h 644"/>
                <a:gd name="T30" fmla="*/ 1 w 1264"/>
                <a:gd name="T31" fmla="*/ 1 h 644"/>
                <a:gd name="T32" fmla="*/ 1 w 1264"/>
                <a:gd name="T33" fmla="*/ 1 h 644"/>
                <a:gd name="T34" fmla="*/ 1 w 1264"/>
                <a:gd name="T35" fmla="*/ 1 h 644"/>
                <a:gd name="T36" fmla="*/ 1 w 1264"/>
                <a:gd name="T37" fmla="*/ 1 h 644"/>
                <a:gd name="T38" fmla="*/ 1 w 1264"/>
                <a:gd name="T39" fmla="*/ 1 h 644"/>
                <a:gd name="T40" fmla="*/ 1 w 1264"/>
                <a:gd name="T41" fmla="*/ 1 h 644"/>
                <a:gd name="T42" fmla="*/ 1 w 1264"/>
                <a:gd name="T43" fmla="*/ 1 h 644"/>
                <a:gd name="T44" fmla="*/ 1 w 1264"/>
                <a:gd name="T45" fmla="*/ 0 h 644"/>
                <a:gd name="T46" fmla="*/ 1 w 1264"/>
                <a:gd name="T47" fmla="*/ 0 h 644"/>
                <a:gd name="T48" fmla="*/ 1 w 1264"/>
                <a:gd name="T49" fmla="*/ 0 h 644"/>
                <a:gd name="T50" fmla="*/ 1 w 1264"/>
                <a:gd name="T51" fmla="*/ 0 h 644"/>
                <a:gd name="T52" fmla="*/ 1 w 1264"/>
                <a:gd name="T53" fmla="*/ 0 h 644"/>
                <a:gd name="T54" fmla="*/ 1 w 1264"/>
                <a:gd name="T55" fmla="*/ 1 h 644"/>
                <a:gd name="T56" fmla="*/ 1 w 1264"/>
                <a:gd name="T57" fmla="*/ 1 h 644"/>
                <a:gd name="T58" fmla="*/ 1 w 1264"/>
                <a:gd name="T59" fmla="*/ 1 h 644"/>
                <a:gd name="T60" fmla="*/ 1 w 1264"/>
                <a:gd name="T61" fmla="*/ 1 h 644"/>
                <a:gd name="T62" fmla="*/ 1 w 1264"/>
                <a:gd name="T63" fmla="*/ 1 h 644"/>
                <a:gd name="T64" fmla="*/ 1 w 1264"/>
                <a:gd name="T65" fmla="*/ 1 h 644"/>
                <a:gd name="T66" fmla="*/ 1 w 1264"/>
                <a:gd name="T67" fmla="*/ 1 h 644"/>
                <a:gd name="T68" fmla="*/ 1 w 1264"/>
                <a:gd name="T69" fmla="*/ 1 h 644"/>
                <a:gd name="T70" fmla="*/ 1 w 1264"/>
                <a:gd name="T71" fmla="*/ 1 h 644"/>
                <a:gd name="T72" fmla="*/ 1 w 1264"/>
                <a:gd name="T73" fmla="*/ 1 h 644"/>
                <a:gd name="T74" fmla="*/ 1 w 1264"/>
                <a:gd name="T75" fmla="*/ 1 h 644"/>
                <a:gd name="T76" fmla="*/ 1 w 1264"/>
                <a:gd name="T77" fmla="*/ 1 h 644"/>
                <a:gd name="T78" fmla="*/ 1 w 1264"/>
                <a:gd name="T79" fmla="*/ 1 h 644"/>
                <a:gd name="T80" fmla="*/ 1 w 1264"/>
                <a:gd name="T81" fmla="*/ 1 h 644"/>
                <a:gd name="T82" fmla="*/ 1 w 1264"/>
                <a:gd name="T83" fmla="*/ 1 h 644"/>
                <a:gd name="T84" fmla="*/ 0 w 1264"/>
                <a:gd name="T85" fmla="*/ 1 h 644"/>
                <a:gd name="T86" fmla="*/ 0 w 1264"/>
                <a:gd name="T87" fmla="*/ 1 h 644"/>
                <a:gd name="T88" fmla="*/ 0 w 1264"/>
                <a:gd name="T89" fmla="*/ 1 h 644"/>
                <a:gd name="T90" fmla="*/ 0 w 1264"/>
                <a:gd name="T91" fmla="*/ 1 h 644"/>
                <a:gd name="T92" fmla="*/ 0 w 1264"/>
                <a:gd name="T93" fmla="*/ 1 h 644"/>
                <a:gd name="T94" fmla="*/ 0 w 1264"/>
                <a:gd name="T95" fmla="*/ 1 h 644"/>
                <a:gd name="T96" fmla="*/ 0 w 1264"/>
                <a:gd name="T97" fmla="*/ 0 h 6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4"/>
                <a:gd name="T148" fmla="*/ 0 h 644"/>
                <a:gd name="T149" fmla="*/ 1264 w 1264"/>
                <a:gd name="T150" fmla="*/ 644 h 6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4" h="644">
                  <a:moveTo>
                    <a:pt x="10" y="145"/>
                  </a:moveTo>
                  <a:lnTo>
                    <a:pt x="10" y="222"/>
                  </a:lnTo>
                  <a:lnTo>
                    <a:pt x="14" y="284"/>
                  </a:lnTo>
                  <a:lnTo>
                    <a:pt x="20" y="337"/>
                  </a:lnTo>
                  <a:lnTo>
                    <a:pt x="34" y="382"/>
                  </a:lnTo>
                  <a:lnTo>
                    <a:pt x="56" y="423"/>
                  </a:lnTo>
                  <a:lnTo>
                    <a:pt x="89" y="466"/>
                  </a:lnTo>
                  <a:lnTo>
                    <a:pt x="134" y="511"/>
                  </a:lnTo>
                  <a:lnTo>
                    <a:pt x="193" y="565"/>
                  </a:lnTo>
                  <a:lnTo>
                    <a:pt x="219" y="569"/>
                  </a:lnTo>
                  <a:lnTo>
                    <a:pt x="247" y="573"/>
                  </a:lnTo>
                  <a:lnTo>
                    <a:pt x="273" y="576"/>
                  </a:lnTo>
                  <a:lnTo>
                    <a:pt x="301" y="580"/>
                  </a:lnTo>
                  <a:lnTo>
                    <a:pt x="328" y="584"/>
                  </a:lnTo>
                  <a:lnTo>
                    <a:pt x="356" y="586"/>
                  </a:lnTo>
                  <a:lnTo>
                    <a:pt x="383" y="589"/>
                  </a:lnTo>
                  <a:lnTo>
                    <a:pt x="411" y="591"/>
                  </a:lnTo>
                  <a:lnTo>
                    <a:pt x="440" y="594"/>
                  </a:lnTo>
                  <a:lnTo>
                    <a:pt x="467" y="595"/>
                  </a:lnTo>
                  <a:lnTo>
                    <a:pt x="496" y="596"/>
                  </a:lnTo>
                  <a:lnTo>
                    <a:pt x="525" y="598"/>
                  </a:lnTo>
                  <a:lnTo>
                    <a:pt x="554" y="599"/>
                  </a:lnTo>
                  <a:lnTo>
                    <a:pt x="582" y="599"/>
                  </a:lnTo>
                  <a:lnTo>
                    <a:pt x="612" y="599"/>
                  </a:lnTo>
                  <a:lnTo>
                    <a:pt x="642" y="599"/>
                  </a:lnTo>
                  <a:lnTo>
                    <a:pt x="671" y="598"/>
                  </a:lnTo>
                  <a:lnTo>
                    <a:pt x="701" y="596"/>
                  </a:lnTo>
                  <a:lnTo>
                    <a:pt x="733" y="595"/>
                  </a:lnTo>
                  <a:lnTo>
                    <a:pt x="763" y="593"/>
                  </a:lnTo>
                  <a:lnTo>
                    <a:pt x="794" y="590"/>
                  </a:lnTo>
                  <a:lnTo>
                    <a:pt x="824" y="588"/>
                  </a:lnTo>
                  <a:lnTo>
                    <a:pt x="855" y="584"/>
                  </a:lnTo>
                  <a:lnTo>
                    <a:pt x="888" y="580"/>
                  </a:lnTo>
                  <a:lnTo>
                    <a:pt x="919" y="575"/>
                  </a:lnTo>
                  <a:lnTo>
                    <a:pt x="952" y="570"/>
                  </a:lnTo>
                  <a:lnTo>
                    <a:pt x="984" y="565"/>
                  </a:lnTo>
                  <a:lnTo>
                    <a:pt x="1017" y="559"/>
                  </a:lnTo>
                  <a:lnTo>
                    <a:pt x="1050" y="551"/>
                  </a:lnTo>
                  <a:lnTo>
                    <a:pt x="1083" y="544"/>
                  </a:lnTo>
                  <a:lnTo>
                    <a:pt x="1117" y="536"/>
                  </a:lnTo>
                  <a:lnTo>
                    <a:pt x="1151" y="527"/>
                  </a:lnTo>
                  <a:lnTo>
                    <a:pt x="1155" y="519"/>
                  </a:lnTo>
                  <a:lnTo>
                    <a:pt x="1164" y="495"/>
                  </a:lnTo>
                  <a:lnTo>
                    <a:pt x="1177" y="456"/>
                  </a:lnTo>
                  <a:lnTo>
                    <a:pt x="1191" y="400"/>
                  </a:lnTo>
                  <a:lnTo>
                    <a:pt x="1205" y="327"/>
                  </a:lnTo>
                  <a:lnTo>
                    <a:pt x="1215" y="237"/>
                  </a:lnTo>
                  <a:lnTo>
                    <a:pt x="1220" y="128"/>
                  </a:lnTo>
                  <a:lnTo>
                    <a:pt x="1219" y="0"/>
                  </a:lnTo>
                  <a:lnTo>
                    <a:pt x="1264" y="78"/>
                  </a:lnTo>
                  <a:lnTo>
                    <a:pt x="1262" y="145"/>
                  </a:lnTo>
                  <a:lnTo>
                    <a:pt x="1257" y="209"/>
                  </a:lnTo>
                  <a:lnTo>
                    <a:pt x="1251" y="271"/>
                  </a:lnTo>
                  <a:lnTo>
                    <a:pt x="1241" y="331"/>
                  </a:lnTo>
                  <a:lnTo>
                    <a:pt x="1230" y="390"/>
                  </a:lnTo>
                  <a:lnTo>
                    <a:pt x="1215" y="450"/>
                  </a:lnTo>
                  <a:lnTo>
                    <a:pt x="1199" y="511"/>
                  </a:lnTo>
                  <a:lnTo>
                    <a:pt x="1180" y="576"/>
                  </a:lnTo>
                  <a:lnTo>
                    <a:pt x="1147" y="581"/>
                  </a:lnTo>
                  <a:lnTo>
                    <a:pt x="1116" y="586"/>
                  </a:lnTo>
                  <a:lnTo>
                    <a:pt x="1086" y="591"/>
                  </a:lnTo>
                  <a:lnTo>
                    <a:pt x="1057" y="596"/>
                  </a:lnTo>
                  <a:lnTo>
                    <a:pt x="1028" y="601"/>
                  </a:lnTo>
                  <a:lnTo>
                    <a:pt x="1001" y="606"/>
                  </a:lnTo>
                  <a:lnTo>
                    <a:pt x="973" y="610"/>
                  </a:lnTo>
                  <a:lnTo>
                    <a:pt x="947" y="615"/>
                  </a:lnTo>
                  <a:lnTo>
                    <a:pt x="921" y="619"/>
                  </a:lnTo>
                  <a:lnTo>
                    <a:pt x="894" y="623"/>
                  </a:lnTo>
                  <a:lnTo>
                    <a:pt x="868" y="626"/>
                  </a:lnTo>
                  <a:lnTo>
                    <a:pt x="842" y="629"/>
                  </a:lnTo>
                  <a:lnTo>
                    <a:pt x="815" y="633"/>
                  </a:lnTo>
                  <a:lnTo>
                    <a:pt x="789" y="635"/>
                  </a:lnTo>
                  <a:lnTo>
                    <a:pt x="763" y="638"/>
                  </a:lnTo>
                  <a:lnTo>
                    <a:pt x="735" y="639"/>
                  </a:lnTo>
                  <a:lnTo>
                    <a:pt x="708" y="641"/>
                  </a:lnTo>
                  <a:lnTo>
                    <a:pt x="679" y="643"/>
                  </a:lnTo>
                  <a:lnTo>
                    <a:pt x="650" y="643"/>
                  </a:lnTo>
                  <a:lnTo>
                    <a:pt x="620" y="644"/>
                  </a:lnTo>
                  <a:lnTo>
                    <a:pt x="589" y="644"/>
                  </a:lnTo>
                  <a:lnTo>
                    <a:pt x="557" y="643"/>
                  </a:lnTo>
                  <a:lnTo>
                    <a:pt x="525" y="641"/>
                  </a:lnTo>
                  <a:lnTo>
                    <a:pt x="490" y="640"/>
                  </a:lnTo>
                  <a:lnTo>
                    <a:pt x="453" y="638"/>
                  </a:lnTo>
                  <a:lnTo>
                    <a:pt x="417" y="635"/>
                  </a:lnTo>
                  <a:lnTo>
                    <a:pt x="378" y="631"/>
                  </a:lnTo>
                  <a:lnTo>
                    <a:pt x="337" y="628"/>
                  </a:lnTo>
                  <a:lnTo>
                    <a:pt x="294" y="623"/>
                  </a:lnTo>
                  <a:lnTo>
                    <a:pt x="250" y="618"/>
                  </a:lnTo>
                  <a:lnTo>
                    <a:pt x="204" y="611"/>
                  </a:lnTo>
                  <a:lnTo>
                    <a:pt x="155" y="605"/>
                  </a:lnTo>
                  <a:lnTo>
                    <a:pt x="114" y="552"/>
                  </a:lnTo>
                  <a:lnTo>
                    <a:pt x="83" y="509"/>
                  </a:lnTo>
                  <a:lnTo>
                    <a:pt x="60" y="471"/>
                  </a:lnTo>
                  <a:lnTo>
                    <a:pt x="44" y="433"/>
                  </a:lnTo>
                  <a:lnTo>
                    <a:pt x="33" y="395"/>
                  </a:lnTo>
                  <a:lnTo>
                    <a:pt x="22" y="351"/>
                  </a:lnTo>
                  <a:lnTo>
                    <a:pt x="12" y="299"/>
                  </a:lnTo>
                  <a:lnTo>
                    <a:pt x="0" y="234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95" name="Freeform 125"/>
            <p:cNvSpPr>
              <a:spLocks/>
            </p:cNvSpPr>
            <p:nvPr/>
          </p:nvSpPr>
          <p:spPr bwMode="auto">
            <a:xfrm>
              <a:off x="622" y="2440"/>
              <a:ext cx="21" cy="203"/>
            </a:xfrm>
            <a:custGeom>
              <a:avLst/>
              <a:gdLst>
                <a:gd name="T0" fmla="*/ 0 w 84"/>
                <a:gd name="T1" fmla="*/ 0 h 811"/>
                <a:gd name="T2" fmla="*/ 0 w 84"/>
                <a:gd name="T3" fmla="*/ 0 h 811"/>
                <a:gd name="T4" fmla="*/ 0 w 84"/>
                <a:gd name="T5" fmla="*/ 0 h 811"/>
                <a:gd name="T6" fmla="*/ 0 w 84"/>
                <a:gd name="T7" fmla="*/ 0 h 811"/>
                <a:gd name="T8" fmla="*/ 0 w 84"/>
                <a:gd name="T9" fmla="*/ 1 h 811"/>
                <a:gd name="T10" fmla="*/ 0 w 84"/>
                <a:gd name="T11" fmla="*/ 1 h 811"/>
                <a:gd name="T12" fmla="*/ 0 w 84"/>
                <a:gd name="T13" fmla="*/ 1 h 811"/>
                <a:gd name="T14" fmla="*/ 0 w 84"/>
                <a:gd name="T15" fmla="*/ 1 h 811"/>
                <a:gd name="T16" fmla="*/ 0 w 84"/>
                <a:gd name="T17" fmla="*/ 1 h 811"/>
                <a:gd name="T18" fmla="*/ 0 w 84"/>
                <a:gd name="T19" fmla="*/ 1 h 811"/>
                <a:gd name="T20" fmla="*/ 0 w 84"/>
                <a:gd name="T21" fmla="*/ 1 h 811"/>
                <a:gd name="T22" fmla="*/ 0 w 84"/>
                <a:gd name="T23" fmla="*/ 1 h 811"/>
                <a:gd name="T24" fmla="*/ 0 w 84"/>
                <a:gd name="T25" fmla="*/ 1 h 811"/>
                <a:gd name="T26" fmla="*/ 0 w 84"/>
                <a:gd name="T27" fmla="*/ 1 h 811"/>
                <a:gd name="T28" fmla="*/ 0 w 84"/>
                <a:gd name="T29" fmla="*/ 0 h 811"/>
                <a:gd name="T30" fmla="*/ 0 w 84"/>
                <a:gd name="T31" fmla="*/ 0 h 811"/>
                <a:gd name="T32" fmla="*/ 0 w 84"/>
                <a:gd name="T33" fmla="*/ 0 h 811"/>
                <a:gd name="T34" fmla="*/ 0 w 84"/>
                <a:gd name="T35" fmla="*/ 0 h 811"/>
                <a:gd name="T36" fmla="*/ 0 w 84"/>
                <a:gd name="T37" fmla="*/ 0 h 811"/>
                <a:gd name="T38" fmla="*/ 0 w 84"/>
                <a:gd name="T39" fmla="*/ 0 h 811"/>
                <a:gd name="T40" fmla="*/ 0 w 84"/>
                <a:gd name="T41" fmla="*/ 0 h 811"/>
                <a:gd name="T42" fmla="*/ 0 w 84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811"/>
                <a:gd name="T68" fmla="*/ 84 w 84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811">
                  <a:moveTo>
                    <a:pt x="39" y="0"/>
                  </a:moveTo>
                  <a:lnTo>
                    <a:pt x="48" y="104"/>
                  </a:lnTo>
                  <a:lnTo>
                    <a:pt x="52" y="206"/>
                  </a:lnTo>
                  <a:lnTo>
                    <a:pt x="53" y="306"/>
                  </a:lnTo>
                  <a:lnTo>
                    <a:pt x="50" y="405"/>
                  </a:lnTo>
                  <a:lnTo>
                    <a:pt x="44" y="505"/>
                  </a:lnTo>
                  <a:lnTo>
                    <a:pt x="34" y="606"/>
                  </a:lnTo>
                  <a:lnTo>
                    <a:pt x="19" y="707"/>
                  </a:lnTo>
                  <a:lnTo>
                    <a:pt x="0" y="811"/>
                  </a:lnTo>
                  <a:lnTo>
                    <a:pt x="49" y="801"/>
                  </a:lnTo>
                  <a:lnTo>
                    <a:pt x="58" y="749"/>
                  </a:lnTo>
                  <a:lnTo>
                    <a:pt x="68" y="666"/>
                  </a:lnTo>
                  <a:lnTo>
                    <a:pt x="77" y="562"/>
                  </a:lnTo>
                  <a:lnTo>
                    <a:pt x="82" y="446"/>
                  </a:lnTo>
                  <a:lnTo>
                    <a:pt x="84" y="326"/>
                  </a:lnTo>
                  <a:lnTo>
                    <a:pt x="82" y="211"/>
                  </a:lnTo>
                  <a:lnTo>
                    <a:pt x="74" y="10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9" y="29"/>
                  </a:lnTo>
                  <a:lnTo>
                    <a:pt x="55" y="2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96" name="Freeform 126"/>
            <p:cNvSpPr>
              <a:spLocks/>
            </p:cNvSpPr>
            <p:nvPr/>
          </p:nvSpPr>
          <p:spPr bwMode="auto">
            <a:xfrm>
              <a:off x="413" y="2630"/>
              <a:ext cx="51" cy="223"/>
            </a:xfrm>
            <a:custGeom>
              <a:avLst/>
              <a:gdLst>
                <a:gd name="T0" fmla="*/ 0 w 203"/>
                <a:gd name="T1" fmla="*/ 0 h 890"/>
                <a:gd name="T2" fmla="*/ 0 w 203"/>
                <a:gd name="T3" fmla="*/ 0 h 890"/>
                <a:gd name="T4" fmla="*/ 0 w 203"/>
                <a:gd name="T5" fmla="*/ 0 h 890"/>
                <a:gd name="T6" fmla="*/ 0 w 203"/>
                <a:gd name="T7" fmla="*/ 0 h 890"/>
                <a:gd name="T8" fmla="*/ 0 w 203"/>
                <a:gd name="T9" fmla="*/ 0 h 890"/>
                <a:gd name="T10" fmla="*/ 0 w 203"/>
                <a:gd name="T11" fmla="*/ 0 h 890"/>
                <a:gd name="T12" fmla="*/ 0 w 203"/>
                <a:gd name="T13" fmla="*/ 0 h 890"/>
                <a:gd name="T14" fmla="*/ 0 w 203"/>
                <a:gd name="T15" fmla="*/ 1 h 890"/>
                <a:gd name="T16" fmla="*/ 0 w 203"/>
                <a:gd name="T17" fmla="*/ 1 h 890"/>
                <a:gd name="T18" fmla="*/ 0 w 203"/>
                <a:gd name="T19" fmla="*/ 1 h 890"/>
                <a:gd name="T20" fmla="*/ 0 w 203"/>
                <a:gd name="T21" fmla="*/ 1 h 890"/>
                <a:gd name="T22" fmla="*/ 0 w 203"/>
                <a:gd name="T23" fmla="*/ 1 h 890"/>
                <a:gd name="T24" fmla="*/ 0 w 203"/>
                <a:gd name="T25" fmla="*/ 1 h 890"/>
                <a:gd name="T26" fmla="*/ 0 w 203"/>
                <a:gd name="T27" fmla="*/ 1 h 890"/>
                <a:gd name="T28" fmla="*/ 0 w 203"/>
                <a:gd name="T29" fmla="*/ 1 h 890"/>
                <a:gd name="T30" fmla="*/ 0 w 203"/>
                <a:gd name="T31" fmla="*/ 1 h 890"/>
                <a:gd name="T32" fmla="*/ 0 w 203"/>
                <a:gd name="T33" fmla="*/ 1 h 890"/>
                <a:gd name="T34" fmla="*/ 0 w 203"/>
                <a:gd name="T35" fmla="*/ 1 h 890"/>
                <a:gd name="T36" fmla="*/ 0 w 203"/>
                <a:gd name="T37" fmla="*/ 1 h 890"/>
                <a:gd name="T38" fmla="*/ 0 w 203"/>
                <a:gd name="T39" fmla="*/ 1 h 890"/>
                <a:gd name="T40" fmla="*/ 0 w 203"/>
                <a:gd name="T41" fmla="*/ 1 h 890"/>
                <a:gd name="T42" fmla="*/ 0 w 203"/>
                <a:gd name="T43" fmla="*/ 1 h 890"/>
                <a:gd name="T44" fmla="*/ 0 w 203"/>
                <a:gd name="T45" fmla="*/ 1 h 890"/>
                <a:gd name="T46" fmla="*/ 0 w 203"/>
                <a:gd name="T47" fmla="*/ 1 h 890"/>
                <a:gd name="T48" fmla="*/ 0 w 203"/>
                <a:gd name="T49" fmla="*/ 1 h 890"/>
                <a:gd name="T50" fmla="*/ 0 w 203"/>
                <a:gd name="T51" fmla="*/ 1 h 890"/>
                <a:gd name="T52" fmla="*/ 0 w 203"/>
                <a:gd name="T53" fmla="*/ 1 h 890"/>
                <a:gd name="T54" fmla="*/ 0 w 203"/>
                <a:gd name="T55" fmla="*/ 0 h 890"/>
                <a:gd name="T56" fmla="*/ 0 w 203"/>
                <a:gd name="T57" fmla="*/ 0 h 890"/>
                <a:gd name="T58" fmla="*/ 0 w 203"/>
                <a:gd name="T59" fmla="*/ 0 h 890"/>
                <a:gd name="T60" fmla="*/ 0 w 203"/>
                <a:gd name="T61" fmla="*/ 0 h 890"/>
                <a:gd name="T62" fmla="*/ 0 w 203"/>
                <a:gd name="T63" fmla="*/ 0 h 890"/>
                <a:gd name="T64" fmla="*/ 0 w 203"/>
                <a:gd name="T65" fmla="*/ 0 h 890"/>
                <a:gd name="T66" fmla="*/ 0 w 203"/>
                <a:gd name="T67" fmla="*/ 0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890"/>
                <a:gd name="T104" fmla="*/ 203 w 203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890">
                  <a:moveTo>
                    <a:pt x="203" y="49"/>
                  </a:moveTo>
                  <a:lnTo>
                    <a:pt x="172" y="92"/>
                  </a:lnTo>
                  <a:lnTo>
                    <a:pt x="143" y="136"/>
                  </a:lnTo>
                  <a:lnTo>
                    <a:pt x="116" y="182"/>
                  </a:lnTo>
                  <a:lnTo>
                    <a:pt x="95" y="230"/>
                  </a:lnTo>
                  <a:lnTo>
                    <a:pt x="76" y="279"/>
                  </a:lnTo>
                  <a:lnTo>
                    <a:pt x="61" y="329"/>
                  </a:lnTo>
                  <a:lnTo>
                    <a:pt x="50" y="380"/>
                  </a:lnTo>
                  <a:lnTo>
                    <a:pt x="44" y="434"/>
                  </a:lnTo>
                  <a:lnTo>
                    <a:pt x="40" y="488"/>
                  </a:lnTo>
                  <a:lnTo>
                    <a:pt x="41" y="543"/>
                  </a:lnTo>
                  <a:lnTo>
                    <a:pt x="48" y="598"/>
                  </a:lnTo>
                  <a:lnTo>
                    <a:pt x="58" y="656"/>
                  </a:lnTo>
                  <a:lnTo>
                    <a:pt x="73" y="713"/>
                  </a:lnTo>
                  <a:lnTo>
                    <a:pt x="91" y="771"/>
                  </a:lnTo>
                  <a:lnTo>
                    <a:pt x="116" y="830"/>
                  </a:lnTo>
                  <a:lnTo>
                    <a:pt x="145" y="890"/>
                  </a:lnTo>
                  <a:lnTo>
                    <a:pt x="101" y="832"/>
                  </a:lnTo>
                  <a:lnTo>
                    <a:pt x="66" y="776"/>
                  </a:lnTo>
                  <a:lnTo>
                    <a:pt x="39" y="721"/>
                  </a:lnTo>
                  <a:lnTo>
                    <a:pt x="20" y="666"/>
                  </a:lnTo>
                  <a:lnTo>
                    <a:pt x="7" y="612"/>
                  </a:lnTo>
                  <a:lnTo>
                    <a:pt x="1" y="558"/>
                  </a:lnTo>
                  <a:lnTo>
                    <a:pt x="0" y="504"/>
                  </a:lnTo>
                  <a:lnTo>
                    <a:pt x="6" y="450"/>
                  </a:lnTo>
                  <a:lnTo>
                    <a:pt x="15" y="398"/>
                  </a:lnTo>
                  <a:lnTo>
                    <a:pt x="30" y="344"/>
                  </a:lnTo>
                  <a:lnTo>
                    <a:pt x="48" y="289"/>
                  </a:lnTo>
                  <a:lnTo>
                    <a:pt x="69" y="233"/>
                  </a:lnTo>
                  <a:lnTo>
                    <a:pt x="93" y="177"/>
                  </a:lnTo>
                  <a:lnTo>
                    <a:pt x="118" y="119"/>
                  </a:lnTo>
                  <a:lnTo>
                    <a:pt x="145" y="60"/>
                  </a:lnTo>
                  <a:lnTo>
                    <a:pt x="174" y="0"/>
                  </a:lnTo>
                  <a:lnTo>
                    <a:pt x="20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97" name="Freeform 127"/>
            <p:cNvSpPr>
              <a:spLocks/>
            </p:cNvSpPr>
            <p:nvPr/>
          </p:nvSpPr>
          <p:spPr bwMode="auto">
            <a:xfrm>
              <a:off x="697" y="2628"/>
              <a:ext cx="49" cy="252"/>
            </a:xfrm>
            <a:custGeom>
              <a:avLst/>
              <a:gdLst>
                <a:gd name="T0" fmla="*/ 0 w 199"/>
                <a:gd name="T1" fmla="*/ 0 h 1009"/>
                <a:gd name="T2" fmla="*/ 0 w 199"/>
                <a:gd name="T3" fmla="*/ 0 h 1009"/>
                <a:gd name="T4" fmla="*/ 0 w 199"/>
                <a:gd name="T5" fmla="*/ 0 h 1009"/>
                <a:gd name="T6" fmla="*/ 0 w 199"/>
                <a:gd name="T7" fmla="*/ 0 h 1009"/>
                <a:gd name="T8" fmla="*/ 0 w 199"/>
                <a:gd name="T9" fmla="*/ 0 h 1009"/>
                <a:gd name="T10" fmla="*/ 0 w 199"/>
                <a:gd name="T11" fmla="*/ 0 h 1009"/>
                <a:gd name="T12" fmla="*/ 0 w 199"/>
                <a:gd name="T13" fmla="*/ 0 h 1009"/>
                <a:gd name="T14" fmla="*/ 0 w 199"/>
                <a:gd name="T15" fmla="*/ 1 h 1009"/>
                <a:gd name="T16" fmla="*/ 0 w 199"/>
                <a:gd name="T17" fmla="*/ 1 h 1009"/>
                <a:gd name="T18" fmla="*/ 0 w 199"/>
                <a:gd name="T19" fmla="*/ 1 h 1009"/>
                <a:gd name="T20" fmla="*/ 0 w 199"/>
                <a:gd name="T21" fmla="*/ 1 h 1009"/>
                <a:gd name="T22" fmla="*/ 0 w 199"/>
                <a:gd name="T23" fmla="*/ 1 h 1009"/>
                <a:gd name="T24" fmla="*/ 0 w 199"/>
                <a:gd name="T25" fmla="*/ 1 h 1009"/>
                <a:gd name="T26" fmla="*/ 0 w 199"/>
                <a:gd name="T27" fmla="*/ 1 h 1009"/>
                <a:gd name="T28" fmla="*/ 0 w 199"/>
                <a:gd name="T29" fmla="*/ 1 h 1009"/>
                <a:gd name="T30" fmla="*/ 0 w 199"/>
                <a:gd name="T31" fmla="*/ 1 h 1009"/>
                <a:gd name="T32" fmla="*/ 0 w 199"/>
                <a:gd name="T33" fmla="*/ 1 h 1009"/>
                <a:gd name="T34" fmla="*/ 0 w 199"/>
                <a:gd name="T35" fmla="*/ 0 h 1009"/>
                <a:gd name="T36" fmla="*/ 0 w 199"/>
                <a:gd name="T37" fmla="*/ 0 h 1009"/>
                <a:gd name="T38" fmla="*/ 0 w 199"/>
                <a:gd name="T39" fmla="*/ 0 h 1009"/>
                <a:gd name="T40" fmla="*/ 0 w 199"/>
                <a:gd name="T41" fmla="*/ 0 h 1009"/>
                <a:gd name="T42" fmla="*/ 0 w 199"/>
                <a:gd name="T43" fmla="*/ 0 h 1009"/>
                <a:gd name="T44" fmla="*/ 0 w 199"/>
                <a:gd name="T45" fmla="*/ 0 h 1009"/>
                <a:gd name="T46" fmla="*/ 0 w 199"/>
                <a:gd name="T47" fmla="*/ 0 h 1009"/>
                <a:gd name="T48" fmla="*/ 0 w 199"/>
                <a:gd name="T49" fmla="*/ 0 h 1009"/>
                <a:gd name="T50" fmla="*/ 0 w 199"/>
                <a:gd name="T51" fmla="*/ 0 h 1009"/>
                <a:gd name="T52" fmla="*/ 0 w 199"/>
                <a:gd name="T53" fmla="*/ 0 h 1009"/>
                <a:gd name="T54" fmla="*/ 0 w 199"/>
                <a:gd name="T55" fmla="*/ 0 h 1009"/>
                <a:gd name="T56" fmla="*/ 0 w 199"/>
                <a:gd name="T57" fmla="*/ 0 h 10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009"/>
                <a:gd name="T89" fmla="*/ 199 w 199"/>
                <a:gd name="T90" fmla="*/ 1009 h 10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009">
                  <a:moveTo>
                    <a:pt x="77" y="0"/>
                  </a:moveTo>
                  <a:lnTo>
                    <a:pt x="156" y="125"/>
                  </a:lnTo>
                  <a:lnTo>
                    <a:pt x="176" y="257"/>
                  </a:lnTo>
                  <a:lnTo>
                    <a:pt x="191" y="368"/>
                  </a:lnTo>
                  <a:lnTo>
                    <a:pt x="199" y="465"/>
                  </a:lnTo>
                  <a:lnTo>
                    <a:pt x="199" y="554"/>
                  </a:lnTo>
                  <a:lnTo>
                    <a:pt x="187" y="640"/>
                  </a:lnTo>
                  <a:lnTo>
                    <a:pt x="161" y="733"/>
                  </a:lnTo>
                  <a:lnTo>
                    <a:pt x="119" y="837"/>
                  </a:lnTo>
                  <a:lnTo>
                    <a:pt x="58" y="960"/>
                  </a:lnTo>
                  <a:lnTo>
                    <a:pt x="0" y="1009"/>
                  </a:lnTo>
                  <a:lnTo>
                    <a:pt x="37" y="947"/>
                  </a:lnTo>
                  <a:lnTo>
                    <a:pt x="68" y="890"/>
                  </a:lnTo>
                  <a:lnTo>
                    <a:pt x="94" y="836"/>
                  </a:lnTo>
                  <a:lnTo>
                    <a:pt x="117" y="783"/>
                  </a:lnTo>
                  <a:lnTo>
                    <a:pt x="135" y="733"/>
                  </a:lnTo>
                  <a:lnTo>
                    <a:pt x="150" y="684"/>
                  </a:lnTo>
                  <a:lnTo>
                    <a:pt x="162" y="637"/>
                  </a:lnTo>
                  <a:lnTo>
                    <a:pt x="169" y="588"/>
                  </a:lnTo>
                  <a:lnTo>
                    <a:pt x="174" y="539"/>
                  </a:lnTo>
                  <a:lnTo>
                    <a:pt x="176" y="489"/>
                  </a:lnTo>
                  <a:lnTo>
                    <a:pt x="174" y="437"/>
                  </a:lnTo>
                  <a:lnTo>
                    <a:pt x="171" y="384"/>
                  </a:lnTo>
                  <a:lnTo>
                    <a:pt x="164" y="326"/>
                  </a:lnTo>
                  <a:lnTo>
                    <a:pt x="156" y="264"/>
                  </a:lnTo>
                  <a:lnTo>
                    <a:pt x="145" y="199"/>
                  </a:lnTo>
                  <a:lnTo>
                    <a:pt x="133" y="129"/>
                  </a:lnTo>
                  <a:lnTo>
                    <a:pt x="29" y="3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98" name="Freeform 128"/>
            <p:cNvSpPr>
              <a:spLocks/>
            </p:cNvSpPr>
            <p:nvPr/>
          </p:nvSpPr>
          <p:spPr bwMode="auto">
            <a:xfrm>
              <a:off x="428" y="2691"/>
              <a:ext cx="311" cy="39"/>
            </a:xfrm>
            <a:custGeom>
              <a:avLst/>
              <a:gdLst>
                <a:gd name="T0" fmla="*/ 0 w 1246"/>
                <a:gd name="T1" fmla="*/ 0 h 155"/>
                <a:gd name="T2" fmla="*/ 0 w 1246"/>
                <a:gd name="T3" fmla="*/ 0 h 155"/>
                <a:gd name="T4" fmla="*/ 0 w 1246"/>
                <a:gd name="T5" fmla="*/ 0 h 155"/>
                <a:gd name="T6" fmla="*/ 0 w 1246"/>
                <a:gd name="T7" fmla="*/ 0 h 155"/>
                <a:gd name="T8" fmla="*/ 0 w 1246"/>
                <a:gd name="T9" fmla="*/ 0 h 155"/>
                <a:gd name="T10" fmla="*/ 0 w 1246"/>
                <a:gd name="T11" fmla="*/ 0 h 155"/>
                <a:gd name="T12" fmla="*/ 0 w 1246"/>
                <a:gd name="T13" fmla="*/ 0 h 155"/>
                <a:gd name="T14" fmla="*/ 0 w 1246"/>
                <a:gd name="T15" fmla="*/ 0 h 155"/>
                <a:gd name="T16" fmla="*/ 1 w 1246"/>
                <a:gd name="T17" fmla="*/ 0 h 155"/>
                <a:gd name="T18" fmla="*/ 1 w 1246"/>
                <a:gd name="T19" fmla="*/ 0 h 155"/>
                <a:gd name="T20" fmla="*/ 1 w 1246"/>
                <a:gd name="T21" fmla="*/ 0 h 155"/>
                <a:gd name="T22" fmla="*/ 1 w 1246"/>
                <a:gd name="T23" fmla="*/ 0 h 155"/>
                <a:gd name="T24" fmla="*/ 1 w 1246"/>
                <a:gd name="T25" fmla="*/ 0 h 155"/>
                <a:gd name="T26" fmla="*/ 1 w 1246"/>
                <a:gd name="T27" fmla="*/ 0 h 155"/>
                <a:gd name="T28" fmla="*/ 1 w 1246"/>
                <a:gd name="T29" fmla="*/ 0 h 155"/>
                <a:gd name="T30" fmla="*/ 1 w 1246"/>
                <a:gd name="T31" fmla="*/ 0 h 155"/>
                <a:gd name="T32" fmla="*/ 1 w 1246"/>
                <a:gd name="T33" fmla="*/ 0 h 155"/>
                <a:gd name="T34" fmla="*/ 1 w 1246"/>
                <a:gd name="T35" fmla="*/ 0 h 155"/>
                <a:gd name="T36" fmla="*/ 1 w 1246"/>
                <a:gd name="T37" fmla="*/ 0 h 155"/>
                <a:gd name="T38" fmla="*/ 1 w 1246"/>
                <a:gd name="T39" fmla="*/ 0 h 155"/>
                <a:gd name="T40" fmla="*/ 1 w 1246"/>
                <a:gd name="T41" fmla="*/ 0 h 155"/>
                <a:gd name="T42" fmla="*/ 1 w 1246"/>
                <a:gd name="T43" fmla="*/ 0 h 155"/>
                <a:gd name="T44" fmla="*/ 1 w 1246"/>
                <a:gd name="T45" fmla="*/ 0 h 155"/>
                <a:gd name="T46" fmla="*/ 1 w 1246"/>
                <a:gd name="T47" fmla="*/ 0 h 155"/>
                <a:gd name="T48" fmla="*/ 0 w 1246"/>
                <a:gd name="T49" fmla="*/ 0 h 155"/>
                <a:gd name="T50" fmla="*/ 0 w 1246"/>
                <a:gd name="T51" fmla="*/ 0 h 155"/>
                <a:gd name="T52" fmla="*/ 0 w 1246"/>
                <a:gd name="T53" fmla="*/ 0 h 155"/>
                <a:gd name="T54" fmla="*/ 0 w 1246"/>
                <a:gd name="T55" fmla="*/ 0 h 155"/>
                <a:gd name="T56" fmla="*/ 0 w 1246"/>
                <a:gd name="T57" fmla="*/ 0 h 155"/>
                <a:gd name="T58" fmla="*/ 0 w 1246"/>
                <a:gd name="T59" fmla="*/ 0 h 155"/>
                <a:gd name="T60" fmla="*/ 0 w 1246"/>
                <a:gd name="T61" fmla="*/ 0 h 155"/>
                <a:gd name="T62" fmla="*/ 0 w 1246"/>
                <a:gd name="T63" fmla="*/ 0 h 155"/>
                <a:gd name="T64" fmla="*/ 0 w 1246"/>
                <a:gd name="T65" fmla="*/ 0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6"/>
                <a:gd name="T100" fmla="*/ 0 h 155"/>
                <a:gd name="T101" fmla="*/ 1246 w 1246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6" h="155">
                  <a:moveTo>
                    <a:pt x="28" y="30"/>
                  </a:moveTo>
                  <a:lnTo>
                    <a:pt x="73" y="41"/>
                  </a:lnTo>
                  <a:lnTo>
                    <a:pt x="117" y="51"/>
                  </a:lnTo>
                  <a:lnTo>
                    <a:pt x="161" y="60"/>
                  </a:lnTo>
                  <a:lnTo>
                    <a:pt x="204" y="69"/>
                  </a:lnTo>
                  <a:lnTo>
                    <a:pt x="245" y="76"/>
                  </a:lnTo>
                  <a:lnTo>
                    <a:pt x="286" y="82"/>
                  </a:lnTo>
                  <a:lnTo>
                    <a:pt x="326" y="89"/>
                  </a:lnTo>
                  <a:lnTo>
                    <a:pt x="365" y="95"/>
                  </a:lnTo>
                  <a:lnTo>
                    <a:pt x="405" y="100"/>
                  </a:lnTo>
                  <a:lnTo>
                    <a:pt x="443" y="104"/>
                  </a:lnTo>
                  <a:lnTo>
                    <a:pt x="481" y="106"/>
                  </a:lnTo>
                  <a:lnTo>
                    <a:pt x="518" y="109"/>
                  </a:lnTo>
                  <a:lnTo>
                    <a:pt x="556" y="110"/>
                  </a:lnTo>
                  <a:lnTo>
                    <a:pt x="592" y="111"/>
                  </a:lnTo>
                  <a:lnTo>
                    <a:pt x="628" y="111"/>
                  </a:lnTo>
                  <a:lnTo>
                    <a:pt x="663" y="111"/>
                  </a:lnTo>
                  <a:lnTo>
                    <a:pt x="700" y="110"/>
                  </a:lnTo>
                  <a:lnTo>
                    <a:pt x="735" y="107"/>
                  </a:lnTo>
                  <a:lnTo>
                    <a:pt x="770" y="105"/>
                  </a:lnTo>
                  <a:lnTo>
                    <a:pt x="805" y="101"/>
                  </a:lnTo>
                  <a:lnTo>
                    <a:pt x="840" y="97"/>
                  </a:lnTo>
                  <a:lnTo>
                    <a:pt x="874" y="91"/>
                  </a:lnTo>
                  <a:lnTo>
                    <a:pt x="909" y="86"/>
                  </a:lnTo>
                  <a:lnTo>
                    <a:pt x="944" y="80"/>
                  </a:lnTo>
                  <a:lnTo>
                    <a:pt x="979" y="72"/>
                  </a:lnTo>
                  <a:lnTo>
                    <a:pt x="1013" y="64"/>
                  </a:lnTo>
                  <a:lnTo>
                    <a:pt x="1048" y="55"/>
                  </a:lnTo>
                  <a:lnTo>
                    <a:pt x="1084" y="46"/>
                  </a:lnTo>
                  <a:lnTo>
                    <a:pt x="1119" y="35"/>
                  </a:lnTo>
                  <a:lnTo>
                    <a:pt x="1154" y="23"/>
                  </a:lnTo>
                  <a:lnTo>
                    <a:pt x="1191" y="12"/>
                  </a:lnTo>
                  <a:lnTo>
                    <a:pt x="1227" y="0"/>
                  </a:lnTo>
                  <a:lnTo>
                    <a:pt x="1246" y="49"/>
                  </a:lnTo>
                  <a:lnTo>
                    <a:pt x="1203" y="62"/>
                  </a:lnTo>
                  <a:lnTo>
                    <a:pt x="1161" y="75"/>
                  </a:lnTo>
                  <a:lnTo>
                    <a:pt x="1119" y="86"/>
                  </a:lnTo>
                  <a:lnTo>
                    <a:pt x="1079" y="97"/>
                  </a:lnTo>
                  <a:lnTo>
                    <a:pt x="1039" y="106"/>
                  </a:lnTo>
                  <a:lnTo>
                    <a:pt x="1000" y="115"/>
                  </a:lnTo>
                  <a:lnTo>
                    <a:pt x="961" y="124"/>
                  </a:lnTo>
                  <a:lnTo>
                    <a:pt x="923" y="130"/>
                  </a:lnTo>
                  <a:lnTo>
                    <a:pt x="885" y="136"/>
                  </a:lnTo>
                  <a:lnTo>
                    <a:pt x="847" y="141"/>
                  </a:lnTo>
                  <a:lnTo>
                    <a:pt x="810" y="145"/>
                  </a:lnTo>
                  <a:lnTo>
                    <a:pt x="772" y="149"/>
                  </a:lnTo>
                  <a:lnTo>
                    <a:pt x="736" y="151"/>
                  </a:lnTo>
                  <a:lnTo>
                    <a:pt x="700" y="154"/>
                  </a:lnTo>
                  <a:lnTo>
                    <a:pt x="662" y="155"/>
                  </a:lnTo>
                  <a:lnTo>
                    <a:pt x="626" y="155"/>
                  </a:lnTo>
                  <a:lnTo>
                    <a:pt x="589" y="155"/>
                  </a:lnTo>
                  <a:lnTo>
                    <a:pt x="553" y="154"/>
                  </a:lnTo>
                  <a:lnTo>
                    <a:pt x="516" y="153"/>
                  </a:lnTo>
                  <a:lnTo>
                    <a:pt x="479" y="150"/>
                  </a:lnTo>
                  <a:lnTo>
                    <a:pt x="442" y="148"/>
                  </a:lnTo>
                  <a:lnTo>
                    <a:pt x="404" y="144"/>
                  </a:lnTo>
                  <a:lnTo>
                    <a:pt x="367" y="140"/>
                  </a:lnTo>
                  <a:lnTo>
                    <a:pt x="328" y="135"/>
                  </a:lnTo>
                  <a:lnTo>
                    <a:pt x="289" y="129"/>
                  </a:lnTo>
                  <a:lnTo>
                    <a:pt x="250" y="124"/>
                  </a:lnTo>
                  <a:lnTo>
                    <a:pt x="210" y="117"/>
                  </a:lnTo>
                  <a:lnTo>
                    <a:pt x="169" y="110"/>
                  </a:lnTo>
                  <a:lnTo>
                    <a:pt x="127" y="102"/>
                  </a:lnTo>
                  <a:lnTo>
                    <a:pt x="86" y="95"/>
                  </a:lnTo>
                  <a:lnTo>
                    <a:pt x="43" y="86"/>
                  </a:lnTo>
                  <a:lnTo>
                    <a:pt x="0" y="7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99" name="Freeform 129"/>
            <p:cNvSpPr>
              <a:spLocks/>
            </p:cNvSpPr>
            <p:nvPr/>
          </p:nvSpPr>
          <p:spPr bwMode="auto">
            <a:xfrm>
              <a:off x="424" y="2772"/>
              <a:ext cx="315" cy="46"/>
            </a:xfrm>
            <a:custGeom>
              <a:avLst/>
              <a:gdLst>
                <a:gd name="T0" fmla="*/ 0 w 1259"/>
                <a:gd name="T1" fmla="*/ 0 h 183"/>
                <a:gd name="T2" fmla="*/ 0 w 1259"/>
                <a:gd name="T3" fmla="*/ 0 h 183"/>
                <a:gd name="T4" fmla="*/ 0 w 1259"/>
                <a:gd name="T5" fmla="*/ 0 h 183"/>
                <a:gd name="T6" fmla="*/ 0 w 1259"/>
                <a:gd name="T7" fmla="*/ 0 h 183"/>
                <a:gd name="T8" fmla="*/ 1 w 1259"/>
                <a:gd name="T9" fmla="*/ 0 h 183"/>
                <a:gd name="T10" fmla="*/ 1 w 1259"/>
                <a:gd name="T11" fmla="*/ 0 h 183"/>
                <a:gd name="T12" fmla="*/ 1 w 1259"/>
                <a:gd name="T13" fmla="*/ 0 h 183"/>
                <a:gd name="T14" fmla="*/ 1 w 1259"/>
                <a:gd name="T15" fmla="*/ 0 h 183"/>
                <a:gd name="T16" fmla="*/ 1 w 1259"/>
                <a:gd name="T17" fmla="*/ 0 h 183"/>
                <a:gd name="T18" fmla="*/ 1 w 1259"/>
                <a:gd name="T19" fmla="*/ 0 h 183"/>
                <a:gd name="T20" fmla="*/ 1 w 1259"/>
                <a:gd name="T21" fmla="*/ 0 h 183"/>
                <a:gd name="T22" fmla="*/ 1 w 1259"/>
                <a:gd name="T23" fmla="*/ 0 h 183"/>
                <a:gd name="T24" fmla="*/ 1 w 1259"/>
                <a:gd name="T25" fmla="*/ 0 h 183"/>
                <a:gd name="T26" fmla="*/ 1 w 1259"/>
                <a:gd name="T27" fmla="*/ 0 h 183"/>
                <a:gd name="T28" fmla="*/ 1 w 1259"/>
                <a:gd name="T29" fmla="*/ 0 h 183"/>
                <a:gd name="T30" fmla="*/ 1 w 1259"/>
                <a:gd name="T31" fmla="*/ 0 h 183"/>
                <a:gd name="T32" fmla="*/ 1 w 1259"/>
                <a:gd name="T33" fmla="*/ 0 h 183"/>
                <a:gd name="T34" fmla="*/ 1 w 1259"/>
                <a:gd name="T35" fmla="*/ 0 h 183"/>
                <a:gd name="T36" fmla="*/ 1 w 1259"/>
                <a:gd name="T37" fmla="*/ 0 h 183"/>
                <a:gd name="T38" fmla="*/ 1 w 1259"/>
                <a:gd name="T39" fmla="*/ 0 h 183"/>
                <a:gd name="T40" fmla="*/ 1 w 1259"/>
                <a:gd name="T41" fmla="*/ 0 h 183"/>
                <a:gd name="T42" fmla="*/ 1 w 1259"/>
                <a:gd name="T43" fmla="*/ 0 h 183"/>
                <a:gd name="T44" fmla="*/ 1 w 1259"/>
                <a:gd name="T45" fmla="*/ 0 h 183"/>
                <a:gd name="T46" fmla="*/ 1 w 1259"/>
                <a:gd name="T47" fmla="*/ 0 h 183"/>
                <a:gd name="T48" fmla="*/ 1 w 1259"/>
                <a:gd name="T49" fmla="*/ 0 h 183"/>
                <a:gd name="T50" fmla="*/ 1 w 1259"/>
                <a:gd name="T51" fmla="*/ 0 h 183"/>
                <a:gd name="T52" fmla="*/ 1 w 1259"/>
                <a:gd name="T53" fmla="*/ 0 h 183"/>
                <a:gd name="T54" fmla="*/ 1 w 1259"/>
                <a:gd name="T55" fmla="*/ 0 h 183"/>
                <a:gd name="T56" fmla="*/ 0 w 1259"/>
                <a:gd name="T57" fmla="*/ 0 h 183"/>
                <a:gd name="T58" fmla="*/ 0 w 1259"/>
                <a:gd name="T59" fmla="*/ 0 h 183"/>
                <a:gd name="T60" fmla="*/ 0 w 1259"/>
                <a:gd name="T61" fmla="*/ 0 h 183"/>
                <a:gd name="T62" fmla="*/ 0 w 1259"/>
                <a:gd name="T63" fmla="*/ 0 h 183"/>
                <a:gd name="T64" fmla="*/ 0 w 125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9"/>
                <a:gd name="T100" fmla="*/ 0 h 183"/>
                <a:gd name="T101" fmla="*/ 1259 w 125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9" h="183">
                  <a:moveTo>
                    <a:pt x="5" y="29"/>
                  </a:moveTo>
                  <a:lnTo>
                    <a:pt x="50" y="41"/>
                  </a:lnTo>
                  <a:lnTo>
                    <a:pt x="95" y="54"/>
                  </a:lnTo>
                  <a:lnTo>
                    <a:pt x="139" y="65"/>
                  </a:lnTo>
                  <a:lnTo>
                    <a:pt x="183" y="76"/>
                  </a:lnTo>
                  <a:lnTo>
                    <a:pt x="225" y="86"/>
                  </a:lnTo>
                  <a:lnTo>
                    <a:pt x="268" y="95"/>
                  </a:lnTo>
                  <a:lnTo>
                    <a:pt x="309" y="104"/>
                  </a:lnTo>
                  <a:lnTo>
                    <a:pt x="350" y="112"/>
                  </a:lnTo>
                  <a:lnTo>
                    <a:pt x="392" y="118"/>
                  </a:lnTo>
                  <a:lnTo>
                    <a:pt x="432" y="124"/>
                  </a:lnTo>
                  <a:lnTo>
                    <a:pt x="472" y="129"/>
                  </a:lnTo>
                  <a:lnTo>
                    <a:pt x="512" y="134"/>
                  </a:lnTo>
                  <a:lnTo>
                    <a:pt x="552" y="137"/>
                  </a:lnTo>
                  <a:lnTo>
                    <a:pt x="591" y="139"/>
                  </a:lnTo>
                  <a:lnTo>
                    <a:pt x="630" y="140"/>
                  </a:lnTo>
                  <a:lnTo>
                    <a:pt x="667" y="140"/>
                  </a:lnTo>
                  <a:lnTo>
                    <a:pt x="706" y="140"/>
                  </a:lnTo>
                  <a:lnTo>
                    <a:pt x="744" y="139"/>
                  </a:lnTo>
                  <a:lnTo>
                    <a:pt x="781" y="137"/>
                  </a:lnTo>
                  <a:lnTo>
                    <a:pt x="819" y="133"/>
                  </a:lnTo>
                  <a:lnTo>
                    <a:pt x="856" y="128"/>
                  </a:lnTo>
                  <a:lnTo>
                    <a:pt x="893" y="122"/>
                  </a:lnTo>
                  <a:lnTo>
                    <a:pt x="930" y="115"/>
                  </a:lnTo>
                  <a:lnTo>
                    <a:pt x="967" y="107"/>
                  </a:lnTo>
                  <a:lnTo>
                    <a:pt x="1003" y="98"/>
                  </a:lnTo>
                  <a:lnTo>
                    <a:pt x="1039" y="88"/>
                  </a:lnTo>
                  <a:lnTo>
                    <a:pt x="1077" y="76"/>
                  </a:lnTo>
                  <a:lnTo>
                    <a:pt x="1113" y="63"/>
                  </a:lnTo>
                  <a:lnTo>
                    <a:pt x="1150" y="49"/>
                  </a:lnTo>
                  <a:lnTo>
                    <a:pt x="1186" y="34"/>
                  </a:lnTo>
                  <a:lnTo>
                    <a:pt x="1222" y="18"/>
                  </a:lnTo>
                  <a:lnTo>
                    <a:pt x="1259" y="0"/>
                  </a:lnTo>
                  <a:lnTo>
                    <a:pt x="1259" y="48"/>
                  </a:lnTo>
                  <a:lnTo>
                    <a:pt x="1216" y="66"/>
                  </a:lnTo>
                  <a:lnTo>
                    <a:pt x="1173" y="84"/>
                  </a:lnTo>
                  <a:lnTo>
                    <a:pt x="1132" y="100"/>
                  </a:lnTo>
                  <a:lnTo>
                    <a:pt x="1092" y="114"/>
                  </a:lnTo>
                  <a:lnTo>
                    <a:pt x="1051" y="128"/>
                  </a:lnTo>
                  <a:lnTo>
                    <a:pt x="1012" y="139"/>
                  </a:lnTo>
                  <a:lnTo>
                    <a:pt x="972" y="149"/>
                  </a:lnTo>
                  <a:lnTo>
                    <a:pt x="933" y="157"/>
                  </a:lnTo>
                  <a:lnTo>
                    <a:pt x="895" y="164"/>
                  </a:lnTo>
                  <a:lnTo>
                    <a:pt x="856" y="170"/>
                  </a:lnTo>
                  <a:lnTo>
                    <a:pt x="819" y="175"/>
                  </a:lnTo>
                  <a:lnTo>
                    <a:pt x="781" y="179"/>
                  </a:lnTo>
                  <a:lnTo>
                    <a:pt x="744" y="180"/>
                  </a:lnTo>
                  <a:lnTo>
                    <a:pt x="707" y="182"/>
                  </a:lnTo>
                  <a:lnTo>
                    <a:pt x="670" y="183"/>
                  </a:lnTo>
                  <a:lnTo>
                    <a:pt x="632" y="182"/>
                  </a:lnTo>
                  <a:lnTo>
                    <a:pt x="595" y="180"/>
                  </a:lnTo>
                  <a:lnTo>
                    <a:pt x="558" y="177"/>
                  </a:lnTo>
                  <a:lnTo>
                    <a:pt x="521" y="174"/>
                  </a:lnTo>
                  <a:lnTo>
                    <a:pt x="483" y="169"/>
                  </a:lnTo>
                  <a:lnTo>
                    <a:pt x="446" y="164"/>
                  </a:lnTo>
                  <a:lnTo>
                    <a:pt x="407" y="158"/>
                  </a:lnTo>
                  <a:lnTo>
                    <a:pt x="368" y="152"/>
                  </a:lnTo>
                  <a:lnTo>
                    <a:pt x="329" y="144"/>
                  </a:lnTo>
                  <a:lnTo>
                    <a:pt x="290" y="137"/>
                  </a:lnTo>
                  <a:lnTo>
                    <a:pt x="250" y="128"/>
                  </a:lnTo>
                  <a:lnTo>
                    <a:pt x="210" y="119"/>
                  </a:lnTo>
                  <a:lnTo>
                    <a:pt x="170" y="109"/>
                  </a:lnTo>
                  <a:lnTo>
                    <a:pt x="129" y="99"/>
                  </a:lnTo>
                  <a:lnTo>
                    <a:pt x="86" y="89"/>
                  </a:lnTo>
                  <a:lnTo>
                    <a:pt x="44" y="79"/>
                  </a:lnTo>
                  <a:lnTo>
                    <a:pt x="0" y="68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00" name="Freeform 130"/>
            <p:cNvSpPr>
              <a:spLocks/>
            </p:cNvSpPr>
            <p:nvPr/>
          </p:nvSpPr>
          <p:spPr bwMode="auto">
            <a:xfrm>
              <a:off x="365" y="2555"/>
              <a:ext cx="63" cy="237"/>
            </a:xfrm>
            <a:custGeom>
              <a:avLst/>
              <a:gdLst>
                <a:gd name="T0" fmla="*/ 0 w 253"/>
                <a:gd name="T1" fmla="*/ 0 h 949"/>
                <a:gd name="T2" fmla="*/ 0 w 253"/>
                <a:gd name="T3" fmla="*/ 0 h 949"/>
                <a:gd name="T4" fmla="*/ 0 w 253"/>
                <a:gd name="T5" fmla="*/ 0 h 949"/>
                <a:gd name="T6" fmla="*/ 0 w 253"/>
                <a:gd name="T7" fmla="*/ 0 h 949"/>
                <a:gd name="T8" fmla="*/ 0 w 253"/>
                <a:gd name="T9" fmla="*/ 0 h 949"/>
                <a:gd name="T10" fmla="*/ 0 w 253"/>
                <a:gd name="T11" fmla="*/ 0 h 949"/>
                <a:gd name="T12" fmla="*/ 0 w 253"/>
                <a:gd name="T13" fmla="*/ 0 h 949"/>
                <a:gd name="T14" fmla="*/ 0 w 253"/>
                <a:gd name="T15" fmla="*/ 0 h 949"/>
                <a:gd name="T16" fmla="*/ 0 w 253"/>
                <a:gd name="T17" fmla="*/ 0 h 949"/>
                <a:gd name="T18" fmla="*/ 0 w 253"/>
                <a:gd name="T19" fmla="*/ 0 h 949"/>
                <a:gd name="T20" fmla="*/ 0 w 253"/>
                <a:gd name="T21" fmla="*/ 0 h 949"/>
                <a:gd name="T22" fmla="*/ 0 w 253"/>
                <a:gd name="T23" fmla="*/ 0 h 949"/>
                <a:gd name="T24" fmla="*/ 0 w 253"/>
                <a:gd name="T25" fmla="*/ 1 h 949"/>
                <a:gd name="T26" fmla="*/ 0 w 253"/>
                <a:gd name="T27" fmla="*/ 1 h 949"/>
                <a:gd name="T28" fmla="*/ 0 w 253"/>
                <a:gd name="T29" fmla="*/ 1 h 949"/>
                <a:gd name="T30" fmla="*/ 0 w 253"/>
                <a:gd name="T31" fmla="*/ 1 h 949"/>
                <a:gd name="T32" fmla="*/ 0 w 253"/>
                <a:gd name="T33" fmla="*/ 1 h 949"/>
                <a:gd name="T34" fmla="*/ 0 w 253"/>
                <a:gd name="T35" fmla="*/ 1 h 949"/>
                <a:gd name="T36" fmla="*/ 0 w 253"/>
                <a:gd name="T37" fmla="*/ 1 h 949"/>
                <a:gd name="T38" fmla="*/ 0 w 253"/>
                <a:gd name="T39" fmla="*/ 1 h 949"/>
                <a:gd name="T40" fmla="*/ 0 w 253"/>
                <a:gd name="T41" fmla="*/ 1 h 949"/>
                <a:gd name="T42" fmla="*/ 0 w 253"/>
                <a:gd name="T43" fmla="*/ 0 h 949"/>
                <a:gd name="T44" fmla="*/ 0 w 253"/>
                <a:gd name="T45" fmla="*/ 0 h 949"/>
                <a:gd name="T46" fmla="*/ 0 w 253"/>
                <a:gd name="T47" fmla="*/ 0 h 949"/>
                <a:gd name="T48" fmla="*/ 0 w 253"/>
                <a:gd name="T49" fmla="*/ 0 h 949"/>
                <a:gd name="T50" fmla="*/ 0 w 253"/>
                <a:gd name="T51" fmla="*/ 0 h 949"/>
                <a:gd name="T52" fmla="*/ 0 w 253"/>
                <a:gd name="T53" fmla="*/ 0 h 949"/>
                <a:gd name="T54" fmla="*/ 0 w 253"/>
                <a:gd name="T55" fmla="*/ 0 h 949"/>
                <a:gd name="T56" fmla="*/ 0 w 253"/>
                <a:gd name="T57" fmla="*/ 0 h 949"/>
                <a:gd name="T58" fmla="*/ 0 w 253"/>
                <a:gd name="T59" fmla="*/ 0 h 949"/>
                <a:gd name="T60" fmla="*/ 0 w 253"/>
                <a:gd name="T61" fmla="*/ 0 h 949"/>
                <a:gd name="T62" fmla="*/ 0 w 253"/>
                <a:gd name="T63" fmla="*/ 0 h 949"/>
                <a:gd name="T64" fmla="*/ 0 w 253"/>
                <a:gd name="T65" fmla="*/ 0 h 949"/>
                <a:gd name="T66" fmla="*/ 0 w 253"/>
                <a:gd name="T67" fmla="*/ 0 h 9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949"/>
                <a:gd name="T104" fmla="*/ 253 w 253"/>
                <a:gd name="T105" fmla="*/ 949 h 9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949">
                  <a:moveTo>
                    <a:pt x="253" y="49"/>
                  </a:moveTo>
                  <a:lnTo>
                    <a:pt x="203" y="103"/>
                  </a:lnTo>
                  <a:lnTo>
                    <a:pt x="160" y="155"/>
                  </a:lnTo>
                  <a:lnTo>
                    <a:pt x="124" y="208"/>
                  </a:lnTo>
                  <a:lnTo>
                    <a:pt x="94" y="259"/>
                  </a:lnTo>
                  <a:lnTo>
                    <a:pt x="70" y="311"/>
                  </a:lnTo>
                  <a:lnTo>
                    <a:pt x="51" y="362"/>
                  </a:lnTo>
                  <a:lnTo>
                    <a:pt x="37" y="415"/>
                  </a:lnTo>
                  <a:lnTo>
                    <a:pt x="29" y="467"/>
                  </a:lnTo>
                  <a:lnTo>
                    <a:pt x="22" y="521"/>
                  </a:lnTo>
                  <a:lnTo>
                    <a:pt x="21" y="576"/>
                  </a:lnTo>
                  <a:lnTo>
                    <a:pt x="22" y="633"/>
                  </a:lnTo>
                  <a:lnTo>
                    <a:pt x="26" y="691"/>
                  </a:lnTo>
                  <a:lnTo>
                    <a:pt x="32" y="752"/>
                  </a:lnTo>
                  <a:lnTo>
                    <a:pt x="40" y="815"/>
                  </a:lnTo>
                  <a:lnTo>
                    <a:pt x="49" y="880"/>
                  </a:lnTo>
                  <a:lnTo>
                    <a:pt x="59" y="949"/>
                  </a:lnTo>
                  <a:lnTo>
                    <a:pt x="41" y="880"/>
                  </a:lnTo>
                  <a:lnTo>
                    <a:pt x="27" y="813"/>
                  </a:lnTo>
                  <a:lnTo>
                    <a:pt x="15" y="749"/>
                  </a:lnTo>
                  <a:lnTo>
                    <a:pt x="6" y="688"/>
                  </a:lnTo>
                  <a:lnTo>
                    <a:pt x="1" y="628"/>
                  </a:lnTo>
                  <a:lnTo>
                    <a:pt x="0" y="569"/>
                  </a:lnTo>
                  <a:lnTo>
                    <a:pt x="1" y="511"/>
                  </a:lnTo>
                  <a:lnTo>
                    <a:pt x="7" y="455"/>
                  </a:lnTo>
                  <a:lnTo>
                    <a:pt x="17" y="399"/>
                  </a:lnTo>
                  <a:lnTo>
                    <a:pt x="32" y="342"/>
                  </a:lnTo>
                  <a:lnTo>
                    <a:pt x="51" y="287"/>
                  </a:lnTo>
                  <a:lnTo>
                    <a:pt x="75" y="231"/>
                  </a:lnTo>
                  <a:lnTo>
                    <a:pt x="104" y="174"/>
                  </a:lnTo>
                  <a:lnTo>
                    <a:pt x="138" y="118"/>
                  </a:lnTo>
                  <a:lnTo>
                    <a:pt x="178" y="59"/>
                  </a:lnTo>
                  <a:lnTo>
                    <a:pt x="223" y="0"/>
                  </a:lnTo>
                  <a:lnTo>
                    <a:pt x="25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01" name="Freeform 131"/>
            <p:cNvSpPr>
              <a:spLocks/>
            </p:cNvSpPr>
            <p:nvPr/>
          </p:nvSpPr>
          <p:spPr bwMode="auto">
            <a:xfrm>
              <a:off x="730" y="2549"/>
              <a:ext cx="68" cy="265"/>
            </a:xfrm>
            <a:custGeom>
              <a:avLst/>
              <a:gdLst>
                <a:gd name="T0" fmla="*/ 0 w 273"/>
                <a:gd name="T1" fmla="*/ 0 h 1056"/>
                <a:gd name="T2" fmla="*/ 0 w 273"/>
                <a:gd name="T3" fmla="*/ 0 h 1056"/>
                <a:gd name="T4" fmla="*/ 0 w 273"/>
                <a:gd name="T5" fmla="*/ 0 h 1056"/>
                <a:gd name="T6" fmla="*/ 0 w 273"/>
                <a:gd name="T7" fmla="*/ 0 h 1056"/>
                <a:gd name="T8" fmla="*/ 0 w 273"/>
                <a:gd name="T9" fmla="*/ 0 h 1056"/>
                <a:gd name="T10" fmla="*/ 0 w 273"/>
                <a:gd name="T11" fmla="*/ 0 h 1056"/>
                <a:gd name="T12" fmla="*/ 0 w 273"/>
                <a:gd name="T13" fmla="*/ 1 h 1056"/>
                <a:gd name="T14" fmla="*/ 0 w 273"/>
                <a:gd name="T15" fmla="*/ 1 h 1056"/>
                <a:gd name="T16" fmla="*/ 0 w 273"/>
                <a:gd name="T17" fmla="*/ 1 h 1056"/>
                <a:gd name="T18" fmla="*/ 0 w 273"/>
                <a:gd name="T19" fmla="*/ 1 h 1056"/>
                <a:gd name="T20" fmla="*/ 0 w 273"/>
                <a:gd name="T21" fmla="*/ 1 h 1056"/>
                <a:gd name="T22" fmla="*/ 0 w 273"/>
                <a:gd name="T23" fmla="*/ 1 h 1056"/>
                <a:gd name="T24" fmla="*/ 0 w 273"/>
                <a:gd name="T25" fmla="*/ 1 h 1056"/>
                <a:gd name="T26" fmla="*/ 0 w 273"/>
                <a:gd name="T27" fmla="*/ 1 h 1056"/>
                <a:gd name="T28" fmla="*/ 0 w 273"/>
                <a:gd name="T29" fmla="*/ 1 h 1056"/>
                <a:gd name="T30" fmla="*/ 0 w 273"/>
                <a:gd name="T31" fmla="*/ 1 h 1056"/>
                <a:gd name="T32" fmla="*/ 0 w 273"/>
                <a:gd name="T33" fmla="*/ 1 h 1056"/>
                <a:gd name="T34" fmla="*/ 0 w 273"/>
                <a:gd name="T35" fmla="*/ 1 h 1056"/>
                <a:gd name="T36" fmla="*/ 0 w 273"/>
                <a:gd name="T37" fmla="*/ 1 h 1056"/>
                <a:gd name="T38" fmla="*/ 0 w 273"/>
                <a:gd name="T39" fmla="*/ 1 h 1056"/>
                <a:gd name="T40" fmla="*/ 0 w 273"/>
                <a:gd name="T41" fmla="*/ 1 h 1056"/>
                <a:gd name="T42" fmla="*/ 0 w 273"/>
                <a:gd name="T43" fmla="*/ 1 h 1056"/>
                <a:gd name="T44" fmla="*/ 0 w 273"/>
                <a:gd name="T45" fmla="*/ 1 h 1056"/>
                <a:gd name="T46" fmla="*/ 0 w 273"/>
                <a:gd name="T47" fmla="*/ 1 h 1056"/>
                <a:gd name="T48" fmla="*/ 0 w 273"/>
                <a:gd name="T49" fmla="*/ 1 h 1056"/>
                <a:gd name="T50" fmla="*/ 0 w 273"/>
                <a:gd name="T51" fmla="*/ 1 h 1056"/>
                <a:gd name="T52" fmla="*/ 0 w 273"/>
                <a:gd name="T53" fmla="*/ 1 h 1056"/>
                <a:gd name="T54" fmla="*/ 0 w 273"/>
                <a:gd name="T55" fmla="*/ 1 h 1056"/>
                <a:gd name="T56" fmla="*/ 0 w 273"/>
                <a:gd name="T57" fmla="*/ 0 h 1056"/>
                <a:gd name="T58" fmla="*/ 0 w 273"/>
                <a:gd name="T59" fmla="*/ 0 h 1056"/>
                <a:gd name="T60" fmla="*/ 0 w 273"/>
                <a:gd name="T61" fmla="*/ 0 h 1056"/>
                <a:gd name="T62" fmla="*/ 0 w 273"/>
                <a:gd name="T63" fmla="*/ 0 h 1056"/>
                <a:gd name="T64" fmla="*/ 0 w 273"/>
                <a:gd name="T65" fmla="*/ 0 h 1056"/>
                <a:gd name="T66" fmla="*/ 0 w 273"/>
                <a:gd name="T67" fmla="*/ 0 h 10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"/>
                <a:gd name="T103" fmla="*/ 0 h 1056"/>
                <a:gd name="T104" fmla="*/ 273 w 273"/>
                <a:gd name="T105" fmla="*/ 1056 h 10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" h="1056">
                  <a:moveTo>
                    <a:pt x="0" y="0"/>
                  </a:moveTo>
                  <a:lnTo>
                    <a:pt x="55" y="60"/>
                  </a:lnTo>
                  <a:lnTo>
                    <a:pt x="105" y="120"/>
                  </a:lnTo>
                  <a:lnTo>
                    <a:pt x="146" y="182"/>
                  </a:lnTo>
                  <a:lnTo>
                    <a:pt x="183" y="243"/>
                  </a:lnTo>
                  <a:lnTo>
                    <a:pt x="213" y="306"/>
                  </a:lnTo>
                  <a:lnTo>
                    <a:pt x="235" y="368"/>
                  </a:lnTo>
                  <a:lnTo>
                    <a:pt x="254" y="432"/>
                  </a:lnTo>
                  <a:lnTo>
                    <a:pt x="265" y="496"/>
                  </a:lnTo>
                  <a:lnTo>
                    <a:pt x="272" y="561"/>
                  </a:lnTo>
                  <a:lnTo>
                    <a:pt x="273" y="628"/>
                  </a:lnTo>
                  <a:lnTo>
                    <a:pt x="268" y="696"/>
                  </a:lnTo>
                  <a:lnTo>
                    <a:pt x="259" y="766"/>
                  </a:lnTo>
                  <a:lnTo>
                    <a:pt x="244" y="836"/>
                  </a:lnTo>
                  <a:lnTo>
                    <a:pt x="225" y="907"/>
                  </a:lnTo>
                  <a:lnTo>
                    <a:pt x="202" y="981"/>
                  </a:lnTo>
                  <a:lnTo>
                    <a:pt x="174" y="1056"/>
                  </a:lnTo>
                  <a:lnTo>
                    <a:pt x="192" y="986"/>
                  </a:lnTo>
                  <a:lnTo>
                    <a:pt x="207" y="916"/>
                  </a:lnTo>
                  <a:lnTo>
                    <a:pt x="220" y="848"/>
                  </a:lnTo>
                  <a:lnTo>
                    <a:pt x="232" y="782"/>
                  </a:lnTo>
                  <a:lnTo>
                    <a:pt x="240" y="717"/>
                  </a:lnTo>
                  <a:lnTo>
                    <a:pt x="244" y="653"/>
                  </a:lnTo>
                  <a:lnTo>
                    <a:pt x="245" y="590"/>
                  </a:lnTo>
                  <a:lnTo>
                    <a:pt x="243" y="529"/>
                  </a:lnTo>
                  <a:lnTo>
                    <a:pt x="234" y="469"/>
                  </a:lnTo>
                  <a:lnTo>
                    <a:pt x="220" y="409"/>
                  </a:lnTo>
                  <a:lnTo>
                    <a:pt x="202" y="350"/>
                  </a:lnTo>
                  <a:lnTo>
                    <a:pt x="175" y="292"/>
                  </a:lnTo>
                  <a:lnTo>
                    <a:pt x="143" y="236"/>
                  </a:lnTo>
                  <a:lnTo>
                    <a:pt x="104" y="179"/>
                  </a:lnTo>
                  <a:lnTo>
                    <a:pt x="56" y="12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02" name="Freeform 132"/>
            <p:cNvSpPr>
              <a:spLocks/>
            </p:cNvSpPr>
            <p:nvPr/>
          </p:nvSpPr>
          <p:spPr bwMode="auto">
            <a:xfrm>
              <a:off x="521" y="2440"/>
              <a:ext cx="26" cy="205"/>
            </a:xfrm>
            <a:custGeom>
              <a:avLst/>
              <a:gdLst>
                <a:gd name="T0" fmla="*/ 0 w 102"/>
                <a:gd name="T1" fmla="*/ 0 h 821"/>
                <a:gd name="T2" fmla="*/ 0 w 102"/>
                <a:gd name="T3" fmla="*/ 0 h 821"/>
                <a:gd name="T4" fmla="*/ 0 w 102"/>
                <a:gd name="T5" fmla="*/ 0 h 821"/>
                <a:gd name="T6" fmla="*/ 0 w 102"/>
                <a:gd name="T7" fmla="*/ 0 h 821"/>
                <a:gd name="T8" fmla="*/ 0 w 102"/>
                <a:gd name="T9" fmla="*/ 0 h 821"/>
                <a:gd name="T10" fmla="*/ 0 w 102"/>
                <a:gd name="T11" fmla="*/ 0 h 821"/>
                <a:gd name="T12" fmla="*/ 0 w 102"/>
                <a:gd name="T13" fmla="*/ 0 h 821"/>
                <a:gd name="T14" fmla="*/ 0 w 102"/>
                <a:gd name="T15" fmla="*/ 0 h 821"/>
                <a:gd name="T16" fmla="*/ 0 w 102"/>
                <a:gd name="T17" fmla="*/ 1 h 821"/>
                <a:gd name="T18" fmla="*/ 0 w 102"/>
                <a:gd name="T19" fmla="*/ 1 h 821"/>
                <a:gd name="T20" fmla="*/ 0 w 102"/>
                <a:gd name="T21" fmla="*/ 1 h 821"/>
                <a:gd name="T22" fmla="*/ 0 w 102"/>
                <a:gd name="T23" fmla="*/ 1 h 821"/>
                <a:gd name="T24" fmla="*/ 0 w 102"/>
                <a:gd name="T25" fmla="*/ 0 h 821"/>
                <a:gd name="T26" fmla="*/ 0 w 102"/>
                <a:gd name="T27" fmla="*/ 0 h 821"/>
                <a:gd name="T28" fmla="*/ 0 w 102"/>
                <a:gd name="T29" fmla="*/ 0 h 821"/>
                <a:gd name="T30" fmla="*/ 0 w 102"/>
                <a:gd name="T31" fmla="*/ 0 h 821"/>
                <a:gd name="T32" fmla="*/ 0 w 102"/>
                <a:gd name="T33" fmla="*/ 0 h 821"/>
                <a:gd name="T34" fmla="*/ 0 w 102"/>
                <a:gd name="T35" fmla="*/ 0 h 821"/>
                <a:gd name="T36" fmla="*/ 0 w 102"/>
                <a:gd name="T37" fmla="*/ 0 h 821"/>
                <a:gd name="T38" fmla="*/ 0 w 102"/>
                <a:gd name="T39" fmla="*/ 0 h 821"/>
                <a:gd name="T40" fmla="*/ 0 w 102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821"/>
                <a:gd name="T65" fmla="*/ 102 w 102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821">
                  <a:moveTo>
                    <a:pt x="82" y="0"/>
                  </a:moveTo>
                  <a:lnTo>
                    <a:pt x="57" y="78"/>
                  </a:lnTo>
                  <a:lnTo>
                    <a:pt x="41" y="157"/>
                  </a:lnTo>
                  <a:lnTo>
                    <a:pt x="31" y="240"/>
                  </a:lnTo>
                  <a:lnTo>
                    <a:pt x="28" y="326"/>
                  </a:lnTo>
                  <a:lnTo>
                    <a:pt x="31" y="419"/>
                  </a:lnTo>
                  <a:lnTo>
                    <a:pt x="41" y="519"/>
                  </a:lnTo>
                  <a:lnTo>
                    <a:pt x="55" y="629"/>
                  </a:lnTo>
                  <a:lnTo>
                    <a:pt x="73" y="751"/>
                  </a:lnTo>
                  <a:lnTo>
                    <a:pt x="102" y="821"/>
                  </a:lnTo>
                  <a:lnTo>
                    <a:pt x="53" y="821"/>
                  </a:lnTo>
                  <a:lnTo>
                    <a:pt x="35" y="751"/>
                  </a:lnTo>
                  <a:lnTo>
                    <a:pt x="22" y="663"/>
                  </a:lnTo>
                  <a:lnTo>
                    <a:pt x="12" y="577"/>
                  </a:lnTo>
                  <a:lnTo>
                    <a:pt x="5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5" y="226"/>
                  </a:lnTo>
                  <a:lnTo>
                    <a:pt x="16" y="134"/>
                  </a:lnTo>
                  <a:lnTo>
                    <a:pt x="35" y="3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03" name="Freeform 133"/>
            <p:cNvSpPr>
              <a:spLocks/>
            </p:cNvSpPr>
            <p:nvPr/>
          </p:nvSpPr>
          <p:spPr bwMode="auto">
            <a:xfrm>
              <a:off x="626" y="2440"/>
              <a:ext cx="21" cy="203"/>
            </a:xfrm>
            <a:custGeom>
              <a:avLst/>
              <a:gdLst>
                <a:gd name="T0" fmla="*/ 0 w 82"/>
                <a:gd name="T1" fmla="*/ 0 h 811"/>
                <a:gd name="T2" fmla="*/ 0 w 82"/>
                <a:gd name="T3" fmla="*/ 0 h 811"/>
                <a:gd name="T4" fmla="*/ 0 w 82"/>
                <a:gd name="T5" fmla="*/ 0 h 811"/>
                <a:gd name="T6" fmla="*/ 0 w 82"/>
                <a:gd name="T7" fmla="*/ 0 h 811"/>
                <a:gd name="T8" fmla="*/ 0 w 82"/>
                <a:gd name="T9" fmla="*/ 1 h 811"/>
                <a:gd name="T10" fmla="*/ 0 w 82"/>
                <a:gd name="T11" fmla="*/ 1 h 811"/>
                <a:gd name="T12" fmla="*/ 0 w 82"/>
                <a:gd name="T13" fmla="*/ 1 h 811"/>
                <a:gd name="T14" fmla="*/ 0 w 82"/>
                <a:gd name="T15" fmla="*/ 1 h 811"/>
                <a:gd name="T16" fmla="*/ 0 w 82"/>
                <a:gd name="T17" fmla="*/ 1 h 811"/>
                <a:gd name="T18" fmla="*/ 0 w 82"/>
                <a:gd name="T19" fmla="*/ 1 h 811"/>
                <a:gd name="T20" fmla="*/ 0 w 82"/>
                <a:gd name="T21" fmla="*/ 1 h 811"/>
                <a:gd name="T22" fmla="*/ 0 w 82"/>
                <a:gd name="T23" fmla="*/ 1 h 811"/>
                <a:gd name="T24" fmla="*/ 0 w 82"/>
                <a:gd name="T25" fmla="*/ 1 h 811"/>
                <a:gd name="T26" fmla="*/ 0 w 82"/>
                <a:gd name="T27" fmla="*/ 1 h 811"/>
                <a:gd name="T28" fmla="*/ 0 w 82"/>
                <a:gd name="T29" fmla="*/ 0 h 811"/>
                <a:gd name="T30" fmla="*/ 0 w 82"/>
                <a:gd name="T31" fmla="*/ 0 h 811"/>
                <a:gd name="T32" fmla="*/ 0 w 82"/>
                <a:gd name="T33" fmla="*/ 0 h 811"/>
                <a:gd name="T34" fmla="*/ 0 w 82"/>
                <a:gd name="T35" fmla="*/ 0 h 811"/>
                <a:gd name="T36" fmla="*/ 0 w 82"/>
                <a:gd name="T37" fmla="*/ 0 h 811"/>
                <a:gd name="T38" fmla="*/ 0 w 82"/>
                <a:gd name="T39" fmla="*/ 0 h 811"/>
                <a:gd name="T40" fmla="*/ 0 w 82"/>
                <a:gd name="T41" fmla="*/ 0 h 811"/>
                <a:gd name="T42" fmla="*/ 0 w 82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811"/>
                <a:gd name="T68" fmla="*/ 82 w 82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811">
                  <a:moveTo>
                    <a:pt x="38" y="0"/>
                  </a:moveTo>
                  <a:lnTo>
                    <a:pt x="46" y="104"/>
                  </a:lnTo>
                  <a:lnTo>
                    <a:pt x="51" y="206"/>
                  </a:lnTo>
                  <a:lnTo>
                    <a:pt x="52" y="306"/>
                  </a:lnTo>
                  <a:lnTo>
                    <a:pt x="50" y="405"/>
                  </a:lnTo>
                  <a:lnTo>
                    <a:pt x="42" y="505"/>
                  </a:lnTo>
                  <a:lnTo>
                    <a:pt x="32" y="606"/>
                  </a:lnTo>
                  <a:lnTo>
                    <a:pt x="18" y="707"/>
                  </a:lnTo>
                  <a:lnTo>
                    <a:pt x="0" y="811"/>
                  </a:lnTo>
                  <a:lnTo>
                    <a:pt x="47" y="801"/>
                  </a:lnTo>
                  <a:lnTo>
                    <a:pt x="57" y="749"/>
                  </a:lnTo>
                  <a:lnTo>
                    <a:pt x="66" y="666"/>
                  </a:lnTo>
                  <a:lnTo>
                    <a:pt x="75" y="562"/>
                  </a:lnTo>
                  <a:lnTo>
                    <a:pt x="80" y="446"/>
                  </a:lnTo>
                  <a:lnTo>
                    <a:pt x="82" y="326"/>
                  </a:lnTo>
                  <a:lnTo>
                    <a:pt x="80" y="211"/>
                  </a:lnTo>
                  <a:lnTo>
                    <a:pt x="71" y="10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7" y="29"/>
                  </a:lnTo>
                  <a:lnTo>
                    <a:pt x="53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04" name="Freeform 134"/>
            <p:cNvSpPr>
              <a:spLocks/>
            </p:cNvSpPr>
            <p:nvPr/>
          </p:nvSpPr>
          <p:spPr bwMode="auto">
            <a:xfrm>
              <a:off x="416" y="2479"/>
              <a:ext cx="323" cy="173"/>
            </a:xfrm>
            <a:custGeom>
              <a:avLst/>
              <a:gdLst>
                <a:gd name="T0" fmla="*/ 0 w 1294"/>
                <a:gd name="T1" fmla="*/ 0 h 692"/>
                <a:gd name="T2" fmla="*/ 0 w 1294"/>
                <a:gd name="T3" fmla="*/ 0 h 692"/>
                <a:gd name="T4" fmla="*/ 0 w 1294"/>
                <a:gd name="T5" fmla="*/ 1 h 692"/>
                <a:gd name="T6" fmla="*/ 0 w 1294"/>
                <a:gd name="T7" fmla="*/ 1 h 692"/>
                <a:gd name="T8" fmla="*/ 0 w 1294"/>
                <a:gd name="T9" fmla="*/ 1 h 692"/>
                <a:gd name="T10" fmla="*/ 0 w 1294"/>
                <a:gd name="T11" fmla="*/ 1 h 692"/>
                <a:gd name="T12" fmla="*/ 0 w 1294"/>
                <a:gd name="T13" fmla="*/ 1 h 692"/>
                <a:gd name="T14" fmla="*/ 0 w 1294"/>
                <a:gd name="T15" fmla="*/ 1 h 692"/>
                <a:gd name="T16" fmla="*/ 0 w 1294"/>
                <a:gd name="T17" fmla="*/ 1 h 692"/>
                <a:gd name="T18" fmla="*/ 0 w 1294"/>
                <a:gd name="T19" fmla="*/ 1 h 692"/>
                <a:gd name="T20" fmla="*/ 0 w 1294"/>
                <a:gd name="T21" fmla="*/ 1 h 692"/>
                <a:gd name="T22" fmla="*/ 0 w 1294"/>
                <a:gd name="T23" fmla="*/ 1 h 692"/>
                <a:gd name="T24" fmla="*/ 1 w 1294"/>
                <a:gd name="T25" fmla="*/ 1 h 692"/>
                <a:gd name="T26" fmla="*/ 1 w 1294"/>
                <a:gd name="T27" fmla="*/ 1 h 692"/>
                <a:gd name="T28" fmla="*/ 1 w 1294"/>
                <a:gd name="T29" fmla="*/ 1 h 692"/>
                <a:gd name="T30" fmla="*/ 1 w 1294"/>
                <a:gd name="T31" fmla="*/ 1 h 692"/>
                <a:gd name="T32" fmla="*/ 1 w 1294"/>
                <a:gd name="T33" fmla="*/ 1 h 692"/>
                <a:gd name="T34" fmla="*/ 1 w 1294"/>
                <a:gd name="T35" fmla="*/ 1 h 692"/>
                <a:gd name="T36" fmla="*/ 1 w 1294"/>
                <a:gd name="T37" fmla="*/ 1 h 692"/>
                <a:gd name="T38" fmla="*/ 1 w 1294"/>
                <a:gd name="T39" fmla="*/ 1 h 692"/>
                <a:gd name="T40" fmla="*/ 1 w 1294"/>
                <a:gd name="T41" fmla="*/ 1 h 692"/>
                <a:gd name="T42" fmla="*/ 1 w 1294"/>
                <a:gd name="T43" fmla="*/ 1 h 692"/>
                <a:gd name="T44" fmla="*/ 1 w 1294"/>
                <a:gd name="T45" fmla="*/ 1 h 692"/>
                <a:gd name="T46" fmla="*/ 1 w 1294"/>
                <a:gd name="T47" fmla="*/ 0 h 692"/>
                <a:gd name="T48" fmla="*/ 1 w 1294"/>
                <a:gd name="T49" fmla="*/ 0 h 692"/>
                <a:gd name="T50" fmla="*/ 1 w 1294"/>
                <a:gd name="T51" fmla="*/ 0 h 692"/>
                <a:gd name="T52" fmla="*/ 1 w 1294"/>
                <a:gd name="T53" fmla="*/ 1 h 692"/>
                <a:gd name="T54" fmla="*/ 1 w 1294"/>
                <a:gd name="T55" fmla="*/ 1 h 692"/>
                <a:gd name="T56" fmla="*/ 1 w 1294"/>
                <a:gd name="T57" fmla="*/ 1 h 692"/>
                <a:gd name="T58" fmla="*/ 1 w 1294"/>
                <a:gd name="T59" fmla="*/ 1 h 692"/>
                <a:gd name="T60" fmla="*/ 1 w 1294"/>
                <a:gd name="T61" fmla="*/ 1 h 692"/>
                <a:gd name="T62" fmla="*/ 1 w 1294"/>
                <a:gd name="T63" fmla="*/ 1 h 692"/>
                <a:gd name="T64" fmla="*/ 1 w 1294"/>
                <a:gd name="T65" fmla="*/ 1 h 692"/>
                <a:gd name="T66" fmla="*/ 1 w 1294"/>
                <a:gd name="T67" fmla="*/ 1 h 692"/>
                <a:gd name="T68" fmla="*/ 1 w 1294"/>
                <a:gd name="T69" fmla="*/ 1 h 692"/>
                <a:gd name="T70" fmla="*/ 1 w 1294"/>
                <a:gd name="T71" fmla="*/ 1 h 692"/>
                <a:gd name="T72" fmla="*/ 1 w 1294"/>
                <a:gd name="T73" fmla="*/ 1 h 692"/>
                <a:gd name="T74" fmla="*/ 1 w 1294"/>
                <a:gd name="T75" fmla="*/ 1 h 692"/>
                <a:gd name="T76" fmla="*/ 0 w 1294"/>
                <a:gd name="T77" fmla="*/ 1 h 692"/>
                <a:gd name="T78" fmla="*/ 0 w 1294"/>
                <a:gd name="T79" fmla="*/ 1 h 692"/>
                <a:gd name="T80" fmla="*/ 0 w 1294"/>
                <a:gd name="T81" fmla="*/ 1 h 692"/>
                <a:gd name="T82" fmla="*/ 0 w 1294"/>
                <a:gd name="T83" fmla="*/ 1 h 692"/>
                <a:gd name="T84" fmla="*/ 0 w 1294"/>
                <a:gd name="T85" fmla="*/ 1 h 692"/>
                <a:gd name="T86" fmla="*/ 0 w 1294"/>
                <a:gd name="T87" fmla="*/ 1 h 692"/>
                <a:gd name="T88" fmla="*/ 0 w 1294"/>
                <a:gd name="T89" fmla="*/ 1 h 692"/>
                <a:gd name="T90" fmla="*/ 0 w 1294"/>
                <a:gd name="T91" fmla="*/ 1 h 692"/>
                <a:gd name="T92" fmla="*/ 0 w 1294"/>
                <a:gd name="T93" fmla="*/ 1 h 692"/>
                <a:gd name="T94" fmla="*/ 0 w 1294"/>
                <a:gd name="T95" fmla="*/ 0 h 692"/>
                <a:gd name="T96" fmla="*/ 0 w 1294"/>
                <a:gd name="T97" fmla="*/ 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4"/>
                <a:gd name="T148" fmla="*/ 0 h 692"/>
                <a:gd name="T149" fmla="*/ 1294 w 1294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4" h="692">
                  <a:moveTo>
                    <a:pt x="39" y="68"/>
                  </a:moveTo>
                  <a:lnTo>
                    <a:pt x="39" y="149"/>
                  </a:lnTo>
                  <a:lnTo>
                    <a:pt x="43" y="227"/>
                  </a:lnTo>
                  <a:lnTo>
                    <a:pt x="50" y="300"/>
                  </a:lnTo>
                  <a:lnTo>
                    <a:pt x="64" y="367"/>
                  </a:lnTo>
                  <a:lnTo>
                    <a:pt x="85" y="434"/>
                  </a:lnTo>
                  <a:lnTo>
                    <a:pt x="118" y="496"/>
                  </a:lnTo>
                  <a:lnTo>
                    <a:pt x="163" y="556"/>
                  </a:lnTo>
                  <a:lnTo>
                    <a:pt x="223" y="615"/>
                  </a:lnTo>
                  <a:lnTo>
                    <a:pt x="249" y="619"/>
                  </a:lnTo>
                  <a:lnTo>
                    <a:pt x="277" y="623"/>
                  </a:lnTo>
                  <a:lnTo>
                    <a:pt x="303" y="627"/>
                  </a:lnTo>
                  <a:lnTo>
                    <a:pt x="331" y="630"/>
                  </a:lnTo>
                  <a:lnTo>
                    <a:pt x="358" y="633"/>
                  </a:lnTo>
                  <a:lnTo>
                    <a:pt x="384" y="637"/>
                  </a:lnTo>
                  <a:lnTo>
                    <a:pt x="413" y="639"/>
                  </a:lnTo>
                  <a:lnTo>
                    <a:pt x="441" y="642"/>
                  </a:lnTo>
                  <a:lnTo>
                    <a:pt x="468" y="643"/>
                  </a:lnTo>
                  <a:lnTo>
                    <a:pt x="497" y="645"/>
                  </a:lnTo>
                  <a:lnTo>
                    <a:pt x="525" y="647"/>
                  </a:lnTo>
                  <a:lnTo>
                    <a:pt x="554" y="648"/>
                  </a:lnTo>
                  <a:lnTo>
                    <a:pt x="582" y="648"/>
                  </a:lnTo>
                  <a:lnTo>
                    <a:pt x="612" y="648"/>
                  </a:lnTo>
                  <a:lnTo>
                    <a:pt x="641" y="648"/>
                  </a:lnTo>
                  <a:lnTo>
                    <a:pt x="671" y="648"/>
                  </a:lnTo>
                  <a:lnTo>
                    <a:pt x="700" y="647"/>
                  </a:lnTo>
                  <a:lnTo>
                    <a:pt x="730" y="645"/>
                  </a:lnTo>
                  <a:lnTo>
                    <a:pt x="761" y="644"/>
                  </a:lnTo>
                  <a:lnTo>
                    <a:pt x="792" y="642"/>
                  </a:lnTo>
                  <a:lnTo>
                    <a:pt x="823" y="639"/>
                  </a:lnTo>
                  <a:lnTo>
                    <a:pt x="853" y="637"/>
                  </a:lnTo>
                  <a:lnTo>
                    <a:pt x="884" y="633"/>
                  </a:lnTo>
                  <a:lnTo>
                    <a:pt x="917" y="629"/>
                  </a:lnTo>
                  <a:lnTo>
                    <a:pt x="948" y="624"/>
                  </a:lnTo>
                  <a:lnTo>
                    <a:pt x="981" y="619"/>
                  </a:lnTo>
                  <a:lnTo>
                    <a:pt x="1013" y="614"/>
                  </a:lnTo>
                  <a:lnTo>
                    <a:pt x="1046" y="608"/>
                  </a:lnTo>
                  <a:lnTo>
                    <a:pt x="1078" y="600"/>
                  </a:lnTo>
                  <a:lnTo>
                    <a:pt x="1112" y="593"/>
                  </a:lnTo>
                  <a:lnTo>
                    <a:pt x="1146" y="585"/>
                  </a:lnTo>
                  <a:lnTo>
                    <a:pt x="1180" y="576"/>
                  </a:lnTo>
                  <a:lnTo>
                    <a:pt x="1184" y="565"/>
                  </a:lnTo>
                  <a:lnTo>
                    <a:pt x="1192" y="536"/>
                  </a:lnTo>
                  <a:lnTo>
                    <a:pt x="1205" y="489"/>
                  </a:lnTo>
                  <a:lnTo>
                    <a:pt x="1220" y="425"/>
                  </a:lnTo>
                  <a:lnTo>
                    <a:pt x="1232" y="343"/>
                  </a:lnTo>
                  <a:lnTo>
                    <a:pt x="1244" y="244"/>
                  </a:lnTo>
                  <a:lnTo>
                    <a:pt x="1249" y="130"/>
                  </a:lnTo>
                  <a:lnTo>
                    <a:pt x="1246" y="0"/>
                  </a:lnTo>
                  <a:lnTo>
                    <a:pt x="1294" y="78"/>
                  </a:lnTo>
                  <a:lnTo>
                    <a:pt x="1293" y="148"/>
                  </a:lnTo>
                  <a:lnTo>
                    <a:pt x="1288" y="217"/>
                  </a:lnTo>
                  <a:lnTo>
                    <a:pt x="1281" y="286"/>
                  </a:lnTo>
                  <a:lnTo>
                    <a:pt x="1271" y="355"/>
                  </a:lnTo>
                  <a:lnTo>
                    <a:pt x="1259" y="422"/>
                  </a:lnTo>
                  <a:lnTo>
                    <a:pt x="1244" y="490"/>
                  </a:lnTo>
                  <a:lnTo>
                    <a:pt x="1227" y="558"/>
                  </a:lnTo>
                  <a:lnTo>
                    <a:pt x="1209" y="625"/>
                  </a:lnTo>
                  <a:lnTo>
                    <a:pt x="1176" y="630"/>
                  </a:lnTo>
                  <a:lnTo>
                    <a:pt x="1145" y="635"/>
                  </a:lnTo>
                  <a:lnTo>
                    <a:pt x="1115" y="640"/>
                  </a:lnTo>
                  <a:lnTo>
                    <a:pt x="1086" y="645"/>
                  </a:lnTo>
                  <a:lnTo>
                    <a:pt x="1057" y="650"/>
                  </a:lnTo>
                  <a:lnTo>
                    <a:pt x="1030" y="654"/>
                  </a:lnTo>
                  <a:lnTo>
                    <a:pt x="1002" y="659"/>
                  </a:lnTo>
                  <a:lnTo>
                    <a:pt x="976" y="663"/>
                  </a:lnTo>
                  <a:lnTo>
                    <a:pt x="949" y="667"/>
                  </a:lnTo>
                  <a:lnTo>
                    <a:pt x="923" y="670"/>
                  </a:lnTo>
                  <a:lnTo>
                    <a:pt x="897" y="674"/>
                  </a:lnTo>
                  <a:lnTo>
                    <a:pt x="870" y="678"/>
                  </a:lnTo>
                  <a:lnTo>
                    <a:pt x="844" y="680"/>
                  </a:lnTo>
                  <a:lnTo>
                    <a:pt x="818" y="684"/>
                  </a:lnTo>
                  <a:lnTo>
                    <a:pt x="792" y="687"/>
                  </a:lnTo>
                  <a:lnTo>
                    <a:pt x="764" y="688"/>
                  </a:lnTo>
                  <a:lnTo>
                    <a:pt x="736" y="689"/>
                  </a:lnTo>
                  <a:lnTo>
                    <a:pt x="708" y="691"/>
                  </a:lnTo>
                  <a:lnTo>
                    <a:pt x="679" y="692"/>
                  </a:lnTo>
                  <a:lnTo>
                    <a:pt x="649" y="692"/>
                  </a:lnTo>
                  <a:lnTo>
                    <a:pt x="617" y="692"/>
                  </a:lnTo>
                  <a:lnTo>
                    <a:pt x="586" y="692"/>
                  </a:lnTo>
                  <a:lnTo>
                    <a:pt x="554" y="691"/>
                  </a:lnTo>
                  <a:lnTo>
                    <a:pt x="518" y="689"/>
                  </a:lnTo>
                  <a:lnTo>
                    <a:pt x="482" y="687"/>
                  </a:lnTo>
                  <a:lnTo>
                    <a:pt x="446" y="684"/>
                  </a:lnTo>
                  <a:lnTo>
                    <a:pt x="407" y="680"/>
                  </a:lnTo>
                  <a:lnTo>
                    <a:pt x="366" y="677"/>
                  </a:lnTo>
                  <a:lnTo>
                    <a:pt x="323" y="672"/>
                  </a:lnTo>
                  <a:lnTo>
                    <a:pt x="279" y="667"/>
                  </a:lnTo>
                  <a:lnTo>
                    <a:pt x="233" y="660"/>
                  </a:lnTo>
                  <a:lnTo>
                    <a:pt x="184" y="654"/>
                  </a:lnTo>
                  <a:lnTo>
                    <a:pt x="141" y="598"/>
                  </a:lnTo>
                  <a:lnTo>
                    <a:pt x="106" y="541"/>
                  </a:lnTo>
                  <a:lnTo>
                    <a:pt x="80" y="485"/>
                  </a:lnTo>
                  <a:lnTo>
                    <a:pt x="59" y="429"/>
                  </a:lnTo>
                  <a:lnTo>
                    <a:pt x="41" y="370"/>
                  </a:lnTo>
                  <a:lnTo>
                    <a:pt x="26" y="310"/>
                  </a:lnTo>
                  <a:lnTo>
                    <a:pt x="14" y="244"/>
                  </a:lnTo>
                  <a:lnTo>
                    <a:pt x="0" y="174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05" name="Freeform 135"/>
            <p:cNvSpPr>
              <a:spLocks/>
            </p:cNvSpPr>
            <p:nvPr/>
          </p:nvSpPr>
          <p:spPr bwMode="auto">
            <a:xfrm>
              <a:off x="429" y="2706"/>
              <a:ext cx="310" cy="39"/>
            </a:xfrm>
            <a:custGeom>
              <a:avLst/>
              <a:gdLst>
                <a:gd name="T0" fmla="*/ 0 w 1243"/>
                <a:gd name="T1" fmla="*/ 0 h 156"/>
                <a:gd name="T2" fmla="*/ 0 w 1243"/>
                <a:gd name="T3" fmla="*/ 0 h 156"/>
                <a:gd name="T4" fmla="*/ 0 w 1243"/>
                <a:gd name="T5" fmla="*/ 0 h 156"/>
                <a:gd name="T6" fmla="*/ 0 w 1243"/>
                <a:gd name="T7" fmla="*/ 0 h 156"/>
                <a:gd name="T8" fmla="*/ 0 w 1243"/>
                <a:gd name="T9" fmla="*/ 0 h 156"/>
                <a:gd name="T10" fmla="*/ 0 w 1243"/>
                <a:gd name="T11" fmla="*/ 0 h 156"/>
                <a:gd name="T12" fmla="*/ 0 w 1243"/>
                <a:gd name="T13" fmla="*/ 0 h 156"/>
                <a:gd name="T14" fmla="*/ 0 w 1243"/>
                <a:gd name="T15" fmla="*/ 0 h 156"/>
                <a:gd name="T16" fmla="*/ 1 w 1243"/>
                <a:gd name="T17" fmla="*/ 0 h 156"/>
                <a:gd name="T18" fmla="*/ 1 w 1243"/>
                <a:gd name="T19" fmla="*/ 0 h 156"/>
                <a:gd name="T20" fmla="*/ 1 w 1243"/>
                <a:gd name="T21" fmla="*/ 0 h 156"/>
                <a:gd name="T22" fmla="*/ 1 w 1243"/>
                <a:gd name="T23" fmla="*/ 0 h 156"/>
                <a:gd name="T24" fmla="*/ 1 w 1243"/>
                <a:gd name="T25" fmla="*/ 0 h 156"/>
                <a:gd name="T26" fmla="*/ 1 w 1243"/>
                <a:gd name="T27" fmla="*/ 0 h 156"/>
                <a:gd name="T28" fmla="*/ 1 w 1243"/>
                <a:gd name="T29" fmla="*/ 0 h 156"/>
                <a:gd name="T30" fmla="*/ 1 w 1243"/>
                <a:gd name="T31" fmla="*/ 0 h 156"/>
                <a:gd name="T32" fmla="*/ 1 w 1243"/>
                <a:gd name="T33" fmla="*/ 0 h 156"/>
                <a:gd name="T34" fmla="*/ 1 w 1243"/>
                <a:gd name="T35" fmla="*/ 0 h 156"/>
                <a:gd name="T36" fmla="*/ 1 w 1243"/>
                <a:gd name="T37" fmla="*/ 0 h 156"/>
                <a:gd name="T38" fmla="*/ 1 w 1243"/>
                <a:gd name="T39" fmla="*/ 0 h 156"/>
                <a:gd name="T40" fmla="*/ 1 w 1243"/>
                <a:gd name="T41" fmla="*/ 0 h 156"/>
                <a:gd name="T42" fmla="*/ 1 w 1243"/>
                <a:gd name="T43" fmla="*/ 0 h 156"/>
                <a:gd name="T44" fmla="*/ 1 w 1243"/>
                <a:gd name="T45" fmla="*/ 0 h 156"/>
                <a:gd name="T46" fmla="*/ 0 w 1243"/>
                <a:gd name="T47" fmla="*/ 0 h 156"/>
                <a:gd name="T48" fmla="*/ 0 w 1243"/>
                <a:gd name="T49" fmla="*/ 0 h 156"/>
                <a:gd name="T50" fmla="*/ 0 w 1243"/>
                <a:gd name="T51" fmla="*/ 0 h 156"/>
                <a:gd name="T52" fmla="*/ 0 w 1243"/>
                <a:gd name="T53" fmla="*/ 0 h 156"/>
                <a:gd name="T54" fmla="*/ 0 w 1243"/>
                <a:gd name="T55" fmla="*/ 0 h 156"/>
                <a:gd name="T56" fmla="*/ 0 w 1243"/>
                <a:gd name="T57" fmla="*/ 0 h 156"/>
                <a:gd name="T58" fmla="*/ 0 w 1243"/>
                <a:gd name="T59" fmla="*/ 0 h 156"/>
                <a:gd name="T60" fmla="*/ 0 w 1243"/>
                <a:gd name="T61" fmla="*/ 0 h 156"/>
                <a:gd name="T62" fmla="*/ 0 w 1243"/>
                <a:gd name="T63" fmla="*/ 0 h 156"/>
                <a:gd name="T64" fmla="*/ 0 w 1243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3"/>
                <a:gd name="T100" fmla="*/ 0 h 156"/>
                <a:gd name="T101" fmla="*/ 1243 w 1243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3" h="156">
                  <a:moveTo>
                    <a:pt x="0" y="30"/>
                  </a:moveTo>
                  <a:lnTo>
                    <a:pt x="45" y="42"/>
                  </a:lnTo>
                  <a:lnTo>
                    <a:pt x="90" y="52"/>
                  </a:lnTo>
                  <a:lnTo>
                    <a:pt x="134" y="60"/>
                  </a:lnTo>
                  <a:lnTo>
                    <a:pt x="177" y="69"/>
                  </a:lnTo>
                  <a:lnTo>
                    <a:pt x="219" y="77"/>
                  </a:lnTo>
                  <a:lnTo>
                    <a:pt x="261" y="84"/>
                  </a:lnTo>
                  <a:lnTo>
                    <a:pt x="302" y="91"/>
                  </a:lnTo>
                  <a:lnTo>
                    <a:pt x="343" y="96"/>
                  </a:lnTo>
                  <a:lnTo>
                    <a:pt x="383" y="101"/>
                  </a:lnTo>
                  <a:lnTo>
                    <a:pt x="423" y="104"/>
                  </a:lnTo>
                  <a:lnTo>
                    <a:pt x="462" y="107"/>
                  </a:lnTo>
                  <a:lnTo>
                    <a:pt x="501" y="109"/>
                  </a:lnTo>
                  <a:lnTo>
                    <a:pt x="540" y="112"/>
                  </a:lnTo>
                  <a:lnTo>
                    <a:pt x="577" y="113"/>
                  </a:lnTo>
                  <a:lnTo>
                    <a:pt x="615" y="113"/>
                  </a:lnTo>
                  <a:lnTo>
                    <a:pt x="653" y="112"/>
                  </a:lnTo>
                  <a:lnTo>
                    <a:pt x="690" y="111"/>
                  </a:lnTo>
                  <a:lnTo>
                    <a:pt x="728" y="109"/>
                  </a:lnTo>
                  <a:lnTo>
                    <a:pt x="764" y="106"/>
                  </a:lnTo>
                  <a:lnTo>
                    <a:pt x="800" y="102"/>
                  </a:lnTo>
                  <a:lnTo>
                    <a:pt x="837" y="98"/>
                  </a:lnTo>
                  <a:lnTo>
                    <a:pt x="873" y="93"/>
                  </a:lnTo>
                  <a:lnTo>
                    <a:pt x="909" y="87"/>
                  </a:lnTo>
                  <a:lnTo>
                    <a:pt x="944" y="81"/>
                  </a:lnTo>
                  <a:lnTo>
                    <a:pt x="981" y="73"/>
                  </a:lnTo>
                  <a:lnTo>
                    <a:pt x="1017" y="65"/>
                  </a:lnTo>
                  <a:lnTo>
                    <a:pt x="1053" y="55"/>
                  </a:lnTo>
                  <a:lnTo>
                    <a:pt x="1088" y="47"/>
                  </a:lnTo>
                  <a:lnTo>
                    <a:pt x="1125" y="37"/>
                  </a:lnTo>
                  <a:lnTo>
                    <a:pt x="1161" y="25"/>
                  </a:lnTo>
                  <a:lnTo>
                    <a:pt x="1197" y="13"/>
                  </a:lnTo>
                  <a:lnTo>
                    <a:pt x="1234" y="0"/>
                  </a:lnTo>
                  <a:lnTo>
                    <a:pt x="1243" y="50"/>
                  </a:lnTo>
                  <a:lnTo>
                    <a:pt x="1194" y="64"/>
                  </a:lnTo>
                  <a:lnTo>
                    <a:pt x="1146" y="78"/>
                  </a:lnTo>
                  <a:lnTo>
                    <a:pt x="1100" y="91"/>
                  </a:lnTo>
                  <a:lnTo>
                    <a:pt x="1055" y="101"/>
                  </a:lnTo>
                  <a:lnTo>
                    <a:pt x="1011" y="111"/>
                  </a:lnTo>
                  <a:lnTo>
                    <a:pt x="968" y="119"/>
                  </a:lnTo>
                  <a:lnTo>
                    <a:pt x="926" y="127"/>
                  </a:lnTo>
                  <a:lnTo>
                    <a:pt x="886" y="134"/>
                  </a:lnTo>
                  <a:lnTo>
                    <a:pt x="845" y="139"/>
                  </a:lnTo>
                  <a:lnTo>
                    <a:pt x="805" y="144"/>
                  </a:lnTo>
                  <a:lnTo>
                    <a:pt x="767" y="148"/>
                  </a:lnTo>
                  <a:lnTo>
                    <a:pt x="729" y="152"/>
                  </a:lnTo>
                  <a:lnTo>
                    <a:pt x="691" y="154"/>
                  </a:lnTo>
                  <a:lnTo>
                    <a:pt x="655" y="156"/>
                  </a:lnTo>
                  <a:lnTo>
                    <a:pt x="619" y="156"/>
                  </a:lnTo>
                  <a:lnTo>
                    <a:pt x="582" y="156"/>
                  </a:lnTo>
                  <a:lnTo>
                    <a:pt x="547" y="154"/>
                  </a:lnTo>
                  <a:lnTo>
                    <a:pt x="512" y="153"/>
                  </a:lnTo>
                  <a:lnTo>
                    <a:pt x="477" y="151"/>
                  </a:lnTo>
                  <a:lnTo>
                    <a:pt x="442" y="147"/>
                  </a:lnTo>
                  <a:lnTo>
                    <a:pt x="407" y="143"/>
                  </a:lnTo>
                  <a:lnTo>
                    <a:pt x="372" y="138"/>
                  </a:lnTo>
                  <a:lnTo>
                    <a:pt x="337" y="133"/>
                  </a:lnTo>
                  <a:lnTo>
                    <a:pt x="302" y="128"/>
                  </a:lnTo>
                  <a:lnTo>
                    <a:pt x="267" y="122"/>
                  </a:lnTo>
                  <a:lnTo>
                    <a:pt x="232" y="114"/>
                  </a:lnTo>
                  <a:lnTo>
                    <a:pt x="195" y="107"/>
                  </a:lnTo>
                  <a:lnTo>
                    <a:pt x="159" y="99"/>
                  </a:lnTo>
                  <a:lnTo>
                    <a:pt x="123" y="92"/>
                  </a:lnTo>
                  <a:lnTo>
                    <a:pt x="85" y="83"/>
                  </a:lnTo>
                  <a:lnTo>
                    <a:pt x="48" y="74"/>
                  </a:lnTo>
                  <a:lnTo>
                    <a:pt x="9" y="6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06" name="Freeform 136"/>
            <p:cNvSpPr>
              <a:spLocks/>
            </p:cNvSpPr>
            <p:nvPr/>
          </p:nvSpPr>
          <p:spPr bwMode="auto">
            <a:xfrm>
              <a:off x="426" y="2784"/>
              <a:ext cx="313" cy="50"/>
            </a:xfrm>
            <a:custGeom>
              <a:avLst/>
              <a:gdLst>
                <a:gd name="T0" fmla="*/ 0 w 1254"/>
                <a:gd name="T1" fmla="*/ 0 h 203"/>
                <a:gd name="T2" fmla="*/ 0 w 1254"/>
                <a:gd name="T3" fmla="*/ 0 h 203"/>
                <a:gd name="T4" fmla="*/ 0 w 1254"/>
                <a:gd name="T5" fmla="*/ 0 h 203"/>
                <a:gd name="T6" fmla="*/ 0 w 1254"/>
                <a:gd name="T7" fmla="*/ 0 h 203"/>
                <a:gd name="T8" fmla="*/ 0 w 1254"/>
                <a:gd name="T9" fmla="*/ 0 h 203"/>
                <a:gd name="T10" fmla="*/ 0 w 1254"/>
                <a:gd name="T11" fmla="*/ 0 h 203"/>
                <a:gd name="T12" fmla="*/ 0 w 1254"/>
                <a:gd name="T13" fmla="*/ 0 h 203"/>
                <a:gd name="T14" fmla="*/ 0 w 1254"/>
                <a:gd name="T15" fmla="*/ 0 h 203"/>
                <a:gd name="T16" fmla="*/ 1 w 1254"/>
                <a:gd name="T17" fmla="*/ 0 h 203"/>
                <a:gd name="T18" fmla="*/ 1 w 1254"/>
                <a:gd name="T19" fmla="*/ 0 h 203"/>
                <a:gd name="T20" fmla="*/ 1 w 1254"/>
                <a:gd name="T21" fmla="*/ 0 h 203"/>
                <a:gd name="T22" fmla="*/ 1 w 1254"/>
                <a:gd name="T23" fmla="*/ 0 h 203"/>
                <a:gd name="T24" fmla="*/ 1 w 1254"/>
                <a:gd name="T25" fmla="*/ 0 h 203"/>
                <a:gd name="T26" fmla="*/ 1 w 1254"/>
                <a:gd name="T27" fmla="*/ 0 h 203"/>
                <a:gd name="T28" fmla="*/ 1 w 1254"/>
                <a:gd name="T29" fmla="*/ 0 h 203"/>
                <a:gd name="T30" fmla="*/ 1 w 1254"/>
                <a:gd name="T31" fmla="*/ 0 h 203"/>
                <a:gd name="T32" fmla="*/ 1 w 1254"/>
                <a:gd name="T33" fmla="*/ 0 h 203"/>
                <a:gd name="T34" fmla="*/ 1 w 1254"/>
                <a:gd name="T35" fmla="*/ 0 h 203"/>
                <a:gd name="T36" fmla="*/ 1 w 1254"/>
                <a:gd name="T37" fmla="*/ 0 h 203"/>
                <a:gd name="T38" fmla="*/ 1 w 1254"/>
                <a:gd name="T39" fmla="*/ 0 h 203"/>
                <a:gd name="T40" fmla="*/ 1 w 1254"/>
                <a:gd name="T41" fmla="*/ 0 h 203"/>
                <a:gd name="T42" fmla="*/ 1 w 1254"/>
                <a:gd name="T43" fmla="*/ 0 h 203"/>
                <a:gd name="T44" fmla="*/ 1 w 1254"/>
                <a:gd name="T45" fmla="*/ 0 h 203"/>
                <a:gd name="T46" fmla="*/ 1 w 1254"/>
                <a:gd name="T47" fmla="*/ 0 h 203"/>
                <a:gd name="T48" fmla="*/ 1 w 1254"/>
                <a:gd name="T49" fmla="*/ 0 h 203"/>
                <a:gd name="T50" fmla="*/ 0 w 1254"/>
                <a:gd name="T51" fmla="*/ 0 h 203"/>
                <a:gd name="T52" fmla="*/ 0 w 1254"/>
                <a:gd name="T53" fmla="*/ 0 h 203"/>
                <a:gd name="T54" fmla="*/ 0 w 1254"/>
                <a:gd name="T55" fmla="*/ 0 h 203"/>
                <a:gd name="T56" fmla="*/ 0 w 1254"/>
                <a:gd name="T57" fmla="*/ 0 h 203"/>
                <a:gd name="T58" fmla="*/ 0 w 1254"/>
                <a:gd name="T59" fmla="*/ 0 h 203"/>
                <a:gd name="T60" fmla="*/ 0 w 1254"/>
                <a:gd name="T61" fmla="*/ 0 h 203"/>
                <a:gd name="T62" fmla="*/ 0 w 1254"/>
                <a:gd name="T63" fmla="*/ 0 h 203"/>
                <a:gd name="T64" fmla="*/ 0 w 1254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4"/>
                <a:gd name="T100" fmla="*/ 0 h 203"/>
                <a:gd name="T101" fmla="*/ 1254 w 1254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4" h="203">
                  <a:moveTo>
                    <a:pt x="0" y="30"/>
                  </a:moveTo>
                  <a:lnTo>
                    <a:pt x="45" y="43"/>
                  </a:lnTo>
                  <a:lnTo>
                    <a:pt x="90" y="55"/>
                  </a:lnTo>
                  <a:lnTo>
                    <a:pt x="134" y="68"/>
                  </a:lnTo>
                  <a:lnTo>
                    <a:pt x="178" y="78"/>
                  </a:lnTo>
                  <a:lnTo>
                    <a:pt x="220" y="88"/>
                  </a:lnTo>
                  <a:lnTo>
                    <a:pt x="263" y="98"/>
                  </a:lnTo>
                  <a:lnTo>
                    <a:pt x="304" y="105"/>
                  </a:lnTo>
                  <a:lnTo>
                    <a:pt x="345" y="114"/>
                  </a:lnTo>
                  <a:lnTo>
                    <a:pt x="387" y="120"/>
                  </a:lnTo>
                  <a:lnTo>
                    <a:pt x="427" y="127"/>
                  </a:lnTo>
                  <a:lnTo>
                    <a:pt x="467" y="132"/>
                  </a:lnTo>
                  <a:lnTo>
                    <a:pt x="507" y="135"/>
                  </a:lnTo>
                  <a:lnTo>
                    <a:pt x="547" y="139"/>
                  </a:lnTo>
                  <a:lnTo>
                    <a:pt x="586" y="142"/>
                  </a:lnTo>
                  <a:lnTo>
                    <a:pt x="625" y="143"/>
                  </a:lnTo>
                  <a:lnTo>
                    <a:pt x="662" y="143"/>
                  </a:lnTo>
                  <a:lnTo>
                    <a:pt x="701" y="143"/>
                  </a:lnTo>
                  <a:lnTo>
                    <a:pt x="739" y="140"/>
                  </a:lnTo>
                  <a:lnTo>
                    <a:pt x="776" y="138"/>
                  </a:lnTo>
                  <a:lnTo>
                    <a:pt x="814" y="134"/>
                  </a:lnTo>
                  <a:lnTo>
                    <a:pt x="851" y="129"/>
                  </a:lnTo>
                  <a:lnTo>
                    <a:pt x="888" y="124"/>
                  </a:lnTo>
                  <a:lnTo>
                    <a:pt x="925" y="117"/>
                  </a:lnTo>
                  <a:lnTo>
                    <a:pt x="962" y="108"/>
                  </a:lnTo>
                  <a:lnTo>
                    <a:pt x="998" y="99"/>
                  </a:lnTo>
                  <a:lnTo>
                    <a:pt x="1034" y="89"/>
                  </a:lnTo>
                  <a:lnTo>
                    <a:pt x="1072" y="77"/>
                  </a:lnTo>
                  <a:lnTo>
                    <a:pt x="1108" y="64"/>
                  </a:lnTo>
                  <a:lnTo>
                    <a:pt x="1145" y="50"/>
                  </a:lnTo>
                  <a:lnTo>
                    <a:pt x="1181" y="35"/>
                  </a:lnTo>
                  <a:lnTo>
                    <a:pt x="1217" y="18"/>
                  </a:lnTo>
                  <a:lnTo>
                    <a:pt x="1254" y="0"/>
                  </a:lnTo>
                  <a:lnTo>
                    <a:pt x="1254" y="50"/>
                  </a:lnTo>
                  <a:lnTo>
                    <a:pt x="1211" y="65"/>
                  </a:lnTo>
                  <a:lnTo>
                    <a:pt x="1170" y="80"/>
                  </a:lnTo>
                  <a:lnTo>
                    <a:pt x="1131" y="94"/>
                  </a:lnTo>
                  <a:lnTo>
                    <a:pt x="1094" y="108"/>
                  </a:lnTo>
                  <a:lnTo>
                    <a:pt x="1059" y="120"/>
                  </a:lnTo>
                  <a:lnTo>
                    <a:pt x="1024" y="132"/>
                  </a:lnTo>
                  <a:lnTo>
                    <a:pt x="992" y="143"/>
                  </a:lnTo>
                  <a:lnTo>
                    <a:pt x="960" y="153"/>
                  </a:lnTo>
                  <a:lnTo>
                    <a:pt x="929" y="162"/>
                  </a:lnTo>
                  <a:lnTo>
                    <a:pt x="899" y="171"/>
                  </a:lnTo>
                  <a:lnTo>
                    <a:pt x="869" y="178"/>
                  </a:lnTo>
                  <a:lnTo>
                    <a:pt x="839" y="184"/>
                  </a:lnTo>
                  <a:lnTo>
                    <a:pt x="809" y="189"/>
                  </a:lnTo>
                  <a:lnTo>
                    <a:pt x="779" y="194"/>
                  </a:lnTo>
                  <a:lnTo>
                    <a:pt x="749" y="198"/>
                  </a:lnTo>
                  <a:lnTo>
                    <a:pt x="719" y="201"/>
                  </a:lnTo>
                  <a:lnTo>
                    <a:pt x="687" y="202"/>
                  </a:lnTo>
                  <a:lnTo>
                    <a:pt x="655" y="203"/>
                  </a:lnTo>
                  <a:lnTo>
                    <a:pt x="621" y="202"/>
                  </a:lnTo>
                  <a:lnTo>
                    <a:pt x="587" y="201"/>
                  </a:lnTo>
                  <a:lnTo>
                    <a:pt x="551" y="198"/>
                  </a:lnTo>
                  <a:lnTo>
                    <a:pt x="513" y="193"/>
                  </a:lnTo>
                  <a:lnTo>
                    <a:pt x="473" y="188"/>
                  </a:lnTo>
                  <a:lnTo>
                    <a:pt x="432" y="182"/>
                  </a:lnTo>
                  <a:lnTo>
                    <a:pt x="388" y="176"/>
                  </a:lnTo>
                  <a:lnTo>
                    <a:pt x="342" y="167"/>
                  </a:lnTo>
                  <a:lnTo>
                    <a:pt x="294" y="157"/>
                  </a:lnTo>
                  <a:lnTo>
                    <a:pt x="242" y="145"/>
                  </a:lnTo>
                  <a:lnTo>
                    <a:pt x="188" y="133"/>
                  </a:lnTo>
                  <a:lnTo>
                    <a:pt x="130" y="119"/>
                  </a:lnTo>
                  <a:lnTo>
                    <a:pt x="69" y="104"/>
                  </a:lnTo>
                  <a:lnTo>
                    <a:pt x="5" y="8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07" name="Freeform 137"/>
            <p:cNvSpPr>
              <a:spLocks/>
            </p:cNvSpPr>
            <p:nvPr/>
          </p:nvSpPr>
          <p:spPr bwMode="auto">
            <a:xfrm>
              <a:off x="706" y="2633"/>
              <a:ext cx="31" cy="68"/>
            </a:xfrm>
            <a:custGeom>
              <a:avLst/>
              <a:gdLst>
                <a:gd name="T0" fmla="*/ 0 w 123"/>
                <a:gd name="T1" fmla="*/ 0 h 275"/>
                <a:gd name="T2" fmla="*/ 0 w 123"/>
                <a:gd name="T3" fmla="*/ 0 h 275"/>
                <a:gd name="T4" fmla="*/ 0 w 123"/>
                <a:gd name="T5" fmla="*/ 0 h 275"/>
                <a:gd name="T6" fmla="*/ 0 w 123"/>
                <a:gd name="T7" fmla="*/ 0 h 275"/>
                <a:gd name="T8" fmla="*/ 0 w 123"/>
                <a:gd name="T9" fmla="*/ 0 h 275"/>
                <a:gd name="T10" fmla="*/ 0 w 123"/>
                <a:gd name="T11" fmla="*/ 0 h 275"/>
                <a:gd name="T12" fmla="*/ 0 w 123"/>
                <a:gd name="T13" fmla="*/ 0 h 275"/>
                <a:gd name="T14" fmla="*/ 0 w 123"/>
                <a:gd name="T15" fmla="*/ 0 h 275"/>
                <a:gd name="T16" fmla="*/ 0 w 123"/>
                <a:gd name="T17" fmla="*/ 0 h 275"/>
                <a:gd name="T18" fmla="*/ 0 w 123"/>
                <a:gd name="T19" fmla="*/ 0 h 275"/>
                <a:gd name="T20" fmla="*/ 0 w 123"/>
                <a:gd name="T21" fmla="*/ 0 h 275"/>
                <a:gd name="T22" fmla="*/ 0 w 123"/>
                <a:gd name="T23" fmla="*/ 0 h 275"/>
                <a:gd name="T24" fmla="*/ 0 w 123"/>
                <a:gd name="T25" fmla="*/ 0 h 275"/>
                <a:gd name="T26" fmla="*/ 0 w 123"/>
                <a:gd name="T27" fmla="*/ 0 h 275"/>
                <a:gd name="T28" fmla="*/ 0 w 123"/>
                <a:gd name="T29" fmla="*/ 0 h 275"/>
                <a:gd name="T30" fmla="*/ 0 w 123"/>
                <a:gd name="T31" fmla="*/ 0 h 275"/>
                <a:gd name="T32" fmla="*/ 0 w 123"/>
                <a:gd name="T33" fmla="*/ 0 h 275"/>
                <a:gd name="T34" fmla="*/ 0 w 123"/>
                <a:gd name="T35" fmla="*/ 0 h 275"/>
                <a:gd name="T36" fmla="*/ 0 w 123"/>
                <a:gd name="T37" fmla="*/ 0 h 2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275"/>
                <a:gd name="T59" fmla="*/ 123 w 123"/>
                <a:gd name="T60" fmla="*/ 275 h 2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275">
                  <a:moveTo>
                    <a:pt x="29" y="0"/>
                  </a:moveTo>
                  <a:lnTo>
                    <a:pt x="50" y="34"/>
                  </a:lnTo>
                  <a:lnTo>
                    <a:pt x="67" y="65"/>
                  </a:lnTo>
                  <a:lnTo>
                    <a:pt x="80" y="94"/>
                  </a:lnTo>
                  <a:lnTo>
                    <a:pt x="90" y="123"/>
                  </a:lnTo>
                  <a:lnTo>
                    <a:pt x="99" y="152"/>
                  </a:lnTo>
                  <a:lnTo>
                    <a:pt x="106" y="185"/>
                  </a:lnTo>
                  <a:lnTo>
                    <a:pt x="114" y="222"/>
                  </a:lnTo>
                  <a:lnTo>
                    <a:pt x="123" y="265"/>
                  </a:lnTo>
                  <a:lnTo>
                    <a:pt x="86" y="275"/>
                  </a:lnTo>
                  <a:lnTo>
                    <a:pt x="85" y="233"/>
                  </a:lnTo>
                  <a:lnTo>
                    <a:pt x="81" y="198"/>
                  </a:lnTo>
                  <a:lnTo>
                    <a:pt x="74" y="167"/>
                  </a:lnTo>
                  <a:lnTo>
                    <a:pt x="65" y="138"/>
                  </a:lnTo>
                  <a:lnTo>
                    <a:pt x="52" y="111"/>
                  </a:lnTo>
                  <a:lnTo>
                    <a:pt x="37" y="83"/>
                  </a:lnTo>
                  <a:lnTo>
                    <a:pt x="20" y="52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08" name="Freeform 138"/>
            <p:cNvSpPr>
              <a:spLocks/>
            </p:cNvSpPr>
            <p:nvPr/>
          </p:nvSpPr>
          <p:spPr bwMode="auto">
            <a:xfrm>
              <a:off x="731" y="2710"/>
              <a:ext cx="10" cy="74"/>
            </a:xfrm>
            <a:custGeom>
              <a:avLst/>
              <a:gdLst>
                <a:gd name="T0" fmla="*/ 0 w 38"/>
                <a:gd name="T1" fmla="*/ 0 h 297"/>
                <a:gd name="T2" fmla="*/ 0 w 38"/>
                <a:gd name="T3" fmla="*/ 0 h 297"/>
                <a:gd name="T4" fmla="*/ 0 w 38"/>
                <a:gd name="T5" fmla="*/ 0 h 297"/>
                <a:gd name="T6" fmla="*/ 0 w 38"/>
                <a:gd name="T7" fmla="*/ 0 h 297"/>
                <a:gd name="T8" fmla="*/ 0 w 38"/>
                <a:gd name="T9" fmla="*/ 0 h 297"/>
                <a:gd name="T10" fmla="*/ 0 w 38"/>
                <a:gd name="T11" fmla="*/ 0 h 297"/>
                <a:gd name="T12" fmla="*/ 0 w 38"/>
                <a:gd name="T13" fmla="*/ 0 h 297"/>
                <a:gd name="T14" fmla="*/ 0 w 38"/>
                <a:gd name="T15" fmla="*/ 0 h 297"/>
                <a:gd name="T16" fmla="*/ 0 w 38"/>
                <a:gd name="T17" fmla="*/ 0 h 297"/>
                <a:gd name="T18" fmla="*/ 0 w 38"/>
                <a:gd name="T19" fmla="*/ 0 h 297"/>
                <a:gd name="T20" fmla="*/ 0 w 38"/>
                <a:gd name="T21" fmla="*/ 0 h 2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97"/>
                <a:gd name="T35" fmla="*/ 38 w 38"/>
                <a:gd name="T36" fmla="*/ 297 h 2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97">
                  <a:moveTo>
                    <a:pt x="25" y="0"/>
                  </a:moveTo>
                  <a:lnTo>
                    <a:pt x="30" y="70"/>
                  </a:lnTo>
                  <a:lnTo>
                    <a:pt x="34" y="139"/>
                  </a:lnTo>
                  <a:lnTo>
                    <a:pt x="37" y="209"/>
                  </a:lnTo>
                  <a:lnTo>
                    <a:pt x="38" y="279"/>
                  </a:lnTo>
                  <a:lnTo>
                    <a:pt x="6" y="297"/>
                  </a:lnTo>
                  <a:lnTo>
                    <a:pt x="9" y="220"/>
                  </a:lnTo>
                  <a:lnTo>
                    <a:pt x="10" y="154"/>
                  </a:lnTo>
                  <a:lnTo>
                    <a:pt x="8" y="89"/>
                  </a:lnTo>
                  <a:lnTo>
                    <a:pt x="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09" name="Freeform 139"/>
            <p:cNvSpPr>
              <a:spLocks/>
            </p:cNvSpPr>
            <p:nvPr/>
          </p:nvSpPr>
          <p:spPr bwMode="auto">
            <a:xfrm>
              <a:off x="431" y="2642"/>
              <a:ext cx="41" cy="66"/>
            </a:xfrm>
            <a:custGeom>
              <a:avLst/>
              <a:gdLst>
                <a:gd name="T0" fmla="*/ 0 w 164"/>
                <a:gd name="T1" fmla="*/ 0 h 264"/>
                <a:gd name="T2" fmla="*/ 0 w 164"/>
                <a:gd name="T3" fmla="*/ 0 h 264"/>
                <a:gd name="T4" fmla="*/ 0 w 164"/>
                <a:gd name="T5" fmla="*/ 0 h 264"/>
                <a:gd name="T6" fmla="*/ 0 w 164"/>
                <a:gd name="T7" fmla="*/ 0 h 264"/>
                <a:gd name="T8" fmla="*/ 0 w 164"/>
                <a:gd name="T9" fmla="*/ 0 h 264"/>
                <a:gd name="T10" fmla="*/ 0 w 164"/>
                <a:gd name="T11" fmla="*/ 0 h 264"/>
                <a:gd name="T12" fmla="*/ 0 w 164"/>
                <a:gd name="T13" fmla="*/ 0 h 264"/>
                <a:gd name="T14" fmla="*/ 0 w 164"/>
                <a:gd name="T15" fmla="*/ 0 h 264"/>
                <a:gd name="T16" fmla="*/ 0 w 164"/>
                <a:gd name="T17" fmla="*/ 0 h 264"/>
                <a:gd name="T18" fmla="*/ 0 w 164"/>
                <a:gd name="T19" fmla="*/ 0 h 264"/>
                <a:gd name="T20" fmla="*/ 0 w 164"/>
                <a:gd name="T21" fmla="*/ 0 h 264"/>
                <a:gd name="T22" fmla="*/ 0 w 164"/>
                <a:gd name="T23" fmla="*/ 0 h 264"/>
                <a:gd name="T24" fmla="*/ 0 w 164"/>
                <a:gd name="T25" fmla="*/ 0 h 264"/>
                <a:gd name="T26" fmla="*/ 0 w 164"/>
                <a:gd name="T27" fmla="*/ 0 h 264"/>
                <a:gd name="T28" fmla="*/ 0 w 164"/>
                <a:gd name="T29" fmla="*/ 0 h 264"/>
                <a:gd name="T30" fmla="*/ 0 w 164"/>
                <a:gd name="T31" fmla="*/ 0 h 264"/>
                <a:gd name="T32" fmla="*/ 0 w 164"/>
                <a:gd name="T33" fmla="*/ 0 h 264"/>
                <a:gd name="T34" fmla="*/ 0 w 164"/>
                <a:gd name="T35" fmla="*/ 0 h 264"/>
                <a:gd name="T36" fmla="*/ 0 w 164"/>
                <a:gd name="T37" fmla="*/ 0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264"/>
                <a:gd name="T59" fmla="*/ 164 w 164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264">
                  <a:moveTo>
                    <a:pt x="164" y="5"/>
                  </a:moveTo>
                  <a:lnTo>
                    <a:pt x="137" y="34"/>
                  </a:lnTo>
                  <a:lnTo>
                    <a:pt x="117" y="62"/>
                  </a:lnTo>
                  <a:lnTo>
                    <a:pt x="102" y="92"/>
                  </a:lnTo>
                  <a:lnTo>
                    <a:pt x="89" y="122"/>
                  </a:lnTo>
                  <a:lnTo>
                    <a:pt x="79" y="155"/>
                  </a:lnTo>
                  <a:lnTo>
                    <a:pt x="69" y="189"/>
                  </a:lnTo>
                  <a:lnTo>
                    <a:pt x="57" y="225"/>
                  </a:lnTo>
                  <a:lnTo>
                    <a:pt x="42" y="264"/>
                  </a:lnTo>
                  <a:lnTo>
                    <a:pt x="0" y="253"/>
                  </a:lnTo>
                  <a:lnTo>
                    <a:pt x="9" y="218"/>
                  </a:lnTo>
                  <a:lnTo>
                    <a:pt x="19" y="185"/>
                  </a:lnTo>
                  <a:lnTo>
                    <a:pt x="33" y="153"/>
                  </a:lnTo>
                  <a:lnTo>
                    <a:pt x="47" y="122"/>
                  </a:lnTo>
                  <a:lnTo>
                    <a:pt x="63" y="91"/>
                  </a:lnTo>
                  <a:lnTo>
                    <a:pt x="80" y="61"/>
                  </a:lnTo>
                  <a:lnTo>
                    <a:pt x="99" y="31"/>
                  </a:lnTo>
                  <a:lnTo>
                    <a:pt x="118" y="0"/>
                  </a:lnTo>
                  <a:lnTo>
                    <a:pt x="164" y="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10" name="Freeform 140"/>
            <p:cNvSpPr>
              <a:spLocks/>
            </p:cNvSpPr>
            <p:nvPr/>
          </p:nvSpPr>
          <p:spPr bwMode="auto">
            <a:xfrm>
              <a:off x="425" y="2492"/>
              <a:ext cx="55" cy="143"/>
            </a:xfrm>
            <a:custGeom>
              <a:avLst/>
              <a:gdLst>
                <a:gd name="T0" fmla="*/ 0 w 219"/>
                <a:gd name="T1" fmla="*/ 0 h 573"/>
                <a:gd name="T2" fmla="*/ 0 w 219"/>
                <a:gd name="T3" fmla="*/ 0 h 573"/>
                <a:gd name="T4" fmla="*/ 0 w 219"/>
                <a:gd name="T5" fmla="*/ 0 h 573"/>
                <a:gd name="T6" fmla="*/ 0 w 219"/>
                <a:gd name="T7" fmla="*/ 0 h 573"/>
                <a:gd name="T8" fmla="*/ 0 w 219"/>
                <a:gd name="T9" fmla="*/ 0 h 573"/>
                <a:gd name="T10" fmla="*/ 0 w 219"/>
                <a:gd name="T11" fmla="*/ 0 h 573"/>
                <a:gd name="T12" fmla="*/ 0 w 219"/>
                <a:gd name="T13" fmla="*/ 0 h 573"/>
                <a:gd name="T14" fmla="*/ 0 w 219"/>
                <a:gd name="T15" fmla="*/ 0 h 573"/>
                <a:gd name="T16" fmla="*/ 0 w 219"/>
                <a:gd name="T17" fmla="*/ 0 h 573"/>
                <a:gd name="T18" fmla="*/ 0 w 219"/>
                <a:gd name="T19" fmla="*/ 0 h 573"/>
                <a:gd name="T20" fmla="*/ 0 w 219"/>
                <a:gd name="T21" fmla="*/ 0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573"/>
                <a:gd name="T35" fmla="*/ 219 w 219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573">
                  <a:moveTo>
                    <a:pt x="50" y="74"/>
                  </a:moveTo>
                  <a:lnTo>
                    <a:pt x="44" y="208"/>
                  </a:lnTo>
                  <a:lnTo>
                    <a:pt x="82" y="377"/>
                  </a:lnTo>
                  <a:lnTo>
                    <a:pt x="219" y="573"/>
                  </a:lnTo>
                  <a:lnTo>
                    <a:pt x="163" y="560"/>
                  </a:lnTo>
                  <a:lnTo>
                    <a:pt x="88" y="460"/>
                  </a:lnTo>
                  <a:lnTo>
                    <a:pt x="25" y="327"/>
                  </a:lnTo>
                  <a:lnTo>
                    <a:pt x="0" y="194"/>
                  </a:lnTo>
                  <a:lnTo>
                    <a:pt x="0" y="88"/>
                  </a:lnTo>
                  <a:lnTo>
                    <a:pt x="63" y="0"/>
                  </a:lnTo>
                  <a:lnTo>
                    <a:pt x="50" y="7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11" name="Freeform 141"/>
            <p:cNvSpPr>
              <a:spLocks/>
            </p:cNvSpPr>
            <p:nvPr/>
          </p:nvSpPr>
          <p:spPr bwMode="auto">
            <a:xfrm>
              <a:off x="527" y="2440"/>
              <a:ext cx="23" cy="199"/>
            </a:xfrm>
            <a:custGeom>
              <a:avLst/>
              <a:gdLst>
                <a:gd name="T0" fmla="*/ 0 w 93"/>
                <a:gd name="T1" fmla="*/ 0 h 796"/>
                <a:gd name="T2" fmla="*/ 0 w 93"/>
                <a:gd name="T3" fmla="*/ 0 h 796"/>
                <a:gd name="T4" fmla="*/ 0 w 93"/>
                <a:gd name="T5" fmla="*/ 0 h 796"/>
                <a:gd name="T6" fmla="*/ 0 w 93"/>
                <a:gd name="T7" fmla="*/ 0 h 796"/>
                <a:gd name="T8" fmla="*/ 0 w 93"/>
                <a:gd name="T9" fmla="*/ 0 h 796"/>
                <a:gd name="T10" fmla="*/ 0 w 93"/>
                <a:gd name="T11" fmla="*/ 1 h 796"/>
                <a:gd name="T12" fmla="*/ 0 w 93"/>
                <a:gd name="T13" fmla="*/ 1 h 796"/>
                <a:gd name="T14" fmla="*/ 0 w 93"/>
                <a:gd name="T15" fmla="*/ 1 h 796"/>
                <a:gd name="T16" fmla="*/ 0 w 93"/>
                <a:gd name="T17" fmla="*/ 1 h 796"/>
                <a:gd name="T18" fmla="*/ 0 w 93"/>
                <a:gd name="T19" fmla="*/ 1 h 796"/>
                <a:gd name="T20" fmla="*/ 0 w 93"/>
                <a:gd name="T21" fmla="*/ 1 h 796"/>
                <a:gd name="T22" fmla="*/ 0 w 93"/>
                <a:gd name="T23" fmla="*/ 1 h 796"/>
                <a:gd name="T24" fmla="*/ 0 w 93"/>
                <a:gd name="T25" fmla="*/ 1 h 796"/>
                <a:gd name="T26" fmla="*/ 0 w 93"/>
                <a:gd name="T27" fmla="*/ 1 h 796"/>
                <a:gd name="T28" fmla="*/ 0 w 93"/>
                <a:gd name="T29" fmla="*/ 1 h 796"/>
                <a:gd name="T30" fmla="*/ 0 w 93"/>
                <a:gd name="T31" fmla="*/ 0 h 796"/>
                <a:gd name="T32" fmla="*/ 0 w 93"/>
                <a:gd name="T33" fmla="*/ 0 h 796"/>
                <a:gd name="T34" fmla="*/ 0 w 93"/>
                <a:gd name="T35" fmla="*/ 0 h 796"/>
                <a:gd name="T36" fmla="*/ 0 w 93"/>
                <a:gd name="T37" fmla="*/ 0 h 7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96"/>
                <a:gd name="T59" fmla="*/ 93 w 93"/>
                <a:gd name="T60" fmla="*/ 796 h 7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96">
                  <a:moveTo>
                    <a:pt x="63" y="0"/>
                  </a:moveTo>
                  <a:lnTo>
                    <a:pt x="28" y="49"/>
                  </a:lnTo>
                  <a:lnTo>
                    <a:pt x="14" y="141"/>
                  </a:lnTo>
                  <a:lnTo>
                    <a:pt x="5" y="233"/>
                  </a:lnTo>
                  <a:lnTo>
                    <a:pt x="0" y="322"/>
                  </a:lnTo>
                  <a:lnTo>
                    <a:pt x="0" y="411"/>
                  </a:lnTo>
                  <a:lnTo>
                    <a:pt x="5" y="500"/>
                  </a:lnTo>
                  <a:lnTo>
                    <a:pt x="14" y="591"/>
                  </a:lnTo>
                  <a:lnTo>
                    <a:pt x="29" y="684"/>
                  </a:lnTo>
                  <a:lnTo>
                    <a:pt x="49" y="782"/>
                  </a:lnTo>
                  <a:lnTo>
                    <a:pt x="93" y="796"/>
                  </a:lnTo>
                  <a:lnTo>
                    <a:pt x="65" y="698"/>
                  </a:lnTo>
                  <a:lnTo>
                    <a:pt x="47" y="591"/>
                  </a:lnTo>
                  <a:lnTo>
                    <a:pt x="35" y="481"/>
                  </a:lnTo>
                  <a:lnTo>
                    <a:pt x="32" y="371"/>
                  </a:lnTo>
                  <a:lnTo>
                    <a:pt x="33" y="264"/>
                  </a:lnTo>
                  <a:lnTo>
                    <a:pt x="39" y="164"/>
                  </a:lnTo>
                  <a:lnTo>
                    <a:pt x="49" y="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12" name="Freeform 142"/>
            <p:cNvSpPr>
              <a:spLocks/>
            </p:cNvSpPr>
            <p:nvPr/>
          </p:nvSpPr>
          <p:spPr bwMode="auto">
            <a:xfrm>
              <a:off x="634" y="2448"/>
              <a:ext cx="19" cy="185"/>
            </a:xfrm>
            <a:custGeom>
              <a:avLst/>
              <a:gdLst>
                <a:gd name="T0" fmla="*/ 0 w 78"/>
                <a:gd name="T1" fmla="*/ 0 h 741"/>
                <a:gd name="T2" fmla="*/ 0 w 78"/>
                <a:gd name="T3" fmla="*/ 0 h 741"/>
                <a:gd name="T4" fmla="*/ 0 w 78"/>
                <a:gd name="T5" fmla="*/ 0 h 741"/>
                <a:gd name="T6" fmla="*/ 0 w 78"/>
                <a:gd name="T7" fmla="*/ 0 h 741"/>
                <a:gd name="T8" fmla="*/ 0 w 78"/>
                <a:gd name="T9" fmla="*/ 0 h 741"/>
                <a:gd name="T10" fmla="*/ 0 w 78"/>
                <a:gd name="T11" fmla="*/ 0 h 741"/>
                <a:gd name="T12" fmla="*/ 0 w 78"/>
                <a:gd name="T13" fmla="*/ 0 h 741"/>
                <a:gd name="T14" fmla="*/ 0 w 78"/>
                <a:gd name="T15" fmla="*/ 0 h 741"/>
                <a:gd name="T16" fmla="*/ 0 w 78"/>
                <a:gd name="T17" fmla="*/ 1 h 741"/>
                <a:gd name="T18" fmla="*/ 0 w 78"/>
                <a:gd name="T19" fmla="*/ 1 h 741"/>
                <a:gd name="T20" fmla="*/ 0 w 78"/>
                <a:gd name="T21" fmla="*/ 0 h 741"/>
                <a:gd name="T22" fmla="*/ 0 w 78"/>
                <a:gd name="T23" fmla="*/ 0 h 741"/>
                <a:gd name="T24" fmla="*/ 0 w 78"/>
                <a:gd name="T25" fmla="*/ 0 h 741"/>
                <a:gd name="T26" fmla="*/ 0 w 78"/>
                <a:gd name="T27" fmla="*/ 0 h 741"/>
                <a:gd name="T28" fmla="*/ 0 w 78"/>
                <a:gd name="T29" fmla="*/ 0 h 741"/>
                <a:gd name="T30" fmla="*/ 0 w 78"/>
                <a:gd name="T31" fmla="*/ 0 h 7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741"/>
                <a:gd name="T50" fmla="*/ 78 w 78"/>
                <a:gd name="T51" fmla="*/ 741 h 7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741">
                  <a:moveTo>
                    <a:pt x="33" y="0"/>
                  </a:moveTo>
                  <a:lnTo>
                    <a:pt x="43" y="95"/>
                  </a:lnTo>
                  <a:lnTo>
                    <a:pt x="49" y="188"/>
                  </a:lnTo>
                  <a:lnTo>
                    <a:pt x="51" y="279"/>
                  </a:lnTo>
                  <a:lnTo>
                    <a:pt x="48" y="371"/>
                  </a:lnTo>
                  <a:lnTo>
                    <a:pt x="42" y="462"/>
                  </a:lnTo>
                  <a:lnTo>
                    <a:pt x="32" y="554"/>
                  </a:lnTo>
                  <a:lnTo>
                    <a:pt x="18" y="647"/>
                  </a:lnTo>
                  <a:lnTo>
                    <a:pt x="0" y="741"/>
                  </a:lnTo>
                  <a:lnTo>
                    <a:pt x="46" y="733"/>
                  </a:lnTo>
                  <a:lnTo>
                    <a:pt x="71" y="534"/>
                  </a:lnTo>
                  <a:lnTo>
                    <a:pt x="77" y="405"/>
                  </a:lnTo>
                  <a:lnTo>
                    <a:pt x="78" y="297"/>
                  </a:lnTo>
                  <a:lnTo>
                    <a:pt x="74" y="193"/>
                  </a:lnTo>
                  <a:lnTo>
                    <a:pt x="69" y="7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13" name="Freeform 143"/>
            <p:cNvSpPr>
              <a:spLocks/>
            </p:cNvSpPr>
            <p:nvPr/>
          </p:nvSpPr>
          <p:spPr bwMode="auto">
            <a:xfrm>
              <a:off x="421" y="2699"/>
              <a:ext cx="318" cy="38"/>
            </a:xfrm>
            <a:custGeom>
              <a:avLst/>
              <a:gdLst>
                <a:gd name="T0" fmla="*/ 0 w 1274"/>
                <a:gd name="T1" fmla="*/ 0 h 150"/>
                <a:gd name="T2" fmla="*/ 0 w 1274"/>
                <a:gd name="T3" fmla="*/ 0 h 150"/>
                <a:gd name="T4" fmla="*/ 0 w 1274"/>
                <a:gd name="T5" fmla="*/ 0 h 150"/>
                <a:gd name="T6" fmla="*/ 0 w 1274"/>
                <a:gd name="T7" fmla="*/ 0 h 150"/>
                <a:gd name="T8" fmla="*/ 0 w 1274"/>
                <a:gd name="T9" fmla="*/ 0 h 150"/>
                <a:gd name="T10" fmla="*/ 0 w 1274"/>
                <a:gd name="T11" fmla="*/ 0 h 150"/>
                <a:gd name="T12" fmla="*/ 0 w 1274"/>
                <a:gd name="T13" fmla="*/ 0 h 150"/>
                <a:gd name="T14" fmla="*/ 0 w 1274"/>
                <a:gd name="T15" fmla="*/ 0 h 150"/>
                <a:gd name="T16" fmla="*/ 1 w 1274"/>
                <a:gd name="T17" fmla="*/ 0 h 150"/>
                <a:gd name="T18" fmla="*/ 1 w 1274"/>
                <a:gd name="T19" fmla="*/ 0 h 150"/>
                <a:gd name="T20" fmla="*/ 1 w 1274"/>
                <a:gd name="T21" fmla="*/ 0 h 150"/>
                <a:gd name="T22" fmla="*/ 1 w 1274"/>
                <a:gd name="T23" fmla="*/ 0 h 150"/>
                <a:gd name="T24" fmla="*/ 1 w 1274"/>
                <a:gd name="T25" fmla="*/ 0 h 150"/>
                <a:gd name="T26" fmla="*/ 1 w 1274"/>
                <a:gd name="T27" fmla="*/ 0 h 150"/>
                <a:gd name="T28" fmla="*/ 1 w 1274"/>
                <a:gd name="T29" fmla="*/ 0 h 150"/>
                <a:gd name="T30" fmla="*/ 1 w 1274"/>
                <a:gd name="T31" fmla="*/ 0 h 150"/>
                <a:gd name="T32" fmla="*/ 1 w 1274"/>
                <a:gd name="T33" fmla="*/ 0 h 150"/>
                <a:gd name="T34" fmla="*/ 1 w 1274"/>
                <a:gd name="T35" fmla="*/ 0 h 150"/>
                <a:gd name="T36" fmla="*/ 1 w 1274"/>
                <a:gd name="T37" fmla="*/ 0 h 150"/>
                <a:gd name="T38" fmla="*/ 1 w 1274"/>
                <a:gd name="T39" fmla="*/ 0 h 150"/>
                <a:gd name="T40" fmla="*/ 1 w 1274"/>
                <a:gd name="T41" fmla="*/ 0 h 150"/>
                <a:gd name="T42" fmla="*/ 1 w 1274"/>
                <a:gd name="T43" fmla="*/ 0 h 150"/>
                <a:gd name="T44" fmla="*/ 1 w 1274"/>
                <a:gd name="T45" fmla="*/ 0 h 150"/>
                <a:gd name="T46" fmla="*/ 1 w 1274"/>
                <a:gd name="T47" fmla="*/ 0 h 150"/>
                <a:gd name="T48" fmla="*/ 0 w 1274"/>
                <a:gd name="T49" fmla="*/ 0 h 150"/>
                <a:gd name="T50" fmla="*/ 0 w 1274"/>
                <a:gd name="T51" fmla="*/ 0 h 150"/>
                <a:gd name="T52" fmla="*/ 0 w 1274"/>
                <a:gd name="T53" fmla="*/ 0 h 150"/>
                <a:gd name="T54" fmla="*/ 0 w 1274"/>
                <a:gd name="T55" fmla="*/ 0 h 150"/>
                <a:gd name="T56" fmla="*/ 0 w 1274"/>
                <a:gd name="T57" fmla="*/ 0 h 150"/>
                <a:gd name="T58" fmla="*/ 0 w 1274"/>
                <a:gd name="T59" fmla="*/ 0 h 150"/>
                <a:gd name="T60" fmla="*/ 0 w 1274"/>
                <a:gd name="T61" fmla="*/ 0 h 150"/>
                <a:gd name="T62" fmla="*/ 0 w 1274"/>
                <a:gd name="T63" fmla="*/ 0 h 150"/>
                <a:gd name="T64" fmla="*/ 0 w 1274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4"/>
                <a:gd name="T100" fmla="*/ 0 h 150"/>
                <a:gd name="T101" fmla="*/ 1274 w 1274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4" h="150">
                  <a:moveTo>
                    <a:pt x="20" y="27"/>
                  </a:moveTo>
                  <a:lnTo>
                    <a:pt x="65" y="39"/>
                  </a:lnTo>
                  <a:lnTo>
                    <a:pt x="110" y="49"/>
                  </a:lnTo>
                  <a:lnTo>
                    <a:pt x="154" y="57"/>
                  </a:lnTo>
                  <a:lnTo>
                    <a:pt x="196" y="66"/>
                  </a:lnTo>
                  <a:lnTo>
                    <a:pt x="239" y="74"/>
                  </a:lnTo>
                  <a:lnTo>
                    <a:pt x="282" y="81"/>
                  </a:lnTo>
                  <a:lnTo>
                    <a:pt x="323" y="87"/>
                  </a:lnTo>
                  <a:lnTo>
                    <a:pt x="364" y="94"/>
                  </a:lnTo>
                  <a:lnTo>
                    <a:pt x="406" y="98"/>
                  </a:lnTo>
                  <a:lnTo>
                    <a:pt x="446" y="103"/>
                  </a:lnTo>
                  <a:lnTo>
                    <a:pt x="486" y="105"/>
                  </a:lnTo>
                  <a:lnTo>
                    <a:pt x="525" y="108"/>
                  </a:lnTo>
                  <a:lnTo>
                    <a:pt x="563" y="110"/>
                  </a:lnTo>
                  <a:lnTo>
                    <a:pt x="602" y="110"/>
                  </a:lnTo>
                  <a:lnTo>
                    <a:pt x="641" y="111"/>
                  </a:lnTo>
                  <a:lnTo>
                    <a:pt x="679" y="110"/>
                  </a:lnTo>
                  <a:lnTo>
                    <a:pt x="716" y="109"/>
                  </a:lnTo>
                  <a:lnTo>
                    <a:pt x="754" y="108"/>
                  </a:lnTo>
                  <a:lnTo>
                    <a:pt x="791" y="104"/>
                  </a:lnTo>
                  <a:lnTo>
                    <a:pt x="828" y="101"/>
                  </a:lnTo>
                  <a:lnTo>
                    <a:pt x="865" y="96"/>
                  </a:lnTo>
                  <a:lnTo>
                    <a:pt x="902" y="91"/>
                  </a:lnTo>
                  <a:lnTo>
                    <a:pt x="938" y="86"/>
                  </a:lnTo>
                  <a:lnTo>
                    <a:pt x="974" y="79"/>
                  </a:lnTo>
                  <a:lnTo>
                    <a:pt x="1011" y="72"/>
                  </a:lnTo>
                  <a:lnTo>
                    <a:pt x="1047" y="64"/>
                  </a:lnTo>
                  <a:lnTo>
                    <a:pt x="1083" y="55"/>
                  </a:lnTo>
                  <a:lnTo>
                    <a:pt x="1119" y="45"/>
                  </a:lnTo>
                  <a:lnTo>
                    <a:pt x="1156" y="35"/>
                  </a:lnTo>
                  <a:lnTo>
                    <a:pt x="1192" y="24"/>
                  </a:lnTo>
                  <a:lnTo>
                    <a:pt x="1228" y="12"/>
                  </a:lnTo>
                  <a:lnTo>
                    <a:pt x="1265" y="0"/>
                  </a:lnTo>
                  <a:lnTo>
                    <a:pt x="1274" y="49"/>
                  </a:lnTo>
                  <a:lnTo>
                    <a:pt x="1231" y="62"/>
                  </a:lnTo>
                  <a:lnTo>
                    <a:pt x="1188" y="75"/>
                  </a:lnTo>
                  <a:lnTo>
                    <a:pt x="1147" y="86"/>
                  </a:lnTo>
                  <a:lnTo>
                    <a:pt x="1106" y="96"/>
                  </a:lnTo>
                  <a:lnTo>
                    <a:pt x="1066" y="105"/>
                  </a:lnTo>
                  <a:lnTo>
                    <a:pt x="1026" y="114"/>
                  </a:lnTo>
                  <a:lnTo>
                    <a:pt x="985" y="121"/>
                  </a:lnTo>
                  <a:lnTo>
                    <a:pt x="947" y="128"/>
                  </a:lnTo>
                  <a:lnTo>
                    <a:pt x="907" y="134"/>
                  </a:lnTo>
                  <a:lnTo>
                    <a:pt x="869" y="139"/>
                  </a:lnTo>
                  <a:lnTo>
                    <a:pt x="830" y="143"/>
                  </a:lnTo>
                  <a:lnTo>
                    <a:pt x="791" y="145"/>
                  </a:lnTo>
                  <a:lnTo>
                    <a:pt x="754" y="148"/>
                  </a:lnTo>
                  <a:lnTo>
                    <a:pt x="716" y="149"/>
                  </a:lnTo>
                  <a:lnTo>
                    <a:pt x="677" y="150"/>
                  </a:lnTo>
                  <a:lnTo>
                    <a:pt x="640" y="150"/>
                  </a:lnTo>
                  <a:lnTo>
                    <a:pt x="602" y="149"/>
                  </a:lnTo>
                  <a:lnTo>
                    <a:pt x="565" y="148"/>
                  </a:lnTo>
                  <a:lnTo>
                    <a:pt x="526" y="146"/>
                  </a:lnTo>
                  <a:lnTo>
                    <a:pt x="488" y="143"/>
                  </a:lnTo>
                  <a:lnTo>
                    <a:pt x="449" y="140"/>
                  </a:lnTo>
                  <a:lnTo>
                    <a:pt x="411" y="136"/>
                  </a:lnTo>
                  <a:lnTo>
                    <a:pt x="372" y="131"/>
                  </a:lnTo>
                  <a:lnTo>
                    <a:pt x="332" y="126"/>
                  </a:lnTo>
                  <a:lnTo>
                    <a:pt x="293" y="120"/>
                  </a:lnTo>
                  <a:lnTo>
                    <a:pt x="253" y="114"/>
                  </a:lnTo>
                  <a:lnTo>
                    <a:pt x="211" y="108"/>
                  </a:lnTo>
                  <a:lnTo>
                    <a:pt x="170" y="100"/>
                  </a:lnTo>
                  <a:lnTo>
                    <a:pt x="129" y="92"/>
                  </a:lnTo>
                  <a:lnTo>
                    <a:pt x="86" y="85"/>
                  </a:lnTo>
                  <a:lnTo>
                    <a:pt x="44" y="76"/>
                  </a:lnTo>
                  <a:lnTo>
                    <a:pt x="0" y="6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214" name="Freeform 144"/>
            <p:cNvSpPr>
              <a:spLocks/>
            </p:cNvSpPr>
            <p:nvPr/>
          </p:nvSpPr>
          <p:spPr bwMode="auto">
            <a:xfrm>
              <a:off x="418" y="2779"/>
              <a:ext cx="321" cy="46"/>
            </a:xfrm>
            <a:custGeom>
              <a:avLst/>
              <a:gdLst>
                <a:gd name="T0" fmla="*/ 0 w 1283"/>
                <a:gd name="T1" fmla="*/ 0 h 183"/>
                <a:gd name="T2" fmla="*/ 0 w 1283"/>
                <a:gd name="T3" fmla="*/ 0 h 183"/>
                <a:gd name="T4" fmla="*/ 0 w 1283"/>
                <a:gd name="T5" fmla="*/ 0 h 183"/>
                <a:gd name="T6" fmla="*/ 0 w 1283"/>
                <a:gd name="T7" fmla="*/ 0 h 183"/>
                <a:gd name="T8" fmla="*/ 1 w 1283"/>
                <a:gd name="T9" fmla="*/ 0 h 183"/>
                <a:gd name="T10" fmla="*/ 1 w 1283"/>
                <a:gd name="T11" fmla="*/ 0 h 183"/>
                <a:gd name="T12" fmla="*/ 1 w 1283"/>
                <a:gd name="T13" fmla="*/ 0 h 183"/>
                <a:gd name="T14" fmla="*/ 1 w 1283"/>
                <a:gd name="T15" fmla="*/ 0 h 183"/>
                <a:gd name="T16" fmla="*/ 1 w 1283"/>
                <a:gd name="T17" fmla="*/ 0 h 183"/>
                <a:gd name="T18" fmla="*/ 1 w 1283"/>
                <a:gd name="T19" fmla="*/ 0 h 183"/>
                <a:gd name="T20" fmla="*/ 1 w 1283"/>
                <a:gd name="T21" fmla="*/ 0 h 183"/>
                <a:gd name="T22" fmla="*/ 1 w 1283"/>
                <a:gd name="T23" fmla="*/ 0 h 183"/>
                <a:gd name="T24" fmla="*/ 1 w 1283"/>
                <a:gd name="T25" fmla="*/ 0 h 183"/>
                <a:gd name="T26" fmla="*/ 1 w 1283"/>
                <a:gd name="T27" fmla="*/ 0 h 183"/>
                <a:gd name="T28" fmla="*/ 1 w 1283"/>
                <a:gd name="T29" fmla="*/ 0 h 183"/>
                <a:gd name="T30" fmla="*/ 1 w 1283"/>
                <a:gd name="T31" fmla="*/ 0 h 183"/>
                <a:gd name="T32" fmla="*/ 1 w 1283"/>
                <a:gd name="T33" fmla="*/ 0 h 183"/>
                <a:gd name="T34" fmla="*/ 1 w 1283"/>
                <a:gd name="T35" fmla="*/ 0 h 183"/>
                <a:gd name="T36" fmla="*/ 1 w 1283"/>
                <a:gd name="T37" fmla="*/ 0 h 183"/>
                <a:gd name="T38" fmla="*/ 1 w 1283"/>
                <a:gd name="T39" fmla="*/ 0 h 183"/>
                <a:gd name="T40" fmla="*/ 1 w 1283"/>
                <a:gd name="T41" fmla="*/ 0 h 183"/>
                <a:gd name="T42" fmla="*/ 1 w 1283"/>
                <a:gd name="T43" fmla="*/ 0 h 183"/>
                <a:gd name="T44" fmla="*/ 1 w 1283"/>
                <a:gd name="T45" fmla="*/ 0 h 183"/>
                <a:gd name="T46" fmla="*/ 1 w 1283"/>
                <a:gd name="T47" fmla="*/ 0 h 183"/>
                <a:gd name="T48" fmla="*/ 1 w 1283"/>
                <a:gd name="T49" fmla="*/ 0 h 183"/>
                <a:gd name="T50" fmla="*/ 1 w 1283"/>
                <a:gd name="T51" fmla="*/ 0 h 183"/>
                <a:gd name="T52" fmla="*/ 1 w 1283"/>
                <a:gd name="T53" fmla="*/ 0 h 183"/>
                <a:gd name="T54" fmla="*/ 1 w 1283"/>
                <a:gd name="T55" fmla="*/ 0 h 183"/>
                <a:gd name="T56" fmla="*/ 0 w 1283"/>
                <a:gd name="T57" fmla="*/ 0 h 183"/>
                <a:gd name="T58" fmla="*/ 0 w 1283"/>
                <a:gd name="T59" fmla="*/ 0 h 183"/>
                <a:gd name="T60" fmla="*/ 0 w 1283"/>
                <a:gd name="T61" fmla="*/ 0 h 183"/>
                <a:gd name="T62" fmla="*/ 0 w 1283"/>
                <a:gd name="T63" fmla="*/ 0 h 183"/>
                <a:gd name="T64" fmla="*/ 0 w 1283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3"/>
                <a:gd name="T100" fmla="*/ 0 h 183"/>
                <a:gd name="T101" fmla="*/ 1283 w 1283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3" h="183">
                  <a:moveTo>
                    <a:pt x="29" y="29"/>
                  </a:moveTo>
                  <a:lnTo>
                    <a:pt x="74" y="41"/>
                  </a:lnTo>
                  <a:lnTo>
                    <a:pt x="119" y="54"/>
                  </a:lnTo>
                  <a:lnTo>
                    <a:pt x="163" y="66"/>
                  </a:lnTo>
                  <a:lnTo>
                    <a:pt x="207" y="76"/>
                  </a:lnTo>
                  <a:lnTo>
                    <a:pt x="249" y="86"/>
                  </a:lnTo>
                  <a:lnTo>
                    <a:pt x="292" y="96"/>
                  </a:lnTo>
                  <a:lnTo>
                    <a:pt x="333" y="104"/>
                  </a:lnTo>
                  <a:lnTo>
                    <a:pt x="374" y="113"/>
                  </a:lnTo>
                  <a:lnTo>
                    <a:pt x="416" y="119"/>
                  </a:lnTo>
                  <a:lnTo>
                    <a:pt x="456" y="125"/>
                  </a:lnTo>
                  <a:lnTo>
                    <a:pt x="496" y="130"/>
                  </a:lnTo>
                  <a:lnTo>
                    <a:pt x="536" y="134"/>
                  </a:lnTo>
                  <a:lnTo>
                    <a:pt x="576" y="138"/>
                  </a:lnTo>
                  <a:lnTo>
                    <a:pt x="615" y="140"/>
                  </a:lnTo>
                  <a:lnTo>
                    <a:pt x="654" y="141"/>
                  </a:lnTo>
                  <a:lnTo>
                    <a:pt x="691" y="141"/>
                  </a:lnTo>
                  <a:lnTo>
                    <a:pt x="730" y="141"/>
                  </a:lnTo>
                  <a:lnTo>
                    <a:pt x="768" y="139"/>
                  </a:lnTo>
                  <a:lnTo>
                    <a:pt x="805" y="136"/>
                  </a:lnTo>
                  <a:lnTo>
                    <a:pt x="843" y="133"/>
                  </a:lnTo>
                  <a:lnTo>
                    <a:pt x="880" y="129"/>
                  </a:lnTo>
                  <a:lnTo>
                    <a:pt x="917" y="123"/>
                  </a:lnTo>
                  <a:lnTo>
                    <a:pt x="954" y="115"/>
                  </a:lnTo>
                  <a:lnTo>
                    <a:pt x="991" y="108"/>
                  </a:lnTo>
                  <a:lnTo>
                    <a:pt x="1027" y="98"/>
                  </a:lnTo>
                  <a:lnTo>
                    <a:pt x="1063" y="88"/>
                  </a:lnTo>
                  <a:lnTo>
                    <a:pt x="1101" y="76"/>
                  </a:lnTo>
                  <a:lnTo>
                    <a:pt x="1137" y="64"/>
                  </a:lnTo>
                  <a:lnTo>
                    <a:pt x="1174" y="50"/>
                  </a:lnTo>
                  <a:lnTo>
                    <a:pt x="1210" y="34"/>
                  </a:lnTo>
                  <a:lnTo>
                    <a:pt x="1246" y="17"/>
                  </a:lnTo>
                  <a:lnTo>
                    <a:pt x="1283" y="0"/>
                  </a:lnTo>
                  <a:lnTo>
                    <a:pt x="1283" y="49"/>
                  </a:lnTo>
                  <a:lnTo>
                    <a:pt x="1240" y="68"/>
                  </a:lnTo>
                  <a:lnTo>
                    <a:pt x="1197" y="85"/>
                  </a:lnTo>
                  <a:lnTo>
                    <a:pt x="1156" y="101"/>
                  </a:lnTo>
                  <a:lnTo>
                    <a:pt x="1115" y="115"/>
                  </a:lnTo>
                  <a:lnTo>
                    <a:pt x="1073" y="129"/>
                  </a:lnTo>
                  <a:lnTo>
                    <a:pt x="1033" y="140"/>
                  </a:lnTo>
                  <a:lnTo>
                    <a:pt x="993" y="149"/>
                  </a:lnTo>
                  <a:lnTo>
                    <a:pt x="953" y="158"/>
                  </a:lnTo>
                  <a:lnTo>
                    <a:pt x="914" y="165"/>
                  </a:lnTo>
                  <a:lnTo>
                    <a:pt x="875" y="172"/>
                  </a:lnTo>
                  <a:lnTo>
                    <a:pt x="837" y="177"/>
                  </a:lnTo>
                  <a:lnTo>
                    <a:pt x="798" y="179"/>
                  </a:lnTo>
                  <a:lnTo>
                    <a:pt x="759" y="182"/>
                  </a:lnTo>
                  <a:lnTo>
                    <a:pt x="721" y="183"/>
                  </a:lnTo>
                  <a:lnTo>
                    <a:pt x="683" y="183"/>
                  </a:lnTo>
                  <a:lnTo>
                    <a:pt x="645" y="183"/>
                  </a:lnTo>
                  <a:lnTo>
                    <a:pt x="606" y="180"/>
                  </a:lnTo>
                  <a:lnTo>
                    <a:pt x="567" y="178"/>
                  </a:lnTo>
                  <a:lnTo>
                    <a:pt x="530" y="174"/>
                  </a:lnTo>
                  <a:lnTo>
                    <a:pt x="491" y="170"/>
                  </a:lnTo>
                  <a:lnTo>
                    <a:pt x="452" y="164"/>
                  </a:lnTo>
                  <a:lnTo>
                    <a:pt x="413" y="159"/>
                  </a:lnTo>
                  <a:lnTo>
                    <a:pt x="373" y="151"/>
                  </a:lnTo>
                  <a:lnTo>
                    <a:pt x="333" y="145"/>
                  </a:lnTo>
                  <a:lnTo>
                    <a:pt x="293" y="136"/>
                  </a:lnTo>
                  <a:lnTo>
                    <a:pt x="253" y="129"/>
                  </a:lnTo>
                  <a:lnTo>
                    <a:pt x="213" y="119"/>
                  </a:lnTo>
                  <a:lnTo>
                    <a:pt x="172" y="110"/>
                  </a:lnTo>
                  <a:lnTo>
                    <a:pt x="129" y="100"/>
                  </a:lnTo>
                  <a:lnTo>
                    <a:pt x="86" y="90"/>
                  </a:lnTo>
                  <a:lnTo>
                    <a:pt x="44" y="80"/>
                  </a:lnTo>
                  <a:lnTo>
                    <a:pt x="0" y="6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145"/>
          <p:cNvGrpSpPr>
            <a:grpSpLocks/>
          </p:cNvGrpSpPr>
          <p:nvPr/>
        </p:nvGrpSpPr>
        <p:grpSpPr bwMode="auto">
          <a:xfrm>
            <a:off x="7885113" y="4508500"/>
            <a:ext cx="766762" cy="769938"/>
            <a:chOff x="346" y="2432"/>
            <a:chExt cx="483" cy="485"/>
          </a:xfrm>
        </p:grpSpPr>
        <p:sp>
          <p:nvSpPr>
            <p:cNvPr id="4149" name="Freeform 146"/>
            <p:cNvSpPr>
              <a:spLocks/>
            </p:cNvSpPr>
            <p:nvPr/>
          </p:nvSpPr>
          <p:spPr bwMode="auto">
            <a:xfrm>
              <a:off x="346" y="2432"/>
              <a:ext cx="483" cy="485"/>
            </a:xfrm>
            <a:custGeom>
              <a:avLst/>
              <a:gdLst>
                <a:gd name="T0" fmla="*/ 1 w 1933"/>
                <a:gd name="T1" fmla="*/ 0 h 1940"/>
                <a:gd name="T2" fmla="*/ 1 w 1933"/>
                <a:gd name="T3" fmla="*/ 0 h 1940"/>
                <a:gd name="T4" fmla="*/ 1 w 1933"/>
                <a:gd name="T5" fmla="*/ 0 h 1940"/>
                <a:gd name="T6" fmla="*/ 1 w 1933"/>
                <a:gd name="T7" fmla="*/ 0 h 1940"/>
                <a:gd name="T8" fmla="*/ 1 w 1933"/>
                <a:gd name="T9" fmla="*/ 0 h 1940"/>
                <a:gd name="T10" fmla="*/ 1 w 1933"/>
                <a:gd name="T11" fmla="*/ 0 h 1940"/>
                <a:gd name="T12" fmla="*/ 2 w 1933"/>
                <a:gd name="T13" fmla="*/ 1 h 1940"/>
                <a:gd name="T14" fmla="*/ 2 w 1933"/>
                <a:gd name="T15" fmla="*/ 1 h 1940"/>
                <a:gd name="T16" fmla="*/ 2 w 1933"/>
                <a:gd name="T17" fmla="*/ 1 h 1940"/>
                <a:gd name="T18" fmla="*/ 2 w 1933"/>
                <a:gd name="T19" fmla="*/ 1 h 1940"/>
                <a:gd name="T20" fmla="*/ 2 w 1933"/>
                <a:gd name="T21" fmla="*/ 1 h 1940"/>
                <a:gd name="T22" fmla="*/ 2 w 1933"/>
                <a:gd name="T23" fmla="*/ 1 h 1940"/>
                <a:gd name="T24" fmla="*/ 2 w 1933"/>
                <a:gd name="T25" fmla="*/ 1 h 1940"/>
                <a:gd name="T26" fmla="*/ 2 w 1933"/>
                <a:gd name="T27" fmla="*/ 2 h 1940"/>
                <a:gd name="T28" fmla="*/ 2 w 1933"/>
                <a:gd name="T29" fmla="*/ 2 h 1940"/>
                <a:gd name="T30" fmla="*/ 1 w 1933"/>
                <a:gd name="T31" fmla="*/ 2 h 1940"/>
                <a:gd name="T32" fmla="*/ 1 w 1933"/>
                <a:gd name="T33" fmla="*/ 2 h 1940"/>
                <a:gd name="T34" fmla="*/ 1 w 1933"/>
                <a:gd name="T35" fmla="*/ 2 h 1940"/>
                <a:gd name="T36" fmla="*/ 1 w 1933"/>
                <a:gd name="T37" fmla="*/ 2 h 1940"/>
                <a:gd name="T38" fmla="*/ 1 w 1933"/>
                <a:gd name="T39" fmla="*/ 2 h 1940"/>
                <a:gd name="T40" fmla="*/ 1 w 1933"/>
                <a:gd name="T41" fmla="*/ 2 h 1940"/>
                <a:gd name="T42" fmla="*/ 1 w 1933"/>
                <a:gd name="T43" fmla="*/ 2 h 1940"/>
                <a:gd name="T44" fmla="*/ 1 w 1933"/>
                <a:gd name="T45" fmla="*/ 2 h 1940"/>
                <a:gd name="T46" fmla="*/ 0 w 1933"/>
                <a:gd name="T47" fmla="*/ 2 h 1940"/>
                <a:gd name="T48" fmla="*/ 0 w 1933"/>
                <a:gd name="T49" fmla="*/ 2 h 1940"/>
                <a:gd name="T50" fmla="*/ 0 w 1933"/>
                <a:gd name="T51" fmla="*/ 2 h 1940"/>
                <a:gd name="T52" fmla="*/ 0 w 1933"/>
                <a:gd name="T53" fmla="*/ 2 h 1940"/>
                <a:gd name="T54" fmla="*/ 0 w 1933"/>
                <a:gd name="T55" fmla="*/ 2 h 1940"/>
                <a:gd name="T56" fmla="*/ 0 w 1933"/>
                <a:gd name="T57" fmla="*/ 2 h 1940"/>
                <a:gd name="T58" fmla="*/ 0 w 1933"/>
                <a:gd name="T59" fmla="*/ 1 h 1940"/>
                <a:gd name="T60" fmla="*/ 0 w 1933"/>
                <a:gd name="T61" fmla="*/ 1 h 1940"/>
                <a:gd name="T62" fmla="*/ 0 w 1933"/>
                <a:gd name="T63" fmla="*/ 1 h 1940"/>
                <a:gd name="T64" fmla="*/ 0 w 1933"/>
                <a:gd name="T65" fmla="*/ 1 h 1940"/>
                <a:gd name="T66" fmla="*/ 0 w 1933"/>
                <a:gd name="T67" fmla="*/ 1 h 1940"/>
                <a:gd name="T68" fmla="*/ 0 w 1933"/>
                <a:gd name="T69" fmla="*/ 1 h 1940"/>
                <a:gd name="T70" fmla="*/ 0 w 1933"/>
                <a:gd name="T71" fmla="*/ 1 h 1940"/>
                <a:gd name="T72" fmla="*/ 0 w 1933"/>
                <a:gd name="T73" fmla="*/ 1 h 1940"/>
                <a:gd name="T74" fmla="*/ 0 w 1933"/>
                <a:gd name="T75" fmla="*/ 0 h 1940"/>
                <a:gd name="T76" fmla="*/ 0 w 1933"/>
                <a:gd name="T77" fmla="*/ 0 h 1940"/>
                <a:gd name="T78" fmla="*/ 0 w 1933"/>
                <a:gd name="T79" fmla="*/ 0 h 1940"/>
                <a:gd name="T80" fmla="*/ 0 w 1933"/>
                <a:gd name="T81" fmla="*/ 0 h 1940"/>
                <a:gd name="T82" fmla="*/ 1 w 1933"/>
                <a:gd name="T83" fmla="*/ 0 h 1940"/>
                <a:gd name="T84" fmla="*/ 1 w 1933"/>
                <a:gd name="T85" fmla="*/ 0 h 1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3"/>
                <a:gd name="T130" fmla="*/ 0 h 1940"/>
                <a:gd name="T131" fmla="*/ 1933 w 1933"/>
                <a:gd name="T132" fmla="*/ 1940 h 1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3" h="1940">
                  <a:moveTo>
                    <a:pt x="967" y="0"/>
                  </a:moveTo>
                  <a:lnTo>
                    <a:pt x="1017" y="1"/>
                  </a:lnTo>
                  <a:lnTo>
                    <a:pt x="1066" y="5"/>
                  </a:lnTo>
                  <a:lnTo>
                    <a:pt x="1114" y="11"/>
                  </a:lnTo>
                  <a:lnTo>
                    <a:pt x="1161" y="20"/>
                  </a:lnTo>
                  <a:lnTo>
                    <a:pt x="1208" y="31"/>
                  </a:lnTo>
                  <a:lnTo>
                    <a:pt x="1254" y="44"/>
                  </a:lnTo>
                  <a:lnTo>
                    <a:pt x="1299" y="59"/>
                  </a:lnTo>
                  <a:lnTo>
                    <a:pt x="1343" y="76"/>
                  </a:lnTo>
                  <a:lnTo>
                    <a:pt x="1386" y="96"/>
                  </a:lnTo>
                  <a:lnTo>
                    <a:pt x="1427" y="118"/>
                  </a:lnTo>
                  <a:lnTo>
                    <a:pt x="1467" y="142"/>
                  </a:lnTo>
                  <a:lnTo>
                    <a:pt x="1507" y="167"/>
                  </a:lnTo>
                  <a:lnTo>
                    <a:pt x="1545" y="194"/>
                  </a:lnTo>
                  <a:lnTo>
                    <a:pt x="1581" y="223"/>
                  </a:lnTo>
                  <a:lnTo>
                    <a:pt x="1616" y="253"/>
                  </a:lnTo>
                  <a:lnTo>
                    <a:pt x="1650" y="286"/>
                  </a:lnTo>
                  <a:lnTo>
                    <a:pt x="1681" y="320"/>
                  </a:lnTo>
                  <a:lnTo>
                    <a:pt x="1713" y="355"/>
                  </a:lnTo>
                  <a:lnTo>
                    <a:pt x="1741" y="391"/>
                  </a:lnTo>
                  <a:lnTo>
                    <a:pt x="1768" y="430"/>
                  </a:lnTo>
                  <a:lnTo>
                    <a:pt x="1793" y="469"/>
                  </a:lnTo>
                  <a:lnTo>
                    <a:pt x="1817" y="509"/>
                  </a:lnTo>
                  <a:lnTo>
                    <a:pt x="1838" y="551"/>
                  </a:lnTo>
                  <a:lnTo>
                    <a:pt x="1857" y="594"/>
                  </a:lnTo>
                  <a:lnTo>
                    <a:pt x="1874" y="638"/>
                  </a:lnTo>
                  <a:lnTo>
                    <a:pt x="1889" y="683"/>
                  </a:lnTo>
                  <a:lnTo>
                    <a:pt x="1903" y="729"/>
                  </a:lnTo>
                  <a:lnTo>
                    <a:pt x="1913" y="776"/>
                  </a:lnTo>
                  <a:lnTo>
                    <a:pt x="1922" y="823"/>
                  </a:lnTo>
                  <a:lnTo>
                    <a:pt x="1928" y="872"/>
                  </a:lnTo>
                  <a:lnTo>
                    <a:pt x="1932" y="921"/>
                  </a:lnTo>
                  <a:lnTo>
                    <a:pt x="1933" y="971"/>
                  </a:lnTo>
                  <a:lnTo>
                    <a:pt x="1932" y="1021"/>
                  </a:lnTo>
                  <a:lnTo>
                    <a:pt x="1928" y="1070"/>
                  </a:lnTo>
                  <a:lnTo>
                    <a:pt x="1922" y="1119"/>
                  </a:lnTo>
                  <a:lnTo>
                    <a:pt x="1913" y="1167"/>
                  </a:lnTo>
                  <a:lnTo>
                    <a:pt x="1903" y="1213"/>
                  </a:lnTo>
                  <a:lnTo>
                    <a:pt x="1889" y="1259"/>
                  </a:lnTo>
                  <a:lnTo>
                    <a:pt x="1874" y="1303"/>
                  </a:lnTo>
                  <a:lnTo>
                    <a:pt x="1857" y="1347"/>
                  </a:lnTo>
                  <a:lnTo>
                    <a:pt x="1838" y="1391"/>
                  </a:lnTo>
                  <a:lnTo>
                    <a:pt x="1817" y="1432"/>
                  </a:lnTo>
                  <a:lnTo>
                    <a:pt x="1793" y="1473"/>
                  </a:lnTo>
                  <a:lnTo>
                    <a:pt x="1768" y="1513"/>
                  </a:lnTo>
                  <a:lnTo>
                    <a:pt x="1741" y="1550"/>
                  </a:lnTo>
                  <a:lnTo>
                    <a:pt x="1713" y="1587"/>
                  </a:lnTo>
                  <a:lnTo>
                    <a:pt x="1681" y="1622"/>
                  </a:lnTo>
                  <a:lnTo>
                    <a:pt x="1650" y="1656"/>
                  </a:lnTo>
                  <a:lnTo>
                    <a:pt x="1616" y="1688"/>
                  </a:lnTo>
                  <a:lnTo>
                    <a:pt x="1581" y="1718"/>
                  </a:lnTo>
                  <a:lnTo>
                    <a:pt x="1545" y="1747"/>
                  </a:lnTo>
                  <a:lnTo>
                    <a:pt x="1507" y="1775"/>
                  </a:lnTo>
                  <a:lnTo>
                    <a:pt x="1467" y="1800"/>
                  </a:lnTo>
                  <a:lnTo>
                    <a:pt x="1427" y="1823"/>
                  </a:lnTo>
                  <a:lnTo>
                    <a:pt x="1386" y="1845"/>
                  </a:lnTo>
                  <a:lnTo>
                    <a:pt x="1343" y="1864"/>
                  </a:lnTo>
                  <a:lnTo>
                    <a:pt x="1299" y="1881"/>
                  </a:lnTo>
                  <a:lnTo>
                    <a:pt x="1254" y="1896"/>
                  </a:lnTo>
                  <a:lnTo>
                    <a:pt x="1208" y="1910"/>
                  </a:lnTo>
                  <a:lnTo>
                    <a:pt x="1161" y="1920"/>
                  </a:lnTo>
                  <a:lnTo>
                    <a:pt x="1114" y="1929"/>
                  </a:lnTo>
                  <a:lnTo>
                    <a:pt x="1066" y="1935"/>
                  </a:lnTo>
                  <a:lnTo>
                    <a:pt x="1017" y="1939"/>
                  </a:lnTo>
                  <a:lnTo>
                    <a:pt x="967" y="1940"/>
                  </a:lnTo>
                  <a:lnTo>
                    <a:pt x="917" y="1939"/>
                  </a:lnTo>
                  <a:lnTo>
                    <a:pt x="868" y="1935"/>
                  </a:lnTo>
                  <a:lnTo>
                    <a:pt x="821" y="1929"/>
                  </a:lnTo>
                  <a:lnTo>
                    <a:pt x="773" y="1920"/>
                  </a:lnTo>
                  <a:lnTo>
                    <a:pt x="727" y="1910"/>
                  </a:lnTo>
                  <a:lnTo>
                    <a:pt x="680" y="1896"/>
                  </a:lnTo>
                  <a:lnTo>
                    <a:pt x="635" y="1881"/>
                  </a:lnTo>
                  <a:lnTo>
                    <a:pt x="592" y="1864"/>
                  </a:lnTo>
                  <a:lnTo>
                    <a:pt x="549" y="1845"/>
                  </a:lnTo>
                  <a:lnTo>
                    <a:pt x="508" y="1823"/>
                  </a:lnTo>
                  <a:lnTo>
                    <a:pt x="466" y="1800"/>
                  </a:lnTo>
                  <a:lnTo>
                    <a:pt x="427" y="1775"/>
                  </a:lnTo>
                  <a:lnTo>
                    <a:pt x="390" y="1747"/>
                  </a:lnTo>
                  <a:lnTo>
                    <a:pt x="354" y="1718"/>
                  </a:lnTo>
                  <a:lnTo>
                    <a:pt x="317" y="1688"/>
                  </a:lnTo>
                  <a:lnTo>
                    <a:pt x="285" y="1656"/>
                  </a:lnTo>
                  <a:lnTo>
                    <a:pt x="252" y="1622"/>
                  </a:lnTo>
                  <a:lnTo>
                    <a:pt x="222" y="1587"/>
                  </a:lnTo>
                  <a:lnTo>
                    <a:pt x="193" y="1550"/>
                  </a:lnTo>
                  <a:lnTo>
                    <a:pt x="166" y="1513"/>
                  </a:lnTo>
                  <a:lnTo>
                    <a:pt x="141" y="1473"/>
                  </a:lnTo>
                  <a:lnTo>
                    <a:pt x="117" y="1432"/>
                  </a:lnTo>
                  <a:lnTo>
                    <a:pt x="96" y="1391"/>
                  </a:lnTo>
                  <a:lnTo>
                    <a:pt x="77" y="1347"/>
                  </a:lnTo>
                  <a:lnTo>
                    <a:pt x="59" y="1303"/>
                  </a:lnTo>
                  <a:lnTo>
                    <a:pt x="44" y="1259"/>
                  </a:lnTo>
                  <a:lnTo>
                    <a:pt x="30" y="1213"/>
                  </a:lnTo>
                  <a:lnTo>
                    <a:pt x="20" y="1167"/>
                  </a:lnTo>
                  <a:lnTo>
                    <a:pt x="12" y="1119"/>
                  </a:lnTo>
                  <a:lnTo>
                    <a:pt x="5" y="1070"/>
                  </a:lnTo>
                  <a:lnTo>
                    <a:pt x="2" y="1021"/>
                  </a:lnTo>
                  <a:lnTo>
                    <a:pt x="0" y="971"/>
                  </a:lnTo>
                  <a:lnTo>
                    <a:pt x="2" y="921"/>
                  </a:lnTo>
                  <a:lnTo>
                    <a:pt x="5" y="872"/>
                  </a:lnTo>
                  <a:lnTo>
                    <a:pt x="12" y="823"/>
                  </a:lnTo>
                  <a:lnTo>
                    <a:pt x="20" y="776"/>
                  </a:lnTo>
                  <a:lnTo>
                    <a:pt x="30" y="729"/>
                  </a:lnTo>
                  <a:lnTo>
                    <a:pt x="44" y="683"/>
                  </a:lnTo>
                  <a:lnTo>
                    <a:pt x="59" y="638"/>
                  </a:lnTo>
                  <a:lnTo>
                    <a:pt x="77" y="594"/>
                  </a:lnTo>
                  <a:lnTo>
                    <a:pt x="96" y="551"/>
                  </a:lnTo>
                  <a:lnTo>
                    <a:pt x="117" y="509"/>
                  </a:lnTo>
                  <a:lnTo>
                    <a:pt x="141" y="469"/>
                  </a:lnTo>
                  <a:lnTo>
                    <a:pt x="166" y="430"/>
                  </a:lnTo>
                  <a:lnTo>
                    <a:pt x="193" y="391"/>
                  </a:lnTo>
                  <a:lnTo>
                    <a:pt x="222" y="355"/>
                  </a:lnTo>
                  <a:lnTo>
                    <a:pt x="252" y="320"/>
                  </a:lnTo>
                  <a:lnTo>
                    <a:pt x="285" y="286"/>
                  </a:lnTo>
                  <a:lnTo>
                    <a:pt x="317" y="253"/>
                  </a:lnTo>
                  <a:lnTo>
                    <a:pt x="354" y="223"/>
                  </a:lnTo>
                  <a:lnTo>
                    <a:pt x="390" y="194"/>
                  </a:lnTo>
                  <a:lnTo>
                    <a:pt x="427" y="167"/>
                  </a:lnTo>
                  <a:lnTo>
                    <a:pt x="466" y="142"/>
                  </a:lnTo>
                  <a:lnTo>
                    <a:pt x="508" y="118"/>
                  </a:lnTo>
                  <a:lnTo>
                    <a:pt x="549" y="96"/>
                  </a:lnTo>
                  <a:lnTo>
                    <a:pt x="592" y="76"/>
                  </a:lnTo>
                  <a:lnTo>
                    <a:pt x="635" y="59"/>
                  </a:lnTo>
                  <a:lnTo>
                    <a:pt x="680" y="44"/>
                  </a:lnTo>
                  <a:lnTo>
                    <a:pt x="727" y="31"/>
                  </a:lnTo>
                  <a:lnTo>
                    <a:pt x="773" y="20"/>
                  </a:lnTo>
                  <a:lnTo>
                    <a:pt x="821" y="11"/>
                  </a:lnTo>
                  <a:lnTo>
                    <a:pt x="868" y="5"/>
                  </a:lnTo>
                  <a:lnTo>
                    <a:pt x="917" y="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50" name="Freeform 147"/>
            <p:cNvSpPr>
              <a:spLocks/>
            </p:cNvSpPr>
            <p:nvPr/>
          </p:nvSpPr>
          <p:spPr bwMode="auto">
            <a:xfrm>
              <a:off x="348" y="2435"/>
              <a:ext cx="475" cy="476"/>
            </a:xfrm>
            <a:custGeom>
              <a:avLst/>
              <a:gdLst>
                <a:gd name="T0" fmla="*/ 1 w 1898"/>
                <a:gd name="T1" fmla="*/ 0 h 1902"/>
                <a:gd name="T2" fmla="*/ 1 w 1898"/>
                <a:gd name="T3" fmla="*/ 0 h 1902"/>
                <a:gd name="T4" fmla="*/ 1 w 1898"/>
                <a:gd name="T5" fmla="*/ 0 h 1902"/>
                <a:gd name="T6" fmla="*/ 2 w 1898"/>
                <a:gd name="T7" fmla="*/ 0 h 1902"/>
                <a:gd name="T8" fmla="*/ 2 w 1898"/>
                <a:gd name="T9" fmla="*/ 0 h 1902"/>
                <a:gd name="T10" fmla="*/ 2 w 1898"/>
                <a:gd name="T11" fmla="*/ 0 h 1902"/>
                <a:gd name="T12" fmla="*/ 2 w 1898"/>
                <a:gd name="T13" fmla="*/ 1 h 1902"/>
                <a:gd name="T14" fmla="*/ 2 w 1898"/>
                <a:gd name="T15" fmla="*/ 1 h 1902"/>
                <a:gd name="T16" fmla="*/ 2 w 1898"/>
                <a:gd name="T17" fmla="*/ 1 h 1902"/>
                <a:gd name="T18" fmla="*/ 2 w 1898"/>
                <a:gd name="T19" fmla="*/ 1 h 1902"/>
                <a:gd name="T20" fmla="*/ 2 w 1898"/>
                <a:gd name="T21" fmla="*/ 1 h 1902"/>
                <a:gd name="T22" fmla="*/ 2 w 1898"/>
                <a:gd name="T23" fmla="*/ 1 h 1902"/>
                <a:gd name="T24" fmla="*/ 2 w 1898"/>
                <a:gd name="T25" fmla="*/ 1 h 1902"/>
                <a:gd name="T26" fmla="*/ 2 w 1898"/>
                <a:gd name="T27" fmla="*/ 1 h 1902"/>
                <a:gd name="T28" fmla="*/ 2 w 1898"/>
                <a:gd name="T29" fmla="*/ 2 h 1902"/>
                <a:gd name="T30" fmla="*/ 2 w 1898"/>
                <a:gd name="T31" fmla="*/ 2 h 1902"/>
                <a:gd name="T32" fmla="*/ 2 w 1898"/>
                <a:gd name="T33" fmla="*/ 2 h 1902"/>
                <a:gd name="T34" fmla="*/ 2 w 1898"/>
                <a:gd name="T35" fmla="*/ 2 h 1902"/>
                <a:gd name="T36" fmla="*/ 1 w 1898"/>
                <a:gd name="T37" fmla="*/ 2 h 1902"/>
                <a:gd name="T38" fmla="*/ 1 w 1898"/>
                <a:gd name="T39" fmla="*/ 2 h 1902"/>
                <a:gd name="T40" fmla="*/ 1 w 1898"/>
                <a:gd name="T41" fmla="*/ 2 h 1902"/>
                <a:gd name="T42" fmla="*/ 1 w 1898"/>
                <a:gd name="T43" fmla="*/ 2 h 1902"/>
                <a:gd name="T44" fmla="*/ 1 w 1898"/>
                <a:gd name="T45" fmla="*/ 2 h 1902"/>
                <a:gd name="T46" fmla="*/ 1 w 1898"/>
                <a:gd name="T47" fmla="*/ 2 h 1902"/>
                <a:gd name="T48" fmla="*/ 1 w 1898"/>
                <a:gd name="T49" fmla="*/ 2 h 1902"/>
                <a:gd name="T50" fmla="*/ 1 w 1898"/>
                <a:gd name="T51" fmla="*/ 2 h 1902"/>
                <a:gd name="T52" fmla="*/ 0 w 1898"/>
                <a:gd name="T53" fmla="*/ 2 h 1902"/>
                <a:gd name="T54" fmla="*/ 0 w 1898"/>
                <a:gd name="T55" fmla="*/ 2 h 1902"/>
                <a:gd name="T56" fmla="*/ 0 w 1898"/>
                <a:gd name="T57" fmla="*/ 2 h 1902"/>
                <a:gd name="T58" fmla="*/ 0 w 1898"/>
                <a:gd name="T59" fmla="*/ 1 h 1902"/>
                <a:gd name="T60" fmla="*/ 0 w 1898"/>
                <a:gd name="T61" fmla="*/ 1 h 1902"/>
                <a:gd name="T62" fmla="*/ 0 w 1898"/>
                <a:gd name="T63" fmla="*/ 1 h 1902"/>
                <a:gd name="T64" fmla="*/ 0 w 1898"/>
                <a:gd name="T65" fmla="*/ 1 h 1902"/>
                <a:gd name="T66" fmla="*/ 0 w 1898"/>
                <a:gd name="T67" fmla="*/ 1 h 1902"/>
                <a:gd name="T68" fmla="*/ 0 w 1898"/>
                <a:gd name="T69" fmla="*/ 1 h 1902"/>
                <a:gd name="T70" fmla="*/ 0 w 1898"/>
                <a:gd name="T71" fmla="*/ 1 h 1902"/>
                <a:gd name="T72" fmla="*/ 0 w 1898"/>
                <a:gd name="T73" fmla="*/ 1 h 1902"/>
                <a:gd name="T74" fmla="*/ 0 w 1898"/>
                <a:gd name="T75" fmla="*/ 0 h 1902"/>
                <a:gd name="T76" fmla="*/ 1 w 1898"/>
                <a:gd name="T77" fmla="*/ 0 h 1902"/>
                <a:gd name="T78" fmla="*/ 1 w 1898"/>
                <a:gd name="T79" fmla="*/ 0 h 1902"/>
                <a:gd name="T80" fmla="*/ 1 w 1898"/>
                <a:gd name="T81" fmla="*/ 0 h 1902"/>
                <a:gd name="T82" fmla="*/ 1 w 1898"/>
                <a:gd name="T83" fmla="*/ 0 h 1902"/>
                <a:gd name="T84" fmla="*/ 1 w 1898"/>
                <a:gd name="T85" fmla="*/ 0 h 19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98"/>
                <a:gd name="T130" fmla="*/ 0 h 1902"/>
                <a:gd name="T131" fmla="*/ 1898 w 1898"/>
                <a:gd name="T132" fmla="*/ 1902 h 19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98" h="1902">
                  <a:moveTo>
                    <a:pt x="950" y="0"/>
                  </a:moveTo>
                  <a:lnTo>
                    <a:pt x="999" y="1"/>
                  </a:lnTo>
                  <a:lnTo>
                    <a:pt x="1046" y="5"/>
                  </a:lnTo>
                  <a:lnTo>
                    <a:pt x="1094" y="11"/>
                  </a:lnTo>
                  <a:lnTo>
                    <a:pt x="1141" y="19"/>
                  </a:lnTo>
                  <a:lnTo>
                    <a:pt x="1187" y="30"/>
                  </a:lnTo>
                  <a:lnTo>
                    <a:pt x="1232" y="42"/>
                  </a:lnTo>
                  <a:lnTo>
                    <a:pt x="1275" y="57"/>
                  </a:lnTo>
                  <a:lnTo>
                    <a:pt x="1319" y="75"/>
                  </a:lnTo>
                  <a:lnTo>
                    <a:pt x="1361" y="94"/>
                  </a:lnTo>
                  <a:lnTo>
                    <a:pt x="1402" y="115"/>
                  </a:lnTo>
                  <a:lnTo>
                    <a:pt x="1441" y="138"/>
                  </a:lnTo>
                  <a:lnTo>
                    <a:pt x="1480" y="163"/>
                  </a:lnTo>
                  <a:lnTo>
                    <a:pt x="1517" y="189"/>
                  </a:lnTo>
                  <a:lnTo>
                    <a:pt x="1552" y="218"/>
                  </a:lnTo>
                  <a:lnTo>
                    <a:pt x="1587" y="248"/>
                  </a:lnTo>
                  <a:lnTo>
                    <a:pt x="1620" y="279"/>
                  </a:lnTo>
                  <a:lnTo>
                    <a:pt x="1651" y="312"/>
                  </a:lnTo>
                  <a:lnTo>
                    <a:pt x="1681" y="347"/>
                  </a:lnTo>
                  <a:lnTo>
                    <a:pt x="1710" y="382"/>
                  </a:lnTo>
                  <a:lnTo>
                    <a:pt x="1736" y="420"/>
                  </a:lnTo>
                  <a:lnTo>
                    <a:pt x="1760" y="458"/>
                  </a:lnTo>
                  <a:lnTo>
                    <a:pt x="1784" y="499"/>
                  </a:lnTo>
                  <a:lnTo>
                    <a:pt x="1804" y="539"/>
                  </a:lnTo>
                  <a:lnTo>
                    <a:pt x="1824" y="581"/>
                  </a:lnTo>
                  <a:lnTo>
                    <a:pt x="1840" y="625"/>
                  </a:lnTo>
                  <a:lnTo>
                    <a:pt x="1855" y="669"/>
                  </a:lnTo>
                  <a:lnTo>
                    <a:pt x="1868" y="714"/>
                  </a:lnTo>
                  <a:lnTo>
                    <a:pt x="1879" y="759"/>
                  </a:lnTo>
                  <a:lnTo>
                    <a:pt x="1887" y="807"/>
                  </a:lnTo>
                  <a:lnTo>
                    <a:pt x="1893" y="854"/>
                  </a:lnTo>
                  <a:lnTo>
                    <a:pt x="1897" y="902"/>
                  </a:lnTo>
                  <a:lnTo>
                    <a:pt x="1898" y="951"/>
                  </a:lnTo>
                  <a:lnTo>
                    <a:pt x="1897" y="1000"/>
                  </a:lnTo>
                  <a:lnTo>
                    <a:pt x="1893" y="1047"/>
                  </a:lnTo>
                  <a:lnTo>
                    <a:pt x="1887" y="1095"/>
                  </a:lnTo>
                  <a:lnTo>
                    <a:pt x="1879" y="1143"/>
                  </a:lnTo>
                  <a:lnTo>
                    <a:pt x="1868" y="1188"/>
                  </a:lnTo>
                  <a:lnTo>
                    <a:pt x="1855" y="1233"/>
                  </a:lnTo>
                  <a:lnTo>
                    <a:pt x="1840" y="1277"/>
                  </a:lnTo>
                  <a:lnTo>
                    <a:pt x="1824" y="1321"/>
                  </a:lnTo>
                  <a:lnTo>
                    <a:pt x="1804" y="1363"/>
                  </a:lnTo>
                  <a:lnTo>
                    <a:pt x="1784" y="1403"/>
                  </a:lnTo>
                  <a:lnTo>
                    <a:pt x="1760" y="1444"/>
                  </a:lnTo>
                  <a:lnTo>
                    <a:pt x="1736" y="1482"/>
                  </a:lnTo>
                  <a:lnTo>
                    <a:pt x="1710" y="1520"/>
                  </a:lnTo>
                  <a:lnTo>
                    <a:pt x="1681" y="1555"/>
                  </a:lnTo>
                  <a:lnTo>
                    <a:pt x="1651" y="1590"/>
                  </a:lnTo>
                  <a:lnTo>
                    <a:pt x="1620" y="1623"/>
                  </a:lnTo>
                  <a:lnTo>
                    <a:pt x="1587" y="1654"/>
                  </a:lnTo>
                  <a:lnTo>
                    <a:pt x="1552" y="1684"/>
                  </a:lnTo>
                  <a:lnTo>
                    <a:pt x="1517" y="1713"/>
                  </a:lnTo>
                  <a:lnTo>
                    <a:pt x="1480" y="1739"/>
                  </a:lnTo>
                  <a:lnTo>
                    <a:pt x="1441" y="1764"/>
                  </a:lnTo>
                  <a:lnTo>
                    <a:pt x="1402" y="1787"/>
                  </a:lnTo>
                  <a:lnTo>
                    <a:pt x="1361" y="1808"/>
                  </a:lnTo>
                  <a:lnTo>
                    <a:pt x="1319" y="1827"/>
                  </a:lnTo>
                  <a:lnTo>
                    <a:pt x="1275" y="1845"/>
                  </a:lnTo>
                  <a:lnTo>
                    <a:pt x="1232" y="1860"/>
                  </a:lnTo>
                  <a:lnTo>
                    <a:pt x="1187" y="1872"/>
                  </a:lnTo>
                  <a:lnTo>
                    <a:pt x="1141" y="1883"/>
                  </a:lnTo>
                  <a:lnTo>
                    <a:pt x="1094" y="1891"/>
                  </a:lnTo>
                  <a:lnTo>
                    <a:pt x="1046" y="1897"/>
                  </a:lnTo>
                  <a:lnTo>
                    <a:pt x="999" y="1901"/>
                  </a:lnTo>
                  <a:lnTo>
                    <a:pt x="950" y="1902"/>
                  </a:lnTo>
                  <a:lnTo>
                    <a:pt x="901" y="1901"/>
                  </a:lnTo>
                  <a:lnTo>
                    <a:pt x="853" y="1897"/>
                  </a:lnTo>
                  <a:lnTo>
                    <a:pt x="806" y="1891"/>
                  </a:lnTo>
                  <a:lnTo>
                    <a:pt x="759" y="1883"/>
                  </a:lnTo>
                  <a:lnTo>
                    <a:pt x="713" y="1872"/>
                  </a:lnTo>
                  <a:lnTo>
                    <a:pt x="668" y="1860"/>
                  </a:lnTo>
                  <a:lnTo>
                    <a:pt x="624" y="1845"/>
                  </a:lnTo>
                  <a:lnTo>
                    <a:pt x="582" y="1827"/>
                  </a:lnTo>
                  <a:lnTo>
                    <a:pt x="539" y="1808"/>
                  </a:lnTo>
                  <a:lnTo>
                    <a:pt x="498" y="1787"/>
                  </a:lnTo>
                  <a:lnTo>
                    <a:pt x="459" y="1764"/>
                  </a:lnTo>
                  <a:lnTo>
                    <a:pt x="420" y="1739"/>
                  </a:lnTo>
                  <a:lnTo>
                    <a:pt x="382" y="1713"/>
                  </a:lnTo>
                  <a:lnTo>
                    <a:pt x="347" y="1684"/>
                  </a:lnTo>
                  <a:lnTo>
                    <a:pt x="312" y="1654"/>
                  </a:lnTo>
                  <a:lnTo>
                    <a:pt x="280" y="1623"/>
                  </a:lnTo>
                  <a:lnTo>
                    <a:pt x="247" y="1590"/>
                  </a:lnTo>
                  <a:lnTo>
                    <a:pt x="218" y="1555"/>
                  </a:lnTo>
                  <a:lnTo>
                    <a:pt x="190" y="1520"/>
                  </a:lnTo>
                  <a:lnTo>
                    <a:pt x="163" y="1482"/>
                  </a:lnTo>
                  <a:lnTo>
                    <a:pt x="138" y="1444"/>
                  </a:lnTo>
                  <a:lnTo>
                    <a:pt x="116" y="1403"/>
                  </a:lnTo>
                  <a:lnTo>
                    <a:pt x="94" y="1363"/>
                  </a:lnTo>
                  <a:lnTo>
                    <a:pt x="76" y="1321"/>
                  </a:lnTo>
                  <a:lnTo>
                    <a:pt x="58" y="1277"/>
                  </a:lnTo>
                  <a:lnTo>
                    <a:pt x="43" y="1233"/>
                  </a:lnTo>
                  <a:lnTo>
                    <a:pt x="30" y="1188"/>
                  </a:lnTo>
                  <a:lnTo>
                    <a:pt x="19" y="1143"/>
                  </a:lnTo>
                  <a:lnTo>
                    <a:pt x="12" y="1095"/>
                  </a:lnTo>
                  <a:lnTo>
                    <a:pt x="5" y="1047"/>
                  </a:lnTo>
                  <a:lnTo>
                    <a:pt x="2" y="1000"/>
                  </a:lnTo>
                  <a:lnTo>
                    <a:pt x="0" y="951"/>
                  </a:lnTo>
                  <a:lnTo>
                    <a:pt x="2" y="902"/>
                  </a:lnTo>
                  <a:lnTo>
                    <a:pt x="5" y="854"/>
                  </a:lnTo>
                  <a:lnTo>
                    <a:pt x="12" y="807"/>
                  </a:lnTo>
                  <a:lnTo>
                    <a:pt x="19" y="759"/>
                  </a:lnTo>
                  <a:lnTo>
                    <a:pt x="30" y="714"/>
                  </a:lnTo>
                  <a:lnTo>
                    <a:pt x="43" y="669"/>
                  </a:lnTo>
                  <a:lnTo>
                    <a:pt x="58" y="625"/>
                  </a:lnTo>
                  <a:lnTo>
                    <a:pt x="76" y="581"/>
                  </a:lnTo>
                  <a:lnTo>
                    <a:pt x="94" y="539"/>
                  </a:lnTo>
                  <a:lnTo>
                    <a:pt x="116" y="499"/>
                  </a:lnTo>
                  <a:lnTo>
                    <a:pt x="138" y="458"/>
                  </a:lnTo>
                  <a:lnTo>
                    <a:pt x="163" y="420"/>
                  </a:lnTo>
                  <a:lnTo>
                    <a:pt x="190" y="382"/>
                  </a:lnTo>
                  <a:lnTo>
                    <a:pt x="218" y="347"/>
                  </a:lnTo>
                  <a:lnTo>
                    <a:pt x="247" y="312"/>
                  </a:lnTo>
                  <a:lnTo>
                    <a:pt x="280" y="279"/>
                  </a:lnTo>
                  <a:lnTo>
                    <a:pt x="312" y="248"/>
                  </a:lnTo>
                  <a:lnTo>
                    <a:pt x="347" y="218"/>
                  </a:lnTo>
                  <a:lnTo>
                    <a:pt x="382" y="189"/>
                  </a:lnTo>
                  <a:lnTo>
                    <a:pt x="420" y="163"/>
                  </a:lnTo>
                  <a:lnTo>
                    <a:pt x="459" y="138"/>
                  </a:lnTo>
                  <a:lnTo>
                    <a:pt x="498" y="115"/>
                  </a:lnTo>
                  <a:lnTo>
                    <a:pt x="539" y="94"/>
                  </a:lnTo>
                  <a:lnTo>
                    <a:pt x="582" y="75"/>
                  </a:lnTo>
                  <a:lnTo>
                    <a:pt x="624" y="57"/>
                  </a:lnTo>
                  <a:lnTo>
                    <a:pt x="668" y="42"/>
                  </a:lnTo>
                  <a:lnTo>
                    <a:pt x="713" y="30"/>
                  </a:lnTo>
                  <a:lnTo>
                    <a:pt x="759" y="19"/>
                  </a:lnTo>
                  <a:lnTo>
                    <a:pt x="806" y="11"/>
                  </a:lnTo>
                  <a:lnTo>
                    <a:pt x="853" y="5"/>
                  </a:lnTo>
                  <a:lnTo>
                    <a:pt x="901" y="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51" name="Freeform 148"/>
            <p:cNvSpPr>
              <a:spLocks/>
            </p:cNvSpPr>
            <p:nvPr/>
          </p:nvSpPr>
          <p:spPr bwMode="auto">
            <a:xfrm>
              <a:off x="351" y="2438"/>
              <a:ext cx="465" cy="467"/>
            </a:xfrm>
            <a:custGeom>
              <a:avLst/>
              <a:gdLst>
                <a:gd name="T0" fmla="*/ 1 w 1863"/>
                <a:gd name="T1" fmla="*/ 0 h 1869"/>
                <a:gd name="T2" fmla="*/ 1 w 1863"/>
                <a:gd name="T3" fmla="*/ 0 h 1869"/>
                <a:gd name="T4" fmla="*/ 1 w 1863"/>
                <a:gd name="T5" fmla="*/ 0 h 1869"/>
                <a:gd name="T6" fmla="*/ 1 w 1863"/>
                <a:gd name="T7" fmla="*/ 0 h 1869"/>
                <a:gd name="T8" fmla="*/ 1 w 1863"/>
                <a:gd name="T9" fmla="*/ 0 h 1869"/>
                <a:gd name="T10" fmla="*/ 1 w 1863"/>
                <a:gd name="T11" fmla="*/ 0 h 1869"/>
                <a:gd name="T12" fmla="*/ 1 w 1863"/>
                <a:gd name="T13" fmla="*/ 0 h 1869"/>
                <a:gd name="T14" fmla="*/ 2 w 1863"/>
                <a:gd name="T15" fmla="*/ 0 h 1869"/>
                <a:gd name="T16" fmla="*/ 2 w 1863"/>
                <a:gd name="T17" fmla="*/ 0 h 1869"/>
                <a:gd name="T18" fmla="*/ 2 w 1863"/>
                <a:gd name="T19" fmla="*/ 1 h 1869"/>
                <a:gd name="T20" fmla="*/ 2 w 1863"/>
                <a:gd name="T21" fmla="*/ 1 h 1869"/>
                <a:gd name="T22" fmla="*/ 2 w 1863"/>
                <a:gd name="T23" fmla="*/ 1 h 1869"/>
                <a:gd name="T24" fmla="*/ 2 w 1863"/>
                <a:gd name="T25" fmla="*/ 1 h 1869"/>
                <a:gd name="T26" fmla="*/ 2 w 1863"/>
                <a:gd name="T27" fmla="*/ 1 h 1869"/>
                <a:gd name="T28" fmla="*/ 1 w 1863"/>
                <a:gd name="T29" fmla="*/ 1 h 1869"/>
                <a:gd name="T30" fmla="*/ 1 w 1863"/>
                <a:gd name="T31" fmla="*/ 1 h 1869"/>
                <a:gd name="T32" fmla="*/ 1 w 1863"/>
                <a:gd name="T33" fmla="*/ 1 h 1869"/>
                <a:gd name="T34" fmla="*/ 1 w 1863"/>
                <a:gd name="T35" fmla="*/ 2 h 1869"/>
                <a:gd name="T36" fmla="*/ 1 w 1863"/>
                <a:gd name="T37" fmla="*/ 2 h 1869"/>
                <a:gd name="T38" fmla="*/ 1 w 1863"/>
                <a:gd name="T39" fmla="*/ 2 h 1869"/>
                <a:gd name="T40" fmla="*/ 1 w 1863"/>
                <a:gd name="T41" fmla="*/ 2 h 1869"/>
                <a:gd name="T42" fmla="*/ 1 w 1863"/>
                <a:gd name="T43" fmla="*/ 2 h 1869"/>
                <a:gd name="T44" fmla="*/ 1 w 1863"/>
                <a:gd name="T45" fmla="*/ 2 h 1869"/>
                <a:gd name="T46" fmla="*/ 0 w 1863"/>
                <a:gd name="T47" fmla="*/ 2 h 1869"/>
                <a:gd name="T48" fmla="*/ 0 w 1863"/>
                <a:gd name="T49" fmla="*/ 2 h 1869"/>
                <a:gd name="T50" fmla="*/ 0 w 1863"/>
                <a:gd name="T51" fmla="*/ 1 h 1869"/>
                <a:gd name="T52" fmla="*/ 0 w 1863"/>
                <a:gd name="T53" fmla="*/ 1 h 1869"/>
                <a:gd name="T54" fmla="*/ 0 w 1863"/>
                <a:gd name="T55" fmla="*/ 1 h 1869"/>
                <a:gd name="T56" fmla="*/ 0 w 1863"/>
                <a:gd name="T57" fmla="*/ 1 h 1869"/>
                <a:gd name="T58" fmla="*/ 0 w 1863"/>
                <a:gd name="T59" fmla="*/ 1 h 1869"/>
                <a:gd name="T60" fmla="*/ 0 w 1863"/>
                <a:gd name="T61" fmla="*/ 1 h 1869"/>
                <a:gd name="T62" fmla="*/ 0 w 1863"/>
                <a:gd name="T63" fmla="*/ 1 h 1869"/>
                <a:gd name="T64" fmla="*/ 0 w 1863"/>
                <a:gd name="T65" fmla="*/ 1 h 1869"/>
                <a:gd name="T66" fmla="*/ 0 w 1863"/>
                <a:gd name="T67" fmla="*/ 1 h 1869"/>
                <a:gd name="T68" fmla="*/ 0 w 1863"/>
                <a:gd name="T69" fmla="*/ 0 h 1869"/>
                <a:gd name="T70" fmla="*/ 0 w 1863"/>
                <a:gd name="T71" fmla="*/ 0 h 1869"/>
                <a:gd name="T72" fmla="*/ 0 w 1863"/>
                <a:gd name="T73" fmla="*/ 0 h 1869"/>
                <a:gd name="T74" fmla="*/ 0 w 1863"/>
                <a:gd name="T75" fmla="*/ 0 h 1869"/>
                <a:gd name="T76" fmla="*/ 0 w 1863"/>
                <a:gd name="T77" fmla="*/ 0 h 1869"/>
                <a:gd name="T78" fmla="*/ 0 w 1863"/>
                <a:gd name="T79" fmla="*/ 0 h 1869"/>
                <a:gd name="T80" fmla="*/ 0 w 1863"/>
                <a:gd name="T81" fmla="*/ 0 h 1869"/>
                <a:gd name="T82" fmla="*/ 1 w 1863"/>
                <a:gd name="T83" fmla="*/ 0 h 1869"/>
                <a:gd name="T84" fmla="*/ 1 w 1863"/>
                <a:gd name="T85" fmla="*/ 0 h 1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3"/>
                <a:gd name="T130" fmla="*/ 0 h 1869"/>
                <a:gd name="T131" fmla="*/ 1863 w 1863"/>
                <a:gd name="T132" fmla="*/ 1869 h 1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3" h="1869">
                  <a:moveTo>
                    <a:pt x="934" y="0"/>
                  </a:moveTo>
                  <a:lnTo>
                    <a:pt x="981" y="1"/>
                  </a:lnTo>
                  <a:lnTo>
                    <a:pt x="1029" y="5"/>
                  </a:lnTo>
                  <a:lnTo>
                    <a:pt x="1075" y="11"/>
                  </a:lnTo>
                  <a:lnTo>
                    <a:pt x="1120" y="19"/>
                  </a:lnTo>
                  <a:lnTo>
                    <a:pt x="1165" y="30"/>
                  </a:lnTo>
                  <a:lnTo>
                    <a:pt x="1209" y="43"/>
                  </a:lnTo>
                  <a:lnTo>
                    <a:pt x="1253" y="56"/>
                  </a:lnTo>
                  <a:lnTo>
                    <a:pt x="1294" y="74"/>
                  </a:lnTo>
                  <a:lnTo>
                    <a:pt x="1336" y="93"/>
                  </a:lnTo>
                  <a:lnTo>
                    <a:pt x="1376" y="113"/>
                  </a:lnTo>
                  <a:lnTo>
                    <a:pt x="1415" y="135"/>
                  </a:lnTo>
                  <a:lnTo>
                    <a:pt x="1453" y="160"/>
                  </a:lnTo>
                  <a:lnTo>
                    <a:pt x="1490" y="186"/>
                  </a:lnTo>
                  <a:lnTo>
                    <a:pt x="1525" y="214"/>
                  </a:lnTo>
                  <a:lnTo>
                    <a:pt x="1559" y="243"/>
                  </a:lnTo>
                  <a:lnTo>
                    <a:pt x="1590" y="275"/>
                  </a:lnTo>
                  <a:lnTo>
                    <a:pt x="1621" y="307"/>
                  </a:lnTo>
                  <a:lnTo>
                    <a:pt x="1650" y="341"/>
                  </a:lnTo>
                  <a:lnTo>
                    <a:pt x="1678" y="376"/>
                  </a:lnTo>
                  <a:lnTo>
                    <a:pt x="1704" y="412"/>
                  </a:lnTo>
                  <a:lnTo>
                    <a:pt x="1728" y="450"/>
                  </a:lnTo>
                  <a:lnTo>
                    <a:pt x="1750" y="490"/>
                  </a:lnTo>
                  <a:lnTo>
                    <a:pt x="1771" y="530"/>
                  </a:lnTo>
                  <a:lnTo>
                    <a:pt x="1790" y="572"/>
                  </a:lnTo>
                  <a:lnTo>
                    <a:pt x="1807" y="613"/>
                  </a:lnTo>
                  <a:lnTo>
                    <a:pt x="1822" y="657"/>
                  </a:lnTo>
                  <a:lnTo>
                    <a:pt x="1834" y="701"/>
                  </a:lnTo>
                  <a:lnTo>
                    <a:pt x="1844" y="746"/>
                  </a:lnTo>
                  <a:lnTo>
                    <a:pt x="1852" y="792"/>
                  </a:lnTo>
                  <a:lnTo>
                    <a:pt x="1858" y="838"/>
                  </a:lnTo>
                  <a:lnTo>
                    <a:pt x="1862" y="886"/>
                  </a:lnTo>
                  <a:lnTo>
                    <a:pt x="1863" y="934"/>
                  </a:lnTo>
                  <a:lnTo>
                    <a:pt x="1862" y="981"/>
                  </a:lnTo>
                  <a:lnTo>
                    <a:pt x="1858" y="1029"/>
                  </a:lnTo>
                  <a:lnTo>
                    <a:pt x="1852" y="1075"/>
                  </a:lnTo>
                  <a:lnTo>
                    <a:pt x="1844" y="1122"/>
                  </a:lnTo>
                  <a:lnTo>
                    <a:pt x="1834" y="1167"/>
                  </a:lnTo>
                  <a:lnTo>
                    <a:pt x="1822" y="1211"/>
                  </a:lnTo>
                  <a:lnTo>
                    <a:pt x="1807" y="1255"/>
                  </a:lnTo>
                  <a:lnTo>
                    <a:pt x="1790" y="1297"/>
                  </a:lnTo>
                  <a:lnTo>
                    <a:pt x="1771" y="1339"/>
                  </a:lnTo>
                  <a:lnTo>
                    <a:pt x="1750" y="1379"/>
                  </a:lnTo>
                  <a:lnTo>
                    <a:pt x="1728" y="1417"/>
                  </a:lnTo>
                  <a:lnTo>
                    <a:pt x="1704" y="1456"/>
                  </a:lnTo>
                  <a:lnTo>
                    <a:pt x="1678" y="1493"/>
                  </a:lnTo>
                  <a:lnTo>
                    <a:pt x="1650" y="1528"/>
                  </a:lnTo>
                  <a:lnTo>
                    <a:pt x="1621" y="1562"/>
                  </a:lnTo>
                  <a:lnTo>
                    <a:pt x="1590" y="1594"/>
                  </a:lnTo>
                  <a:lnTo>
                    <a:pt x="1559" y="1626"/>
                  </a:lnTo>
                  <a:lnTo>
                    <a:pt x="1525" y="1654"/>
                  </a:lnTo>
                  <a:lnTo>
                    <a:pt x="1490" y="1683"/>
                  </a:lnTo>
                  <a:lnTo>
                    <a:pt x="1453" y="1708"/>
                  </a:lnTo>
                  <a:lnTo>
                    <a:pt x="1415" y="1733"/>
                  </a:lnTo>
                  <a:lnTo>
                    <a:pt x="1376" y="1756"/>
                  </a:lnTo>
                  <a:lnTo>
                    <a:pt x="1336" y="1776"/>
                  </a:lnTo>
                  <a:lnTo>
                    <a:pt x="1294" y="1795"/>
                  </a:lnTo>
                  <a:lnTo>
                    <a:pt x="1253" y="1812"/>
                  </a:lnTo>
                  <a:lnTo>
                    <a:pt x="1209" y="1826"/>
                  </a:lnTo>
                  <a:lnTo>
                    <a:pt x="1165" y="1839"/>
                  </a:lnTo>
                  <a:lnTo>
                    <a:pt x="1120" y="1850"/>
                  </a:lnTo>
                  <a:lnTo>
                    <a:pt x="1075" y="1857"/>
                  </a:lnTo>
                  <a:lnTo>
                    <a:pt x="1029" y="1864"/>
                  </a:lnTo>
                  <a:lnTo>
                    <a:pt x="981" y="1867"/>
                  </a:lnTo>
                  <a:lnTo>
                    <a:pt x="934" y="1869"/>
                  </a:lnTo>
                  <a:lnTo>
                    <a:pt x="886" y="1867"/>
                  </a:lnTo>
                  <a:lnTo>
                    <a:pt x="838" y="1864"/>
                  </a:lnTo>
                  <a:lnTo>
                    <a:pt x="792" y="1857"/>
                  </a:lnTo>
                  <a:lnTo>
                    <a:pt x="746" y="1850"/>
                  </a:lnTo>
                  <a:lnTo>
                    <a:pt x="701" y="1839"/>
                  </a:lnTo>
                  <a:lnTo>
                    <a:pt x="657" y="1826"/>
                  </a:lnTo>
                  <a:lnTo>
                    <a:pt x="613" y="1812"/>
                  </a:lnTo>
                  <a:lnTo>
                    <a:pt x="570" y="1795"/>
                  </a:lnTo>
                  <a:lnTo>
                    <a:pt x="529" y="1776"/>
                  </a:lnTo>
                  <a:lnTo>
                    <a:pt x="489" y="1756"/>
                  </a:lnTo>
                  <a:lnTo>
                    <a:pt x="450" y="1733"/>
                  </a:lnTo>
                  <a:lnTo>
                    <a:pt x="412" y="1708"/>
                  </a:lnTo>
                  <a:lnTo>
                    <a:pt x="375" y="1683"/>
                  </a:lnTo>
                  <a:lnTo>
                    <a:pt x="340" y="1654"/>
                  </a:lnTo>
                  <a:lnTo>
                    <a:pt x="306" y="1626"/>
                  </a:lnTo>
                  <a:lnTo>
                    <a:pt x="273" y="1594"/>
                  </a:lnTo>
                  <a:lnTo>
                    <a:pt x="243" y="1562"/>
                  </a:lnTo>
                  <a:lnTo>
                    <a:pt x="213" y="1528"/>
                  </a:lnTo>
                  <a:lnTo>
                    <a:pt x="186" y="1493"/>
                  </a:lnTo>
                  <a:lnTo>
                    <a:pt x="159" y="1456"/>
                  </a:lnTo>
                  <a:lnTo>
                    <a:pt x="136" y="1417"/>
                  </a:lnTo>
                  <a:lnTo>
                    <a:pt x="113" y="1379"/>
                  </a:lnTo>
                  <a:lnTo>
                    <a:pt x="93" y="1339"/>
                  </a:lnTo>
                  <a:lnTo>
                    <a:pt x="74" y="1297"/>
                  </a:lnTo>
                  <a:lnTo>
                    <a:pt x="57" y="1255"/>
                  </a:lnTo>
                  <a:lnTo>
                    <a:pt x="43" y="1211"/>
                  </a:lnTo>
                  <a:lnTo>
                    <a:pt x="29" y="1167"/>
                  </a:lnTo>
                  <a:lnTo>
                    <a:pt x="19" y="1122"/>
                  </a:lnTo>
                  <a:lnTo>
                    <a:pt x="12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4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2" y="792"/>
                  </a:lnTo>
                  <a:lnTo>
                    <a:pt x="19" y="746"/>
                  </a:lnTo>
                  <a:lnTo>
                    <a:pt x="29" y="701"/>
                  </a:lnTo>
                  <a:lnTo>
                    <a:pt x="43" y="657"/>
                  </a:lnTo>
                  <a:lnTo>
                    <a:pt x="57" y="613"/>
                  </a:lnTo>
                  <a:lnTo>
                    <a:pt x="74" y="572"/>
                  </a:lnTo>
                  <a:lnTo>
                    <a:pt x="93" y="530"/>
                  </a:lnTo>
                  <a:lnTo>
                    <a:pt x="113" y="490"/>
                  </a:lnTo>
                  <a:lnTo>
                    <a:pt x="136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1"/>
                  </a:lnTo>
                  <a:lnTo>
                    <a:pt x="243" y="307"/>
                  </a:lnTo>
                  <a:lnTo>
                    <a:pt x="273" y="275"/>
                  </a:lnTo>
                  <a:lnTo>
                    <a:pt x="306" y="243"/>
                  </a:lnTo>
                  <a:lnTo>
                    <a:pt x="340" y="214"/>
                  </a:lnTo>
                  <a:lnTo>
                    <a:pt x="375" y="186"/>
                  </a:lnTo>
                  <a:lnTo>
                    <a:pt x="412" y="160"/>
                  </a:lnTo>
                  <a:lnTo>
                    <a:pt x="450" y="135"/>
                  </a:lnTo>
                  <a:lnTo>
                    <a:pt x="489" y="113"/>
                  </a:lnTo>
                  <a:lnTo>
                    <a:pt x="529" y="93"/>
                  </a:lnTo>
                  <a:lnTo>
                    <a:pt x="570" y="74"/>
                  </a:lnTo>
                  <a:lnTo>
                    <a:pt x="613" y="56"/>
                  </a:lnTo>
                  <a:lnTo>
                    <a:pt x="657" y="43"/>
                  </a:lnTo>
                  <a:lnTo>
                    <a:pt x="701" y="30"/>
                  </a:lnTo>
                  <a:lnTo>
                    <a:pt x="746" y="19"/>
                  </a:lnTo>
                  <a:lnTo>
                    <a:pt x="792" y="11"/>
                  </a:lnTo>
                  <a:lnTo>
                    <a:pt x="838" y="5"/>
                  </a:lnTo>
                  <a:lnTo>
                    <a:pt x="886" y="1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00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52" name="Freeform 149"/>
            <p:cNvSpPr>
              <a:spLocks/>
            </p:cNvSpPr>
            <p:nvPr/>
          </p:nvSpPr>
          <p:spPr bwMode="auto">
            <a:xfrm>
              <a:off x="353" y="2441"/>
              <a:ext cx="457" cy="458"/>
            </a:xfrm>
            <a:custGeom>
              <a:avLst/>
              <a:gdLst>
                <a:gd name="T0" fmla="*/ 1 w 1828"/>
                <a:gd name="T1" fmla="*/ 0 h 1834"/>
                <a:gd name="T2" fmla="*/ 1 w 1828"/>
                <a:gd name="T3" fmla="*/ 0 h 1834"/>
                <a:gd name="T4" fmla="*/ 1 w 1828"/>
                <a:gd name="T5" fmla="*/ 0 h 1834"/>
                <a:gd name="T6" fmla="*/ 2 w 1828"/>
                <a:gd name="T7" fmla="*/ 0 h 1834"/>
                <a:gd name="T8" fmla="*/ 2 w 1828"/>
                <a:gd name="T9" fmla="*/ 0 h 1834"/>
                <a:gd name="T10" fmla="*/ 2 w 1828"/>
                <a:gd name="T11" fmla="*/ 0 h 1834"/>
                <a:gd name="T12" fmla="*/ 2 w 1828"/>
                <a:gd name="T13" fmla="*/ 0 h 1834"/>
                <a:gd name="T14" fmla="*/ 2 w 1828"/>
                <a:gd name="T15" fmla="*/ 0 h 1834"/>
                <a:gd name="T16" fmla="*/ 2 w 1828"/>
                <a:gd name="T17" fmla="*/ 0 h 1834"/>
                <a:gd name="T18" fmla="*/ 2 w 1828"/>
                <a:gd name="T19" fmla="*/ 1 h 1834"/>
                <a:gd name="T20" fmla="*/ 2 w 1828"/>
                <a:gd name="T21" fmla="*/ 1 h 1834"/>
                <a:gd name="T22" fmla="*/ 2 w 1828"/>
                <a:gd name="T23" fmla="*/ 1 h 1834"/>
                <a:gd name="T24" fmla="*/ 2 w 1828"/>
                <a:gd name="T25" fmla="*/ 1 h 1834"/>
                <a:gd name="T26" fmla="*/ 2 w 1828"/>
                <a:gd name="T27" fmla="*/ 1 h 1834"/>
                <a:gd name="T28" fmla="*/ 2 w 1828"/>
                <a:gd name="T29" fmla="*/ 1 h 1834"/>
                <a:gd name="T30" fmla="*/ 2 w 1828"/>
                <a:gd name="T31" fmla="*/ 1 h 1834"/>
                <a:gd name="T32" fmla="*/ 2 w 1828"/>
                <a:gd name="T33" fmla="*/ 1 h 1834"/>
                <a:gd name="T34" fmla="*/ 2 w 1828"/>
                <a:gd name="T35" fmla="*/ 1 h 1834"/>
                <a:gd name="T36" fmla="*/ 1 w 1828"/>
                <a:gd name="T37" fmla="*/ 2 h 1834"/>
                <a:gd name="T38" fmla="*/ 1 w 1828"/>
                <a:gd name="T39" fmla="*/ 2 h 1834"/>
                <a:gd name="T40" fmla="*/ 1 w 1828"/>
                <a:gd name="T41" fmla="*/ 2 h 1834"/>
                <a:gd name="T42" fmla="*/ 1 w 1828"/>
                <a:gd name="T43" fmla="*/ 2 h 1834"/>
                <a:gd name="T44" fmla="*/ 1 w 1828"/>
                <a:gd name="T45" fmla="*/ 2 h 1834"/>
                <a:gd name="T46" fmla="*/ 1 w 1828"/>
                <a:gd name="T47" fmla="*/ 2 h 1834"/>
                <a:gd name="T48" fmla="*/ 1 w 1828"/>
                <a:gd name="T49" fmla="*/ 2 h 1834"/>
                <a:gd name="T50" fmla="*/ 1 w 1828"/>
                <a:gd name="T51" fmla="*/ 1 h 1834"/>
                <a:gd name="T52" fmla="*/ 0 w 1828"/>
                <a:gd name="T53" fmla="*/ 1 h 1834"/>
                <a:gd name="T54" fmla="*/ 0 w 1828"/>
                <a:gd name="T55" fmla="*/ 1 h 1834"/>
                <a:gd name="T56" fmla="*/ 0 w 1828"/>
                <a:gd name="T57" fmla="*/ 1 h 1834"/>
                <a:gd name="T58" fmla="*/ 0 w 1828"/>
                <a:gd name="T59" fmla="*/ 1 h 1834"/>
                <a:gd name="T60" fmla="*/ 0 w 1828"/>
                <a:gd name="T61" fmla="*/ 1 h 1834"/>
                <a:gd name="T62" fmla="*/ 0 w 1828"/>
                <a:gd name="T63" fmla="*/ 1 h 1834"/>
                <a:gd name="T64" fmla="*/ 0 w 1828"/>
                <a:gd name="T65" fmla="*/ 1 h 1834"/>
                <a:gd name="T66" fmla="*/ 0 w 1828"/>
                <a:gd name="T67" fmla="*/ 1 h 1834"/>
                <a:gd name="T68" fmla="*/ 0 w 1828"/>
                <a:gd name="T69" fmla="*/ 0 h 1834"/>
                <a:gd name="T70" fmla="*/ 0 w 1828"/>
                <a:gd name="T71" fmla="*/ 0 h 1834"/>
                <a:gd name="T72" fmla="*/ 0 w 1828"/>
                <a:gd name="T73" fmla="*/ 0 h 1834"/>
                <a:gd name="T74" fmla="*/ 0 w 1828"/>
                <a:gd name="T75" fmla="*/ 0 h 1834"/>
                <a:gd name="T76" fmla="*/ 1 w 1828"/>
                <a:gd name="T77" fmla="*/ 0 h 1834"/>
                <a:gd name="T78" fmla="*/ 1 w 1828"/>
                <a:gd name="T79" fmla="*/ 0 h 1834"/>
                <a:gd name="T80" fmla="*/ 1 w 1828"/>
                <a:gd name="T81" fmla="*/ 0 h 1834"/>
                <a:gd name="T82" fmla="*/ 1 w 1828"/>
                <a:gd name="T83" fmla="*/ 0 h 1834"/>
                <a:gd name="T84" fmla="*/ 1 w 1828"/>
                <a:gd name="T85" fmla="*/ 0 h 1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8"/>
                <a:gd name="T130" fmla="*/ 0 h 1834"/>
                <a:gd name="T131" fmla="*/ 1828 w 1828"/>
                <a:gd name="T132" fmla="*/ 1834 h 1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8" h="1834">
                  <a:moveTo>
                    <a:pt x="916" y="0"/>
                  </a:moveTo>
                  <a:lnTo>
                    <a:pt x="963" y="2"/>
                  </a:lnTo>
                  <a:lnTo>
                    <a:pt x="1010" y="5"/>
                  </a:lnTo>
                  <a:lnTo>
                    <a:pt x="1055" y="10"/>
                  </a:lnTo>
                  <a:lnTo>
                    <a:pt x="1100" y="19"/>
                  </a:lnTo>
                  <a:lnTo>
                    <a:pt x="1144" y="29"/>
                  </a:lnTo>
                  <a:lnTo>
                    <a:pt x="1188" y="42"/>
                  </a:lnTo>
                  <a:lnTo>
                    <a:pt x="1230" y="57"/>
                  </a:lnTo>
                  <a:lnTo>
                    <a:pt x="1271" y="73"/>
                  </a:lnTo>
                  <a:lnTo>
                    <a:pt x="1312" y="91"/>
                  </a:lnTo>
                  <a:lnTo>
                    <a:pt x="1350" y="112"/>
                  </a:lnTo>
                  <a:lnTo>
                    <a:pt x="1389" y="133"/>
                  </a:lnTo>
                  <a:lnTo>
                    <a:pt x="1426" y="157"/>
                  </a:lnTo>
                  <a:lnTo>
                    <a:pt x="1462" y="183"/>
                  </a:lnTo>
                  <a:lnTo>
                    <a:pt x="1496" y="211"/>
                  </a:lnTo>
                  <a:lnTo>
                    <a:pt x="1530" y="240"/>
                  </a:lnTo>
                  <a:lnTo>
                    <a:pt x="1561" y="270"/>
                  </a:lnTo>
                  <a:lnTo>
                    <a:pt x="1591" y="301"/>
                  </a:lnTo>
                  <a:lnTo>
                    <a:pt x="1620" y="335"/>
                  </a:lnTo>
                  <a:lnTo>
                    <a:pt x="1647" y="370"/>
                  </a:lnTo>
                  <a:lnTo>
                    <a:pt x="1672" y="405"/>
                  </a:lnTo>
                  <a:lnTo>
                    <a:pt x="1696" y="443"/>
                  </a:lnTo>
                  <a:lnTo>
                    <a:pt x="1717" y="482"/>
                  </a:lnTo>
                  <a:lnTo>
                    <a:pt x="1737" y="520"/>
                  </a:lnTo>
                  <a:lnTo>
                    <a:pt x="1756" y="562"/>
                  </a:lnTo>
                  <a:lnTo>
                    <a:pt x="1772" y="603"/>
                  </a:lnTo>
                  <a:lnTo>
                    <a:pt x="1786" y="646"/>
                  </a:lnTo>
                  <a:lnTo>
                    <a:pt x="1799" y="688"/>
                  </a:lnTo>
                  <a:lnTo>
                    <a:pt x="1809" y="733"/>
                  </a:lnTo>
                  <a:lnTo>
                    <a:pt x="1818" y="779"/>
                  </a:lnTo>
                  <a:lnTo>
                    <a:pt x="1823" y="824"/>
                  </a:lnTo>
                  <a:lnTo>
                    <a:pt x="1826" y="870"/>
                  </a:lnTo>
                  <a:lnTo>
                    <a:pt x="1828" y="918"/>
                  </a:lnTo>
                  <a:lnTo>
                    <a:pt x="1826" y="965"/>
                  </a:lnTo>
                  <a:lnTo>
                    <a:pt x="1823" y="1012"/>
                  </a:lnTo>
                  <a:lnTo>
                    <a:pt x="1818" y="1057"/>
                  </a:lnTo>
                  <a:lnTo>
                    <a:pt x="1809" y="1102"/>
                  </a:lnTo>
                  <a:lnTo>
                    <a:pt x="1799" y="1146"/>
                  </a:lnTo>
                  <a:lnTo>
                    <a:pt x="1786" y="1190"/>
                  </a:lnTo>
                  <a:lnTo>
                    <a:pt x="1772" y="1232"/>
                  </a:lnTo>
                  <a:lnTo>
                    <a:pt x="1756" y="1274"/>
                  </a:lnTo>
                  <a:lnTo>
                    <a:pt x="1737" y="1315"/>
                  </a:lnTo>
                  <a:lnTo>
                    <a:pt x="1717" y="1354"/>
                  </a:lnTo>
                  <a:lnTo>
                    <a:pt x="1696" y="1393"/>
                  </a:lnTo>
                  <a:lnTo>
                    <a:pt x="1672" y="1429"/>
                  </a:lnTo>
                  <a:lnTo>
                    <a:pt x="1647" y="1465"/>
                  </a:lnTo>
                  <a:lnTo>
                    <a:pt x="1620" y="1500"/>
                  </a:lnTo>
                  <a:lnTo>
                    <a:pt x="1591" y="1533"/>
                  </a:lnTo>
                  <a:lnTo>
                    <a:pt x="1561" y="1566"/>
                  </a:lnTo>
                  <a:lnTo>
                    <a:pt x="1530" y="1596"/>
                  </a:lnTo>
                  <a:lnTo>
                    <a:pt x="1496" y="1625"/>
                  </a:lnTo>
                  <a:lnTo>
                    <a:pt x="1462" y="1652"/>
                  </a:lnTo>
                  <a:lnTo>
                    <a:pt x="1426" y="1677"/>
                  </a:lnTo>
                  <a:lnTo>
                    <a:pt x="1389" y="1701"/>
                  </a:lnTo>
                  <a:lnTo>
                    <a:pt x="1350" y="1724"/>
                  </a:lnTo>
                  <a:lnTo>
                    <a:pt x="1312" y="1744"/>
                  </a:lnTo>
                  <a:lnTo>
                    <a:pt x="1271" y="1761"/>
                  </a:lnTo>
                  <a:lnTo>
                    <a:pt x="1230" y="1779"/>
                  </a:lnTo>
                  <a:lnTo>
                    <a:pt x="1188" y="1792"/>
                  </a:lnTo>
                  <a:lnTo>
                    <a:pt x="1144" y="1805"/>
                  </a:lnTo>
                  <a:lnTo>
                    <a:pt x="1100" y="1815"/>
                  </a:lnTo>
                  <a:lnTo>
                    <a:pt x="1055" y="1824"/>
                  </a:lnTo>
                  <a:lnTo>
                    <a:pt x="1010" y="1829"/>
                  </a:lnTo>
                  <a:lnTo>
                    <a:pt x="963" y="1833"/>
                  </a:lnTo>
                  <a:lnTo>
                    <a:pt x="916" y="1834"/>
                  </a:lnTo>
                  <a:lnTo>
                    <a:pt x="868" y="1833"/>
                  </a:lnTo>
                  <a:lnTo>
                    <a:pt x="822" y="1829"/>
                  </a:lnTo>
                  <a:lnTo>
                    <a:pt x="777" y="1824"/>
                  </a:lnTo>
                  <a:lnTo>
                    <a:pt x="732" y="1815"/>
                  </a:lnTo>
                  <a:lnTo>
                    <a:pt x="688" y="1805"/>
                  </a:lnTo>
                  <a:lnTo>
                    <a:pt x="644" y="1792"/>
                  </a:lnTo>
                  <a:lnTo>
                    <a:pt x="601" y="1779"/>
                  </a:lnTo>
                  <a:lnTo>
                    <a:pt x="560" y="1761"/>
                  </a:lnTo>
                  <a:lnTo>
                    <a:pt x="519" y="1744"/>
                  </a:lnTo>
                  <a:lnTo>
                    <a:pt x="480" y="1724"/>
                  </a:lnTo>
                  <a:lnTo>
                    <a:pt x="441" y="1701"/>
                  </a:lnTo>
                  <a:lnTo>
                    <a:pt x="405" y="1677"/>
                  </a:lnTo>
                  <a:lnTo>
                    <a:pt x="368" y="1652"/>
                  </a:lnTo>
                  <a:lnTo>
                    <a:pt x="333" y="1625"/>
                  </a:lnTo>
                  <a:lnTo>
                    <a:pt x="301" y="1596"/>
                  </a:lnTo>
                  <a:lnTo>
                    <a:pt x="268" y="1566"/>
                  </a:lnTo>
                  <a:lnTo>
                    <a:pt x="238" y="1533"/>
                  </a:lnTo>
                  <a:lnTo>
                    <a:pt x="209" y="1500"/>
                  </a:lnTo>
                  <a:lnTo>
                    <a:pt x="182" y="1465"/>
                  </a:lnTo>
                  <a:lnTo>
                    <a:pt x="157" y="1429"/>
                  </a:lnTo>
                  <a:lnTo>
                    <a:pt x="133" y="1393"/>
                  </a:lnTo>
                  <a:lnTo>
                    <a:pt x="110" y="1354"/>
                  </a:lnTo>
                  <a:lnTo>
                    <a:pt x="90" y="1315"/>
                  </a:lnTo>
                  <a:lnTo>
                    <a:pt x="73" y="1274"/>
                  </a:lnTo>
                  <a:lnTo>
                    <a:pt x="55" y="1232"/>
                  </a:lnTo>
                  <a:lnTo>
                    <a:pt x="42" y="1190"/>
                  </a:lnTo>
                  <a:lnTo>
                    <a:pt x="29" y="1146"/>
                  </a:lnTo>
                  <a:lnTo>
                    <a:pt x="19" y="1102"/>
                  </a:lnTo>
                  <a:lnTo>
                    <a:pt x="10" y="1057"/>
                  </a:lnTo>
                  <a:lnTo>
                    <a:pt x="5" y="1012"/>
                  </a:lnTo>
                  <a:lnTo>
                    <a:pt x="1" y="965"/>
                  </a:lnTo>
                  <a:lnTo>
                    <a:pt x="0" y="918"/>
                  </a:lnTo>
                  <a:lnTo>
                    <a:pt x="1" y="870"/>
                  </a:lnTo>
                  <a:lnTo>
                    <a:pt x="5" y="824"/>
                  </a:lnTo>
                  <a:lnTo>
                    <a:pt x="10" y="779"/>
                  </a:lnTo>
                  <a:lnTo>
                    <a:pt x="19" y="733"/>
                  </a:lnTo>
                  <a:lnTo>
                    <a:pt x="29" y="688"/>
                  </a:lnTo>
                  <a:lnTo>
                    <a:pt x="42" y="646"/>
                  </a:lnTo>
                  <a:lnTo>
                    <a:pt x="55" y="603"/>
                  </a:lnTo>
                  <a:lnTo>
                    <a:pt x="73" y="562"/>
                  </a:lnTo>
                  <a:lnTo>
                    <a:pt x="90" y="520"/>
                  </a:lnTo>
                  <a:lnTo>
                    <a:pt x="110" y="482"/>
                  </a:lnTo>
                  <a:lnTo>
                    <a:pt x="133" y="443"/>
                  </a:lnTo>
                  <a:lnTo>
                    <a:pt x="157" y="405"/>
                  </a:lnTo>
                  <a:lnTo>
                    <a:pt x="182" y="370"/>
                  </a:lnTo>
                  <a:lnTo>
                    <a:pt x="209" y="335"/>
                  </a:lnTo>
                  <a:lnTo>
                    <a:pt x="238" y="301"/>
                  </a:lnTo>
                  <a:lnTo>
                    <a:pt x="268" y="270"/>
                  </a:lnTo>
                  <a:lnTo>
                    <a:pt x="301" y="240"/>
                  </a:lnTo>
                  <a:lnTo>
                    <a:pt x="333" y="211"/>
                  </a:lnTo>
                  <a:lnTo>
                    <a:pt x="368" y="183"/>
                  </a:lnTo>
                  <a:lnTo>
                    <a:pt x="405" y="157"/>
                  </a:lnTo>
                  <a:lnTo>
                    <a:pt x="441" y="133"/>
                  </a:lnTo>
                  <a:lnTo>
                    <a:pt x="480" y="112"/>
                  </a:lnTo>
                  <a:lnTo>
                    <a:pt x="519" y="91"/>
                  </a:lnTo>
                  <a:lnTo>
                    <a:pt x="560" y="73"/>
                  </a:lnTo>
                  <a:lnTo>
                    <a:pt x="601" y="57"/>
                  </a:lnTo>
                  <a:lnTo>
                    <a:pt x="644" y="42"/>
                  </a:lnTo>
                  <a:lnTo>
                    <a:pt x="688" y="29"/>
                  </a:lnTo>
                  <a:lnTo>
                    <a:pt x="732" y="19"/>
                  </a:lnTo>
                  <a:lnTo>
                    <a:pt x="777" y="10"/>
                  </a:lnTo>
                  <a:lnTo>
                    <a:pt x="822" y="5"/>
                  </a:lnTo>
                  <a:lnTo>
                    <a:pt x="868" y="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C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53" name="Freeform 150"/>
            <p:cNvSpPr>
              <a:spLocks/>
            </p:cNvSpPr>
            <p:nvPr/>
          </p:nvSpPr>
          <p:spPr bwMode="auto">
            <a:xfrm>
              <a:off x="356" y="2444"/>
              <a:ext cx="448" cy="450"/>
            </a:xfrm>
            <a:custGeom>
              <a:avLst/>
              <a:gdLst>
                <a:gd name="T0" fmla="*/ 1 w 1793"/>
                <a:gd name="T1" fmla="*/ 0 h 1798"/>
                <a:gd name="T2" fmla="*/ 1 w 1793"/>
                <a:gd name="T3" fmla="*/ 0 h 1798"/>
                <a:gd name="T4" fmla="*/ 1 w 1793"/>
                <a:gd name="T5" fmla="*/ 0 h 1798"/>
                <a:gd name="T6" fmla="*/ 1 w 1793"/>
                <a:gd name="T7" fmla="*/ 0 h 1798"/>
                <a:gd name="T8" fmla="*/ 1 w 1793"/>
                <a:gd name="T9" fmla="*/ 0 h 1798"/>
                <a:gd name="T10" fmla="*/ 1 w 1793"/>
                <a:gd name="T11" fmla="*/ 0 h 1798"/>
                <a:gd name="T12" fmla="*/ 1 w 1793"/>
                <a:gd name="T13" fmla="*/ 1 h 1798"/>
                <a:gd name="T14" fmla="*/ 1 w 1793"/>
                <a:gd name="T15" fmla="*/ 1 h 1798"/>
                <a:gd name="T16" fmla="*/ 2 w 1793"/>
                <a:gd name="T17" fmla="*/ 1 h 1798"/>
                <a:gd name="T18" fmla="*/ 2 w 1793"/>
                <a:gd name="T19" fmla="*/ 1 h 1798"/>
                <a:gd name="T20" fmla="*/ 2 w 1793"/>
                <a:gd name="T21" fmla="*/ 1 h 1798"/>
                <a:gd name="T22" fmla="*/ 2 w 1793"/>
                <a:gd name="T23" fmla="*/ 1 h 1798"/>
                <a:gd name="T24" fmla="*/ 2 w 1793"/>
                <a:gd name="T25" fmla="*/ 1 h 1798"/>
                <a:gd name="T26" fmla="*/ 1 w 1793"/>
                <a:gd name="T27" fmla="*/ 1 h 1798"/>
                <a:gd name="T28" fmla="*/ 1 w 1793"/>
                <a:gd name="T29" fmla="*/ 2 h 1798"/>
                <a:gd name="T30" fmla="*/ 1 w 1793"/>
                <a:gd name="T31" fmla="*/ 2 h 1798"/>
                <a:gd name="T32" fmla="*/ 1 w 1793"/>
                <a:gd name="T33" fmla="*/ 2 h 1798"/>
                <a:gd name="T34" fmla="*/ 1 w 1793"/>
                <a:gd name="T35" fmla="*/ 2 h 1798"/>
                <a:gd name="T36" fmla="*/ 1 w 1793"/>
                <a:gd name="T37" fmla="*/ 2 h 1798"/>
                <a:gd name="T38" fmla="*/ 1 w 1793"/>
                <a:gd name="T39" fmla="*/ 2 h 1798"/>
                <a:gd name="T40" fmla="*/ 1 w 1793"/>
                <a:gd name="T41" fmla="*/ 2 h 1798"/>
                <a:gd name="T42" fmla="*/ 1 w 1793"/>
                <a:gd name="T43" fmla="*/ 2 h 1798"/>
                <a:gd name="T44" fmla="*/ 1 w 1793"/>
                <a:gd name="T45" fmla="*/ 2 h 1798"/>
                <a:gd name="T46" fmla="*/ 0 w 1793"/>
                <a:gd name="T47" fmla="*/ 2 h 1798"/>
                <a:gd name="T48" fmla="*/ 0 w 1793"/>
                <a:gd name="T49" fmla="*/ 2 h 1798"/>
                <a:gd name="T50" fmla="*/ 0 w 1793"/>
                <a:gd name="T51" fmla="*/ 2 h 1798"/>
                <a:gd name="T52" fmla="*/ 0 w 1793"/>
                <a:gd name="T53" fmla="*/ 2 h 1798"/>
                <a:gd name="T54" fmla="*/ 0 w 1793"/>
                <a:gd name="T55" fmla="*/ 2 h 1798"/>
                <a:gd name="T56" fmla="*/ 0 w 1793"/>
                <a:gd name="T57" fmla="*/ 1 h 1798"/>
                <a:gd name="T58" fmla="*/ 0 w 1793"/>
                <a:gd name="T59" fmla="*/ 1 h 1798"/>
                <a:gd name="T60" fmla="*/ 0 w 1793"/>
                <a:gd name="T61" fmla="*/ 1 h 1798"/>
                <a:gd name="T62" fmla="*/ 0 w 1793"/>
                <a:gd name="T63" fmla="*/ 1 h 1798"/>
                <a:gd name="T64" fmla="*/ 0 w 1793"/>
                <a:gd name="T65" fmla="*/ 1 h 1798"/>
                <a:gd name="T66" fmla="*/ 0 w 1793"/>
                <a:gd name="T67" fmla="*/ 1 h 1798"/>
                <a:gd name="T68" fmla="*/ 0 w 1793"/>
                <a:gd name="T69" fmla="*/ 1 h 1798"/>
                <a:gd name="T70" fmla="*/ 0 w 1793"/>
                <a:gd name="T71" fmla="*/ 1 h 1798"/>
                <a:gd name="T72" fmla="*/ 0 w 1793"/>
                <a:gd name="T73" fmla="*/ 0 h 1798"/>
                <a:gd name="T74" fmla="*/ 0 w 1793"/>
                <a:gd name="T75" fmla="*/ 0 h 1798"/>
                <a:gd name="T76" fmla="*/ 0 w 1793"/>
                <a:gd name="T77" fmla="*/ 0 h 1798"/>
                <a:gd name="T78" fmla="*/ 0 w 1793"/>
                <a:gd name="T79" fmla="*/ 0 h 1798"/>
                <a:gd name="T80" fmla="*/ 0 w 1793"/>
                <a:gd name="T81" fmla="*/ 0 h 1798"/>
                <a:gd name="T82" fmla="*/ 1 w 1793"/>
                <a:gd name="T83" fmla="*/ 0 h 1798"/>
                <a:gd name="T84" fmla="*/ 1 w 1793"/>
                <a:gd name="T85" fmla="*/ 0 h 1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3"/>
                <a:gd name="T130" fmla="*/ 0 h 1798"/>
                <a:gd name="T131" fmla="*/ 1793 w 1793"/>
                <a:gd name="T132" fmla="*/ 1798 h 17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3" h="1798">
                  <a:moveTo>
                    <a:pt x="898" y="0"/>
                  </a:moveTo>
                  <a:lnTo>
                    <a:pt x="945" y="1"/>
                  </a:lnTo>
                  <a:lnTo>
                    <a:pt x="990" y="5"/>
                  </a:lnTo>
                  <a:lnTo>
                    <a:pt x="1035" y="10"/>
                  </a:lnTo>
                  <a:lnTo>
                    <a:pt x="1079" y="19"/>
                  </a:lnTo>
                  <a:lnTo>
                    <a:pt x="1121" y="29"/>
                  </a:lnTo>
                  <a:lnTo>
                    <a:pt x="1164" y="40"/>
                  </a:lnTo>
                  <a:lnTo>
                    <a:pt x="1205" y="55"/>
                  </a:lnTo>
                  <a:lnTo>
                    <a:pt x="1246" y="70"/>
                  </a:lnTo>
                  <a:lnTo>
                    <a:pt x="1285" y="89"/>
                  </a:lnTo>
                  <a:lnTo>
                    <a:pt x="1324" y="109"/>
                  </a:lnTo>
                  <a:lnTo>
                    <a:pt x="1362" y="130"/>
                  </a:lnTo>
                  <a:lnTo>
                    <a:pt x="1398" y="154"/>
                  </a:lnTo>
                  <a:lnTo>
                    <a:pt x="1433" y="179"/>
                  </a:lnTo>
                  <a:lnTo>
                    <a:pt x="1467" y="205"/>
                  </a:lnTo>
                  <a:lnTo>
                    <a:pt x="1499" y="234"/>
                  </a:lnTo>
                  <a:lnTo>
                    <a:pt x="1531" y="263"/>
                  </a:lnTo>
                  <a:lnTo>
                    <a:pt x="1560" y="294"/>
                  </a:lnTo>
                  <a:lnTo>
                    <a:pt x="1588" y="327"/>
                  </a:lnTo>
                  <a:lnTo>
                    <a:pt x="1615" y="361"/>
                  </a:lnTo>
                  <a:lnTo>
                    <a:pt x="1640" y="397"/>
                  </a:lnTo>
                  <a:lnTo>
                    <a:pt x="1664" y="433"/>
                  </a:lnTo>
                  <a:lnTo>
                    <a:pt x="1685" y="471"/>
                  </a:lnTo>
                  <a:lnTo>
                    <a:pt x="1705" y="510"/>
                  </a:lnTo>
                  <a:lnTo>
                    <a:pt x="1722" y="549"/>
                  </a:lnTo>
                  <a:lnTo>
                    <a:pt x="1739" y="590"/>
                  </a:lnTo>
                  <a:lnTo>
                    <a:pt x="1752" y="632"/>
                  </a:lnTo>
                  <a:lnTo>
                    <a:pt x="1765" y="674"/>
                  </a:lnTo>
                  <a:lnTo>
                    <a:pt x="1774" y="718"/>
                  </a:lnTo>
                  <a:lnTo>
                    <a:pt x="1783" y="762"/>
                  </a:lnTo>
                  <a:lnTo>
                    <a:pt x="1788" y="807"/>
                  </a:lnTo>
                  <a:lnTo>
                    <a:pt x="1791" y="852"/>
                  </a:lnTo>
                  <a:lnTo>
                    <a:pt x="1793" y="898"/>
                  </a:lnTo>
                  <a:lnTo>
                    <a:pt x="1791" y="945"/>
                  </a:lnTo>
                  <a:lnTo>
                    <a:pt x="1788" y="990"/>
                  </a:lnTo>
                  <a:lnTo>
                    <a:pt x="1783" y="1035"/>
                  </a:lnTo>
                  <a:lnTo>
                    <a:pt x="1774" y="1079"/>
                  </a:lnTo>
                  <a:lnTo>
                    <a:pt x="1765" y="1123"/>
                  </a:lnTo>
                  <a:lnTo>
                    <a:pt x="1752" y="1165"/>
                  </a:lnTo>
                  <a:lnTo>
                    <a:pt x="1739" y="1207"/>
                  </a:lnTo>
                  <a:lnTo>
                    <a:pt x="1722" y="1248"/>
                  </a:lnTo>
                  <a:lnTo>
                    <a:pt x="1705" y="1288"/>
                  </a:lnTo>
                  <a:lnTo>
                    <a:pt x="1685" y="1327"/>
                  </a:lnTo>
                  <a:lnTo>
                    <a:pt x="1664" y="1365"/>
                  </a:lnTo>
                  <a:lnTo>
                    <a:pt x="1640" y="1401"/>
                  </a:lnTo>
                  <a:lnTo>
                    <a:pt x="1615" y="1436"/>
                  </a:lnTo>
                  <a:lnTo>
                    <a:pt x="1588" y="1470"/>
                  </a:lnTo>
                  <a:lnTo>
                    <a:pt x="1560" y="1502"/>
                  </a:lnTo>
                  <a:lnTo>
                    <a:pt x="1531" y="1534"/>
                  </a:lnTo>
                  <a:lnTo>
                    <a:pt x="1499" y="1564"/>
                  </a:lnTo>
                  <a:lnTo>
                    <a:pt x="1467" y="1593"/>
                  </a:lnTo>
                  <a:lnTo>
                    <a:pt x="1433" y="1619"/>
                  </a:lnTo>
                  <a:lnTo>
                    <a:pt x="1398" y="1644"/>
                  </a:lnTo>
                  <a:lnTo>
                    <a:pt x="1362" y="1668"/>
                  </a:lnTo>
                  <a:lnTo>
                    <a:pt x="1324" y="1689"/>
                  </a:lnTo>
                  <a:lnTo>
                    <a:pt x="1285" y="1709"/>
                  </a:lnTo>
                  <a:lnTo>
                    <a:pt x="1246" y="1727"/>
                  </a:lnTo>
                  <a:lnTo>
                    <a:pt x="1205" y="1743"/>
                  </a:lnTo>
                  <a:lnTo>
                    <a:pt x="1164" y="1758"/>
                  </a:lnTo>
                  <a:lnTo>
                    <a:pt x="1121" y="1769"/>
                  </a:lnTo>
                  <a:lnTo>
                    <a:pt x="1079" y="1779"/>
                  </a:lnTo>
                  <a:lnTo>
                    <a:pt x="1035" y="1788"/>
                  </a:lnTo>
                  <a:lnTo>
                    <a:pt x="990" y="1793"/>
                  </a:lnTo>
                  <a:lnTo>
                    <a:pt x="945" y="1797"/>
                  </a:lnTo>
                  <a:lnTo>
                    <a:pt x="898" y="1798"/>
                  </a:lnTo>
                  <a:lnTo>
                    <a:pt x="852" y="1797"/>
                  </a:lnTo>
                  <a:lnTo>
                    <a:pt x="807" y="1793"/>
                  </a:lnTo>
                  <a:lnTo>
                    <a:pt x="762" y="1788"/>
                  </a:lnTo>
                  <a:lnTo>
                    <a:pt x="718" y="1779"/>
                  </a:lnTo>
                  <a:lnTo>
                    <a:pt x="674" y="1769"/>
                  </a:lnTo>
                  <a:lnTo>
                    <a:pt x="631" y="1758"/>
                  </a:lnTo>
                  <a:lnTo>
                    <a:pt x="590" y="1743"/>
                  </a:lnTo>
                  <a:lnTo>
                    <a:pt x="549" y="1727"/>
                  </a:lnTo>
                  <a:lnTo>
                    <a:pt x="510" y="1709"/>
                  </a:lnTo>
                  <a:lnTo>
                    <a:pt x="471" y="1689"/>
                  </a:lnTo>
                  <a:lnTo>
                    <a:pt x="434" y="1668"/>
                  </a:lnTo>
                  <a:lnTo>
                    <a:pt x="397" y="1644"/>
                  </a:lnTo>
                  <a:lnTo>
                    <a:pt x="361" y="1619"/>
                  </a:lnTo>
                  <a:lnTo>
                    <a:pt x="327" y="1593"/>
                  </a:lnTo>
                  <a:lnTo>
                    <a:pt x="295" y="1564"/>
                  </a:lnTo>
                  <a:lnTo>
                    <a:pt x="263" y="1534"/>
                  </a:lnTo>
                  <a:lnTo>
                    <a:pt x="234" y="1502"/>
                  </a:lnTo>
                  <a:lnTo>
                    <a:pt x="206" y="1470"/>
                  </a:lnTo>
                  <a:lnTo>
                    <a:pt x="179" y="1436"/>
                  </a:lnTo>
                  <a:lnTo>
                    <a:pt x="154" y="1401"/>
                  </a:lnTo>
                  <a:lnTo>
                    <a:pt x="130" y="1365"/>
                  </a:lnTo>
                  <a:lnTo>
                    <a:pt x="109" y="1327"/>
                  </a:lnTo>
                  <a:lnTo>
                    <a:pt x="89" y="1288"/>
                  </a:lnTo>
                  <a:lnTo>
                    <a:pt x="70" y="1248"/>
                  </a:lnTo>
                  <a:lnTo>
                    <a:pt x="55" y="1207"/>
                  </a:lnTo>
                  <a:lnTo>
                    <a:pt x="40" y="1165"/>
                  </a:lnTo>
                  <a:lnTo>
                    <a:pt x="29" y="1123"/>
                  </a:lnTo>
                  <a:lnTo>
                    <a:pt x="19" y="1079"/>
                  </a:lnTo>
                  <a:lnTo>
                    <a:pt x="10" y="1035"/>
                  </a:lnTo>
                  <a:lnTo>
                    <a:pt x="5" y="990"/>
                  </a:lnTo>
                  <a:lnTo>
                    <a:pt x="1" y="945"/>
                  </a:lnTo>
                  <a:lnTo>
                    <a:pt x="0" y="898"/>
                  </a:lnTo>
                  <a:lnTo>
                    <a:pt x="1" y="852"/>
                  </a:lnTo>
                  <a:lnTo>
                    <a:pt x="5" y="807"/>
                  </a:lnTo>
                  <a:lnTo>
                    <a:pt x="10" y="762"/>
                  </a:lnTo>
                  <a:lnTo>
                    <a:pt x="19" y="718"/>
                  </a:lnTo>
                  <a:lnTo>
                    <a:pt x="29" y="674"/>
                  </a:lnTo>
                  <a:lnTo>
                    <a:pt x="40" y="632"/>
                  </a:lnTo>
                  <a:lnTo>
                    <a:pt x="55" y="590"/>
                  </a:lnTo>
                  <a:lnTo>
                    <a:pt x="70" y="549"/>
                  </a:lnTo>
                  <a:lnTo>
                    <a:pt x="89" y="510"/>
                  </a:lnTo>
                  <a:lnTo>
                    <a:pt x="109" y="471"/>
                  </a:lnTo>
                  <a:lnTo>
                    <a:pt x="130" y="433"/>
                  </a:lnTo>
                  <a:lnTo>
                    <a:pt x="154" y="397"/>
                  </a:lnTo>
                  <a:lnTo>
                    <a:pt x="179" y="361"/>
                  </a:lnTo>
                  <a:lnTo>
                    <a:pt x="206" y="327"/>
                  </a:lnTo>
                  <a:lnTo>
                    <a:pt x="234" y="294"/>
                  </a:lnTo>
                  <a:lnTo>
                    <a:pt x="263" y="263"/>
                  </a:lnTo>
                  <a:lnTo>
                    <a:pt x="295" y="234"/>
                  </a:lnTo>
                  <a:lnTo>
                    <a:pt x="327" y="205"/>
                  </a:lnTo>
                  <a:lnTo>
                    <a:pt x="361" y="179"/>
                  </a:lnTo>
                  <a:lnTo>
                    <a:pt x="397" y="154"/>
                  </a:lnTo>
                  <a:lnTo>
                    <a:pt x="434" y="130"/>
                  </a:lnTo>
                  <a:lnTo>
                    <a:pt x="471" y="109"/>
                  </a:lnTo>
                  <a:lnTo>
                    <a:pt x="510" y="89"/>
                  </a:lnTo>
                  <a:lnTo>
                    <a:pt x="549" y="70"/>
                  </a:lnTo>
                  <a:lnTo>
                    <a:pt x="590" y="55"/>
                  </a:lnTo>
                  <a:lnTo>
                    <a:pt x="631" y="40"/>
                  </a:lnTo>
                  <a:lnTo>
                    <a:pt x="674" y="29"/>
                  </a:lnTo>
                  <a:lnTo>
                    <a:pt x="718" y="19"/>
                  </a:lnTo>
                  <a:lnTo>
                    <a:pt x="762" y="10"/>
                  </a:lnTo>
                  <a:lnTo>
                    <a:pt x="807" y="5"/>
                  </a:lnTo>
                  <a:lnTo>
                    <a:pt x="852" y="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35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54" name="Freeform 151"/>
            <p:cNvSpPr>
              <a:spLocks/>
            </p:cNvSpPr>
            <p:nvPr/>
          </p:nvSpPr>
          <p:spPr bwMode="auto">
            <a:xfrm>
              <a:off x="358" y="2447"/>
              <a:ext cx="439" cy="441"/>
            </a:xfrm>
            <a:custGeom>
              <a:avLst/>
              <a:gdLst>
                <a:gd name="T0" fmla="*/ 1 w 1757"/>
                <a:gd name="T1" fmla="*/ 0 h 1762"/>
                <a:gd name="T2" fmla="*/ 1 w 1757"/>
                <a:gd name="T3" fmla="*/ 0 h 1762"/>
                <a:gd name="T4" fmla="*/ 1 w 1757"/>
                <a:gd name="T5" fmla="*/ 0 h 1762"/>
                <a:gd name="T6" fmla="*/ 1 w 1757"/>
                <a:gd name="T7" fmla="*/ 0 h 1762"/>
                <a:gd name="T8" fmla="*/ 1 w 1757"/>
                <a:gd name="T9" fmla="*/ 0 h 1762"/>
                <a:gd name="T10" fmla="*/ 1 w 1757"/>
                <a:gd name="T11" fmla="*/ 0 h 1762"/>
                <a:gd name="T12" fmla="*/ 1 w 1757"/>
                <a:gd name="T13" fmla="*/ 1 h 1762"/>
                <a:gd name="T14" fmla="*/ 1 w 1757"/>
                <a:gd name="T15" fmla="*/ 1 h 1762"/>
                <a:gd name="T16" fmla="*/ 2 w 1757"/>
                <a:gd name="T17" fmla="*/ 1 h 1762"/>
                <a:gd name="T18" fmla="*/ 2 w 1757"/>
                <a:gd name="T19" fmla="*/ 1 h 1762"/>
                <a:gd name="T20" fmla="*/ 2 w 1757"/>
                <a:gd name="T21" fmla="*/ 1 h 1762"/>
                <a:gd name="T22" fmla="*/ 2 w 1757"/>
                <a:gd name="T23" fmla="*/ 1 h 1762"/>
                <a:gd name="T24" fmla="*/ 2 w 1757"/>
                <a:gd name="T25" fmla="*/ 1 h 1762"/>
                <a:gd name="T26" fmla="*/ 1 w 1757"/>
                <a:gd name="T27" fmla="*/ 1 h 1762"/>
                <a:gd name="T28" fmla="*/ 1 w 1757"/>
                <a:gd name="T29" fmla="*/ 2 h 1762"/>
                <a:gd name="T30" fmla="*/ 1 w 1757"/>
                <a:gd name="T31" fmla="*/ 2 h 1762"/>
                <a:gd name="T32" fmla="*/ 1 w 1757"/>
                <a:gd name="T33" fmla="*/ 2 h 1762"/>
                <a:gd name="T34" fmla="*/ 1 w 1757"/>
                <a:gd name="T35" fmla="*/ 2 h 1762"/>
                <a:gd name="T36" fmla="*/ 1 w 1757"/>
                <a:gd name="T37" fmla="*/ 2 h 1762"/>
                <a:gd name="T38" fmla="*/ 1 w 1757"/>
                <a:gd name="T39" fmla="*/ 2 h 1762"/>
                <a:gd name="T40" fmla="*/ 1 w 1757"/>
                <a:gd name="T41" fmla="*/ 2 h 1762"/>
                <a:gd name="T42" fmla="*/ 1 w 1757"/>
                <a:gd name="T43" fmla="*/ 2 h 1762"/>
                <a:gd name="T44" fmla="*/ 1 w 1757"/>
                <a:gd name="T45" fmla="*/ 2 h 1762"/>
                <a:gd name="T46" fmla="*/ 0 w 1757"/>
                <a:gd name="T47" fmla="*/ 2 h 1762"/>
                <a:gd name="T48" fmla="*/ 0 w 1757"/>
                <a:gd name="T49" fmla="*/ 2 h 1762"/>
                <a:gd name="T50" fmla="*/ 0 w 1757"/>
                <a:gd name="T51" fmla="*/ 2 h 1762"/>
                <a:gd name="T52" fmla="*/ 0 w 1757"/>
                <a:gd name="T53" fmla="*/ 2 h 1762"/>
                <a:gd name="T54" fmla="*/ 0 w 1757"/>
                <a:gd name="T55" fmla="*/ 2 h 1762"/>
                <a:gd name="T56" fmla="*/ 0 w 1757"/>
                <a:gd name="T57" fmla="*/ 1 h 1762"/>
                <a:gd name="T58" fmla="*/ 0 w 1757"/>
                <a:gd name="T59" fmla="*/ 1 h 1762"/>
                <a:gd name="T60" fmla="*/ 0 w 1757"/>
                <a:gd name="T61" fmla="*/ 1 h 1762"/>
                <a:gd name="T62" fmla="*/ 0 w 1757"/>
                <a:gd name="T63" fmla="*/ 1 h 1762"/>
                <a:gd name="T64" fmla="*/ 0 w 1757"/>
                <a:gd name="T65" fmla="*/ 1 h 1762"/>
                <a:gd name="T66" fmla="*/ 0 w 1757"/>
                <a:gd name="T67" fmla="*/ 1 h 1762"/>
                <a:gd name="T68" fmla="*/ 0 w 1757"/>
                <a:gd name="T69" fmla="*/ 1 h 1762"/>
                <a:gd name="T70" fmla="*/ 0 w 1757"/>
                <a:gd name="T71" fmla="*/ 1 h 1762"/>
                <a:gd name="T72" fmla="*/ 0 w 1757"/>
                <a:gd name="T73" fmla="*/ 0 h 1762"/>
                <a:gd name="T74" fmla="*/ 0 w 1757"/>
                <a:gd name="T75" fmla="*/ 0 h 1762"/>
                <a:gd name="T76" fmla="*/ 0 w 1757"/>
                <a:gd name="T77" fmla="*/ 0 h 1762"/>
                <a:gd name="T78" fmla="*/ 0 w 1757"/>
                <a:gd name="T79" fmla="*/ 0 h 1762"/>
                <a:gd name="T80" fmla="*/ 0 w 1757"/>
                <a:gd name="T81" fmla="*/ 0 h 1762"/>
                <a:gd name="T82" fmla="*/ 1 w 1757"/>
                <a:gd name="T83" fmla="*/ 0 h 1762"/>
                <a:gd name="T84" fmla="*/ 1 w 1757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7"/>
                <a:gd name="T130" fmla="*/ 0 h 1762"/>
                <a:gd name="T131" fmla="*/ 1757 w 1757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7" h="1762">
                  <a:moveTo>
                    <a:pt x="879" y="0"/>
                  </a:moveTo>
                  <a:lnTo>
                    <a:pt x="925" y="1"/>
                  </a:lnTo>
                  <a:lnTo>
                    <a:pt x="970" y="5"/>
                  </a:lnTo>
                  <a:lnTo>
                    <a:pt x="1014" y="10"/>
                  </a:lnTo>
                  <a:lnTo>
                    <a:pt x="1056" y="18"/>
                  </a:lnTo>
                  <a:lnTo>
                    <a:pt x="1099" y="28"/>
                  </a:lnTo>
                  <a:lnTo>
                    <a:pt x="1140" y="40"/>
                  </a:lnTo>
                  <a:lnTo>
                    <a:pt x="1181" y="54"/>
                  </a:lnTo>
                  <a:lnTo>
                    <a:pt x="1221" y="69"/>
                  </a:lnTo>
                  <a:lnTo>
                    <a:pt x="1260" y="88"/>
                  </a:lnTo>
                  <a:lnTo>
                    <a:pt x="1298" y="107"/>
                  </a:lnTo>
                  <a:lnTo>
                    <a:pt x="1334" y="128"/>
                  </a:lnTo>
                  <a:lnTo>
                    <a:pt x="1370" y="151"/>
                  </a:lnTo>
                  <a:lnTo>
                    <a:pt x="1404" y="176"/>
                  </a:lnTo>
                  <a:lnTo>
                    <a:pt x="1438" y="202"/>
                  </a:lnTo>
                  <a:lnTo>
                    <a:pt x="1469" y="229"/>
                  </a:lnTo>
                  <a:lnTo>
                    <a:pt x="1501" y="258"/>
                  </a:lnTo>
                  <a:lnTo>
                    <a:pt x="1530" y="290"/>
                  </a:lnTo>
                  <a:lnTo>
                    <a:pt x="1557" y="322"/>
                  </a:lnTo>
                  <a:lnTo>
                    <a:pt x="1583" y="355"/>
                  </a:lnTo>
                  <a:lnTo>
                    <a:pt x="1607" y="390"/>
                  </a:lnTo>
                  <a:lnTo>
                    <a:pt x="1630" y="425"/>
                  </a:lnTo>
                  <a:lnTo>
                    <a:pt x="1651" y="463"/>
                  </a:lnTo>
                  <a:lnTo>
                    <a:pt x="1671" y="500"/>
                  </a:lnTo>
                  <a:lnTo>
                    <a:pt x="1689" y="539"/>
                  </a:lnTo>
                  <a:lnTo>
                    <a:pt x="1704" y="579"/>
                  </a:lnTo>
                  <a:lnTo>
                    <a:pt x="1717" y="621"/>
                  </a:lnTo>
                  <a:lnTo>
                    <a:pt x="1730" y="662"/>
                  </a:lnTo>
                  <a:lnTo>
                    <a:pt x="1740" y="704"/>
                  </a:lnTo>
                  <a:lnTo>
                    <a:pt x="1747" y="748"/>
                  </a:lnTo>
                  <a:lnTo>
                    <a:pt x="1752" y="792"/>
                  </a:lnTo>
                  <a:lnTo>
                    <a:pt x="1756" y="837"/>
                  </a:lnTo>
                  <a:lnTo>
                    <a:pt x="1757" y="882"/>
                  </a:lnTo>
                  <a:lnTo>
                    <a:pt x="1756" y="928"/>
                  </a:lnTo>
                  <a:lnTo>
                    <a:pt x="1752" y="973"/>
                  </a:lnTo>
                  <a:lnTo>
                    <a:pt x="1747" y="1017"/>
                  </a:lnTo>
                  <a:lnTo>
                    <a:pt x="1740" y="1059"/>
                  </a:lnTo>
                  <a:lnTo>
                    <a:pt x="1730" y="1102"/>
                  </a:lnTo>
                  <a:lnTo>
                    <a:pt x="1717" y="1143"/>
                  </a:lnTo>
                  <a:lnTo>
                    <a:pt x="1704" y="1184"/>
                  </a:lnTo>
                  <a:lnTo>
                    <a:pt x="1689" y="1225"/>
                  </a:lnTo>
                  <a:lnTo>
                    <a:pt x="1671" y="1263"/>
                  </a:lnTo>
                  <a:lnTo>
                    <a:pt x="1651" y="1301"/>
                  </a:lnTo>
                  <a:lnTo>
                    <a:pt x="1630" y="1339"/>
                  </a:lnTo>
                  <a:lnTo>
                    <a:pt x="1607" y="1374"/>
                  </a:lnTo>
                  <a:lnTo>
                    <a:pt x="1583" y="1409"/>
                  </a:lnTo>
                  <a:lnTo>
                    <a:pt x="1557" y="1441"/>
                  </a:lnTo>
                  <a:lnTo>
                    <a:pt x="1530" y="1474"/>
                  </a:lnTo>
                  <a:lnTo>
                    <a:pt x="1501" y="1504"/>
                  </a:lnTo>
                  <a:lnTo>
                    <a:pt x="1469" y="1533"/>
                  </a:lnTo>
                  <a:lnTo>
                    <a:pt x="1438" y="1560"/>
                  </a:lnTo>
                  <a:lnTo>
                    <a:pt x="1404" y="1587"/>
                  </a:lnTo>
                  <a:lnTo>
                    <a:pt x="1370" y="1612"/>
                  </a:lnTo>
                  <a:lnTo>
                    <a:pt x="1334" y="1634"/>
                  </a:lnTo>
                  <a:lnTo>
                    <a:pt x="1298" y="1656"/>
                  </a:lnTo>
                  <a:lnTo>
                    <a:pt x="1260" y="1676"/>
                  </a:lnTo>
                  <a:lnTo>
                    <a:pt x="1221" y="1693"/>
                  </a:lnTo>
                  <a:lnTo>
                    <a:pt x="1181" y="1708"/>
                  </a:lnTo>
                  <a:lnTo>
                    <a:pt x="1140" y="1722"/>
                  </a:lnTo>
                  <a:lnTo>
                    <a:pt x="1099" y="1735"/>
                  </a:lnTo>
                  <a:lnTo>
                    <a:pt x="1056" y="1745"/>
                  </a:lnTo>
                  <a:lnTo>
                    <a:pt x="1014" y="1752"/>
                  </a:lnTo>
                  <a:lnTo>
                    <a:pt x="970" y="1757"/>
                  </a:lnTo>
                  <a:lnTo>
                    <a:pt x="925" y="1761"/>
                  </a:lnTo>
                  <a:lnTo>
                    <a:pt x="879" y="1762"/>
                  </a:lnTo>
                  <a:lnTo>
                    <a:pt x="834" y="1761"/>
                  </a:lnTo>
                  <a:lnTo>
                    <a:pt x="789" y="1757"/>
                  </a:lnTo>
                  <a:lnTo>
                    <a:pt x="745" y="1752"/>
                  </a:lnTo>
                  <a:lnTo>
                    <a:pt x="703" y="1745"/>
                  </a:lnTo>
                  <a:lnTo>
                    <a:pt x="660" y="1735"/>
                  </a:lnTo>
                  <a:lnTo>
                    <a:pt x="619" y="1722"/>
                  </a:lnTo>
                  <a:lnTo>
                    <a:pt x="578" y="1708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4"/>
                  </a:lnTo>
                  <a:lnTo>
                    <a:pt x="389" y="1612"/>
                  </a:lnTo>
                  <a:lnTo>
                    <a:pt x="353" y="1587"/>
                  </a:lnTo>
                  <a:lnTo>
                    <a:pt x="321" y="1560"/>
                  </a:lnTo>
                  <a:lnTo>
                    <a:pt x="288" y="1533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1"/>
                  </a:lnTo>
                  <a:lnTo>
                    <a:pt x="176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1"/>
                  </a:lnTo>
                  <a:lnTo>
                    <a:pt x="87" y="1263"/>
                  </a:lnTo>
                  <a:lnTo>
                    <a:pt x="69" y="1225"/>
                  </a:lnTo>
                  <a:lnTo>
                    <a:pt x="54" y="1184"/>
                  </a:lnTo>
                  <a:lnTo>
                    <a:pt x="40" y="1143"/>
                  </a:lnTo>
                  <a:lnTo>
                    <a:pt x="28" y="1102"/>
                  </a:lnTo>
                  <a:lnTo>
                    <a:pt x="18" y="1059"/>
                  </a:lnTo>
                  <a:lnTo>
                    <a:pt x="10" y="1017"/>
                  </a:lnTo>
                  <a:lnTo>
                    <a:pt x="5" y="973"/>
                  </a:lnTo>
                  <a:lnTo>
                    <a:pt x="1" y="928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5" y="792"/>
                  </a:lnTo>
                  <a:lnTo>
                    <a:pt x="10" y="748"/>
                  </a:lnTo>
                  <a:lnTo>
                    <a:pt x="18" y="704"/>
                  </a:lnTo>
                  <a:lnTo>
                    <a:pt x="28" y="662"/>
                  </a:lnTo>
                  <a:lnTo>
                    <a:pt x="40" y="621"/>
                  </a:lnTo>
                  <a:lnTo>
                    <a:pt x="54" y="579"/>
                  </a:lnTo>
                  <a:lnTo>
                    <a:pt x="69" y="539"/>
                  </a:lnTo>
                  <a:lnTo>
                    <a:pt x="87" y="500"/>
                  </a:lnTo>
                  <a:lnTo>
                    <a:pt x="107" y="463"/>
                  </a:lnTo>
                  <a:lnTo>
                    <a:pt x="128" y="425"/>
                  </a:lnTo>
                  <a:lnTo>
                    <a:pt x="151" y="390"/>
                  </a:lnTo>
                  <a:lnTo>
                    <a:pt x="176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3" y="176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8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0" y="28"/>
                  </a:lnTo>
                  <a:lnTo>
                    <a:pt x="703" y="18"/>
                  </a:lnTo>
                  <a:lnTo>
                    <a:pt x="745" y="10"/>
                  </a:lnTo>
                  <a:lnTo>
                    <a:pt x="789" y="5"/>
                  </a:lnTo>
                  <a:lnTo>
                    <a:pt x="834" y="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55" name="Freeform 152"/>
            <p:cNvSpPr>
              <a:spLocks/>
            </p:cNvSpPr>
            <p:nvPr/>
          </p:nvSpPr>
          <p:spPr bwMode="auto">
            <a:xfrm>
              <a:off x="360" y="2450"/>
              <a:ext cx="431" cy="432"/>
            </a:xfrm>
            <a:custGeom>
              <a:avLst/>
              <a:gdLst>
                <a:gd name="T0" fmla="*/ 1 w 1723"/>
                <a:gd name="T1" fmla="*/ 0 h 1728"/>
                <a:gd name="T2" fmla="*/ 1 w 1723"/>
                <a:gd name="T3" fmla="*/ 0 h 1728"/>
                <a:gd name="T4" fmla="*/ 1 w 1723"/>
                <a:gd name="T5" fmla="*/ 0 h 1728"/>
                <a:gd name="T6" fmla="*/ 1 w 1723"/>
                <a:gd name="T7" fmla="*/ 0 h 1728"/>
                <a:gd name="T8" fmla="*/ 2 w 1723"/>
                <a:gd name="T9" fmla="*/ 0 h 1728"/>
                <a:gd name="T10" fmla="*/ 2 w 1723"/>
                <a:gd name="T11" fmla="*/ 0 h 1728"/>
                <a:gd name="T12" fmla="*/ 2 w 1723"/>
                <a:gd name="T13" fmla="*/ 1 h 1728"/>
                <a:gd name="T14" fmla="*/ 2 w 1723"/>
                <a:gd name="T15" fmla="*/ 1 h 1728"/>
                <a:gd name="T16" fmla="*/ 2 w 1723"/>
                <a:gd name="T17" fmla="*/ 1 h 1728"/>
                <a:gd name="T18" fmla="*/ 2 w 1723"/>
                <a:gd name="T19" fmla="*/ 1 h 1728"/>
                <a:gd name="T20" fmla="*/ 2 w 1723"/>
                <a:gd name="T21" fmla="*/ 1 h 1728"/>
                <a:gd name="T22" fmla="*/ 2 w 1723"/>
                <a:gd name="T23" fmla="*/ 1 h 1728"/>
                <a:gd name="T24" fmla="*/ 2 w 1723"/>
                <a:gd name="T25" fmla="*/ 1 h 1728"/>
                <a:gd name="T26" fmla="*/ 2 w 1723"/>
                <a:gd name="T27" fmla="*/ 1 h 1728"/>
                <a:gd name="T28" fmla="*/ 2 w 1723"/>
                <a:gd name="T29" fmla="*/ 1 h 1728"/>
                <a:gd name="T30" fmla="*/ 2 w 1723"/>
                <a:gd name="T31" fmla="*/ 2 h 1728"/>
                <a:gd name="T32" fmla="*/ 2 w 1723"/>
                <a:gd name="T33" fmla="*/ 2 h 1728"/>
                <a:gd name="T34" fmla="*/ 1 w 1723"/>
                <a:gd name="T35" fmla="*/ 2 h 1728"/>
                <a:gd name="T36" fmla="*/ 1 w 1723"/>
                <a:gd name="T37" fmla="*/ 2 h 1728"/>
                <a:gd name="T38" fmla="*/ 1 w 1723"/>
                <a:gd name="T39" fmla="*/ 2 h 1728"/>
                <a:gd name="T40" fmla="*/ 1 w 1723"/>
                <a:gd name="T41" fmla="*/ 2 h 1728"/>
                <a:gd name="T42" fmla="*/ 1 w 1723"/>
                <a:gd name="T43" fmla="*/ 2 h 1728"/>
                <a:gd name="T44" fmla="*/ 1 w 1723"/>
                <a:gd name="T45" fmla="*/ 2 h 1728"/>
                <a:gd name="T46" fmla="*/ 1 w 1723"/>
                <a:gd name="T47" fmla="*/ 2 h 1728"/>
                <a:gd name="T48" fmla="*/ 1 w 1723"/>
                <a:gd name="T49" fmla="*/ 2 h 1728"/>
                <a:gd name="T50" fmla="*/ 1 w 1723"/>
                <a:gd name="T51" fmla="*/ 2 h 1728"/>
                <a:gd name="T52" fmla="*/ 0 w 1723"/>
                <a:gd name="T53" fmla="*/ 2 h 1728"/>
                <a:gd name="T54" fmla="*/ 0 w 1723"/>
                <a:gd name="T55" fmla="*/ 2 h 1728"/>
                <a:gd name="T56" fmla="*/ 0 w 1723"/>
                <a:gd name="T57" fmla="*/ 1 h 1728"/>
                <a:gd name="T58" fmla="*/ 0 w 1723"/>
                <a:gd name="T59" fmla="*/ 1 h 1728"/>
                <a:gd name="T60" fmla="*/ 0 w 1723"/>
                <a:gd name="T61" fmla="*/ 1 h 1728"/>
                <a:gd name="T62" fmla="*/ 0 w 1723"/>
                <a:gd name="T63" fmla="*/ 1 h 1728"/>
                <a:gd name="T64" fmla="*/ 0 w 1723"/>
                <a:gd name="T65" fmla="*/ 1 h 1728"/>
                <a:gd name="T66" fmla="*/ 0 w 1723"/>
                <a:gd name="T67" fmla="*/ 1 h 1728"/>
                <a:gd name="T68" fmla="*/ 0 w 1723"/>
                <a:gd name="T69" fmla="*/ 1 h 1728"/>
                <a:gd name="T70" fmla="*/ 0 w 1723"/>
                <a:gd name="T71" fmla="*/ 1 h 1728"/>
                <a:gd name="T72" fmla="*/ 0 w 1723"/>
                <a:gd name="T73" fmla="*/ 0 h 1728"/>
                <a:gd name="T74" fmla="*/ 0 w 1723"/>
                <a:gd name="T75" fmla="*/ 0 h 1728"/>
                <a:gd name="T76" fmla="*/ 1 w 1723"/>
                <a:gd name="T77" fmla="*/ 0 h 1728"/>
                <a:gd name="T78" fmla="*/ 1 w 1723"/>
                <a:gd name="T79" fmla="*/ 0 h 1728"/>
                <a:gd name="T80" fmla="*/ 1 w 1723"/>
                <a:gd name="T81" fmla="*/ 0 h 1728"/>
                <a:gd name="T82" fmla="*/ 1 w 1723"/>
                <a:gd name="T83" fmla="*/ 0 h 1728"/>
                <a:gd name="T84" fmla="*/ 1 w 1723"/>
                <a:gd name="T85" fmla="*/ 0 h 1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3"/>
                <a:gd name="T130" fmla="*/ 0 h 1728"/>
                <a:gd name="T131" fmla="*/ 1723 w 1723"/>
                <a:gd name="T132" fmla="*/ 1728 h 1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3" h="1728">
                  <a:moveTo>
                    <a:pt x="863" y="0"/>
                  </a:moveTo>
                  <a:lnTo>
                    <a:pt x="907" y="1"/>
                  </a:lnTo>
                  <a:lnTo>
                    <a:pt x="952" y="5"/>
                  </a:lnTo>
                  <a:lnTo>
                    <a:pt x="994" y="10"/>
                  </a:lnTo>
                  <a:lnTo>
                    <a:pt x="1037" y="17"/>
                  </a:lnTo>
                  <a:lnTo>
                    <a:pt x="1078" y="27"/>
                  </a:lnTo>
                  <a:lnTo>
                    <a:pt x="1120" y="39"/>
                  </a:lnTo>
                  <a:lnTo>
                    <a:pt x="1160" y="52"/>
                  </a:lnTo>
                  <a:lnTo>
                    <a:pt x="1199" y="67"/>
                  </a:lnTo>
                  <a:lnTo>
                    <a:pt x="1237" y="85"/>
                  </a:lnTo>
                  <a:lnTo>
                    <a:pt x="1274" y="104"/>
                  </a:lnTo>
                  <a:lnTo>
                    <a:pt x="1310" y="125"/>
                  </a:lnTo>
                  <a:lnTo>
                    <a:pt x="1345" y="148"/>
                  </a:lnTo>
                  <a:lnTo>
                    <a:pt x="1379" y="171"/>
                  </a:lnTo>
                  <a:lnTo>
                    <a:pt x="1412" y="198"/>
                  </a:lnTo>
                  <a:lnTo>
                    <a:pt x="1443" y="224"/>
                  </a:lnTo>
                  <a:lnTo>
                    <a:pt x="1472" y="253"/>
                  </a:lnTo>
                  <a:lnTo>
                    <a:pt x="1501" y="283"/>
                  </a:lnTo>
                  <a:lnTo>
                    <a:pt x="1528" y="314"/>
                  </a:lnTo>
                  <a:lnTo>
                    <a:pt x="1553" y="347"/>
                  </a:lnTo>
                  <a:lnTo>
                    <a:pt x="1577" y="381"/>
                  </a:lnTo>
                  <a:lnTo>
                    <a:pt x="1599" y="416"/>
                  </a:lnTo>
                  <a:lnTo>
                    <a:pt x="1619" y="452"/>
                  </a:lnTo>
                  <a:lnTo>
                    <a:pt x="1640" y="490"/>
                  </a:lnTo>
                  <a:lnTo>
                    <a:pt x="1656" y="527"/>
                  </a:lnTo>
                  <a:lnTo>
                    <a:pt x="1671" y="566"/>
                  </a:lnTo>
                  <a:lnTo>
                    <a:pt x="1685" y="606"/>
                  </a:lnTo>
                  <a:lnTo>
                    <a:pt x="1696" y="648"/>
                  </a:lnTo>
                  <a:lnTo>
                    <a:pt x="1706" y="689"/>
                  </a:lnTo>
                  <a:lnTo>
                    <a:pt x="1713" y="732"/>
                  </a:lnTo>
                  <a:lnTo>
                    <a:pt x="1718" y="775"/>
                  </a:lnTo>
                  <a:lnTo>
                    <a:pt x="1722" y="819"/>
                  </a:lnTo>
                  <a:lnTo>
                    <a:pt x="1723" y="863"/>
                  </a:lnTo>
                  <a:lnTo>
                    <a:pt x="1722" y="907"/>
                  </a:lnTo>
                  <a:lnTo>
                    <a:pt x="1718" y="951"/>
                  </a:lnTo>
                  <a:lnTo>
                    <a:pt x="1713" y="995"/>
                  </a:lnTo>
                  <a:lnTo>
                    <a:pt x="1706" y="1037"/>
                  </a:lnTo>
                  <a:lnTo>
                    <a:pt x="1696" y="1079"/>
                  </a:lnTo>
                  <a:lnTo>
                    <a:pt x="1685" y="1120"/>
                  </a:lnTo>
                  <a:lnTo>
                    <a:pt x="1671" y="1160"/>
                  </a:lnTo>
                  <a:lnTo>
                    <a:pt x="1656" y="1199"/>
                  </a:lnTo>
                  <a:lnTo>
                    <a:pt x="1640" y="1238"/>
                  </a:lnTo>
                  <a:lnTo>
                    <a:pt x="1619" y="1274"/>
                  </a:lnTo>
                  <a:lnTo>
                    <a:pt x="1599" y="1311"/>
                  </a:lnTo>
                  <a:lnTo>
                    <a:pt x="1577" y="1346"/>
                  </a:lnTo>
                  <a:lnTo>
                    <a:pt x="1553" y="1379"/>
                  </a:lnTo>
                  <a:lnTo>
                    <a:pt x="1528" y="1412"/>
                  </a:lnTo>
                  <a:lnTo>
                    <a:pt x="1501" y="1445"/>
                  </a:lnTo>
                  <a:lnTo>
                    <a:pt x="1472" y="1473"/>
                  </a:lnTo>
                  <a:lnTo>
                    <a:pt x="1443" y="1502"/>
                  </a:lnTo>
                  <a:lnTo>
                    <a:pt x="1412" y="1530"/>
                  </a:lnTo>
                  <a:lnTo>
                    <a:pt x="1379" y="1556"/>
                  </a:lnTo>
                  <a:lnTo>
                    <a:pt x="1345" y="1580"/>
                  </a:lnTo>
                  <a:lnTo>
                    <a:pt x="1310" y="1603"/>
                  </a:lnTo>
                  <a:lnTo>
                    <a:pt x="1274" y="1624"/>
                  </a:lnTo>
                  <a:lnTo>
                    <a:pt x="1237" y="1643"/>
                  </a:lnTo>
                  <a:lnTo>
                    <a:pt x="1199" y="1660"/>
                  </a:lnTo>
                  <a:lnTo>
                    <a:pt x="1160" y="1675"/>
                  </a:lnTo>
                  <a:lnTo>
                    <a:pt x="1120" y="1689"/>
                  </a:lnTo>
                  <a:lnTo>
                    <a:pt x="1078" y="1700"/>
                  </a:lnTo>
                  <a:lnTo>
                    <a:pt x="1037" y="1710"/>
                  </a:lnTo>
                  <a:lnTo>
                    <a:pt x="994" y="1718"/>
                  </a:lnTo>
                  <a:lnTo>
                    <a:pt x="952" y="1723"/>
                  </a:lnTo>
                  <a:lnTo>
                    <a:pt x="907" y="1727"/>
                  </a:lnTo>
                  <a:lnTo>
                    <a:pt x="863" y="1728"/>
                  </a:lnTo>
                  <a:lnTo>
                    <a:pt x="819" y="1727"/>
                  </a:lnTo>
                  <a:lnTo>
                    <a:pt x="775" y="1723"/>
                  </a:lnTo>
                  <a:lnTo>
                    <a:pt x="731" y="1718"/>
                  </a:lnTo>
                  <a:lnTo>
                    <a:pt x="690" y="1710"/>
                  </a:lnTo>
                  <a:lnTo>
                    <a:pt x="648" y="1700"/>
                  </a:lnTo>
                  <a:lnTo>
                    <a:pt x="607" y="1689"/>
                  </a:lnTo>
                  <a:lnTo>
                    <a:pt x="567" y="1675"/>
                  </a:lnTo>
                  <a:lnTo>
                    <a:pt x="527" y="1660"/>
                  </a:lnTo>
                  <a:lnTo>
                    <a:pt x="490" y="1643"/>
                  </a:lnTo>
                  <a:lnTo>
                    <a:pt x="452" y="1624"/>
                  </a:lnTo>
                  <a:lnTo>
                    <a:pt x="416" y="1603"/>
                  </a:lnTo>
                  <a:lnTo>
                    <a:pt x="381" y="1580"/>
                  </a:lnTo>
                  <a:lnTo>
                    <a:pt x="347" y="1556"/>
                  </a:lnTo>
                  <a:lnTo>
                    <a:pt x="314" y="1530"/>
                  </a:lnTo>
                  <a:lnTo>
                    <a:pt x="283" y="1502"/>
                  </a:lnTo>
                  <a:lnTo>
                    <a:pt x="253" y="1473"/>
                  </a:lnTo>
                  <a:lnTo>
                    <a:pt x="225" y="1445"/>
                  </a:lnTo>
                  <a:lnTo>
                    <a:pt x="198" y="1412"/>
                  </a:lnTo>
                  <a:lnTo>
                    <a:pt x="172" y="1379"/>
                  </a:lnTo>
                  <a:lnTo>
                    <a:pt x="148" y="1346"/>
                  </a:lnTo>
                  <a:lnTo>
                    <a:pt x="125" y="1311"/>
                  </a:lnTo>
                  <a:lnTo>
                    <a:pt x="104" y="1274"/>
                  </a:lnTo>
                  <a:lnTo>
                    <a:pt x="85" y="1238"/>
                  </a:lnTo>
                  <a:lnTo>
                    <a:pt x="68" y="1199"/>
                  </a:lnTo>
                  <a:lnTo>
                    <a:pt x="53" y="1160"/>
                  </a:lnTo>
                  <a:lnTo>
                    <a:pt x="39" y="1120"/>
                  </a:lnTo>
                  <a:lnTo>
                    <a:pt x="28" y="1079"/>
                  </a:lnTo>
                  <a:lnTo>
                    <a:pt x="18" y="1037"/>
                  </a:lnTo>
                  <a:lnTo>
                    <a:pt x="10" y="995"/>
                  </a:lnTo>
                  <a:lnTo>
                    <a:pt x="5" y="951"/>
                  </a:lnTo>
                  <a:lnTo>
                    <a:pt x="1" y="907"/>
                  </a:lnTo>
                  <a:lnTo>
                    <a:pt x="0" y="863"/>
                  </a:lnTo>
                  <a:lnTo>
                    <a:pt x="1" y="819"/>
                  </a:lnTo>
                  <a:lnTo>
                    <a:pt x="5" y="775"/>
                  </a:lnTo>
                  <a:lnTo>
                    <a:pt x="10" y="732"/>
                  </a:lnTo>
                  <a:lnTo>
                    <a:pt x="18" y="689"/>
                  </a:lnTo>
                  <a:lnTo>
                    <a:pt x="28" y="648"/>
                  </a:lnTo>
                  <a:lnTo>
                    <a:pt x="39" y="606"/>
                  </a:lnTo>
                  <a:lnTo>
                    <a:pt x="53" y="566"/>
                  </a:lnTo>
                  <a:lnTo>
                    <a:pt x="68" y="527"/>
                  </a:lnTo>
                  <a:lnTo>
                    <a:pt x="85" y="490"/>
                  </a:lnTo>
                  <a:lnTo>
                    <a:pt x="104" y="452"/>
                  </a:lnTo>
                  <a:lnTo>
                    <a:pt x="125" y="416"/>
                  </a:lnTo>
                  <a:lnTo>
                    <a:pt x="148" y="381"/>
                  </a:lnTo>
                  <a:lnTo>
                    <a:pt x="172" y="347"/>
                  </a:lnTo>
                  <a:lnTo>
                    <a:pt x="198" y="314"/>
                  </a:lnTo>
                  <a:lnTo>
                    <a:pt x="225" y="283"/>
                  </a:lnTo>
                  <a:lnTo>
                    <a:pt x="253" y="253"/>
                  </a:lnTo>
                  <a:lnTo>
                    <a:pt x="283" y="224"/>
                  </a:lnTo>
                  <a:lnTo>
                    <a:pt x="314" y="198"/>
                  </a:lnTo>
                  <a:lnTo>
                    <a:pt x="347" y="171"/>
                  </a:lnTo>
                  <a:lnTo>
                    <a:pt x="381" y="148"/>
                  </a:lnTo>
                  <a:lnTo>
                    <a:pt x="416" y="125"/>
                  </a:lnTo>
                  <a:lnTo>
                    <a:pt x="452" y="104"/>
                  </a:lnTo>
                  <a:lnTo>
                    <a:pt x="490" y="85"/>
                  </a:lnTo>
                  <a:lnTo>
                    <a:pt x="527" y="67"/>
                  </a:lnTo>
                  <a:lnTo>
                    <a:pt x="567" y="52"/>
                  </a:lnTo>
                  <a:lnTo>
                    <a:pt x="607" y="39"/>
                  </a:lnTo>
                  <a:lnTo>
                    <a:pt x="648" y="27"/>
                  </a:lnTo>
                  <a:lnTo>
                    <a:pt x="690" y="17"/>
                  </a:lnTo>
                  <a:lnTo>
                    <a:pt x="731" y="10"/>
                  </a:lnTo>
                  <a:lnTo>
                    <a:pt x="775" y="5"/>
                  </a:lnTo>
                  <a:lnTo>
                    <a:pt x="81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686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56" name="Freeform 153"/>
            <p:cNvSpPr>
              <a:spLocks/>
            </p:cNvSpPr>
            <p:nvPr/>
          </p:nvSpPr>
          <p:spPr bwMode="auto">
            <a:xfrm>
              <a:off x="363" y="2453"/>
              <a:ext cx="422" cy="423"/>
            </a:xfrm>
            <a:custGeom>
              <a:avLst/>
              <a:gdLst>
                <a:gd name="T0" fmla="*/ 1 w 1688"/>
                <a:gd name="T1" fmla="*/ 0 h 1693"/>
                <a:gd name="T2" fmla="*/ 1 w 1688"/>
                <a:gd name="T3" fmla="*/ 0 h 1693"/>
                <a:gd name="T4" fmla="*/ 1 w 1688"/>
                <a:gd name="T5" fmla="*/ 0 h 1693"/>
                <a:gd name="T6" fmla="*/ 1 w 1688"/>
                <a:gd name="T7" fmla="*/ 0 h 1693"/>
                <a:gd name="T8" fmla="*/ 2 w 1688"/>
                <a:gd name="T9" fmla="*/ 0 h 1693"/>
                <a:gd name="T10" fmla="*/ 2 w 1688"/>
                <a:gd name="T11" fmla="*/ 0 h 1693"/>
                <a:gd name="T12" fmla="*/ 2 w 1688"/>
                <a:gd name="T13" fmla="*/ 0 h 1693"/>
                <a:gd name="T14" fmla="*/ 2 w 1688"/>
                <a:gd name="T15" fmla="*/ 0 h 1693"/>
                <a:gd name="T16" fmla="*/ 2 w 1688"/>
                <a:gd name="T17" fmla="*/ 0 h 1693"/>
                <a:gd name="T18" fmla="*/ 2 w 1688"/>
                <a:gd name="T19" fmla="*/ 1 h 1693"/>
                <a:gd name="T20" fmla="*/ 2 w 1688"/>
                <a:gd name="T21" fmla="*/ 1 h 1693"/>
                <a:gd name="T22" fmla="*/ 2 w 1688"/>
                <a:gd name="T23" fmla="*/ 1 h 1693"/>
                <a:gd name="T24" fmla="*/ 2 w 1688"/>
                <a:gd name="T25" fmla="*/ 1 h 1693"/>
                <a:gd name="T26" fmla="*/ 2 w 1688"/>
                <a:gd name="T27" fmla="*/ 1 h 1693"/>
                <a:gd name="T28" fmla="*/ 2 w 1688"/>
                <a:gd name="T29" fmla="*/ 1 h 1693"/>
                <a:gd name="T30" fmla="*/ 2 w 1688"/>
                <a:gd name="T31" fmla="*/ 1 h 1693"/>
                <a:gd name="T32" fmla="*/ 2 w 1688"/>
                <a:gd name="T33" fmla="*/ 1 h 1693"/>
                <a:gd name="T34" fmla="*/ 1 w 1688"/>
                <a:gd name="T35" fmla="*/ 1 h 1693"/>
                <a:gd name="T36" fmla="*/ 1 w 1688"/>
                <a:gd name="T37" fmla="*/ 1 h 1693"/>
                <a:gd name="T38" fmla="*/ 1 w 1688"/>
                <a:gd name="T39" fmla="*/ 1 h 1693"/>
                <a:gd name="T40" fmla="*/ 1 w 1688"/>
                <a:gd name="T41" fmla="*/ 1 h 1693"/>
                <a:gd name="T42" fmla="*/ 1 w 1688"/>
                <a:gd name="T43" fmla="*/ 1 h 1693"/>
                <a:gd name="T44" fmla="*/ 1 w 1688"/>
                <a:gd name="T45" fmla="*/ 1 h 1693"/>
                <a:gd name="T46" fmla="*/ 1 w 1688"/>
                <a:gd name="T47" fmla="*/ 1 h 1693"/>
                <a:gd name="T48" fmla="*/ 1 w 1688"/>
                <a:gd name="T49" fmla="*/ 1 h 1693"/>
                <a:gd name="T50" fmla="*/ 0 w 1688"/>
                <a:gd name="T51" fmla="*/ 1 h 1693"/>
                <a:gd name="T52" fmla="*/ 0 w 1688"/>
                <a:gd name="T53" fmla="*/ 1 h 1693"/>
                <a:gd name="T54" fmla="*/ 0 w 1688"/>
                <a:gd name="T55" fmla="*/ 1 h 1693"/>
                <a:gd name="T56" fmla="*/ 0 w 1688"/>
                <a:gd name="T57" fmla="*/ 1 h 1693"/>
                <a:gd name="T58" fmla="*/ 0 w 1688"/>
                <a:gd name="T59" fmla="*/ 1 h 1693"/>
                <a:gd name="T60" fmla="*/ 0 w 1688"/>
                <a:gd name="T61" fmla="*/ 1 h 1693"/>
                <a:gd name="T62" fmla="*/ 0 w 1688"/>
                <a:gd name="T63" fmla="*/ 1 h 1693"/>
                <a:gd name="T64" fmla="*/ 0 w 1688"/>
                <a:gd name="T65" fmla="*/ 1 h 1693"/>
                <a:gd name="T66" fmla="*/ 0 w 1688"/>
                <a:gd name="T67" fmla="*/ 0 h 1693"/>
                <a:gd name="T68" fmla="*/ 0 w 1688"/>
                <a:gd name="T69" fmla="*/ 0 h 1693"/>
                <a:gd name="T70" fmla="*/ 0 w 1688"/>
                <a:gd name="T71" fmla="*/ 0 h 1693"/>
                <a:gd name="T72" fmla="*/ 0 w 1688"/>
                <a:gd name="T73" fmla="*/ 0 h 1693"/>
                <a:gd name="T74" fmla="*/ 0 w 1688"/>
                <a:gd name="T75" fmla="*/ 0 h 1693"/>
                <a:gd name="T76" fmla="*/ 1 w 1688"/>
                <a:gd name="T77" fmla="*/ 0 h 1693"/>
                <a:gd name="T78" fmla="*/ 1 w 1688"/>
                <a:gd name="T79" fmla="*/ 0 h 1693"/>
                <a:gd name="T80" fmla="*/ 1 w 1688"/>
                <a:gd name="T81" fmla="*/ 0 h 1693"/>
                <a:gd name="T82" fmla="*/ 1 w 1688"/>
                <a:gd name="T83" fmla="*/ 0 h 1693"/>
                <a:gd name="T84" fmla="*/ 1 w 1688"/>
                <a:gd name="T85" fmla="*/ 0 h 16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"/>
                <a:gd name="T130" fmla="*/ 0 h 1693"/>
                <a:gd name="T131" fmla="*/ 1688 w 1688"/>
                <a:gd name="T132" fmla="*/ 1693 h 16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" h="1693">
                  <a:moveTo>
                    <a:pt x="845" y="0"/>
                  </a:moveTo>
                  <a:lnTo>
                    <a:pt x="889" y="1"/>
                  </a:lnTo>
                  <a:lnTo>
                    <a:pt x="932" y="4"/>
                  </a:lnTo>
                  <a:lnTo>
                    <a:pt x="974" y="10"/>
                  </a:lnTo>
                  <a:lnTo>
                    <a:pt x="1016" y="18"/>
                  </a:lnTo>
                  <a:lnTo>
                    <a:pt x="1056" y="26"/>
                  </a:lnTo>
                  <a:lnTo>
                    <a:pt x="1096" y="38"/>
                  </a:lnTo>
                  <a:lnTo>
                    <a:pt x="1136" y="51"/>
                  </a:lnTo>
                  <a:lnTo>
                    <a:pt x="1174" y="66"/>
                  </a:lnTo>
                  <a:lnTo>
                    <a:pt x="1211" y="84"/>
                  </a:lnTo>
                  <a:lnTo>
                    <a:pt x="1248" y="103"/>
                  </a:lnTo>
                  <a:lnTo>
                    <a:pt x="1283" y="123"/>
                  </a:lnTo>
                  <a:lnTo>
                    <a:pt x="1316" y="145"/>
                  </a:lnTo>
                  <a:lnTo>
                    <a:pt x="1350" y="168"/>
                  </a:lnTo>
                  <a:lnTo>
                    <a:pt x="1382" y="193"/>
                  </a:lnTo>
                  <a:lnTo>
                    <a:pt x="1413" y="221"/>
                  </a:lnTo>
                  <a:lnTo>
                    <a:pt x="1442" y="248"/>
                  </a:lnTo>
                  <a:lnTo>
                    <a:pt x="1469" y="278"/>
                  </a:lnTo>
                  <a:lnTo>
                    <a:pt x="1496" y="308"/>
                  </a:lnTo>
                  <a:lnTo>
                    <a:pt x="1521" y="341"/>
                  </a:lnTo>
                  <a:lnTo>
                    <a:pt x="1544" y="373"/>
                  </a:lnTo>
                  <a:lnTo>
                    <a:pt x="1567" y="409"/>
                  </a:lnTo>
                  <a:lnTo>
                    <a:pt x="1587" y="444"/>
                  </a:lnTo>
                  <a:lnTo>
                    <a:pt x="1606" y="480"/>
                  </a:lnTo>
                  <a:lnTo>
                    <a:pt x="1622" y="518"/>
                  </a:lnTo>
                  <a:lnTo>
                    <a:pt x="1637" y="556"/>
                  </a:lnTo>
                  <a:lnTo>
                    <a:pt x="1651" y="595"/>
                  </a:lnTo>
                  <a:lnTo>
                    <a:pt x="1662" y="635"/>
                  </a:lnTo>
                  <a:lnTo>
                    <a:pt x="1671" y="677"/>
                  </a:lnTo>
                  <a:lnTo>
                    <a:pt x="1678" y="718"/>
                  </a:lnTo>
                  <a:lnTo>
                    <a:pt x="1685" y="761"/>
                  </a:lnTo>
                  <a:lnTo>
                    <a:pt x="1687" y="803"/>
                  </a:lnTo>
                  <a:lnTo>
                    <a:pt x="1688" y="847"/>
                  </a:lnTo>
                  <a:lnTo>
                    <a:pt x="1687" y="891"/>
                  </a:lnTo>
                  <a:lnTo>
                    <a:pt x="1685" y="934"/>
                  </a:lnTo>
                  <a:lnTo>
                    <a:pt x="1678" y="976"/>
                  </a:lnTo>
                  <a:lnTo>
                    <a:pt x="1671" y="1018"/>
                  </a:lnTo>
                  <a:lnTo>
                    <a:pt x="1662" y="1058"/>
                  </a:lnTo>
                  <a:lnTo>
                    <a:pt x="1651" y="1098"/>
                  </a:lnTo>
                  <a:lnTo>
                    <a:pt x="1637" y="1138"/>
                  </a:lnTo>
                  <a:lnTo>
                    <a:pt x="1622" y="1175"/>
                  </a:lnTo>
                  <a:lnTo>
                    <a:pt x="1606" y="1213"/>
                  </a:lnTo>
                  <a:lnTo>
                    <a:pt x="1587" y="1249"/>
                  </a:lnTo>
                  <a:lnTo>
                    <a:pt x="1567" y="1286"/>
                  </a:lnTo>
                  <a:lnTo>
                    <a:pt x="1544" y="1320"/>
                  </a:lnTo>
                  <a:lnTo>
                    <a:pt x="1521" y="1353"/>
                  </a:lnTo>
                  <a:lnTo>
                    <a:pt x="1496" y="1385"/>
                  </a:lnTo>
                  <a:lnTo>
                    <a:pt x="1469" y="1416"/>
                  </a:lnTo>
                  <a:lnTo>
                    <a:pt x="1442" y="1445"/>
                  </a:lnTo>
                  <a:lnTo>
                    <a:pt x="1413" y="1473"/>
                  </a:lnTo>
                  <a:lnTo>
                    <a:pt x="1382" y="1500"/>
                  </a:lnTo>
                  <a:lnTo>
                    <a:pt x="1350" y="1525"/>
                  </a:lnTo>
                  <a:lnTo>
                    <a:pt x="1316" y="1549"/>
                  </a:lnTo>
                  <a:lnTo>
                    <a:pt x="1283" y="1570"/>
                  </a:lnTo>
                  <a:lnTo>
                    <a:pt x="1248" y="1590"/>
                  </a:lnTo>
                  <a:lnTo>
                    <a:pt x="1211" y="1609"/>
                  </a:lnTo>
                  <a:lnTo>
                    <a:pt x="1174" y="1627"/>
                  </a:lnTo>
                  <a:lnTo>
                    <a:pt x="1136" y="1642"/>
                  </a:lnTo>
                  <a:lnTo>
                    <a:pt x="1096" y="1655"/>
                  </a:lnTo>
                  <a:lnTo>
                    <a:pt x="1056" y="1667"/>
                  </a:lnTo>
                  <a:lnTo>
                    <a:pt x="1016" y="1676"/>
                  </a:lnTo>
                  <a:lnTo>
                    <a:pt x="974" y="1683"/>
                  </a:lnTo>
                  <a:lnTo>
                    <a:pt x="932" y="1689"/>
                  </a:lnTo>
                  <a:lnTo>
                    <a:pt x="889" y="1692"/>
                  </a:lnTo>
                  <a:lnTo>
                    <a:pt x="845" y="1693"/>
                  </a:lnTo>
                  <a:lnTo>
                    <a:pt x="802" y="1692"/>
                  </a:lnTo>
                  <a:lnTo>
                    <a:pt x="759" y="1689"/>
                  </a:lnTo>
                  <a:lnTo>
                    <a:pt x="716" y="1683"/>
                  </a:lnTo>
                  <a:lnTo>
                    <a:pt x="675" y="1676"/>
                  </a:lnTo>
                  <a:lnTo>
                    <a:pt x="635" y="1667"/>
                  </a:lnTo>
                  <a:lnTo>
                    <a:pt x="595" y="1655"/>
                  </a:lnTo>
                  <a:lnTo>
                    <a:pt x="555" y="1642"/>
                  </a:lnTo>
                  <a:lnTo>
                    <a:pt x="517" y="1627"/>
                  </a:lnTo>
                  <a:lnTo>
                    <a:pt x="480" y="1609"/>
                  </a:lnTo>
                  <a:lnTo>
                    <a:pt x="443" y="1590"/>
                  </a:lnTo>
                  <a:lnTo>
                    <a:pt x="407" y="1570"/>
                  </a:lnTo>
                  <a:lnTo>
                    <a:pt x="373" y="1549"/>
                  </a:lnTo>
                  <a:lnTo>
                    <a:pt x="339" y="1525"/>
                  </a:lnTo>
                  <a:lnTo>
                    <a:pt x="308" y="1500"/>
                  </a:lnTo>
                  <a:lnTo>
                    <a:pt x="277" y="1473"/>
                  </a:lnTo>
                  <a:lnTo>
                    <a:pt x="248" y="1445"/>
                  </a:lnTo>
                  <a:lnTo>
                    <a:pt x="220" y="1416"/>
                  </a:lnTo>
                  <a:lnTo>
                    <a:pt x="193" y="1385"/>
                  </a:lnTo>
                  <a:lnTo>
                    <a:pt x="168" y="1353"/>
                  </a:lnTo>
                  <a:lnTo>
                    <a:pt x="144" y="1320"/>
                  </a:lnTo>
                  <a:lnTo>
                    <a:pt x="123" y="1286"/>
                  </a:lnTo>
                  <a:lnTo>
                    <a:pt x="103" y="1249"/>
                  </a:lnTo>
                  <a:lnTo>
                    <a:pt x="84" y="1213"/>
                  </a:lnTo>
                  <a:lnTo>
                    <a:pt x="66" y="1175"/>
                  </a:lnTo>
                  <a:lnTo>
                    <a:pt x="51" y="1138"/>
                  </a:lnTo>
                  <a:lnTo>
                    <a:pt x="38" y="1098"/>
                  </a:lnTo>
                  <a:lnTo>
                    <a:pt x="26" y="1058"/>
                  </a:lnTo>
                  <a:lnTo>
                    <a:pt x="18" y="1018"/>
                  </a:lnTo>
                  <a:lnTo>
                    <a:pt x="10" y="976"/>
                  </a:lnTo>
                  <a:lnTo>
                    <a:pt x="4" y="934"/>
                  </a:lnTo>
                  <a:lnTo>
                    <a:pt x="1" y="891"/>
                  </a:lnTo>
                  <a:lnTo>
                    <a:pt x="0" y="847"/>
                  </a:lnTo>
                  <a:lnTo>
                    <a:pt x="1" y="803"/>
                  </a:lnTo>
                  <a:lnTo>
                    <a:pt x="4" y="761"/>
                  </a:lnTo>
                  <a:lnTo>
                    <a:pt x="10" y="718"/>
                  </a:lnTo>
                  <a:lnTo>
                    <a:pt x="18" y="677"/>
                  </a:lnTo>
                  <a:lnTo>
                    <a:pt x="26" y="635"/>
                  </a:lnTo>
                  <a:lnTo>
                    <a:pt x="38" y="595"/>
                  </a:lnTo>
                  <a:lnTo>
                    <a:pt x="51" y="556"/>
                  </a:lnTo>
                  <a:lnTo>
                    <a:pt x="66" y="518"/>
                  </a:lnTo>
                  <a:lnTo>
                    <a:pt x="84" y="480"/>
                  </a:lnTo>
                  <a:lnTo>
                    <a:pt x="103" y="444"/>
                  </a:lnTo>
                  <a:lnTo>
                    <a:pt x="123" y="409"/>
                  </a:lnTo>
                  <a:lnTo>
                    <a:pt x="144" y="373"/>
                  </a:lnTo>
                  <a:lnTo>
                    <a:pt x="168" y="341"/>
                  </a:lnTo>
                  <a:lnTo>
                    <a:pt x="193" y="308"/>
                  </a:lnTo>
                  <a:lnTo>
                    <a:pt x="220" y="278"/>
                  </a:lnTo>
                  <a:lnTo>
                    <a:pt x="248" y="248"/>
                  </a:lnTo>
                  <a:lnTo>
                    <a:pt x="277" y="221"/>
                  </a:lnTo>
                  <a:lnTo>
                    <a:pt x="308" y="193"/>
                  </a:lnTo>
                  <a:lnTo>
                    <a:pt x="339" y="168"/>
                  </a:lnTo>
                  <a:lnTo>
                    <a:pt x="373" y="145"/>
                  </a:lnTo>
                  <a:lnTo>
                    <a:pt x="407" y="123"/>
                  </a:lnTo>
                  <a:lnTo>
                    <a:pt x="443" y="103"/>
                  </a:lnTo>
                  <a:lnTo>
                    <a:pt x="480" y="84"/>
                  </a:lnTo>
                  <a:lnTo>
                    <a:pt x="517" y="66"/>
                  </a:lnTo>
                  <a:lnTo>
                    <a:pt x="555" y="51"/>
                  </a:lnTo>
                  <a:lnTo>
                    <a:pt x="595" y="38"/>
                  </a:lnTo>
                  <a:lnTo>
                    <a:pt x="635" y="26"/>
                  </a:lnTo>
                  <a:lnTo>
                    <a:pt x="675" y="18"/>
                  </a:lnTo>
                  <a:lnTo>
                    <a:pt x="716" y="10"/>
                  </a:lnTo>
                  <a:lnTo>
                    <a:pt x="759" y="4"/>
                  </a:lnTo>
                  <a:lnTo>
                    <a:pt x="802" y="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82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57" name="Freeform 154"/>
            <p:cNvSpPr>
              <a:spLocks/>
            </p:cNvSpPr>
            <p:nvPr/>
          </p:nvSpPr>
          <p:spPr bwMode="auto">
            <a:xfrm>
              <a:off x="365" y="2456"/>
              <a:ext cx="414" cy="415"/>
            </a:xfrm>
            <a:custGeom>
              <a:avLst/>
              <a:gdLst>
                <a:gd name="T0" fmla="*/ 1 w 1653"/>
                <a:gd name="T1" fmla="*/ 0 h 1660"/>
                <a:gd name="T2" fmla="*/ 1 w 1653"/>
                <a:gd name="T3" fmla="*/ 0 h 1660"/>
                <a:gd name="T4" fmla="*/ 1 w 1653"/>
                <a:gd name="T5" fmla="*/ 0 h 1660"/>
                <a:gd name="T6" fmla="*/ 1 w 1653"/>
                <a:gd name="T7" fmla="*/ 0 h 1660"/>
                <a:gd name="T8" fmla="*/ 1 w 1653"/>
                <a:gd name="T9" fmla="*/ 0 h 1660"/>
                <a:gd name="T10" fmla="*/ 2 w 1653"/>
                <a:gd name="T11" fmla="*/ 0 h 1660"/>
                <a:gd name="T12" fmla="*/ 2 w 1653"/>
                <a:gd name="T13" fmla="*/ 1 h 1660"/>
                <a:gd name="T14" fmla="*/ 2 w 1653"/>
                <a:gd name="T15" fmla="*/ 1 h 1660"/>
                <a:gd name="T16" fmla="*/ 2 w 1653"/>
                <a:gd name="T17" fmla="*/ 1 h 1660"/>
                <a:gd name="T18" fmla="*/ 2 w 1653"/>
                <a:gd name="T19" fmla="*/ 1 h 1660"/>
                <a:gd name="T20" fmla="*/ 2 w 1653"/>
                <a:gd name="T21" fmla="*/ 1 h 1660"/>
                <a:gd name="T22" fmla="*/ 2 w 1653"/>
                <a:gd name="T23" fmla="*/ 1 h 1660"/>
                <a:gd name="T24" fmla="*/ 2 w 1653"/>
                <a:gd name="T25" fmla="*/ 1 h 1660"/>
                <a:gd name="T26" fmla="*/ 2 w 1653"/>
                <a:gd name="T27" fmla="*/ 1 h 1660"/>
                <a:gd name="T28" fmla="*/ 2 w 1653"/>
                <a:gd name="T29" fmla="*/ 1 h 1660"/>
                <a:gd name="T30" fmla="*/ 2 w 1653"/>
                <a:gd name="T31" fmla="*/ 2 h 1660"/>
                <a:gd name="T32" fmla="*/ 1 w 1653"/>
                <a:gd name="T33" fmla="*/ 2 h 1660"/>
                <a:gd name="T34" fmla="*/ 1 w 1653"/>
                <a:gd name="T35" fmla="*/ 2 h 1660"/>
                <a:gd name="T36" fmla="*/ 1 w 1653"/>
                <a:gd name="T37" fmla="*/ 2 h 1660"/>
                <a:gd name="T38" fmla="*/ 1 w 1653"/>
                <a:gd name="T39" fmla="*/ 2 h 1660"/>
                <a:gd name="T40" fmla="*/ 1 w 1653"/>
                <a:gd name="T41" fmla="*/ 2 h 1660"/>
                <a:gd name="T42" fmla="*/ 1 w 1653"/>
                <a:gd name="T43" fmla="*/ 2 h 1660"/>
                <a:gd name="T44" fmla="*/ 1 w 1653"/>
                <a:gd name="T45" fmla="*/ 2 h 1660"/>
                <a:gd name="T46" fmla="*/ 1 w 1653"/>
                <a:gd name="T47" fmla="*/ 2 h 1660"/>
                <a:gd name="T48" fmla="*/ 1 w 1653"/>
                <a:gd name="T49" fmla="*/ 2 h 1660"/>
                <a:gd name="T50" fmla="*/ 0 w 1653"/>
                <a:gd name="T51" fmla="*/ 2 h 1660"/>
                <a:gd name="T52" fmla="*/ 0 w 1653"/>
                <a:gd name="T53" fmla="*/ 2 h 1660"/>
                <a:gd name="T54" fmla="*/ 0 w 1653"/>
                <a:gd name="T55" fmla="*/ 1 h 1660"/>
                <a:gd name="T56" fmla="*/ 0 w 1653"/>
                <a:gd name="T57" fmla="*/ 1 h 1660"/>
                <a:gd name="T58" fmla="*/ 0 w 1653"/>
                <a:gd name="T59" fmla="*/ 1 h 1660"/>
                <a:gd name="T60" fmla="*/ 0 w 1653"/>
                <a:gd name="T61" fmla="*/ 1 h 1660"/>
                <a:gd name="T62" fmla="*/ 0 w 1653"/>
                <a:gd name="T63" fmla="*/ 1 h 1660"/>
                <a:gd name="T64" fmla="*/ 0 w 1653"/>
                <a:gd name="T65" fmla="*/ 1 h 1660"/>
                <a:gd name="T66" fmla="*/ 0 w 1653"/>
                <a:gd name="T67" fmla="*/ 1 h 1660"/>
                <a:gd name="T68" fmla="*/ 0 w 1653"/>
                <a:gd name="T69" fmla="*/ 1 h 1660"/>
                <a:gd name="T70" fmla="*/ 0 w 1653"/>
                <a:gd name="T71" fmla="*/ 1 h 1660"/>
                <a:gd name="T72" fmla="*/ 0 w 1653"/>
                <a:gd name="T73" fmla="*/ 0 h 1660"/>
                <a:gd name="T74" fmla="*/ 0 w 1653"/>
                <a:gd name="T75" fmla="*/ 0 h 1660"/>
                <a:gd name="T76" fmla="*/ 1 w 1653"/>
                <a:gd name="T77" fmla="*/ 0 h 1660"/>
                <a:gd name="T78" fmla="*/ 1 w 1653"/>
                <a:gd name="T79" fmla="*/ 0 h 1660"/>
                <a:gd name="T80" fmla="*/ 1 w 1653"/>
                <a:gd name="T81" fmla="*/ 0 h 1660"/>
                <a:gd name="T82" fmla="*/ 1 w 1653"/>
                <a:gd name="T83" fmla="*/ 0 h 1660"/>
                <a:gd name="T84" fmla="*/ 1 w 1653"/>
                <a:gd name="T85" fmla="*/ 0 h 1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3"/>
                <a:gd name="T130" fmla="*/ 0 h 1660"/>
                <a:gd name="T131" fmla="*/ 1653 w 1653"/>
                <a:gd name="T132" fmla="*/ 1660 h 1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3" h="1660">
                  <a:moveTo>
                    <a:pt x="828" y="0"/>
                  </a:moveTo>
                  <a:lnTo>
                    <a:pt x="871" y="1"/>
                  </a:lnTo>
                  <a:lnTo>
                    <a:pt x="912" y="4"/>
                  </a:lnTo>
                  <a:lnTo>
                    <a:pt x="953" y="10"/>
                  </a:lnTo>
                  <a:lnTo>
                    <a:pt x="995" y="18"/>
                  </a:lnTo>
                  <a:lnTo>
                    <a:pt x="1035" y="27"/>
                  </a:lnTo>
                  <a:lnTo>
                    <a:pt x="1073" y="38"/>
                  </a:lnTo>
                  <a:lnTo>
                    <a:pt x="1112" y="50"/>
                  </a:lnTo>
                  <a:lnTo>
                    <a:pt x="1150" y="65"/>
                  </a:lnTo>
                  <a:lnTo>
                    <a:pt x="1186" y="83"/>
                  </a:lnTo>
                  <a:lnTo>
                    <a:pt x="1221" y="101"/>
                  </a:lnTo>
                  <a:lnTo>
                    <a:pt x="1256" y="121"/>
                  </a:lnTo>
                  <a:lnTo>
                    <a:pt x="1289" y="142"/>
                  </a:lnTo>
                  <a:lnTo>
                    <a:pt x="1321" y="166"/>
                  </a:lnTo>
                  <a:lnTo>
                    <a:pt x="1353" y="191"/>
                  </a:lnTo>
                  <a:lnTo>
                    <a:pt x="1383" y="217"/>
                  </a:lnTo>
                  <a:lnTo>
                    <a:pt x="1412" y="243"/>
                  </a:lnTo>
                  <a:lnTo>
                    <a:pt x="1439" y="273"/>
                  </a:lnTo>
                  <a:lnTo>
                    <a:pt x="1465" y="304"/>
                  </a:lnTo>
                  <a:lnTo>
                    <a:pt x="1489" y="335"/>
                  </a:lnTo>
                  <a:lnTo>
                    <a:pt x="1512" y="367"/>
                  </a:lnTo>
                  <a:lnTo>
                    <a:pt x="1534" y="400"/>
                  </a:lnTo>
                  <a:lnTo>
                    <a:pt x="1553" y="435"/>
                  </a:lnTo>
                  <a:lnTo>
                    <a:pt x="1572" y="471"/>
                  </a:lnTo>
                  <a:lnTo>
                    <a:pt x="1588" y="508"/>
                  </a:lnTo>
                  <a:lnTo>
                    <a:pt x="1603" y="545"/>
                  </a:lnTo>
                  <a:lnTo>
                    <a:pt x="1616" y="584"/>
                  </a:lnTo>
                  <a:lnTo>
                    <a:pt x="1627" y="623"/>
                  </a:lnTo>
                  <a:lnTo>
                    <a:pt x="1637" y="663"/>
                  </a:lnTo>
                  <a:lnTo>
                    <a:pt x="1643" y="705"/>
                  </a:lnTo>
                  <a:lnTo>
                    <a:pt x="1650" y="746"/>
                  </a:lnTo>
                  <a:lnTo>
                    <a:pt x="1652" y="787"/>
                  </a:lnTo>
                  <a:lnTo>
                    <a:pt x="1653" y="830"/>
                  </a:lnTo>
                  <a:lnTo>
                    <a:pt x="1652" y="872"/>
                  </a:lnTo>
                  <a:lnTo>
                    <a:pt x="1650" y="914"/>
                  </a:lnTo>
                  <a:lnTo>
                    <a:pt x="1643" y="955"/>
                  </a:lnTo>
                  <a:lnTo>
                    <a:pt x="1637" y="997"/>
                  </a:lnTo>
                  <a:lnTo>
                    <a:pt x="1627" y="1037"/>
                  </a:lnTo>
                  <a:lnTo>
                    <a:pt x="1616" y="1076"/>
                  </a:lnTo>
                  <a:lnTo>
                    <a:pt x="1603" y="1114"/>
                  </a:lnTo>
                  <a:lnTo>
                    <a:pt x="1588" y="1152"/>
                  </a:lnTo>
                  <a:lnTo>
                    <a:pt x="1572" y="1188"/>
                  </a:lnTo>
                  <a:lnTo>
                    <a:pt x="1553" y="1225"/>
                  </a:lnTo>
                  <a:lnTo>
                    <a:pt x="1534" y="1260"/>
                  </a:lnTo>
                  <a:lnTo>
                    <a:pt x="1512" y="1292"/>
                  </a:lnTo>
                  <a:lnTo>
                    <a:pt x="1489" y="1325"/>
                  </a:lnTo>
                  <a:lnTo>
                    <a:pt x="1465" y="1356"/>
                  </a:lnTo>
                  <a:lnTo>
                    <a:pt x="1439" y="1386"/>
                  </a:lnTo>
                  <a:lnTo>
                    <a:pt x="1412" y="1415"/>
                  </a:lnTo>
                  <a:lnTo>
                    <a:pt x="1383" y="1443"/>
                  </a:lnTo>
                  <a:lnTo>
                    <a:pt x="1353" y="1469"/>
                  </a:lnTo>
                  <a:lnTo>
                    <a:pt x="1321" y="1494"/>
                  </a:lnTo>
                  <a:lnTo>
                    <a:pt x="1289" y="1518"/>
                  </a:lnTo>
                  <a:lnTo>
                    <a:pt x="1256" y="1539"/>
                  </a:lnTo>
                  <a:lnTo>
                    <a:pt x="1221" y="1559"/>
                  </a:lnTo>
                  <a:lnTo>
                    <a:pt x="1186" y="1577"/>
                  </a:lnTo>
                  <a:lnTo>
                    <a:pt x="1150" y="1594"/>
                  </a:lnTo>
                  <a:lnTo>
                    <a:pt x="1112" y="1609"/>
                  </a:lnTo>
                  <a:lnTo>
                    <a:pt x="1073" y="1622"/>
                  </a:lnTo>
                  <a:lnTo>
                    <a:pt x="1035" y="1633"/>
                  </a:lnTo>
                  <a:lnTo>
                    <a:pt x="995" y="1642"/>
                  </a:lnTo>
                  <a:lnTo>
                    <a:pt x="953" y="1649"/>
                  </a:lnTo>
                  <a:lnTo>
                    <a:pt x="912" y="1656"/>
                  </a:lnTo>
                  <a:lnTo>
                    <a:pt x="871" y="1658"/>
                  </a:lnTo>
                  <a:lnTo>
                    <a:pt x="828" y="1660"/>
                  </a:lnTo>
                  <a:lnTo>
                    <a:pt x="785" y="1658"/>
                  </a:lnTo>
                  <a:lnTo>
                    <a:pt x="744" y="1656"/>
                  </a:lnTo>
                  <a:lnTo>
                    <a:pt x="703" y="1649"/>
                  </a:lnTo>
                  <a:lnTo>
                    <a:pt x="661" y="1642"/>
                  </a:lnTo>
                  <a:lnTo>
                    <a:pt x="621" y="1633"/>
                  </a:lnTo>
                  <a:lnTo>
                    <a:pt x="582" y="1622"/>
                  </a:lnTo>
                  <a:lnTo>
                    <a:pt x="544" y="1609"/>
                  </a:lnTo>
                  <a:lnTo>
                    <a:pt x="506" y="1594"/>
                  </a:lnTo>
                  <a:lnTo>
                    <a:pt x="470" y="1577"/>
                  </a:lnTo>
                  <a:lnTo>
                    <a:pt x="433" y="1559"/>
                  </a:lnTo>
                  <a:lnTo>
                    <a:pt x="400" y="1539"/>
                  </a:lnTo>
                  <a:lnTo>
                    <a:pt x="366" y="1518"/>
                  </a:lnTo>
                  <a:lnTo>
                    <a:pt x="333" y="1494"/>
                  </a:lnTo>
                  <a:lnTo>
                    <a:pt x="302" y="1469"/>
                  </a:lnTo>
                  <a:lnTo>
                    <a:pt x="272" y="1443"/>
                  </a:lnTo>
                  <a:lnTo>
                    <a:pt x="243" y="1415"/>
                  </a:lnTo>
                  <a:lnTo>
                    <a:pt x="215" y="1386"/>
                  </a:lnTo>
                  <a:lnTo>
                    <a:pt x="189" y="1356"/>
                  </a:lnTo>
                  <a:lnTo>
                    <a:pt x="165" y="1325"/>
                  </a:lnTo>
                  <a:lnTo>
                    <a:pt x="142" y="1292"/>
                  </a:lnTo>
                  <a:lnTo>
                    <a:pt x="120" y="1260"/>
                  </a:lnTo>
                  <a:lnTo>
                    <a:pt x="100" y="1225"/>
                  </a:lnTo>
                  <a:lnTo>
                    <a:pt x="81" y="1188"/>
                  </a:lnTo>
                  <a:lnTo>
                    <a:pt x="65" y="1152"/>
                  </a:lnTo>
                  <a:lnTo>
                    <a:pt x="50" y="1114"/>
                  </a:lnTo>
                  <a:lnTo>
                    <a:pt x="38" y="1076"/>
                  </a:lnTo>
                  <a:lnTo>
                    <a:pt x="26" y="1037"/>
                  </a:lnTo>
                  <a:lnTo>
                    <a:pt x="16" y="997"/>
                  </a:lnTo>
                  <a:lnTo>
                    <a:pt x="10" y="955"/>
                  </a:lnTo>
                  <a:lnTo>
                    <a:pt x="4" y="914"/>
                  </a:lnTo>
                  <a:lnTo>
                    <a:pt x="1" y="872"/>
                  </a:lnTo>
                  <a:lnTo>
                    <a:pt x="0" y="830"/>
                  </a:lnTo>
                  <a:lnTo>
                    <a:pt x="1" y="787"/>
                  </a:lnTo>
                  <a:lnTo>
                    <a:pt x="4" y="746"/>
                  </a:lnTo>
                  <a:lnTo>
                    <a:pt x="10" y="705"/>
                  </a:lnTo>
                  <a:lnTo>
                    <a:pt x="16" y="663"/>
                  </a:lnTo>
                  <a:lnTo>
                    <a:pt x="26" y="623"/>
                  </a:lnTo>
                  <a:lnTo>
                    <a:pt x="38" y="584"/>
                  </a:lnTo>
                  <a:lnTo>
                    <a:pt x="50" y="545"/>
                  </a:lnTo>
                  <a:lnTo>
                    <a:pt x="65" y="508"/>
                  </a:lnTo>
                  <a:lnTo>
                    <a:pt x="81" y="471"/>
                  </a:lnTo>
                  <a:lnTo>
                    <a:pt x="100" y="435"/>
                  </a:lnTo>
                  <a:lnTo>
                    <a:pt x="120" y="400"/>
                  </a:lnTo>
                  <a:lnTo>
                    <a:pt x="142" y="367"/>
                  </a:lnTo>
                  <a:lnTo>
                    <a:pt x="165" y="335"/>
                  </a:lnTo>
                  <a:lnTo>
                    <a:pt x="189" y="304"/>
                  </a:lnTo>
                  <a:lnTo>
                    <a:pt x="215" y="273"/>
                  </a:lnTo>
                  <a:lnTo>
                    <a:pt x="243" y="243"/>
                  </a:lnTo>
                  <a:lnTo>
                    <a:pt x="272" y="217"/>
                  </a:lnTo>
                  <a:lnTo>
                    <a:pt x="302" y="191"/>
                  </a:lnTo>
                  <a:lnTo>
                    <a:pt x="333" y="166"/>
                  </a:lnTo>
                  <a:lnTo>
                    <a:pt x="366" y="142"/>
                  </a:lnTo>
                  <a:lnTo>
                    <a:pt x="400" y="121"/>
                  </a:lnTo>
                  <a:lnTo>
                    <a:pt x="433" y="101"/>
                  </a:lnTo>
                  <a:lnTo>
                    <a:pt x="470" y="83"/>
                  </a:lnTo>
                  <a:lnTo>
                    <a:pt x="506" y="65"/>
                  </a:lnTo>
                  <a:lnTo>
                    <a:pt x="544" y="50"/>
                  </a:lnTo>
                  <a:lnTo>
                    <a:pt x="582" y="38"/>
                  </a:lnTo>
                  <a:lnTo>
                    <a:pt x="621" y="27"/>
                  </a:lnTo>
                  <a:lnTo>
                    <a:pt x="661" y="18"/>
                  </a:lnTo>
                  <a:lnTo>
                    <a:pt x="703" y="10"/>
                  </a:lnTo>
                  <a:lnTo>
                    <a:pt x="744" y="4"/>
                  </a:lnTo>
                  <a:lnTo>
                    <a:pt x="785" y="1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9E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58" name="Freeform 155"/>
            <p:cNvSpPr>
              <a:spLocks/>
            </p:cNvSpPr>
            <p:nvPr/>
          </p:nvSpPr>
          <p:spPr bwMode="auto">
            <a:xfrm>
              <a:off x="368" y="2459"/>
              <a:ext cx="404" cy="406"/>
            </a:xfrm>
            <a:custGeom>
              <a:avLst/>
              <a:gdLst>
                <a:gd name="T0" fmla="*/ 1 w 1618"/>
                <a:gd name="T1" fmla="*/ 0 h 1623"/>
                <a:gd name="T2" fmla="*/ 1 w 1618"/>
                <a:gd name="T3" fmla="*/ 0 h 1623"/>
                <a:gd name="T4" fmla="*/ 1 w 1618"/>
                <a:gd name="T5" fmla="*/ 0 h 1623"/>
                <a:gd name="T6" fmla="*/ 1 w 1618"/>
                <a:gd name="T7" fmla="*/ 0 h 1623"/>
                <a:gd name="T8" fmla="*/ 1 w 1618"/>
                <a:gd name="T9" fmla="*/ 0 h 1623"/>
                <a:gd name="T10" fmla="*/ 1 w 1618"/>
                <a:gd name="T11" fmla="*/ 1 h 1623"/>
                <a:gd name="T12" fmla="*/ 1 w 1618"/>
                <a:gd name="T13" fmla="*/ 1 h 1623"/>
                <a:gd name="T14" fmla="*/ 1 w 1618"/>
                <a:gd name="T15" fmla="*/ 1 h 1623"/>
                <a:gd name="T16" fmla="*/ 1 w 1618"/>
                <a:gd name="T17" fmla="*/ 1 h 1623"/>
                <a:gd name="T18" fmla="*/ 1 w 1618"/>
                <a:gd name="T19" fmla="*/ 1 h 1623"/>
                <a:gd name="T20" fmla="*/ 1 w 1618"/>
                <a:gd name="T21" fmla="*/ 1 h 1623"/>
                <a:gd name="T22" fmla="*/ 1 w 1618"/>
                <a:gd name="T23" fmla="*/ 1 h 1623"/>
                <a:gd name="T24" fmla="*/ 1 w 1618"/>
                <a:gd name="T25" fmla="*/ 2 h 1623"/>
                <a:gd name="T26" fmla="*/ 1 w 1618"/>
                <a:gd name="T27" fmla="*/ 2 h 1623"/>
                <a:gd name="T28" fmla="*/ 1 w 1618"/>
                <a:gd name="T29" fmla="*/ 2 h 1623"/>
                <a:gd name="T30" fmla="*/ 1 w 1618"/>
                <a:gd name="T31" fmla="*/ 2 h 1623"/>
                <a:gd name="T32" fmla="*/ 1 w 1618"/>
                <a:gd name="T33" fmla="*/ 2 h 1623"/>
                <a:gd name="T34" fmla="*/ 0 w 1618"/>
                <a:gd name="T35" fmla="*/ 2 h 1623"/>
                <a:gd name="T36" fmla="*/ 0 w 1618"/>
                <a:gd name="T37" fmla="*/ 2 h 1623"/>
                <a:gd name="T38" fmla="*/ 0 w 1618"/>
                <a:gd name="T39" fmla="*/ 2 h 1623"/>
                <a:gd name="T40" fmla="*/ 0 w 1618"/>
                <a:gd name="T41" fmla="*/ 1 h 1623"/>
                <a:gd name="T42" fmla="*/ 0 w 1618"/>
                <a:gd name="T43" fmla="*/ 1 h 1623"/>
                <a:gd name="T44" fmla="*/ 0 w 1618"/>
                <a:gd name="T45" fmla="*/ 1 h 1623"/>
                <a:gd name="T46" fmla="*/ 0 w 1618"/>
                <a:gd name="T47" fmla="*/ 1 h 1623"/>
                <a:gd name="T48" fmla="*/ 0 w 1618"/>
                <a:gd name="T49" fmla="*/ 1 h 1623"/>
                <a:gd name="T50" fmla="*/ 0 w 1618"/>
                <a:gd name="T51" fmla="*/ 1 h 1623"/>
                <a:gd name="T52" fmla="*/ 0 w 1618"/>
                <a:gd name="T53" fmla="*/ 1 h 1623"/>
                <a:gd name="T54" fmla="*/ 0 w 1618"/>
                <a:gd name="T55" fmla="*/ 0 h 1623"/>
                <a:gd name="T56" fmla="*/ 0 w 1618"/>
                <a:gd name="T57" fmla="*/ 0 h 1623"/>
                <a:gd name="T58" fmla="*/ 0 w 1618"/>
                <a:gd name="T59" fmla="*/ 0 h 1623"/>
                <a:gd name="T60" fmla="*/ 0 w 1618"/>
                <a:gd name="T61" fmla="*/ 0 h 1623"/>
                <a:gd name="T62" fmla="*/ 1 w 1618"/>
                <a:gd name="T63" fmla="*/ 0 h 16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8"/>
                <a:gd name="T97" fmla="*/ 0 h 1623"/>
                <a:gd name="T98" fmla="*/ 1618 w 1618"/>
                <a:gd name="T99" fmla="*/ 1623 h 16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8" h="1623">
                  <a:moveTo>
                    <a:pt x="810" y="0"/>
                  </a:moveTo>
                  <a:lnTo>
                    <a:pt x="893" y="4"/>
                  </a:lnTo>
                  <a:lnTo>
                    <a:pt x="973" y="16"/>
                  </a:lnTo>
                  <a:lnTo>
                    <a:pt x="1051" y="36"/>
                  </a:lnTo>
                  <a:lnTo>
                    <a:pt x="1125" y="64"/>
                  </a:lnTo>
                  <a:lnTo>
                    <a:pt x="1195" y="98"/>
                  </a:lnTo>
                  <a:lnTo>
                    <a:pt x="1263" y="139"/>
                  </a:lnTo>
                  <a:lnTo>
                    <a:pt x="1324" y="185"/>
                  </a:lnTo>
                  <a:lnTo>
                    <a:pt x="1382" y="238"/>
                  </a:lnTo>
                  <a:lnTo>
                    <a:pt x="1434" y="296"/>
                  </a:lnTo>
                  <a:lnTo>
                    <a:pt x="1481" y="358"/>
                  </a:lnTo>
                  <a:lnTo>
                    <a:pt x="1521" y="425"/>
                  </a:lnTo>
                  <a:lnTo>
                    <a:pt x="1554" y="496"/>
                  </a:lnTo>
                  <a:lnTo>
                    <a:pt x="1582" y="570"/>
                  </a:lnTo>
                  <a:lnTo>
                    <a:pt x="1602" y="648"/>
                  </a:lnTo>
                  <a:lnTo>
                    <a:pt x="1615" y="728"/>
                  </a:lnTo>
                  <a:lnTo>
                    <a:pt x="1618" y="811"/>
                  </a:lnTo>
                  <a:lnTo>
                    <a:pt x="1615" y="893"/>
                  </a:lnTo>
                  <a:lnTo>
                    <a:pt x="1602" y="974"/>
                  </a:lnTo>
                  <a:lnTo>
                    <a:pt x="1582" y="1051"/>
                  </a:lnTo>
                  <a:lnTo>
                    <a:pt x="1554" y="1126"/>
                  </a:lnTo>
                  <a:lnTo>
                    <a:pt x="1521" y="1197"/>
                  </a:lnTo>
                  <a:lnTo>
                    <a:pt x="1481" y="1264"/>
                  </a:lnTo>
                  <a:lnTo>
                    <a:pt x="1434" y="1327"/>
                  </a:lnTo>
                  <a:lnTo>
                    <a:pt x="1382" y="1385"/>
                  </a:lnTo>
                  <a:lnTo>
                    <a:pt x="1324" y="1437"/>
                  </a:lnTo>
                  <a:lnTo>
                    <a:pt x="1263" y="1484"/>
                  </a:lnTo>
                  <a:lnTo>
                    <a:pt x="1195" y="1525"/>
                  </a:lnTo>
                  <a:lnTo>
                    <a:pt x="1125" y="1559"/>
                  </a:lnTo>
                  <a:lnTo>
                    <a:pt x="1051" y="1586"/>
                  </a:lnTo>
                  <a:lnTo>
                    <a:pt x="973" y="1606"/>
                  </a:lnTo>
                  <a:lnTo>
                    <a:pt x="893" y="1619"/>
                  </a:lnTo>
                  <a:lnTo>
                    <a:pt x="810" y="1623"/>
                  </a:lnTo>
                  <a:lnTo>
                    <a:pt x="728" y="1619"/>
                  </a:lnTo>
                  <a:lnTo>
                    <a:pt x="648" y="1606"/>
                  </a:lnTo>
                  <a:lnTo>
                    <a:pt x="570" y="1586"/>
                  </a:lnTo>
                  <a:lnTo>
                    <a:pt x="495" y="1559"/>
                  </a:lnTo>
                  <a:lnTo>
                    <a:pt x="425" y="1525"/>
                  </a:lnTo>
                  <a:lnTo>
                    <a:pt x="357" y="1484"/>
                  </a:lnTo>
                  <a:lnTo>
                    <a:pt x="296" y="1437"/>
                  </a:lnTo>
                  <a:lnTo>
                    <a:pt x="238" y="1385"/>
                  </a:lnTo>
                  <a:lnTo>
                    <a:pt x="185" y="1327"/>
                  </a:lnTo>
                  <a:lnTo>
                    <a:pt x="139" y="1264"/>
                  </a:lnTo>
                  <a:lnTo>
                    <a:pt x="98" y="1197"/>
                  </a:lnTo>
                  <a:lnTo>
                    <a:pt x="64" y="1126"/>
                  </a:lnTo>
                  <a:lnTo>
                    <a:pt x="36" y="1051"/>
                  </a:lnTo>
                  <a:lnTo>
                    <a:pt x="16" y="974"/>
                  </a:lnTo>
                  <a:lnTo>
                    <a:pt x="4" y="893"/>
                  </a:lnTo>
                  <a:lnTo>
                    <a:pt x="0" y="811"/>
                  </a:lnTo>
                  <a:lnTo>
                    <a:pt x="4" y="728"/>
                  </a:lnTo>
                  <a:lnTo>
                    <a:pt x="16" y="648"/>
                  </a:lnTo>
                  <a:lnTo>
                    <a:pt x="36" y="570"/>
                  </a:lnTo>
                  <a:lnTo>
                    <a:pt x="64" y="496"/>
                  </a:lnTo>
                  <a:lnTo>
                    <a:pt x="98" y="425"/>
                  </a:lnTo>
                  <a:lnTo>
                    <a:pt x="139" y="358"/>
                  </a:lnTo>
                  <a:lnTo>
                    <a:pt x="185" y="296"/>
                  </a:lnTo>
                  <a:lnTo>
                    <a:pt x="238" y="238"/>
                  </a:lnTo>
                  <a:lnTo>
                    <a:pt x="296" y="185"/>
                  </a:lnTo>
                  <a:lnTo>
                    <a:pt x="357" y="139"/>
                  </a:lnTo>
                  <a:lnTo>
                    <a:pt x="425" y="98"/>
                  </a:lnTo>
                  <a:lnTo>
                    <a:pt x="495" y="64"/>
                  </a:lnTo>
                  <a:lnTo>
                    <a:pt x="570" y="36"/>
                  </a:lnTo>
                  <a:lnTo>
                    <a:pt x="648" y="16"/>
                  </a:lnTo>
                  <a:lnTo>
                    <a:pt x="728" y="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B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59" name="Freeform 156"/>
            <p:cNvSpPr>
              <a:spLocks/>
            </p:cNvSpPr>
            <p:nvPr/>
          </p:nvSpPr>
          <p:spPr bwMode="auto">
            <a:xfrm>
              <a:off x="370" y="2462"/>
              <a:ext cx="396" cy="397"/>
            </a:xfrm>
            <a:custGeom>
              <a:avLst/>
              <a:gdLst>
                <a:gd name="T0" fmla="*/ 1 w 1583"/>
                <a:gd name="T1" fmla="*/ 0 h 1589"/>
                <a:gd name="T2" fmla="*/ 1 w 1583"/>
                <a:gd name="T3" fmla="*/ 0 h 1589"/>
                <a:gd name="T4" fmla="*/ 1 w 1583"/>
                <a:gd name="T5" fmla="*/ 0 h 1589"/>
                <a:gd name="T6" fmla="*/ 1 w 1583"/>
                <a:gd name="T7" fmla="*/ 0 h 1589"/>
                <a:gd name="T8" fmla="*/ 2 w 1583"/>
                <a:gd name="T9" fmla="*/ 0 h 1589"/>
                <a:gd name="T10" fmla="*/ 2 w 1583"/>
                <a:gd name="T11" fmla="*/ 0 h 1589"/>
                <a:gd name="T12" fmla="*/ 2 w 1583"/>
                <a:gd name="T13" fmla="*/ 0 h 1589"/>
                <a:gd name="T14" fmla="*/ 2 w 1583"/>
                <a:gd name="T15" fmla="*/ 1 h 1589"/>
                <a:gd name="T16" fmla="*/ 2 w 1583"/>
                <a:gd name="T17" fmla="*/ 1 h 1589"/>
                <a:gd name="T18" fmla="*/ 2 w 1583"/>
                <a:gd name="T19" fmla="*/ 1 h 1589"/>
                <a:gd name="T20" fmla="*/ 2 w 1583"/>
                <a:gd name="T21" fmla="*/ 1 h 1589"/>
                <a:gd name="T22" fmla="*/ 2 w 1583"/>
                <a:gd name="T23" fmla="*/ 1 h 1589"/>
                <a:gd name="T24" fmla="*/ 1 w 1583"/>
                <a:gd name="T25" fmla="*/ 1 h 1589"/>
                <a:gd name="T26" fmla="*/ 1 w 1583"/>
                <a:gd name="T27" fmla="*/ 1 h 1589"/>
                <a:gd name="T28" fmla="*/ 1 w 1583"/>
                <a:gd name="T29" fmla="*/ 1 h 1589"/>
                <a:gd name="T30" fmla="*/ 1 w 1583"/>
                <a:gd name="T31" fmla="*/ 1 h 1589"/>
                <a:gd name="T32" fmla="*/ 1 w 1583"/>
                <a:gd name="T33" fmla="*/ 1 h 1589"/>
                <a:gd name="T34" fmla="*/ 1 w 1583"/>
                <a:gd name="T35" fmla="*/ 1 h 1589"/>
                <a:gd name="T36" fmla="*/ 1 w 1583"/>
                <a:gd name="T37" fmla="*/ 1 h 1589"/>
                <a:gd name="T38" fmla="*/ 0 w 1583"/>
                <a:gd name="T39" fmla="*/ 1 h 1589"/>
                <a:gd name="T40" fmla="*/ 0 w 1583"/>
                <a:gd name="T41" fmla="*/ 1 h 1589"/>
                <a:gd name="T42" fmla="*/ 0 w 1583"/>
                <a:gd name="T43" fmla="*/ 1 h 1589"/>
                <a:gd name="T44" fmla="*/ 0 w 1583"/>
                <a:gd name="T45" fmla="*/ 1 h 1589"/>
                <a:gd name="T46" fmla="*/ 0 w 1583"/>
                <a:gd name="T47" fmla="*/ 1 h 1589"/>
                <a:gd name="T48" fmla="*/ 0 w 1583"/>
                <a:gd name="T49" fmla="*/ 1 h 1589"/>
                <a:gd name="T50" fmla="*/ 0 w 1583"/>
                <a:gd name="T51" fmla="*/ 0 h 1589"/>
                <a:gd name="T52" fmla="*/ 0 w 1583"/>
                <a:gd name="T53" fmla="*/ 0 h 1589"/>
                <a:gd name="T54" fmla="*/ 0 w 1583"/>
                <a:gd name="T55" fmla="*/ 0 h 1589"/>
                <a:gd name="T56" fmla="*/ 0 w 1583"/>
                <a:gd name="T57" fmla="*/ 0 h 1589"/>
                <a:gd name="T58" fmla="*/ 1 w 1583"/>
                <a:gd name="T59" fmla="*/ 0 h 1589"/>
                <a:gd name="T60" fmla="*/ 1 w 1583"/>
                <a:gd name="T61" fmla="*/ 0 h 1589"/>
                <a:gd name="T62" fmla="*/ 1 w 1583"/>
                <a:gd name="T63" fmla="*/ 0 h 1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83"/>
                <a:gd name="T97" fmla="*/ 0 h 1589"/>
                <a:gd name="T98" fmla="*/ 1583 w 1583"/>
                <a:gd name="T99" fmla="*/ 1589 h 1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83" h="1589">
                  <a:moveTo>
                    <a:pt x="793" y="0"/>
                  </a:moveTo>
                  <a:lnTo>
                    <a:pt x="874" y="4"/>
                  </a:lnTo>
                  <a:lnTo>
                    <a:pt x="952" y="16"/>
                  </a:lnTo>
                  <a:lnTo>
                    <a:pt x="1028" y="36"/>
                  </a:lnTo>
                  <a:lnTo>
                    <a:pt x="1101" y="63"/>
                  </a:lnTo>
                  <a:lnTo>
                    <a:pt x="1170" y="97"/>
                  </a:lnTo>
                  <a:lnTo>
                    <a:pt x="1235" y="137"/>
                  </a:lnTo>
                  <a:lnTo>
                    <a:pt x="1296" y="182"/>
                  </a:lnTo>
                  <a:lnTo>
                    <a:pt x="1351" y="233"/>
                  </a:lnTo>
                  <a:lnTo>
                    <a:pt x="1403" y="290"/>
                  </a:lnTo>
                  <a:lnTo>
                    <a:pt x="1448" y="351"/>
                  </a:lnTo>
                  <a:lnTo>
                    <a:pt x="1488" y="416"/>
                  </a:lnTo>
                  <a:lnTo>
                    <a:pt x="1520" y="486"/>
                  </a:lnTo>
                  <a:lnTo>
                    <a:pt x="1548" y="559"/>
                  </a:lnTo>
                  <a:lnTo>
                    <a:pt x="1567" y="635"/>
                  </a:lnTo>
                  <a:lnTo>
                    <a:pt x="1579" y="713"/>
                  </a:lnTo>
                  <a:lnTo>
                    <a:pt x="1583" y="795"/>
                  </a:lnTo>
                  <a:lnTo>
                    <a:pt x="1579" y="876"/>
                  </a:lnTo>
                  <a:lnTo>
                    <a:pt x="1567" y="954"/>
                  </a:lnTo>
                  <a:lnTo>
                    <a:pt x="1548" y="1030"/>
                  </a:lnTo>
                  <a:lnTo>
                    <a:pt x="1520" y="1103"/>
                  </a:lnTo>
                  <a:lnTo>
                    <a:pt x="1488" y="1173"/>
                  </a:lnTo>
                  <a:lnTo>
                    <a:pt x="1448" y="1238"/>
                  </a:lnTo>
                  <a:lnTo>
                    <a:pt x="1403" y="1300"/>
                  </a:lnTo>
                  <a:lnTo>
                    <a:pt x="1351" y="1356"/>
                  </a:lnTo>
                  <a:lnTo>
                    <a:pt x="1296" y="1407"/>
                  </a:lnTo>
                  <a:lnTo>
                    <a:pt x="1235" y="1453"/>
                  </a:lnTo>
                  <a:lnTo>
                    <a:pt x="1170" y="1493"/>
                  </a:lnTo>
                  <a:lnTo>
                    <a:pt x="1101" y="1526"/>
                  </a:lnTo>
                  <a:lnTo>
                    <a:pt x="1028" y="1553"/>
                  </a:lnTo>
                  <a:lnTo>
                    <a:pt x="952" y="1573"/>
                  </a:lnTo>
                  <a:lnTo>
                    <a:pt x="874" y="1585"/>
                  </a:lnTo>
                  <a:lnTo>
                    <a:pt x="793" y="1589"/>
                  </a:lnTo>
                  <a:lnTo>
                    <a:pt x="713" y="1585"/>
                  </a:lnTo>
                  <a:lnTo>
                    <a:pt x="634" y="1573"/>
                  </a:lnTo>
                  <a:lnTo>
                    <a:pt x="557" y="1553"/>
                  </a:lnTo>
                  <a:lnTo>
                    <a:pt x="485" y="1526"/>
                  </a:lnTo>
                  <a:lnTo>
                    <a:pt x="416" y="1493"/>
                  </a:lnTo>
                  <a:lnTo>
                    <a:pt x="351" y="1453"/>
                  </a:lnTo>
                  <a:lnTo>
                    <a:pt x="289" y="1407"/>
                  </a:lnTo>
                  <a:lnTo>
                    <a:pt x="233" y="1356"/>
                  </a:lnTo>
                  <a:lnTo>
                    <a:pt x="181" y="1300"/>
                  </a:lnTo>
                  <a:lnTo>
                    <a:pt x="136" y="1238"/>
                  </a:lnTo>
                  <a:lnTo>
                    <a:pt x="96" y="1173"/>
                  </a:lnTo>
                  <a:lnTo>
                    <a:pt x="62" y="1103"/>
                  </a:lnTo>
                  <a:lnTo>
                    <a:pt x="36" y="1030"/>
                  </a:lnTo>
                  <a:lnTo>
                    <a:pt x="16" y="954"/>
                  </a:lnTo>
                  <a:lnTo>
                    <a:pt x="4" y="876"/>
                  </a:lnTo>
                  <a:lnTo>
                    <a:pt x="0" y="795"/>
                  </a:lnTo>
                  <a:lnTo>
                    <a:pt x="4" y="713"/>
                  </a:lnTo>
                  <a:lnTo>
                    <a:pt x="16" y="635"/>
                  </a:lnTo>
                  <a:lnTo>
                    <a:pt x="36" y="559"/>
                  </a:lnTo>
                  <a:lnTo>
                    <a:pt x="62" y="486"/>
                  </a:lnTo>
                  <a:lnTo>
                    <a:pt x="96" y="416"/>
                  </a:lnTo>
                  <a:lnTo>
                    <a:pt x="136" y="351"/>
                  </a:lnTo>
                  <a:lnTo>
                    <a:pt x="181" y="290"/>
                  </a:lnTo>
                  <a:lnTo>
                    <a:pt x="233" y="233"/>
                  </a:lnTo>
                  <a:lnTo>
                    <a:pt x="289" y="182"/>
                  </a:lnTo>
                  <a:lnTo>
                    <a:pt x="351" y="137"/>
                  </a:lnTo>
                  <a:lnTo>
                    <a:pt x="416" y="97"/>
                  </a:lnTo>
                  <a:lnTo>
                    <a:pt x="485" y="63"/>
                  </a:lnTo>
                  <a:lnTo>
                    <a:pt x="557" y="36"/>
                  </a:lnTo>
                  <a:lnTo>
                    <a:pt x="634" y="16"/>
                  </a:lnTo>
                  <a:lnTo>
                    <a:pt x="713" y="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60" name="Freeform 157"/>
            <p:cNvSpPr>
              <a:spLocks/>
            </p:cNvSpPr>
            <p:nvPr/>
          </p:nvSpPr>
          <p:spPr bwMode="auto">
            <a:xfrm>
              <a:off x="516" y="2440"/>
              <a:ext cx="28" cy="205"/>
            </a:xfrm>
            <a:custGeom>
              <a:avLst/>
              <a:gdLst>
                <a:gd name="T0" fmla="*/ 0 w 113"/>
                <a:gd name="T1" fmla="*/ 0 h 821"/>
                <a:gd name="T2" fmla="*/ 0 w 113"/>
                <a:gd name="T3" fmla="*/ 0 h 821"/>
                <a:gd name="T4" fmla="*/ 0 w 113"/>
                <a:gd name="T5" fmla="*/ 0 h 821"/>
                <a:gd name="T6" fmla="*/ 0 w 113"/>
                <a:gd name="T7" fmla="*/ 0 h 821"/>
                <a:gd name="T8" fmla="*/ 0 w 113"/>
                <a:gd name="T9" fmla="*/ 0 h 821"/>
                <a:gd name="T10" fmla="*/ 0 w 113"/>
                <a:gd name="T11" fmla="*/ 0 h 821"/>
                <a:gd name="T12" fmla="*/ 0 w 113"/>
                <a:gd name="T13" fmla="*/ 0 h 821"/>
                <a:gd name="T14" fmla="*/ 0 w 113"/>
                <a:gd name="T15" fmla="*/ 0 h 821"/>
                <a:gd name="T16" fmla="*/ 0 w 113"/>
                <a:gd name="T17" fmla="*/ 1 h 821"/>
                <a:gd name="T18" fmla="*/ 0 w 113"/>
                <a:gd name="T19" fmla="*/ 1 h 821"/>
                <a:gd name="T20" fmla="*/ 0 w 113"/>
                <a:gd name="T21" fmla="*/ 1 h 821"/>
                <a:gd name="T22" fmla="*/ 0 w 113"/>
                <a:gd name="T23" fmla="*/ 1 h 821"/>
                <a:gd name="T24" fmla="*/ 0 w 113"/>
                <a:gd name="T25" fmla="*/ 0 h 821"/>
                <a:gd name="T26" fmla="*/ 0 w 113"/>
                <a:gd name="T27" fmla="*/ 0 h 821"/>
                <a:gd name="T28" fmla="*/ 0 w 113"/>
                <a:gd name="T29" fmla="*/ 0 h 821"/>
                <a:gd name="T30" fmla="*/ 0 w 113"/>
                <a:gd name="T31" fmla="*/ 0 h 821"/>
                <a:gd name="T32" fmla="*/ 0 w 113"/>
                <a:gd name="T33" fmla="*/ 0 h 821"/>
                <a:gd name="T34" fmla="*/ 0 w 113"/>
                <a:gd name="T35" fmla="*/ 0 h 821"/>
                <a:gd name="T36" fmla="*/ 0 w 113"/>
                <a:gd name="T37" fmla="*/ 0 h 821"/>
                <a:gd name="T38" fmla="*/ 0 w 113"/>
                <a:gd name="T39" fmla="*/ 0 h 821"/>
                <a:gd name="T40" fmla="*/ 0 w 113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821"/>
                <a:gd name="T65" fmla="*/ 113 w 113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821">
                  <a:moveTo>
                    <a:pt x="94" y="0"/>
                  </a:moveTo>
                  <a:lnTo>
                    <a:pt x="69" y="78"/>
                  </a:lnTo>
                  <a:lnTo>
                    <a:pt x="52" y="157"/>
                  </a:lnTo>
                  <a:lnTo>
                    <a:pt x="43" y="240"/>
                  </a:lnTo>
                  <a:lnTo>
                    <a:pt x="39" y="326"/>
                  </a:lnTo>
                  <a:lnTo>
                    <a:pt x="43" y="419"/>
                  </a:lnTo>
                  <a:lnTo>
                    <a:pt x="52" y="519"/>
                  </a:lnTo>
                  <a:lnTo>
                    <a:pt x="66" y="629"/>
                  </a:lnTo>
                  <a:lnTo>
                    <a:pt x="84" y="751"/>
                  </a:lnTo>
                  <a:lnTo>
                    <a:pt x="113" y="821"/>
                  </a:lnTo>
                  <a:lnTo>
                    <a:pt x="67" y="821"/>
                  </a:lnTo>
                  <a:lnTo>
                    <a:pt x="36" y="751"/>
                  </a:lnTo>
                  <a:lnTo>
                    <a:pt x="23" y="663"/>
                  </a:lnTo>
                  <a:lnTo>
                    <a:pt x="13" y="577"/>
                  </a:lnTo>
                  <a:lnTo>
                    <a:pt x="6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6" y="226"/>
                  </a:lnTo>
                  <a:lnTo>
                    <a:pt x="17" y="134"/>
                  </a:lnTo>
                  <a:lnTo>
                    <a:pt x="36" y="3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61" name="Freeform 158"/>
            <p:cNvSpPr>
              <a:spLocks/>
            </p:cNvSpPr>
            <p:nvPr/>
          </p:nvSpPr>
          <p:spPr bwMode="auto">
            <a:xfrm>
              <a:off x="416" y="2486"/>
              <a:ext cx="316" cy="161"/>
            </a:xfrm>
            <a:custGeom>
              <a:avLst/>
              <a:gdLst>
                <a:gd name="T0" fmla="*/ 0 w 1264"/>
                <a:gd name="T1" fmla="*/ 0 h 644"/>
                <a:gd name="T2" fmla="*/ 0 w 1264"/>
                <a:gd name="T3" fmla="*/ 0 h 644"/>
                <a:gd name="T4" fmla="*/ 0 w 1264"/>
                <a:gd name="T5" fmla="*/ 1 h 644"/>
                <a:gd name="T6" fmla="*/ 0 w 1264"/>
                <a:gd name="T7" fmla="*/ 1 h 644"/>
                <a:gd name="T8" fmla="*/ 0 w 1264"/>
                <a:gd name="T9" fmla="*/ 1 h 644"/>
                <a:gd name="T10" fmla="*/ 0 w 1264"/>
                <a:gd name="T11" fmla="*/ 1 h 644"/>
                <a:gd name="T12" fmla="*/ 0 w 1264"/>
                <a:gd name="T13" fmla="*/ 1 h 644"/>
                <a:gd name="T14" fmla="*/ 1 w 1264"/>
                <a:gd name="T15" fmla="*/ 1 h 644"/>
                <a:gd name="T16" fmla="*/ 1 w 1264"/>
                <a:gd name="T17" fmla="*/ 1 h 644"/>
                <a:gd name="T18" fmla="*/ 1 w 1264"/>
                <a:gd name="T19" fmla="*/ 1 h 644"/>
                <a:gd name="T20" fmla="*/ 1 w 1264"/>
                <a:gd name="T21" fmla="*/ 1 h 644"/>
                <a:gd name="T22" fmla="*/ 1 w 1264"/>
                <a:gd name="T23" fmla="*/ 1 h 644"/>
                <a:gd name="T24" fmla="*/ 1 w 1264"/>
                <a:gd name="T25" fmla="*/ 1 h 644"/>
                <a:gd name="T26" fmla="*/ 1 w 1264"/>
                <a:gd name="T27" fmla="*/ 1 h 644"/>
                <a:gd name="T28" fmla="*/ 1 w 1264"/>
                <a:gd name="T29" fmla="*/ 1 h 644"/>
                <a:gd name="T30" fmla="*/ 1 w 1264"/>
                <a:gd name="T31" fmla="*/ 1 h 644"/>
                <a:gd name="T32" fmla="*/ 1 w 1264"/>
                <a:gd name="T33" fmla="*/ 1 h 644"/>
                <a:gd name="T34" fmla="*/ 1 w 1264"/>
                <a:gd name="T35" fmla="*/ 1 h 644"/>
                <a:gd name="T36" fmla="*/ 1 w 1264"/>
                <a:gd name="T37" fmla="*/ 1 h 644"/>
                <a:gd name="T38" fmla="*/ 1 w 1264"/>
                <a:gd name="T39" fmla="*/ 1 h 644"/>
                <a:gd name="T40" fmla="*/ 1 w 1264"/>
                <a:gd name="T41" fmla="*/ 1 h 644"/>
                <a:gd name="T42" fmla="*/ 1 w 1264"/>
                <a:gd name="T43" fmla="*/ 1 h 644"/>
                <a:gd name="T44" fmla="*/ 1 w 1264"/>
                <a:gd name="T45" fmla="*/ 0 h 644"/>
                <a:gd name="T46" fmla="*/ 1 w 1264"/>
                <a:gd name="T47" fmla="*/ 0 h 644"/>
                <a:gd name="T48" fmla="*/ 1 w 1264"/>
                <a:gd name="T49" fmla="*/ 0 h 644"/>
                <a:gd name="T50" fmla="*/ 1 w 1264"/>
                <a:gd name="T51" fmla="*/ 0 h 644"/>
                <a:gd name="T52" fmla="*/ 1 w 1264"/>
                <a:gd name="T53" fmla="*/ 0 h 644"/>
                <a:gd name="T54" fmla="*/ 1 w 1264"/>
                <a:gd name="T55" fmla="*/ 1 h 644"/>
                <a:gd name="T56" fmla="*/ 1 w 1264"/>
                <a:gd name="T57" fmla="*/ 1 h 644"/>
                <a:gd name="T58" fmla="*/ 1 w 1264"/>
                <a:gd name="T59" fmla="*/ 1 h 644"/>
                <a:gd name="T60" fmla="*/ 1 w 1264"/>
                <a:gd name="T61" fmla="*/ 1 h 644"/>
                <a:gd name="T62" fmla="*/ 1 w 1264"/>
                <a:gd name="T63" fmla="*/ 1 h 644"/>
                <a:gd name="T64" fmla="*/ 1 w 1264"/>
                <a:gd name="T65" fmla="*/ 1 h 644"/>
                <a:gd name="T66" fmla="*/ 1 w 1264"/>
                <a:gd name="T67" fmla="*/ 1 h 644"/>
                <a:gd name="T68" fmla="*/ 1 w 1264"/>
                <a:gd name="T69" fmla="*/ 1 h 644"/>
                <a:gd name="T70" fmla="*/ 1 w 1264"/>
                <a:gd name="T71" fmla="*/ 1 h 644"/>
                <a:gd name="T72" fmla="*/ 1 w 1264"/>
                <a:gd name="T73" fmla="*/ 1 h 644"/>
                <a:gd name="T74" fmla="*/ 1 w 1264"/>
                <a:gd name="T75" fmla="*/ 1 h 644"/>
                <a:gd name="T76" fmla="*/ 1 w 1264"/>
                <a:gd name="T77" fmla="*/ 1 h 644"/>
                <a:gd name="T78" fmla="*/ 1 w 1264"/>
                <a:gd name="T79" fmla="*/ 1 h 644"/>
                <a:gd name="T80" fmla="*/ 1 w 1264"/>
                <a:gd name="T81" fmla="*/ 1 h 644"/>
                <a:gd name="T82" fmla="*/ 1 w 1264"/>
                <a:gd name="T83" fmla="*/ 1 h 644"/>
                <a:gd name="T84" fmla="*/ 0 w 1264"/>
                <a:gd name="T85" fmla="*/ 1 h 644"/>
                <a:gd name="T86" fmla="*/ 0 w 1264"/>
                <a:gd name="T87" fmla="*/ 1 h 644"/>
                <a:gd name="T88" fmla="*/ 0 w 1264"/>
                <a:gd name="T89" fmla="*/ 1 h 644"/>
                <a:gd name="T90" fmla="*/ 0 w 1264"/>
                <a:gd name="T91" fmla="*/ 1 h 644"/>
                <a:gd name="T92" fmla="*/ 0 w 1264"/>
                <a:gd name="T93" fmla="*/ 1 h 644"/>
                <a:gd name="T94" fmla="*/ 0 w 1264"/>
                <a:gd name="T95" fmla="*/ 1 h 644"/>
                <a:gd name="T96" fmla="*/ 0 w 1264"/>
                <a:gd name="T97" fmla="*/ 0 h 6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4"/>
                <a:gd name="T148" fmla="*/ 0 h 644"/>
                <a:gd name="T149" fmla="*/ 1264 w 1264"/>
                <a:gd name="T150" fmla="*/ 644 h 6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4" h="644">
                  <a:moveTo>
                    <a:pt x="10" y="145"/>
                  </a:moveTo>
                  <a:lnTo>
                    <a:pt x="10" y="222"/>
                  </a:lnTo>
                  <a:lnTo>
                    <a:pt x="14" y="284"/>
                  </a:lnTo>
                  <a:lnTo>
                    <a:pt x="20" y="337"/>
                  </a:lnTo>
                  <a:lnTo>
                    <a:pt x="34" y="382"/>
                  </a:lnTo>
                  <a:lnTo>
                    <a:pt x="56" y="423"/>
                  </a:lnTo>
                  <a:lnTo>
                    <a:pt x="89" y="466"/>
                  </a:lnTo>
                  <a:lnTo>
                    <a:pt x="134" y="511"/>
                  </a:lnTo>
                  <a:lnTo>
                    <a:pt x="193" y="565"/>
                  </a:lnTo>
                  <a:lnTo>
                    <a:pt x="219" y="569"/>
                  </a:lnTo>
                  <a:lnTo>
                    <a:pt x="247" y="573"/>
                  </a:lnTo>
                  <a:lnTo>
                    <a:pt x="273" y="576"/>
                  </a:lnTo>
                  <a:lnTo>
                    <a:pt x="301" y="580"/>
                  </a:lnTo>
                  <a:lnTo>
                    <a:pt x="328" y="584"/>
                  </a:lnTo>
                  <a:lnTo>
                    <a:pt x="356" y="586"/>
                  </a:lnTo>
                  <a:lnTo>
                    <a:pt x="383" y="589"/>
                  </a:lnTo>
                  <a:lnTo>
                    <a:pt x="411" y="591"/>
                  </a:lnTo>
                  <a:lnTo>
                    <a:pt x="440" y="594"/>
                  </a:lnTo>
                  <a:lnTo>
                    <a:pt x="467" y="595"/>
                  </a:lnTo>
                  <a:lnTo>
                    <a:pt x="496" y="596"/>
                  </a:lnTo>
                  <a:lnTo>
                    <a:pt x="525" y="598"/>
                  </a:lnTo>
                  <a:lnTo>
                    <a:pt x="554" y="599"/>
                  </a:lnTo>
                  <a:lnTo>
                    <a:pt x="582" y="599"/>
                  </a:lnTo>
                  <a:lnTo>
                    <a:pt x="612" y="599"/>
                  </a:lnTo>
                  <a:lnTo>
                    <a:pt x="642" y="599"/>
                  </a:lnTo>
                  <a:lnTo>
                    <a:pt x="671" y="598"/>
                  </a:lnTo>
                  <a:lnTo>
                    <a:pt x="701" y="596"/>
                  </a:lnTo>
                  <a:lnTo>
                    <a:pt x="733" y="595"/>
                  </a:lnTo>
                  <a:lnTo>
                    <a:pt x="763" y="593"/>
                  </a:lnTo>
                  <a:lnTo>
                    <a:pt x="794" y="590"/>
                  </a:lnTo>
                  <a:lnTo>
                    <a:pt x="824" y="588"/>
                  </a:lnTo>
                  <a:lnTo>
                    <a:pt x="855" y="584"/>
                  </a:lnTo>
                  <a:lnTo>
                    <a:pt x="888" y="580"/>
                  </a:lnTo>
                  <a:lnTo>
                    <a:pt x="919" y="575"/>
                  </a:lnTo>
                  <a:lnTo>
                    <a:pt x="952" y="570"/>
                  </a:lnTo>
                  <a:lnTo>
                    <a:pt x="984" y="565"/>
                  </a:lnTo>
                  <a:lnTo>
                    <a:pt x="1017" y="559"/>
                  </a:lnTo>
                  <a:lnTo>
                    <a:pt x="1050" y="551"/>
                  </a:lnTo>
                  <a:lnTo>
                    <a:pt x="1083" y="544"/>
                  </a:lnTo>
                  <a:lnTo>
                    <a:pt x="1117" y="536"/>
                  </a:lnTo>
                  <a:lnTo>
                    <a:pt x="1151" y="527"/>
                  </a:lnTo>
                  <a:lnTo>
                    <a:pt x="1155" y="519"/>
                  </a:lnTo>
                  <a:lnTo>
                    <a:pt x="1164" y="495"/>
                  </a:lnTo>
                  <a:lnTo>
                    <a:pt x="1177" y="456"/>
                  </a:lnTo>
                  <a:lnTo>
                    <a:pt x="1191" y="400"/>
                  </a:lnTo>
                  <a:lnTo>
                    <a:pt x="1205" y="327"/>
                  </a:lnTo>
                  <a:lnTo>
                    <a:pt x="1215" y="237"/>
                  </a:lnTo>
                  <a:lnTo>
                    <a:pt x="1220" y="128"/>
                  </a:lnTo>
                  <a:lnTo>
                    <a:pt x="1219" y="0"/>
                  </a:lnTo>
                  <a:lnTo>
                    <a:pt x="1264" y="78"/>
                  </a:lnTo>
                  <a:lnTo>
                    <a:pt x="1262" y="145"/>
                  </a:lnTo>
                  <a:lnTo>
                    <a:pt x="1257" y="209"/>
                  </a:lnTo>
                  <a:lnTo>
                    <a:pt x="1251" y="271"/>
                  </a:lnTo>
                  <a:lnTo>
                    <a:pt x="1241" y="331"/>
                  </a:lnTo>
                  <a:lnTo>
                    <a:pt x="1230" y="390"/>
                  </a:lnTo>
                  <a:lnTo>
                    <a:pt x="1215" y="450"/>
                  </a:lnTo>
                  <a:lnTo>
                    <a:pt x="1199" y="511"/>
                  </a:lnTo>
                  <a:lnTo>
                    <a:pt x="1180" y="576"/>
                  </a:lnTo>
                  <a:lnTo>
                    <a:pt x="1147" y="581"/>
                  </a:lnTo>
                  <a:lnTo>
                    <a:pt x="1116" y="586"/>
                  </a:lnTo>
                  <a:lnTo>
                    <a:pt x="1086" y="591"/>
                  </a:lnTo>
                  <a:lnTo>
                    <a:pt x="1057" y="596"/>
                  </a:lnTo>
                  <a:lnTo>
                    <a:pt x="1028" y="601"/>
                  </a:lnTo>
                  <a:lnTo>
                    <a:pt x="1001" y="606"/>
                  </a:lnTo>
                  <a:lnTo>
                    <a:pt x="973" y="610"/>
                  </a:lnTo>
                  <a:lnTo>
                    <a:pt x="947" y="615"/>
                  </a:lnTo>
                  <a:lnTo>
                    <a:pt x="921" y="619"/>
                  </a:lnTo>
                  <a:lnTo>
                    <a:pt x="894" y="623"/>
                  </a:lnTo>
                  <a:lnTo>
                    <a:pt x="868" y="626"/>
                  </a:lnTo>
                  <a:lnTo>
                    <a:pt x="842" y="629"/>
                  </a:lnTo>
                  <a:lnTo>
                    <a:pt x="815" y="633"/>
                  </a:lnTo>
                  <a:lnTo>
                    <a:pt x="789" y="635"/>
                  </a:lnTo>
                  <a:lnTo>
                    <a:pt x="763" y="638"/>
                  </a:lnTo>
                  <a:lnTo>
                    <a:pt x="735" y="639"/>
                  </a:lnTo>
                  <a:lnTo>
                    <a:pt x="708" y="641"/>
                  </a:lnTo>
                  <a:lnTo>
                    <a:pt x="679" y="643"/>
                  </a:lnTo>
                  <a:lnTo>
                    <a:pt x="650" y="643"/>
                  </a:lnTo>
                  <a:lnTo>
                    <a:pt x="620" y="644"/>
                  </a:lnTo>
                  <a:lnTo>
                    <a:pt x="589" y="644"/>
                  </a:lnTo>
                  <a:lnTo>
                    <a:pt x="557" y="643"/>
                  </a:lnTo>
                  <a:lnTo>
                    <a:pt x="525" y="641"/>
                  </a:lnTo>
                  <a:lnTo>
                    <a:pt x="490" y="640"/>
                  </a:lnTo>
                  <a:lnTo>
                    <a:pt x="453" y="638"/>
                  </a:lnTo>
                  <a:lnTo>
                    <a:pt x="417" y="635"/>
                  </a:lnTo>
                  <a:lnTo>
                    <a:pt x="378" y="631"/>
                  </a:lnTo>
                  <a:lnTo>
                    <a:pt x="337" y="628"/>
                  </a:lnTo>
                  <a:lnTo>
                    <a:pt x="294" y="623"/>
                  </a:lnTo>
                  <a:lnTo>
                    <a:pt x="250" y="618"/>
                  </a:lnTo>
                  <a:lnTo>
                    <a:pt x="204" y="611"/>
                  </a:lnTo>
                  <a:lnTo>
                    <a:pt x="155" y="605"/>
                  </a:lnTo>
                  <a:lnTo>
                    <a:pt x="114" y="552"/>
                  </a:lnTo>
                  <a:lnTo>
                    <a:pt x="83" y="509"/>
                  </a:lnTo>
                  <a:lnTo>
                    <a:pt x="60" y="471"/>
                  </a:lnTo>
                  <a:lnTo>
                    <a:pt x="44" y="433"/>
                  </a:lnTo>
                  <a:lnTo>
                    <a:pt x="33" y="395"/>
                  </a:lnTo>
                  <a:lnTo>
                    <a:pt x="22" y="351"/>
                  </a:lnTo>
                  <a:lnTo>
                    <a:pt x="12" y="299"/>
                  </a:lnTo>
                  <a:lnTo>
                    <a:pt x="0" y="234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62" name="Freeform 159"/>
            <p:cNvSpPr>
              <a:spLocks/>
            </p:cNvSpPr>
            <p:nvPr/>
          </p:nvSpPr>
          <p:spPr bwMode="auto">
            <a:xfrm>
              <a:off x="622" y="2440"/>
              <a:ext cx="21" cy="203"/>
            </a:xfrm>
            <a:custGeom>
              <a:avLst/>
              <a:gdLst>
                <a:gd name="T0" fmla="*/ 0 w 84"/>
                <a:gd name="T1" fmla="*/ 0 h 811"/>
                <a:gd name="T2" fmla="*/ 0 w 84"/>
                <a:gd name="T3" fmla="*/ 0 h 811"/>
                <a:gd name="T4" fmla="*/ 0 w 84"/>
                <a:gd name="T5" fmla="*/ 0 h 811"/>
                <a:gd name="T6" fmla="*/ 0 w 84"/>
                <a:gd name="T7" fmla="*/ 0 h 811"/>
                <a:gd name="T8" fmla="*/ 0 w 84"/>
                <a:gd name="T9" fmla="*/ 1 h 811"/>
                <a:gd name="T10" fmla="*/ 0 w 84"/>
                <a:gd name="T11" fmla="*/ 1 h 811"/>
                <a:gd name="T12" fmla="*/ 0 w 84"/>
                <a:gd name="T13" fmla="*/ 1 h 811"/>
                <a:gd name="T14" fmla="*/ 0 w 84"/>
                <a:gd name="T15" fmla="*/ 1 h 811"/>
                <a:gd name="T16" fmla="*/ 0 w 84"/>
                <a:gd name="T17" fmla="*/ 1 h 811"/>
                <a:gd name="T18" fmla="*/ 0 w 84"/>
                <a:gd name="T19" fmla="*/ 1 h 811"/>
                <a:gd name="T20" fmla="*/ 0 w 84"/>
                <a:gd name="T21" fmla="*/ 1 h 811"/>
                <a:gd name="T22" fmla="*/ 0 w 84"/>
                <a:gd name="T23" fmla="*/ 1 h 811"/>
                <a:gd name="T24" fmla="*/ 0 w 84"/>
                <a:gd name="T25" fmla="*/ 1 h 811"/>
                <a:gd name="T26" fmla="*/ 0 w 84"/>
                <a:gd name="T27" fmla="*/ 1 h 811"/>
                <a:gd name="T28" fmla="*/ 0 w 84"/>
                <a:gd name="T29" fmla="*/ 0 h 811"/>
                <a:gd name="T30" fmla="*/ 0 w 84"/>
                <a:gd name="T31" fmla="*/ 0 h 811"/>
                <a:gd name="T32" fmla="*/ 0 w 84"/>
                <a:gd name="T33" fmla="*/ 0 h 811"/>
                <a:gd name="T34" fmla="*/ 0 w 84"/>
                <a:gd name="T35" fmla="*/ 0 h 811"/>
                <a:gd name="T36" fmla="*/ 0 w 84"/>
                <a:gd name="T37" fmla="*/ 0 h 811"/>
                <a:gd name="T38" fmla="*/ 0 w 84"/>
                <a:gd name="T39" fmla="*/ 0 h 811"/>
                <a:gd name="T40" fmla="*/ 0 w 84"/>
                <a:gd name="T41" fmla="*/ 0 h 811"/>
                <a:gd name="T42" fmla="*/ 0 w 84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811"/>
                <a:gd name="T68" fmla="*/ 84 w 84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811">
                  <a:moveTo>
                    <a:pt x="39" y="0"/>
                  </a:moveTo>
                  <a:lnTo>
                    <a:pt x="48" y="104"/>
                  </a:lnTo>
                  <a:lnTo>
                    <a:pt x="52" y="206"/>
                  </a:lnTo>
                  <a:lnTo>
                    <a:pt x="53" y="306"/>
                  </a:lnTo>
                  <a:lnTo>
                    <a:pt x="50" y="405"/>
                  </a:lnTo>
                  <a:lnTo>
                    <a:pt x="44" y="505"/>
                  </a:lnTo>
                  <a:lnTo>
                    <a:pt x="34" y="606"/>
                  </a:lnTo>
                  <a:lnTo>
                    <a:pt x="19" y="707"/>
                  </a:lnTo>
                  <a:lnTo>
                    <a:pt x="0" y="811"/>
                  </a:lnTo>
                  <a:lnTo>
                    <a:pt x="49" y="801"/>
                  </a:lnTo>
                  <a:lnTo>
                    <a:pt x="58" y="749"/>
                  </a:lnTo>
                  <a:lnTo>
                    <a:pt x="68" y="666"/>
                  </a:lnTo>
                  <a:lnTo>
                    <a:pt x="77" y="562"/>
                  </a:lnTo>
                  <a:lnTo>
                    <a:pt x="82" y="446"/>
                  </a:lnTo>
                  <a:lnTo>
                    <a:pt x="84" y="326"/>
                  </a:lnTo>
                  <a:lnTo>
                    <a:pt x="82" y="211"/>
                  </a:lnTo>
                  <a:lnTo>
                    <a:pt x="74" y="10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9" y="29"/>
                  </a:lnTo>
                  <a:lnTo>
                    <a:pt x="55" y="2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63" name="Freeform 160"/>
            <p:cNvSpPr>
              <a:spLocks/>
            </p:cNvSpPr>
            <p:nvPr/>
          </p:nvSpPr>
          <p:spPr bwMode="auto">
            <a:xfrm>
              <a:off x="413" y="2630"/>
              <a:ext cx="51" cy="223"/>
            </a:xfrm>
            <a:custGeom>
              <a:avLst/>
              <a:gdLst>
                <a:gd name="T0" fmla="*/ 0 w 203"/>
                <a:gd name="T1" fmla="*/ 0 h 890"/>
                <a:gd name="T2" fmla="*/ 0 w 203"/>
                <a:gd name="T3" fmla="*/ 0 h 890"/>
                <a:gd name="T4" fmla="*/ 0 w 203"/>
                <a:gd name="T5" fmla="*/ 0 h 890"/>
                <a:gd name="T6" fmla="*/ 0 w 203"/>
                <a:gd name="T7" fmla="*/ 0 h 890"/>
                <a:gd name="T8" fmla="*/ 0 w 203"/>
                <a:gd name="T9" fmla="*/ 0 h 890"/>
                <a:gd name="T10" fmla="*/ 0 w 203"/>
                <a:gd name="T11" fmla="*/ 0 h 890"/>
                <a:gd name="T12" fmla="*/ 0 w 203"/>
                <a:gd name="T13" fmla="*/ 0 h 890"/>
                <a:gd name="T14" fmla="*/ 0 w 203"/>
                <a:gd name="T15" fmla="*/ 1 h 890"/>
                <a:gd name="T16" fmla="*/ 0 w 203"/>
                <a:gd name="T17" fmla="*/ 1 h 890"/>
                <a:gd name="T18" fmla="*/ 0 w 203"/>
                <a:gd name="T19" fmla="*/ 1 h 890"/>
                <a:gd name="T20" fmla="*/ 0 w 203"/>
                <a:gd name="T21" fmla="*/ 1 h 890"/>
                <a:gd name="T22" fmla="*/ 0 w 203"/>
                <a:gd name="T23" fmla="*/ 1 h 890"/>
                <a:gd name="T24" fmla="*/ 0 w 203"/>
                <a:gd name="T25" fmla="*/ 1 h 890"/>
                <a:gd name="T26" fmla="*/ 0 w 203"/>
                <a:gd name="T27" fmla="*/ 1 h 890"/>
                <a:gd name="T28" fmla="*/ 0 w 203"/>
                <a:gd name="T29" fmla="*/ 1 h 890"/>
                <a:gd name="T30" fmla="*/ 0 w 203"/>
                <a:gd name="T31" fmla="*/ 1 h 890"/>
                <a:gd name="T32" fmla="*/ 0 w 203"/>
                <a:gd name="T33" fmla="*/ 1 h 890"/>
                <a:gd name="T34" fmla="*/ 0 w 203"/>
                <a:gd name="T35" fmla="*/ 1 h 890"/>
                <a:gd name="T36" fmla="*/ 0 w 203"/>
                <a:gd name="T37" fmla="*/ 1 h 890"/>
                <a:gd name="T38" fmla="*/ 0 w 203"/>
                <a:gd name="T39" fmla="*/ 1 h 890"/>
                <a:gd name="T40" fmla="*/ 0 w 203"/>
                <a:gd name="T41" fmla="*/ 1 h 890"/>
                <a:gd name="T42" fmla="*/ 0 w 203"/>
                <a:gd name="T43" fmla="*/ 1 h 890"/>
                <a:gd name="T44" fmla="*/ 0 w 203"/>
                <a:gd name="T45" fmla="*/ 1 h 890"/>
                <a:gd name="T46" fmla="*/ 0 w 203"/>
                <a:gd name="T47" fmla="*/ 1 h 890"/>
                <a:gd name="T48" fmla="*/ 0 w 203"/>
                <a:gd name="T49" fmla="*/ 1 h 890"/>
                <a:gd name="T50" fmla="*/ 0 w 203"/>
                <a:gd name="T51" fmla="*/ 1 h 890"/>
                <a:gd name="T52" fmla="*/ 0 w 203"/>
                <a:gd name="T53" fmla="*/ 1 h 890"/>
                <a:gd name="T54" fmla="*/ 0 w 203"/>
                <a:gd name="T55" fmla="*/ 0 h 890"/>
                <a:gd name="T56" fmla="*/ 0 w 203"/>
                <a:gd name="T57" fmla="*/ 0 h 890"/>
                <a:gd name="T58" fmla="*/ 0 w 203"/>
                <a:gd name="T59" fmla="*/ 0 h 890"/>
                <a:gd name="T60" fmla="*/ 0 w 203"/>
                <a:gd name="T61" fmla="*/ 0 h 890"/>
                <a:gd name="T62" fmla="*/ 0 w 203"/>
                <a:gd name="T63" fmla="*/ 0 h 890"/>
                <a:gd name="T64" fmla="*/ 0 w 203"/>
                <a:gd name="T65" fmla="*/ 0 h 890"/>
                <a:gd name="T66" fmla="*/ 0 w 203"/>
                <a:gd name="T67" fmla="*/ 0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890"/>
                <a:gd name="T104" fmla="*/ 203 w 203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890">
                  <a:moveTo>
                    <a:pt x="203" y="49"/>
                  </a:moveTo>
                  <a:lnTo>
                    <a:pt x="172" y="92"/>
                  </a:lnTo>
                  <a:lnTo>
                    <a:pt x="143" y="136"/>
                  </a:lnTo>
                  <a:lnTo>
                    <a:pt x="116" y="182"/>
                  </a:lnTo>
                  <a:lnTo>
                    <a:pt x="95" y="230"/>
                  </a:lnTo>
                  <a:lnTo>
                    <a:pt x="76" y="279"/>
                  </a:lnTo>
                  <a:lnTo>
                    <a:pt x="61" y="329"/>
                  </a:lnTo>
                  <a:lnTo>
                    <a:pt x="50" y="380"/>
                  </a:lnTo>
                  <a:lnTo>
                    <a:pt x="44" y="434"/>
                  </a:lnTo>
                  <a:lnTo>
                    <a:pt x="40" y="488"/>
                  </a:lnTo>
                  <a:lnTo>
                    <a:pt x="41" y="543"/>
                  </a:lnTo>
                  <a:lnTo>
                    <a:pt x="48" y="598"/>
                  </a:lnTo>
                  <a:lnTo>
                    <a:pt x="58" y="656"/>
                  </a:lnTo>
                  <a:lnTo>
                    <a:pt x="73" y="713"/>
                  </a:lnTo>
                  <a:lnTo>
                    <a:pt x="91" y="771"/>
                  </a:lnTo>
                  <a:lnTo>
                    <a:pt x="116" y="830"/>
                  </a:lnTo>
                  <a:lnTo>
                    <a:pt x="145" y="890"/>
                  </a:lnTo>
                  <a:lnTo>
                    <a:pt x="101" y="832"/>
                  </a:lnTo>
                  <a:lnTo>
                    <a:pt x="66" y="776"/>
                  </a:lnTo>
                  <a:lnTo>
                    <a:pt x="39" y="721"/>
                  </a:lnTo>
                  <a:lnTo>
                    <a:pt x="20" y="666"/>
                  </a:lnTo>
                  <a:lnTo>
                    <a:pt x="7" y="612"/>
                  </a:lnTo>
                  <a:lnTo>
                    <a:pt x="1" y="558"/>
                  </a:lnTo>
                  <a:lnTo>
                    <a:pt x="0" y="504"/>
                  </a:lnTo>
                  <a:lnTo>
                    <a:pt x="6" y="450"/>
                  </a:lnTo>
                  <a:lnTo>
                    <a:pt x="15" y="398"/>
                  </a:lnTo>
                  <a:lnTo>
                    <a:pt x="30" y="344"/>
                  </a:lnTo>
                  <a:lnTo>
                    <a:pt x="48" y="289"/>
                  </a:lnTo>
                  <a:lnTo>
                    <a:pt x="69" y="233"/>
                  </a:lnTo>
                  <a:lnTo>
                    <a:pt x="93" y="177"/>
                  </a:lnTo>
                  <a:lnTo>
                    <a:pt x="118" y="119"/>
                  </a:lnTo>
                  <a:lnTo>
                    <a:pt x="145" y="60"/>
                  </a:lnTo>
                  <a:lnTo>
                    <a:pt x="174" y="0"/>
                  </a:lnTo>
                  <a:lnTo>
                    <a:pt x="20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64" name="Freeform 161"/>
            <p:cNvSpPr>
              <a:spLocks/>
            </p:cNvSpPr>
            <p:nvPr/>
          </p:nvSpPr>
          <p:spPr bwMode="auto">
            <a:xfrm>
              <a:off x="697" y="2628"/>
              <a:ext cx="49" cy="252"/>
            </a:xfrm>
            <a:custGeom>
              <a:avLst/>
              <a:gdLst>
                <a:gd name="T0" fmla="*/ 0 w 199"/>
                <a:gd name="T1" fmla="*/ 0 h 1009"/>
                <a:gd name="T2" fmla="*/ 0 w 199"/>
                <a:gd name="T3" fmla="*/ 0 h 1009"/>
                <a:gd name="T4" fmla="*/ 0 w 199"/>
                <a:gd name="T5" fmla="*/ 0 h 1009"/>
                <a:gd name="T6" fmla="*/ 0 w 199"/>
                <a:gd name="T7" fmla="*/ 0 h 1009"/>
                <a:gd name="T8" fmla="*/ 0 w 199"/>
                <a:gd name="T9" fmla="*/ 0 h 1009"/>
                <a:gd name="T10" fmla="*/ 0 w 199"/>
                <a:gd name="T11" fmla="*/ 0 h 1009"/>
                <a:gd name="T12" fmla="*/ 0 w 199"/>
                <a:gd name="T13" fmla="*/ 0 h 1009"/>
                <a:gd name="T14" fmla="*/ 0 w 199"/>
                <a:gd name="T15" fmla="*/ 1 h 1009"/>
                <a:gd name="T16" fmla="*/ 0 w 199"/>
                <a:gd name="T17" fmla="*/ 1 h 1009"/>
                <a:gd name="T18" fmla="*/ 0 w 199"/>
                <a:gd name="T19" fmla="*/ 1 h 1009"/>
                <a:gd name="T20" fmla="*/ 0 w 199"/>
                <a:gd name="T21" fmla="*/ 1 h 1009"/>
                <a:gd name="T22" fmla="*/ 0 w 199"/>
                <a:gd name="T23" fmla="*/ 1 h 1009"/>
                <a:gd name="T24" fmla="*/ 0 w 199"/>
                <a:gd name="T25" fmla="*/ 1 h 1009"/>
                <a:gd name="T26" fmla="*/ 0 w 199"/>
                <a:gd name="T27" fmla="*/ 1 h 1009"/>
                <a:gd name="T28" fmla="*/ 0 w 199"/>
                <a:gd name="T29" fmla="*/ 1 h 1009"/>
                <a:gd name="T30" fmla="*/ 0 w 199"/>
                <a:gd name="T31" fmla="*/ 1 h 1009"/>
                <a:gd name="T32" fmla="*/ 0 w 199"/>
                <a:gd name="T33" fmla="*/ 1 h 1009"/>
                <a:gd name="T34" fmla="*/ 0 w 199"/>
                <a:gd name="T35" fmla="*/ 0 h 1009"/>
                <a:gd name="T36" fmla="*/ 0 w 199"/>
                <a:gd name="T37" fmla="*/ 0 h 1009"/>
                <a:gd name="T38" fmla="*/ 0 w 199"/>
                <a:gd name="T39" fmla="*/ 0 h 1009"/>
                <a:gd name="T40" fmla="*/ 0 w 199"/>
                <a:gd name="T41" fmla="*/ 0 h 1009"/>
                <a:gd name="T42" fmla="*/ 0 w 199"/>
                <a:gd name="T43" fmla="*/ 0 h 1009"/>
                <a:gd name="T44" fmla="*/ 0 w 199"/>
                <a:gd name="T45" fmla="*/ 0 h 1009"/>
                <a:gd name="T46" fmla="*/ 0 w 199"/>
                <a:gd name="T47" fmla="*/ 0 h 1009"/>
                <a:gd name="T48" fmla="*/ 0 w 199"/>
                <a:gd name="T49" fmla="*/ 0 h 1009"/>
                <a:gd name="T50" fmla="*/ 0 w 199"/>
                <a:gd name="T51" fmla="*/ 0 h 1009"/>
                <a:gd name="T52" fmla="*/ 0 w 199"/>
                <a:gd name="T53" fmla="*/ 0 h 1009"/>
                <a:gd name="T54" fmla="*/ 0 w 199"/>
                <a:gd name="T55" fmla="*/ 0 h 1009"/>
                <a:gd name="T56" fmla="*/ 0 w 199"/>
                <a:gd name="T57" fmla="*/ 0 h 10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009"/>
                <a:gd name="T89" fmla="*/ 199 w 199"/>
                <a:gd name="T90" fmla="*/ 1009 h 10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009">
                  <a:moveTo>
                    <a:pt x="77" y="0"/>
                  </a:moveTo>
                  <a:lnTo>
                    <a:pt x="156" y="125"/>
                  </a:lnTo>
                  <a:lnTo>
                    <a:pt x="176" y="257"/>
                  </a:lnTo>
                  <a:lnTo>
                    <a:pt x="191" y="368"/>
                  </a:lnTo>
                  <a:lnTo>
                    <a:pt x="199" y="465"/>
                  </a:lnTo>
                  <a:lnTo>
                    <a:pt x="199" y="554"/>
                  </a:lnTo>
                  <a:lnTo>
                    <a:pt x="187" y="640"/>
                  </a:lnTo>
                  <a:lnTo>
                    <a:pt x="161" y="733"/>
                  </a:lnTo>
                  <a:lnTo>
                    <a:pt x="119" y="837"/>
                  </a:lnTo>
                  <a:lnTo>
                    <a:pt x="58" y="960"/>
                  </a:lnTo>
                  <a:lnTo>
                    <a:pt x="0" y="1009"/>
                  </a:lnTo>
                  <a:lnTo>
                    <a:pt x="37" y="947"/>
                  </a:lnTo>
                  <a:lnTo>
                    <a:pt x="68" y="890"/>
                  </a:lnTo>
                  <a:lnTo>
                    <a:pt x="94" y="836"/>
                  </a:lnTo>
                  <a:lnTo>
                    <a:pt x="117" y="783"/>
                  </a:lnTo>
                  <a:lnTo>
                    <a:pt x="135" y="733"/>
                  </a:lnTo>
                  <a:lnTo>
                    <a:pt x="150" y="684"/>
                  </a:lnTo>
                  <a:lnTo>
                    <a:pt x="162" y="637"/>
                  </a:lnTo>
                  <a:lnTo>
                    <a:pt x="169" y="588"/>
                  </a:lnTo>
                  <a:lnTo>
                    <a:pt x="174" y="539"/>
                  </a:lnTo>
                  <a:lnTo>
                    <a:pt x="176" y="489"/>
                  </a:lnTo>
                  <a:lnTo>
                    <a:pt x="174" y="437"/>
                  </a:lnTo>
                  <a:lnTo>
                    <a:pt x="171" y="384"/>
                  </a:lnTo>
                  <a:lnTo>
                    <a:pt x="164" y="326"/>
                  </a:lnTo>
                  <a:lnTo>
                    <a:pt x="156" y="264"/>
                  </a:lnTo>
                  <a:lnTo>
                    <a:pt x="145" y="199"/>
                  </a:lnTo>
                  <a:lnTo>
                    <a:pt x="133" y="129"/>
                  </a:lnTo>
                  <a:lnTo>
                    <a:pt x="29" y="3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65" name="Freeform 162"/>
            <p:cNvSpPr>
              <a:spLocks/>
            </p:cNvSpPr>
            <p:nvPr/>
          </p:nvSpPr>
          <p:spPr bwMode="auto">
            <a:xfrm>
              <a:off x="428" y="2691"/>
              <a:ext cx="311" cy="39"/>
            </a:xfrm>
            <a:custGeom>
              <a:avLst/>
              <a:gdLst>
                <a:gd name="T0" fmla="*/ 0 w 1246"/>
                <a:gd name="T1" fmla="*/ 0 h 155"/>
                <a:gd name="T2" fmla="*/ 0 w 1246"/>
                <a:gd name="T3" fmla="*/ 0 h 155"/>
                <a:gd name="T4" fmla="*/ 0 w 1246"/>
                <a:gd name="T5" fmla="*/ 0 h 155"/>
                <a:gd name="T6" fmla="*/ 0 w 1246"/>
                <a:gd name="T7" fmla="*/ 0 h 155"/>
                <a:gd name="T8" fmla="*/ 0 w 1246"/>
                <a:gd name="T9" fmla="*/ 0 h 155"/>
                <a:gd name="T10" fmla="*/ 0 w 1246"/>
                <a:gd name="T11" fmla="*/ 0 h 155"/>
                <a:gd name="T12" fmla="*/ 0 w 1246"/>
                <a:gd name="T13" fmla="*/ 0 h 155"/>
                <a:gd name="T14" fmla="*/ 0 w 1246"/>
                <a:gd name="T15" fmla="*/ 0 h 155"/>
                <a:gd name="T16" fmla="*/ 1 w 1246"/>
                <a:gd name="T17" fmla="*/ 0 h 155"/>
                <a:gd name="T18" fmla="*/ 1 w 1246"/>
                <a:gd name="T19" fmla="*/ 0 h 155"/>
                <a:gd name="T20" fmla="*/ 1 w 1246"/>
                <a:gd name="T21" fmla="*/ 0 h 155"/>
                <a:gd name="T22" fmla="*/ 1 w 1246"/>
                <a:gd name="T23" fmla="*/ 0 h 155"/>
                <a:gd name="T24" fmla="*/ 1 w 1246"/>
                <a:gd name="T25" fmla="*/ 0 h 155"/>
                <a:gd name="T26" fmla="*/ 1 w 1246"/>
                <a:gd name="T27" fmla="*/ 0 h 155"/>
                <a:gd name="T28" fmla="*/ 1 w 1246"/>
                <a:gd name="T29" fmla="*/ 0 h 155"/>
                <a:gd name="T30" fmla="*/ 1 w 1246"/>
                <a:gd name="T31" fmla="*/ 0 h 155"/>
                <a:gd name="T32" fmla="*/ 1 w 1246"/>
                <a:gd name="T33" fmla="*/ 0 h 155"/>
                <a:gd name="T34" fmla="*/ 1 w 1246"/>
                <a:gd name="T35" fmla="*/ 0 h 155"/>
                <a:gd name="T36" fmla="*/ 1 w 1246"/>
                <a:gd name="T37" fmla="*/ 0 h 155"/>
                <a:gd name="T38" fmla="*/ 1 w 1246"/>
                <a:gd name="T39" fmla="*/ 0 h 155"/>
                <a:gd name="T40" fmla="*/ 1 w 1246"/>
                <a:gd name="T41" fmla="*/ 0 h 155"/>
                <a:gd name="T42" fmla="*/ 1 w 1246"/>
                <a:gd name="T43" fmla="*/ 0 h 155"/>
                <a:gd name="T44" fmla="*/ 1 w 1246"/>
                <a:gd name="T45" fmla="*/ 0 h 155"/>
                <a:gd name="T46" fmla="*/ 1 w 1246"/>
                <a:gd name="T47" fmla="*/ 0 h 155"/>
                <a:gd name="T48" fmla="*/ 0 w 1246"/>
                <a:gd name="T49" fmla="*/ 0 h 155"/>
                <a:gd name="T50" fmla="*/ 0 w 1246"/>
                <a:gd name="T51" fmla="*/ 0 h 155"/>
                <a:gd name="T52" fmla="*/ 0 w 1246"/>
                <a:gd name="T53" fmla="*/ 0 h 155"/>
                <a:gd name="T54" fmla="*/ 0 w 1246"/>
                <a:gd name="T55" fmla="*/ 0 h 155"/>
                <a:gd name="T56" fmla="*/ 0 w 1246"/>
                <a:gd name="T57" fmla="*/ 0 h 155"/>
                <a:gd name="T58" fmla="*/ 0 w 1246"/>
                <a:gd name="T59" fmla="*/ 0 h 155"/>
                <a:gd name="T60" fmla="*/ 0 w 1246"/>
                <a:gd name="T61" fmla="*/ 0 h 155"/>
                <a:gd name="T62" fmla="*/ 0 w 1246"/>
                <a:gd name="T63" fmla="*/ 0 h 155"/>
                <a:gd name="T64" fmla="*/ 0 w 1246"/>
                <a:gd name="T65" fmla="*/ 0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6"/>
                <a:gd name="T100" fmla="*/ 0 h 155"/>
                <a:gd name="T101" fmla="*/ 1246 w 1246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6" h="155">
                  <a:moveTo>
                    <a:pt x="28" y="30"/>
                  </a:moveTo>
                  <a:lnTo>
                    <a:pt x="73" y="41"/>
                  </a:lnTo>
                  <a:lnTo>
                    <a:pt x="117" y="51"/>
                  </a:lnTo>
                  <a:lnTo>
                    <a:pt x="161" y="60"/>
                  </a:lnTo>
                  <a:lnTo>
                    <a:pt x="204" y="69"/>
                  </a:lnTo>
                  <a:lnTo>
                    <a:pt x="245" y="76"/>
                  </a:lnTo>
                  <a:lnTo>
                    <a:pt x="286" y="82"/>
                  </a:lnTo>
                  <a:lnTo>
                    <a:pt x="326" y="89"/>
                  </a:lnTo>
                  <a:lnTo>
                    <a:pt x="365" y="95"/>
                  </a:lnTo>
                  <a:lnTo>
                    <a:pt x="405" y="100"/>
                  </a:lnTo>
                  <a:lnTo>
                    <a:pt x="443" y="104"/>
                  </a:lnTo>
                  <a:lnTo>
                    <a:pt x="481" y="106"/>
                  </a:lnTo>
                  <a:lnTo>
                    <a:pt x="518" y="109"/>
                  </a:lnTo>
                  <a:lnTo>
                    <a:pt x="556" y="110"/>
                  </a:lnTo>
                  <a:lnTo>
                    <a:pt x="592" y="111"/>
                  </a:lnTo>
                  <a:lnTo>
                    <a:pt x="628" y="111"/>
                  </a:lnTo>
                  <a:lnTo>
                    <a:pt x="663" y="111"/>
                  </a:lnTo>
                  <a:lnTo>
                    <a:pt x="700" y="110"/>
                  </a:lnTo>
                  <a:lnTo>
                    <a:pt x="735" y="107"/>
                  </a:lnTo>
                  <a:lnTo>
                    <a:pt x="770" y="105"/>
                  </a:lnTo>
                  <a:lnTo>
                    <a:pt x="805" y="101"/>
                  </a:lnTo>
                  <a:lnTo>
                    <a:pt x="840" y="97"/>
                  </a:lnTo>
                  <a:lnTo>
                    <a:pt x="874" y="91"/>
                  </a:lnTo>
                  <a:lnTo>
                    <a:pt x="909" y="86"/>
                  </a:lnTo>
                  <a:lnTo>
                    <a:pt x="944" y="80"/>
                  </a:lnTo>
                  <a:lnTo>
                    <a:pt x="979" y="72"/>
                  </a:lnTo>
                  <a:lnTo>
                    <a:pt x="1013" y="64"/>
                  </a:lnTo>
                  <a:lnTo>
                    <a:pt x="1048" y="55"/>
                  </a:lnTo>
                  <a:lnTo>
                    <a:pt x="1084" y="46"/>
                  </a:lnTo>
                  <a:lnTo>
                    <a:pt x="1119" y="35"/>
                  </a:lnTo>
                  <a:lnTo>
                    <a:pt x="1154" y="23"/>
                  </a:lnTo>
                  <a:lnTo>
                    <a:pt x="1191" y="12"/>
                  </a:lnTo>
                  <a:lnTo>
                    <a:pt x="1227" y="0"/>
                  </a:lnTo>
                  <a:lnTo>
                    <a:pt x="1246" y="49"/>
                  </a:lnTo>
                  <a:lnTo>
                    <a:pt x="1203" y="62"/>
                  </a:lnTo>
                  <a:lnTo>
                    <a:pt x="1161" y="75"/>
                  </a:lnTo>
                  <a:lnTo>
                    <a:pt x="1119" y="86"/>
                  </a:lnTo>
                  <a:lnTo>
                    <a:pt x="1079" y="97"/>
                  </a:lnTo>
                  <a:lnTo>
                    <a:pt x="1039" y="106"/>
                  </a:lnTo>
                  <a:lnTo>
                    <a:pt x="1000" y="115"/>
                  </a:lnTo>
                  <a:lnTo>
                    <a:pt x="961" y="124"/>
                  </a:lnTo>
                  <a:lnTo>
                    <a:pt x="923" y="130"/>
                  </a:lnTo>
                  <a:lnTo>
                    <a:pt x="885" y="136"/>
                  </a:lnTo>
                  <a:lnTo>
                    <a:pt x="847" y="141"/>
                  </a:lnTo>
                  <a:lnTo>
                    <a:pt x="810" y="145"/>
                  </a:lnTo>
                  <a:lnTo>
                    <a:pt x="772" y="149"/>
                  </a:lnTo>
                  <a:lnTo>
                    <a:pt x="736" y="151"/>
                  </a:lnTo>
                  <a:lnTo>
                    <a:pt x="700" y="154"/>
                  </a:lnTo>
                  <a:lnTo>
                    <a:pt x="662" y="155"/>
                  </a:lnTo>
                  <a:lnTo>
                    <a:pt x="626" y="155"/>
                  </a:lnTo>
                  <a:lnTo>
                    <a:pt x="589" y="155"/>
                  </a:lnTo>
                  <a:lnTo>
                    <a:pt x="553" y="154"/>
                  </a:lnTo>
                  <a:lnTo>
                    <a:pt x="516" y="153"/>
                  </a:lnTo>
                  <a:lnTo>
                    <a:pt x="479" y="150"/>
                  </a:lnTo>
                  <a:lnTo>
                    <a:pt x="442" y="148"/>
                  </a:lnTo>
                  <a:lnTo>
                    <a:pt x="404" y="144"/>
                  </a:lnTo>
                  <a:lnTo>
                    <a:pt x="367" y="140"/>
                  </a:lnTo>
                  <a:lnTo>
                    <a:pt x="328" y="135"/>
                  </a:lnTo>
                  <a:lnTo>
                    <a:pt x="289" y="129"/>
                  </a:lnTo>
                  <a:lnTo>
                    <a:pt x="250" y="124"/>
                  </a:lnTo>
                  <a:lnTo>
                    <a:pt x="210" y="117"/>
                  </a:lnTo>
                  <a:lnTo>
                    <a:pt x="169" y="110"/>
                  </a:lnTo>
                  <a:lnTo>
                    <a:pt x="127" y="102"/>
                  </a:lnTo>
                  <a:lnTo>
                    <a:pt x="86" y="95"/>
                  </a:lnTo>
                  <a:lnTo>
                    <a:pt x="43" y="86"/>
                  </a:lnTo>
                  <a:lnTo>
                    <a:pt x="0" y="7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66" name="Freeform 163"/>
            <p:cNvSpPr>
              <a:spLocks/>
            </p:cNvSpPr>
            <p:nvPr/>
          </p:nvSpPr>
          <p:spPr bwMode="auto">
            <a:xfrm>
              <a:off x="424" y="2772"/>
              <a:ext cx="315" cy="46"/>
            </a:xfrm>
            <a:custGeom>
              <a:avLst/>
              <a:gdLst>
                <a:gd name="T0" fmla="*/ 0 w 1259"/>
                <a:gd name="T1" fmla="*/ 0 h 183"/>
                <a:gd name="T2" fmla="*/ 0 w 1259"/>
                <a:gd name="T3" fmla="*/ 0 h 183"/>
                <a:gd name="T4" fmla="*/ 0 w 1259"/>
                <a:gd name="T5" fmla="*/ 0 h 183"/>
                <a:gd name="T6" fmla="*/ 0 w 1259"/>
                <a:gd name="T7" fmla="*/ 0 h 183"/>
                <a:gd name="T8" fmla="*/ 1 w 1259"/>
                <a:gd name="T9" fmla="*/ 0 h 183"/>
                <a:gd name="T10" fmla="*/ 1 w 1259"/>
                <a:gd name="T11" fmla="*/ 0 h 183"/>
                <a:gd name="T12" fmla="*/ 1 w 1259"/>
                <a:gd name="T13" fmla="*/ 0 h 183"/>
                <a:gd name="T14" fmla="*/ 1 w 1259"/>
                <a:gd name="T15" fmla="*/ 0 h 183"/>
                <a:gd name="T16" fmla="*/ 1 w 1259"/>
                <a:gd name="T17" fmla="*/ 0 h 183"/>
                <a:gd name="T18" fmla="*/ 1 w 1259"/>
                <a:gd name="T19" fmla="*/ 0 h 183"/>
                <a:gd name="T20" fmla="*/ 1 w 1259"/>
                <a:gd name="T21" fmla="*/ 0 h 183"/>
                <a:gd name="T22" fmla="*/ 1 w 1259"/>
                <a:gd name="T23" fmla="*/ 0 h 183"/>
                <a:gd name="T24" fmla="*/ 1 w 1259"/>
                <a:gd name="T25" fmla="*/ 0 h 183"/>
                <a:gd name="T26" fmla="*/ 1 w 1259"/>
                <a:gd name="T27" fmla="*/ 0 h 183"/>
                <a:gd name="T28" fmla="*/ 1 w 1259"/>
                <a:gd name="T29" fmla="*/ 0 h 183"/>
                <a:gd name="T30" fmla="*/ 1 w 1259"/>
                <a:gd name="T31" fmla="*/ 0 h 183"/>
                <a:gd name="T32" fmla="*/ 1 w 1259"/>
                <a:gd name="T33" fmla="*/ 0 h 183"/>
                <a:gd name="T34" fmla="*/ 1 w 1259"/>
                <a:gd name="T35" fmla="*/ 0 h 183"/>
                <a:gd name="T36" fmla="*/ 1 w 1259"/>
                <a:gd name="T37" fmla="*/ 0 h 183"/>
                <a:gd name="T38" fmla="*/ 1 w 1259"/>
                <a:gd name="T39" fmla="*/ 0 h 183"/>
                <a:gd name="T40" fmla="*/ 1 w 1259"/>
                <a:gd name="T41" fmla="*/ 0 h 183"/>
                <a:gd name="T42" fmla="*/ 1 w 1259"/>
                <a:gd name="T43" fmla="*/ 0 h 183"/>
                <a:gd name="T44" fmla="*/ 1 w 1259"/>
                <a:gd name="T45" fmla="*/ 0 h 183"/>
                <a:gd name="T46" fmla="*/ 1 w 1259"/>
                <a:gd name="T47" fmla="*/ 0 h 183"/>
                <a:gd name="T48" fmla="*/ 1 w 1259"/>
                <a:gd name="T49" fmla="*/ 0 h 183"/>
                <a:gd name="T50" fmla="*/ 1 w 1259"/>
                <a:gd name="T51" fmla="*/ 0 h 183"/>
                <a:gd name="T52" fmla="*/ 1 w 1259"/>
                <a:gd name="T53" fmla="*/ 0 h 183"/>
                <a:gd name="T54" fmla="*/ 1 w 1259"/>
                <a:gd name="T55" fmla="*/ 0 h 183"/>
                <a:gd name="T56" fmla="*/ 0 w 1259"/>
                <a:gd name="T57" fmla="*/ 0 h 183"/>
                <a:gd name="T58" fmla="*/ 0 w 1259"/>
                <a:gd name="T59" fmla="*/ 0 h 183"/>
                <a:gd name="T60" fmla="*/ 0 w 1259"/>
                <a:gd name="T61" fmla="*/ 0 h 183"/>
                <a:gd name="T62" fmla="*/ 0 w 1259"/>
                <a:gd name="T63" fmla="*/ 0 h 183"/>
                <a:gd name="T64" fmla="*/ 0 w 125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9"/>
                <a:gd name="T100" fmla="*/ 0 h 183"/>
                <a:gd name="T101" fmla="*/ 1259 w 125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9" h="183">
                  <a:moveTo>
                    <a:pt x="5" y="29"/>
                  </a:moveTo>
                  <a:lnTo>
                    <a:pt x="50" y="41"/>
                  </a:lnTo>
                  <a:lnTo>
                    <a:pt x="95" y="54"/>
                  </a:lnTo>
                  <a:lnTo>
                    <a:pt x="139" y="65"/>
                  </a:lnTo>
                  <a:lnTo>
                    <a:pt x="183" y="76"/>
                  </a:lnTo>
                  <a:lnTo>
                    <a:pt x="225" y="86"/>
                  </a:lnTo>
                  <a:lnTo>
                    <a:pt x="268" y="95"/>
                  </a:lnTo>
                  <a:lnTo>
                    <a:pt x="309" y="104"/>
                  </a:lnTo>
                  <a:lnTo>
                    <a:pt x="350" y="112"/>
                  </a:lnTo>
                  <a:lnTo>
                    <a:pt x="392" y="118"/>
                  </a:lnTo>
                  <a:lnTo>
                    <a:pt x="432" y="124"/>
                  </a:lnTo>
                  <a:lnTo>
                    <a:pt x="472" y="129"/>
                  </a:lnTo>
                  <a:lnTo>
                    <a:pt x="512" y="134"/>
                  </a:lnTo>
                  <a:lnTo>
                    <a:pt x="552" y="137"/>
                  </a:lnTo>
                  <a:lnTo>
                    <a:pt x="591" y="139"/>
                  </a:lnTo>
                  <a:lnTo>
                    <a:pt x="630" y="140"/>
                  </a:lnTo>
                  <a:lnTo>
                    <a:pt x="667" y="140"/>
                  </a:lnTo>
                  <a:lnTo>
                    <a:pt x="706" y="140"/>
                  </a:lnTo>
                  <a:lnTo>
                    <a:pt x="744" y="139"/>
                  </a:lnTo>
                  <a:lnTo>
                    <a:pt x="781" y="137"/>
                  </a:lnTo>
                  <a:lnTo>
                    <a:pt x="819" y="133"/>
                  </a:lnTo>
                  <a:lnTo>
                    <a:pt x="856" y="128"/>
                  </a:lnTo>
                  <a:lnTo>
                    <a:pt x="893" y="122"/>
                  </a:lnTo>
                  <a:lnTo>
                    <a:pt x="930" y="115"/>
                  </a:lnTo>
                  <a:lnTo>
                    <a:pt x="967" y="107"/>
                  </a:lnTo>
                  <a:lnTo>
                    <a:pt x="1003" y="98"/>
                  </a:lnTo>
                  <a:lnTo>
                    <a:pt x="1039" y="88"/>
                  </a:lnTo>
                  <a:lnTo>
                    <a:pt x="1077" y="76"/>
                  </a:lnTo>
                  <a:lnTo>
                    <a:pt x="1113" y="63"/>
                  </a:lnTo>
                  <a:lnTo>
                    <a:pt x="1150" y="49"/>
                  </a:lnTo>
                  <a:lnTo>
                    <a:pt x="1186" y="34"/>
                  </a:lnTo>
                  <a:lnTo>
                    <a:pt x="1222" y="18"/>
                  </a:lnTo>
                  <a:lnTo>
                    <a:pt x="1259" y="0"/>
                  </a:lnTo>
                  <a:lnTo>
                    <a:pt x="1259" y="48"/>
                  </a:lnTo>
                  <a:lnTo>
                    <a:pt x="1216" y="66"/>
                  </a:lnTo>
                  <a:lnTo>
                    <a:pt x="1173" y="84"/>
                  </a:lnTo>
                  <a:lnTo>
                    <a:pt x="1132" y="100"/>
                  </a:lnTo>
                  <a:lnTo>
                    <a:pt x="1092" y="114"/>
                  </a:lnTo>
                  <a:lnTo>
                    <a:pt x="1051" y="128"/>
                  </a:lnTo>
                  <a:lnTo>
                    <a:pt x="1012" y="139"/>
                  </a:lnTo>
                  <a:lnTo>
                    <a:pt x="972" y="149"/>
                  </a:lnTo>
                  <a:lnTo>
                    <a:pt x="933" y="157"/>
                  </a:lnTo>
                  <a:lnTo>
                    <a:pt x="895" y="164"/>
                  </a:lnTo>
                  <a:lnTo>
                    <a:pt x="856" y="170"/>
                  </a:lnTo>
                  <a:lnTo>
                    <a:pt x="819" y="175"/>
                  </a:lnTo>
                  <a:lnTo>
                    <a:pt x="781" y="179"/>
                  </a:lnTo>
                  <a:lnTo>
                    <a:pt x="744" y="180"/>
                  </a:lnTo>
                  <a:lnTo>
                    <a:pt x="707" y="182"/>
                  </a:lnTo>
                  <a:lnTo>
                    <a:pt x="670" y="183"/>
                  </a:lnTo>
                  <a:lnTo>
                    <a:pt x="632" y="182"/>
                  </a:lnTo>
                  <a:lnTo>
                    <a:pt x="595" y="180"/>
                  </a:lnTo>
                  <a:lnTo>
                    <a:pt x="558" y="177"/>
                  </a:lnTo>
                  <a:lnTo>
                    <a:pt x="521" y="174"/>
                  </a:lnTo>
                  <a:lnTo>
                    <a:pt x="483" y="169"/>
                  </a:lnTo>
                  <a:lnTo>
                    <a:pt x="446" y="164"/>
                  </a:lnTo>
                  <a:lnTo>
                    <a:pt x="407" y="158"/>
                  </a:lnTo>
                  <a:lnTo>
                    <a:pt x="368" y="152"/>
                  </a:lnTo>
                  <a:lnTo>
                    <a:pt x="329" y="144"/>
                  </a:lnTo>
                  <a:lnTo>
                    <a:pt x="290" y="137"/>
                  </a:lnTo>
                  <a:lnTo>
                    <a:pt x="250" y="128"/>
                  </a:lnTo>
                  <a:lnTo>
                    <a:pt x="210" y="119"/>
                  </a:lnTo>
                  <a:lnTo>
                    <a:pt x="170" y="109"/>
                  </a:lnTo>
                  <a:lnTo>
                    <a:pt x="129" y="99"/>
                  </a:lnTo>
                  <a:lnTo>
                    <a:pt x="86" y="89"/>
                  </a:lnTo>
                  <a:lnTo>
                    <a:pt x="44" y="79"/>
                  </a:lnTo>
                  <a:lnTo>
                    <a:pt x="0" y="68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67" name="Freeform 164"/>
            <p:cNvSpPr>
              <a:spLocks/>
            </p:cNvSpPr>
            <p:nvPr/>
          </p:nvSpPr>
          <p:spPr bwMode="auto">
            <a:xfrm>
              <a:off x="365" y="2555"/>
              <a:ext cx="63" cy="237"/>
            </a:xfrm>
            <a:custGeom>
              <a:avLst/>
              <a:gdLst>
                <a:gd name="T0" fmla="*/ 0 w 253"/>
                <a:gd name="T1" fmla="*/ 0 h 949"/>
                <a:gd name="T2" fmla="*/ 0 w 253"/>
                <a:gd name="T3" fmla="*/ 0 h 949"/>
                <a:gd name="T4" fmla="*/ 0 w 253"/>
                <a:gd name="T5" fmla="*/ 0 h 949"/>
                <a:gd name="T6" fmla="*/ 0 w 253"/>
                <a:gd name="T7" fmla="*/ 0 h 949"/>
                <a:gd name="T8" fmla="*/ 0 w 253"/>
                <a:gd name="T9" fmla="*/ 0 h 949"/>
                <a:gd name="T10" fmla="*/ 0 w 253"/>
                <a:gd name="T11" fmla="*/ 0 h 949"/>
                <a:gd name="T12" fmla="*/ 0 w 253"/>
                <a:gd name="T13" fmla="*/ 0 h 949"/>
                <a:gd name="T14" fmla="*/ 0 w 253"/>
                <a:gd name="T15" fmla="*/ 0 h 949"/>
                <a:gd name="T16" fmla="*/ 0 w 253"/>
                <a:gd name="T17" fmla="*/ 0 h 949"/>
                <a:gd name="T18" fmla="*/ 0 w 253"/>
                <a:gd name="T19" fmla="*/ 0 h 949"/>
                <a:gd name="T20" fmla="*/ 0 w 253"/>
                <a:gd name="T21" fmla="*/ 0 h 949"/>
                <a:gd name="T22" fmla="*/ 0 w 253"/>
                <a:gd name="T23" fmla="*/ 0 h 949"/>
                <a:gd name="T24" fmla="*/ 0 w 253"/>
                <a:gd name="T25" fmla="*/ 1 h 949"/>
                <a:gd name="T26" fmla="*/ 0 w 253"/>
                <a:gd name="T27" fmla="*/ 1 h 949"/>
                <a:gd name="T28" fmla="*/ 0 w 253"/>
                <a:gd name="T29" fmla="*/ 1 h 949"/>
                <a:gd name="T30" fmla="*/ 0 w 253"/>
                <a:gd name="T31" fmla="*/ 1 h 949"/>
                <a:gd name="T32" fmla="*/ 0 w 253"/>
                <a:gd name="T33" fmla="*/ 1 h 949"/>
                <a:gd name="T34" fmla="*/ 0 w 253"/>
                <a:gd name="T35" fmla="*/ 1 h 949"/>
                <a:gd name="T36" fmla="*/ 0 w 253"/>
                <a:gd name="T37" fmla="*/ 1 h 949"/>
                <a:gd name="T38" fmla="*/ 0 w 253"/>
                <a:gd name="T39" fmla="*/ 1 h 949"/>
                <a:gd name="T40" fmla="*/ 0 w 253"/>
                <a:gd name="T41" fmla="*/ 1 h 949"/>
                <a:gd name="T42" fmla="*/ 0 w 253"/>
                <a:gd name="T43" fmla="*/ 0 h 949"/>
                <a:gd name="T44" fmla="*/ 0 w 253"/>
                <a:gd name="T45" fmla="*/ 0 h 949"/>
                <a:gd name="T46" fmla="*/ 0 w 253"/>
                <a:gd name="T47" fmla="*/ 0 h 949"/>
                <a:gd name="T48" fmla="*/ 0 w 253"/>
                <a:gd name="T49" fmla="*/ 0 h 949"/>
                <a:gd name="T50" fmla="*/ 0 w 253"/>
                <a:gd name="T51" fmla="*/ 0 h 949"/>
                <a:gd name="T52" fmla="*/ 0 w 253"/>
                <a:gd name="T53" fmla="*/ 0 h 949"/>
                <a:gd name="T54" fmla="*/ 0 w 253"/>
                <a:gd name="T55" fmla="*/ 0 h 949"/>
                <a:gd name="T56" fmla="*/ 0 w 253"/>
                <a:gd name="T57" fmla="*/ 0 h 949"/>
                <a:gd name="T58" fmla="*/ 0 w 253"/>
                <a:gd name="T59" fmla="*/ 0 h 949"/>
                <a:gd name="T60" fmla="*/ 0 w 253"/>
                <a:gd name="T61" fmla="*/ 0 h 949"/>
                <a:gd name="T62" fmla="*/ 0 w 253"/>
                <a:gd name="T63" fmla="*/ 0 h 949"/>
                <a:gd name="T64" fmla="*/ 0 w 253"/>
                <a:gd name="T65" fmla="*/ 0 h 949"/>
                <a:gd name="T66" fmla="*/ 0 w 253"/>
                <a:gd name="T67" fmla="*/ 0 h 9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949"/>
                <a:gd name="T104" fmla="*/ 253 w 253"/>
                <a:gd name="T105" fmla="*/ 949 h 9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949">
                  <a:moveTo>
                    <a:pt x="253" y="49"/>
                  </a:moveTo>
                  <a:lnTo>
                    <a:pt x="203" y="103"/>
                  </a:lnTo>
                  <a:lnTo>
                    <a:pt x="160" y="155"/>
                  </a:lnTo>
                  <a:lnTo>
                    <a:pt x="124" y="208"/>
                  </a:lnTo>
                  <a:lnTo>
                    <a:pt x="94" y="259"/>
                  </a:lnTo>
                  <a:lnTo>
                    <a:pt x="70" y="311"/>
                  </a:lnTo>
                  <a:lnTo>
                    <a:pt x="51" y="362"/>
                  </a:lnTo>
                  <a:lnTo>
                    <a:pt x="37" y="415"/>
                  </a:lnTo>
                  <a:lnTo>
                    <a:pt x="29" y="467"/>
                  </a:lnTo>
                  <a:lnTo>
                    <a:pt x="22" y="521"/>
                  </a:lnTo>
                  <a:lnTo>
                    <a:pt x="21" y="576"/>
                  </a:lnTo>
                  <a:lnTo>
                    <a:pt x="22" y="633"/>
                  </a:lnTo>
                  <a:lnTo>
                    <a:pt x="26" y="691"/>
                  </a:lnTo>
                  <a:lnTo>
                    <a:pt x="32" y="752"/>
                  </a:lnTo>
                  <a:lnTo>
                    <a:pt x="40" y="815"/>
                  </a:lnTo>
                  <a:lnTo>
                    <a:pt x="49" y="880"/>
                  </a:lnTo>
                  <a:lnTo>
                    <a:pt x="59" y="949"/>
                  </a:lnTo>
                  <a:lnTo>
                    <a:pt x="41" y="880"/>
                  </a:lnTo>
                  <a:lnTo>
                    <a:pt x="27" y="813"/>
                  </a:lnTo>
                  <a:lnTo>
                    <a:pt x="15" y="749"/>
                  </a:lnTo>
                  <a:lnTo>
                    <a:pt x="6" y="688"/>
                  </a:lnTo>
                  <a:lnTo>
                    <a:pt x="1" y="628"/>
                  </a:lnTo>
                  <a:lnTo>
                    <a:pt x="0" y="569"/>
                  </a:lnTo>
                  <a:lnTo>
                    <a:pt x="1" y="511"/>
                  </a:lnTo>
                  <a:lnTo>
                    <a:pt x="7" y="455"/>
                  </a:lnTo>
                  <a:lnTo>
                    <a:pt x="17" y="399"/>
                  </a:lnTo>
                  <a:lnTo>
                    <a:pt x="32" y="342"/>
                  </a:lnTo>
                  <a:lnTo>
                    <a:pt x="51" y="287"/>
                  </a:lnTo>
                  <a:lnTo>
                    <a:pt x="75" y="231"/>
                  </a:lnTo>
                  <a:lnTo>
                    <a:pt x="104" y="174"/>
                  </a:lnTo>
                  <a:lnTo>
                    <a:pt x="138" y="118"/>
                  </a:lnTo>
                  <a:lnTo>
                    <a:pt x="178" y="59"/>
                  </a:lnTo>
                  <a:lnTo>
                    <a:pt x="223" y="0"/>
                  </a:lnTo>
                  <a:lnTo>
                    <a:pt x="25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68" name="Freeform 165"/>
            <p:cNvSpPr>
              <a:spLocks/>
            </p:cNvSpPr>
            <p:nvPr/>
          </p:nvSpPr>
          <p:spPr bwMode="auto">
            <a:xfrm>
              <a:off x="730" y="2549"/>
              <a:ext cx="68" cy="265"/>
            </a:xfrm>
            <a:custGeom>
              <a:avLst/>
              <a:gdLst>
                <a:gd name="T0" fmla="*/ 0 w 273"/>
                <a:gd name="T1" fmla="*/ 0 h 1056"/>
                <a:gd name="T2" fmla="*/ 0 w 273"/>
                <a:gd name="T3" fmla="*/ 0 h 1056"/>
                <a:gd name="T4" fmla="*/ 0 w 273"/>
                <a:gd name="T5" fmla="*/ 0 h 1056"/>
                <a:gd name="T6" fmla="*/ 0 w 273"/>
                <a:gd name="T7" fmla="*/ 0 h 1056"/>
                <a:gd name="T8" fmla="*/ 0 w 273"/>
                <a:gd name="T9" fmla="*/ 0 h 1056"/>
                <a:gd name="T10" fmla="*/ 0 w 273"/>
                <a:gd name="T11" fmla="*/ 0 h 1056"/>
                <a:gd name="T12" fmla="*/ 0 w 273"/>
                <a:gd name="T13" fmla="*/ 1 h 1056"/>
                <a:gd name="T14" fmla="*/ 0 w 273"/>
                <a:gd name="T15" fmla="*/ 1 h 1056"/>
                <a:gd name="T16" fmla="*/ 0 w 273"/>
                <a:gd name="T17" fmla="*/ 1 h 1056"/>
                <a:gd name="T18" fmla="*/ 0 w 273"/>
                <a:gd name="T19" fmla="*/ 1 h 1056"/>
                <a:gd name="T20" fmla="*/ 0 w 273"/>
                <a:gd name="T21" fmla="*/ 1 h 1056"/>
                <a:gd name="T22" fmla="*/ 0 w 273"/>
                <a:gd name="T23" fmla="*/ 1 h 1056"/>
                <a:gd name="T24" fmla="*/ 0 w 273"/>
                <a:gd name="T25" fmla="*/ 1 h 1056"/>
                <a:gd name="T26" fmla="*/ 0 w 273"/>
                <a:gd name="T27" fmla="*/ 1 h 1056"/>
                <a:gd name="T28" fmla="*/ 0 w 273"/>
                <a:gd name="T29" fmla="*/ 1 h 1056"/>
                <a:gd name="T30" fmla="*/ 0 w 273"/>
                <a:gd name="T31" fmla="*/ 1 h 1056"/>
                <a:gd name="T32" fmla="*/ 0 w 273"/>
                <a:gd name="T33" fmla="*/ 1 h 1056"/>
                <a:gd name="T34" fmla="*/ 0 w 273"/>
                <a:gd name="T35" fmla="*/ 1 h 1056"/>
                <a:gd name="T36" fmla="*/ 0 w 273"/>
                <a:gd name="T37" fmla="*/ 1 h 1056"/>
                <a:gd name="T38" fmla="*/ 0 w 273"/>
                <a:gd name="T39" fmla="*/ 1 h 1056"/>
                <a:gd name="T40" fmla="*/ 0 w 273"/>
                <a:gd name="T41" fmla="*/ 1 h 1056"/>
                <a:gd name="T42" fmla="*/ 0 w 273"/>
                <a:gd name="T43" fmla="*/ 1 h 1056"/>
                <a:gd name="T44" fmla="*/ 0 w 273"/>
                <a:gd name="T45" fmla="*/ 1 h 1056"/>
                <a:gd name="T46" fmla="*/ 0 w 273"/>
                <a:gd name="T47" fmla="*/ 1 h 1056"/>
                <a:gd name="T48" fmla="*/ 0 w 273"/>
                <a:gd name="T49" fmla="*/ 1 h 1056"/>
                <a:gd name="T50" fmla="*/ 0 w 273"/>
                <a:gd name="T51" fmla="*/ 1 h 1056"/>
                <a:gd name="T52" fmla="*/ 0 w 273"/>
                <a:gd name="T53" fmla="*/ 1 h 1056"/>
                <a:gd name="T54" fmla="*/ 0 w 273"/>
                <a:gd name="T55" fmla="*/ 1 h 1056"/>
                <a:gd name="T56" fmla="*/ 0 w 273"/>
                <a:gd name="T57" fmla="*/ 0 h 1056"/>
                <a:gd name="T58" fmla="*/ 0 w 273"/>
                <a:gd name="T59" fmla="*/ 0 h 1056"/>
                <a:gd name="T60" fmla="*/ 0 w 273"/>
                <a:gd name="T61" fmla="*/ 0 h 1056"/>
                <a:gd name="T62" fmla="*/ 0 w 273"/>
                <a:gd name="T63" fmla="*/ 0 h 1056"/>
                <a:gd name="T64" fmla="*/ 0 w 273"/>
                <a:gd name="T65" fmla="*/ 0 h 1056"/>
                <a:gd name="T66" fmla="*/ 0 w 273"/>
                <a:gd name="T67" fmla="*/ 0 h 10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"/>
                <a:gd name="T103" fmla="*/ 0 h 1056"/>
                <a:gd name="T104" fmla="*/ 273 w 273"/>
                <a:gd name="T105" fmla="*/ 1056 h 10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" h="1056">
                  <a:moveTo>
                    <a:pt x="0" y="0"/>
                  </a:moveTo>
                  <a:lnTo>
                    <a:pt x="55" y="60"/>
                  </a:lnTo>
                  <a:lnTo>
                    <a:pt x="105" y="120"/>
                  </a:lnTo>
                  <a:lnTo>
                    <a:pt x="146" y="182"/>
                  </a:lnTo>
                  <a:lnTo>
                    <a:pt x="183" y="243"/>
                  </a:lnTo>
                  <a:lnTo>
                    <a:pt x="213" y="306"/>
                  </a:lnTo>
                  <a:lnTo>
                    <a:pt x="235" y="368"/>
                  </a:lnTo>
                  <a:lnTo>
                    <a:pt x="254" y="432"/>
                  </a:lnTo>
                  <a:lnTo>
                    <a:pt x="265" y="496"/>
                  </a:lnTo>
                  <a:lnTo>
                    <a:pt x="272" y="561"/>
                  </a:lnTo>
                  <a:lnTo>
                    <a:pt x="273" y="628"/>
                  </a:lnTo>
                  <a:lnTo>
                    <a:pt x="268" y="696"/>
                  </a:lnTo>
                  <a:lnTo>
                    <a:pt x="259" y="766"/>
                  </a:lnTo>
                  <a:lnTo>
                    <a:pt x="244" y="836"/>
                  </a:lnTo>
                  <a:lnTo>
                    <a:pt x="225" y="907"/>
                  </a:lnTo>
                  <a:lnTo>
                    <a:pt x="202" y="981"/>
                  </a:lnTo>
                  <a:lnTo>
                    <a:pt x="174" y="1056"/>
                  </a:lnTo>
                  <a:lnTo>
                    <a:pt x="192" y="986"/>
                  </a:lnTo>
                  <a:lnTo>
                    <a:pt x="207" y="916"/>
                  </a:lnTo>
                  <a:lnTo>
                    <a:pt x="220" y="848"/>
                  </a:lnTo>
                  <a:lnTo>
                    <a:pt x="232" y="782"/>
                  </a:lnTo>
                  <a:lnTo>
                    <a:pt x="240" y="717"/>
                  </a:lnTo>
                  <a:lnTo>
                    <a:pt x="244" y="653"/>
                  </a:lnTo>
                  <a:lnTo>
                    <a:pt x="245" y="590"/>
                  </a:lnTo>
                  <a:lnTo>
                    <a:pt x="243" y="529"/>
                  </a:lnTo>
                  <a:lnTo>
                    <a:pt x="234" y="469"/>
                  </a:lnTo>
                  <a:lnTo>
                    <a:pt x="220" y="409"/>
                  </a:lnTo>
                  <a:lnTo>
                    <a:pt x="202" y="350"/>
                  </a:lnTo>
                  <a:lnTo>
                    <a:pt x="175" y="292"/>
                  </a:lnTo>
                  <a:lnTo>
                    <a:pt x="143" y="236"/>
                  </a:lnTo>
                  <a:lnTo>
                    <a:pt x="104" y="179"/>
                  </a:lnTo>
                  <a:lnTo>
                    <a:pt x="56" y="12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69" name="Freeform 166"/>
            <p:cNvSpPr>
              <a:spLocks/>
            </p:cNvSpPr>
            <p:nvPr/>
          </p:nvSpPr>
          <p:spPr bwMode="auto">
            <a:xfrm>
              <a:off x="521" y="2440"/>
              <a:ext cx="26" cy="205"/>
            </a:xfrm>
            <a:custGeom>
              <a:avLst/>
              <a:gdLst>
                <a:gd name="T0" fmla="*/ 0 w 102"/>
                <a:gd name="T1" fmla="*/ 0 h 821"/>
                <a:gd name="T2" fmla="*/ 0 w 102"/>
                <a:gd name="T3" fmla="*/ 0 h 821"/>
                <a:gd name="T4" fmla="*/ 0 w 102"/>
                <a:gd name="T5" fmla="*/ 0 h 821"/>
                <a:gd name="T6" fmla="*/ 0 w 102"/>
                <a:gd name="T7" fmla="*/ 0 h 821"/>
                <a:gd name="T8" fmla="*/ 0 w 102"/>
                <a:gd name="T9" fmla="*/ 0 h 821"/>
                <a:gd name="T10" fmla="*/ 0 w 102"/>
                <a:gd name="T11" fmla="*/ 0 h 821"/>
                <a:gd name="T12" fmla="*/ 0 w 102"/>
                <a:gd name="T13" fmla="*/ 0 h 821"/>
                <a:gd name="T14" fmla="*/ 0 w 102"/>
                <a:gd name="T15" fmla="*/ 0 h 821"/>
                <a:gd name="T16" fmla="*/ 0 w 102"/>
                <a:gd name="T17" fmla="*/ 1 h 821"/>
                <a:gd name="T18" fmla="*/ 0 w 102"/>
                <a:gd name="T19" fmla="*/ 1 h 821"/>
                <a:gd name="T20" fmla="*/ 0 w 102"/>
                <a:gd name="T21" fmla="*/ 1 h 821"/>
                <a:gd name="T22" fmla="*/ 0 w 102"/>
                <a:gd name="T23" fmla="*/ 1 h 821"/>
                <a:gd name="T24" fmla="*/ 0 w 102"/>
                <a:gd name="T25" fmla="*/ 0 h 821"/>
                <a:gd name="T26" fmla="*/ 0 w 102"/>
                <a:gd name="T27" fmla="*/ 0 h 821"/>
                <a:gd name="T28" fmla="*/ 0 w 102"/>
                <a:gd name="T29" fmla="*/ 0 h 821"/>
                <a:gd name="T30" fmla="*/ 0 w 102"/>
                <a:gd name="T31" fmla="*/ 0 h 821"/>
                <a:gd name="T32" fmla="*/ 0 w 102"/>
                <a:gd name="T33" fmla="*/ 0 h 821"/>
                <a:gd name="T34" fmla="*/ 0 w 102"/>
                <a:gd name="T35" fmla="*/ 0 h 821"/>
                <a:gd name="T36" fmla="*/ 0 w 102"/>
                <a:gd name="T37" fmla="*/ 0 h 821"/>
                <a:gd name="T38" fmla="*/ 0 w 102"/>
                <a:gd name="T39" fmla="*/ 0 h 821"/>
                <a:gd name="T40" fmla="*/ 0 w 102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821"/>
                <a:gd name="T65" fmla="*/ 102 w 102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821">
                  <a:moveTo>
                    <a:pt x="82" y="0"/>
                  </a:moveTo>
                  <a:lnTo>
                    <a:pt x="57" y="78"/>
                  </a:lnTo>
                  <a:lnTo>
                    <a:pt x="41" y="157"/>
                  </a:lnTo>
                  <a:lnTo>
                    <a:pt x="31" y="240"/>
                  </a:lnTo>
                  <a:lnTo>
                    <a:pt x="28" y="326"/>
                  </a:lnTo>
                  <a:lnTo>
                    <a:pt x="31" y="419"/>
                  </a:lnTo>
                  <a:lnTo>
                    <a:pt x="41" y="519"/>
                  </a:lnTo>
                  <a:lnTo>
                    <a:pt x="55" y="629"/>
                  </a:lnTo>
                  <a:lnTo>
                    <a:pt x="73" y="751"/>
                  </a:lnTo>
                  <a:lnTo>
                    <a:pt x="102" y="821"/>
                  </a:lnTo>
                  <a:lnTo>
                    <a:pt x="53" y="821"/>
                  </a:lnTo>
                  <a:lnTo>
                    <a:pt x="35" y="751"/>
                  </a:lnTo>
                  <a:lnTo>
                    <a:pt x="22" y="663"/>
                  </a:lnTo>
                  <a:lnTo>
                    <a:pt x="12" y="577"/>
                  </a:lnTo>
                  <a:lnTo>
                    <a:pt x="5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5" y="226"/>
                  </a:lnTo>
                  <a:lnTo>
                    <a:pt x="16" y="134"/>
                  </a:lnTo>
                  <a:lnTo>
                    <a:pt x="35" y="3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70" name="Freeform 167"/>
            <p:cNvSpPr>
              <a:spLocks/>
            </p:cNvSpPr>
            <p:nvPr/>
          </p:nvSpPr>
          <p:spPr bwMode="auto">
            <a:xfrm>
              <a:off x="626" y="2440"/>
              <a:ext cx="21" cy="203"/>
            </a:xfrm>
            <a:custGeom>
              <a:avLst/>
              <a:gdLst>
                <a:gd name="T0" fmla="*/ 0 w 82"/>
                <a:gd name="T1" fmla="*/ 0 h 811"/>
                <a:gd name="T2" fmla="*/ 0 w 82"/>
                <a:gd name="T3" fmla="*/ 0 h 811"/>
                <a:gd name="T4" fmla="*/ 0 w 82"/>
                <a:gd name="T5" fmla="*/ 0 h 811"/>
                <a:gd name="T6" fmla="*/ 0 w 82"/>
                <a:gd name="T7" fmla="*/ 0 h 811"/>
                <a:gd name="T8" fmla="*/ 0 w 82"/>
                <a:gd name="T9" fmla="*/ 1 h 811"/>
                <a:gd name="T10" fmla="*/ 0 w 82"/>
                <a:gd name="T11" fmla="*/ 1 h 811"/>
                <a:gd name="T12" fmla="*/ 0 w 82"/>
                <a:gd name="T13" fmla="*/ 1 h 811"/>
                <a:gd name="T14" fmla="*/ 0 w 82"/>
                <a:gd name="T15" fmla="*/ 1 h 811"/>
                <a:gd name="T16" fmla="*/ 0 w 82"/>
                <a:gd name="T17" fmla="*/ 1 h 811"/>
                <a:gd name="T18" fmla="*/ 0 w 82"/>
                <a:gd name="T19" fmla="*/ 1 h 811"/>
                <a:gd name="T20" fmla="*/ 0 w 82"/>
                <a:gd name="T21" fmla="*/ 1 h 811"/>
                <a:gd name="T22" fmla="*/ 0 w 82"/>
                <a:gd name="T23" fmla="*/ 1 h 811"/>
                <a:gd name="T24" fmla="*/ 0 w 82"/>
                <a:gd name="T25" fmla="*/ 1 h 811"/>
                <a:gd name="T26" fmla="*/ 0 w 82"/>
                <a:gd name="T27" fmla="*/ 1 h 811"/>
                <a:gd name="T28" fmla="*/ 0 w 82"/>
                <a:gd name="T29" fmla="*/ 0 h 811"/>
                <a:gd name="T30" fmla="*/ 0 w 82"/>
                <a:gd name="T31" fmla="*/ 0 h 811"/>
                <a:gd name="T32" fmla="*/ 0 w 82"/>
                <a:gd name="T33" fmla="*/ 0 h 811"/>
                <a:gd name="T34" fmla="*/ 0 w 82"/>
                <a:gd name="T35" fmla="*/ 0 h 811"/>
                <a:gd name="T36" fmla="*/ 0 w 82"/>
                <a:gd name="T37" fmla="*/ 0 h 811"/>
                <a:gd name="T38" fmla="*/ 0 w 82"/>
                <a:gd name="T39" fmla="*/ 0 h 811"/>
                <a:gd name="T40" fmla="*/ 0 w 82"/>
                <a:gd name="T41" fmla="*/ 0 h 811"/>
                <a:gd name="T42" fmla="*/ 0 w 82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811"/>
                <a:gd name="T68" fmla="*/ 82 w 82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811">
                  <a:moveTo>
                    <a:pt x="38" y="0"/>
                  </a:moveTo>
                  <a:lnTo>
                    <a:pt x="46" y="104"/>
                  </a:lnTo>
                  <a:lnTo>
                    <a:pt x="51" y="206"/>
                  </a:lnTo>
                  <a:lnTo>
                    <a:pt x="52" y="306"/>
                  </a:lnTo>
                  <a:lnTo>
                    <a:pt x="50" y="405"/>
                  </a:lnTo>
                  <a:lnTo>
                    <a:pt x="42" y="505"/>
                  </a:lnTo>
                  <a:lnTo>
                    <a:pt x="32" y="606"/>
                  </a:lnTo>
                  <a:lnTo>
                    <a:pt x="18" y="707"/>
                  </a:lnTo>
                  <a:lnTo>
                    <a:pt x="0" y="811"/>
                  </a:lnTo>
                  <a:lnTo>
                    <a:pt x="47" y="801"/>
                  </a:lnTo>
                  <a:lnTo>
                    <a:pt x="57" y="749"/>
                  </a:lnTo>
                  <a:lnTo>
                    <a:pt x="66" y="666"/>
                  </a:lnTo>
                  <a:lnTo>
                    <a:pt x="75" y="562"/>
                  </a:lnTo>
                  <a:lnTo>
                    <a:pt x="80" y="446"/>
                  </a:lnTo>
                  <a:lnTo>
                    <a:pt x="82" y="326"/>
                  </a:lnTo>
                  <a:lnTo>
                    <a:pt x="80" y="211"/>
                  </a:lnTo>
                  <a:lnTo>
                    <a:pt x="71" y="10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7" y="29"/>
                  </a:lnTo>
                  <a:lnTo>
                    <a:pt x="53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71" name="Freeform 168"/>
            <p:cNvSpPr>
              <a:spLocks/>
            </p:cNvSpPr>
            <p:nvPr/>
          </p:nvSpPr>
          <p:spPr bwMode="auto">
            <a:xfrm>
              <a:off x="416" y="2479"/>
              <a:ext cx="323" cy="173"/>
            </a:xfrm>
            <a:custGeom>
              <a:avLst/>
              <a:gdLst>
                <a:gd name="T0" fmla="*/ 0 w 1294"/>
                <a:gd name="T1" fmla="*/ 0 h 692"/>
                <a:gd name="T2" fmla="*/ 0 w 1294"/>
                <a:gd name="T3" fmla="*/ 0 h 692"/>
                <a:gd name="T4" fmla="*/ 0 w 1294"/>
                <a:gd name="T5" fmla="*/ 1 h 692"/>
                <a:gd name="T6" fmla="*/ 0 w 1294"/>
                <a:gd name="T7" fmla="*/ 1 h 692"/>
                <a:gd name="T8" fmla="*/ 0 w 1294"/>
                <a:gd name="T9" fmla="*/ 1 h 692"/>
                <a:gd name="T10" fmla="*/ 0 w 1294"/>
                <a:gd name="T11" fmla="*/ 1 h 692"/>
                <a:gd name="T12" fmla="*/ 0 w 1294"/>
                <a:gd name="T13" fmla="*/ 1 h 692"/>
                <a:gd name="T14" fmla="*/ 0 w 1294"/>
                <a:gd name="T15" fmla="*/ 1 h 692"/>
                <a:gd name="T16" fmla="*/ 0 w 1294"/>
                <a:gd name="T17" fmla="*/ 1 h 692"/>
                <a:gd name="T18" fmla="*/ 0 w 1294"/>
                <a:gd name="T19" fmla="*/ 1 h 692"/>
                <a:gd name="T20" fmla="*/ 0 w 1294"/>
                <a:gd name="T21" fmla="*/ 1 h 692"/>
                <a:gd name="T22" fmla="*/ 0 w 1294"/>
                <a:gd name="T23" fmla="*/ 1 h 692"/>
                <a:gd name="T24" fmla="*/ 1 w 1294"/>
                <a:gd name="T25" fmla="*/ 1 h 692"/>
                <a:gd name="T26" fmla="*/ 1 w 1294"/>
                <a:gd name="T27" fmla="*/ 1 h 692"/>
                <a:gd name="T28" fmla="*/ 1 w 1294"/>
                <a:gd name="T29" fmla="*/ 1 h 692"/>
                <a:gd name="T30" fmla="*/ 1 w 1294"/>
                <a:gd name="T31" fmla="*/ 1 h 692"/>
                <a:gd name="T32" fmla="*/ 1 w 1294"/>
                <a:gd name="T33" fmla="*/ 1 h 692"/>
                <a:gd name="T34" fmla="*/ 1 w 1294"/>
                <a:gd name="T35" fmla="*/ 1 h 692"/>
                <a:gd name="T36" fmla="*/ 1 w 1294"/>
                <a:gd name="T37" fmla="*/ 1 h 692"/>
                <a:gd name="T38" fmla="*/ 1 w 1294"/>
                <a:gd name="T39" fmla="*/ 1 h 692"/>
                <a:gd name="T40" fmla="*/ 1 w 1294"/>
                <a:gd name="T41" fmla="*/ 1 h 692"/>
                <a:gd name="T42" fmla="*/ 1 w 1294"/>
                <a:gd name="T43" fmla="*/ 1 h 692"/>
                <a:gd name="T44" fmla="*/ 1 w 1294"/>
                <a:gd name="T45" fmla="*/ 1 h 692"/>
                <a:gd name="T46" fmla="*/ 1 w 1294"/>
                <a:gd name="T47" fmla="*/ 0 h 692"/>
                <a:gd name="T48" fmla="*/ 1 w 1294"/>
                <a:gd name="T49" fmla="*/ 0 h 692"/>
                <a:gd name="T50" fmla="*/ 1 w 1294"/>
                <a:gd name="T51" fmla="*/ 0 h 692"/>
                <a:gd name="T52" fmla="*/ 1 w 1294"/>
                <a:gd name="T53" fmla="*/ 1 h 692"/>
                <a:gd name="T54" fmla="*/ 1 w 1294"/>
                <a:gd name="T55" fmla="*/ 1 h 692"/>
                <a:gd name="T56" fmla="*/ 1 w 1294"/>
                <a:gd name="T57" fmla="*/ 1 h 692"/>
                <a:gd name="T58" fmla="*/ 1 w 1294"/>
                <a:gd name="T59" fmla="*/ 1 h 692"/>
                <a:gd name="T60" fmla="*/ 1 w 1294"/>
                <a:gd name="T61" fmla="*/ 1 h 692"/>
                <a:gd name="T62" fmla="*/ 1 w 1294"/>
                <a:gd name="T63" fmla="*/ 1 h 692"/>
                <a:gd name="T64" fmla="*/ 1 w 1294"/>
                <a:gd name="T65" fmla="*/ 1 h 692"/>
                <a:gd name="T66" fmla="*/ 1 w 1294"/>
                <a:gd name="T67" fmla="*/ 1 h 692"/>
                <a:gd name="T68" fmla="*/ 1 w 1294"/>
                <a:gd name="T69" fmla="*/ 1 h 692"/>
                <a:gd name="T70" fmla="*/ 1 w 1294"/>
                <a:gd name="T71" fmla="*/ 1 h 692"/>
                <a:gd name="T72" fmla="*/ 1 w 1294"/>
                <a:gd name="T73" fmla="*/ 1 h 692"/>
                <a:gd name="T74" fmla="*/ 1 w 1294"/>
                <a:gd name="T75" fmla="*/ 1 h 692"/>
                <a:gd name="T76" fmla="*/ 0 w 1294"/>
                <a:gd name="T77" fmla="*/ 1 h 692"/>
                <a:gd name="T78" fmla="*/ 0 w 1294"/>
                <a:gd name="T79" fmla="*/ 1 h 692"/>
                <a:gd name="T80" fmla="*/ 0 w 1294"/>
                <a:gd name="T81" fmla="*/ 1 h 692"/>
                <a:gd name="T82" fmla="*/ 0 w 1294"/>
                <a:gd name="T83" fmla="*/ 1 h 692"/>
                <a:gd name="T84" fmla="*/ 0 w 1294"/>
                <a:gd name="T85" fmla="*/ 1 h 692"/>
                <a:gd name="T86" fmla="*/ 0 w 1294"/>
                <a:gd name="T87" fmla="*/ 1 h 692"/>
                <a:gd name="T88" fmla="*/ 0 w 1294"/>
                <a:gd name="T89" fmla="*/ 1 h 692"/>
                <a:gd name="T90" fmla="*/ 0 w 1294"/>
                <a:gd name="T91" fmla="*/ 1 h 692"/>
                <a:gd name="T92" fmla="*/ 0 w 1294"/>
                <a:gd name="T93" fmla="*/ 1 h 692"/>
                <a:gd name="T94" fmla="*/ 0 w 1294"/>
                <a:gd name="T95" fmla="*/ 0 h 692"/>
                <a:gd name="T96" fmla="*/ 0 w 1294"/>
                <a:gd name="T97" fmla="*/ 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4"/>
                <a:gd name="T148" fmla="*/ 0 h 692"/>
                <a:gd name="T149" fmla="*/ 1294 w 1294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4" h="692">
                  <a:moveTo>
                    <a:pt x="39" y="68"/>
                  </a:moveTo>
                  <a:lnTo>
                    <a:pt x="39" y="149"/>
                  </a:lnTo>
                  <a:lnTo>
                    <a:pt x="43" y="227"/>
                  </a:lnTo>
                  <a:lnTo>
                    <a:pt x="50" y="300"/>
                  </a:lnTo>
                  <a:lnTo>
                    <a:pt x="64" y="367"/>
                  </a:lnTo>
                  <a:lnTo>
                    <a:pt x="85" y="434"/>
                  </a:lnTo>
                  <a:lnTo>
                    <a:pt x="118" y="496"/>
                  </a:lnTo>
                  <a:lnTo>
                    <a:pt x="163" y="556"/>
                  </a:lnTo>
                  <a:lnTo>
                    <a:pt x="223" y="615"/>
                  </a:lnTo>
                  <a:lnTo>
                    <a:pt x="249" y="619"/>
                  </a:lnTo>
                  <a:lnTo>
                    <a:pt x="277" y="623"/>
                  </a:lnTo>
                  <a:lnTo>
                    <a:pt x="303" y="627"/>
                  </a:lnTo>
                  <a:lnTo>
                    <a:pt x="331" y="630"/>
                  </a:lnTo>
                  <a:lnTo>
                    <a:pt x="358" y="633"/>
                  </a:lnTo>
                  <a:lnTo>
                    <a:pt x="384" y="637"/>
                  </a:lnTo>
                  <a:lnTo>
                    <a:pt x="413" y="639"/>
                  </a:lnTo>
                  <a:lnTo>
                    <a:pt x="441" y="642"/>
                  </a:lnTo>
                  <a:lnTo>
                    <a:pt x="468" y="643"/>
                  </a:lnTo>
                  <a:lnTo>
                    <a:pt x="497" y="645"/>
                  </a:lnTo>
                  <a:lnTo>
                    <a:pt x="525" y="647"/>
                  </a:lnTo>
                  <a:lnTo>
                    <a:pt x="554" y="648"/>
                  </a:lnTo>
                  <a:lnTo>
                    <a:pt x="582" y="648"/>
                  </a:lnTo>
                  <a:lnTo>
                    <a:pt x="612" y="648"/>
                  </a:lnTo>
                  <a:lnTo>
                    <a:pt x="641" y="648"/>
                  </a:lnTo>
                  <a:lnTo>
                    <a:pt x="671" y="648"/>
                  </a:lnTo>
                  <a:lnTo>
                    <a:pt x="700" y="647"/>
                  </a:lnTo>
                  <a:lnTo>
                    <a:pt x="730" y="645"/>
                  </a:lnTo>
                  <a:lnTo>
                    <a:pt x="761" y="644"/>
                  </a:lnTo>
                  <a:lnTo>
                    <a:pt x="792" y="642"/>
                  </a:lnTo>
                  <a:lnTo>
                    <a:pt x="823" y="639"/>
                  </a:lnTo>
                  <a:lnTo>
                    <a:pt x="853" y="637"/>
                  </a:lnTo>
                  <a:lnTo>
                    <a:pt x="884" y="633"/>
                  </a:lnTo>
                  <a:lnTo>
                    <a:pt x="917" y="629"/>
                  </a:lnTo>
                  <a:lnTo>
                    <a:pt x="948" y="624"/>
                  </a:lnTo>
                  <a:lnTo>
                    <a:pt x="981" y="619"/>
                  </a:lnTo>
                  <a:lnTo>
                    <a:pt x="1013" y="614"/>
                  </a:lnTo>
                  <a:lnTo>
                    <a:pt x="1046" y="608"/>
                  </a:lnTo>
                  <a:lnTo>
                    <a:pt x="1078" y="600"/>
                  </a:lnTo>
                  <a:lnTo>
                    <a:pt x="1112" y="593"/>
                  </a:lnTo>
                  <a:lnTo>
                    <a:pt x="1146" y="585"/>
                  </a:lnTo>
                  <a:lnTo>
                    <a:pt x="1180" y="576"/>
                  </a:lnTo>
                  <a:lnTo>
                    <a:pt x="1184" y="565"/>
                  </a:lnTo>
                  <a:lnTo>
                    <a:pt x="1192" y="536"/>
                  </a:lnTo>
                  <a:lnTo>
                    <a:pt x="1205" y="489"/>
                  </a:lnTo>
                  <a:lnTo>
                    <a:pt x="1220" y="425"/>
                  </a:lnTo>
                  <a:lnTo>
                    <a:pt x="1232" y="343"/>
                  </a:lnTo>
                  <a:lnTo>
                    <a:pt x="1244" y="244"/>
                  </a:lnTo>
                  <a:lnTo>
                    <a:pt x="1249" y="130"/>
                  </a:lnTo>
                  <a:lnTo>
                    <a:pt x="1246" y="0"/>
                  </a:lnTo>
                  <a:lnTo>
                    <a:pt x="1294" y="78"/>
                  </a:lnTo>
                  <a:lnTo>
                    <a:pt x="1293" y="148"/>
                  </a:lnTo>
                  <a:lnTo>
                    <a:pt x="1288" y="217"/>
                  </a:lnTo>
                  <a:lnTo>
                    <a:pt x="1281" y="286"/>
                  </a:lnTo>
                  <a:lnTo>
                    <a:pt x="1271" y="355"/>
                  </a:lnTo>
                  <a:lnTo>
                    <a:pt x="1259" y="422"/>
                  </a:lnTo>
                  <a:lnTo>
                    <a:pt x="1244" y="490"/>
                  </a:lnTo>
                  <a:lnTo>
                    <a:pt x="1227" y="558"/>
                  </a:lnTo>
                  <a:lnTo>
                    <a:pt x="1209" y="625"/>
                  </a:lnTo>
                  <a:lnTo>
                    <a:pt x="1176" y="630"/>
                  </a:lnTo>
                  <a:lnTo>
                    <a:pt x="1145" y="635"/>
                  </a:lnTo>
                  <a:lnTo>
                    <a:pt x="1115" y="640"/>
                  </a:lnTo>
                  <a:lnTo>
                    <a:pt x="1086" y="645"/>
                  </a:lnTo>
                  <a:lnTo>
                    <a:pt x="1057" y="650"/>
                  </a:lnTo>
                  <a:lnTo>
                    <a:pt x="1030" y="654"/>
                  </a:lnTo>
                  <a:lnTo>
                    <a:pt x="1002" y="659"/>
                  </a:lnTo>
                  <a:lnTo>
                    <a:pt x="976" y="663"/>
                  </a:lnTo>
                  <a:lnTo>
                    <a:pt x="949" y="667"/>
                  </a:lnTo>
                  <a:lnTo>
                    <a:pt x="923" y="670"/>
                  </a:lnTo>
                  <a:lnTo>
                    <a:pt x="897" y="674"/>
                  </a:lnTo>
                  <a:lnTo>
                    <a:pt x="870" y="678"/>
                  </a:lnTo>
                  <a:lnTo>
                    <a:pt x="844" y="680"/>
                  </a:lnTo>
                  <a:lnTo>
                    <a:pt x="818" y="684"/>
                  </a:lnTo>
                  <a:lnTo>
                    <a:pt x="792" y="687"/>
                  </a:lnTo>
                  <a:lnTo>
                    <a:pt x="764" y="688"/>
                  </a:lnTo>
                  <a:lnTo>
                    <a:pt x="736" y="689"/>
                  </a:lnTo>
                  <a:lnTo>
                    <a:pt x="708" y="691"/>
                  </a:lnTo>
                  <a:lnTo>
                    <a:pt x="679" y="692"/>
                  </a:lnTo>
                  <a:lnTo>
                    <a:pt x="649" y="692"/>
                  </a:lnTo>
                  <a:lnTo>
                    <a:pt x="617" y="692"/>
                  </a:lnTo>
                  <a:lnTo>
                    <a:pt x="586" y="692"/>
                  </a:lnTo>
                  <a:lnTo>
                    <a:pt x="554" y="691"/>
                  </a:lnTo>
                  <a:lnTo>
                    <a:pt x="518" y="689"/>
                  </a:lnTo>
                  <a:lnTo>
                    <a:pt x="482" y="687"/>
                  </a:lnTo>
                  <a:lnTo>
                    <a:pt x="446" y="684"/>
                  </a:lnTo>
                  <a:lnTo>
                    <a:pt x="407" y="680"/>
                  </a:lnTo>
                  <a:lnTo>
                    <a:pt x="366" y="677"/>
                  </a:lnTo>
                  <a:lnTo>
                    <a:pt x="323" y="672"/>
                  </a:lnTo>
                  <a:lnTo>
                    <a:pt x="279" y="667"/>
                  </a:lnTo>
                  <a:lnTo>
                    <a:pt x="233" y="660"/>
                  </a:lnTo>
                  <a:lnTo>
                    <a:pt x="184" y="654"/>
                  </a:lnTo>
                  <a:lnTo>
                    <a:pt x="141" y="598"/>
                  </a:lnTo>
                  <a:lnTo>
                    <a:pt x="106" y="541"/>
                  </a:lnTo>
                  <a:lnTo>
                    <a:pt x="80" y="485"/>
                  </a:lnTo>
                  <a:lnTo>
                    <a:pt x="59" y="429"/>
                  </a:lnTo>
                  <a:lnTo>
                    <a:pt x="41" y="370"/>
                  </a:lnTo>
                  <a:lnTo>
                    <a:pt x="26" y="310"/>
                  </a:lnTo>
                  <a:lnTo>
                    <a:pt x="14" y="244"/>
                  </a:lnTo>
                  <a:lnTo>
                    <a:pt x="0" y="174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72" name="Freeform 169"/>
            <p:cNvSpPr>
              <a:spLocks/>
            </p:cNvSpPr>
            <p:nvPr/>
          </p:nvSpPr>
          <p:spPr bwMode="auto">
            <a:xfrm>
              <a:off x="429" y="2706"/>
              <a:ext cx="310" cy="39"/>
            </a:xfrm>
            <a:custGeom>
              <a:avLst/>
              <a:gdLst>
                <a:gd name="T0" fmla="*/ 0 w 1243"/>
                <a:gd name="T1" fmla="*/ 0 h 156"/>
                <a:gd name="T2" fmla="*/ 0 w 1243"/>
                <a:gd name="T3" fmla="*/ 0 h 156"/>
                <a:gd name="T4" fmla="*/ 0 w 1243"/>
                <a:gd name="T5" fmla="*/ 0 h 156"/>
                <a:gd name="T6" fmla="*/ 0 w 1243"/>
                <a:gd name="T7" fmla="*/ 0 h 156"/>
                <a:gd name="T8" fmla="*/ 0 w 1243"/>
                <a:gd name="T9" fmla="*/ 0 h 156"/>
                <a:gd name="T10" fmla="*/ 0 w 1243"/>
                <a:gd name="T11" fmla="*/ 0 h 156"/>
                <a:gd name="T12" fmla="*/ 0 w 1243"/>
                <a:gd name="T13" fmla="*/ 0 h 156"/>
                <a:gd name="T14" fmla="*/ 0 w 1243"/>
                <a:gd name="T15" fmla="*/ 0 h 156"/>
                <a:gd name="T16" fmla="*/ 1 w 1243"/>
                <a:gd name="T17" fmla="*/ 0 h 156"/>
                <a:gd name="T18" fmla="*/ 1 w 1243"/>
                <a:gd name="T19" fmla="*/ 0 h 156"/>
                <a:gd name="T20" fmla="*/ 1 w 1243"/>
                <a:gd name="T21" fmla="*/ 0 h 156"/>
                <a:gd name="T22" fmla="*/ 1 w 1243"/>
                <a:gd name="T23" fmla="*/ 0 h 156"/>
                <a:gd name="T24" fmla="*/ 1 w 1243"/>
                <a:gd name="T25" fmla="*/ 0 h 156"/>
                <a:gd name="T26" fmla="*/ 1 w 1243"/>
                <a:gd name="T27" fmla="*/ 0 h 156"/>
                <a:gd name="T28" fmla="*/ 1 w 1243"/>
                <a:gd name="T29" fmla="*/ 0 h 156"/>
                <a:gd name="T30" fmla="*/ 1 w 1243"/>
                <a:gd name="T31" fmla="*/ 0 h 156"/>
                <a:gd name="T32" fmla="*/ 1 w 1243"/>
                <a:gd name="T33" fmla="*/ 0 h 156"/>
                <a:gd name="T34" fmla="*/ 1 w 1243"/>
                <a:gd name="T35" fmla="*/ 0 h 156"/>
                <a:gd name="T36" fmla="*/ 1 w 1243"/>
                <a:gd name="T37" fmla="*/ 0 h 156"/>
                <a:gd name="T38" fmla="*/ 1 w 1243"/>
                <a:gd name="T39" fmla="*/ 0 h 156"/>
                <a:gd name="T40" fmla="*/ 1 w 1243"/>
                <a:gd name="T41" fmla="*/ 0 h 156"/>
                <a:gd name="T42" fmla="*/ 1 w 1243"/>
                <a:gd name="T43" fmla="*/ 0 h 156"/>
                <a:gd name="T44" fmla="*/ 1 w 1243"/>
                <a:gd name="T45" fmla="*/ 0 h 156"/>
                <a:gd name="T46" fmla="*/ 0 w 1243"/>
                <a:gd name="T47" fmla="*/ 0 h 156"/>
                <a:gd name="T48" fmla="*/ 0 w 1243"/>
                <a:gd name="T49" fmla="*/ 0 h 156"/>
                <a:gd name="T50" fmla="*/ 0 w 1243"/>
                <a:gd name="T51" fmla="*/ 0 h 156"/>
                <a:gd name="T52" fmla="*/ 0 w 1243"/>
                <a:gd name="T53" fmla="*/ 0 h 156"/>
                <a:gd name="T54" fmla="*/ 0 w 1243"/>
                <a:gd name="T55" fmla="*/ 0 h 156"/>
                <a:gd name="T56" fmla="*/ 0 w 1243"/>
                <a:gd name="T57" fmla="*/ 0 h 156"/>
                <a:gd name="T58" fmla="*/ 0 w 1243"/>
                <a:gd name="T59" fmla="*/ 0 h 156"/>
                <a:gd name="T60" fmla="*/ 0 w 1243"/>
                <a:gd name="T61" fmla="*/ 0 h 156"/>
                <a:gd name="T62" fmla="*/ 0 w 1243"/>
                <a:gd name="T63" fmla="*/ 0 h 156"/>
                <a:gd name="T64" fmla="*/ 0 w 1243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3"/>
                <a:gd name="T100" fmla="*/ 0 h 156"/>
                <a:gd name="T101" fmla="*/ 1243 w 1243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3" h="156">
                  <a:moveTo>
                    <a:pt x="0" y="30"/>
                  </a:moveTo>
                  <a:lnTo>
                    <a:pt x="45" y="42"/>
                  </a:lnTo>
                  <a:lnTo>
                    <a:pt x="90" y="52"/>
                  </a:lnTo>
                  <a:lnTo>
                    <a:pt x="134" y="60"/>
                  </a:lnTo>
                  <a:lnTo>
                    <a:pt x="177" y="69"/>
                  </a:lnTo>
                  <a:lnTo>
                    <a:pt x="219" y="77"/>
                  </a:lnTo>
                  <a:lnTo>
                    <a:pt x="261" y="84"/>
                  </a:lnTo>
                  <a:lnTo>
                    <a:pt x="302" y="91"/>
                  </a:lnTo>
                  <a:lnTo>
                    <a:pt x="343" y="96"/>
                  </a:lnTo>
                  <a:lnTo>
                    <a:pt x="383" y="101"/>
                  </a:lnTo>
                  <a:lnTo>
                    <a:pt x="423" y="104"/>
                  </a:lnTo>
                  <a:lnTo>
                    <a:pt x="462" y="107"/>
                  </a:lnTo>
                  <a:lnTo>
                    <a:pt x="501" y="109"/>
                  </a:lnTo>
                  <a:lnTo>
                    <a:pt x="540" y="112"/>
                  </a:lnTo>
                  <a:lnTo>
                    <a:pt x="577" y="113"/>
                  </a:lnTo>
                  <a:lnTo>
                    <a:pt x="615" y="113"/>
                  </a:lnTo>
                  <a:lnTo>
                    <a:pt x="653" y="112"/>
                  </a:lnTo>
                  <a:lnTo>
                    <a:pt x="690" y="111"/>
                  </a:lnTo>
                  <a:lnTo>
                    <a:pt x="728" y="109"/>
                  </a:lnTo>
                  <a:lnTo>
                    <a:pt x="764" y="106"/>
                  </a:lnTo>
                  <a:lnTo>
                    <a:pt x="800" y="102"/>
                  </a:lnTo>
                  <a:lnTo>
                    <a:pt x="837" y="98"/>
                  </a:lnTo>
                  <a:lnTo>
                    <a:pt x="873" y="93"/>
                  </a:lnTo>
                  <a:lnTo>
                    <a:pt x="909" y="87"/>
                  </a:lnTo>
                  <a:lnTo>
                    <a:pt x="944" y="81"/>
                  </a:lnTo>
                  <a:lnTo>
                    <a:pt x="981" y="73"/>
                  </a:lnTo>
                  <a:lnTo>
                    <a:pt x="1017" y="65"/>
                  </a:lnTo>
                  <a:lnTo>
                    <a:pt x="1053" y="55"/>
                  </a:lnTo>
                  <a:lnTo>
                    <a:pt x="1088" y="47"/>
                  </a:lnTo>
                  <a:lnTo>
                    <a:pt x="1125" y="37"/>
                  </a:lnTo>
                  <a:lnTo>
                    <a:pt x="1161" y="25"/>
                  </a:lnTo>
                  <a:lnTo>
                    <a:pt x="1197" y="13"/>
                  </a:lnTo>
                  <a:lnTo>
                    <a:pt x="1234" y="0"/>
                  </a:lnTo>
                  <a:lnTo>
                    <a:pt x="1243" y="50"/>
                  </a:lnTo>
                  <a:lnTo>
                    <a:pt x="1194" y="64"/>
                  </a:lnTo>
                  <a:lnTo>
                    <a:pt x="1146" y="78"/>
                  </a:lnTo>
                  <a:lnTo>
                    <a:pt x="1100" y="91"/>
                  </a:lnTo>
                  <a:lnTo>
                    <a:pt x="1055" y="101"/>
                  </a:lnTo>
                  <a:lnTo>
                    <a:pt x="1011" y="111"/>
                  </a:lnTo>
                  <a:lnTo>
                    <a:pt x="968" y="119"/>
                  </a:lnTo>
                  <a:lnTo>
                    <a:pt x="926" y="127"/>
                  </a:lnTo>
                  <a:lnTo>
                    <a:pt x="886" y="134"/>
                  </a:lnTo>
                  <a:lnTo>
                    <a:pt x="845" y="139"/>
                  </a:lnTo>
                  <a:lnTo>
                    <a:pt x="805" y="144"/>
                  </a:lnTo>
                  <a:lnTo>
                    <a:pt x="767" y="148"/>
                  </a:lnTo>
                  <a:lnTo>
                    <a:pt x="729" y="152"/>
                  </a:lnTo>
                  <a:lnTo>
                    <a:pt x="691" y="154"/>
                  </a:lnTo>
                  <a:lnTo>
                    <a:pt x="655" y="156"/>
                  </a:lnTo>
                  <a:lnTo>
                    <a:pt x="619" y="156"/>
                  </a:lnTo>
                  <a:lnTo>
                    <a:pt x="582" y="156"/>
                  </a:lnTo>
                  <a:lnTo>
                    <a:pt x="547" y="154"/>
                  </a:lnTo>
                  <a:lnTo>
                    <a:pt x="512" y="153"/>
                  </a:lnTo>
                  <a:lnTo>
                    <a:pt x="477" y="151"/>
                  </a:lnTo>
                  <a:lnTo>
                    <a:pt x="442" y="147"/>
                  </a:lnTo>
                  <a:lnTo>
                    <a:pt x="407" y="143"/>
                  </a:lnTo>
                  <a:lnTo>
                    <a:pt x="372" y="138"/>
                  </a:lnTo>
                  <a:lnTo>
                    <a:pt x="337" y="133"/>
                  </a:lnTo>
                  <a:lnTo>
                    <a:pt x="302" y="128"/>
                  </a:lnTo>
                  <a:lnTo>
                    <a:pt x="267" y="122"/>
                  </a:lnTo>
                  <a:lnTo>
                    <a:pt x="232" y="114"/>
                  </a:lnTo>
                  <a:lnTo>
                    <a:pt x="195" y="107"/>
                  </a:lnTo>
                  <a:lnTo>
                    <a:pt x="159" y="99"/>
                  </a:lnTo>
                  <a:lnTo>
                    <a:pt x="123" y="92"/>
                  </a:lnTo>
                  <a:lnTo>
                    <a:pt x="85" y="83"/>
                  </a:lnTo>
                  <a:lnTo>
                    <a:pt x="48" y="74"/>
                  </a:lnTo>
                  <a:lnTo>
                    <a:pt x="9" y="6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73" name="Freeform 170"/>
            <p:cNvSpPr>
              <a:spLocks/>
            </p:cNvSpPr>
            <p:nvPr/>
          </p:nvSpPr>
          <p:spPr bwMode="auto">
            <a:xfrm>
              <a:off x="426" y="2784"/>
              <a:ext cx="313" cy="50"/>
            </a:xfrm>
            <a:custGeom>
              <a:avLst/>
              <a:gdLst>
                <a:gd name="T0" fmla="*/ 0 w 1254"/>
                <a:gd name="T1" fmla="*/ 0 h 203"/>
                <a:gd name="T2" fmla="*/ 0 w 1254"/>
                <a:gd name="T3" fmla="*/ 0 h 203"/>
                <a:gd name="T4" fmla="*/ 0 w 1254"/>
                <a:gd name="T5" fmla="*/ 0 h 203"/>
                <a:gd name="T6" fmla="*/ 0 w 1254"/>
                <a:gd name="T7" fmla="*/ 0 h 203"/>
                <a:gd name="T8" fmla="*/ 0 w 1254"/>
                <a:gd name="T9" fmla="*/ 0 h 203"/>
                <a:gd name="T10" fmla="*/ 0 w 1254"/>
                <a:gd name="T11" fmla="*/ 0 h 203"/>
                <a:gd name="T12" fmla="*/ 0 w 1254"/>
                <a:gd name="T13" fmla="*/ 0 h 203"/>
                <a:gd name="T14" fmla="*/ 0 w 1254"/>
                <a:gd name="T15" fmla="*/ 0 h 203"/>
                <a:gd name="T16" fmla="*/ 1 w 1254"/>
                <a:gd name="T17" fmla="*/ 0 h 203"/>
                <a:gd name="T18" fmla="*/ 1 w 1254"/>
                <a:gd name="T19" fmla="*/ 0 h 203"/>
                <a:gd name="T20" fmla="*/ 1 w 1254"/>
                <a:gd name="T21" fmla="*/ 0 h 203"/>
                <a:gd name="T22" fmla="*/ 1 w 1254"/>
                <a:gd name="T23" fmla="*/ 0 h 203"/>
                <a:gd name="T24" fmla="*/ 1 w 1254"/>
                <a:gd name="T25" fmla="*/ 0 h 203"/>
                <a:gd name="T26" fmla="*/ 1 w 1254"/>
                <a:gd name="T27" fmla="*/ 0 h 203"/>
                <a:gd name="T28" fmla="*/ 1 w 1254"/>
                <a:gd name="T29" fmla="*/ 0 h 203"/>
                <a:gd name="T30" fmla="*/ 1 w 1254"/>
                <a:gd name="T31" fmla="*/ 0 h 203"/>
                <a:gd name="T32" fmla="*/ 1 w 1254"/>
                <a:gd name="T33" fmla="*/ 0 h 203"/>
                <a:gd name="T34" fmla="*/ 1 w 1254"/>
                <a:gd name="T35" fmla="*/ 0 h 203"/>
                <a:gd name="T36" fmla="*/ 1 w 1254"/>
                <a:gd name="T37" fmla="*/ 0 h 203"/>
                <a:gd name="T38" fmla="*/ 1 w 1254"/>
                <a:gd name="T39" fmla="*/ 0 h 203"/>
                <a:gd name="T40" fmla="*/ 1 w 1254"/>
                <a:gd name="T41" fmla="*/ 0 h 203"/>
                <a:gd name="T42" fmla="*/ 1 w 1254"/>
                <a:gd name="T43" fmla="*/ 0 h 203"/>
                <a:gd name="T44" fmla="*/ 1 w 1254"/>
                <a:gd name="T45" fmla="*/ 0 h 203"/>
                <a:gd name="T46" fmla="*/ 1 w 1254"/>
                <a:gd name="T47" fmla="*/ 0 h 203"/>
                <a:gd name="T48" fmla="*/ 1 w 1254"/>
                <a:gd name="T49" fmla="*/ 0 h 203"/>
                <a:gd name="T50" fmla="*/ 0 w 1254"/>
                <a:gd name="T51" fmla="*/ 0 h 203"/>
                <a:gd name="T52" fmla="*/ 0 w 1254"/>
                <a:gd name="T53" fmla="*/ 0 h 203"/>
                <a:gd name="T54" fmla="*/ 0 w 1254"/>
                <a:gd name="T55" fmla="*/ 0 h 203"/>
                <a:gd name="T56" fmla="*/ 0 w 1254"/>
                <a:gd name="T57" fmla="*/ 0 h 203"/>
                <a:gd name="T58" fmla="*/ 0 w 1254"/>
                <a:gd name="T59" fmla="*/ 0 h 203"/>
                <a:gd name="T60" fmla="*/ 0 w 1254"/>
                <a:gd name="T61" fmla="*/ 0 h 203"/>
                <a:gd name="T62" fmla="*/ 0 w 1254"/>
                <a:gd name="T63" fmla="*/ 0 h 203"/>
                <a:gd name="T64" fmla="*/ 0 w 1254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4"/>
                <a:gd name="T100" fmla="*/ 0 h 203"/>
                <a:gd name="T101" fmla="*/ 1254 w 1254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4" h="203">
                  <a:moveTo>
                    <a:pt x="0" y="30"/>
                  </a:moveTo>
                  <a:lnTo>
                    <a:pt x="45" y="43"/>
                  </a:lnTo>
                  <a:lnTo>
                    <a:pt x="90" y="55"/>
                  </a:lnTo>
                  <a:lnTo>
                    <a:pt x="134" y="68"/>
                  </a:lnTo>
                  <a:lnTo>
                    <a:pt x="178" y="78"/>
                  </a:lnTo>
                  <a:lnTo>
                    <a:pt x="220" y="88"/>
                  </a:lnTo>
                  <a:lnTo>
                    <a:pt x="263" y="98"/>
                  </a:lnTo>
                  <a:lnTo>
                    <a:pt x="304" y="105"/>
                  </a:lnTo>
                  <a:lnTo>
                    <a:pt x="345" y="114"/>
                  </a:lnTo>
                  <a:lnTo>
                    <a:pt x="387" y="120"/>
                  </a:lnTo>
                  <a:lnTo>
                    <a:pt x="427" y="127"/>
                  </a:lnTo>
                  <a:lnTo>
                    <a:pt x="467" y="132"/>
                  </a:lnTo>
                  <a:lnTo>
                    <a:pt x="507" y="135"/>
                  </a:lnTo>
                  <a:lnTo>
                    <a:pt x="547" y="139"/>
                  </a:lnTo>
                  <a:lnTo>
                    <a:pt x="586" y="142"/>
                  </a:lnTo>
                  <a:lnTo>
                    <a:pt x="625" y="143"/>
                  </a:lnTo>
                  <a:lnTo>
                    <a:pt x="662" y="143"/>
                  </a:lnTo>
                  <a:lnTo>
                    <a:pt x="701" y="143"/>
                  </a:lnTo>
                  <a:lnTo>
                    <a:pt x="739" y="140"/>
                  </a:lnTo>
                  <a:lnTo>
                    <a:pt x="776" y="138"/>
                  </a:lnTo>
                  <a:lnTo>
                    <a:pt x="814" y="134"/>
                  </a:lnTo>
                  <a:lnTo>
                    <a:pt x="851" y="129"/>
                  </a:lnTo>
                  <a:lnTo>
                    <a:pt x="888" y="124"/>
                  </a:lnTo>
                  <a:lnTo>
                    <a:pt x="925" y="117"/>
                  </a:lnTo>
                  <a:lnTo>
                    <a:pt x="962" y="108"/>
                  </a:lnTo>
                  <a:lnTo>
                    <a:pt x="998" y="99"/>
                  </a:lnTo>
                  <a:lnTo>
                    <a:pt x="1034" y="89"/>
                  </a:lnTo>
                  <a:lnTo>
                    <a:pt x="1072" y="77"/>
                  </a:lnTo>
                  <a:lnTo>
                    <a:pt x="1108" y="64"/>
                  </a:lnTo>
                  <a:lnTo>
                    <a:pt x="1145" y="50"/>
                  </a:lnTo>
                  <a:lnTo>
                    <a:pt x="1181" y="35"/>
                  </a:lnTo>
                  <a:lnTo>
                    <a:pt x="1217" y="18"/>
                  </a:lnTo>
                  <a:lnTo>
                    <a:pt x="1254" y="0"/>
                  </a:lnTo>
                  <a:lnTo>
                    <a:pt x="1254" y="50"/>
                  </a:lnTo>
                  <a:lnTo>
                    <a:pt x="1211" y="65"/>
                  </a:lnTo>
                  <a:lnTo>
                    <a:pt x="1170" y="80"/>
                  </a:lnTo>
                  <a:lnTo>
                    <a:pt x="1131" y="94"/>
                  </a:lnTo>
                  <a:lnTo>
                    <a:pt x="1094" y="108"/>
                  </a:lnTo>
                  <a:lnTo>
                    <a:pt x="1059" y="120"/>
                  </a:lnTo>
                  <a:lnTo>
                    <a:pt x="1024" y="132"/>
                  </a:lnTo>
                  <a:lnTo>
                    <a:pt x="992" y="143"/>
                  </a:lnTo>
                  <a:lnTo>
                    <a:pt x="960" y="153"/>
                  </a:lnTo>
                  <a:lnTo>
                    <a:pt x="929" y="162"/>
                  </a:lnTo>
                  <a:lnTo>
                    <a:pt x="899" y="171"/>
                  </a:lnTo>
                  <a:lnTo>
                    <a:pt x="869" y="178"/>
                  </a:lnTo>
                  <a:lnTo>
                    <a:pt x="839" y="184"/>
                  </a:lnTo>
                  <a:lnTo>
                    <a:pt x="809" y="189"/>
                  </a:lnTo>
                  <a:lnTo>
                    <a:pt x="779" y="194"/>
                  </a:lnTo>
                  <a:lnTo>
                    <a:pt x="749" y="198"/>
                  </a:lnTo>
                  <a:lnTo>
                    <a:pt x="719" y="201"/>
                  </a:lnTo>
                  <a:lnTo>
                    <a:pt x="687" y="202"/>
                  </a:lnTo>
                  <a:lnTo>
                    <a:pt x="655" y="203"/>
                  </a:lnTo>
                  <a:lnTo>
                    <a:pt x="621" y="202"/>
                  </a:lnTo>
                  <a:lnTo>
                    <a:pt x="587" y="201"/>
                  </a:lnTo>
                  <a:lnTo>
                    <a:pt x="551" y="198"/>
                  </a:lnTo>
                  <a:lnTo>
                    <a:pt x="513" y="193"/>
                  </a:lnTo>
                  <a:lnTo>
                    <a:pt x="473" y="188"/>
                  </a:lnTo>
                  <a:lnTo>
                    <a:pt x="432" y="182"/>
                  </a:lnTo>
                  <a:lnTo>
                    <a:pt x="388" y="176"/>
                  </a:lnTo>
                  <a:lnTo>
                    <a:pt x="342" y="167"/>
                  </a:lnTo>
                  <a:lnTo>
                    <a:pt x="294" y="157"/>
                  </a:lnTo>
                  <a:lnTo>
                    <a:pt x="242" y="145"/>
                  </a:lnTo>
                  <a:lnTo>
                    <a:pt x="188" y="133"/>
                  </a:lnTo>
                  <a:lnTo>
                    <a:pt x="130" y="119"/>
                  </a:lnTo>
                  <a:lnTo>
                    <a:pt x="69" y="104"/>
                  </a:lnTo>
                  <a:lnTo>
                    <a:pt x="5" y="8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74" name="Freeform 171"/>
            <p:cNvSpPr>
              <a:spLocks/>
            </p:cNvSpPr>
            <p:nvPr/>
          </p:nvSpPr>
          <p:spPr bwMode="auto">
            <a:xfrm>
              <a:off x="706" y="2633"/>
              <a:ext cx="31" cy="68"/>
            </a:xfrm>
            <a:custGeom>
              <a:avLst/>
              <a:gdLst>
                <a:gd name="T0" fmla="*/ 0 w 123"/>
                <a:gd name="T1" fmla="*/ 0 h 275"/>
                <a:gd name="T2" fmla="*/ 0 w 123"/>
                <a:gd name="T3" fmla="*/ 0 h 275"/>
                <a:gd name="T4" fmla="*/ 0 w 123"/>
                <a:gd name="T5" fmla="*/ 0 h 275"/>
                <a:gd name="T6" fmla="*/ 0 w 123"/>
                <a:gd name="T7" fmla="*/ 0 h 275"/>
                <a:gd name="T8" fmla="*/ 0 w 123"/>
                <a:gd name="T9" fmla="*/ 0 h 275"/>
                <a:gd name="T10" fmla="*/ 0 w 123"/>
                <a:gd name="T11" fmla="*/ 0 h 275"/>
                <a:gd name="T12" fmla="*/ 0 w 123"/>
                <a:gd name="T13" fmla="*/ 0 h 275"/>
                <a:gd name="T14" fmla="*/ 0 w 123"/>
                <a:gd name="T15" fmla="*/ 0 h 275"/>
                <a:gd name="T16" fmla="*/ 0 w 123"/>
                <a:gd name="T17" fmla="*/ 0 h 275"/>
                <a:gd name="T18" fmla="*/ 0 w 123"/>
                <a:gd name="T19" fmla="*/ 0 h 275"/>
                <a:gd name="T20" fmla="*/ 0 w 123"/>
                <a:gd name="T21" fmla="*/ 0 h 275"/>
                <a:gd name="T22" fmla="*/ 0 w 123"/>
                <a:gd name="T23" fmla="*/ 0 h 275"/>
                <a:gd name="T24" fmla="*/ 0 w 123"/>
                <a:gd name="T25" fmla="*/ 0 h 275"/>
                <a:gd name="T26" fmla="*/ 0 w 123"/>
                <a:gd name="T27" fmla="*/ 0 h 275"/>
                <a:gd name="T28" fmla="*/ 0 w 123"/>
                <a:gd name="T29" fmla="*/ 0 h 275"/>
                <a:gd name="T30" fmla="*/ 0 w 123"/>
                <a:gd name="T31" fmla="*/ 0 h 275"/>
                <a:gd name="T32" fmla="*/ 0 w 123"/>
                <a:gd name="T33" fmla="*/ 0 h 275"/>
                <a:gd name="T34" fmla="*/ 0 w 123"/>
                <a:gd name="T35" fmla="*/ 0 h 275"/>
                <a:gd name="T36" fmla="*/ 0 w 123"/>
                <a:gd name="T37" fmla="*/ 0 h 2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275"/>
                <a:gd name="T59" fmla="*/ 123 w 123"/>
                <a:gd name="T60" fmla="*/ 275 h 2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275">
                  <a:moveTo>
                    <a:pt x="29" y="0"/>
                  </a:moveTo>
                  <a:lnTo>
                    <a:pt x="50" y="34"/>
                  </a:lnTo>
                  <a:lnTo>
                    <a:pt x="67" y="65"/>
                  </a:lnTo>
                  <a:lnTo>
                    <a:pt x="80" y="94"/>
                  </a:lnTo>
                  <a:lnTo>
                    <a:pt x="90" y="123"/>
                  </a:lnTo>
                  <a:lnTo>
                    <a:pt x="99" y="152"/>
                  </a:lnTo>
                  <a:lnTo>
                    <a:pt x="106" y="185"/>
                  </a:lnTo>
                  <a:lnTo>
                    <a:pt x="114" y="222"/>
                  </a:lnTo>
                  <a:lnTo>
                    <a:pt x="123" y="265"/>
                  </a:lnTo>
                  <a:lnTo>
                    <a:pt x="86" y="275"/>
                  </a:lnTo>
                  <a:lnTo>
                    <a:pt x="85" y="233"/>
                  </a:lnTo>
                  <a:lnTo>
                    <a:pt x="81" y="198"/>
                  </a:lnTo>
                  <a:lnTo>
                    <a:pt x="74" y="167"/>
                  </a:lnTo>
                  <a:lnTo>
                    <a:pt x="65" y="138"/>
                  </a:lnTo>
                  <a:lnTo>
                    <a:pt x="52" y="111"/>
                  </a:lnTo>
                  <a:lnTo>
                    <a:pt x="37" y="83"/>
                  </a:lnTo>
                  <a:lnTo>
                    <a:pt x="20" y="52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75" name="Freeform 172"/>
            <p:cNvSpPr>
              <a:spLocks/>
            </p:cNvSpPr>
            <p:nvPr/>
          </p:nvSpPr>
          <p:spPr bwMode="auto">
            <a:xfrm>
              <a:off x="731" y="2710"/>
              <a:ext cx="10" cy="74"/>
            </a:xfrm>
            <a:custGeom>
              <a:avLst/>
              <a:gdLst>
                <a:gd name="T0" fmla="*/ 0 w 38"/>
                <a:gd name="T1" fmla="*/ 0 h 297"/>
                <a:gd name="T2" fmla="*/ 0 w 38"/>
                <a:gd name="T3" fmla="*/ 0 h 297"/>
                <a:gd name="T4" fmla="*/ 0 w 38"/>
                <a:gd name="T5" fmla="*/ 0 h 297"/>
                <a:gd name="T6" fmla="*/ 0 w 38"/>
                <a:gd name="T7" fmla="*/ 0 h 297"/>
                <a:gd name="T8" fmla="*/ 0 w 38"/>
                <a:gd name="T9" fmla="*/ 0 h 297"/>
                <a:gd name="T10" fmla="*/ 0 w 38"/>
                <a:gd name="T11" fmla="*/ 0 h 297"/>
                <a:gd name="T12" fmla="*/ 0 w 38"/>
                <a:gd name="T13" fmla="*/ 0 h 297"/>
                <a:gd name="T14" fmla="*/ 0 w 38"/>
                <a:gd name="T15" fmla="*/ 0 h 297"/>
                <a:gd name="T16" fmla="*/ 0 w 38"/>
                <a:gd name="T17" fmla="*/ 0 h 297"/>
                <a:gd name="T18" fmla="*/ 0 w 38"/>
                <a:gd name="T19" fmla="*/ 0 h 297"/>
                <a:gd name="T20" fmla="*/ 0 w 38"/>
                <a:gd name="T21" fmla="*/ 0 h 2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97"/>
                <a:gd name="T35" fmla="*/ 38 w 38"/>
                <a:gd name="T36" fmla="*/ 297 h 2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97">
                  <a:moveTo>
                    <a:pt x="25" y="0"/>
                  </a:moveTo>
                  <a:lnTo>
                    <a:pt x="30" y="70"/>
                  </a:lnTo>
                  <a:lnTo>
                    <a:pt x="34" y="139"/>
                  </a:lnTo>
                  <a:lnTo>
                    <a:pt x="37" y="209"/>
                  </a:lnTo>
                  <a:lnTo>
                    <a:pt x="38" y="279"/>
                  </a:lnTo>
                  <a:lnTo>
                    <a:pt x="6" y="297"/>
                  </a:lnTo>
                  <a:lnTo>
                    <a:pt x="9" y="220"/>
                  </a:lnTo>
                  <a:lnTo>
                    <a:pt x="10" y="154"/>
                  </a:lnTo>
                  <a:lnTo>
                    <a:pt x="8" y="89"/>
                  </a:lnTo>
                  <a:lnTo>
                    <a:pt x="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76" name="Freeform 173"/>
            <p:cNvSpPr>
              <a:spLocks/>
            </p:cNvSpPr>
            <p:nvPr/>
          </p:nvSpPr>
          <p:spPr bwMode="auto">
            <a:xfrm>
              <a:off x="431" y="2642"/>
              <a:ext cx="41" cy="66"/>
            </a:xfrm>
            <a:custGeom>
              <a:avLst/>
              <a:gdLst>
                <a:gd name="T0" fmla="*/ 0 w 164"/>
                <a:gd name="T1" fmla="*/ 0 h 264"/>
                <a:gd name="T2" fmla="*/ 0 w 164"/>
                <a:gd name="T3" fmla="*/ 0 h 264"/>
                <a:gd name="T4" fmla="*/ 0 w 164"/>
                <a:gd name="T5" fmla="*/ 0 h 264"/>
                <a:gd name="T6" fmla="*/ 0 w 164"/>
                <a:gd name="T7" fmla="*/ 0 h 264"/>
                <a:gd name="T8" fmla="*/ 0 w 164"/>
                <a:gd name="T9" fmla="*/ 0 h 264"/>
                <a:gd name="T10" fmla="*/ 0 w 164"/>
                <a:gd name="T11" fmla="*/ 0 h 264"/>
                <a:gd name="T12" fmla="*/ 0 w 164"/>
                <a:gd name="T13" fmla="*/ 0 h 264"/>
                <a:gd name="T14" fmla="*/ 0 w 164"/>
                <a:gd name="T15" fmla="*/ 0 h 264"/>
                <a:gd name="T16" fmla="*/ 0 w 164"/>
                <a:gd name="T17" fmla="*/ 0 h 264"/>
                <a:gd name="T18" fmla="*/ 0 w 164"/>
                <a:gd name="T19" fmla="*/ 0 h 264"/>
                <a:gd name="T20" fmla="*/ 0 w 164"/>
                <a:gd name="T21" fmla="*/ 0 h 264"/>
                <a:gd name="T22" fmla="*/ 0 w 164"/>
                <a:gd name="T23" fmla="*/ 0 h 264"/>
                <a:gd name="T24" fmla="*/ 0 w 164"/>
                <a:gd name="T25" fmla="*/ 0 h 264"/>
                <a:gd name="T26" fmla="*/ 0 w 164"/>
                <a:gd name="T27" fmla="*/ 0 h 264"/>
                <a:gd name="T28" fmla="*/ 0 w 164"/>
                <a:gd name="T29" fmla="*/ 0 h 264"/>
                <a:gd name="T30" fmla="*/ 0 w 164"/>
                <a:gd name="T31" fmla="*/ 0 h 264"/>
                <a:gd name="T32" fmla="*/ 0 w 164"/>
                <a:gd name="T33" fmla="*/ 0 h 264"/>
                <a:gd name="T34" fmla="*/ 0 w 164"/>
                <a:gd name="T35" fmla="*/ 0 h 264"/>
                <a:gd name="T36" fmla="*/ 0 w 164"/>
                <a:gd name="T37" fmla="*/ 0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264"/>
                <a:gd name="T59" fmla="*/ 164 w 164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264">
                  <a:moveTo>
                    <a:pt x="164" y="5"/>
                  </a:moveTo>
                  <a:lnTo>
                    <a:pt x="137" y="34"/>
                  </a:lnTo>
                  <a:lnTo>
                    <a:pt x="117" y="62"/>
                  </a:lnTo>
                  <a:lnTo>
                    <a:pt x="102" y="92"/>
                  </a:lnTo>
                  <a:lnTo>
                    <a:pt x="89" y="122"/>
                  </a:lnTo>
                  <a:lnTo>
                    <a:pt x="79" y="155"/>
                  </a:lnTo>
                  <a:lnTo>
                    <a:pt x="69" y="189"/>
                  </a:lnTo>
                  <a:lnTo>
                    <a:pt x="57" y="225"/>
                  </a:lnTo>
                  <a:lnTo>
                    <a:pt x="42" y="264"/>
                  </a:lnTo>
                  <a:lnTo>
                    <a:pt x="0" y="253"/>
                  </a:lnTo>
                  <a:lnTo>
                    <a:pt x="9" y="218"/>
                  </a:lnTo>
                  <a:lnTo>
                    <a:pt x="19" y="185"/>
                  </a:lnTo>
                  <a:lnTo>
                    <a:pt x="33" y="153"/>
                  </a:lnTo>
                  <a:lnTo>
                    <a:pt x="47" y="122"/>
                  </a:lnTo>
                  <a:lnTo>
                    <a:pt x="63" y="91"/>
                  </a:lnTo>
                  <a:lnTo>
                    <a:pt x="80" y="61"/>
                  </a:lnTo>
                  <a:lnTo>
                    <a:pt x="99" y="31"/>
                  </a:lnTo>
                  <a:lnTo>
                    <a:pt x="118" y="0"/>
                  </a:lnTo>
                  <a:lnTo>
                    <a:pt x="164" y="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77" name="Freeform 174"/>
            <p:cNvSpPr>
              <a:spLocks/>
            </p:cNvSpPr>
            <p:nvPr/>
          </p:nvSpPr>
          <p:spPr bwMode="auto">
            <a:xfrm>
              <a:off x="425" y="2492"/>
              <a:ext cx="55" cy="143"/>
            </a:xfrm>
            <a:custGeom>
              <a:avLst/>
              <a:gdLst>
                <a:gd name="T0" fmla="*/ 0 w 219"/>
                <a:gd name="T1" fmla="*/ 0 h 573"/>
                <a:gd name="T2" fmla="*/ 0 w 219"/>
                <a:gd name="T3" fmla="*/ 0 h 573"/>
                <a:gd name="T4" fmla="*/ 0 w 219"/>
                <a:gd name="T5" fmla="*/ 0 h 573"/>
                <a:gd name="T6" fmla="*/ 0 w 219"/>
                <a:gd name="T7" fmla="*/ 0 h 573"/>
                <a:gd name="T8" fmla="*/ 0 w 219"/>
                <a:gd name="T9" fmla="*/ 0 h 573"/>
                <a:gd name="T10" fmla="*/ 0 w 219"/>
                <a:gd name="T11" fmla="*/ 0 h 573"/>
                <a:gd name="T12" fmla="*/ 0 w 219"/>
                <a:gd name="T13" fmla="*/ 0 h 573"/>
                <a:gd name="T14" fmla="*/ 0 w 219"/>
                <a:gd name="T15" fmla="*/ 0 h 573"/>
                <a:gd name="T16" fmla="*/ 0 w 219"/>
                <a:gd name="T17" fmla="*/ 0 h 573"/>
                <a:gd name="T18" fmla="*/ 0 w 219"/>
                <a:gd name="T19" fmla="*/ 0 h 573"/>
                <a:gd name="T20" fmla="*/ 0 w 219"/>
                <a:gd name="T21" fmla="*/ 0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573"/>
                <a:gd name="T35" fmla="*/ 219 w 219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573">
                  <a:moveTo>
                    <a:pt x="50" y="74"/>
                  </a:moveTo>
                  <a:lnTo>
                    <a:pt x="44" y="208"/>
                  </a:lnTo>
                  <a:lnTo>
                    <a:pt x="82" y="377"/>
                  </a:lnTo>
                  <a:lnTo>
                    <a:pt x="219" y="573"/>
                  </a:lnTo>
                  <a:lnTo>
                    <a:pt x="163" y="560"/>
                  </a:lnTo>
                  <a:lnTo>
                    <a:pt x="88" y="460"/>
                  </a:lnTo>
                  <a:lnTo>
                    <a:pt x="25" y="327"/>
                  </a:lnTo>
                  <a:lnTo>
                    <a:pt x="0" y="194"/>
                  </a:lnTo>
                  <a:lnTo>
                    <a:pt x="0" y="88"/>
                  </a:lnTo>
                  <a:lnTo>
                    <a:pt x="63" y="0"/>
                  </a:lnTo>
                  <a:lnTo>
                    <a:pt x="50" y="7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78" name="Freeform 175"/>
            <p:cNvSpPr>
              <a:spLocks/>
            </p:cNvSpPr>
            <p:nvPr/>
          </p:nvSpPr>
          <p:spPr bwMode="auto">
            <a:xfrm>
              <a:off x="527" y="2440"/>
              <a:ext cx="23" cy="199"/>
            </a:xfrm>
            <a:custGeom>
              <a:avLst/>
              <a:gdLst>
                <a:gd name="T0" fmla="*/ 0 w 93"/>
                <a:gd name="T1" fmla="*/ 0 h 796"/>
                <a:gd name="T2" fmla="*/ 0 w 93"/>
                <a:gd name="T3" fmla="*/ 0 h 796"/>
                <a:gd name="T4" fmla="*/ 0 w 93"/>
                <a:gd name="T5" fmla="*/ 0 h 796"/>
                <a:gd name="T6" fmla="*/ 0 w 93"/>
                <a:gd name="T7" fmla="*/ 0 h 796"/>
                <a:gd name="T8" fmla="*/ 0 w 93"/>
                <a:gd name="T9" fmla="*/ 0 h 796"/>
                <a:gd name="T10" fmla="*/ 0 w 93"/>
                <a:gd name="T11" fmla="*/ 1 h 796"/>
                <a:gd name="T12" fmla="*/ 0 w 93"/>
                <a:gd name="T13" fmla="*/ 1 h 796"/>
                <a:gd name="T14" fmla="*/ 0 w 93"/>
                <a:gd name="T15" fmla="*/ 1 h 796"/>
                <a:gd name="T16" fmla="*/ 0 w 93"/>
                <a:gd name="T17" fmla="*/ 1 h 796"/>
                <a:gd name="T18" fmla="*/ 0 w 93"/>
                <a:gd name="T19" fmla="*/ 1 h 796"/>
                <a:gd name="T20" fmla="*/ 0 w 93"/>
                <a:gd name="T21" fmla="*/ 1 h 796"/>
                <a:gd name="T22" fmla="*/ 0 w 93"/>
                <a:gd name="T23" fmla="*/ 1 h 796"/>
                <a:gd name="T24" fmla="*/ 0 w 93"/>
                <a:gd name="T25" fmla="*/ 1 h 796"/>
                <a:gd name="T26" fmla="*/ 0 w 93"/>
                <a:gd name="T27" fmla="*/ 1 h 796"/>
                <a:gd name="T28" fmla="*/ 0 w 93"/>
                <a:gd name="T29" fmla="*/ 1 h 796"/>
                <a:gd name="T30" fmla="*/ 0 w 93"/>
                <a:gd name="T31" fmla="*/ 0 h 796"/>
                <a:gd name="T32" fmla="*/ 0 w 93"/>
                <a:gd name="T33" fmla="*/ 0 h 796"/>
                <a:gd name="T34" fmla="*/ 0 w 93"/>
                <a:gd name="T35" fmla="*/ 0 h 796"/>
                <a:gd name="T36" fmla="*/ 0 w 93"/>
                <a:gd name="T37" fmla="*/ 0 h 7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96"/>
                <a:gd name="T59" fmla="*/ 93 w 93"/>
                <a:gd name="T60" fmla="*/ 796 h 7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96">
                  <a:moveTo>
                    <a:pt x="63" y="0"/>
                  </a:moveTo>
                  <a:lnTo>
                    <a:pt x="28" y="49"/>
                  </a:lnTo>
                  <a:lnTo>
                    <a:pt x="14" y="141"/>
                  </a:lnTo>
                  <a:lnTo>
                    <a:pt x="5" y="233"/>
                  </a:lnTo>
                  <a:lnTo>
                    <a:pt x="0" y="322"/>
                  </a:lnTo>
                  <a:lnTo>
                    <a:pt x="0" y="411"/>
                  </a:lnTo>
                  <a:lnTo>
                    <a:pt x="5" y="500"/>
                  </a:lnTo>
                  <a:lnTo>
                    <a:pt x="14" y="591"/>
                  </a:lnTo>
                  <a:lnTo>
                    <a:pt x="29" y="684"/>
                  </a:lnTo>
                  <a:lnTo>
                    <a:pt x="49" y="782"/>
                  </a:lnTo>
                  <a:lnTo>
                    <a:pt x="93" y="796"/>
                  </a:lnTo>
                  <a:lnTo>
                    <a:pt x="65" y="698"/>
                  </a:lnTo>
                  <a:lnTo>
                    <a:pt x="47" y="591"/>
                  </a:lnTo>
                  <a:lnTo>
                    <a:pt x="35" y="481"/>
                  </a:lnTo>
                  <a:lnTo>
                    <a:pt x="32" y="371"/>
                  </a:lnTo>
                  <a:lnTo>
                    <a:pt x="33" y="264"/>
                  </a:lnTo>
                  <a:lnTo>
                    <a:pt x="39" y="164"/>
                  </a:lnTo>
                  <a:lnTo>
                    <a:pt x="49" y="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79" name="Freeform 176"/>
            <p:cNvSpPr>
              <a:spLocks/>
            </p:cNvSpPr>
            <p:nvPr/>
          </p:nvSpPr>
          <p:spPr bwMode="auto">
            <a:xfrm>
              <a:off x="634" y="2448"/>
              <a:ext cx="19" cy="185"/>
            </a:xfrm>
            <a:custGeom>
              <a:avLst/>
              <a:gdLst>
                <a:gd name="T0" fmla="*/ 0 w 78"/>
                <a:gd name="T1" fmla="*/ 0 h 741"/>
                <a:gd name="T2" fmla="*/ 0 w 78"/>
                <a:gd name="T3" fmla="*/ 0 h 741"/>
                <a:gd name="T4" fmla="*/ 0 w 78"/>
                <a:gd name="T5" fmla="*/ 0 h 741"/>
                <a:gd name="T6" fmla="*/ 0 w 78"/>
                <a:gd name="T7" fmla="*/ 0 h 741"/>
                <a:gd name="T8" fmla="*/ 0 w 78"/>
                <a:gd name="T9" fmla="*/ 0 h 741"/>
                <a:gd name="T10" fmla="*/ 0 w 78"/>
                <a:gd name="T11" fmla="*/ 0 h 741"/>
                <a:gd name="T12" fmla="*/ 0 w 78"/>
                <a:gd name="T13" fmla="*/ 0 h 741"/>
                <a:gd name="T14" fmla="*/ 0 w 78"/>
                <a:gd name="T15" fmla="*/ 0 h 741"/>
                <a:gd name="T16" fmla="*/ 0 w 78"/>
                <a:gd name="T17" fmla="*/ 1 h 741"/>
                <a:gd name="T18" fmla="*/ 0 w 78"/>
                <a:gd name="T19" fmla="*/ 1 h 741"/>
                <a:gd name="T20" fmla="*/ 0 w 78"/>
                <a:gd name="T21" fmla="*/ 0 h 741"/>
                <a:gd name="T22" fmla="*/ 0 w 78"/>
                <a:gd name="T23" fmla="*/ 0 h 741"/>
                <a:gd name="T24" fmla="*/ 0 w 78"/>
                <a:gd name="T25" fmla="*/ 0 h 741"/>
                <a:gd name="T26" fmla="*/ 0 w 78"/>
                <a:gd name="T27" fmla="*/ 0 h 741"/>
                <a:gd name="T28" fmla="*/ 0 w 78"/>
                <a:gd name="T29" fmla="*/ 0 h 741"/>
                <a:gd name="T30" fmla="*/ 0 w 78"/>
                <a:gd name="T31" fmla="*/ 0 h 7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741"/>
                <a:gd name="T50" fmla="*/ 78 w 78"/>
                <a:gd name="T51" fmla="*/ 741 h 7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741">
                  <a:moveTo>
                    <a:pt x="33" y="0"/>
                  </a:moveTo>
                  <a:lnTo>
                    <a:pt x="43" y="95"/>
                  </a:lnTo>
                  <a:lnTo>
                    <a:pt x="49" y="188"/>
                  </a:lnTo>
                  <a:lnTo>
                    <a:pt x="51" y="279"/>
                  </a:lnTo>
                  <a:lnTo>
                    <a:pt x="48" y="371"/>
                  </a:lnTo>
                  <a:lnTo>
                    <a:pt x="42" y="462"/>
                  </a:lnTo>
                  <a:lnTo>
                    <a:pt x="32" y="554"/>
                  </a:lnTo>
                  <a:lnTo>
                    <a:pt x="18" y="647"/>
                  </a:lnTo>
                  <a:lnTo>
                    <a:pt x="0" y="741"/>
                  </a:lnTo>
                  <a:lnTo>
                    <a:pt x="46" y="733"/>
                  </a:lnTo>
                  <a:lnTo>
                    <a:pt x="71" y="534"/>
                  </a:lnTo>
                  <a:lnTo>
                    <a:pt x="77" y="405"/>
                  </a:lnTo>
                  <a:lnTo>
                    <a:pt x="78" y="297"/>
                  </a:lnTo>
                  <a:lnTo>
                    <a:pt x="74" y="193"/>
                  </a:lnTo>
                  <a:lnTo>
                    <a:pt x="69" y="7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80" name="Freeform 177"/>
            <p:cNvSpPr>
              <a:spLocks/>
            </p:cNvSpPr>
            <p:nvPr/>
          </p:nvSpPr>
          <p:spPr bwMode="auto">
            <a:xfrm>
              <a:off x="421" y="2699"/>
              <a:ext cx="318" cy="38"/>
            </a:xfrm>
            <a:custGeom>
              <a:avLst/>
              <a:gdLst>
                <a:gd name="T0" fmla="*/ 0 w 1274"/>
                <a:gd name="T1" fmla="*/ 0 h 150"/>
                <a:gd name="T2" fmla="*/ 0 w 1274"/>
                <a:gd name="T3" fmla="*/ 0 h 150"/>
                <a:gd name="T4" fmla="*/ 0 w 1274"/>
                <a:gd name="T5" fmla="*/ 0 h 150"/>
                <a:gd name="T6" fmla="*/ 0 w 1274"/>
                <a:gd name="T7" fmla="*/ 0 h 150"/>
                <a:gd name="T8" fmla="*/ 0 w 1274"/>
                <a:gd name="T9" fmla="*/ 0 h 150"/>
                <a:gd name="T10" fmla="*/ 0 w 1274"/>
                <a:gd name="T11" fmla="*/ 0 h 150"/>
                <a:gd name="T12" fmla="*/ 0 w 1274"/>
                <a:gd name="T13" fmla="*/ 0 h 150"/>
                <a:gd name="T14" fmla="*/ 0 w 1274"/>
                <a:gd name="T15" fmla="*/ 0 h 150"/>
                <a:gd name="T16" fmla="*/ 1 w 1274"/>
                <a:gd name="T17" fmla="*/ 0 h 150"/>
                <a:gd name="T18" fmla="*/ 1 w 1274"/>
                <a:gd name="T19" fmla="*/ 0 h 150"/>
                <a:gd name="T20" fmla="*/ 1 w 1274"/>
                <a:gd name="T21" fmla="*/ 0 h 150"/>
                <a:gd name="T22" fmla="*/ 1 w 1274"/>
                <a:gd name="T23" fmla="*/ 0 h 150"/>
                <a:gd name="T24" fmla="*/ 1 w 1274"/>
                <a:gd name="T25" fmla="*/ 0 h 150"/>
                <a:gd name="T26" fmla="*/ 1 w 1274"/>
                <a:gd name="T27" fmla="*/ 0 h 150"/>
                <a:gd name="T28" fmla="*/ 1 w 1274"/>
                <a:gd name="T29" fmla="*/ 0 h 150"/>
                <a:gd name="T30" fmla="*/ 1 w 1274"/>
                <a:gd name="T31" fmla="*/ 0 h 150"/>
                <a:gd name="T32" fmla="*/ 1 w 1274"/>
                <a:gd name="T33" fmla="*/ 0 h 150"/>
                <a:gd name="T34" fmla="*/ 1 w 1274"/>
                <a:gd name="T35" fmla="*/ 0 h 150"/>
                <a:gd name="T36" fmla="*/ 1 w 1274"/>
                <a:gd name="T37" fmla="*/ 0 h 150"/>
                <a:gd name="T38" fmla="*/ 1 w 1274"/>
                <a:gd name="T39" fmla="*/ 0 h 150"/>
                <a:gd name="T40" fmla="*/ 1 w 1274"/>
                <a:gd name="T41" fmla="*/ 0 h 150"/>
                <a:gd name="T42" fmla="*/ 1 w 1274"/>
                <a:gd name="T43" fmla="*/ 0 h 150"/>
                <a:gd name="T44" fmla="*/ 1 w 1274"/>
                <a:gd name="T45" fmla="*/ 0 h 150"/>
                <a:gd name="T46" fmla="*/ 1 w 1274"/>
                <a:gd name="T47" fmla="*/ 0 h 150"/>
                <a:gd name="T48" fmla="*/ 0 w 1274"/>
                <a:gd name="T49" fmla="*/ 0 h 150"/>
                <a:gd name="T50" fmla="*/ 0 w 1274"/>
                <a:gd name="T51" fmla="*/ 0 h 150"/>
                <a:gd name="T52" fmla="*/ 0 w 1274"/>
                <a:gd name="T53" fmla="*/ 0 h 150"/>
                <a:gd name="T54" fmla="*/ 0 w 1274"/>
                <a:gd name="T55" fmla="*/ 0 h 150"/>
                <a:gd name="T56" fmla="*/ 0 w 1274"/>
                <a:gd name="T57" fmla="*/ 0 h 150"/>
                <a:gd name="T58" fmla="*/ 0 w 1274"/>
                <a:gd name="T59" fmla="*/ 0 h 150"/>
                <a:gd name="T60" fmla="*/ 0 w 1274"/>
                <a:gd name="T61" fmla="*/ 0 h 150"/>
                <a:gd name="T62" fmla="*/ 0 w 1274"/>
                <a:gd name="T63" fmla="*/ 0 h 150"/>
                <a:gd name="T64" fmla="*/ 0 w 1274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4"/>
                <a:gd name="T100" fmla="*/ 0 h 150"/>
                <a:gd name="T101" fmla="*/ 1274 w 1274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4" h="150">
                  <a:moveTo>
                    <a:pt x="20" y="27"/>
                  </a:moveTo>
                  <a:lnTo>
                    <a:pt x="65" y="39"/>
                  </a:lnTo>
                  <a:lnTo>
                    <a:pt x="110" y="49"/>
                  </a:lnTo>
                  <a:lnTo>
                    <a:pt x="154" y="57"/>
                  </a:lnTo>
                  <a:lnTo>
                    <a:pt x="196" y="66"/>
                  </a:lnTo>
                  <a:lnTo>
                    <a:pt x="239" y="74"/>
                  </a:lnTo>
                  <a:lnTo>
                    <a:pt x="282" y="81"/>
                  </a:lnTo>
                  <a:lnTo>
                    <a:pt x="323" y="87"/>
                  </a:lnTo>
                  <a:lnTo>
                    <a:pt x="364" y="94"/>
                  </a:lnTo>
                  <a:lnTo>
                    <a:pt x="406" y="98"/>
                  </a:lnTo>
                  <a:lnTo>
                    <a:pt x="446" y="103"/>
                  </a:lnTo>
                  <a:lnTo>
                    <a:pt x="486" y="105"/>
                  </a:lnTo>
                  <a:lnTo>
                    <a:pt x="525" y="108"/>
                  </a:lnTo>
                  <a:lnTo>
                    <a:pt x="563" y="110"/>
                  </a:lnTo>
                  <a:lnTo>
                    <a:pt x="602" y="110"/>
                  </a:lnTo>
                  <a:lnTo>
                    <a:pt x="641" y="111"/>
                  </a:lnTo>
                  <a:lnTo>
                    <a:pt x="679" y="110"/>
                  </a:lnTo>
                  <a:lnTo>
                    <a:pt x="716" y="109"/>
                  </a:lnTo>
                  <a:lnTo>
                    <a:pt x="754" y="108"/>
                  </a:lnTo>
                  <a:lnTo>
                    <a:pt x="791" y="104"/>
                  </a:lnTo>
                  <a:lnTo>
                    <a:pt x="828" y="101"/>
                  </a:lnTo>
                  <a:lnTo>
                    <a:pt x="865" y="96"/>
                  </a:lnTo>
                  <a:lnTo>
                    <a:pt x="902" y="91"/>
                  </a:lnTo>
                  <a:lnTo>
                    <a:pt x="938" y="86"/>
                  </a:lnTo>
                  <a:lnTo>
                    <a:pt x="974" y="79"/>
                  </a:lnTo>
                  <a:lnTo>
                    <a:pt x="1011" y="72"/>
                  </a:lnTo>
                  <a:lnTo>
                    <a:pt x="1047" y="64"/>
                  </a:lnTo>
                  <a:lnTo>
                    <a:pt x="1083" y="55"/>
                  </a:lnTo>
                  <a:lnTo>
                    <a:pt x="1119" y="45"/>
                  </a:lnTo>
                  <a:lnTo>
                    <a:pt x="1156" y="35"/>
                  </a:lnTo>
                  <a:lnTo>
                    <a:pt x="1192" y="24"/>
                  </a:lnTo>
                  <a:lnTo>
                    <a:pt x="1228" y="12"/>
                  </a:lnTo>
                  <a:lnTo>
                    <a:pt x="1265" y="0"/>
                  </a:lnTo>
                  <a:lnTo>
                    <a:pt x="1274" y="49"/>
                  </a:lnTo>
                  <a:lnTo>
                    <a:pt x="1231" y="62"/>
                  </a:lnTo>
                  <a:lnTo>
                    <a:pt x="1188" y="75"/>
                  </a:lnTo>
                  <a:lnTo>
                    <a:pt x="1147" y="86"/>
                  </a:lnTo>
                  <a:lnTo>
                    <a:pt x="1106" y="96"/>
                  </a:lnTo>
                  <a:lnTo>
                    <a:pt x="1066" y="105"/>
                  </a:lnTo>
                  <a:lnTo>
                    <a:pt x="1026" y="114"/>
                  </a:lnTo>
                  <a:lnTo>
                    <a:pt x="985" y="121"/>
                  </a:lnTo>
                  <a:lnTo>
                    <a:pt x="947" y="128"/>
                  </a:lnTo>
                  <a:lnTo>
                    <a:pt x="907" y="134"/>
                  </a:lnTo>
                  <a:lnTo>
                    <a:pt x="869" y="139"/>
                  </a:lnTo>
                  <a:lnTo>
                    <a:pt x="830" y="143"/>
                  </a:lnTo>
                  <a:lnTo>
                    <a:pt x="791" y="145"/>
                  </a:lnTo>
                  <a:lnTo>
                    <a:pt x="754" y="148"/>
                  </a:lnTo>
                  <a:lnTo>
                    <a:pt x="716" y="149"/>
                  </a:lnTo>
                  <a:lnTo>
                    <a:pt x="677" y="150"/>
                  </a:lnTo>
                  <a:lnTo>
                    <a:pt x="640" y="150"/>
                  </a:lnTo>
                  <a:lnTo>
                    <a:pt x="602" y="149"/>
                  </a:lnTo>
                  <a:lnTo>
                    <a:pt x="565" y="148"/>
                  </a:lnTo>
                  <a:lnTo>
                    <a:pt x="526" y="146"/>
                  </a:lnTo>
                  <a:lnTo>
                    <a:pt x="488" y="143"/>
                  </a:lnTo>
                  <a:lnTo>
                    <a:pt x="449" y="140"/>
                  </a:lnTo>
                  <a:lnTo>
                    <a:pt x="411" y="136"/>
                  </a:lnTo>
                  <a:lnTo>
                    <a:pt x="372" y="131"/>
                  </a:lnTo>
                  <a:lnTo>
                    <a:pt x="332" y="126"/>
                  </a:lnTo>
                  <a:lnTo>
                    <a:pt x="293" y="120"/>
                  </a:lnTo>
                  <a:lnTo>
                    <a:pt x="253" y="114"/>
                  </a:lnTo>
                  <a:lnTo>
                    <a:pt x="211" y="108"/>
                  </a:lnTo>
                  <a:lnTo>
                    <a:pt x="170" y="100"/>
                  </a:lnTo>
                  <a:lnTo>
                    <a:pt x="129" y="92"/>
                  </a:lnTo>
                  <a:lnTo>
                    <a:pt x="86" y="85"/>
                  </a:lnTo>
                  <a:lnTo>
                    <a:pt x="44" y="76"/>
                  </a:lnTo>
                  <a:lnTo>
                    <a:pt x="0" y="6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81" name="Freeform 178"/>
            <p:cNvSpPr>
              <a:spLocks/>
            </p:cNvSpPr>
            <p:nvPr/>
          </p:nvSpPr>
          <p:spPr bwMode="auto">
            <a:xfrm>
              <a:off x="418" y="2779"/>
              <a:ext cx="321" cy="46"/>
            </a:xfrm>
            <a:custGeom>
              <a:avLst/>
              <a:gdLst>
                <a:gd name="T0" fmla="*/ 0 w 1283"/>
                <a:gd name="T1" fmla="*/ 0 h 183"/>
                <a:gd name="T2" fmla="*/ 0 w 1283"/>
                <a:gd name="T3" fmla="*/ 0 h 183"/>
                <a:gd name="T4" fmla="*/ 0 w 1283"/>
                <a:gd name="T5" fmla="*/ 0 h 183"/>
                <a:gd name="T6" fmla="*/ 0 w 1283"/>
                <a:gd name="T7" fmla="*/ 0 h 183"/>
                <a:gd name="T8" fmla="*/ 1 w 1283"/>
                <a:gd name="T9" fmla="*/ 0 h 183"/>
                <a:gd name="T10" fmla="*/ 1 w 1283"/>
                <a:gd name="T11" fmla="*/ 0 h 183"/>
                <a:gd name="T12" fmla="*/ 1 w 1283"/>
                <a:gd name="T13" fmla="*/ 0 h 183"/>
                <a:gd name="T14" fmla="*/ 1 w 1283"/>
                <a:gd name="T15" fmla="*/ 0 h 183"/>
                <a:gd name="T16" fmla="*/ 1 w 1283"/>
                <a:gd name="T17" fmla="*/ 0 h 183"/>
                <a:gd name="T18" fmla="*/ 1 w 1283"/>
                <a:gd name="T19" fmla="*/ 0 h 183"/>
                <a:gd name="T20" fmla="*/ 1 w 1283"/>
                <a:gd name="T21" fmla="*/ 0 h 183"/>
                <a:gd name="T22" fmla="*/ 1 w 1283"/>
                <a:gd name="T23" fmla="*/ 0 h 183"/>
                <a:gd name="T24" fmla="*/ 1 w 1283"/>
                <a:gd name="T25" fmla="*/ 0 h 183"/>
                <a:gd name="T26" fmla="*/ 1 w 1283"/>
                <a:gd name="T27" fmla="*/ 0 h 183"/>
                <a:gd name="T28" fmla="*/ 1 w 1283"/>
                <a:gd name="T29" fmla="*/ 0 h 183"/>
                <a:gd name="T30" fmla="*/ 1 w 1283"/>
                <a:gd name="T31" fmla="*/ 0 h 183"/>
                <a:gd name="T32" fmla="*/ 1 w 1283"/>
                <a:gd name="T33" fmla="*/ 0 h 183"/>
                <a:gd name="T34" fmla="*/ 1 w 1283"/>
                <a:gd name="T35" fmla="*/ 0 h 183"/>
                <a:gd name="T36" fmla="*/ 1 w 1283"/>
                <a:gd name="T37" fmla="*/ 0 h 183"/>
                <a:gd name="T38" fmla="*/ 1 w 1283"/>
                <a:gd name="T39" fmla="*/ 0 h 183"/>
                <a:gd name="T40" fmla="*/ 1 w 1283"/>
                <a:gd name="T41" fmla="*/ 0 h 183"/>
                <a:gd name="T42" fmla="*/ 1 w 1283"/>
                <a:gd name="T43" fmla="*/ 0 h 183"/>
                <a:gd name="T44" fmla="*/ 1 w 1283"/>
                <a:gd name="T45" fmla="*/ 0 h 183"/>
                <a:gd name="T46" fmla="*/ 1 w 1283"/>
                <a:gd name="T47" fmla="*/ 0 h 183"/>
                <a:gd name="T48" fmla="*/ 1 w 1283"/>
                <a:gd name="T49" fmla="*/ 0 h 183"/>
                <a:gd name="T50" fmla="*/ 1 w 1283"/>
                <a:gd name="T51" fmla="*/ 0 h 183"/>
                <a:gd name="T52" fmla="*/ 1 w 1283"/>
                <a:gd name="T53" fmla="*/ 0 h 183"/>
                <a:gd name="T54" fmla="*/ 1 w 1283"/>
                <a:gd name="T55" fmla="*/ 0 h 183"/>
                <a:gd name="T56" fmla="*/ 0 w 1283"/>
                <a:gd name="T57" fmla="*/ 0 h 183"/>
                <a:gd name="T58" fmla="*/ 0 w 1283"/>
                <a:gd name="T59" fmla="*/ 0 h 183"/>
                <a:gd name="T60" fmla="*/ 0 w 1283"/>
                <a:gd name="T61" fmla="*/ 0 h 183"/>
                <a:gd name="T62" fmla="*/ 0 w 1283"/>
                <a:gd name="T63" fmla="*/ 0 h 183"/>
                <a:gd name="T64" fmla="*/ 0 w 1283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3"/>
                <a:gd name="T100" fmla="*/ 0 h 183"/>
                <a:gd name="T101" fmla="*/ 1283 w 1283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3" h="183">
                  <a:moveTo>
                    <a:pt x="29" y="29"/>
                  </a:moveTo>
                  <a:lnTo>
                    <a:pt x="74" y="41"/>
                  </a:lnTo>
                  <a:lnTo>
                    <a:pt x="119" y="54"/>
                  </a:lnTo>
                  <a:lnTo>
                    <a:pt x="163" y="66"/>
                  </a:lnTo>
                  <a:lnTo>
                    <a:pt x="207" y="76"/>
                  </a:lnTo>
                  <a:lnTo>
                    <a:pt x="249" y="86"/>
                  </a:lnTo>
                  <a:lnTo>
                    <a:pt x="292" y="96"/>
                  </a:lnTo>
                  <a:lnTo>
                    <a:pt x="333" y="104"/>
                  </a:lnTo>
                  <a:lnTo>
                    <a:pt x="374" y="113"/>
                  </a:lnTo>
                  <a:lnTo>
                    <a:pt x="416" y="119"/>
                  </a:lnTo>
                  <a:lnTo>
                    <a:pt x="456" y="125"/>
                  </a:lnTo>
                  <a:lnTo>
                    <a:pt x="496" y="130"/>
                  </a:lnTo>
                  <a:lnTo>
                    <a:pt x="536" y="134"/>
                  </a:lnTo>
                  <a:lnTo>
                    <a:pt x="576" y="138"/>
                  </a:lnTo>
                  <a:lnTo>
                    <a:pt x="615" y="140"/>
                  </a:lnTo>
                  <a:lnTo>
                    <a:pt x="654" y="141"/>
                  </a:lnTo>
                  <a:lnTo>
                    <a:pt x="691" y="141"/>
                  </a:lnTo>
                  <a:lnTo>
                    <a:pt x="730" y="141"/>
                  </a:lnTo>
                  <a:lnTo>
                    <a:pt x="768" y="139"/>
                  </a:lnTo>
                  <a:lnTo>
                    <a:pt x="805" y="136"/>
                  </a:lnTo>
                  <a:lnTo>
                    <a:pt x="843" y="133"/>
                  </a:lnTo>
                  <a:lnTo>
                    <a:pt x="880" y="129"/>
                  </a:lnTo>
                  <a:lnTo>
                    <a:pt x="917" y="123"/>
                  </a:lnTo>
                  <a:lnTo>
                    <a:pt x="954" y="115"/>
                  </a:lnTo>
                  <a:lnTo>
                    <a:pt x="991" y="108"/>
                  </a:lnTo>
                  <a:lnTo>
                    <a:pt x="1027" y="98"/>
                  </a:lnTo>
                  <a:lnTo>
                    <a:pt x="1063" y="88"/>
                  </a:lnTo>
                  <a:lnTo>
                    <a:pt x="1101" y="76"/>
                  </a:lnTo>
                  <a:lnTo>
                    <a:pt x="1137" y="64"/>
                  </a:lnTo>
                  <a:lnTo>
                    <a:pt x="1174" y="50"/>
                  </a:lnTo>
                  <a:lnTo>
                    <a:pt x="1210" y="34"/>
                  </a:lnTo>
                  <a:lnTo>
                    <a:pt x="1246" y="17"/>
                  </a:lnTo>
                  <a:lnTo>
                    <a:pt x="1283" y="0"/>
                  </a:lnTo>
                  <a:lnTo>
                    <a:pt x="1283" y="49"/>
                  </a:lnTo>
                  <a:lnTo>
                    <a:pt x="1240" y="68"/>
                  </a:lnTo>
                  <a:lnTo>
                    <a:pt x="1197" y="85"/>
                  </a:lnTo>
                  <a:lnTo>
                    <a:pt x="1156" y="101"/>
                  </a:lnTo>
                  <a:lnTo>
                    <a:pt x="1115" y="115"/>
                  </a:lnTo>
                  <a:lnTo>
                    <a:pt x="1073" y="129"/>
                  </a:lnTo>
                  <a:lnTo>
                    <a:pt x="1033" y="140"/>
                  </a:lnTo>
                  <a:lnTo>
                    <a:pt x="993" y="149"/>
                  </a:lnTo>
                  <a:lnTo>
                    <a:pt x="953" y="158"/>
                  </a:lnTo>
                  <a:lnTo>
                    <a:pt x="914" y="165"/>
                  </a:lnTo>
                  <a:lnTo>
                    <a:pt x="875" y="172"/>
                  </a:lnTo>
                  <a:lnTo>
                    <a:pt x="837" y="177"/>
                  </a:lnTo>
                  <a:lnTo>
                    <a:pt x="798" y="179"/>
                  </a:lnTo>
                  <a:lnTo>
                    <a:pt x="759" y="182"/>
                  </a:lnTo>
                  <a:lnTo>
                    <a:pt x="721" y="183"/>
                  </a:lnTo>
                  <a:lnTo>
                    <a:pt x="683" y="183"/>
                  </a:lnTo>
                  <a:lnTo>
                    <a:pt x="645" y="183"/>
                  </a:lnTo>
                  <a:lnTo>
                    <a:pt x="606" y="180"/>
                  </a:lnTo>
                  <a:lnTo>
                    <a:pt x="567" y="178"/>
                  </a:lnTo>
                  <a:lnTo>
                    <a:pt x="530" y="174"/>
                  </a:lnTo>
                  <a:lnTo>
                    <a:pt x="491" y="170"/>
                  </a:lnTo>
                  <a:lnTo>
                    <a:pt x="452" y="164"/>
                  </a:lnTo>
                  <a:lnTo>
                    <a:pt x="413" y="159"/>
                  </a:lnTo>
                  <a:lnTo>
                    <a:pt x="373" y="151"/>
                  </a:lnTo>
                  <a:lnTo>
                    <a:pt x="333" y="145"/>
                  </a:lnTo>
                  <a:lnTo>
                    <a:pt x="293" y="136"/>
                  </a:lnTo>
                  <a:lnTo>
                    <a:pt x="253" y="129"/>
                  </a:lnTo>
                  <a:lnTo>
                    <a:pt x="213" y="119"/>
                  </a:lnTo>
                  <a:lnTo>
                    <a:pt x="172" y="110"/>
                  </a:lnTo>
                  <a:lnTo>
                    <a:pt x="129" y="100"/>
                  </a:lnTo>
                  <a:lnTo>
                    <a:pt x="86" y="90"/>
                  </a:lnTo>
                  <a:lnTo>
                    <a:pt x="44" y="80"/>
                  </a:lnTo>
                  <a:lnTo>
                    <a:pt x="0" y="6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179"/>
          <p:cNvGrpSpPr>
            <a:grpSpLocks/>
          </p:cNvGrpSpPr>
          <p:nvPr/>
        </p:nvGrpSpPr>
        <p:grpSpPr bwMode="auto">
          <a:xfrm>
            <a:off x="5003800" y="4508500"/>
            <a:ext cx="766763" cy="769938"/>
            <a:chOff x="346" y="2432"/>
            <a:chExt cx="483" cy="485"/>
          </a:xfrm>
        </p:grpSpPr>
        <p:sp>
          <p:nvSpPr>
            <p:cNvPr id="4116" name="Freeform 180"/>
            <p:cNvSpPr>
              <a:spLocks/>
            </p:cNvSpPr>
            <p:nvPr/>
          </p:nvSpPr>
          <p:spPr bwMode="auto">
            <a:xfrm>
              <a:off x="346" y="2432"/>
              <a:ext cx="483" cy="485"/>
            </a:xfrm>
            <a:custGeom>
              <a:avLst/>
              <a:gdLst>
                <a:gd name="T0" fmla="*/ 1 w 1933"/>
                <a:gd name="T1" fmla="*/ 0 h 1940"/>
                <a:gd name="T2" fmla="*/ 1 w 1933"/>
                <a:gd name="T3" fmla="*/ 0 h 1940"/>
                <a:gd name="T4" fmla="*/ 1 w 1933"/>
                <a:gd name="T5" fmla="*/ 0 h 1940"/>
                <a:gd name="T6" fmla="*/ 1 w 1933"/>
                <a:gd name="T7" fmla="*/ 0 h 1940"/>
                <a:gd name="T8" fmla="*/ 1 w 1933"/>
                <a:gd name="T9" fmla="*/ 0 h 1940"/>
                <a:gd name="T10" fmla="*/ 1 w 1933"/>
                <a:gd name="T11" fmla="*/ 0 h 1940"/>
                <a:gd name="T12" fmla="*/ 2 w 1933"/>
                <a:gd name="T13" fmla="*/ 1 h 1940"/>
                <a:gd name="T14" fmla="*/ 2 w 1933"/>
                <a:gd name="T15" fmla="*/ 1 h 1940"/>
                <a:gd name="T16" fmla="*/ 2 w 1933"/>
                <a:gd name="T17" fmla="*/ 1 h 1940"/>
                <a:gd name="T18" fmla="*/ 2 w 1933"/>
                <a:gd name="T19" fmla="*/ 1 h 1940"/>
                <a:gd name="T20" fmla="*/ 2 w 1933"/>
                <a:gd name="T21" fmla="*/ 1 h 1940"/>
                <a:gd name="T22" fmla="*/ 2 w 1933"/>
                <a:gd name="T23" fmla="*/ 1 h 1940"/>
                <a:gd name="T24" fmla="*/ 2 w 1933"/>
                <a:gd name="T25" fmla="*/ 1 h 1940"/>
                <a:gd name="T26" fmla="*/ 2 w 1933"/>
                <a:gd name="T27" fmla="*/ 2 h 1940"/>
                <a:gd name="T28" fmla="*/ 2 w 1933"/>
                <a:gd name="T29" fmla="*/ 2 h 1940"/>
                <a:gd name="T30" fmla="*/ 1 w 1933"/>
                <a:gd name="T31" fmla="*/ 2 h 1940"/>
                <a:gd name="T32" fmla="*/ 1 w 1933"/>
                <a:gd name="T33" fmla="*/ 2 h 1940"/>
                <a:gd name="T34" fmla="*/ 1 w 1933"/>
                <a:gd name="T35" fmla="*/ 2 h 1940"/>
                <a:gd name="T36" fmla="*/ 1 w 1933"/>
                <a:gd name="T37" fmla="*/ 2 h 1940"/>
                <a:gd name="T38" fmla="*/ 1 w 1933"/>
                <a:gd name="T39" fmla="*/ 2 h 1940"/>
                <a:gd name="T40" fmla="*/ 1 w 1933"/>
                <a:gd name="T41" fmla="*/ 2 h 1940"/>
                <a:gd name="T42" fmla="*/ 1 w 1933"/>
                <a:gd name="T43" fmla="*/ 2 h 1940"/>
                <a:gd name="T44" fmla="*/ 1 w 1933"/>
                <a:gd name="T45" fmla="*/ 2 h 1940"/>
                <a:gd name="T46" fmla="*/ 0 w 1933"/>
                <a:gd name="T47" fmla="*/ 2 h 1940"/>
                <a:gd name="T48" fmla="*/ 0 w 1933"/>
                <a:gd name="T49" fmla="*/ 2 h 1940"/>
                <a:gd name="T50" fmla="*/ 0 w 1933"/>
                <a:gd name="T51" fmla="*/ 2 h 1940"/>
                <a:gd name="T52" fmla="*/ 0 w 1933"/>
                <a:gd name="T53" fmla="*/ 2 h 1940"/>
                <a:gd name="T54" fmla="*/ 0 w 1933"/>
                <a:gd name="T55" fmla="*/ 2 h 1940"/>
                <a:gd name="T56" fmla="*/ 0 w 1933"/>
                <a:gd name="T57" fmla="*/ 2 h 1940"/>
                <a:gd name="T58" fmla="*/ 0 w 1933"/>
                <a:gd name="T59" fmla="*/ 1 h 1940"/>
                <a:gd name="T60" fmla="*/ 0 w 1933"/>
                <a:gd name="T61" fmla="*/ 1 h 1940"/>
                <a:gd name="T62" fmla="*/ 0 w 1933"/>
                <a:gd name="T63" fmla="*/ 1 h 1940"/>
                <a:gd name="T64" fmla="*/ 0 w 1933"/>
                <a:gd name="T65" fmla="*/ 1 h 1940"/>
                <a:gd name="T66" fmla="*/ 0 w 1933"/>
                <a:gd name="T67" fmla="*/ 1 h 1940"/>
                <a:gd name="T68" fmla="*/ 0 w 1933"/>
                <a:gd name="T69" fmla="*/ 1 h 1940"/>
                <a:gd name="T70" fmla="*/ 0 w 1933"/>
                <a:gd name="T71" fmla="*/ 1 h 1940"/>
                <a:gd name="T72" fmla="*/ 0 w 1933"/>
                <a:gd name="T73" fmla="*/ 1 h 1940"/>
                <a:gd name="T74" fmla="*/ 0 w 1933"/>
                <a:gd name="T75" fmla="*/ 0 h 1940"/>
                <a:gd name="T76" fmla="*/ 0 w 1933"/>
                <a:gd name="T77" fmla="*/ 0 h 1940"/>
                <a:gd name="T78" fmla="*/ 0 w 1933"/>
                <a:gd name="T79" fmla="*/ 0 h 1940"/>
                <a:gd name="T80" fmla="*/ 0 w 1933"/>
                <a:gd name="T81" fmla="*/ 0 h 1940"/>
                <a:gd name="T82" fmla="*/ 1 w 1933"/>
                <a:gd name="T83" fmla="*/ 0 h 1940"/>
                <a:gd name="T84" fmla="*/ 1 w 1933"/>
                <a:gd name="T85" fmla="*/ 0 h 1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3"/>
                <a:gd name="T130" fmla="*/ 0 h 1940"/>
                <a:gd name="T131" fmla="*/ 1933 w 1933"/>
                <a:gd name="T132" fmla="*/ 1940 h 1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3" h="1940">
                  <a:moveTo>
                    <a:pt x="967" y="0"/>
                  </a:moveTo>
                  <a:lnTo>
                    <a:pt x="1017" y="1"/>
                  </a:lnTo>
                  <a:lnTo>
                    <a:pt x="1066" y="5"/>
                  </a:lnTo>
                  <a:lnTo>
                    <a:pt x="1114" y="11"/>
                  </a:lnTo>
                  <a:lnTo>
                    <a:pt x="1161" y="20"/>
                  </a:lnTo>
                  <a:lnTo>
                    <a:pt x="1208" y="31"/>
                  </a:lnTo>
                  <a:lnTo>
                    <a:pt x="1254" y="44"/>
                  </a:lnTo>
                  <a:lnTo>
                    <a:pt x="1299" y="59"/>
                  </a:lnTo>
                  <a:lnTo>
                    <a:pt x="1343" y="76"/>
                  </a:lnTo>
                  <a:lnTo>
                    <a:pt x="1386" y="96"/>
                  </a:lnTo>
                  <a:lnTo>
                    <a:pt x="1427" y="118"/>
                  </a:lnTo>
                  <a:lnTo>
                    <a:pt x="1467" y="142"/>
                  </a:lnTo>
                  <a:lnTo>
                    <a:pt x="1507" y="167"/>
                  </a:lnTo>
                  <a:lnTo>
                    <a:pt x="1545" y="194"/>
                  </a:lnTo>
                  <a:lnTo>
                    <a:pt x="1581" y="223"/>
                  </a:lnTo>
                  <a:lnTo>
                    <a:pt x="1616" y="253"/>
                  </a:lnTo>
                  <a:lnTo>
                    <a:pt x="1650" y="286"/>
                  </a:lnTo>
                  <a:lnTo>
                    <a:pt x="1681" y="320"/>
                  </a:lnTo>
                  <a:lnTo>
                    <a:pt x="1713" y="355"/>
                  </a:lnTo>
                  <a:lnTo>
                    <a:pt x="1741" y="391"/>
                  </a:lnTo>
                  <a:lnTo>
                    <a:pt x="1768" y="430"/>
                  </a:lnTo>
                  <a:lnTo>
                    <a:pt x="1793" y="469"/>
                  </a:lnTo>
                  <a:lnTo>
                    <a:pt x="1817" y="509"/>
                  </a:lnTo>
                  <a:lnTo>
                    <a:pt x="1838" y="551"/>
                  </a:lnTo>
                  <a:lnTo>
                    <a:pt x="1857" y="594"/>
                  </a:lnTo>
                  <a:lnTo>
                    <a:pt x="1874" y="638"/>
                  </a:lnTo>
                  <a:lnTo>
                    <a:pt x="1889" y="683"/>
                  </a:lnTo>
                  <a:lnTo>
                    <a:pt x="1903" y="729"/>
                  </a:lnTo>
                  <a:lnTo>
                    <a:pt x="1913" y="776"/>
                  </a:lnTo>
                  <a:lnTo>
                    <a:pt x="1922" y="823"/>
                  </a:lnTo>
                  <a:lnTo>
                    <a:pt x="1928" y="872"/>
                  </a:lnTo>
                  <a:lnTo>
                    <a:pt x="1932" y="921"/>
                  </a:lnTo>
                  <a:lnTo>
                    <a:pt x="1933" y="971"/>
                  </a:lnTo>
                  <a:lnTo>
                    <a:pt x="1932" y="1021"/>
                  </a:lnTo>
                  <a:lnTo>
                    <a:pt x="1928" y="1070"/>
                  </a:lnTo>
                  <a:lnTo>
                    <a:pt x="1922" y="1119"/>
                  </a:lnTo>
                  <a:lnTo>
                    <a:pt x="1913" y="1167"/>
                  </a:lnTo>
                  <a:lnTo>
                    <a:pt x="1903" y="1213"/>
                  </a:lnTo>
                  <a:lnTo>
                    <a:pt x="1889" y="1259"/>
                  </a:lnTo>
                  <a:lnTo>
                    <a:pt x="1874" y="1303"/>
                  </a:lnTo>
                  <a:lnTo>
                    <a:pt x="1857" y="1347"/>
                  </a:lnTo>
                  <a:lnTo>
                    <a:pt x="1838" y="1391"/>
                  </a:lnTo>
                  <a:lnTo>
                    <a:pt x="1817" y="1432"/>
                  </a:lnTo>
                  <a:lnTo>
                    <a:pt x="1793" y="1473"/>
                  </a:lnTo>
                  <a:lnTo>
                    <a:pt x="1768" y="1513"/>
                  </a:lnTo>
                  <a:lnTo>
                    <a:pt x="1741" y="1550"/>
                  </a:lnTo>
                  <a:lnTo>
                    <a:pt x="1713" y="1587"/>
                  </a:lnTo>
                  <a:lnTo>
                    <a:pt x="1681" y="1622"/>
                  </a:lnTo>
                  <a:lnTo>
                    <a:pt x="1650" y="1656"/>
                  </a:lnTo>
                  <a:lnTo>
                    <a:pt x="1616" y="1688"/>
                  </a:lnTo>
                  <a:lnTo>
                    <a:pt x="1581" y="1718"/>
                  </a:lnTo>
                  <a:lnTo>
                    <a:pt x="1545" y="1747"/>
                  </a:lnTo>
                  <a:lnTo>
                    <a:pt x="1507" y="1775"/>
                  </a:lnTo>
                  <a:lnTo>
                    <a:pt x="1467" y="1800"/>
                  </a:lnTo>
                  <a:lnTo>
                    <a:pt x="1427" y="1823"/>
                  </a:lnTo>
                  <a:lnTo>
                    <a:pt x="1386" y="1845"/>
                  </a:lnTo>
                  <a:lnTo>
                    <a:pt x="1343" y="1864"/>
                  </a:lnTo>
                  <a:lnTo>
                    <a:pt x="1299" y="1881"/>
                  </a:lnTo>
                  <a:lnTo>
                    <a:pt x="1254" y="1896"/>
                  </a:lnTo>
                  <a:lnTo>
                    <a:pt x="1208" y="1910"/>
                  </a:lnTo>
                  <a:lnTo>
                    <a:pt x="1161" y="1920"/>
                  </a:lnTo>
                  <a:lnTo>
                    <a:pt x="1114" y="1929"/>
                  </a:lnTo>
                  <a:lnTo>
                    <a:pt x="1066" y="1935"/>
                  </a:lnTo>
                  <a:lnTo>
                    <a:pt x="1017" y="1939"/>
                  </a:lnTo>
                  <a:lnTo>
                    <a:pt x="967" y="1940"/>
                  </a:lnTo>
                  <a:lnTo>
                    <a:pt x="917" y="1939"/>
                  </a:lnTo>
                  <a:lnTo>
                    <a:pt x="868" y="1935"/>
                  </a:lnTo>
                  <a:lnTo>
                    <a:pt x="821" y="1929"/>
                  </a:lnTo>
                  <a:lnTo>
                    <a:pt x="773" y="1920"/>
                  </a:lnTo>
                  <a:lnTo>
                    <a:pt x="727" y="1910"/>
                  </a:lnTo>
                  <a:lnTo>
                    <a:pt x="680" y="1896"/>
                  </a:lnTo>
                  <a:lnTo>
                    <a:pt x="635" y="1881"/>
                  </a:lnTo>
                  <a:lnTo>
                    <a:pt x="592" y="1864"/>
                  </a:lnTo>
                  <a:lnTo>
                    <a:pt x="549" y="1845"/>
                  </a:lnTo>
                  <a:lnTo>
                    <a:pt x="508" y="1823"/>
                  </a:lnTo>
                  <a:lnTo>
                    <a:pt x="466" y="1800"/>
                  </a:lnTo>
                  <a:lnTo>
                    <a:pt x="427" y="1775"/>
                  </a:lnTo>
                  <a:lnTo>
                    <a:pt x="390" y="1747"/>
                  </a:lnTo>
                  <a:lnTo>
                    <a:pt x="354" y="1718"/>
                  </a:lnTo>
                  <a:lnTo>
                    <a:pt x="317" y="1688"/>
                  </a:lnTo>
                  <a:lnTo>
                    <a:pt x="285" y="1656"/>
                  </a:lnTo>
                  <a:lnTo>
                    <a:pt x="252" y="1622"/>
                  </a:lnTo>
                  <a:lnTo>
                    <a:pt x="222" y="1587"/>
                  </a:lnTo>
                  <a:lnTo>
                    <a:pt x="193" y="1550"/>
                  </a:lnTo>
                  <a:lnTo>
                    <a:pt x="166" y="1513"/>
                  </a:lnTo>
                  <a:lnTo>
                    <a:pt x="141" y="1473"/>
                  </a:lnTo>
                  <a:lnTo>
                    <a:pt x="117" y="1432"/>
                  </a:lnTo>
                  <a:lnTo>
                    <a:pt x="96" y="1391"/>
                  </a:lnTo>
                  <a:lnTo>
                    <a:pt x="77" y="1347"/>
                  </a:lnTo>
                  <a:lnTo>
                    <a:pt x="59" y="1303"/>
                  </a:lnTo>
                  <a:lnTo>
                    <a:pt x="44" y="1259"/>
                  </a:lnTo>
                  <a:lnTo>
                    <a:pt x="30" y="1213"/>
                  </a:lnTo>
                  <a:lnTo>
                    <a:pt x="20" y="1167"/>
                  </a:lnTo>
                  <a:lnTo>
                    <a:pt x="12" y="1119"/>
                  </a:lnTo>
                  <a:lnTo>
                    <a:pt x="5" y="1070"/>
                  </a:lnTo>
                  <a:lnTo>
                    <a:pt x="2" y="1021"/>
                  </a:lnTo>
                  <a:lnTo>
                    <a:pt x="0" y="971"/>
                  </a:lnTo>
                  <a:lnTo>
                    <a:pt x="2" y="921"/>
                  </a:lnTo>
                  <a:lnTo>
                    <a:pt x="5" y="872"/>
                  </a:lnTo>
                  <a:lnTo>
                    <a:pt x="12" y="823"/>
                  </a:lnTo>
                  <a:lnTo>
                    <a:pt x="20" y="776"/>
                  </a:lnTo>
                  <a:lnTo>
                    <a:pt x="30" y="729"/>
                  </a:lnTo>
                  <a:lnTo>
                    <a:pt x="44" y="683"/>
                  </a:lnTo>
                  <a:lnTo>
                    <a:pt x="59" y="638"/>
                  </a:lnTo>
                  <a:lnTo>
                    <a:pt x="77" y="594"/>
                  </a:lnTo>
                  <a:lnTo>
                    <a:pt x="96" y="551"/>
                  </a:lnTo>
                  <a:lnTo>
                    <a:pt x="117" y="509"/>
                  </a:lnTo>
                  <a:lnTo>
                    <a:pt x="141" y="469"/>
                  </a:lnTo>
                  <a:lnTo>
                    <a:pt x="166" y="430"/>
                  </a:lnTo>
                  <a:lnTo>
                    <a:pt x="193" y="391"/>
                  </a:lnTo>
                  <a:lnTo>
                    <a:pt x="222" y="355"/>
                  </a:lnTo>
                  <a:lnTo>
                    <a:pt x="252" y="320"/>
                  </a:lnTo>
                  <a:lnTo>
                    <a:pt x="285" y="286"/>
                  </a:lnTo>
                  <a:lnTo>
                    <a:pt x="317" y="253"/>
                  </a:lnTo>
                  <a:lnTo>
                    <a:pt x="354" y="223"/>
                  </a:lnTo>
                  <a:lnTo>
                    <a:pt x="390" y="194"/>
                  </a:lnTo>
                  <a:lnTo>
                    <a:pt x="427" y="167"/>
                  </a:lnTo>
                  <a:lnTo>
                    <a:pt x="466" y="142"/>
                  </a:lnTo>
                  <a:lnTo>
                    <a:pt x="508" y="118"/>
                  </a:lnTo>
                  <a:lnTo>
                    <a:pt x="549" y="96"/>
                  </a:lnTo>
                  <a:lnTo>
                    <a:pt x="592" y="76"/>
                  </a:lnTo>
                  <a:lnTo>
                    <a:pt x="635" y="59"/>
                  </a:lnTo>
                  <a:lnTo>
                    <a:pt x="680" y="44"/>
                  </a:lnTo>
                  <a:lnTo>
                    <a:pt x="727" y="31"/>
                  </a:lnTo>
                  <a:lnTo>
                    <a:pt x="773" y="20"/>
                  </a:lnTo>
                  <a:lnTo>
                    <a:pt x="821" y="11"/>
                  </a:lnTo>
                  <a:lnTo>
                    <a:pt x="868" y="5"/>
                  </a:lnTo>
                  <a:lnTo>
                    <a:pt x="917" y="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17" name="Freeform 181"/>
            <p:cNvSpPr>
              <a:spLocks/>
            </p:cNvSpPr>
            <p:nvPr/>
          </p:nvSpPr>
          <p:spPr bwMode="auto">
            <a:xfrm>
              <a:off x="348" y="2435"/>
              <a:ext cx="475" cy="476"/>
            </a:xfrm>
            <a:custGeom>
              <a:avLst/>
              <a:gdLst>
                <a:gd name="T0" fmla="*/ 1 w 1898"/>
                <a:gd name="T1" fmla="*/ 0 h 1902"/>
                <a:gd name="T2" fmla="*/ 1 w 1898"/>
                <a:gd name="T3" fmla="*/ 0 h 1902"/>
                <a:gd name="T4" fmla="*/ 1 w 1898"/>
                <a:gd name="T5" fmla="*/ 0 h 1902"/>
                <a:gd name="T6" fmla="*/ 2 w 1898"/>
                <a:gd name="T7" fmla="*/ 0 h 1902"/>
                <a:gd name="T8" fmla="*/ 2 w 1898"/>
                <a:gd name="T9" fmla="*/ 0 h 1902"/>
                <a:gd name="T10" fmla="*/ 2 w 1898"/>
                <a:gd name="T11" fmla="*/ 0 h 1902"/>
                <a:gd name="T12" fmla="*/ 2 w 1898"/>
                <a:gd name="T13" fmla="*/ 1 h 1902"/>
                <a:gd name="T14" fmla="*/ 2 w 1898"/>
                <a:gd name="T15" fmla="*/ 1 h 1902"/>
                <a:gd name="T16" fmla="*/ 2 w 1898"/>
                <a:gd name="T17" fmla="*/ 1 h 1902"/>
                <a:gd name="T18" fmla="*/ 2 w 1898"/>
                <a:gd name="T19" fmla="*/ 1 h 1902"/>
                <a:gd name="T20" fmla="*/ 2 w 1898"/>
                <a:gd name="T21" fmla="*/ 1 h 1902"/>
                <a:gd name="T22" fmla="*/ 2 w 1898"/>
                <a:gd name="T23" fmla="*/ 1 h 1902"/>
                <a:gd name="T24" fmla="*/ 2 w 1898"/>
                <a:gd name="T25" fmla="*/ 1 h 1902"/>
                <a:gd name="T26" fmla="*/ 2 w 1898"/>
                <a:gd name="T27" fmla="*/ 1 h 1902"/>
                <a:gd name="T28" fmla="*/ 2 w 1898"/>
                <a:gd name="T29" fmla="*/ 2 h 1902"/>
                <a:gd name="T30" fmla="*/ 2 w 1898"/>
                <a:gd name="T31" fmla="*/ 2 h 1902"/>
                <a:gd name="T32" fmla="*/ 2 w 1898"/>
                <a:gd name="T33" fmla="*/ 2 h 1902"/>
                <a:gd name="T34" fmla="*/ 2 w 1898"/>
                <a:gd name="T35" fmla="*/ 2 h 1902"/>
                <a:gd name="T36" fmla="*/ 1 w 1898"/>
                <a:gd name="T37" fmla="*/ 2 h 1902"/>
                <a:gd name="T38" fmla="*/ 1 w 1898"/>
                <a:gd name="T39" fmla="*/ 2 h 1902"/>
                <a:gd name="T40" fmla="*/ 1 w 1898"/>
                <a:gd name="T41" fmla="*/ 2 h 1902"/>
                <a:gd name="T42" fmla="*/ 1 w 1898"/>
                <a:gd name="T43" fmla="*/ 2 h 1902"/>
                <a:gd name="T44" fmla="*/ 1 w 1898"/>
                <a:gd name="T45" fmla="*/ 2 h 1902"/>
                <a:gd name="T46" fmla="*/ 1 w 1898"/>
                <a:gd name="T47" fmla="*/ 2 h 1902"/>
                <a:gd name="T48" fmla="*/ 1 w 1898"/>
                <a:gd name="T49" fmla="*/ 2 h 1902"/>
                <a:gd name="T50" fmla="*/ 1 w 1898"/>
                <a:gd name="T51" fmla="*/ 2 h 1902"/>
                <a:gd name="T52" fmla="*/ 0 w 1898"/>
                <a:gd name="T53" fmla="*/ 2 h 1902"/>
                <a:gd name="T54" fmla="*/ 0 w 1898"/>
                <a:gd name="T55" fmla="*/ 2 h 1902"/>
                <a:gd name="T56" fmla="*/ 0 w 1898"/>
                <a:gd name="T57" fmla="*/ 2 h 1902"/>
                <a:gd name="T58" fmla="*/ 0 w 1898"/>
                <a:gd name="T59" fmla="*/ 1 h 1902"/>
                <a:gd name="T60" fmla="*/ 0 w 1898"/>
                <a:gd name="T61" fmla="*/ 1 h 1902"/>
                <a:gd name="T62" fmla="*/ 0 w 1898"/>
                <a:gd name="T63" fmla="*/ 1 h 1902"/>
                <a:gd name="T64" fmla="*/ 0 w 1898"/>
                <a:gd name="T65" fmla="*/ 1 h 1902"/>
                <a:gd name="T66" fmla="*/ 0 w 1898"/>
                <a:gd name="T67" fmla="*/ 1 h 1902"/>
                <a:gd name="T68" fmla="*/ 0 w 1898"/>
                <a:gd name="T69" fmla="*/ 1 h 1902"/>
                <a:gd name="T70" fmla="*/ 0 w 1898"/>
                <a:gd name="T71" fmla="*/ 1 h 1902"/>
                <a:gd name="T72" fmla="*/ 0 w 1898"/>
                <a:gd name="T73" fmla="*/ 1 h 1902"/>
                <a:gd name="T74" fmla="*/ 0 w 1898"/>
                <a:gd name="T75" fmla="*/ 0 h 1902"/>
                <a:gd name="T76" fmla="*/ 1 w 1898"/>
                <a:gd name="T77" fmla="*/ 0 h 1902"/>
                <a:gd name="T78" fmla="*/ 1 w 1898"/>
                <a:gd name="T79" fmla="*/ 0 h 1902"/>
                <a:gd name="T80" fmla="*/ 1 w 1898"/>
                <a:gd name="T81" fmla="*/ 0 h 1902"/>
                <a:gd name="T82" fmla="*/ 1 w 1898"/>
                <a:gd name="T83" fmla="*/ 0 h 1902"/>
                <a:gd name="T84" fmla="*/ 1 w 1898"/>
                <a:gd name="T85" fmla="*/ 0 h 19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98"/>
                <a:gd name="T130" fmla="*/ 0 h 1902"/>
                <a:gd name="T131" fmla="*/ 1898 w 1898"/>
                <a:gd name="T132" fmla="*/ 1902 h 19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98" h="1902">
                  <a:moveTo>
                    <a:pt x="950" y="0"/>
                  </a:moveTo>
                  <a:lnTo>
                    <a:pt x="999" y="1"/>
                  </a:lnTo>
                  <a:lnTo>
                    <a:pt x="1046" y="5"/>
                  </a:lnTo>
                  <a:lnTo>
                    <a:pt x="1094" y="11"/>
                  </a:lnTo>
                  <a:lnTo>
                    <a:pt x="1141" y="19"/>
                  </a:lnTo>
                  <a:lnTo>
                    <a:pt x="1187" y="30"/>
                  </a:lnTo>
                  <a:lnTo>
                    <a:pt x="1232" y="42"/>
                  </a:lnTo>
                  <a:lnTo>
                    <a:pt x="1275" y="57"/>
                  </a:lnTo>
                  <a:lnTo>
                    <a:pt x="1319" y="75"/>
                  </a:lnTo>
                  <a:lnTo>
                    <a:pt x="1361" y="94"/>
                  </a:lnTo>
                  <a:lnTo>
                    <a:pt x="1402" y="115"/>
                  </a:lnTo>
                  <a:lnTo>
                    <a:pt x="1441" y="138"/>
                  </a:lnTo>
                  <a:lnTo>
                    <a:pt x="1480" y="163"/>
                  </a:lnTo>
                  <a:lnTo>
                    <a:pt x="1517" y="189"/>
                  </a:lnTo>
                  <a:lnTo>
                    <a:pt x="1552" y="218"/>
                  </a:lnTo>
                  <a:lnTo>
                    <a:pt x="1587" y="248"/>
                  </a:lnTo>
                  <a:lnTo>
                    <a:pt x="1620" y="279"/>
                  </a:lnTo>
                  <a:lnTo>
                    <a:pt x="1651" y="312"/>
                  </a:lnTo>
                  <a:lnTo>
                    <a:pt x="1681" y="347"/>
                  </a:lnTo>
                  <a:lnTo>
                    <a:pt x="1710" y="382"/>
                  </a:lnTo>
                  <a:lnTo>
                    <a:pt x="1736" y="420"/>
                  </a:lnTo>
                  <a:lnTo>
                    <a:pt x="1760" y="458"/>
                  </a:lnTo>
                  <a:lnTo>
                    <a:pt x="1784" y="499"/>
                  </a:lnTo>
                  <a:lnTo>
                    <a:pt x="1804" y="539"/>
                  </a:lnTo>
                  <a:lnTo>
                    <a:pt x="1824" y="581"/>
                  </a:lnTo>
                  <a:lnTo>
                    <a:pt x="1840" y="625"/>
                  </a:lnTo>
                  <a:lnTo>
                    <a:pt x="1855" y="669"/>
                  </a:lnTo>
                  <a:lnTo>
                    <a:pt x="1868" y="714"/>
                  </a:lnTo>
                  <a:lnTo>
                    <a:pt x="1879" y="759"/>
                  </a:lnTo>
                  <a:lnTo>
                    <a:pt x="1887" y="807"/>
                  </a:lnTo>
                  <a:lnTo>
                    <a:pt x="1893" y="854"/>
                  </a:lnTo>
                  <a:lnTo>
                    <a:pt x="1897" y="902"/>
                  </a:lnTo>
                  <a:lnTo>
                    <a:pt x="1898" y="951"/>
                  </a:lnTo>
                  <a:lnTo>
                    <a:pt x="1897" y="1000"/>
                  </a:lnTo>
                  <a:lnTo>
                    <a:pt x="1893" y="1047"/>
                  </a:lnTo>
                  <a:lnTo>
                    <a:pt x="1887" y="1095"/>
                  </a:lnTo>
                  <a:lnTo>
                    <a:pt x="1879" y="1143"/>
                  </a:lnTo>
                  <a:lnTo>
                    <a:pt x="1868" y="1188"/>
                  </a:lnTo>
                  <a:lnTo>
                    <a:pt x="1855" y="1233"/>
                  </a:lnTo>
                  <a:lnTo>
                    <a:pt x="1840" y="1277"/>
                  </a:lnTo>
                  <a:lnTo>
                    <a:pt x="1824" y="1321"/>
                  </a:lnTo>
                  <a:lnTo>
                    <a:pt x="1804" y="1363"/>
                  </a:lnTo>
                  <a:lnTo>
                    <a:pt x="1784" y="1403"/>
                  </a:lnTo>
                  <a:lnTo>
                    <a:pt x="1760" y="1444"/>
                  </a:lnTo>
                  <a:lnTo>
                    <a:pt x="1736" y="1482"/>
                  </a:lnTo>
                  <a:lnTo>
                    <a:pt x="1710" y="1520"/>
                  </a:lnTo>
                  <a:lnTo>
                    <a:pt x="1681" y="1555"/>
                  </a:lnTo>
                  <a:lnTo>
                    <a:pt x="1651" y="1590"/>
                  </a:lnTo>
                  <a:lnTo>
                    <a:pt x="1620" y="1623"/>
                  </a:lnTo>
                  <a:lnTo>
                    <a:pt x="1587" y="1654"/>
                  </a:lnTo>
                  <a:lnTo>
                    <a:pt x="1552" y="1684"/>
                  </a:lnTo>
                  <a:lnTo>
                    <a:pt x="1517" y="1713"/>
                  </a:lnTo>
                  <a:lnTo>
                    <a:pt x="1480" y="1739"/>
                  </a:lnTo>
                  <a:lnTo>
                    <a:pt x="1441" y="1764"/>
                  </a:lnTo>
                  <a:lnTo>
                    <a:pt x="1402" y="1787"/>
                  </a:lnTo>
                  <a:lnTo>
                    <a:pt x="1361" y="1808"/>
                  </a:lnTo>
                  <a:lnTo>
                    <a:pt x="1319" y="1827"/>
                  </a:lnTo>
                  <a:lnTo>
                    <a:pt x="1275" y="1845"/>
                  </a:lnTo>
                  <a:lnTo>
                    <a:pt x="1232" y="1860"/>
                  </a:lnTo>
                  <a:lnTo>
                    <a:pt x="1187" y="1872"/>
                  </a:lnTo>
                  <a:lnTo>
                    <a:pt x="1141" y="1883"/>
                  </a:lnTo>
                  <a:lnTo>
                    <a:pt x="1094" y="1891"/>
                  </a:lnTo>
                  <a:lnTo>
                    <a:pt x="1046" y="1897"/>
                  </a:lnTo>
                  <a:lnTo>
                    <a:pt x="999" y="1901"/>
                  </a:lnTo>
                  <a:lnTo>
                    <a:pt x="950" y="1902"/>
                  </a:lnTo>
                  <a:lnTo>
                    <a:pt x="901" y="1901"/>
                  </a:lnTo>
                  <a:lnTo>
                    <a:pt x="853" y="1897"/>
                  </a:lnTo>
                  <a:lnTo>
                    <a:pt x="806" y="1891"/>
                  </a:lnTo>
                  <a:lnTo>
                    <a:pt x="759" y="1883"/>
                  </a:lnTo>
                  <a:lnTo>
                    <a:pt x="713" y="1872"/>
                  </a:lnTo>
                  <a:lnTo>
                    <a:pt x="668" y="1860"/>
                  </a:lnTo>
                  <a:lnTo>
                    <a:pt x="624" y="1845"/>
                  </a:lnTo>
                  <a:lnTo>
                    <a:pt x="582" y="1827"/>
                  </a:lnTo>
                  <a:lnTo>
                    <a:pt x="539" y="1808"/>
                  </a:lnTo>
                  <a:lnTo>
                    <a:pt x="498" y="1787"/>
                  </a:lnTo>
                  <a:lnTo>
                    <a:pt x="459" y="1764"/>
                  </a:lnTo>
                  <a:lnTo>
                    <a:pt x="420" y="1739"/>
                  </a:lnTo>
                  <a:lnTo>
                    <a:pt x="382" y="1713"/>
                  </a:lnTo>
                  <a:lnTo>
                    <a:pt x="347" y="1684"/>
                  </a:lnTo>
                  <a:lnTo>
                    <a:pt x="312" y="1654"/>
                  </a:lnTo>
                  <a:lnTo>
                    <a:pt x="280" y="1623"/>
                  </a:lnTo>
                  <a:lnTo>
                    <a:pt x="247" y="1590"/>
                  </a:lnTo>
                  <a:lnTo>
                    <a:pt x="218" y="1555"/>
                  </a:lnTo>
                  <a:lnTo>
                    <a:pt x="190" y="1520"/>
                  </a:lnTo>
                  <a:lnTo>
                    <a:pt x="163" y="1482"/>
                  </a:lnTo>
                  <a:lnTo>
                    <a:pt x="138" y="1444"/>
                  </a:lnTo>
                  <a:lnTo>
                    <a:pt x="116" y="1403"/>
                  </a:lnTo>
                  <a:lnTo>
                    <a:pt x="94" y="1363"/>
                  </a:lnTo>
                  <a:lnTo>
                    <a:pt x="76" y="1321"/>
                  </a:lnTo>
                  <a:lnTo>
                    <a:pt x="58" y="1277"/>
                  </a:lnTo>
                  <a:lnTo>
                    <a:pt x="43" y="1233"/>
                  </a:lnTo>
                  <a:lnTo>
                    <a:pt x="30" y="1188"/>
                  </a:lnTo>
                  <a:lnTo>
                    <a:pt x="19" y="1143"/>
                  </a:lnTo>
                  <a:lnTo>
                    <a:pt x="12" y="1095"/>
                  </a:lnTo>
                  <a:lnTo>
                    <a:pt x="5" y="1047"/>
                  </a:lnTo>
                  <a:lnTo>
                    <a:pt x="2" y="1000"/>
                  </a:lnTo>
                  <a:lnTo>
                    <a:pt x="0" y="951"/>
                  </a:lnTo>
                  <a:lnTo>
                    <a:pt x="2" y="902"/>
                  </a:lnTo>
                  <a:lnTo>
                    <a:pt x="5" y="854"/>
                  </a:lnTo>
                  <a:lnTo>
                    <a:pt x="12" y="807"/>
                  </a:lnTo>
                  <a:lnTo>
                    <a:pt x="19" y="759"/>
                  </a:lnTo>
                  <a:lnTo>
                    <a:pt x="30" y="714"/>
                  </a:lnTo>
                  <a:lnTo>
                    <a:pt x="43" y="669"/>
                  </a:lnTo>
                  <a:lnTo>
                    <a:pt x="58" y="625"/>
                  </a:lnTo>
                  <a:lnTo>
                    <a:pt x="76" y="581"/>
                  </a:lnTo>
                  <a:lnTo>
                    <a:pt x="94" y="539"/>
                  </a:lnTo>
                  <a:lnTo>
                    <a:pt x="116" y="499"/>
                  </a:lnTo>
                  <a:lnTo>
                    <a:pt x="138" y="458"/>
                  </a:lnTo>
                  <a:lnTo>
                    <a:pt x="163" y="420"/>
                  </a:lnTo>
                  <a:lnTo>
                    <a:pt x="190" y="382"/>
                  </a:lnTo>
                  <a:lnTo>
                    <a:pt x="218" y="347"/>
                  </a:lnTo>
                  <a:lnTo>
                    <a:pt x="247" y="312"/>
                  </a:lnTo>
                  <a:lnTo>
                    <a:pt x="280" y="279"/>
                  </a:lnTo>
                  <a:lnTo>
                    <a:pt x="312" y="248"/>
                  </a:lnTo>
                  <a:lnTo>
                    <a:pt x="347" y="218"/>
                  </a:lnTo>
                  <a:lnTo>
                    <a:pt x="382" y="189"/>
                  </a:lnTo>
                  <a:lnTo>
                    <a:pt x="420" y="163"/>
                  </a:lnTo>
                  <a:lnTo>
                    <a:pt x="459" y="138"/>
                  </a:lnTo>
                  <a:lnTo>
                    <a:pt x="498" y="115"/>
                  </a:lnTo>
                  <a:lnTo>
                    <a:pt x="539" y="94"/>
                  </a:lnTo>
                  <a:lnTo>
                    <a:pt x="582" y="75"/>
                  </a:lnTo>
                  <a:lnTo>
                    <a:pt x="624" y="57"/>
                  </a:lnTo>
                  <a:lnTo>
                    <a:pt x="668" y="42"/>
                  </a:lnTo>
                  <a:lnTo>
                    <a:pt x="713" y="30"/>
                  </a:lnTo>
                  <a:lnTo>
                    <a:pt x="759" y="19"/>
                  </a:lnTo>
                  <a:lnTo>
                    <a:pt x="806" y="11"/>
                  </a:lnTo>
                  <a:lnTo>
                    <a:pt x="853" y="5"/>
                  </a:lnTo>
                  <a:lnTo>
                    <a:pt x="901" y="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18" name="Freeform 182"/>
            <p:cNvSpPr>
              <a:spLocks/>
            </p:cNvSpPr>
            <p:nvPr/>
          </p:nvSpPr>
          <p:spPr bwMode="auto">
            <a:xfrm>
              <a:off x="351" y="2438"/>
              <a:ext cx="465" cy="467"/>
            </a:xfrm>
            <a:custGeom>
              <a:avLst/>
              <a:gdLst>
                <a:gd name="T0" fmla="*/ 1 w 1863"/>
                <a:gd name="T1" fmla="*/ 0 h 1869"/>
                <a:gd name="T2" fmla="*/ 1 w 1863"/>
                <a:gd name="T3" fmla="*/ 0 h 1869"/>
                <a:gd name="T4" fmla="*/ 1 w 1863"/>
                <a:gd name="T5" fmla="*/ 0 h 1869"/>
                <a:gd name="T6" fmla="*/ 1 w 1863"/>
                <a:gd name="T7" fmla="*/ 0 h 1869"/>
                <a:gd name="T8" fmla="*/ 1 w 1863"/>
                <a:gd name="T9" fmla="*/ 0 h 1869"/>
                <a:gd name="T10" fmla="*/ 1 w 1863"/>
                <a:gd name="T11" fmla="*/ 0 h 1869"/>
                <a:gd name="T12" fmla="*/ 1 w 1863"/>
                <a:gd name="T13" fmla="*/ 0 h 1869"/>
                <a:gd name="T14" fmla="*/ 2 w 1863"/>
                <a:gd name="T15" fmla="*/ 0 h 1869"/>
                <a:gd name="T16" fmla="*/ 2 w 1863"/>
                <a:gd name="T17" fmla="*/ 0 h 1869"/>
                <a:gd name="T18" fmla="*/ 2 w 1863"/>
                <a:gd name="T19" fmla="*/ 1 h 1869"/>
                <a:gd name="T20" fmla="*/ 2 w 1863"/>
                <a:gd name="T21" fmla="*/ 1 h 1869"/>
                <a:gd name="T22" fmla="*/ 2 w 1863"/>
                <a:gd name="T23" fmla="*/ 1 h 1869"/>
                <a:gd name="T24" fmla="*/ 2 w 1863"/>
                <a:gd name="T25" fmla="*/ 1 h 1869"/>
                <a:gd name="T26" fmla="*/ 2 w 1863"/>
                <a:gd name="T27" fmla="*/ 1 h 1869"/>
                <a:gd name="T28" fmla="*/ 1 w 1863"/>
                <a:gd name="T29" fmla="*/ 1 h 1869"/>
                <a:gd name="T30" fmla="*/ 1 w 1863"/>
                <a:gd name="T31" fmla="*/ 1 h 1869"/>
                <a:gd name="T32" fmla="*/ 1 w 1863"/>
                <a:gd name="T33" fmla="*/ 1 h 1869"/>
                <a:gd name="T34" fmla="*/ 1 w 1863"/>
                <a:gd name="T35" fmla="*/ 2 h 1869"/>
                <a:gd name="T36" fmla="*/ 1 w 1863"/>
                <a:gd name="T37" fmla="*/ 2 h 1869"/>
                <a:gd name="T38" fmla="*/ 1 w 1863"/>
                <a:gd name="T39" fmla="*/ 2 h 1869"/>
                <a:gd name="T40" fmla="*/ 1 w 1863"/>
                <a:gd name="T41" fmla="*/ 2 h 1869"/>
                <a:gd name="T42" fmla="*/ 1 w 1863"/>
                <a:gd name="T43" fmla="*/ 2 h 1869"/>
                <a:gd name="T44" fmla="*/ 1 w 1863"/>
                <a:gd name="T45" fmla="*/ 2 h 1869"/>
                <a:gd name="T46" fmla="*/ 0 w 1863"/>
                <a:gd name="T47" fmla="*/ 2 h 1869"/>
                <a:gd name="T48" fmla="*/ 0 w 1863"/>
                <a:gd name="T49" fmla="*/ 2 h 1869"/>
                <a:gd name="T50" fmla="*/ 0 w 1863"/>
                <a:gd name="T51" fmla="*/ 1 h 1869"/>
                <a:gd name="T52" fmla="*/ 0 w 1863"/>
                <a:gd name="T53" fmla="*/ 1 h 1869"/>
                <a:gd name="T54" fmla="*/ 0 w 1863"/>
                <a:gd name="T55" fmla="*/ 1 h 1869"/>
                <a:gd name="T56" fmla="*/ 0 w 1863"/>
                <a:gd name="T57" fmla="*/ 1 h 1869"/>
                <a:gd name="T58" fmla="*/ 0 w 1863"/>
                <a:gd name="T59" fmla="*/ 1 h 1869"/>
                <a:gd name="T60" fmla="*/ 0 w 1863"/>
                <a:gd name="T61" fmla="*/ 1 h 1869"/>
                <a:gd name="T62" fmla="*/ 0 w 1863"/>
                <a:gd name="T63" fmla="*/ 1 h 1869"/>
                <a:gd name="T64" fmla="*/ 0 w 1863"/>
                <a:gd name="T65" fmla="*/ 1 h 1869"/>
                <a:gd name="T66" fmla="*/ 0 w 1863"/>
                <a:gd name="T67" fmla="*/ 1 h 1869"/>
                <a:gd name="T68" fmla="*/ 0 w 1863"/>
                <a:gd name="T69" fmla="*/ 0 h 1869"/>
                <a:gd name="T70" fmla="*/ 0 w 1863"/>
                <a:gd name="T71" fmla="*/ 0 h 1869"/>
                <a:gd name="T72" fmla="*/ 0 w 1863"/>
                <a:gd name="T73" fmla="*/ 0 h 1869"/>
                <a:gd name="T74" fmla="*/ 0 w 1863"/>
                <a:gd name="T75" fmla="*/ 0 h 1869"/>
                <a:gd name="T76" fmla="*/ 0 w 1863"/>
                <a:gd name="T77" fmla="*/ 0 h 1869"/>
                <a:gd name="T78" fmla="*/ 0 w 1863"/>
                <a:gd name="T79" fmla="*/ 0 h 1869"/>
                <a:gd name="T80" fmla="*/ 0 w 1863"/>
                <a:gd name="T81" fmla="*/ 0 h 1869"/>
                <a:gd name="T82" fmla="*/ 1 w 1863"/>
                <a:gd name="T83" fmla="*/ 0 h 1869"/>
                <a:gd name="T84" fmla="*/ 1 w 1863"/>
                <a:gd name="T85" fmla="*/ 0 h 1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3"/>
                <a:gd name="T130" fmla="*/ 0 h 1869"/>
                <a:gd name="T131" fmla="*/ 1863 w 1863"/>
                <a:gd name="T132" fmla="*/ 1869 h 1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3" h="1869">
                  <a:moveTo>
                    <a:pt x="934" y="0"/>
                  </a:moveTo>
                  <a:lnTo>
                    <a:pt x="981" y="1"/>
                  </a:lnTo>
                  <a:lnTo>
                    <a:pt x="1029" y="5"/>
                  </a:lnTo>
                  <a:lnTo>
                    <a:pt x="1075" y="11"/>
                  </a:lnTo>
                  <a:lnTo>
                    <a:pt x="1120" y="19"/>
                  </a:lnTo>
                  <a:lnTo>
                    <a:pt x="1165" y="30"/>
                  </a:lnTo>
                  <a:lnTo>
                    <a:pt x="1209" y="43"/>
                  </a:lnTo>
                  <a:lnTo>
                    <a:pt x="1253" y="56"/>
                  </a:lnTo>
                  <a:lnTo>
                    <a:pt x="1294" y="74"/>
                  </a:lnTo>
                  <a:lnTo>
                    <a:pt x="1336" y="93"/>
                  </a:lnTo>
                  <a:lnTo>
                    <a:pt x="1376" y="113"/>
                  </a:lnTo>
                  <a:lnTo>
                    <a:pt x="1415" y="135"/>
                  </a:lnTo>
                  <a:lnTo>
                    <a:pt x="1453" y="160"/>
                  </a:lnTo>
                  <a:lnTo>
                    <a:pt x="1490" y="186"/>
                  </a:lnTo>
                  <a:lnTo>
                    <a:pt x="1525" y="214"/>
                  </a:lnTo>
                  <a:lnTo>
                    <a:pt x="1559" y="243"/>
                  </a:lnTo>
                  <a:lnTo>
                    <a:pt x="1590" y="275"/>
                  </a:lnTo>
                  <a:lnTo>
                    <a:pt x="1621" y="307"/>
                  </a:lnTo>
                  <a:lnTo>
                    <a:pt x="1650" y="341"/>
                  </a:lnTo>
                  <a:lnTo>
                    <a:pt x="1678" y="376"/>
                  </a:lnTo>
                  <a:lnTo>
                    <a:pt x="1704" y="412"/>
                  </a:lnTo>
                  <a:lnTo>
                    <a:pt x="1728" y="450"/>
                  </a:lnTo>
                  <a:lnTo>
                    <a:pt x="1750" y="490"/>
                  </a:lnTo>
                  <a:lnTo>
                    <a:pt x="1771" y="530"/>
                  </a:lnTo>
                  <a:lnTo>
                    <a:pt x="1790" y="572"/>
                  </a:lnTo>
                  <a:lnTo>
                    <a:pt x="1807" y="613"/>
                  </a:lnTo>
                  <a:lnTo>
                    <a:pt x="1822" y="657"/>
                  </a:lnTo>
                  <a:lnTo>
                    <a:pt x="1834" y="701"/>
                  </a:lnTo>
                  <a:lnTo>
                    <a:pt x="1844" y="746"/>
                  </a:lnTo>
                  <a:lnTo>
                    <a:pt x="1852" y="792"/>
                  </a:lnTo>
                  <a:lnTo>
                    <a:pt x="1858" y="838"/>
                  </a:lnTo>
                  <a:lnTo>
                    <a:pt x="1862" y="886"/>
                  </a:lnTo>
                  <a:lnTo>
                    <a:pt x="1863" y="934"/>
                  </a:lnTo>
                  <a:lnTo>
                    <a:pt x="1862" y="981"/>
                  </a:lnTo>
                  <a:lnTo>
                    <a:pt x="1858" y="1029"/>
                  </a:lnTo>
                  <a:lnTo>
                    <a:pt x="1852" y="1075"/>
                  </a:lnTo>
                  <a:lnTo>
                    <a:pt x="1844" y="1122"/>
                  </a:lnTo>
                  <a:lnTo>
                    <a:pt x="1834" y="1167"/>
                  </a:lnTo>
                  <a:lnTo>
                    <a:pt x="1822" y="1211"/>
                  </a:lnTo>
                  <a:lnTo>
                    <a:pt x="1807" y="1255"/>
                  </a:lnTo>
                  <a:lnTo>
                    <a:pt x="1790" y="1297"/>
                  </a:lnTo>
                  <a:lnTo>
                    <a:pt x="1771" y="1339"/>
                  </a:lnTo>
                  <a:lnTo>
                    <a:pt x="1750" y="1379"/>
                  </a:lnTo>
                  <a:lnTo>
                    <a:pt x="1728" y="1417"/>
                  </a:lnTo>
                  <a:lnTo>
                    <a:pt x="1704" y="1456"/>
                  </a:lnTo>
                  <a:lnTo>
                    <a:pt x="1678" y="1493"/>
                  </a:lnTo>
                  <a:lnTo>
                    <a:pt x="1650" y="1528"/>
                  </a:lnTo>
                  <a:lnTo>
                    <a:pt x="1621" y="1562"/>
                  </a:lnTo>
                  <a:lnTo>
                    <a:pt x="1590" y="1594"/>
                  </a:lnTo>
                  <a:lnTo>
                    <a:pt x="1559" y="1626"/>
                  </a:lnTo>
                  <a:lnTo>
                    <a:pt x="1525" y="1654"/>
                  </a:lnTo>
                  <a:lnTo>
                    <a:pt x="1490" y="1683"/>
                  </a:lnTo>
                  <a:lnTo>
                    <a:pt x="1453" y="1708"/>
                  </a:lnTo>
                  <a:lnTo>
                    <a:pt x="1415" y="1733"/>
                  </a:lnTo>
                  <a:lnTo>
                    <a:pt x="1376" y="1756"/>
                  </a:lnTo>
                  <a:lnTo>
                    <a:pt x="1336" y="1776"/>
                  </a:lnTo>
                  <a:lnTo>
                    <a:pt x="1294" y="1795"/>
                  </a:lnTo>
                  <a:lnTo>
                    <a:pt x="1253" y="1812"/>
                  </a:lnTo>
                  <a:lnTo>
                    <a:pt x="1209" y="1826"/>
                  </a:lnTo>
                  <a:lnTo>
                    <a:pt x="1165" y="1839"/>
                  </a:lnTo>
                  <a:lnTo>
                    <a:pt x="1120" y="1850"/>
                  </a:lnTo>
                  <a:lnTo>
                    <a:pt x="1075" y="1857"/>
                  </a:lnTo>
                  <a:lnTo>
                    <a:pt x="1029" y="1864"/>
                  </a:lnTo>
                  <a:lnTo>
                    <a:pt x="981" y="1867"/>
                  </a:lnTo>
                  <a:lnTo>
                    <a:pt x="934" y="1869"/>
                  </a:lnTo>
                  <a:lnTo>
                    <a:pt x="886" y="1867"/>
                  </a:lnTo>
                  <a:lnTo>
                    <a:pt x="838" y="1864"/>
                  </a:lnTo>
                  <a:lnTo>
                    <a:pt x="792" y="1857"/>
                  </a:lnTo>
                  <a:lnTo>
                    <a:pt x="746" y="1850"/>
                  </a:lnTo>
                  <a:lnTo>
                    <a:pt x="701" y="1839"/>
                  </a:lnTo>
                  <a:lnTo>
                    <a:pt x="657" y="1826"/>
                  </a:lnTo>
                  <a:lnTo>
                    <a:pt x="613" y="1812"/>
                  </a:lnTo>
                  <a:lnTo>
                    <a:pt x="570" y="1795"/>
                  </a:lnTo>
                  <a:lnTo>
                    <a:pt x="529" y="1776"/>
                  </a:lnTo>
                  <a:lnTo>
                    <a:pt x="489" y="1756"/>
                  </a:lnTo>
                  <a:lnTo>
                    <a:pt x="450" y="1733"/>
                  </a:lnTo>
                  <a:lnTo>
                    <a:pt x="412" y="1708"/>
                  </a:lnTo>
                  <a:lnTo>
                    <a:pt x="375" y="1683"/>
                  </a:lnTo>
                  <a:lnTo>
                    <a:pt x="340" y="1654"/>
                  </a:lnTo>
                  <a:lnTo>
                    <a:pt x="306" y="1626"/>
                  </a:lnTo>
                  <a:lnTo>
                    <a:pt x="273" y="1594"/>
                  </a:lnTo>
                  <a:lnTo>
                    <a:pt x="243" y="1562"/>
                  </a:lnTo>
                  <a:lnTo>
                    <a:pt x="213" y="1528"/>
                  </a:lnTo>
                  <a:lnTo>
                    <a:pt x="186" y="1493"/>
                  </a:lnTo>
                  <a:lnTo>
                    <a:pt x="159" y="1456"/>
                  </a:lnTo>
                  <a:lnTo>
                    <a:pt x="136" y="1417"/>
                  </a:lnTo>
                  <a:lnTo>
                    <a:pt x="113" y="1379"/>
                  </a:lnTo>
                  <a:lnTo>
                    <a:pt x="93" y="1339"/>
                  </a:lnTo>
                  <a:lnTo>
                    <a:pt x="74" y="1297"/>
                  </a:lnTo>
                  <a:lnTo>
                    <a:pt x="57" y="1255"/>
                  </a:lnTo>
                  <a:lnTo>
                    <a:pt x="43" y="1211"/>
                  </a:lnTo>
                  <a:lnTo>
                    <a:pt x="29" y="1167"/>
                  </a:lnTo>
                  <a:lnTo>
                    <a:pt x="19" y="1122"/>
                  </a:lnTo>
                  <a:lnTo>
                    <a:pt x="12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4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2" y="792"/>
                  </a:lnTo>
                  <a:lnTo>
                    <a:pt x="19" y="746"/>
                  </a:lnTo>
                  <a:lnTo>
                    <a:pt x="29" y="701"/>
                  </a:lnTo>
                  <a:lnTo>
                    <a:pt x="43" y="657"/>
                  </a:lnTo>
                  <a:lnTo>
                    <a:pt x="57" y="613"/>
                  </a:lnTo>
                  <a:lnTo>
                    <a:pt x="74" y="572"/>
                  </a:lnTo>
                  <a:lnTo>
                    <a:pt x="93" y="530"/>
                  </a:lnTo>
                  <a:lnTo>
                    <a:pt x="113" y="490"/>
                  </a:lnTo>
                  <a:lnTo>
                    <a:pt x="136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1"/>
                  </a:lnTo>
                  <a:lnTo>
                    <a:pt x="243" y="307"/>
                  </a:lnTo>
                  <a:lnTo>
                    <a:pt x="273" y="275"/>
                  </a:lnTo>
                  <a:lnTo>
                    <a:pt x="306" y="243"/>
                  </a:lnTo>
                  <a:lnTo>
                    <a:pt x="340" y="214"/>
                  </a:lnTo>
                  <a:lnTo>
                    <a:pt x="375" y="186"/>
                  </a:lnTo>
                  <a:lnTo>
                    <a:pt x="412" y="160"/>
                  </a:lnTo>
                  <a:lnTo>
                    <a:pt x="450" y="135"/>
                  </a:lnTo>
                  <a:lnTo>
                    <a:pt x="489" y="113"/>
                  </a:lnTo>
                  <a:lnTo>
                    <a:pt x="529" y="93"/>
                  </a:lnTo>
                  <a:lnTo>
                    <a:pt x="570" y="74"/>
                  </a:lnTo>
                  <a:lnTo>
                    <a:pt x="613" y="56"/>
                  </a:lnTo>
                  <a:lnTo>
                    <a:pt x="657" y="43"/>
                  </a:lnTo>
                  <a:lnTo>
                    <a:pt x="701" y="30"/>
                  </a:lnTo>
                  <a:lnTo>
                    <a:pt x="746" y="19"/>
                  </a:lnTo>
                  <a:lnTo>
                    <a:pt x="792" y="11"/>
                  </a:lnTo>
                  <a:lnTo>
                    <a:pt x="838" y="5"/>
                  </a:lnTo>
                  <a:lnTo>
                    <a:pt x="886" y="1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00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19" name="Freeform 183"/>
            <p:cNvSpPr>
              <a:spLocks/>
            </p:cNvSpPr>
            <p:nvPr/>
          </p:nvSpPr>
          <p:spPr bwMode="auto">
            <a:xfrm>
              <a:off x="353" y="2441"/>
              <a:ext cx="457" cy="458"/>
            </a:xfrm>
            <a:custGeom>
              <a:avLst/>
              <a:gdLst>
                <a:gd name="T0" fmla="*/ 1 w 1828"/>
                <a:gd name="T1" fmla="*/ 0 h 1834"/>
                <a:gd name="T2" fmla="*/ 1 w 1828"/>
                <a:gd name="T3" fmla="*/ 0 h 1834"/>
                <a:gd name="T4" fmla="*/ 1 w 1828"/>
                <a:gd name="T5" fmla="*/ 0 h 1834"/>
                <a:gd name="T6" fmla="*/ 2 w 1828"/>
                <a:gd name="T7" fmla="*/ 0 h 1834"/>
                <a:gd name="T8" fmla="*/ 2 w 1828"/>
                <a:gd name="T9" fmla="*/ 0 h 1834"/>
                <a:gd name="T10" fmla="*/ 2 w 1828"/>
                <a:gd name="T11" fmla="*/ 0 h 1834"/>
                <a:gd name="T12" fmla="*/ 2 w 1828"/>
                <a:gd name="T13" fmla="*/ 0 h 1834"/>
                <a:gd name="T14" fmla="*/ 2 w 1828"/>
                <a:gd name="T15" fmla="*/ 0 h 1834"/>
                <a:gd name="T16" fmla="*/ 2 w 1828"/>
                <a:gd name="T17" fmla="*/ 0 h 1834"/>
                <a:gd name="T18" fmla="*/ 2 w 1828"/>
                <a:gd name="T19" fmla="*/ 1 h 1834"/>
                <a:gd name="T20" fmla="*/ 2 w 1828"/>
                <a:gd name="T21" fmla="*/ 1 h 1834"/>
                <a:gd name="T22" fmla="*/ 2 w 1828"/>
                <a:gd name="T23" fmla="*/ 1 h 1834"/>
                <a:gd name="T24" fmla="*/ 2 w 1828"/>
                <a:gd name="T25" fmla="*/ 1 h 1834"/>
                <a:gd name="T26" fmla="*/ 2 w 1828"/>
                <a:gd name="T27" fmla="*/ 1 h 1834"/>
                <a:gd name="T28" fmla="*/ 2 w 1828"/>
                <a:gd name="T29" fmla="*/ 1 h 1834"/>
                <a:gd name="T30" fmla="*/ 2 w 1828"/>
                <a:gd name="T31" fmla="*/ 1 h 1834"/>
                <a:gd name="T32" fmla="*/ 2 w 1828"/>
                <a:gd name="T33" fmla="*/ 1 h 1834"/>
                <a:gd name="T34" fmla="*/ 2 w 1828"/>
                <a:gd name="T35" fmla="*/ 1 h 1834"/>
                <a:gd name="T36" fmla="*/ 1 w 1828"/>
                <a:gd name="T37" fmla="*/ 2 h 1834"/>
                <a:gd name="T38" fmla="*/ 1 w 1828"/>
                <a:gd name="T39" fmla="*/ 2 h 1834"/>
                <a:gd name="T40" fmla="*/ 1 w 1828"/>
                <a:gd name="T41" fmla="*/ 2 h 1834"/>
                <a:gd name="T42" fmla="*/ 1 w 1828"/>
                <a:gd name="T43" fmla="*/ 2 h 1834"/>
                <a:gd name="T44" fmla="*/ 1 w 1828"/>
                <a:gd name="T45" fmla="*/ 2 h 1834"/>
                <a:gd name="T46" fmla="*/ 1 w 1828"/>
                <a:gd name="T47" fmla="*/ 2 h 1834"/>
                <a:gd name="T48" fmla="*/ 1 w 1828"/>
                <a:gd name="T49" fmla="*/ 2 h 1834"/>
                <a:gd name="T50" fmla="*/ 1 w 1828"/>
                <a:gd name="T51" fmla="*/ 1 h 1834"/>
                <a:gd name="T52" fmla="*/ 0 w 1828"/>
                <a:gd name="T53" fmla="*/ 1 h 1834"/>
                <a:gd name="T54" fmla="*/ 0 w 1828"/>
                <a:gd name="T55" fmla="*/ 1 h 1834"/>
                <a:gd name="T56" fmla="*/ 0 w 1828"/>
                <a:gd name="T57" fmla="*/ 1 h 1834"/>
                <a:gd name="T58" fmla="*/ 0 w 1828"/>
                <a:gd name="T59" fmla="*/ 1 h 1834"/>
                <a:gd name="T60" fmla="*/ 0 w 1828"/>
                <a:gd name="T61" fmla="*/ 1 h 1834"/>
                <a:gd name="T62" fmla="*/ 0 w 1828"/>
                <a:gd name="T63" fmla="*/ 1 h 1834"/>
                <a:gd name="T64" fmla="*/ 0 w 1828"/>
                <a:gd name="T65" fmla="*/ 1 h 1834"/>
                <a:gd name="T66" fmla="*/ 0 w 1828"/>
                <a:gd name="T67" fmla="*/ 1 h 1834"/>
                <a:gd name="T68" fmla="*/ 0 w 1828"/>
                <a:gd name="T69" fmla="*/ 0 h 1834"/>
                <a:gd name="T70" fmla="*/ 0 w 1828"/>
                <a:gd name="T71" fmla="*/ 0 h 1834"/>
                <a:gd name="T72" fmla="*/ 0 w 1828"/>
                <a:gd name="T73" fmla="*/ 0 h 1834"/>
                <a:gd name="T74" fmla="*/ 0 w 1828"/>
                <a:gd name="T75" fmla="*/ 0 h 1834"/>
                <a:gd name="T76" fmla="*/ 1 w 1828"/>
                <a:gd name="T77" fmla="*/ 0 h 1834"/>
                <a:gd name="T78" fmla="*/ 1 w 1828"/>
                <a:gd name="T79" fmla="*/ 0 h 1834"/>
                <a:gd name="T80" fmla="*/ 1 w 1828"/>
                <a:gd name="T81" fmla="*/ 0 h 1834"/>
                <a:gd name="T82" fmla="*/ 1 w 1828"/>
                <a:gd name="T83" fmla="*/ 0 h 1834"/>
                <a:gd name="T84" fmla="*/ 1 w 1828"/>
                <a:gd name="T85" fmla="*/ 0 h 1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8"/>
                <a:gd name="T130" fmla="*/ 0 h 1834"/>
                <a:gd name="T131" fmla="*/ 1828 w 1828"/>
                <a:gd name="T132" fmla="*/ 1834 h 1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8" h="1834">
                  <a:moveTo>
                    <a:pt x="916" y="0"/>
                  </a:moveTo>
                  <a:lnTo>
                    <a:pt x="963" y="2"/>
                  </a:lnTo>
                  <a:lnTo>
                    <a:pt x="1010" y="5"/>
                  </a:lnTo>
                  <a:lnTo>
                    <a:pt x="1055" y="10"/>
                  </a:lnTo>
                  <a:lnTo>
                    <a:pt x="1100" y="19"/>
                  </a:lnTo>
                  <a:lnTo>
                    <a:pt x="1144" y="29"/>
                  </a:lnTo>
                  <a:lnTo>
                    <a:pt x="1188" y="42"/>
                  </a:lnTo>
                  <a:lnTo>
                    <a:pt x="1230" y="57"/>
                  </a:lnTo>
                  <a:lnTo>
                    <a:pt x="1271" y="73"/>
                  </a:lnTo>
                  <a:lnTo>
                    <a:pt x="1312" y="91"/>
                  </a:lnTo>
                  <a:lnTo>
                    <a:pt x="1350" y="112"/>
                  </a:lnTo>
                  <a:lnTo>
                    <a:pt x="1389" y="133"/>
                  </a:lnTo>
                  <a:lnTo>
                    <a:pt x="1426" y="157"/>
                  </a:lnTo>
                  <a:lnTo>
                    <a:pt x="1462" y="183"/>
                  </a:lnTo>
                  <a:lnTo>
                    <a:pt x="1496" y="211"/>
                  </a:lnTo>
                  <a:lnTo>
                    <a:pt x="1530" y="240"/>
                  </a:lnTo>
                  <a:lnTo>
                    <a:pt x="1561" y="270"/>
                  </a:lnTo>
                  <a:lnTo>
                    <a:pt x="1591" y="301"/>
                  </a:lnTo>
                  <a:lnTo>
                    <a:pt x="1620" y="335"/>
                  </a:lnTo>
                  <a:lnTo>
                    <a:pt x="1647" y="370"/>
                  </a:lnTo>
                  <a:lnTo>
                    <a:pt x="1672" y="405"/>
                  </a:lnTo>
                  <a:lnTo>
                    <a:pt x="1696" y="443"/>
                  </a:lnTo>
                  <a:lnTo>
                    <a:pt x="1717" y="482"/>
                  </a:lnTo>
                  <a:lnTo>
                    <a:pt x="1737" y="520"/>
                  </a:lnTo>
                  <a:lnTo>
                    <a:pt x="1756" y="562"/>
                  </a:lnTo>
                  <a:lnTo>
                    <a:pt x="1772" y="603"/>
                  </a:lnTo>
                  <a:lnTo>
                    <a:pt x="1786" y="646"/>
                  </a:lnTo>
                  <a:lnTo>
                    <a:pt x="1799" y="688"/>
                  </a:lnTo>
                  <a:lnTo>
                    <a:pt x="1809" y="733"/>
                  </a:lnTo>
                  <a:lnTo>
                    <a:pt x="1818" y="779"/>
                  </a:lnTo>
                  <a:lnTo>
                    <a:pt x="1823" y="824"/>
                  </a:lnTo>
                  <a:lnTo>
                    <a:pt x="1826" y="870"/>
                  </a:lnTo>
                  <a:lnTo>
                    <a:pt x="1828" y="918"/>
                  </a:lnTo>
                  <a:lnTo>
                    <a:pt x="1826" y="965"/>
                  </a:lnTo>
                  <a:lnTo>
                    <a:pt x="1823" y="1012"/>
                  </a:lnTo>
                  <a:lnTo>
                    <a:pt x="1818" y="1057"/>
                  </a:lnTo>
                  <a:lnTo>
                    <a:pt x="1809" y="1102"/>
                  </a:lnTo>
                  <a:lnTo>
                    <a:pt x="1799" y="1146"/>
                  </a:lnTo>
                  <a:lnTo>
                    <a:pt x="1786" y="1190"/>
                  </a:lnTo>
                  <a:lnTo>
                    <a:pt x="1772" y="1232"/>
                  </a:lnTo>
                  <a:lnTo>
                    <a:pt x="1756" y="1274"/>
                  </a:lnTo>
                  <a:lnTo>
                    <a:pt x="1737" y="1315"/>
                  </a:lnTo>
                  <a:lnTo>
                    <a:pt x="1717" y="1354"/>
                  </a:lnTo>
                  <a:lnTo>
                    <a:pt x="1696" y="1393"/>
                  </a:lnTo>
                  <a:lnTo>
                    <a:pt x="1672" y="1429"/>
                  </a:lnTo>
                  <a:lnTo>
                    <a:pt x="1647" y="1465"/>
                  </a:lnTo>
                  <a:lnTo>
                    <a:pt x="1620" y="1500"/>
                  </a:lnTo>
                  <a:lnTo>
                    <a:pt x="1591" y="1533"/>
                  </a:lnTo>
                  <a:lnTo>
                    <a:pt x="1561" y="1566"/>
                  </a:lnTo>
                  <a:lnTo>
                    <a:pt x="1530" y="1596"/>
                  </a:lnTo>
                  <a:lnTo>
                    <a:pt x="1496" y="1625"/>
                  </a:lnTo>
                  <a:lnTo>
                    <a:pt x="1462" y="1652"/>
                  </a:lnTo>
                  <a:lnTo>
                    <a:pt x="1426" y="1677"/>
                  </a:lnTo>
                  <a:lnTo>
                    <a:pt x="1389" y="1701"/>
                  </a:lnTo>
                  <a:lnTo>
                    <a:pt x="1350" y="1724"/>
                  </a:lnTo>
                  <a:lnTo>
                    <a:pt x="1312" y="1744"/>
                  </a:lnTo>
                  <a:lnTo>
                    <a:pt x="1271" y="1761"/>
                  </a:lnTo>
                  <a:lnTo>
                    <a:pt x="1230" y="1779"/>
                  </a:lnTo>
                  <a:lnTo>
                    <a:pt x="1188" y="1792"/>
                  </a:lnTo>
                  <a:lnTo>
                    <a:pt x="1144" y="1805"/>
                  </a:lnTo>
                  <a:lnTo>
                    <a:pt x="1100" y="1815"/>
                  </a:lnTo>
                  <a:lnTo>
                    <a:pt x="1055" y="1824"/>
                  </a:lnTo>
                  <a:lnTo>
                    <a:pt x="1010" y="1829"/>
                  </a:lnTo>
                  <a:lnTo>
                    <a:pt x="963" y="1833"/>
                  </a:lnTo>
                  <a:lnTo>
                    <a:pt x="916" y="1834"/>
                  </a:lnTo>
                  <a:lnTo>
                    <a:pt x="868" y="1833"/>
                  </a:lnTo>
                  <a:lnTo>
                    <a:pt x="822" y="1829"/>
                  </a:lnTo>
                  <a:lnTo>
                    <a:pt x="777" y="1824"/>
                  </a:lnTo>
                  <a:lnTo>
                    <a:pt x="732" y="1815"/>
                  </a:lnTo>
                  <a:lnTo>
                    <a:pt x="688" y="1805"/>
                  </a:lnTo>
                  <a:lnTo>
                    <a:pt x="644" y="1792"/>
                  </a:lnTo>
                  <a:lnTo>
                    <a:pt x="601" y="1779"/>
                  </a:lnTo>
                  <a:lnTo>
                    <a:pt x="560" y="1761"/>
                  </a:lnTo>
                  <a:lnTo>
                    <a:pt x="519" y="1744"/>
                  </a:lnTo>
                  <a:lnTo>
                    <a:pt x="480" y="1724"/>
                  </a:lnTo>
                  <a:lnTo>
                    <a:pt x="441" y="1701"/>
                  </a:lnTo>
                  <a:lnTo>
                    <a:pt x="405" y="1677"/>
                  </a:lnTo>
                  <a:lnTo>
                    <a:pt x="368" y="1652"/>
                  </a:lnTo>
                  <a:lnTo>
                    <a:pt x="333" y="1625"/>
                  </a:lnTo>
                  <a:lnTo>
                    <a:pt x="301" y="1596"/>
                  </a:lnTo>
                  <a:lnTo>
                    <a:pt x="268" y="1566"/>
                  </a:lnTo>
                  <a:lnTo>
                    <a:pt x="238" y="1533"/>
                  </a:lnTo>
                  <a:lnTo>
                    <a:pt x="209" y="1500"/>
                  </a:lnTo>
                  <a:lnTo>
                    <a:pt x="182" y="1465"/>
                  </a:lnTo>
                  <a:lnTo>
                    <a:pt x="157" y="1429"/>
                  </a:lnTo>
                  <a:lnTo>
                    <a:pt x="133" y="1393"/>
                  </a:lnTo>
                  <a:lnTo>
                    <a:pt x="110" y="1354"/>
                  </a:lnTo>
                  <a:lnTo>
                    <a:pt x="90" y="1315"/>
                  </a:lnTo>
                  <a:lnTo>
                    <a:pt x="73" y="1274"/>
                  </a:lnTo>
                  <a:lnTo>
                    <a:pt x="55" y="1232"/>
                  </a:lnTo>
                  <a:lnTo>
                    <a:pt x="42" y="1190"/>
                  </a:lnTo>
                  <a:lnTo>
                    <a:pt x="29" y="1146"/>
                  </a:lnTo>
                  <a:lnTo>
                    <a:pt x="19" y="1102"/>
                  </a:lnTo>
                  <a:lnTo>
                    <a:pt x="10" y="1057"/>
                  </a:lnTo>
                  <a:lnTo>
                    <a:pt x="5" y="1012"/>
                  </a:lnTo>
                  <a:lnTo>
                    <a:pt x="1" y="965"/>
                  </a:lnTo>
                  <a:lnTo>
                    <a:pt x="0" y="918"/>
                  </a:lnTo>
                  <a:lnTo>
                    <a:pt x="1" y="870"/>
                  </a:lnTo>
                  <a:lnTo>
                    <a:pt x="5" y="824"/>
                  </a:lnTo>
                  <a:lnTo>
                    <a:pt x="10" y="779"/>
                  </a:lnTo>
                  <a:lnTo>
                    <a:pt x="19" y="733"/>
                  </a:lnTo>
                  <a:lnTo>
                    <a:pt x="29" y="688"/>
                  </a:lnTo>
                  <a:lnTo>
                    <a:pt x="42" y="646"/>
                  </a:lnTo>
                  <a:lnTo>
                    <a:pt x="55" y="603"/>
                  </a:lnTo>
                  <a:lnTo>
                    <a:pt x="73" y="562"/>
                  </a:lnTo>
                  <a:lnTo>
                    <a:pt x="90" y="520"/>
                  </a:lnTo>
                  <a:lnTo>
                    <a:pt x="110" y="482"/>
                  </a:lnTo>
                  <a:lnTo>
                    <a:pt x="133" y="443"/>
                  </a:lnTo>
                  <a:lnTo>
                    <a:pt x="157" y="405"/>
                  </a:lnTo>
                  <a:lnTo>
                    <a:pt x="182" y="370"/>
                  </a:lnTo>
                  <a:lnTo>
                    <a:pt x="209" y="335"/>
                  </a:lnTo>
                  <a:lnTo>
                    <a:pt x="238" y="301"/>
                  </a:lnTo>
                  <a:lnTo>
                    <a:pt x="268" y="270"/>
                  </a:lnTo>
                  <a:lnTo>
                    <a:pt x="301" y="240"/>
                  </a:lnTo>
                  <a:lnTo>
                    <a:pt x="333" y="211"/>
                  </a:lnTo>
                  <a:lnTo>
                    <a:pt x="368" y="183"/>
                  </a:lnTo>
                  <a:lnTo>
                    <a:pt x="405" y="157"/>
                  </a:lnTo>
                  <a:lnTo>
                    <a:pt x="441" y="133"/>
                  </a:lnTo>
                  <a:lnTo>
                    <a:pt x="480" y="112"/>
                  </a:lnTo>
                  <a:lnTo>
                    <a:pt x="519" y="91"/>
                  </a:lnTo>
                  <a:lnTo>
                    <a:pt x="560" y="73"/>
                  </a:lnTo>
                  <a:lnTo>
                    <a:pt x="601" y="57"/>
                  </a:lnTo>
                  <a:lnTo>
                    <a:pt x="644" y="42"/>
                  </a:lnTo>
                  <a:lnTo>
                    <a:pt x="688" y="29"/>
                  </a:lnTo>
                  <a:lnTo>
                    <a:pt x="732" y="19"/>
                  </a:lnTo>
                  <a:lnTo>
                    <a:pt x="777" y="10"/>
                  </a:lnTo>
                  <a:lnTo>
                    <a:pt x="822" y="5"/>
                  </a:lnTo>
                  <a:lnTo>
                    <a:pt x="868" y="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C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20" name="Freeform 184"/>
            <p:cNvSpPr>
              <a:spLocks/>
            </p:cNvSpPr>
            <p:nvPr/>
          </p:nvSpPr>
          <p:spPr bwMode="auto">
            <a:xfrm>
              <a:off x="356" y="2444"/>
              <a:ext cx="448" cy="450"/>
            </a:xfrm>
            <a:custGeom>
              <a:avLst/>
              <a:gdLst>
                <a:gd name="T0" fmla="*/ 1 w 1793"/>
                <a:gd name="T1" fmla="*/ 0 h 1798"/>
                <a:gd name="T2" fmla="*/ 1 w 1793"/>
                <a:gd name="T3" fmla="*/ 0 h 1798"/>
                <a:gd name="T4" fmla="*/ 1 w 1793"/>
                <a:gd name="T5" fmla="*/ 0 h 1798"/>
                <a:gd name="T6" fmla="*/ 1 w 1793"/>
                <a:gd name="T7" fmla="*/ 0 h 1798"/>
                <a:gd name="T8" fmla="*/ 1 w 1793"/>
                <a:gd name="T9" fmla="*/ 0 h 1798"/>
                <a:gd name="T10" fmla="*/ 1 w 1793"/>
                <a:gd name="T11" fmla="*/ 0 h 1798"/>
                <a:gd name="T12" fmla="*/ 1 w 1793"/>
                <a:gd name="T13" fmla="*/ 1 h 1798"/>
                <a:gd name="T14" fmla="*/ 1 w 1793"/>
                <a:gd name="T15" fmla="*/ 1 h 1798"/>
                <a:gd name="T16" fmla="*/ 2 w 1793"/>
                <a:gd name="T17" fmla="*/ 1 h 1798"/>
                <a:gd name="T18" fmla="*/ 2 w 1793"/>
                <a:gd name="T19" fmla="*/ 1 h 1798"/>
                <a:gd name="T20" fmla="*/ 2 w 1793"/>
                <a:gd name="T21" fmla="*/ 1 h 1798"/>
                <a:gd name="T22" fmla="*/ 2 w 1793"/>
                <a:gd name="T23" fmla="*/ 1 h 1798"/>
                <a:gd name="T24" fmla="*/ 2 w 1793"/>
                <a:gd name="T25" fmla="*/ 1 h 1798"/>
                <a:gd name="T26" fmla="*/ 1 w 1793"/>
                <a:gd name="T27" fmla="*/ 1 h 1798"/>
                <a:gd name="T28" fmla="*/ 1 w 1793"/>
                <a:gd name="T29" fmla="*/ 2 h 1798"/>
                <a:gd name="T30" fmla="*/ 1 w 1793"/>
                <a:gd name="T31" fmla="*/ 2 h 1798"/>
                <a:gd name="T32" fmla="*/ 1 w 1793"/>
                <a:gd name="T33" fmla="*/ 2 h 1798"/>
                <a:gd name="T34" fmla="*/ 1 w 1793"/>
                <a:gd name="T35" fmla="*/ 2 h 1798"/>
                <a:gd name="T36" fmla="*/ 1 w 1793"/>
                <a:gd name="T37" fmla="*/ 2 h 1798"/>
                <a:gd name="T38" fmla="*/ 1 w 1793"/>
                <a:gd name="T39" fmla="*/ 2 h 1798"/>
                <a:gd name="T40" fmla="*/ 1 w 1793"/>
                <a:gd name="T41" fmla="*/ 2 h 1798"/>
                <a:gd name="T42" fmla="*/ 1 w 1793"/>
                <a:gd name="T43" fmla="*/ 2 h 1798"/>
                <a:gd name="T44" fmla="*/ 1 w 1793"/>
                <a:gd name="T45" fmla="*/ 2 h 1798"/>
                <a:gd name="T46" fmla="*/ 0 w 1793"/>
                <a:gd name="T47" fmla="*/ 2 h 1798"/>
                <a:gd name="T48" fmla="*/ 0 w 1793"/>
                <a:gd name="T49" fmla="*/ 2 h 1798"/>
                <a:gd name="T50" fmla="*/ 0 w 1793"/>
                <a:gd name="T51" fmla="*/ 2 h 1798"/>
                <a:gd name="T52" fmla="*/ 0 w 1793"/>
                <a:gd name="T53" fmla="*/ 2 h 1798"/>
                <a:gd name="T54" fmla="*/ 0 w 1793"/>
                <a:gd name="T55" fmla="*/ 2 h 1798"/>
                <a:gd name="T56" fmla="*/ 0 w 1793"/>
                <a:gd name="T57" fmla="*/ 1 h 1798"/>
                <a:gd name="T58" fmla="*/ 0 w 1793"/>
                <a:gd name="T59" fmla="*/ 1 h 1798"/>
                <a:gd name="T60" fmla="*/ 0 w 1793"/>
                <a:gd name="T61" fmla="*/ 1 h 1798"/>
                <a:gd name="T62" fmla="*/ 0 w 1793"/>
                <a:gd name="T63" fmla="*/ 1 h 1798"/>
                <a:gd name="T64" fmla="*/ 0 w 1793"/>
                <a:gd name="T65" fmla="*/ 1 h 1798"/>
                <a:gd name="T66" fmla="*/ 0 w 1793"/>
                <a:gd name="T67" fmla="*/ 1 h 1798"/>
                <a:gd name="T68" fmla="*/ 0 w 1793"/>
                <a:gd name="T69" fmla="*/ 1 h 1798"/>
                <a:gd name="T70" fmla="*/ 0 w 1793"/>
                <a:gd name="T71" fmla="*/ 1 h 1798"/>
                <a:gd name="T72" fmla="*/ 0 w 1793"/>
                <a:gd name="T73" fmla="*/ 0 h 1798"/>
                <a:gd name="T74" fmla="*/ 0 w 1793"/>
                <a:gd name="T75" fmla="*/ 0 h 1798"/>
                <a:gd name="T76" fmla="*/ 0 w 1793"/>
                <a:gd name="T77" fmla="*/ 0 h 1798"/>
                <a:gd name="T78" fmla="*/ 0 w 1793"/>
                <a:gd name="T79" fmla="*/ 0 h 1798"/>
                <a:gd name="T80" fmla="*/ 0 w 1793"/>
                <a:gd name="T81" fmla="*/ 0 h 1798"/>
                <a:gd name="T82" fmla="*/ 1 w 1793"/>
                <a:gd name="T83" fmla="*/ 0 h 1798"/>
                <a:gd name="T84" fmla="*/ 1 w 1793"/>
                <a:gd name="T85" fmla="*/ 0 h 1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3"/>
                <a:gd name="T130" fmla="*/ 0 h 1798"/>
                <a:gd name="T131" fmla="*/ 1793 w 1793"/>
                <a:gd name="T132" fmla="*/ 1798 h 17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3" h="1798">
                  <a:moveTo>
                    <a:pt x="898" y="0"/>
                  </a:moveTo>
                  <a:lnTo>
                    <a:pt x="945" y="1"/>
                  </a:lnTo>
                  <a:lnTo>
                    <a:pt x="990" y="5"/>
                  </a:lnTo>
                  <a:lnTo>
                    <a:pt x="1035" y="10"/>
                  </a:lnTo>
                  <a:lnTo>
                    <a:pt x="1079" y="19"/>
                  </a:lnTo>
                  <a:lnTo>
                    <a:pt x="1121" y="29"/>
                  </a:lnTo>
                  <a:lnTo>
                    <a:pt x="1164" y="40"/>
                  </a:lnTo>
                  <a:lnTo>
                    <a:pt x="1205" y="55"/>
                  </a:lnTo>
                  <a:lnTo>
                    <a:pt x="1246" y="70"/>
                  </a:lnTo>
                  <a:lnTo>
                    <a:pt x="1285" y="89"/>
                  </a:lnTo>
                  <a:lnTo>
                    <a:pt x="1324" y="109"/>
                  </a:lnTo>
                  <a:lnTo>
                    <a:pt x="1362" y="130"/>
                  </a:lnTo>
                  <a:lnTo>
                    <a:pt x="1398" y="154"/>
                  </a:lnTo>
                  <a:lnTo>
                    <a:pt x="1433" y="179"/>
                  </a:lnTo>
                  <a:lnTo>
                    <a:pt x="1467" y="205"/>
                  </a:lnTo>
                  <a:lnTo>
                    <a:pt x="1499" y="234"/>
                  </a:lnTo>
                  <a:lnTo>
                    <a:pt x="1531" y="263"/>
                  </a:lnTo>
                  <a:lnTo>
                    <a:pt x="1560" y="294"/>
                  </a:lnTo>
                  <a:lnTo>
                    <a:pt x="1588" y="327"/>
                  </a:lnTo>
                  <a:lnTo>
                    <a:pt x="1615" y="361"/>
                  </a:lnTo>
                  <a:lnTo>
                    <a:pt x="1640" y="397"/>
                  </a:lnTo>
                  <a:lnTo>
                    <a:pt x="1664" y="433"/>
                  </a:lnTo>
                  <a:lnTo>
                    <a:pt x="1685" y="471"/>
                  </a:lnTo>
                  <a:lnTo>
                    <a:pt x="1705" y="510"/>
                  </a:lnTo>
                  <a:lnTo>
                    <a:pt x="1722" y="549"/>
                  </a:lnTo>
                  <a:lnTo>
                    <a:pt x="1739" y="590"/>
                  </a:lnTo>
                  <a:lnTo>
                    <a:pt x="1752" y="632"/>
                  </a:lnTo>
                  <a:lnTo>
                    <a:pt x="1765" y="674"/>
                  </a:lnTo>
                  <a:lnTo>
                    <a:pt x="1774" y="718"/>
                  </a:lnTo>
                  <a:lnTo>
                    <a:pt x="1783" y="762"/>
                  </a:lnTo>
                  <a:lnTo>
                    <a:pt x="1788" y="807"/>
                  </a:lnTo>
                  <a:lnTo>
                    <a:pt x="1791" y="852"/>
                  </a:lnTo>
                  <a:lnTo>
                    <a:pt x="1793" y="898"/>
                  </a:lnTo>
                  <a:lnTo>
                    <a:pt x="1791" y="945"/>
                  </a:lnTo>
                  <a:lnTo>
                    <a:pt x="1788" y="990"/>
                  </a:lnTo>
                  <a:lnTo>
                    <a:pt x="1783" y="1035"/>
                  </a:lnTo>
                  <a:lnTo>
                    <a:pt x="1774" y="1079"/>
                  </a:lnTo>
                  <a:lnTo>
                    <a:pt x="1765" y="1123"/>
                  </a:lnTo>
                  <a:lnTo>
                    <a:pt x="1752" y="1165"/>
                  </a:lnTo>
                  <a:lnTo>
                    <a:pt x="1739" y="1207"/>
                  </a:lnTo>
                  <a:lnTo>
                    <a:pt x="1722" y="1248"/>
                  </a:lnTo>
                  <a:lnTo>
                    <a:pt x="1705" y="1288"/>
                  </a:lnTo>
                  <a:lnTo>
                    <a:pt x="1685" y="1327"/>
                  </a:lnTo>
                  <a:lnTo>
                    <a:pt x="1664" y="1365"/>
                  </a:lnTo>
                  <a:lnTo>
                    <a:pt x="1640" y="1401"/>
                  </a:lnTo>
                  <a:lnTo>
                    <a:pt x="1615" y="1436"/>
                  </a:lnTo>
                  <a:lnTo>
                    <a:pt x="1588" y="1470"/>
                  </a:lnTo>
                  <a:lnTo>
                    <a:pt x="1560" y="1502"/>
                  </a:lnTo>
                  <a:lnTo>
                    <a:pt x="1531" y="1534"/>
                  </a:lnTo>
                  <a:lnTo>
                    <a:pt x="1499" y="1564"/>
                  </a:lnTo>
                  <a:lnTo>
                    <a:pt x="1467" y="1593"/>
                  </a:lnTo>
                  <a:lnTo>
                    <a:pt x="1433" y="1619"/>
                  </a:lnTo>
                  <a:lnTo>
                    <a:pt x="1398" y="1644"/>
                  </a:lnTo>
                  <a:lnTo>
                    <a:pt x="1362" y="1668"/>
                  </a:lnTo>
                  <a:lnTo>
                    <a:pt x="1324" y="1689"/>
                  </a:lnTo>
                  <a:lnTo>
                    <a:pt x="1285" y="1709"/>
                  </a:lnTo>
                  <a:lnTo>
                    <a:pt x="1246" y="1727"/>
                  </a:lnTo>
                  <a:lnTo>
                    <a:pt x="1205" y="1743"/>
                  </a:lnTo>
                  <a:lnTo>
                    <a:pt x="1164" y="1758"/>
                  </a:lnTo>
                  <a:lnTo>
                    <a:pt x="1121" y="1769"/>
                  </a:lnTo>
                  <a:lnTo>
                    <a:pt x="1079" y="1779"/>
                  </a:lnTo>
                  <a:lnTo>
                    <a:pt x="1035" y="1788"/>
                  </a:lnTo>
                  <a:lnTo>
                    <a:pt x="990" y="1793"/>
                  </a:lnTo>
                  <a:lnTo>
                    <a:pt x="945" y="1797"/>
                  </a:lnTo>
                  <a:lnTo>
                    <a:pt x="898" y="1798"/>
                  </a:lnTo>
                  <a:lnTo>
                    <a:pt x="852" y="1797"/>
                  </a:lnTo>
                  <a:lnTo>
                    <a:pt x="807" y="1793"/>
                  </a:lnTo>
                  <a:lnTo>
                    <a:pt x="762" y="1788"/>
                  </a:lnTo>
                  <a:lnTo>
                    <a:pt x="718" y="1779"/>
                  </a:lnTo>
                  <a:lnTo>
                    <a:pt x="674" y="1769"/>
                  </a:lnTo>
                  <a:lnTo>
                    <a:pt x="631" y="1758"/>
                  </a:lnTo>
                  <a:lnTo>
                    <a:pt x="590" y="1743"/>
                  </a:lnTo>
                  <a:lnTo>
                    <a:pt x="549" y="1727"/>
                  </a:lnTo>
                  <a:lnTo>
                    <a:pt x="510" y="1709"/>
                  </a:lnTo>
                  <a:lnTo>
                    <a:pt x="471" y="1689"/>
                  </a:lnTo>
                  <a:lnTo>
                    <a:pt x="434" y="1668"/>
                  </a:lnTo>
                  <a:lnTo>
                    <a:pt x="397" y="1644"/>
                  </a:lnTo>
                  <a:lnTo>
                    <a:pt x="361" y="1619"/>
                  </a:lnTo>
                  <a:lnTo>
                    <a:pt x="327" y="1593"/>
                  </a:lnTo>
                  <a:lnTo>
                    <a:pt x="295" y="1564"/>
                  </a:lnTo>
                  <a:lnTo>
                    <a:pt x="263" y="1534"/>
                  </a:lnTo>
                  <a:lnTo>
                    <a:pt x="234" y="1502"/>
                  </a:lnTo>
                  <a:lnTo>
                    <a:pt x="206" y="1470"/>
                  </a:lnTo>
                  <a:lnTo>
                    <a:pt x="179" y="1436"/>
                  </a:lnTo>
                  <a:lnTo>
                    <a:pt x="154" y="1401"/>
                  </a:lnTo>
                  <a:lnTo>
                    <a:pt x="130" y="1365"/>
                  </a:lnTo>
                  <a:lnTo>
                    <a:pt x="109" y="1327"/>
                  </a:lnTo>
                  <a:lnTo>
                    <a:pt x="89" y="1288"/>
                  </a:lnTo>
                  <a:lnTo>
                    <a:pt x="70" y="1248"/>
                  </a:lnTo>
                  <a:lnTo>
                    <a:pt x="55" y="1207"/>
                  </a:lnTo>
                  <a:lnTo>
                    <a:pt x="40" y="1165"/>
                  </a:lnTo>
                  <a:lnTo>
                    <a:pt x="29" y="1123"/>
                  </a:lnTo>
                  <a:lnTo>
                    <a:pt x="19" y="1079"/>
                  </a:lnTo>
                  <a:lnTo>
                    <a:pt x="10" y="1035"/>
                  </a:lnTo>
                  <a:lnTo>
                    <a:pt x="5" y="990"/>
                  </a:lnTo>
                  <a:lnTo>
                    <a:pt x="1" y="945"/>
                  </a:lnTo>
                  <a:lnTo>
                    <a:pt x="0" y="898"/>
                  </a:lnTo>
                  <a:lnTo>
                    <a:pt x="1" y="852"/>
                  </a:lnTo>
                  <a:lnTo>
                    <a:pt x="5" y="807"/>
                  </a:lnTo>
                  <a:lnTo>
                    <a:pt x="10" y="762"/>
                  </a:lnTo>
                  <a:lnTo>
                    <a:pt x="19" y="718"/>
                  </a:lnTo>
                  <a:lnTo>
                    <a:pt x="29" y="674"/>
                  </a:lnTo>
                  <a:lnTo>
                    <a:pt x="40" y="632"/>
                  </a:lnTo>
                  <a:lnTo>
                    <a:pt x="55" y="590"/>
                  </a:lnTo>
                  <a:lnTo>
                    <a:pt x="70" y="549"/>
                  </a:lnTo>
                  <a:lnTo>
                    <a:pt x="89" y="510"/>
                  </a:lnTo>
                  <a:lnTo>
                    <a:pt x="109" y="471"/>
                  </a:lnTo>
                  <a:lnTo>
                    <a:pt x="130" y="433"/>
                  </a:lnTo>
                  <a:lnTo>
                    <a:pt x="154" y="397"/>
                  </a:lnTo>
                  <a:lnTo>
                    <a:pt x="179" y="361"/>
                  </a:lnTo>
                  <a:lnTo>
                    <a:pt x="206" y="327"/>
                  </a:lnTo>
                  <a:lnTo>
                    <a:pt x="234" y="294"/>
                  </a:lnTo>
                  <a:lnTo>
                    <a:pt x="263" y="263"/>
                  </a:lnTo>
                  <a:lnTo>
                    <a:pt x="295" y="234"/>
                  </a:lnTo>
                  <a:lnTo>
                    <a:pt x="327" y="205"/>
                  </a:lnTo>
                  <a:lnTo>
                    <a:pt x="361" y="179"/>
                  </a:lnTo>
                  <a:lnTo>
                    <a:pt x="397" y="154"/>
                  </a:lnTo>
                  <a:lnTo>
                    <a:pt x="434" y="130"/>
                  </a:lnTo>
                  <a:lnTo>
                    <a:pt x="471" y="109"/>
                  </a:lnTo>
                  <a:lnTo>
                    <a:pt x="510" y="89"/>
                  </a:lnTo>
                  <a:lnTo>
                    <a:pt x="549" y="70"/>
                  </a:lnTo>
                  <a:lnTo>
                    <a:pt x="590" y="55"/>
                  </a:lnTo>
                  <a:lnTo>
                    <a:pt x="631" y="40"/>
                  </a:lnTo>
                  <a:lnTo>
                    <a:pt x="674" y="29"/>
                  </a:lnTo>
                  <a:lnTo>
                    <a:pt x="718" y="19"/>
                  </a:lnTo>
                  <a:lnTo>
                    <a:pt x="762" y="10"/>
                  </a:lnTo>
                  <a:lnTo>
                    <a:pt x="807" y="5"/>
                  </a:lnTo>
                  <a:lnTo>
                    <a:pt x="852" y="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35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21" name="Freeform 185"/>
            <p:cNvSpPr>
              <a:spLocks/>
            </p:cNvSpPr>
            <p:nvPr/>
          </p:nvSpPr>
          <p:spPr bwMode="auto">
            <a:xfrm>
              <a:off x="358" y="2447"/>
              <a:ext cx="439" cy="441"/>
            </a:xfrm>
            <a:custGeom>
              <a:avLst/>
              <a:gdLst>
                <a:gd name="T0" fmla="*/ 1 w 1757"/>
                <a:gd name="T1" fmla="*/ 0 h 1762"/>
                <a:gd name="T2" fmla="*/ 1 w 1757"/>
                <a:gd name="T3" fmla="*/ 0 h 1762"/>
                <a:gd name="T4" fmla="*/ 1 w 1757"/>
                <a:gd name="T5" fmla="*/ 0 h 1762"/>
                <a:gd name="T6" fmla="*/ 1 w 1757"/>
                <a:gd name="T7" fmla="*/ 0 h 1762"/>
                <a:gd name="T8" fmla="*/ 1 w 1757"/>
                <a:gd name="T9" fmla="*/ 0 h 1762"/>
                <a:gd name="T10" fmla="*/ 1 w 1757"/>
                <a:gd name="T11" fmla="*/ 0 h 1762"/>
                <a:gd name="T12" fmla="*/ 1 w 1757"/>
                <a:gd name="T13" fmla="*/ 1 h 1762"/>
                <a:gd name="T14" fmla="*/ 1 w 1757"/>
                <a:gd name="T15" fmla="*/ 1 h 1762"/>
                <a:gd name="T16" fmla="*/ 2 w 1757"/>
                <a:gd name="T17" fmla="*/ 1 h 1762"/>
                <a:gd name="T18" fmla="*/ 2 w 1757"/>
                <a:gd name="T19" fmla="*/ 1 h 1762"/>
                <a:gd name="T20" fmla="*/ 2 w 1757"/>
                <a:gd name="T21" fmla="*/ 1 h 1762"/>
                <a:gd name="T22" fmla="*/ 2 w 1757"/>
                <a:gd name="T23" fmla="*/ 1 h 1762"/>
                <a:gd name="T24" fmla="*/ 2 w 1757"/>
                <a:gd name="T25" fmla="*/ 1 h 1762"/>
                <a:gd name="T26" fmla="*/ 1 w 1757"/>
                <a:gd name="T27" fmla="*/ 1 h 1762"/>
                <a:gd name="T28" fmla="*/ 1 w 1757"/>
                <a:gd name="T29" fmla="*/ 2 h 1762"/>
                <a:gd name="T30" fmla="*/ 1 w 1757"/>
                <a:gd name="T31" fmla="*/ 2 h 1762"/>
                <a:gd name="T32" fmla="*/ 1 w 1757"/>
                <a:gd name="T33" fmla="*/ 2 h 1762"/>
                <a:gd name="T34" fmla="*/ 1 w 1757"/>
                <a:gd name="T35" fmla="*/ 2 h 1762"/>
                <a:gd name="T36" fmla="*/ 1 w 1757"/>
                <a:gd name="T37" fmla="*/ 2 h 1762"/>
                <a:gd name="T38" fmla="*/ 1 w 1757"/>
                <a:gd name="T39" fmla="*/ 2 h 1762"/>
                <a:gd name="T40" fmla="*/ 1 w 1757"/>
                <a:gd name="T41" fmla="*/ 2 h 1762"/>
                <a:gd name="T42" fmla="*/ 1 w 1757"/>
                <a:gd name="T43" fmla="*/ 2 h 1762"/>
                <a:gd name="T44" fmla="*/ 1 w 1757"/>
                <a:gd name="T45" fmla="*/ 2 h 1762"/>
                <a:gd name="T46" fmla="*/ 0 w 1757"/>
                <a:gd name="T47" fmla="*/ 2 h 1762"/>
                <a:gd name="T48" fmla="*/ 0 w 1757"/>
                <a:gd name="T49" fmla="*/ 2 h 1762"/>
                <a:gd name="T50" fmla="*/ 0 w 1757"/>
                <a:gd name="T51" fmla="*/ 2 h 1762"/>
                <a:gd name="T52" fmla="*/ 0 w 1757"/>
                <a:gd name="T53" fmla="*/ 2 h 1762"/>
                <a:gd name="T54" fmla="*/ 0 w 1757"/>
                <a:gd name="T55" fmla="*/ 2 h 1762"/>
                <a:gd name="T56" fmla="*/ 0 w 1757"/>
                <a:gd name="T57" fmla="*/ 1 h 1762"/>
                <a:gd name="T58" fmla="*/ 0 w 1757"/>
                <a:gd name="T59" fmla="*/ 1 h 1762"/>
                <a:gd name="T60" fmla="*/ 0 w 1757"/>
                <a:gd name="T61" fmla="*/ 1 h 1762"/>
                <a:gd name="T62" fmla="*/ 0 w 1757"/>
                <a:gd name="T63" fmla="*/ 1 h 1762"/>
                <a:gd name="T64" fmla="*/ 0 w 1757"/>
                <a:gd name="T65" fmla="*/ 1 h 1762"/>
                <a:gd name="T66" fmla="*/ 0 w 1757"/>
                <a:gd name="T67" fmla="*/ 1 h 1762"/>
                <a:gd name="T68" fmla="*/ 0 w 1757"/>
                <a:gd name="T69" fmla="*/ 1 h 1762"/>
                <a:gd name="T70" fmla="*/ 0 w 1757"/>
                <a:gd name="T71" fmla="*/ 1 h 1762"/>
                <a:gd name="T72" fmla="*/ 0 w 1757"/>
                <a:gd name="T73" fmla="*/ 0 h 1762"/>
                <a:gd name="T74" fmla="*/ 0 w 1757"/>
                <a:gd name="T75" fmla="*/ 0 h 1762"/>
                <a:gd name="T76" fmla="*/ 0 w 1757"/>
                <a:gd name="T77" fmla="*/ 0 h 1762"/>
                <a:gd name="T78" fmla="*/ 0 w 1757"/>
                <a:gd name="T79" fmla="*/ 0 h 1762"/>
                <a:gd name="T80" fmla="*/ 0 w 1757"/>
                <a:gd name="T81" fmla="*/ 0 h 1762"/>
                <a:gd name="T82" fmla="*/ 1 w 1757"/>
                <a:gd name="T83" fmla="*/ 0 h 1762"/>
                <a:gd name="T84" fmla="*/ 1 w 1757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7"/>
                <a:gd name="T130" fmla="*/ 0 h 1762"/>
                <a:gd name="T131" fmla="*/ 1757 w 1757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7" h="1762">
                  <a:moveTo>
                    <a:pt x="879" y="0"/>
                  </a:moveTo>
                  <a:lnTo>
                    <a:pt x="925" y="1"/>
                  </a:lnTo>
                  <a:lnTo>
                    <a:pt x="970" y="5"/>
                  </a:lnTo>
                  <a:lnTo>
                    <a:pt x="1014" y="10"/>
                  </a:lnTo>
                  <a:lnTo>
                    <a:pt x="1056" y="18"/>
                  </a:lnTo>
                  <a:lnTo>
                    <a:pt x="1099" y="28"/>
                  </a:lnTo>
                  <a:lnTo>
                    <a:pt x="1140" y="40"/>
                  </a:lnTo>
                  <a:lnTo>
                    <a:pt x="1181" y="54"/>
                  </a:lnTo>
                  <a:lnTo>
                    <a:pt x="1221" y="69"/>
                  </a:lnTo>
                  <a:lnTo>
                    <a:pt x="1260" y="88"/>
                  </a:lnTo>
                  <a:lnTo>
                    <a:pt x="1298" y="107"/>
                  </a:lnTo>
                  <a:lnTo>
                    <a:pt x="1334" y="128"/>
                  </a:lnTo>
                  <a:lnTo>
                    <a:pt x="1370" y="151"/>
                  </a:lnTo>
                  <a:lnTo>
                    <a:pt x="1404" y="176"/>
                  </a:lnTo>
                  <a:lnTo>
                    <a:pt x="1438" y="202"/>
                  </a:lnTo>
                  <a:lnTo>
                    <a:pt x="1469" y="229"/>
                  </a:lnTo>
                  <a:lnTo>
                    <a:pt x="1501" y="258"/>
                  </a:lnTo>
                  <a:lnTo>
                    <a:pt x="1530" y="290"/>
                  </a:lnTo>
                  <a:lnTo>
                    <a:pt x="1557" y="322"/>
                  </a:lnTo>
                  <a:lnTo>
                    <a:pt x="1583" y="355"/>
                  </a:lnTo>
                  <a:lnTo>
                    <a:pt x="1607" y="390"/>
                  </a:lnTo>
                  <a:lnTo>
                    <a:pt x="1630" y="425"/>
                  </a:lnTo>
                  <a:lnTo>
                    <a:pt x="1651" y="463"/>
                  </a:lnTo>
                  <a:lnTo>
                    <a:pt x="1671" y="500"/>
                  </a:lnTo>
                  <a:lnTo>
                    <a:pt x="1689" y="539"/>
                  </a:lnTo>
                  <a:lnTo>
                    <a:pt x="1704" y="579"/>
                  </a:lnTo>
                  <a:lnTo>
                    <a:pt x="1717" y="621"/>
                  </a:lnTo>
                  <a:lnTo>
                    <a:pt x="1730" y="662"/>
                  </a:lnTo>
                  <a:lnTo>
                    <a:pt x="1740" y="704"/>
                  </a:lnTo>
                  <a:lnTo>
                    <a:pt x="1747" y="748"/>
                  </a:lnTo>
                  <a:lnTo>
                    <a:pt x="1752" y="792"/>
                  </a:lnTo>
                  <a:lnTo>
                    <a:pt x="1756" y="837"/>
                  </a:lnTo>
                  <a:lnTo>
                    <a:pt x="1757" y="882"/>
                  </a:lnTo>
                  <a:lnTo>
                    <a:pt x="1756" y="928"/>
                  </a:lnTo>
                  <a:lnTo>
                    <a:pt x="1752" y="973"/>
                  </a:lnTo>
                  <a:lnTo>
                    <a:pt x="1747" y="1017"/>
                  </a:lnTo>
                  <a:lnTo>
                    <a:pt x="1740" y="1059"/>
                  </a:lnTo>
                  <a:lnTo>
                    <a:pt x="1730" y="1102"/>
                  </a:lnTo>
                  <a:lnTo>
                    <a:pt x="1717" y="1143"/>
                  </a:lnTo>
                  <a:lnTo>
                    <a:pt x="1704" y="1184"/>
                  </a:lnTo>
                  <a:lnTo>
                    <a:pt x="1689" y="1225"/>
                  </a:lnTo>
                  <a:lnTo>
                    <a:pt x="1671" y="1263"/>
                  </a:lnTo>
                  <a:lnTo>
                    <a:pt x="1651" y="1301"/>
                  </a:lnTo>
                  <a:lnTo>
                    <a:pt x="1630" y="1339"/>
                  </a:lnTo>
                  <a:lnTo>
                    <a:pt x="1607" y="1374"/>
                  </a:lnTo>
                  <a:lnTo>
                    <a:pt x="1583" y="1409"/>
                  </a:lnTo>
                  <a:lnTo>
                    <a:pt x="1557" y="1441"/>
                  </a:lnTo>
                  <a:lnTo>
                    <a:pt x="1530" y="1474"/>
                  </a:lnTo>
                  <a:lnTo>
                    <a:pt x="1501" y="1504"/>
                  </a:lnTo>
                  <a:lnTo>
                    <a:pt x="1469" y="1533"/>
                  </a:lnTo>
                  <a:lnTo>
                    <a:pt x="1438" y="1560"/>
                  </a:lnTo>
                  <a:lnTo>
                    <a:pt x="1404" y="1587"/>
                  </a:lnTo>
                  <a:lnTo>
                    <a:pt x="1370" y="1612"/>
                  </a:lnTo>
                  <a:lnTo>
                    <a:pt x="1334" y="1634"/>
                  </a:lnTo>
                  <a:lnTo>
                    <a:pt x="1298" y="1656"/>
                  </a:lnTo>
                  <a:lnTo>
                    <a:pt x="1260" y="1676"/>
                  </a:lnTo>
                  <a:lnTo>
                    <a:pt x="1221" y="1693"/>
                  </a:lnTo>
                  <a:lnTo>
                    <a:pt x="1181" y="1708"/>
                  </a:lnTo>
                  <a:lnTo>
                    <a:pt x="1140" y="1722"/>
                  </a:lnTo>
                  <a:lnTo>
                    <a:pt x="1099" y="1735"/>
                  </a:lnTo>
                  <a:lnTo>
                    <a:pt x="1056" y="1745"/>
                  </a:lnTo>
                  <a:lnTo>
                    <a:pt x="1014" y="1752"/>
                  </a:lnTo>
                  <a:lnTo>
                    <a:pt x="970" y="1757"/>
                  </a:lnTo>
                  <a:lnTo>
                    <a:pt x="925" y="1761"/>
                  </a:lnTo>
                  <a:lnTo>
                    <a:pt x="879" y="1762"/>
                  </a:lnTo>
                  <a:lnTo>
                    <a:pt x="834" y="1761"/>
                  </a:lnTo>
                  <a:lnTo>
                    <a:pt x="789" y="1757"/>
                  </a:lnTo>
                  <a:lnTo>
                    <a:pt x="745" y="1752"/>
                  </a:lnTo>
                  <a:lnTo>
                    <a:pt x="703" y="1745"/>
                  </a:lnTo>
                  <a:lnTo>
                    <a:pt x="660" y="1735"/>
                  </a:lnTo>
                  <a:lnTo>
                    <a:pt x="619" y="1722"/>
                  </a:lnTo>
                  <a:lnTo>
                    <a:pt x="578" y="1708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4"/>
                  </a:lnTo>
                  <a:lnTo>
                    <a:pt x="389" y="1612"/>
                  </a:lnTo>
                  <a:lnTo>
                    <a:pt x="353" y="1587"/>
                  </a:lnTo>
                  <a:lnTo>
                    <a:pt x="321" y="1560"/>
                  </a:lnTo>
                  <a:lnTo>
                    <a:pt x="288" y="1533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1"/>
                  </a:lnTo>
                  <a:lnTo>
                    <a:pt x="176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1"/>
                  </a:lnTo>
                  <a:lnTo>
                    <a:pt x="87" y="1263"/>
                  </a:lnTo>
                  <a:lnTo>
                    <a:pt x="69" y="1225"/>
                  </a:lnTo>
                  <a:lnTo>
                    <a:pt x="54" y="1184"/>
                  </a:lnTo>
                  <a:lnTo>
                    <a:pt x="40" y="1143"/>
                  </a:lnTo>
                  <a:lnTo>
                    <a:pt x="28" y="1102"/>
                  </a:lnTo>
                  <a:lnTo>
                    <a:pt x="18" y="1059"/>
                  </a:lnTo>
                  <a:lnTo>
                    <a:pt x="10" y="1017"/>
                  </a:lnTo>
                  <a:lnTo>
                    <a:pt x="5" y="973"/>
                  </a:lnTo>
                  <a:lnTo>
                    <a:pt x="1" y="928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5" y="792"/>
                  </a:lnTo>
                  <a:lnTo>
                    <a:pt x="10" y="748"/>
                  </a:lnTo>
                  <a:lnTo>
                    <a:pt x="18" y="704"/>
                  </a:lnTo>
                  <a:lnTo>
                    <a:pt x="28" y="662"/>
                  </a:lnTo>
                  <a:lnTo>
                    <a:pt x="40" y="621"/>
                  </a:lnTo>
                  <a:lnTo>
                    <a:pt x="54" y="579"/>
                  </a:lnTo>
                  <a:lnTo>
                    <a:pt x="69" y="539"/>
                  </a:lnTo>
                  <a:lnTo>
                    <a:pt x="87" y="500"/>
                  </a:lnTo>
                  <a:lnTo>
                    <a:pt x="107" y="463"/>
                  </a:lnTo>
                  <a:lnTo>
                    <a:pt x="128" y="425"/>
                  </a:lnTo>
                  <a:lnTo>
                    <a:pt x="151" y="390"/>
                  </a:lnTo>
                  <a:lnTo>
                    <a:pt x="176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3" y="176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8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0" y="28"/>
                  </a:lnTo>
                  <a:lnTo>
                    <a:pt x="703" y="18"/>
                  </a:lnTo>
                  <a:lnTo>
                    <a:pt x="745" y="10"/>
                  </a:lnTo>
                  <a:lnTo>
                    <a:pt x="789" y="5"/>
                  </a:lnTo>
                  <a:lnTo>
                    <a:pt x="834" y="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22" name="Freeform 186"/>
            <p:cNvSpPr>
              <a:spLocks/>
            </p:cNvSpPr>
            <p:nvPr/>
          </p:nvSpPr>
          <p:spPr bwMode="auto">
            <a:xfrm>
              <a:off x="360" y="2450"/>
              <a:ext cx="431" cy="432"/>
            </a:xfrm>
            <a:custGeom>
              <a:avLst/>
              <a:gdLst>
                <a:gd name="T0" fmla="*/ 1 w 1723"/>
                <a:gd name="T1" fmla="*/ 0 h 1728"/>
                <a:gd name="T2" fmla="*/ 1 w 1723"/>
                <a:gd name="T3" fmla="*/ 0 h 1728"/>
                <a:gd name="T4" fmla="*/ 1 w 1723"/>
                <a:gd name="T5" fmla="*/ 0 h 1728"/>
                <a:gd name="T6" fmla="*/ 1 w 1723"/>
                <a:gd name="T7" fmla="*/ 0 h 1728"/>
                <a:gd name="T8" fmla="*/ 2 w 1723"/>
                <a:gd name="T9" fmla="*/ 0 h 1728"/>
                <a:gd name="T10" fmla="*/ 2 w 1723"/>
                <a:gd name="T11" fmla="*/ 0 h 1728"/>
                <a:gd name="T12" fmla="*/ 2 w 1723"/>
                <a:gd name="T13" fmla="*/ 1 h 1728"/>
                <a:gd name="T14" fmla="*/ 2 w 1723"/>
                <a:gd name="T15" fmla="*/ 1 h 1728"/>
                <a:gd name="T16" fmla="*/ 2 w 1723"/>
                <a:gd name="T17" fmla="*/ 1 h 1728"/>
                <a:gd name="T18" fmla="*/ 2 w 1723"/>
                <a:gd name="T19" fmla="*/ 1 h 1728"/>
                <a:gd name="T20" fmla="*/ 2 w 1723"/>
                <a:gd name="T21" fmla="*/ 1 h 1728"/>
                <a:gd name="T22" fmla="*/ 2 w 1723"/>
                <a:gd name="T23" fmla="*/ 1 h 1728"/>
                <a:gd name="T24" fmla="*/ 2 w 1723"/>
                <a:gd name="T25" fmla="*/ 1 h 1728"/>
                <a:gd name="T26" fmla="*/ 2 w 1723"/>
                <a:gd name="T27" fmla="*/ 1 h 1728"/>
                <a:gd name="T28" fmla="*/ 2 w 1723"/>
                <a:gd name="T29" fmla="*/ 1 h 1728"/>
                <a:gd name="T30" fmla="*/ 2 w 1723"/>
                <a:gd name="T31" fmla="*/ 2 h 1728"/>
                <a:gd name="T32" fmla="*/ 2 w 1723"/>
                <a:gd name="T33" fmla="*/ 2 h 1728"/>
                <a:gd name="T34" fmla="*/ 1 w 1723"/>
                <a:gd name="T35" fmla="*/ 2 h 1728"/>
                <a:gd name="T36" fmla="*/ 1 w 1723"/>
                <a:gd name="T37" fmla="*/ 2 h 1728"/>
                <a:gd name="T38" fmla="*/ 1 w 1723"/>
                <a:gd name="T39" fmla="*/ 2 h 1728"/>
                <a:gd name="T40" fmla="*/ 1 w 1723"/>
                <a:gd name="T41" fmla="*/ 2 h 1728"/>
                <a:gd name="T42" fmla="*/ 1 w 1723"/>
                <a:gd name="T43" fmla="*/ 2 h 1728"/>
                <a:gd name="T44" fmla="*/ 1 w 1723"/>
                <a:gd name="T45" fmla="*/ 2 h 1728"/>
                <a:gd name="T46" fmla="*/ 1 w 1723"/>
                <a:gd name="T47" fmla="*/ 2 h 1728"/>
                <a:gd name="T48" fmla="*/ 1 w 1723"/>
                <a:gd name="T49" fmla="*/ 2 h 1728"/>
                <a:gd name="T50" fmla="*/ 1 w 1723"/>
                <a:gd name="T51" fmla="*/ 2 h 1728"/>
                <a:gd name="T52" fmla="*/ 0 w 1723"/>
                <a:gd name="T53" fmla="*/ 2 h 1728"/>
                <a:gd name="T54" fmla="*/ 0 w 1723"/>
                <a:gd name="T55" fmla="*/ 2 h 1728"/>
                <a:gd name="T56" fmla="*/ 0 w 1723"/>
                <a:gd name="T57" fmla="*/ 1 h 1728"/>
                <a:gd name="T58" fmla="*/ 0 w 1723"/>
                <a:gd name="T59" fmla="*/ 1 h 1728"/>
                <a:gd name="T60" fmla="*/ 0 w 1723"/>
                <a:gd name="T61" fmla="*/ 1 h 1728"/>
                <a:gd name="T62" fmla="*/ 0 w 1723"/>
                <a:gd name="T63" fmla="*/ 1 h 1728"/>
                <a:gd name="T64" fmla="*/ 0 w 1723"/>
                <a:gd name="T65" fmla="*/ 1 h 1728"/>
                <a:gd name="T66" fmla="*/ 0 w 1723"/>
                <a:gd name="T67" fmla="*/ 1 h 1728"/>
                <a:gd name="T68" fmla="*/ 0 w 1723"/>
                <a:gd name="T69" fmla="*/ 1 h 1728"/>
                <a:gd name="T70" fmla="*/ 0 w 1723"/>
                <a:gd name="T71" fmla="*/ 1 h 1728"/>
                <a:gd name="T72" fmla="*/ 0 w 1723"/>
                <a:gd name="T73" fmla="*/ 0 h 1728"/>
                <a:gd name="T74" fmla="*/ 0 w 1723"/>
                <a:gd name="T75" fmla="*/ 0 h 1728"/>
                <a:gd name="T76" fmla="*/ 1 w 1723"/>
                <a:gd name="T77" fmla="*/ 0 h 1728"/>
                <a:gd name="T78" fmla="*/ 1 w 1723"/>
                <a:gd name="T79" fmla="*/ 0 h 1728"/>
                <a:gd name="T80" fmla="*/ 1 w 1723"/>
                <a:gd name="T81" fmla="*/ 0 h 1728"/>
                <a:gd name="T82" fmla="*/ 1 w 1723"/>
                <a:gd name="T83" fmla="*/ 0 h 1728"/>
                <a:gd name="T84" fmla="*/ 1 w 1723"/>
                <a:gd name="T85" fmla="*/ 0 h 1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3"/>
                <a:gd name="T130" fmla="*/ 0 h 1728"/>
                <a:gd name="T131" fmla="*/ 1723 w 1723"/>
                <a:gd name="T132" fmla="*/ 1728 h 1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3" h="1728">
                  <a:moveTo>
                    <a:pt x="863" y="0"/>
                  </a:moveTo>
                  <a:lnTo>
                    <a:pt x="907" y="1"/>
                  </a:lnTo>
                  <a:lnTo>
                    <a:pt x="952" y="5"/>
                  </a:lnTo>
                  <a:lnTo>
                    <a:pt x="994" y="10"/>
                  </a:lnTo>
                  <a:lnTo>
                    <a:pt x="1037" y="17"/>
                  </a:lnTo>
                  <a:lnTo>
                    <a:pt x="1078" y="27"/>
                  </a:lnTo>
                  <a:lnTo>
                    <a:pt x="1120" y="39"/>
                  </a:lnTo>
                  <a:lnTo>
                    <a:pt x="1160" y="52"/>
                  </a:lnTo>
                  <a:lnTo>
                    <a:pt x="1199" y="67"/>
                  </a:lnTo>
                  <a:lnTo>
                    <a:pt x="1237" y="85"/>
                  </a:lnTo>
                  <a:lnTo>
                    <a:pt x="1274" y="104"/>
                  </a:lnTo>
                  <a:lnTo>
                    <a:pt x="1310" y="125"/>
                  </a:lnTo>
                  <a:lnTo>
                    <a:pt x="1345" y="148"/>
                  </a:lnTo>
                  <a:lnTo>
                    <a:pt x="1379" y="171"/>
                  </a:lnTo>
                  <a:lnTo>
                    <a:pt x="1412" y="198"/>
                  </a:lnTo>
                  <a:lnTo>
                    <a:pt x="1443" y="224"/>
                  </a:lnTo>
                  <a:lnTo>
                    <a:pt x="1472" y="253"/>
                  </a:lnTo>
                  <a:lnTo>
                    <a:pt x="1501" y="283"/>
                  </a:lnTo>
                  <a:lnTo>
                    <a:pt x="1528" y="314"/>
                  </a:lnTo>
                  <a:lnTo>
                    <a:pt x="1553" y="347"/>
                  </a:lnTo>
                  <a:lnTo>
                    <a:pt x="1577" y="381"/>
                  </a:lnTo>
                  <a:lnTo>
                    <a:pt x="1599" y="416"/>
                  </a:lnTo>
                  <a:lnTo>
                    <a:pt x="1619" y="452"/>
                  </a:lnTo>
                  <a:lnTo>
                    <a:pt x="1640" y="490"/>
                  </a:lnTo>
                  <a:lnTo>
                    <a:pt x="1656" y="527"/>
                  </a:lnTo>
                  <a:lnTo>
                    <a:pt x="1671" y="566"/>
                  </a:lnTo>
                  <a:lnTo>
                    <a:pt x="1685" y="606"/>
                  </a:lnTo>
                  <a:lnTo>
                    <a:pt x="1696" y="648"/>
                  </a:lnTo>
                  <a:lnTo>
                    <a:pt x="1706" y="689"/>
                  </a:lnTo>
                  <a:lnTo>
                    <a:pt x="1713" y="732"/>
                  </a:lnTo>
                  <a:lnTo>
                    <a:pt x="1718" y="775"/>
                  </a:lnTo>
                  <a:lnTo>
                    <a:pt x="1722" y="819"/>
                  </a:lnTo>
                  <a:lnTo>
                    <a:pt x="1723" y="863"/>
                  </a:lnTo>
                  <a:lnTo>
                    <a:pt x="1722" y="907"/>
                  </a:lnTo>
                  <a:lnTo>
                    <a:pt x="1718" y="951"/>
                  </a:lnTo>
                  <a:lnTo>
                    <a:pt x="1713" y="995"/>
                  </a:lnTo>
                  <a:lnTo>
                    <a:pt x="1706" y="1037"/>
                  </a:lnTo>
                  <a:lnTo>
                    <a:pt x="1696" y="1079"/>
                  </a:lnTo>
                  <a:lnTo>
                    <a:pt x="1685" y="1120"/>
                  </a:lnTo>
                  <a:lnTo>
                    <a:pt x="1671" y="1160"/>
                  </a:lnTo>
                  <a:lnTo>
                    <a:pt x="1656" y="1199"/>
                  </a:lnTo>
                  <a:lnTo>
                    <a:pt x="1640" y="1238"/>
                  </a:lnTo>
                  <a:lnTo>
                    <a:pt x="1619" y="1274"/>
                  </a:lnTo>
                  <a:lnTo>
                    <a:pt x="1599" y="1311"/>
                  </a:lnTo>
                  <a:lnTo>
                    <a:pt x="1577" y="1346"/>
                  </a:lnTo>
                  <a:lnTo>
                    <a:pt x="1553" y="1379"/>
                  </a:lnTo>
                  <a:lnTo>
                    <a:pt x="1528" y="1412"/>
                  </a:lnTo>
                  <a:lnTo>
                    <a:pt x="1501" y="1445"/>
                  </a:lnTo>
                  <a:lnTo>
                    <a:pt x="1472" y="1473"/>
                  </a:lnTo>
                  <a:lnTo>
                    <a:pt x="1443" y="1502"/>
                  </a:lnTo>
                  <a:lnTo>
                    <a:pt x="1412" y="1530"/>
                  </a:lnTo>
                  <a:lnTo>
                    <a:pt x="1379" y="1556"/>
                  </a:lnTo>
                  <a:lnTo>
                    <a:pt x="1345" y="1580"/>
                  </a:lnTo>
                  <a:lnTo>
                    <a:pt x="1310" y="1603"/>
                  </a:lnTo>
                  <a:lnTo>
                    <a:pt x="1274" y="1624"/>
                  </a:lnTo>
                  <a:lnTo>
                    <a:pt x="1237" y="1643"/>
                  </a:lnTo>
                  <a:lnTo>
                    <a:pt x="1199" y="1660"/>
                  </a:lnTo>
                  <a:lnTo>
                    <a:pt x="1160" y="1675"/>
                  </a:lnTo>
                  <a:lnTo>
                    <a:pt x="1120" y="1689"/>
                  </a:lnTo>
                  <a:lnTo>
                    <a:pt x="1078" y="1700"/>
                  </a:lnTo>
                  <a:lnTo>
                    <a:pt x="1037" y="1710"/>
                  </a:lnTo>
                  <a:lnTo>
                    <a:pt x="994" y="1718"/>
                  </a:lnTo>
                  <a:lnTo>
                    <a:pt x="952" y="1723"/>
                  </a:lnTo>
                  <a:lnTo>
                    <a:pt x="907" y="1727"/>
                  </a:lnTo>
                  <a:lnTo>
                    <a:pt x="863" y="1728"/>
                  </a:lnTo>
                  <a:lnTo>
                    <a:pt x="819" y="1727"/>
                  </a:lnTo>
                  <a:lnTo>
                    <a:pt x="775" y="1723"/>
                  </a:lnTo>
                  <a:lnTo>
                    <a:pt x="731" y="1718"/>
                  </a:lnTo>
                  <a:lnTo>
                    <a:pt x="690" y="1710"/>
                  </a:lnTo>
                  <a:lnTo>
                    <a:pt x="648" y="1700"/>
                  </a:lnTo>
                  <a:lnTo>
                    <a:pt x="607" y="1689"/>
                  </a:lnTo>
                  <a:lnTo>
                    <a:pt x="567" y="1675"/>
                  </a:lnTo>
                  <a:lnTo>
                    <a:pt x="527" y="1660"/>
                  </a:lnTo>
                  <a:lnTo>
                    <a:pt x="490" y="1643"/>
                  </a:lnTo>
                  <a:lnTo>
                    <a:pt x="452" y="1624"/>
                  </a:lnTo>
                  <a:lnTo>
                    <a:pt x="416" y="1603"/>
                  </a:lnTo>
                  <a:lnTo>
                    <a:pt x="381" y="1580"/>
                  </a:lnTo>
                  <a:lnTo>
                    <a:pt x="347" y="1556"/>
                  </a:lnTo>
                  <a:lnTo>
                    <a:pt x="314" y="1530"/>
                  </a:lnTo>
                  <a:lnTo>
                    <a:pt x="283" y="1502"/>
                  </a:lnTo>
                  <a:lnTo>
                    <a:pt x="253" y="1473"/>
                  </a:lnTo>
                  <a:lnTo>
                    <a:pt x="225" y="1445"/>
                  </a:lnTo>
                  <a:lnTo>
                    <a:pt x="198" y="1412"/>
                  </a:lnTo>
                  <a:lnTo>
                    <a:pt x="172" y="1379"/>
                  </a:lnTo>
                  <a:lnTo>
                    <a:pt x="148" y="1346"/>
                  </a:lnTo>
                  <a:lnTo>
                    <a:pt x="125" y="1311"/>
                  </a:lnTo>
                  <a:lnTo>
                    <a:pt x="104" y="1274"/>
                  </a:lnTo>
                  <a:lnTo>
                    <a:pt x="85" y="1238"/>
                  </a:lnTo>
                  <a:lnTo>
                    <a:pt x="68" y="1199"/>
                  </a:lnTo>
                  <a:lnTo>
                    <a:pt x="53" y="1160"/>
                  </a:lnTo>
                  <a:lnTo>
                    <a:pt x="39" y="1120"/>
                  </a:lnTo>
                  <a:lnTo>
                    <a:pt x="28" y="1079"/>
                  </a:lnTo>
                  <a:lnTo>
                    <a:pt x="18" y="1037"/>
                  </a:lnTo>
                  <a:lnTo>
                    <a:pt x="10" y="995"/>
                  </a:lnTo>
                  <a:lnTo>
                    <a:pt x="5" y="951"/>
                  </a:lnTo>
                  <a:lnTo>
                    <a:pt x="1" y="907"/>
                  </a:lnTo>
                  <a:lnTo>
                    <a:pt x="0" y="863"/>
                  </a:lnTo>
                  <a:lnTo>
                    <a:pt x="1" y="819"/>
                  </a:lnTo>
                  <a:lnTo>
                    <a:pt x="5" y="775"/>
                  </a:lnTo>
                  <a:lnTo>
                    <a:pt x="10" y="732"/>
                  </a:lnTo>
                  <a:lnTo>
                    <a:pt x="18" y="689"/>
                  </a:lnTo>
                  <a:lnTo>
                    <a:pt x="28" y="648"/>
                  </a:lnTo>
                  <a:lnTo>
                    <a:pt x="39" y="606"/>
                  </a:lnTo>
                  <a:lnTo>
                    <a:pt x="53" y="566"/>
                  </a:lnTo>
                  <a:lnTo>
                    <a:pt x="68" y="527"/>
                  </a:lnTo>
                  <a:lnTo>
                    <a:pt x="85" y="490"/>
                  </a:lnTo>
                  <a:lnTo>
                    <a:pt x="104" y="452"/>
                  </a:lnTo>
                  <a:lnTo>
                    <a:pt x="125" y="416"/>
                  </a:lnTo>
                  <a:lnTo>
                    <a:pt x="148" y="381"/>
                  </a:lnTo>
                  <a:lnTo>
                    <a:pt x="172" y="347"/>
                  </a:lnTo>
                  <a:lnTo>
                    <a:pt x="198" y="314"/>
                  </a:lnTo>
                  <a:lnTo>
                    <a:pt x="225" y="283"/>
                  </a:lnTo>
                  <a:lnTo>
                    <a:pt x="253" y="253"/>
                  </a:lnTo>
                  <a:lnTo>
                    <a:pt x="283" y="224"/>
                  </a:lnTo>
                  <a:lnTo>
                    <a:pt x="314" y="198"/>
                  </a:lnTo>
                  <a:lnTo>
                    <a:pt x="347" y="171"/>
                  </a:lnTo>
                  <a:lnTo>
                    <a:pt x="381" y="148"/>
                  </a:lnTo>
                  <a:lnTo>
                    <a:pt x="416" y="125"/>
                  </a:lnTo>
                  <a:lnTo>
                    <a:pt x="452" y="104"/>
                  </a:lnTo>
                  <a:lnTo>
                    <a:pt x="490" y="85"/>
                  </a:lnTo>
                  <a:lnTo>
                    <a:pt x="527" y="67"/>
                  </a:lnTo>
                  <a:lnTo>
                    <a:pt x="567" y="52"/>
                  </a:lnTo>
                  <a:lnTo>
                    <a:pt x="607" y="39"/>
                  </a:lnTo>
                  <a:lnTo>
                    <a:pt x="648" y="27"/>
                  </a:lnTo>
                  <a:lnTo>
                    <a:pt x="690" y="17"/>
                  </a:lnTo>
                  <a:lnTo>
                    <a:pt x="731" y="10"/>
                  </a:lnTo>
                  <a:lnTo>
                    <a:pt x="775" y="5"/>
                  </a:lnTo>
                  <a:lnTo>
                    <a:pt x="81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686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23" name="Freeform 187"/>
            <p:cNvSpPr>
              <a:spLocks/>
            </p:cNvSpPr>
            <p:nvPr/>
          </p:nvSpPr>
          <p:spPr bwMode="auto">
            <a:xfrm>
              <a:off x="363" y="2453"/>
              <a:ext cx="422" cy="423"/>
            </a:xfrm>
            <a:custGeom>
              <a:avLst/>
              <a:gdLst>
                <a:gd name="T0" fmla="*/ 1 w 1688"/>
                <a:gd name="T1" fmla="*/ 0 h 1693"/>
                <a:gd name="T2" fmla="*/ 1 w 1688"/>
                <a:gd name="T3" fmla="*/ 0 h 1693"/>
                <a:gd name="T4" fmla="*/ 1 w 1688"/>
                <a:gd name="T5" fmla="*/ 0 h 1693"/>
                <a:gd name="T6" fmla="*/ 1 w 1688"/>
                <a:gd name="T7" fmla="*/ 0 h 1693"/>
                <a:gd name="T8" fmla="*/ 2 w 1688"/>
                <a:gd name="T9" fmla="*/ 0 h 1693"/>
                <a:gd name="T10" fmla="*/ 2 w 1688"/>
                <a:gd name="T11" fmla="*/ 0 h 1693"/>
                <a:gd name="T12" fmla="*/ 2 w 1688"/>
                <a:gd name="T13" fmla="*/ 0 h 1693"/>
                <a:gd name="T14" fmla="*/ 2 w 1688"/>
                <a:gd name="T15" fmla="*/ 0 h 1693"/>
                <a:gd name="T16" fmla="*/ 2 w 1688"/>
                <a:gd name="T17" fmla="*/ 0 h 1693"/>
                <a:gd name="T18" fmla="*/ 2 w 1688"/>
                <a:gd name="T19" fmla="*/ 1 h 1693"/>
                <a:gd name="T20" fmla="*/ 2 w 1688"/>
                <a:gd name="T21" fmla="*/ 1 h 1693"/>
                <a:gd name="T22" fmla="*/ 2 w 1688"/>
                <a:gd name="T23" fmla="*/ 1 h 1693"/>
                <a:gd name="T24" fmla="*/ 2 w 1688"/>
                <a:gd name="T25" fmla="*/ 1 h 1693"/>
                <a:gd name="T26" fmla="*/ 2 w 1688"/>
                <a:gd name="T27" fmla="*/ 1 h 1693"/>
                <a:gd name="T28" fmla="*/ 2 w 1688"/>
                <a:gd name="T29" fmla="*/ 1 h 1693"/>
                <a:gd name="T30" fmla="*/ 2 w 1688"/>
                <a:gd name="T31" fmla="*/ 1 h 1693"/>
                <a:gd name="T32" fmla="*/ 2 w 1688"/>
                <a:gd name="T33" fmla="*/ 1 h 1693"/>
                <a:gd name="T34" fmla="*/ 1 w 1688"/>
                <a:gd name="T35" fmla="*/ 1 h 1693"/>
                <a:gd name="T36" fmla="*/ 1 w 1688"/>
                <a:gd name="T37" fmla="*/ 1 h 1693"/>
                <a:gd name="T38" fmla="*/ 1 w 1688"/>
                <a:gd name="T39" fmla="*/ 1 h 1693"/>
                <a:gd name="T40" fmla="*/ 1 w 1688"/>
                <a:gd name="T41" fmla="*/ 1 h 1693"/>
                <a:gd name="T42" fmla="*/ 1 w 1688"/>
                <a:gd name="T43" fmla="*/ 1 h 1693"/>
                <a:gd name="T44" fmla="*/ 1 w 1688"/>
                <a:gd name="T45" fmla="*/ 1 h 1693"/>
                <a:gd name="T46" fmla="*/ 1 w 1688"/>
                <a:gd name="T47" fmla="*/ 1 h 1693"/>
                <a:gd name="T48" fmla="*/ 1 w 1688"/>
                <a:gd name="T49" fmla="*/ 1 h 1693"/>
                <a:gd name="T50" fmla="*/ 0 w 1688"/>
                <a:gd name="T51" fmla="*/ 1 h 1693"/>
                <a:gd name="T52" fmla="*/ 0 w 1688"/>
                <a:gd name="T53" fmla="*/ 1 h 1693"/>
                <a:gd name="T54" fmla="*/ 0 w 1688"/>
                <a:gd name="T55" fmla="*/ 1 h 1693"/>
                <a:gd name="T56" fmla="*/ 0 w 1688"/>
                <a:gd name="T57" fmla="*/ 1 h 1693"/>
                <a:gd name="T58" fmla="*/ 0 w 1688"/>
                <a:gd name="T59" fmla="*/ 1 h 1693"/>
                <a:gd name="T60" fmla="*/ 0 w 1688"/>
                <a:gd name="T61" fmla="*/ 1 h 1693"/>
                <a:gd name="T62" fmla="*/ 0 w 1688"/>
                <a:gd name="T63" fmla="*/ 1 h 1693"/>
                <a:gd name="T64" fmla="*/ 0 w 1688"/>
                <a:gd name="T65" fmla="*/ 1 h 1693"/>
                <a:gd name="T66" fmla="*/ 0 w 1688"/>
                <a:gd name="T67" fmla="*/ 0 h 1693"/>
                <a:gd name="T68" fmla="*/ 0 w 1688"/>
                <a:gd name="T69" fmla="*/ 0 h 1693"/>
                <a:gd name="T70" fmla="*/ 0 w 1688"/>
                <a:gd name="T71" fmla="*/ 0 h 1693"/>
                <a:gd name="T72" fmla="*/ 0 w 1688"/>
                <a:gd name="T73" fmla="*/ 0 h 1693"/>
                <a:gd name="T74" fmla="*/ 0 w 1688"/>
                <a:gd name="T75" fmla="*/ 0 h 1693"/>
                <a:gd name="T76" fmla="*/ 1 w 1688"/>
                <a:gd name="T77" fmla="*/ 0 h 1693"/>
                <a:gd name="T78" fmla="*/ 1 w 1688"/>
                <a:gd name="T79" fmla="*/ 0 h 1693"/>
                <a:gd name="T80" fmla="*/ 1 w 1688"/>
                <a:gd name="T81" fmla="*/ 0 h 1693"/>
                <a:gd name="T82" fmla="*/ 1 w 1688"/>
                <a:gd name="T83" fmla="*/ 0 h 1693"/>
                <a:gd name="T84" fmla="*/ 1 w 1688"/>
                <a:gd name="T85" fmla="*/ 0 h 16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"/>
                <a:gd name="T130" fmla="*/ 0 h 1693"/>
                <a:gd name="T131" fmla="*/ 1688 w 1688"/>
                <a:gd name="T132" fmla="*/ 1693 h 16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" h="1693">
                  <a:moveTo>
                    <a:pt x="845" y="0"/>
                  </a:moveTo>
                  <a:lnTo>
                    <a:pt x="889" y="1"/>
                  </a:lnTo>
                  <a:lnTo>
                    <a:pt x="932" y="4"/>
                  </a:lnTo>
                  <a:lnTo>
                    <a:pt x="974" y="10"/>
                  </a:lnTo>
                  <a:lnTo>
                    <a:pt x="1016" y="18"/>
                  </a:lnTo>
                  <a:lnTo>
                    <a:pt x="1056" y="26"/>
                  </a:lnTo>
                  <a:lnTo>
                    <a:pt x="1096" y="38"/>
                  </a:lnTo>
                  <a:lnTo>
                    <a:pt x="1136" y="51"/>
                  </a:lnTo>
                  <a:lnTo>
                    <a:pt x="1174" y="66"/>
                  </a:lnTo>
                  <a:lnTo>
                    <a:pt x="1211" y="84"/>
                  </a:lnTo>
                  <a:lnTo>
                    <a:pt x="1248" y="103"/>
                  </a:lnTo>
                  <a:lnTo>
                    <a:pt x="1283" y="123"/>
                  </a:lnTo>
                  <a:lnTo>
                    <a:pt x="1316" y="145"/>
                  </a:lnTo>
                  <a:lnTo>
                    <a:pt x="1350" y="168"/>
                  </a:lnTo>
                  <a:lnTo>
                    <a:pt x="1382" y="193"/>
                  </a:lnTo>
                  <a:lnTo>
                    <a:pt x="1413" y="221"/>
                  </a:lnTo>
                  <a:lnTo>
                    <a:pt x="1442" y="248"/>
                  </a:lnTo>
                  <a:lnTo>
                    <a:pt x="1469" y="278"/>
                  </a:lnTo>
                  <a:lnTo>
                    <a:pt x="1496" y="308"/>
                  </a:lnTo>
                  <a:lnTo>
                    <a:pt x="1521" y="341"/>
                  </a:lnTo>
                  <a:lnTo>
                    <a:pt x="1544" y="373"/>
                  </a:lnTo>
                  <a:lnTo>
                    <a:pt x="1567" y="409"/>
                  </a:lnTo>
                  <a:lnTo>
                    <a:pt x="1587" y="444"/>
                  </a:lnTo>
                  <a:lnTo>
                    <a:pt x="1606" y="480"/>
                  </a:lnTo>
                  <a:lnTo>
                    <a:pt x="1622" y="518"/>
                  </a:lnTo>
                  <a:lnTo>
                    <a:pt x="1637" y="556"/>
                  </a:lnTo>
                  <a:lnTo>
                    <a:pt x="1651" y="595"/>
                  </a:lnTo>
                  <a:lnTo>
                    <a:pt x="1662" y="635"/>
                  </a:lnTo>
                  <a:lnTo>
                    <a:pt x="1671" y="677"/>
                  </a:lnTo>
                  <a:lnTo>
                    <a:pt x="1678" y="718"/>
                  </a:lnTo>
                  <a:lnTo>
                    <a:pt x="1685" y="761"/>
                  </a:lnTo>
                  <a:lnTo>
                    <a:pt x="1687" y="803"/>
                  </a:lnTo>
                  <a:lnTo>
                    <a:pt x="1688" y="847"/>
                  </a:lnTo>
                  <a:lnTo>
                    <a:pt x="1687" y="891"/>
                  </a:lnTo>
                  <a:lnTo>
                    <a:pt x="1685" y="934"/>
                  </a:lnTo>
                  <a:lnTo>
                    <a:pt x="1678" y="976"/>
                  </a:lnTo>
                  <a:lnTo>
                    <a:pt x="1671" y="1018"/>
                  </a:lnTo>
                  <a:lnTo>
                    <a:pt x="1662" y="1058"/>
                  </a:lnTo>
                  <a:lnTo>
                    <a:pt x="1651" y="1098"/>
                  </a:lnTo>
                  <a:lnTo>
                    <a:pt x="1637" y="1138"/>
                  </a:lnTo>
                  <a:lnTo>
                    <a:pt x="1622" y="1175"/>
                  </a:lnTo>
                  <a:lnTo>
                    <a:pt x="1606" y="1213"/>
                  </a:lnTo>
                  <a:lnTo>
                    <a:pt x="1587" y="1249"/>
                  </a:lnTo>
                  <a:lnTo>
                    <a:pt x="1567" y="1286"/>
                  </a:lnTo>
                  <a:lnTo>
                    <a:pt x="1544" y="1320"/>
                  </a:lnTo>
                  <a:lnTo>
                    <a:pt x="1521" y="1353"/>
                  </a:lnTo>
                  <a:lnTo>
                    <a:pt x="1496" y="1385"/>
                  </a:lnTo>
                  <a:lnTo>
                    <a:pt x="1469" y="1416"/>
                  </a:lnTo>
                  <a:lnTo>
                    <a:pt x="1442" y="1445"/>
                  </a:lnTo>
                  <a:lnTo>
                    <a:pt x="1413" y="1473"/>
                  </a:lnTo>
                  <a:lnTo>
                    <a:pt x="1382" y="1500"/>
                  </a:lnTo>
                  <a:lnTo>
                    <a:pt x="1350" y="1525"/>
                  </a:lnTo>
                  <a:lnTo>
                    <a:pt x="1316" y="1549"/>
                  </a:lnTo>
                  <a:lnTo>
                    <a:pt x="1283" y="1570"/>
                  </a:lnTo>
                  <a:lnTo>
                    <a:pt x="1248" y="1590"/>
                  </a:lnTo>
                  <a:lnTo>
                    <a:pt x="1211" y="1609"/>
                  </a:lnTo>
                  <a:lnTo>
                    <a:pt x="1174" y="1627"/>
                  </a:lnTo>
                  <a:lnTo>
                    <a:pt x="1136" y="1642"/>
                  </a:lnTo>
                  <a:lnTo>
                    <a:pt x="1096" y="1655"/>
                  </a:lnTo>
                  <a:lnTo>
                    <a:pt x="1056" y="1667"/>
                  </a:lnTo>
                  <a:lnTo>
                    <a:pt x="1016" y="1676"/>
                  </a:lnTo>
                  <a:lnTo>
                    <a:pt x="974" y="1683"/>
                  </a:lnTo>
                  <a:lnTo>
                    <a:pt x="932" y="1689"/>
                  </a:lnTo>
                  <a:lnTo>
                    <a:pt x="889" y="1692"/>
                  </a:lnTo>
                  <a:lnTo>
                    <a:pt x="845" y="1693"/>
                  </a:lnTo>
                  <a:lnTo>
                    <a:pt x="802" y="1692"/>
                  </a:lnTo>
                  <a:lnTo>
                    <a:pt x="759" y="1689"/>
                  </a:lnTo>
                  <a:lnTo>
                    <a:pt x="716" y="1683"/>
                  </a:lnTo>
                  <a:lnTo>
                    <a:pt x="675" y="1676"/>
                  </a:lnTo>
                  <a:lnTo>
                    <a:pt x="635" y="1667"/>
                  </a:lnTo>
                  <a:lnTo>
                    <a:pt x="595" y="1655"/>
                  </a:lnTo>
                  <a:lnTo>
                    <a:pt x="555" y="1642"/>
                  </a:lnTo>
                  <a:lnTo>
                    <a:pt x="517" y="1627"/>
                  </a:lnTo>
                  <a:lnTo>
                    <a:pt x="480" y="1609"/>
                  </a:lnTo>
                  <a:lnTo>
                    <a:pt x="443" y="1590"/>
                  </a:lnTo>
                  <a:lnTo>
                    <a:pt x="407" y="1570"/>
                  </a:lnTo>
                  <a:lnTo>
                    <a:pt x="373" y="1549"/>
                  </a:lnTo>
                  <a:lnTo>
                    <a:pt x="339" y="1525"/>
                  </a:lnTo>
                  <a:lnTo>
                    <a:pt x="308" y="1500"/>
                  </a:lnTo>
                  <a:lnTo>
                    <a:pt x="277" y="1473"/>
                  </a:lnTo>
                  <a:lnTo>
                    <a:pt x="248" y="1445"/>
                  </a:lnTo>
                  <a:lnTo>
                    <a:pt x="220" y="1416"/>
                  </a:lnTo>
                  <a:lnTo>
                    <a:pt x="193" y="1385"/>
                  </a:lnTo>
                  <a:lnTo>
                    <a:pt x="168" y="1353"/>
                  </a:lnTo>
                  <a:lnTo>
                    <a:pt x="144" y="1320"/>
                  </a:lnTo>
                  <a:lnTo>
                    <a:pt x="123" y="1286"/>
                  </a:lnTo>
                  <a:lnTo>
                    <a:pt x="103" y="1249"/>
                  </a:lnTo>
                  <a:lnTo>
                    <a:pt x="84" y="1213"/>
                  </a:lnTo>
                  <a:lnTo>
                    <a:pt x="66" y="1175"/>
                  </a:lnTo>
                  <a:lnTo>
                    <a:pt x="51" y="1138"/>
                  </a:lnTo>
                  <a:lnTo>
                    <a:pt x="38" y="1098"/>
                  </a:lnTo>
                  <a:lnTo>
                    <a:pt x="26" y="1058"/>
                  </a:lnTo>
                  <a:lnTo>
                    <a:pt x="18" y="1018"/>
                  </a:lnTo>
                  <a:lnTo>
                    <a:pt x="10" y="976"/>
                  </a:lnTo>
                  <a:lnTo>
                    <a:pt x="4" y="934"/>
                  </a:lnTo>
                  <a:lnTo>
                    <a:pt x="1" y="891"/>
                  </a:lnTo>
                  <a:lnTo>
                    <a:pt x="0" y="847"/>
                  </a:lnTo>
                  <a:lnTo>
                    <a:pt x="1" y="803"/>
                  </a:lnTo>
                  <a:lnTo>
                    <a:pt x="4" y="761"/>
                  </a:lnTo>
                  <a:lnTo>
                    <a:pt x="10" y="718"/>
                  </a:lnTo>
                  <a:lnTo>
                    <a:pt x="18" y="677"/>
                  </a:lnTo>
                  <a:lnTo>
                    <a:pt x="26" y="635"/>
                  </a:lnTo>
                  <a:lnTo>
                    <a:pt x="38" y="595"/>
                  </a:lnTo>
                  <a:lnTo>
                    <a:pt x="51" y="556"/>
                  </a:lnTo>
                  <a:lnTo>
                    <a:pt x="66" y="518"/>
                  </a:lnTo>
                  <a:lnTo>
                    <a:pt x="84" y="480"/>
                  </a:lnTo>
                  <a:lnTo>
                    <a:pt x="103" y="444"/>
                  </a:lnTo>
                  <a:lnTo>
                    <a:pt x="123" y="409"/>
                  </a:lnTo>
                  <a:lnTo>
                    <a:pt x="144" y="373"/>
                  </a:lnTo>
                  <a:lnTo>
                    <a:pt x="168" y="341"/>
                  </a:lnTo>
                  <a:lnTo>
                    <a:pt x="193" y="308"/>
                  </a:lnTo>
                  <a:lnTo>
                    <a:pt x="220" y="278"/>
                  </a:lnTo>
                  <a:lnTo>
                    <a:pt x="248" y="248"/>
                  </a:lnTo>
                  <a:lnTo>
                    <a:pt x="277" y="221"/>
                  </a:lnTo>
                  <a:lnTo>
                    <a:pt x="308" y="193"/>
                  </a:lnTo>
                  <a:lnTo>
                    <a:pt x="339" y="168"/>
                  </a:lnTo>
                  <a:lnTo>
                    <a:pt x="373" y="145"/>
                  </a:lnTo>
                  <a:lnTo>
                    <a:pt x="407" y="123"/>
                  </a:lnTo>
                  <a:lnTo>
                    <a:pt x="443" y="103"/>
                  </a:lnTo>
                  <a:lnTo>
                    <a:pt x="480" y="84"/>
                  </a:lnTo>
                  <a:lnTo>
                    <a:pt x="517" y="66"/>
                  </a:lnTo>
                  <a:lnTo>
                    <a:pt x="555" y="51"/>
                  </a:lnTo>
                  <a:lnTo>
                    <a:pt x="595" y="38"/>
                  </a:lnTo>
                  <a:lnTo>
                    <a:pt x="635" y="26"/>
                  </a:lnTo>
                  <a:lnTo>
                    <a:pt x="675" y="18"/>
                  </a:lnTo>
                  <a:lnTo>
                    <a:pt x="716" y="10"/>
                  </a:lnTo>
                  <a:lnTo>
                    <a:pt x="759" y="4"/>
                  </a:lnTo>
                  <a:lnTo>
                    <a:pt x="802" y="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82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24" name="Freeform 188"/>
            <p:cNvSpPr>
              <a:spLocks/>
            </p:cNvSpPr>
            <p:nvPr/>
          </p:nvSpPr>
          <p:spPr bwMode="auto">
            <a:xfrm>
              <a:off x="365" y="2456"/>
              <a:ext cx="414" cy="415"/>
            </a:xfrm>
            <a:custGeom>
              <a:avLst/>
              <a:gdLst>
                <a:gd name="T0" fmla="*/ 1 w 1653"/>
                <a:gd name="T1" fmla="*/ 0 h 1660"/>
                <a:gd name="T2" fmla="*/ 1 w 1653"/>
                <a:gd name="T3" fmla="*/ 0 h 1660"/>
                <a:gd name="T4" fmla="*/ 1 w 1653"/>
                <a:gd name="T5" fmla="*/ 0 h 1660"/>
                <a:gd name="T6" fmla="*/ 1 w 1653"/>
                <a:gd name="T7" fmla="*/ 0 h 1660"/>
                <a:gd name="T8" fmla="*/ 1 w 1653"/>
                <a:gd name="T9" fmla="*/ 0 h 1660"/>
                <a:gd name="T10" fmla="*/ 2 w 1653"/>
                <a:gd name="T11" fmla="*/ 0 h 1660"/>
                <a:gd name="T12" fmla="*/ 2 w 1653"/>
                <a:gd name="T13" fmla="*/ 1 h 1660"/>
                <a:gd name="T14" fmla="*/ 2 w 1653"/>
                <a:gd name="T15" fmla="*/ 1 h 1660"/>
                <a:gd name="T16" fmla="*/ 2 w 1653"/>
                <a:gd name="T17" fmla="*/ 1 h 1660"/>
                <a:gd name="T18" fmla="*/ 2 w 1653"/>
                <a:gd name="T19" fmla="*/ 1 h 1660"/>
                <a:gd name="T20" fmla="*/ 2 w 1653"/>
                <a:gd name="T21" fmla="*/ 1 h 1660"/>
                <a:gd name="T22" fmla="*/ 2 w 1653"/>
                <a:gd name="T23" fmla="*/ 1 h 1660"/>
                <a:gd name="T24" fmla="*/ 2 w 1653"/>
                <a:gd name="T25" fmla="*/ 1 h 1660"/>
                <a:gd name="T26" fmla="*/ 2 w 1653"/>
                <a:gd name="T27" fmla="*/ 1 h 1660"/>
                <a:gd name="T28" fmla="*/ 2 w 1653"/>
                <a:gd name="T29" fmla="*/ 1 h 1660"/>
                <a:gd name="T30" fmla="*/ 2 w 1653"/>
                <a:gd name="T31" fmla="*/ 2 h 1660"/>
                <a:gd name="T32" fmla="*/ 1 w 1653"/>
                <a:gd name="T33" fmla="*/ 2 h 1660"/>
                <a:gd name="T34" fmla="*/ 1 w 1653"/>
                <a:gd name="T35" fmla="*/ 2 h 1660"/>
                <a:gd name="T36" fmla="*/ 1 w 1653"/>
                <a:gd name="T37" fmla="*/ 2 h 1660"/>
                <a:gd name="T38" fmla="*/ 1 w 1653"/>
                <a:gd name="T39" fmla="*/ 2 h 1660"/>
                <a:gd name="T40" fmla="*/ 1 w 1653"/>
                <a:gd name="T41" fmla="*/ 2 h 1660"/>
                <a:gd name="T42" fmla="*/ 1 w 1653"/>
                <a:gd name="T43" fmla="*/ 2 h 1660"/>
                <a:gd name="T44" fmla="*/ 1 w 1653"/>
                <a:gd name="T45" fmla="*/ 2 h 1660"/>
                <a:gd name="T46" fmla="*/ 1 w 1653"/>
                <a:gd name="T47" fmla="*/ 2 h 1660"/>
                <a:gd name="T48" fmla="*/ 1 w 1653"/>
                <a:gd name="T49" fmla="*/ 2 h 1660"/>
                <a:gd name="T50" fmla="*/ 0 w 1653"/>
                <a:gd name="T51" fmla="*/ 2 h 1660"/>
                <a:gd name="T52" fmla="*/ 0 w 1653"/>
                <a:gd name="T53" fmla="*/ 2 h 1660"/>
                <a:gd name="T54" fmla="*/ 0 w 1653"/>
                <a:gd name="T55" fmla="*/ 1 h 1660"/>
                <a:gd name="T56" fmla="*/ 0 w 1653"/>
                <a:gd name="T57" fmla="*/ 1 h 1660"/>
                <a:gd name="T58" fmla="*/ 0 w 1653"/>
                <a:gd name="T59" fmla="*/ 1 h 1660"/>
                <a:gd name="T60" fmla="*/ 0 w 1653"/>
                <a:gd name="T61" fmla="*/ 1 h 1660"/>
                <a:gd name="T62" fmla="*/ 0 w 1653"/>
                <a:gd name="T63" fmla="*/ 1 h 1660"/>
                <a:gd name="T64" fmla="*/ 0 w 1653"/>
                <a:gd name="T65" fmla="*/ 1 h 1660"/>
                <a:gd name="T66" fmla="*/ 0 w 1653"/>
                <a:gd name="T67" fmla="*/ 1 h 1660"/>
                <a:gd name="T68" fmla="*/ 0 w 1653"/>
                <a:gd name="T69" fmla="*/ 1 h 1660"/>
                <a:gd name="T70" fmla="*/ 0 w 1653"/>
                <a:gd name="T71" fmla="*/ 1 h 1660"/>
                <a:gd name="T72" fmla="*/ 0 w 1653"/>
                <a:gd name="T73" fmla="*/ 0 h 1660"/>
                <a:gd name="T74" fmla="*/ 0 w 1653"/>
                <a:gd name="T75" fmla="*/ 0 h 1660"/>
                <a:gd name="T76" fmla="*/ 1 w 1653"/>
                <a:gd name="T77" fmla="*/ 0 h 1660"/>
                <a:gd name="T78" fmla="*/ 1 w 1653"/>
                <a:gd name="T79" fmla="*/ 0 h 1660"/>
                <a:gd name="T80" fmla="*/ 1 w 1653"/>
                <a:gd name="T81" fmla="*/ 0 h 1660"/>
                <a:gd name="T82" fmla="*/ 1 w 1653"/>
                <a:gd name="T83" fmla="*/ 0 h 1660"/>
                <a:gd name="T84" fmla="*/ 1 w 1653"/>
                <a:gd name="T85" fmla="*/ 0 h 1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3"/>
                <a:gd name="T130" fmla="*/ 0 h 1660"/>
                <a:gd name="T131" fmla="*/ 1653 w 1653"/>
                <a:gd name="T132" fmla="*/ 1660 h 1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3" h="1660">
                  <a:moveTo>
                    <a:pt x="828" y="0"/>
                  </a:moveTo>
                  <a:lnTo>
                    <a:pt x="871" y="1"/>
                  </a:lnTo>
                  <a:lnTo>
                    <a:pt x="912" y="4"/>
                  </a:lnTo>
                  <a:lnTo>
                    <a:pt x="953" y="10"/>
                  </a:lnTo>
                  <a:lnTo>
                    <a:pt x="995" y="18"/>
                  </a:lnTo>
                  <a:lnTo>
                    <a:pt x="1035" y="27"/>
                  </a:lnTo>
                  <a:lnTo>
                    <a:pt x="1073" y="38"/>
                  </a:lnTo>
                  <a:lnTo>
                    <a:pt x="1112" y="50"/>
                  </a:lnTo>
                  <a:lnTo>
                    <a:pt x="1150" y="65"/>
                  </a:lnTo>
                  <a:lnTo>
                    <a:pt x="1186" y="83"/>
                  </a:lnTo>
                  <a:lnTo>
                    <a:pt x="1221" y="101"/>
                  </a:lnTo>
                  <a:lnTo>
                    <a:pt x="1256" y="121"/>
                  </a:lnTo>
                  <a:lnTo>
                    <a:pt x="1289" y="142"/>
                  </a:lnTo>
                  <a:lnTo>
                    <a:pt x="1321" y="166"/>
                  </a:lnTo>
                  <a:lnTo>
                    <a:pt x="1353" y="191"/>
                  </a:lnTo>
                  <a:lnTo>
                    <a:pt x="1383" y="217"/>
                  </a:lnTo>
                  <a:lnTo>
                    <a:pt x="1412" y="243"/>
                  </a:lnTo>
                  <a:lnTo>
                    <a:pt x="1439" y="273"/>
                  </a:lnTo>
                  <a:lnTo>
                    <a:pt x="1465" y="304"/>
                  </a:lnTo>
                  <a:lnTo>
                    <a:pt x="1489" y="335"/>
                  </a:lnTo>
                  <a:lnTo>
                    <a:pt x="1512" y="367"/>
                  </a:lnTo>
                  <a:lnTo>
                    <a:pt x="1534" y="400"/>
                  </a:lnTo>
                  <a:lnTo>
                    <a:pt x="1553" y="435"/>
                  </a:lnTo>
                  <a:lnTo>
                    <a:pt x="1572" y="471"/>
                  </a:lnTo>
                  <a:lnTo>
                    <a:pt x="1588" y="508"/>
                  </a:lnTo>
                  <a:lnTo>
                    <a:pt x="1603" y="545"/>
                  </a:lnTo>
                  <a:lnTo>
                    <a:pt x="1616" y="584"/>
                  </a:lnTo>
                  <a:lnTo>
                    <a:pt x="1627" y="623"/>
                  </a:lnTo>
                  <a:lnTo>
                    <a:pt x="1637" y="663"/>
                  </a:lnTo>
                  <a:lnTo>
                    <a:pt x="1643" y="705"/>
                  </a:lnTo>
                  <a:lnTo>
                    <a:pt x="1650" y="746"/>
                  </a:lnTo>
                  <a:lnTo>
                    <a:pt x="1652" y="787"/>
                  </a:lnTo>
                  <a:lnTo>
                    <a:pt x="1653" y="830"/>
                  </a:lnTo>
                  <a:lnTo>
                    <a:pt x="1652" y="872"/>
                  </a:lnTo>
                  <a:lnTo>
                    <a:pt x="1650" y="914"/>
                  </a:lnTo>
                  <a:lnTo>
                    <a:pt x="1643" y="955"/>
                  </a:lnTo>
                  <a:lnTo>
                    <a:pt x="1637" y="997"/>
                  </a:lnTo>
                  <a:lnTo>
                    <a:pt x="1627" y="1037"/>
                  </a:lnTo>
                  <a:lnTo>
                    <a:pt x="1616" y="1076"/>
                  </a:lnTo>
                  <a:lnTo>
                    <a:pt x="1603" y="1114"/>
                  </a:lnTo>
                  <a:lnTo>
                    <a:pt x="1588" y="1152"/>
                  </a:lnTo>
                  <a:lnTo>
                    <a:pt x="1572" y="1188"/>
                  </a:lnTo>
                  <a:lnTo>
                    <a:pt x="1553" y="1225"/>
                  </a:lnTo>
                  <a:lnTo>
                    <a:pt x="1534" y="1260"/>
                  </a:lnTo>
                  <a:lnTo>
                    <a:pt x="1512" y="1292"/>
                  </a:lnTo>
                  <a:lnTo>
                    <a:pt x="1489" y="1325"/>
                  </a:lnTo>
                  <a:lnTo>
                    <a:pt x="1465" y="1356"/>
                  </a:lnTo>
                  <a:lnTo>
                    <a:pt x="1439" y="1386"/>
                  </a:lnTo>
                  <a:lnTo>
                    <a:pt x="1412" y="1415"/>
                  </a:lnTo>
                  <a:lnTo>
                    <a:pt x="1383" y="1443"/>
                  </a:lnTo>
                  <a:lnTo>
                    <a:pt x="1353" y="1469"/>
                  </a:lnTo>
                  <a:lnTo>
                    <a:pt x="1321" y="1494"/>
                  </a:lnTo>
                  <a:lnTo>
                    <a:pt x="1289" y="1518"/>
                  </a:lnTo>
                  <a:lnTo>
                    <a:pt x="1256" y="1539"/>
                  </a:lnTo>
                  <a:lnTo>
                    <a:pt x="1221" y="1559"/>
                  </a:lnTo>
                  <a:lnTo>
                    <a:pt x="1186" y="1577"/>
                  </a:lnTo>
                  <a:lnTo>
                    <a:pt x="1150" y="1594"/>
                  </a:lnTo>
                  <a:lnTo>
                    <a:pt x="1112" y="1609"/>
                  </a:lnTo>
                  <a:lnTo>
                    <a:pt x="1073" y="1622"/>
                  </a:lnTo>
                  <a:lnTo>
                    <a:pt x="1035" y="1633"/>
                  </a:lnTo>
                  <a:lnTo>
                    <a:pt x="995" y="1642"/>
                  </a:lnTo>
                  <a:lnTo>
                    <a:pt x="953" y="1649"/>
                  </a:lnTo>
                  <a:lnTo>
                    <a:pt x="912" y="1656"/>
                  </a:lnTo>
                  <a:lnTo>
                    <a:pt x="871" y="1658"/>
                  </a:lnTo>
                  <a:lnTo>
                    <a:pt x="828" y="1660"/>
                  </a:lnTo>
                  <a:lnTo>
                    <a:pt x="785" y="1658"/>
                  </a:lnTo>
                  <a:lnTo>
                    <a:pt x="744" y="1656"/>
                  </a:lnTo>
                  <a:lnTo>
                    <a:pt x="703" y="1649"/>
                  </a:lnTo>
                  <a:lnTo>
                    <a:pt x="661" y="1642"/>
                  </a:lnTo>
                  <a:lnTo>
                    <a:pt x="621" y="1633"/>
                  </a:lnTo>
                  <a:lnTo>
                    <a:pt x="582" y="1622"/>
                  </a:lnTo>
                  <a:lnTo>
                    <a:pt x="544" y="1609"/>
                  </a:lnTo>
                  <a:lnTo>
                    <a:pt x="506" y="1594"/>
                  </a:lnTo>
                  <a:lnTo>
                    <a:pt x="470" y="1577"/>
                  </a:lnTo>
                  <a:lnTo>
                    <a:pt x="433" y="1559"/>
                  </a:lnTo>
                  <a:lnTo>
                    <a:pt x="400" y="1539"/>
                  </a:lnTo>
                  <a:lnTo>
                    <a:pt x="366" y="1518"/>
                  </a:lnTo>
                  <a:lnTo>
                    <a:pt x="333" y="1494"/>
                  </a:lnTo>
                  <a:lnTo>
                    <a:pt x="302" y="1469"/>
                  </a:lnTo>
                  <a:lnTo>
                    <a:pt x="272" y="1443"/>
                  </a:lnTo>
                  <a:lnTo>
                    <a:pt x="243" y="1415"/>
                  </a:lnTo>
                  <a:lnTo>
                    <a:pt x="215" y="1386"/>
                  </a:lnTo>
                  <a:lnTo>
                    <a:pt x="189" y="1356"/>
                  </a:lnTo>
                  <a:lnTo>
                    <a:pt x="165" y="1325"/>
                  </a:lnTo>
                  <a:lnTo>
                    <a:pt x="142" y="1292"/>
                  </a:lnTo>
                  <a:lnTo>
                    <a:pt x="120" y="1260"/>
                  </a:lnTo>
                  <a:lnTo>
                    <a:pt x="100" y="1225"/>
                  </a:lnTo>
                  <a:lnTo>
                    <a:pt x="81" y="1188"/>
                  </a:lnTo>
                  <a:lnTo>
                    <a:pt x="65" y="1152"/>
                  </a:lnTo>
                  <a:lnTo>
                    <a:pt x="50" y="1114"/>
                  </a:lnTo>
                  <a:lnTo>
                    <a:pt x="38" y="1076"/>
                  </a:lnTo>
                  <a:lnTo>
                    <a:pt x="26" y="1037"/>
                  </a:lnTo>
                  <a:lnTo>
                    <a:pt x="16" y="997"/>
                  </a:lnTo>
                  <a:lnTo>
                    <a:pt x="10" y="955"/>
                  </a:lnTo>
                  <a:lnTo>
                    <a:pt x="4" y="914"/>
                  </a:lnTo>
                  <a:lnTo>
                    <a:pt x="1" y="872"/>
                  </a:lnTo>
                  <a:lnTo>
                    <a:pt x="0" y="830"/>
                  </a:lnTo>
                  <a:lnTo>
                    <a:pt x="1" y="787"/>
                  </a:lnTo>
                  <a:lnTo>
                    <a:pt x="4" y="746"/>
                  </a:lnTo>
                  <a:lnTo>
                    <a:pt x="10" y="705"/>
                  </a:lnTo>
                  <a:lnTo>
                    <a:pt x="16" y="663"/>
                  </a:lnTo>
                  <a:lnTo>
                    <a:pt x="26" y="623"/>
                  </a:lnTo>
                  <a:lnTo>
                    <a:pt x="38" y="584"/>
                  </a:lnTo>
                  <a:lnTo>
                    <a:pt x="50" y="545"/>
                  </a:lnTo>
                  <a:lnTo>
                    <a:pt x="65" y="508"/>
                  </a:lnTo>
                  <a:lnTo>
                    <a:pt x="81" y="471"/>
                  </a:lnTo>
                  <a:lnTo>
                    <a:pt x="100" y="435"/>
                  </a:lnTo>
                  <a:lnTo>
                    <a:pt x="120" y="400"/>
                  </a:lnTo>
                  <a:lnTo>
                    <a:pt x="142" y="367"/>
                  </a:lnTo>
                  <a:lnTo>
                    <a:pt x="165" y="335"/>
                  </a:lnTo>
                  <a:lnTo>
                    <a:pt x="189" y="304"/>
                  </a:lnTo>
                  <a:lnTo>
                    <a:pt x="215" y="273"/>
                  </a:lnTo>
                  <a:lnTo>
                    <a:pt x="243" y="243"/>
                  </a:lnTo>
                  <a:lnTo>
                    <a:pt x="272" y="217"/>
                  </a:lnTo>
                  <a:lnTo>
                    <a:pt x="302" y="191"/>
                  </a:lnTo>
                  <a:lnTo>
                    <a:pt x="333" y="166"/>
                  </a:lnTo>
                  <a:lnTo>
                    <a:pt x="366" y="142"/>
                  </a:lnTo>
                  <a:lnTo>
                    <a:pt x="400" y="121"/>
                  </a:lnTo>
                  <a:lnTo>
                    <a:pt x="433" y="101"/>
                  </a:lnTo>
                  <a:lnTo>
                    <a:pt x="470" y="83"/>
                  </a:lnTo>
                  <a:lnTo>
                    <a:pt x="506" y="65"/>
                  </a:lnTo>
                  <a:lnTo>
                    <a:pt x="544" y="50"/>
                  </a:lnTo>
                  <a:lnTo>
                    <a:pt x="582" y="38"/>
                  </a:lnTo>
                  <a:lnTo>
                    <a:pt x="621" y="27"/>
                  </a:lnTo>
                  <a:lnTo>
                    <a:pt x="661" y="18"/>
                  </a:lnTo>
                  <a:lnTo>
                    <a:pt x="703" y="10"/>
                  </a:lnTo>
                  <a:lnTo>
                    <a:pt x="744" y="4"/>
                  </a:lnTo>
                  <a:lnTo>
                    <a:pt x="785" y="1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9E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25" name="Freeform 189"/>
            <p:cNvSpPr>
              <a:spLocks/>
            </p:cNvSpPr>
            <p:nvPr/>
          </p:nvSpPr>
          <p:spPr bwMode="auto">
            <a:xfrm>
              <a:off x="368" y="2459"/>
              <a:ext cx="404" cy="406"/>
            </a:xfrm>
            <a:custGeom>
              <a:avLst/>
              <a:gdLst>
                <a:gd name="T0" fmla="*/ 1 w 1618"/>
                <a:gd name="T1" fmla="*/ 0 h 1623"/>
                <a:gd name="T2" fmla="*/ 1 w 1618"/>
                <a:gd name="T3" fmla="*/ 0 h 1623"/>
                <a:gd name="T4" fmla="*/ 1 w 1618"/>
                <a:gd name="T5" fmla="*/ 0 h 1623"/>
                <a:gd name="T6" fmla="*/ 1 w 1618"/>
                <a:gd name="T7" fmla="*/ 0 h 1623"/>
                <a:gd name="T8" fmla="*/ 1 w 1618"/>
                <a:gd name="T9" fmla="*/ 0 h 1623"/>
                <a:gd name="T10" fmla="*/ 1 w 1618"/>
                <a:gd name="T11" fmla="*/ 1 h 1623"/>
                <a:gd name="T12" fmla="*/ 1 w 1618"/>
                <a:gd name="T13" fmla="*/ 1 h 1623"/>
                <a:gd name="T14" fmla="*/ 1 w 1618"/>
                <a:gd name="T15" fmla="*/ 1 h 1623"/>
                <a:gd name="T16" fmla="*/ 1 w 1618"/>
                <a:gd name="T17" fmla="*/ 1 h 1623"/>
                <a:gd name="T18" fmla="*/ 1 w 1618"/>
                <a:gd name="T19" fmla="*/ 1 h 1623"/>
                <a:gd name="T20" fmla="*/ 1 w 1618"/>
                <a:gd name="T21" fmla="*/ 1 h 1623"/>
                <a:gd name="T22" fmla="*/ 1 w 1618"/>
                <a:gd name="T23" fmla="*/ 1 h 1623"/>
                <a:gd name="T24" fmla="*/ 1 w 1618"/>
                <a:gd name="T25" fmla="*/ 2 h 1623"/>
                <a:gd name="T26" fmla="*/ 1 w 1618"/>
                <a:gd name="T27" fmla="*/ 2 h 1623"/>
                <a:gd name="T28" fmla="*/ 1 w 1618"/>
                <a:gd name="T29" fmla="*/ 2 h 1623"/>
                <a:gd name="T30" fmla="*/ 1 w 1618"/>
                <a:gd name="T31" fmla="*/ 2 h 1623"/>
                <a:gd name="T32" fmla="*/ 1 w 1618"/>
                <a:gd name="T33" fmla="*/ 2 h 1623"/>
                <a:gd name="T34" fmla="*/ 0 w 1618"/>
                <a:gd name="T35" fmla="*/ 2 h 1623"/>
                <a:gd name="T36" fmla="*/ 0 w 1618"/>
                <a:gd name="T37" fmla="*/ 2 h 1623"/>
                <a:gd name="T38" fmla="*/ 0 w 1618"/>
                <a:gd name="T39" fmla="*/ 2 h 1623"/>
                <a:gd name="T40" fmla="*/ 0 w 1618"/>
                <a:gd name="T41" fmla="*/ 1 h 1623"/>
                <a:gd name="T42" fmla="*/ 0 w 1618"/>
                <a:gd name="T43" fmla="*/ 1 h 1623"/>
                <a:gd name="T44" fmla="*/ 0 w 1618"/>
                <a:gd name="T45" fmla="*/ 1 h 1623"/>
                <a:gd name="T46" fmla="*/ 0 w 1618"/>
                <a:gd name="T47" fmla="*/ 1 h 1623"/>
                <a:gd name="T48" fmla="*/ 0 w 1618"/>
                <a:gd name="T49" fmla="*/ 1 h 1623"/>
                <a:gd name="T50" fmla="*/ 0 w 1618"/>
                <a:gd name="T51" fmla="*/ 1 h 1623"/>
                <a:gd name="T52" fmla="*/ 0 w 1618"/>
                <a:gd name="T53" fmla="*/ 1 h 1623"/>
                <a:gd name="T54" fmla="*/ 0 w 1618"/>
                <a:gd name="T55" fmla="*/ 0 h 1623"/>
                <a:gd name="T56" fmla="*/ 0 w 1618"/>
                <a:gd name="T57" fmla="*/ 0 h 1623"/>
                <a:gd name="T58" fmla="*/ 0 w 1618"/>
                <a:gd name="T59" fmla="*/ 0 h 1623"/>
                <a:gd name="T60" fmla="*/ 0 w 1618"/>
                <a:gd name="T61" fmla="*/ 0 h 1623"/>
                <a:gd name="T62" fmla="*/ 1 w 1618"/>
                <a:gd name="T63" fmla="*/ 0 h 16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8"/>
                <a:gd name="T97" fmla="*/ 0 h 1623"/>
                <a:gd name="T98" fmla="*/ 1618 w 1618"/>
                <a:gd name="T99" fmla="*/ 1623 h 16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8" h="1623">
                  <a:moveTo>
                    <a:pt x="810" y="0"/>
                  </a:moveTo>
                  <a:lnTo>
                    <a:pt x="893" y="4"/>
                  </a:lnTo>
                  <a:lnTo>
                    <a:pt x="973" y="16"/>
                  </a:lnTo>
                  <a:lnTo>
                    <a:pt x="1051" y="36"/>
                  </a:lnTo>
                  <a:lnTo>
                    <a:pt x="1125" y="64"/>
                  </a:lnTo>
                  <a:lnTo>
                    <a:pt x="1195" y="98"/>
                  </a:lnTo>
                  <a:lnTo>
                    <a:pt x="1263" y="139"/>
                  </a:lnTo>
                  <a:lnTo>
                    <a:pt x="1324" y="185"/>
                  </a:lnTo>
                  <a:lnTo>
                    <a:pt x="1382" y="238"/>
                  </a:lnTo>
                  <a:lnTo>
                    <a:pt x="1434" y="296"/>
                  </a:lnTo>
                  <a:lnTo>
                    <a:pt x="1481" y="358"/>
                  </a:lnTo>
                  <a:lnTo>
                    <a:pt x="1521" y="425"/>
                  </a:lnTo>
                  <a:lnTo>
                    <a:pt x="1554" y="496"/>
                  </a:lnTo>
                  <a:lnTo>
                    <a:pt x="1582" y="570"/>
                  </a:lnTo>
                  <a:lnTo>
                    <a:pt x="1602" y="648"/>
                  </a:lnTo>
                  <a:lnTo>
                    <a:pt x="1615" y="728"/>
                  </a:lnTo>
                  <a:lnTo>
                    <a:pt x="1618" y="811"/>
                  </a:lnTo>
                  <a:lnTo>
                    <a:pt x="1615" y="893"/>
                  </a:lnTo>
                  <a:lnTo>
                    <a:pt x="1602" y="974"/>
                  </a:lnTo>
                  <a:lnTo>
                    <a:pt x="1582" y="1051"/>
                  </a:lnTo>
                  <a:lnTo>
                    <a:pt x="1554" y="1126"/>
                  </a:lnTo>
                  <a:lnTo>
                    <a:pt x="1521" y="1197"/>
                  </a:lnTo>
                  <a:lnTo>
                    <a:pt x="1481" y="1264"/>
                  </a:lnTo>
                  <a:lnTo>
                    <a:pt x="1434" y="1327"/>
                  </a:lnTo>
                  <a:lnTo>
                    <a:pt x="1382" y="1385"/>
                  </a:lnTo>
                  <a:lnTo>
                    <a:pt x="1324" y="1437"/>
                  </a:lnTo>
                  <a:lnTo>
                    <a:pt x="1263" y="1484"/>
                  </a:lnTo>
                  <a:lnTo>
                    <a:pt x="1195" y="1525"/>
                  </a:lnTo>
                  <a:lnTo>
                    <a:pt x="1125" y="1559"/>
                  </a:lnTo>
                  <a:lnTo>
                    <a:pt x="1051" y="1586"/>
                  </a:lnTo>
                  <a:lnTo>
                    <a:pt x="973" y="1606"/>
                  </a:lnTo>
                  <a:lnTo>
                    <a:pt x="893" y="1619"/>
                  </a:lnTo>
                  <a:lnTo>
                    <a:pt x="810" y="1623"/>
                  </a:lnTo>
                  <a:lnTo>
                    <a:pt x="728" y="1619"/>
                  </a:lnTo>
                  <a:lnTo>
                    <a:pt x="648" y="1606"/>
                  </a:lnTo>
                  <a:lnTo>
                    <a:pt x="570" y="1586"/>
                  </a:lnTo>
                  <a:lnTo>
                    <a:pt x="495" y="1559"/>
                  </a:lnTo>
                  <a:lnTo>
                    <a:pt x="425" y="1525"/>
                  </a:lnTo>
                  <a:lnTo>
                    <a:pt x="357" y="1484"/>
                  </a:lnTo>
                  <a:lnTo>
                    <a:pt x="296" y="1437"/>
                  </a:lnTo>
                  <a:lnTo>
                    <a:pt x="238" y="1385"/>
                  </a:lnTo>
                  <a:lnTo>
                    <a:pt x="185" y="1327"/>
                  </a:lnTo>
                  <a:lnTo>
                    <a:pt x="139" y="1264"/>
                  </a:lnTo>
                  <a:lnTo>
                    <a:pt x="98" y="1197"/>
                  </a:lnTo>
                  <a:lnTo>
                    <a:pt x="64" y="1126"/>
                  </a:lnTo>
                  <a:lnTo>
                    <a:pt x="36" y="1051"/>
                  </a:lnTo>
                  <a:lnTo>
                    <a:pt x="16" y="974"/>
                  </a:lnTo>
                  <a:lnTo>
                    <a:pt x="4" y="893"/>
                  </a:lnTo>
                  <a:lnTo>
                    <a:pt x="0" y="811"/>
                  </a:lnTo>
                  <a:lnTo>
                    <a:pt x="4" y="728"/>
                  </a:lnTo>
                  <a:lnTo>
                    <a:pt x="16" y="648"/>
                  </a:lnTo>
                  <a:lnTo>
                    <a:pt x="36" y="570"/>
                  </a:lnTo>
                  <a:lnTo>
                    <a:pt x="64" y="496"/>
                  </a:lnTo>
                  <a:lnTo>
                    <a:pt x="98" y="425"/>
                  </a:lnTo>
                  <a:lnTo>
                    <a:pt x="139" y="358"/>
                  </a:lnTo>
                  <a:lnTo>
                    <a:pt x="185" y="296"/>
                  </a:lnTo>
                  <a:lnTo>
                    <a:pt x="238" y="238"/>
                  </a:lnTo>
                  <a:lnTo>
                    <a:pt x="296" y="185"/>
                  </a:lnTo>
                  <a:lnTo>
                    <a:pt x="357" y="139"/>
                  </a:lnTo>
                  <a:lnTo>
                    <a:pt x="425" y="98"/>
                  </a:lnTo>
                  <a:lnTo>
                    <a:pt x="495" y="64"/>
                  </a:lnTo>
                  <a:lnTo>
                    <a:pt x="570" y="36"/>
                  </a:lnTo>
                  <a:lnTo>
                    <a:pt x="648" y="16"/>
                  </a:lnTo>
                  <a:lnTo>
                    <a:pt x="728" y="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B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26" name="Freeform 190"/>
            <p:cNvSpPr>
              <a:spLocks/>
            </p:cNvSpPr>
            <p:nvPr/>
          </p:nvSpPr>
          <p:spPr bwMode="auto">
            <a:xfrm>
              <a:off x="370" y="2462"/>
              <a:ext cx="396" cy="397"/>
            </a:xfrm>
            <a:custGeom>
              <a:avLst/>
              <a:gdLst>
                <a:gd name="T0" fmla="*/ 1 w 1583"/>
                <a:gd name="T1" fmla="*/ 0 h 1589"/>
                <a:gd name="T2" fmla="*/ 1 w 1583"/>
                <a:gd name="T3" fmla="*/ 0 h 1589"/>
                <a:gd name="T4" fmla="*/ 1 w 1583"/>
                <a:gd name="T5" fmla="*/ 0 h 1589"/>
                <a:gd name="T6" fmla="*/ 1 w 1583"/>
                <a:gd name="T7" fmla="*/ 0 h 1589"/>
                <a:gd name="T8" fmla="*/ 2 w 1583"/>
                <a:gd name="T9" fmla="*/ 0 h 1589"/>
                <a:gd name="T10" fmla="*/ 2 w 1583"/>
                <a:gd name="T11" fmla="*/ 0 h 1589"/>
                <a:gd name="T12" fmla="*/ 2 w 1583"/>
                <a:gd name="T13" fmla="*/ 0 h 1589"/>
                <a:gd name="T14" fmla="*/ 2 w 1583"/>
                <a:gd name="T15" fmla="*/ 1 h 1589"/>
                <a:gd name="T16" fmla="*/ 2 w 1583"/>
                <a:gd name="T17" fmla="*/ 1 h 1589"/>
                <a:gd name="T18" fmla="*/ 2 w 1583"/>
                <a:gd name="T19" fmla="*/ 1 h 1589"/>
                <a:gd name="T20" fmla="*/ 2 w 1583"/>
                <a:gd name="T21" fmla="*/ 1 h 1589"/>
                <a:gd name="T22" fmla="*/ 2 w 1583"/>
                <a:gd name="T23" fmla="*/ 1 h 1589"/>
                <a:gd name="T24" fmla="*/ 1 w 1583"/>
                <a:gd name="T25" fmla="*/ 1 h 1589"/>
                <a:gd name="T26" fmla="*/ 1 w 1583"/>
                <a:gd name="T27" fmla="*/ 1 h 1589"/>
                <a:gd name="T28" fmla="*/ 1 w 1583"/>
                <a:gd name="T29" fmla="*/ 1 h 1589"/>
                <a:gd name="T30" fmla="*/ 1 w 1583"/>
                <a:gd name="T31" fmla="*/ 1 h 1589"/>
                <a:gd name="T32" fmla="*/ 1 w 1583"/>
                <a:gd name="T33" fmla="*/ 1 h 1589"/>
                <a:gd name="T34" fmla="*/ 1 w 1583"/>
                <a:gd name="T35" fmla="*/ 1 h 1589"/>
                <a:gd name="T36" fmla="*/ 1 w 1583"/>
                <a:gd name="T37" fmla="*/ 1 h 1589"/>
                <a:gd name="T38" fmla="*/ 0 w 1583"/>
                <a:gd name="T39" fmla="*/ 1 h 1589"/>
                <a:gd name="T40" fmla="*/ 0 w 1583"/>
                <a:gd name="T41" fmla="*/ 1 h 1589"/>
                <a:gd name="T42" fmla="*/ 0 w 1583"/>
                <a:gd name="T43" fmla="*/ 1 h 1589"/>
                <a:gd name="T44" fmla="*/ 0 w 1583"/>
                <a:gd name="T45" fmla="*/ 1 h 1589"/>
                <a:gd name="T46" fmla="*/ 0 w 1583"/>
                <a:gd name="T47" fmla="*/ 1 h 1589"/>
                <a:gd name="T48" fmla="*/ 0 w 1583"/>
                <a:gd name="T49" fmla="*/ 1 h 1589"/>
                <a:gd name="T50" fmla="*/ 0 w 1583"/>
                <a:gd name="T51" fmla="*/ 0 h 1589"/>
                <a:gd name="T52" fmla="*/ 0 w 1583"/>
                <a:gd name="T53" fmla="*/ 0 h 1589"/>
                <a:gd name="T54" fmla="*/ 0 w 1583"/>
                <a:gd name="T55" fmla="*/ 0 h 1589"/>
                <a:gd name="T56" fmla="*/ 0 w 1583"/>
                <a:gd name="T57" fmla="*/ 0 h 1589"/>
                <a:gd name="T58" fmla="*/ 1 w 1583"/>
                <a:gd name="T59" fmla="*/ 0 h 1589"/>
                <a:gd name="T60" fmla="*/ 1 w 1583"/>
                <a:gd name="T61" fmla="*/ 0 h 1589"/>
                <a:gd name="T62" fmla="*/ 1 w 1583"/>
                <a:gd name="T63" fmla="*/ 0 h 1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83"/>
                <a:gd name="T97" fmla="*/ 0 h 1589"/>
                <a:gd name="T98" fmla="*/ 1583 w 1583"/>
                <a:gd name="T99" fmla="*/ 1589 h 1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83" h="1589">
                  <a:moveTo>
                    <a:pt x="793" y="0"/>
                  </a:moveTo>
                  <a:lnTo>
                    <a:pt x="874" y="4"/>
                  </a:lnTo>
                  <a:lnTo>
                    <a:pt x="952" y="16"/>
                  </a:lnTo>
                  <a:lnTo>
                    <a:pt x="1028" y="36"/>
                  </a:lnTo>
                  <a:lnTo>
                    <a:pt x="1101" y="63"/>
                  </a:lnTo>
                  <a:lnTo>
                    <a:pt x="1170" y="97"/>
                  </a:lnTo>
                  <a:lnTo>
                    <a:pt x="1235" y="137"/>
                  </a:lnTo>
                  <a:lnTo>
                    <a:pt x="1296" y="182"/>
                  </a:lnTo>
                  <a:lnTo>
                    <a:pt x="1351" y="233"/>
                  </a:lnTo>
                  <a:lnTo>
                    <a:pt x="1403" y="290"/>
                  </a:lnTo>
                  <a:lnTo>
                    <a:pt x="1448" y="351"/>
                  </a:lnTo>
                  <a:lnTo>
                    <a:pt x="1488" y="416"/>
                  </a:lnTo>
                  <a:lnTo>
                    <a:pt x="1520" y="486"/>
                  </a:lnTo>
                  <a:lnTo>
                    <a:pt x="1548" y="559"/>
                  </a:lnTo>
                  <a:lnTo>
                    <a:pt x="1567" y="635"/>
                  </a:lnTo>
                  <a:lnTo>
                    <a:pt x="1579" y="713"/>
                  </a:lnTo>
                  <a:lnTo>
                    <a:pt x="1583" y="795"/>
                  </a:lnTo>
                  <a:lnTo>
                    <a:pt x="1579" y="876"/>
                  </a:lnTo>
                  <a:lnTo>
                    <a:pt x="1567" y="954"/>
                  </a:lnTo>
                  <a:lnTo>
                    <a:pt x="1548" y="1030"/>
                  </a:lnTo>
                  <a:lnTo>
                    <a:pt x="1520" y="1103"/>
                  </a:lnTo>
                  <a:lnTo>
                    <a:pt x="1488" y="1173"/>
                  </a:lnTo>
                  <a:lnTo>
                    <a:pt x="1448" y="1238"/>
                  </a:lnTo>
                  <a:lnTo>
                    <a:pt x="1403" y="1300"/>
                  </a:lnTo>
                  <a:lnTo>
                    <a:pt x="1351" y="1356"/>
                  </a:lnTo>
                  <a:lnTo>
                    <a:pt x="1296" y="1407"/>
                  </a:lnTo>
                  <a:lnTo>
                    <a:pt x="1235" y="1453"/>
                  </a:lnTo>
                  <a:lnTo>
                    <a:pt x="1170" y="1493"/>
                  </a:lnTo>
                  <a:lnTo>
                    <a:pt x="1101" y="1526"/>
                  </a:lnTo>
                  <a:lnTo>
                    <a:pt x="1028" y="1553"/>
                  </a:lnTo>
                  <a:lnTo>
                    <a:pt x="952" y="1573"/>
                  </a:lnTo>
                  <a:lnTo>
                    <a:pt x="874" y="1585"/>
                  </a:lnTo>
                  <a:lnTo>
                    <a:pt x="793" y="1589"/>
                  </a:lnTo>
                  <a:lnTo>
                    <a:pt x="713" y="1585"/>
                  </a:lnTo>
                  <a:lnTo>
                    <a:pt x="634" y="1573"/>
                  </a:lnTo>
                  <a:lnTo>
                    <a:pt x="557" y="1553"/>
                  </a:lnTo>
                  <a:lnTo>
                    <a:pt x="485" y="1526"/>
                  </a:lnTo>
                  <a:lnTo>
                    <a:pt x="416" y="1493"/>
                  </a:lnTo>
                  <a:lnTo>
                    <a:pt x="351" y="1453"/>
                  </a:lnTo>
                  <a:lnTo>
                    <a:pt x="289" y="1407"/>
                  </a:lnTo>
                  <a:lnTo>
                    <a:pt x="233" y="1356"/>
                  </a:lnTo>
                  <a:lnTo>
                    <a:pt x="181" y="1300"/>
                  </a:lnTo>
                  <a:lnTo>
                    <a:pt x="136" y="1238"/>
                  </a:lnTo>
                  <a:lnTo>
                    <a:pt x="96" y="1173"/>
                  </a:lnTo>
                  <a:lnTo>
                    <a:pt x="62" y="1103"/>
                  </a:lnTo>
                  <a:lnTo>
                    <a:pt x="36" y="1030"/>
                  </a:lnTo>
                  <a:lnTo>
                    <a:pt x="16" y="954"/>
                  </a:lnTo>
                  <a:lnTo>
                    <a:pt x="4" y="876"/>
                  </a:lnTo>
                  <a:lnTo>
                    <a:pt x="0" y="795"/>
                  </a:lnTo>
                  <a:lnTo>
                    <a:pt x="4" y="713"/>
                  </a:lnTo>
                  <a:lnTo>
                    <a:pt x="16" y="635"/>
                  </a:lnTo>
                  <a:lnTo>
                    <a:pt x="36" y="559"/>
                  </a:lnTo>
                  <a:lnTo>
                    <a:pt x="62" y="486"/>
                  </a:lnTo>
                  <a:lnTo>
                    <a:pt x="96" y="416"/>
                  </a:lnTo>
                  <a:lnTo>
                    <a:pt x="136" y="351"/>
                  </a:lnTo>
                  <a:lnTo>
                    <a:pt x="181" y="290"/>
                  </a:lnTo>
                  <a:lnTo>
                    <a:pt x="233" y="233"/>
                  </a:lnTo>
                  <a:lnTo>
                    <a:pt x="289" y="182"/>
                  </a:lnTo>
                  <a:lnTo>
                    <a:pt x="351" y="137"/>
                  </a:lnTo>
                  <a:lnTo>
                    <a:pt x="416" y="97"/>
                  </a:lnTo>
                  <a:lnTo>
                    <a:pt x="485" y="63"/>
                  </a:lnTo>
                  <a:lnTo>
                    <a:pt x="557" y="36"/>
                  </a:lnTo>
                  <a:lnTo>
                    <a:pt x="634" y="16"/>
                  </a:lnTo>
                  <a:lnTo>
                    <a:pt x="713" y="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27" name="Freeform 191"/>
            <p:cNvSpPr>
              <a:spLocks/>
            </p:cNvSpPr>
            <p:nvPr/>
          </p:nvSpPr>
          <p:spPr bwMode="auto">
            <a:xfrm>
              <a:off x="516" y="2440"/>
              <a:ext cx="28" cy="205"/>
            </a:xfrm>
            <a:custGeom>
              <a:avLst/>
              <a:gdLst>
                <a:gd name="T0" fmla="*/ 0 w 113"/>
                <a:gd name="T1" fmla="*/ 0 h 821"/>
                <a:gd name="T2" fmla="*/ 0 w 113"/>
                <a:gd name="T3" fmla="*/ 0 h 821"/>
                <a:gd name="T4" fmla="*/ 0 w 113"/>
                <a:gd name="T5" fmla="*/ 0 h 821"/>
                <a:gd name="T6" fmla="*/ 0 w 113"/>
                <a:gd name="T7" fmla="*/ 0 h 821"/>
                <a:gd name="T8" fmla="*/ 0 w 113"/>
                <a:gd name="T9" fmla="*/ 0 h 821"/>
                <a:gd name="T10" fmla="*/ 0 w 113"/>
                <a:gd name="T11" fmla="*/ 0 h 821"/>
                <a:gd name="T12" fmla="*/ 0 w 113"/>
                <a:gd name="T13" fmla="*/ 0 h 821"/>
                <a:gd name="T14" fmla="*/ 0 w 113"/>
                <a:gd name="T15" fmla="*/ 0 h 821"/>
                <a:gd name="T16" fmla="*/ 0 w 113"/>
                <a:gd name="T17" fmla="*/ 1 h 821"/>
                <a:gd name="T18" fmla="*/ 0 w 113"/>
                <a:gd name="T19" fmla="*/ 1 h 821"/>
                <a:gd name="T20" fmla="*/ 0 w 113"/>
                <a:gd name="T21" fmla="*/ 1 h 821"/>
                <a:gd name="T22" fmla="*/ 0 w 113"/>
                <a:gd name="T23" fmla="*/ 1 h 821"/>
                <a:gd name="T24" fmla="*/ 0 w 113"/>
                <a:gd name="T25" fmla="*/ 0 h 821"/>
                <a:gd name="T26" fmla="*/ 0 w 113"/>
                <a:gd name="T27" fmla="*/ 0 h 821"/>
                <a:gd name="T28" fmla="*/ 0 w 113"/>
                <a:gd name="T29" fmla="*/ 0 h 821"/>
                <a:gd name="T30" fmla="*/ 0 w 113"/>
                <a:gd name="T31" fmla="*/ 0 h 821"/>
                <a:gd name="T32" fmla="*/ 0 w 113"/>
                <a:gd name="T33" fmla="*/ 0 h 821"/>
                <a:gd name="T34" fmla="*/ 0 w 113"/>
                <a:gd name="T35" fmla="*/ 0 h 821"/>
                <a:gd name="T36" fmla="*/ 0 w 113"/>
                <a:gd name="T37" fmla="*/ 0 h 821"/>
                <a:gd name="T38" fmla="*/ 0 w 113"/>
                <a:gd name="T39" fmla="*/ 0 h 821"/>
                <a:gd name="T40" fmla="*/ 0 w 113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821"/>
                <a:gd name="T65" fmla="*/ 113 w 113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821">
                  <a:moveTo>
                    <a:pt x="94" y="0"/>
                  </a:moveTo>
                  <a:lnTo>
                    <a:pt x="69" y="78"/>
                  </a:lnTo>
                  <a:lnTo>
                    <a:pt x="52" y="157"/>
                  </a:lnTo>
                  <a:lnTo>
                    <a:pt x="43" y="240"/>
                  </a:lnTo>
                  <a:lnTo>
                    <a:pt x="39" y="326"/>
                  </a:lnTo>
                  <a:lnTo>
                    <a:pt x="43" y="419"/>
                  </a:lnTo>
                  <a:lnTo>
                    <a:pt x="52" y="519"/>
                  </a:lnTo>
                  <a:lnTo>
                    <a:pt x="66" y="629"/>
                  </a:lnTo>
                  <a:lnTo>
                    <a:pt x="84" y="751"/>
                  </a:lnTo>
                  <a:lnTo>
                    <a:pt x="113" y="821"/>
                  </a:lnTo>
                  <a:lnTo>
                    <a:pt x="67" y="821"/>
                  </a:lnTo>
                  <a:lnTo>
                    <a:pt x="36" y="751"/>
                  </a:lnTo>
                  <a:lnTo>
                    <a:pt x="23" y="663"/>
                  </a:lnTo>
                  <a:lnTo>
                    <a:pt x="13" y="577"/>
                  </a:lnTo>
                  <a:lnTo>
                    <a:pt x="6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6" y="226"/>
                  </a:lnTo>
                  <a:lnTo>
                    <a:pt x="17" y="134"/>
                  </a:lnTo>
                  <a:lnTo>
                    <a:pt x="36" y="3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28" name="Freeform 192"/>
            <p:cNvSpPr>
              <a:spLocks/>
            </p:cNvSpPr>
            <p:nvPr/>
          </p:nvSpPr>
          <p:spPr bwMode="auto">
            <a:xfrm>
              <a:off x="416" y="2486"/>
              <a:ext cx="316" cy="161"/>
            </a:xfrm>
            <a:custGeom>
              <a:avLst/>
              <a:gdLst>
                <a:gd name="T0" fmla="*/ 0 w 1264"/>
                <a:gd name="T1" fmla="*/ 0 h 644"/>
                <a:gd name="T2" fmla="*/ 0 w 1264"/>
                <a:gd name="T3" fmla="*/ 0 h 644"/>
                <a:gd name="T4" fmla="*/ 0 w 1264"/>
                <a:gd name="T5" fmla="*/ 1 h 644"/>
                <a:gd name="T6" fmla="*/ 0 w 1264"/>
                <a:gd name="T7" fmla="*/ 1 h 644"/>
                <a:gd name="T8" fmla="*/ 0 w 1264"/>
                <a:gd name="T9" fmla="*/ 1 h 644"/>
                <a:gd name="T10" fmla="*/ 0 w 1264"/>
                <a:gd name="T11" fmla="*/ 1 h 644"/>
                <a:gd name="T12" fmla="*/ 0 w 1264"/>
                <a:gd name="T13" fmla="*/ 1 h 644"/>
                <a:gd name="T14" fmla="*/ 1 w 1264"/>
                <a:gd name="T15" fmla="*/ 1 h 644"/>
                <a:gd name="T16" fmla="*/ 1 w 1264"/>
                <a:gd name="T17" fmla="*/ 1 h 644"/>
                <a:gd name="T18" fmla="*/ 1 w 1264"/>
                <a:gd name="T19" fmla="*/ 1 h 644"/>
                <a:gd name="T20" fmla="*/ 1 w 1264"/>
                <a:gd name="T21" fmla="*/ 1 h 644"/>
                <a:gd name="T22" fmla="*/ 1 w 1264"/>
                <a:gd name="T23" fmla="*/ 1 h 644"/>
                <a:gd name="T24" fmla="*/ 1 w 1264"/>
                <a:gd name="T25" fmla="*/ 1 h 644"/>
                <a:gd name="T26" fmla="*/ 1 w 1264"/>
                <a:gd name="T27" fmla="*/ 1 h 644"/>
                <a:gd name="T28" fmla="*/ 1 w 1264"/>
                <a:gd name="T29" fmla="*/ 1 h 644"/>
                <a:gd name="T30" fmla="*/ 1 w 1264"/>
                <a:gd name="T31" fmla="*/ 1 h 644"/>
                <a:gd name="T32" fmla="*/ 1 w 1264"/>
                <a:gd name="T33" fmla="*/ 1 h 644"/>
                <a:gd name="T34" fmla="*/ 1 w 1264"/>
                <a:gd name="T35" fmla="*/ 1 h 644"/>
                <a:gd name="T36" fmla="*/ 1 w 1264"/>
                <a:gd name="T37" fmla="*/ 1 h 644"/>
                <a:gd name="T38" fmla="*/ 1 w 1264"/>
                <a:gd name="T39" fmla="*/ 1 h 644"/>
                <a:gd name="T40" fmla="*/ 1 w 1264"/>
                <a:gd name="T41" fmla="*/ 1 h 644"/>
                <a:gd name="T42" fmla="*/ 1 w 1264"/>
                <a:gd name="T43" fmla="*/ 1 h 644"/>
                <a:gd name="T44" fmla="*/ 1 w 1264"/>
                <a:gd name="T45" fmla="*/ 0 h 644"/>
                <a:gd name="T46" fmla="*/ 1 w 1264"/>
                <a:gd name="T47" fmla="*/ 0 h 644"/>
                <a:gd name="T48" fmla="*/ 1 w 1264"/>
                <a:gd name="T49" fmla="*/ 0 h 644"/>
                <a:gd name="T50" fmla="*/ 1 w 1264"/>
                <a:gd name="T51" fmla="*/ 0 h 644"/>
                <a:gd name="T52" fmla="*/ 1 w 1264"/>
                <a:gd name="T53" fmla="*/ 0 h 644"/>
                <a:gd name="T54" fmla="*/ 1 w 1264"/>
                <a:gd name="T55" fmla="*/ 1 h 644"/>
                <a:gd name="T56" fmla="*/ 1 w 1264"/>
                <a:gd name="T57" fmla="*/ 1 h 644"/>
                <a:gd name="T58" fmla="*/ 1 w 1264"/>
                <a:gd name="T59" fmla="*/ 1 h 644"/>
                <a:gd name="T60" fmla="*/ 1 w 1264"/>
                <a:gd name="T61" fmla="*/ 1 h 644"/>
                <a:gd name="T62" fmla="*/ 1 w 1264"/>
                <a:gd name="T63" fmla="*/ 1 h 644"/>
                <a:gd name="T64" fmla="*/ 1 w 1264"/>
                <a:gd name="T65" fmla="*/ 1 h 644"/>
                <a:gd name="T66" fmla="*/ 1 w 1264"/>
                <a:gd name="T67" fmla="*/ 1 h 644"/>
                <a:gd name="T68" fmla="*/ 1 w 1264"/>
                <a:gd name="T69" fmla="*/ 1 h 644"/>
                <a:gd name="T70" fmla="*/ 1 w 1264"/>
                <a:gd name="T71" fmla="*/ 1 h 644"/>
                <a:gd name="T72" fmla="*/ 1 w 1264"/>
                <a:gd name="T73" fmla="*/ 1 h 644"/>
                <a:gd name="T74" fmla="*/ 1 w 1264"/>
                <a:gd name="T75" fmla="*/ 1 h 644"/>
                <a:gd name="T76" fmla="*/ 1 w 1264"/>
                <a:gd name="T77" fmla="*/ 1 h 644"/>
                <a:gd name="T78" fmla="*/ 1 w 1264"/>
                <a:gd name="T79" fmla="*/ 1 h 644"/>
                <a:gd name="T80" fmla="*/ 1 w 1264"/>
                <a:gd name="T81" fmla="*/ 1 h 644"/>
                <a:gd name="T82" fmla="*/ 1 w 1264"/>
                <a:gd name="T83" fmla="*/ 1 h 644"/>
                <a:gd name="T84" fmla="*/ 0 w 1264"/>
                <a:gd name="T85" fmla="*/ 1 h 644"/>
                <a:gd name="T86" fmla="*/ 0 w 1264"/>
                <a:gd name="T87" fmla="*/ 1 h 644"/>
                <a:gd name="T88" fmla="*/ 0 w 1264"/>
                <a:gd name="T89" fmla="*/ 1 h 644"/>
                <a:gd name="T90" fmla="*/ 0 w 1264"/>
                <a:gd name="T91" fmla="*/ 1 h 644"/>
                <a:gd name="T92" fmla="*/ 0 w 1264"/>
                <a:gd name="T93" fmla="*/ 1 h 644"/>
                <a:gd name="T94" fmla="*/ 0 w 1264"/>
                <a:gd name="T95" fmla="*/ 1 h 644"/>
                <a:gd name="T96" fmla="*/ 0 w 1264"/>
                <a:gd name="T97" fmla="*/ 0 h 6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4"/>
                <a:gd name="T148" fmla="*/ 0 h 644"/>
                <a:gd name="T149" fmla="*/ 1264 w 1264"/>
                <a:gd name="T150" fmla="*/ 644 h 6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4" h="644">
                  <a:moveTo>
                    <a:pt x="10" y="145"/>
                  </a:moveTo>
                  <a:lnTo>
                    <a:pt x="10" y="222"/>
                  </a:lnTo>
                  <a:lnTo>
                    <a:pt x="14" y="284"/>
                  </a:lnTo>
                  <a:lnTo>
                    <a:pt x="20" y="337"/>
                  </a:lnTo>
                  <a:lnTo>
                    <a:pt x="34" y="382"/>
                  </a:lnTo>
                  <a:lnTo>
                    <a:pt x="56" y="423"/>
                  </a:lnTo>
                  <a:lnTo>
                    <a:pt x="89" y="466"/>
                  </a:lnTo>
                  <a:lnTo>
                    <a:pt x="134" y="511"/>
                  </a:lnTo>
                  <a:lnTo>
                    <a:pt x="193" y="565"/>
                  </a:lnTo>
                  <a:lnTo>
                    <a:pt x="219" y="569"/>
                  </a:lnTo>
                  <a:lnTo>
                    <a:pt x="247" y="573"/>
                  </a:lnTo>
                  <a:lnTo>
                    <a:pt x="273" y="576"/>
                  </a:lnTo>
                  <a:lnTo>
                    <a:pt x="301" y="580"/>
                  </a:lnTo>
                  <a:lnTo>
                    <a:pt x="328" y="584"/>
                  </a:lnTo>
                  <a:lnTo>
                    <a:pt x="356" y="586"/>
                  </a:lnTo>
                  <a:lnTo>
                    <a:pt x="383" y="589"/>
                  </a:lnTo>
                  <a:lnTo>
                    <a:pt x="411" y="591"/>
                  </a:lnTo>
                  <a:lnTo>
                    <a:pt x="440" y="594"/>
                  </a:lnTo>
                  <a:lnTo>
                    <a:pt x="467" y="595"/>
                  </a:lnTo>
                  <a:lnTo>
                    <a:pt x="496" y="596"/>
                  </a:lnTo>
                  <a:lnTo>
                    <a:pt x="525" y="598"/>
                  </a:lnTo>
                  <a:lnTo>
                    <a:pt x="554" y="599"/>
                  </a:lnTo>
                  <a:lnTo>
                    <a:pt x="582" y="599"/>
                  </a:lnTo>
                  <a:lnTo>
                    <a:pt x="612" y="599"/>
                  </a:lnTo>
                  <a:lnTo>
                    <a:pt x="642" y="599"/>
                  </a:lnTo>
                  <a:lnTo>
                    <a:pt x="671" y="598"/>
                  </a:lnTo>
                  <a:lnTo>
                    <a:pt x="701" y="596"/>
                  </a:lnTo>
                  <a:lnTo>
                    <a:pt x="733" y="595"/>
                  </a:lnTo>
                  <a:lnTo>
                    <a:pt x="763" y="593"/>
                  </a:lnTo>
                  <a:lnTo>
                    <a:pt x="794" y="590"/>
                  </a:lnTo>
                  <a:lnTo>
                    <a:pt x="824" y="588"/>
                  </a:lnTo>
                  <a:lnTo>
                    <a:pt x="855" y="584"/>
                  </a:lnTo>
                  <a:lnTo>
                    <a:pt x="888" y="580"/>
                  </a:lnTo>
                  <a:lnTo>
                    <a:pt x="919" y="575"/>
                  </a:lnTo>
                  <a:lnTo>
                    <a:pt x="952" y="570"/>
                  </a:lnTo>
                  <a:lnTo>
                    <a:pt x="984" y="565"/>
                  </a:lnTo>
                  <a:lnTo>
                    <a:pt x="1017" y="559"/>
                  </a:lnTo>
                  <a:lnTo>
                    <a:pt x="1050" y="551"/>
                  </a:lnTo>
                  <a:lnTo>
                    <a:pt x="1083" y="544"/>
                  </a:lnTo>
                  <a:lnTo>
                    <a:pt x="1117" y="536"/>
                  </a:lnTo>
                  <a:lnTo>
                    <a:pt x="1151" y="527"/>
                  </a:lnTo>
                  <a:lnTo>
                    <a:pt x="1155" y="519"/>
                  </a:lnTo>
                  <a:lnTo>
                    <a:pt x="1164" y="495"/>
                  </a:lnTo>
                  <a:lnTo>
                    <a:pt x="1177" y="456"/>
                  </a:lnTo>
                  <a:lnTo>
                    <a:pt x="1191" y="400"/>
                  </a:lnTo>
                  <a:lnTo>
                    <a:pt x="1205" y="327"/>
                  </a:lnTo>
                  <a:lnTo>
                    <a:pt x="1215" y="237"/>
                  </a:lnTo>
                  <a:lnTo>
                    <a:pt x="1220" y="128"/>
                  </a:lnTo>
                  <a:lnTo>
                    <a:pt x="1219" y="0"/>
                  </a:lnTo>
                  <a:lnTo>
                    <a:pt x="1264" y="78"/>
                  </a:lnTo>
                  <a:lnTo>
                    <a:pt x="1262" y="145"/>
                  </a:lnTo>
                  <a:lnTo>
                    <a:pt x="1257" y="209"/>
                  </a:lnTo>
                  <a:lnTo>
                    <a:pt x="1251" y="271"/>
                  </a:lnTo>
                  <a:lnTo>
                    <a:pt x="1241" y="331"/>
                  </a:lnTo>
                  <a:lnTo>
                    <a:pt x="1230" y="390"/>
                  </a:lnTo>
                  <a:lnTo>
                    <a:pt x="1215" y="450"/>
                  </a:lnTo>
                  <a:lnTo>
                    <a:pt x="1199" y="511"/>
                  </a:lnTo>
                  <a:lnTo>
                    <a:pt x="1180" y="576"/>
                  </a:lnTo>
                  <a:lnTo>
                    <a:pt x="1147" y="581"/>
                  </a:lnTo>
                  <a:lnTo>
                    <a:pt x="1116" y="586"/>
                  </a:lnTo>
                  <a:lnTo>
                    <a:pt x="1086" y="591"/>
                  </a:lnTo>
                  <a:lnTo>
                    <a:pt x="1057" y="596"/>
                  </a:lnTo>
                  <a:lnTo>
                    <a:pt x="1028" y="601"/>
                  </a:lnTo>
                  <a:lnTo>
                    <a:pt x="1001" y="606"/>
                  </a:lnTo>
                  <a:lnTo>
                    <a:pt x="973" y="610"/>
                  </a:lnTo>
                  <a:lnTo>
                    <a:pt x="947" y="615"/>
                  </a:lnTo>
                  <a:lnTo>
                    <a:pt x="921" y="619"/>
                  </a:lnTo>
                  <a:lnTo>
                    <a:pt x="894" y="623"/>
                  </a:lnTo>
                  <a:lnTo>
                    <a:pt x="868" y="626"/>
                  </a:lnTo>
                  <a:lnTo>
                    <a:pt x="842" y="629"/>
                  </a:lnTo>
                  <a:lnTo>
                    <a:pt x="815" y="633"/>
                  </a:lnTo>
                  <a:lnTo>
                    <a:pt x="789" y="635"/>
                  </a:lnTo>
                  <a:lnTo>
                    <a:pt x="763" y="638"/>
                  </a:lnTo>
                  <a:lnTo>
                    <a:pt x="735" y="639"/>
                  </a:lnTo>
                  <a:lnTo>
                    <a:pt x="708" y="641"/>
                  </a:lnTo>
                  <a:lnTo>
                    <a:pt x="679" y="643"/>
                  </a:lnTo>
                  <a:lnTo>
                    <a:pt x="650" y="643"/>
                  </a:lnTo>
                  <a:lnTo>
                    <a:pt x="620" y="644"/>
                  </a:lnTo>
                  <a:lnTo>
                    <a:pt x="589" y="644"/>
                  </a:lnTo>
                  <a:lnTo>
                    <a:pt x="557" y="643"/>
                  </a:lnTo>
                  <a:lnTo>
                    <a:pt x="525" y="641"/>
                  </a:lnTo>
                  <a:lnTo>
                    <a:pt x="490" y="640"/>
                  </a:lnTo>
                  <a:lnTo>
                    <a:pt x="453" y="638"/>
                  </a:lnTo>
                  <a:lnTo>
                    <a:pt x="417" y="635"/>
                  </a:lnTo>
                  <a:lnTo>
                    <a:pt x="378" y="631"/>
                  </a:lnTo>
                  <a:lnTo>
                    <a:pt x="337" y="628"/>
                  </a:lnTo>
                  <a:lnTo>
                    <a:pt x="294" y="623"/>
                  </a:lnTo>
                  <a:lnTo>
                    <a:pt x="250" y="618"/>
                  </a:lnTo>
                  <a:lnTo>
                    <a:pt x="204" y="611"/>
                  </a:lnTo>
                  <a:lnTo>
                    <a:pt x="155" y="605"/>
                  </a:lnTo>
                  <a:lnTo>
                    <a:pt x="114" y="552"/>
                  </a:lnTo>
                  <a:lnTo>
                    <a:pt x="83" y="509"/>
                  </a:lnTo>
                  <a:lnTo>
                    <a:pt x="60" y="471"/>
                  </a:lnTo>
                  <a:lnTo>
                    <a:pt x="44" y="433"/>
                  </a:lnTo>
                  <a:lnTo>
                    <a:pt x="33" y="395"/>
                  </a:lnTo>
                  <a:lnTo>
                    <a:pt x="22" y="351"/>
                  </a:lnTo>
                  <a:lnTo>
                    <a:pt x="12" y="299"/>
                  </a:lnTo>
                  <a:lnTo>
                    <a:pt x="0" y="234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29" name="Freeform 193"/>
            <p:cNvSpPr>
              <a:spLocks/>
            </p:cNvSpPr>
            <p:nvPr/>
          </p:nvSpPr>
          <p:spPr bwMode="auto">
            <a:xfrm>
              <a:off x="622" y="2440"/>
              <a:ext cx="21" cy="203"/>
            </a:xfrm>
            <a:custGeom>
              <a:avLst/>
              <a:gdLst>
                <a:gd name="T0" fmla="*/ 0 w 84"/>
                <a:gd name="T1" fmla="*/ 0 h 811"/>
                <a:gd name="T2" fmla="*/ 0 w 84"/>
                <a:gd name="T3" fmla="*/ 0 h 811"/>
                <a:gd name="T4" fmla="*/ 0 w 84"/>
                <a:gd name="T5" fmla="*/ 0 h 811"/>
                <a:gd name="T6" fmla="*/ 0 w 84"/>
                <a:gd name="T7" fmla="*/ 0 h 811"/>
                <a:gd name="T8" fmla="*/ 0 w 84"/>
                <a:gd name="T9" fmla="*/ 1 h 811"/>
                <a:gd name="T10" fmla="*/ 0 w 84"/>
                <a:gd name="T11" fmla="*/ 1 h 811"/>
                <a:gd name="T12" fmla="*/ 0 w 84"/>
                <a:gd name="T13" fmla="*/ 1 h 811"/>
                <a:gd name="T14" fmla="*/ 0 w 84"/>
                <a:gd name="T15" fmla="*/ 1 h 811"/>
                <a:gd name="T16" fmla="*/ 0 w 84"/>
                <a:gd name="T17" fmla="*/ 1 h 811"/>
                <a:gd name="T18" fmla="*/ 0 w 84"/>
                <a:gd name="T19" fmla="*/ 1 h 811"/>
                <a:gd name="T20" fmla="*/ 0 w 84"/>
                <a:gd name="T21" fmla="*/ 1 h 811"/>
                <a:gd name="T22" fmla="*/ 0 w 84"/>
                <a:gd name="T23" fmla="*/ 1 h 811"/>
                <a:gd name="T24" fmla="*/ 0 w 84"/>
                <a:gd name="T25" fmla="*/ 1 h 811"/>
                <a:gd name="T26" fmla="*/ 0 w 84"/>
                <a:gd name="T27" fmla="*/ 1 h 811"/>
                <a:gd name="T28" fmla="*/ 0 w 84"/>
                <a:gd name="T29" fmla="*/ 0 h 811"/>
                <a:gd name="T30" fmla="*/ 0 w 84"/>
                <a:gd name="T31" fmla="*/ 0 h 811"/>
                <a:gd name="T32" fmla="*/ 0 w 84"/>
                <a:gd name="T33" fmla="*/ 0 h 811"/>
                <a:gd name="T34" fmla="*/ 0 w 84"/>
                <a:gd name="T35" fmla="*/ 0 h 811"/>
                <a:gd name="T36" fmla="*/ 0 w 84"/>
                <a:gd name="T37" fmla="*/ 0 h 811"/>
                <a:gd name="T38" fmla="*/ 0 w 84"/>
                <a:gd name="T39" fmla="*/ 0 h 811"/>
                <a:gd name="T40" fmla="*/ 0 w 84"/>
                <a:gd name="T41" fmla="*/ 0 h 811"/>
                <a:gd name="T42" fmla="*/ 0 w 84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811"/>
                <a:gd name="T68" fmla="*/ 84 w 84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811">
                  <a:moveTo>
                    <a:pt x="39" y="0"/>
                  </a:moveTo>
                  <a:lnTo>
                    <a:pt x="48" y="104"/>
                  </a:lnTo>
                  <a:lnTo>
                    <a:pt x="52" y="206"/>
                  </a:lnTo>
                  <a:lnTo>
                    <a:pt x="53" y="306"/>
                  </a:lnTo>
                  <a:lnTo>
                    <a:pt x="50" y="405"/>
                  </a:lnTo>
                  <a:lnTo>
                    <a:pt x="44" y="505"/>
                  </a:lnTo>
                  <a:lnTo>
                    <a:pt x="34" y="606"/>
                  </a:lnTo>
                  <a:lnTo>
                    <a:pt x="19" y="707"/>
                  </a:lnTo>
                  <a:lnTo>
                    <a:pt x="0" y="811"/>
                  </a:lnTo>
                  <a:lnTo>
                    <a:pt x="49" y="801"/>
                  </a:lnTo>
                  <a:lnTo>
                    <a:pt x="58" y="749"/>
                  </a:lnTo>
                  <a:lnTo>
                    <a:pt x="68" y="666"/>
                  </a:lnTo>
                  <a:lnTo>
                    <a:pt x="77" y="562"/>
                  </a:lnTo>
                  <a:lnTo>
                    <a:pt x="82" y="446"/>
                  </a:lnTo>
                  <a:lnTo>
                    <a:pt x="84" y="326"/>
                  </a:lnTo>
                  <a:lnTo>
                    <a:pt x="82" y="211"/>
                  </a:lnTo>
                  <a:lnTo>
                    <a:pt x="74" y="10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9" y="29"/>
                  </a:lnTo>
                  <a:lnTo>
                    <a:pt x="55" y="2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30" name="Freeform 194"/>
            <p:cNvSpPr>
              <a:spLocks/>
            </p:cNvSpPr>
            <p:nvPr/>
          </p:nvSpPr>
          <p:spPr bwMode="auto">
            <a:xfrm>
              <a:off x="413" y="2630"/>
              <a:ext cx="51" cy="223"/>
            </a:xfrm>
            <a:custGeom>
              <a:avLst/>
              <a:gdLst>
                <a:gd name="T0" fmla="*/ 0 w 203"/>
                <a:gd name="T1" fmla="*/ 0 h 890"/>
                <a:gd name="T2" fmla="*/ 0 w 203"/>
                <a:gd name="T3" fmla="*/ 0 h 890"/>
                <a:gd name="T4" fmla="*/ 0 w 203"/>
                <a:gd name="T5" fmla="*/ 0 h 890"/>
                <a:gd name="T6" fmla="*/ 0 w 203"/>
                <a:gd name="T7" fmla="*/ 0 h 890"/>
                <a:gd name="T8" fmla="*/ 0 w 203"/>
                <a:gd name="T9" fmla="*/ 0 h 890"/>
                <a:gd name="T10" fmla="*/ 0 w 203"/>
                <a:gd name="T11" fmla="*/ 0 h 890"/>
                <a:gd name="T12" fmla="*/ 0 w 203"/>
                <a:gd name="T13" fmla="*/ 0 h 890"/>
                <a:gd name="T14" fmla="*/ 0 w 203"/>
                <a:gd name="T15" fmla="*/ 1 h 890"/>
                <a:gd name="T16" fmla="*/ 0 w 203"/>
                <a:gd name="T17" fmla="*/ 1 h 890"/>
                <a:gd name="T18" fmla="*/ 0 w 203"/>
                <a:gd name="T19" fmla="*/ 1 h 890"/>
                <a:gd name="T20" fmla="*/ 0 w 203"/>
                <a:gd name="T21" fmla="*/ 1 h 890"/>
                <a:gd name="T22" fmla="*/ 0 w 203"/>
                <a:gd name="T23" fmla="*/ 1 h 890"/>
                <a:gd name="T24" fmla="*/ 0 w 203"/>
                <a:gd name="T25" fmla="*/ 1 h 890"/>
                <a:gd name="T26" fmla="*/ 0 w 203"/>
                <a:gd name="T27" fmla="*/ 1 h 890"/>
                <a:gd name="T28" fmla="*/ 0 w 203"/>
                <a:gd name="T29" fmla="*/ 1 h 890"/>
                <a:gd name="T30" fmla="*/ 0 w 203"/>
                <a:gd name="T31" fmla="*/ 1 h 890"/>
                <a:gd name="T32" fmla="*/ 0 w 203"/>
                <a:gd name="T33" fmla="*/ 1 h 890"/>
                <a:gd name="T34" fmla="*/ 0 w 203"/>
                <a:gd name="T35" fmla="*/ 1 h 890"/>
                <a:gd name="T36" fmla="*/ 0 w 203"/>
                <a:gd name="T37" fmla="*/ 1 h 890"/>
                <a:gd name="T38" fmla="*/ 0 w 203"/>
                <a:gd name="T39" fmla="*/ 1 h 890"/>
                <a:gd name="T40" fmla="*/ 0 w 203"/>
                <a:gd name="T41" fmla="*/ 1 h 890"/>
                <a:gd name="T42" fmla="*/ 0 w 203"/>
                <a:gd name="T43" fmla="*/ 1 h 890"/>
                <a:gd name="T44" fmla="*/ 0 w 203"/>
                <a:gd name="T45" fmla="*/ 1 h 890"/>
                <a:gd name="T46" fmla="*/ 0 w 203"/>
                <a:gd name="T47" fmla="*/ 1 h 890"/>
                <a:gd name="T48" fmla="*/ 0 w 203"/>
                <a:gd name="T49" fmla="*/ 1 h 890"/>
                <a:gd name="T50" fmla="*/ 0 w 203"/>
                <a:gd name="T51" fmla="*/ 1 h 890"/>
                <a:gd name="T52" fmla="*/ 0 w 203"/>
                <a:gd name="T53" fmla="*/ 1 h 890"/>
                <a:gd name="T54" fmla="*/ 0 w 203"/>
                <a:gd name="T55" fmla="*/ 0 h 890"/>
                <a:gd name="T56" fmla="*/ 0 w 203"/>
                <a:gd name="T57" fmla="*/ 0 h 890"/>
                <a:gd name="T58" fmla="*/ 0 w 203"/>
                <a:gd name="T59" fmla="*/ 0 h 890"/>
                <a:gd name="T60" fmla="*/ 0 w 203"/>
                <a:gd name="T61" fmla="*/ 0 h 890"/>
                <a:gd name="T62" fmla="*/ 0 w 203"/>
                <a:gd name="T63" fmla="*/ 0 h 890"/>
                <a:gd name="T64" fmla="*/ 0 w 203"/>
                <a:gd name="T65" fmla="*/ 0 h 890"/>
                <a:gd name="T66" fmla="*/ 0 w 203"/>
                <a:gd name="T67" fmla="*/ 0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890"/>
                <a:gd name="T104" fmla="*/ 203 w 203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890">
                  <a:moveTo>
                    <a:pt x="203" y="49"/>
                  </a:moveTo>
                  <a:lnTo>
                    <a:pt x="172" y="92"/>
                  </a:lnTo>
                  <a:lnTo>
                    <a:pt x="143" y="136"/>
                  </a:lnTo>
                  <a:lnTo>
                    <a:pt x="116" y="182"/>
                  </a:lnTo>
                  <a:lnTo>
                    <a:pt x="95" y="230"/>
                  </a:lnTo>
                  <a:lnTo>
                    <a:pt x="76" y="279"/>
                  </a:lnTo>
                  <a:lnTo>
                    <a:pt x="61" y="329"/>
                  </a:lnTo>
                  <a:lnTo>
                    <a:pt x="50" y="380"/>
                  </a:lnTo>
                  <a:lnTo>
                    <a:pt x="44" y="434"/>
                  </a:lnTo>
                  <a:lnTo>
                    <a:pt x="40" y="488"/>
                  </a:lnTo>
                  <a:lnTo>
                    <a:pt x="41" y="543"/>
                  </a:lnTo>
                  <a:lnTo>
                    <a:pt x="48" y="598"/>
                  </a:lnTo>
                  <a:lnTo>
                    <a:pt x="58" y="656"/>
                  </a:lnTo>
                  <a:lnTo>
                    <a:pt x="73" y="713"/>
                  </a:lnTo>
                  <a:lnTo>
                    <a:pt x="91" y="771"/>
                  </a:lnTo>
                  <a:lnTo>
                    <a:pt x="116" y="830"/>
                  </a:lnTo>
                  <a:lnTo>
                    <a:pt x="145" y="890"/>
                  </a:lnTo>
                  <a:lnTo>
                    <a:pt x="101" y="832"/>
                  </a:lnTo>
                  <a:lnTo>
                    <a:pt x="66" y="776"/>
                  </a:lnTo>
                  <a:lnTo>
                    <a:pt x="39" y="721"/>
                  </a:lnTo>
                  <a:lnTo>
                    <a:pt x="20" y="666"/>
                  </a:lnTo>
                  <a:lnTo>
                    <a:pt x="7" y="612"/>
                  </a:lnTo>
                  <a:lnTo>
                    <a:pt x="1" y="558"/>
                  </a:lnTo>
                  <a:lnTo>
                    <a:pt x="0" y="504"/>
                  </a:lnTo>
                  <a:lnTo>
                    <a:pt x="6" y="450"/>
                  </a:lnTo>
                  <a:lnTo>
                    <a:pt x="15" y="398"/>
                  </a:lnTo>
                  <a:lnTo>
                    <a:pt x="30" y="344"/>
                  </a:lnTo>
                  <a:lnTo>
                    <a:pt x="48" y="289"/>
                  </a:lnTo>
                  <a:lnTo>
                    <a:pt x="69" y="233"/>
                  </a:lnTo>
                  <a:lnTo>
                    <a:pt x="93" y="177"/>
                  </a:lnTo>
                  <a:lnTo>
                    <a:pt x="118" y="119"/>
                  </a:lnTo>
                  <a:lnTo>
                    <a:pt x="145" y="60"/>
                  </a:lnTo>
                  <a:lnTo>
                    <a:pt x="174" y="0"/>
                  </a:lnTo>
                  <a:lnTo>
                    <a:pt x="20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31" name="Freeform 195"/>
            <p:cNvSpPr>
              <a:spLocks/>
            </p:cNvSpPr>
            <p:nvPr/>
          </p:nvSpPr>
          <p:spPr bwMode="auto">
            <a:xfrm>
              <a:off x="697" y="2628"/>
              <a:ext cx="49" cy="252"/>
            </a:xfrm>
            <a:custGeom>
              <a:avLst/>
              <a:gdLst>
                <a:gd name="T0" fmla="*/ 0 w 199"/>
                <a:gd name="T1" fmla="*/ 0 h 1009"/>
                <a:gd name="T2" fmla="*/ 0 w 199"/>
                <a:gd name="T3" fmla="*/ 0 h 1009"/>
                <a:gd name="T4" fmla="*/ 0 w 199"/>
                <a:gd name="T5" fmla="*/ 0 h 1009"/>
                <a:gd name="T6" fmla="*/ 0 w 199"/>
                <a:gd name="T7" fmla="*/ 0 h 1009"/>
                <a:gd name="T8" fmla="*/ 0 w 199"/>
                <a:gd name="T9" fmla="*/ 0 h 1009"/>
                <a:gd name="T10" fmla="*/ 0 w 199"/>
                <a:gd name="T11" fmla="*/ 0 h 1009"/>
                <a:gd name="T12" fmla="*/ 0 w 199"/>
                <a:gd name="T13" fmla="*/ 0 h 1009"/>
                <a:gd name="T14" fmla="*/ 0 w 199"/>
                <a:gd name="T15" fmla="*/ 1 h 1009"/>
                <a:gd name="T16" fmla="*/ 0 w 199"/>
                <a:gd name="T17" fmla="*/ 1 h 1009"/>
                <a:gd name="T18" fmla="*/ 0 w 199"/>
                <a:gd name="T19" fmla="*/ 1 h 1009"/>
                <a:gd name="T20" fmla="*/ 0 w 199"/>
                <a:gd name="T21" fmla="*/ 1 h 1009"/>
                <a:gd name="T22" fmla="*/ 0 w 199"/>
                <a:gd name="T23" fmla="*/ 1 h 1009"/>
                <a:gd name="T24" fmla="*/ 0 w 199"/>
                <a:gd name="T25" fmla="*/ 1 h 1009"/>
                <a:gd name="T26" fmla="*/ 0 w 199"/>
                <a:gd name="T27" fmla="*/ 1 h 1009"/>
                <a:gd name="T28" fmla="*/ 0 w 199"/>
                <a:gd name="T29" fmla="*/ 1 h 1009"/>
                <a:gd name="T30" fmla="*/ 0 w 199"/>
                <a:gd name="T31" fmla="*/ 1 h 1009"/>
                <a:gd name="T32" fmla="*/ 0 w 199"/>
                <a:gd name="T33" fmla="*/ 1 h 1009"/>
                <a:gd name="T34" fmla="*/ 0 w 199"/>
                <a:gd name="T35" fmla="*/ 0 h 1009"/>
                <a:gd name="T36" fmla="*/ 0 w 199"/>
                <a:gd name="T37" fmla="*/ 0 h 1009"/>
                <a:gd name="T38" fmla="*/ 0 w 199"/>
                <a:gd name="T39" fmla="*/ 0 h 1009"/>
                <a:gd name="T40" fmla="*/ 0 w 199"/>
                <a:gd name="T41" fmla="*/ 0 h 1009"/>
                <a:gd name="T42" fmla="*/ 0 w 199"/>
                <a:gd name="T43" fmla="*/ 0 h 1009"/>
                <a:gd name="T44" fmla="*/ 0 w 199"/>
                <a:gd name="T45" fmla="*/ 0 h 1009"/>
                <a:gd name="T46" fmla="*/ 0 w 199"/>
                <a:gd name="T47" fmla="*/ 0 h 1009"/>
                <a:gd name="T48" fmla="*/ 0 w 199"/>
                <a:gd name="T49" fmla="*/ 0 h 1009"/>
                <a:gd name="T50" fmla="*/ 0 w 199"/>
                <a:gd name="T51" fmla="*/ 0 h 1009"/>
                <a:gd name="T52" fmla="*/ 0 w 199"/>
                <a:gd name="T53" fmla="*/ 0 h 1009"/>
                <a:gd name="T54" fmla="*/ 0 w 199"/>
                <a:gd name="T55" fmla="*/ 0 h 1009"/>
                <a:gd name="T56" fmla="*/ 0 w 199"/>
                <a:gd name="T57" fmla="*/ 0 h 10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009"/>
                <a:gd name="T89" fmla="*/ 199 w 199"/>
                <a:gd name="T90" fmla="*/ 1009 h 10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009">
                  <a:moveTo>
                    <a:pt x="77" y="0"/>
                  </a:moveTo>
                  <a:lnTo>
                    <a:pt x="156" y="125"/>
                  </a:lnTo>
                  <a:lnTo>
                    <a:pt x="176" y="257"/>
                  </a:lnTo>
                  <a:lnTo>
                    <a:pt x="191" y="368"/>
                  </a:lnTo>
                  <a:lnTo>
                    <a:pt x="199" y="465"/>
                  </a:lnTo>
                  <a:lnTo>
                    <a:pt x="199" y="554"/>
                  </a:lnTo>
                  <a:lnTo>
                    <a:pt x="187" y="640"/>
                  </a:lnTo>
                  <a:lnTo>
                    <a:pt x="161" y="733"/>
                  </a:lnTo>
                  <a:lnTo>
                    <a:pt x="119" y="837"/>
                  </a:lnTo>
                  <a:lnTo>
                    <a:pt x="58" y="960"/>
                  </a:lnTo>
                  <a:lnTo>
                    <a:pt x="0" y="1009"/>
                  </a:lnTo>
                  <a:lnTo>
                    <a:pt x="37" y="947"/>
                  </a:lnTo>
                  <a:lnTo>
                    <a:pt x="68" y="890"/>
                  </a:lnTo>
                  <a:lnTo>
                    <a:pt x="94" y="836"/>
                  </a:lnTo>
                  <a:lnTo>
                    <a:pt x="117" y="783"/>
                  </a:lnTo>
                  <a:lnTo>
                    <a:pt x="135" y="733"/>
                  </a:lnTo>
                  <a:lnTo>
                    <a:pt x="150" y="684"/>
                  </a:lnTo>
                  <a:lnTo>
                    <a:pt x="162" y="637"/>
                  </a:lnTo>
                  <a:lnTo>
                    <a:pt x="169" y="588"/>
                  </a:lnTo>
                  <a:lnTo>
                    <a:pt x="174" y="539"/>
                  </a:lnTo>
                  <a:lnTo>
                    <a:pt x="176" y="489"/>
                  </a:lnTo>
                  <a:lnTo>
                    <a:pt x="174" y="437"/>
                  </a:lnTo>
                  <a:lnTo>
                    <a:pt x="171" y="384"/>
                  </a:lnTo>
                  <a:lnTo>
                    <a:pt x="164" y="326"/>
                  </a:lnTo>
                  <a:lnTo>
                    <a:pt x="156" y="264"/>
                  </a:lnTo>
                  <a:lnTo>
                    <a:pt x="145" y="199"/>
                  </a:lnTo>
                  <a:lnTo>
                    <a:pt x="133" y="129"/>
                  </a:lnTo>
                  <a:lnTo>
                    <a:pt x="29" y="3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32" name="Freeform 196"/>
            <p:cNvSpPr>
              <a:spLocks/>
            </p:cNvSpPr>
            <p:nvPr/>
          </p:nvSpPr>
          <p:spPr bwMode="auto">
            <a:xfrm>
              <a:off x="428" y="2691"/>
              <a:ext cx="311" cy="39"/>
            </a:xfrm>
            <a:custGeom>
              <a:avLst/>
              <a:gdLst>
                <a:gd name="T0" fmla="*/ 0 w 1246"/>
                <a:gd name="T1" fmla="*/ 0 h 155"/>
                <a:gd name="T2" fmla="*/ 0 w 1246"/>
                <a:gd name="T3" fmla="*/ 0 h 155"/>
                <a:gd name="T4" fmla="*/ 0 w 1246"/>
                <a:gd name="T5" fmla="*/ 0 h 155"/>
                <a:gd name="T6" fmla="*/ 0 w 1246"/>
                <a:gd name="T7" fmla="*/ 0 h 155"/>
                <a:gd name="T8" fmla="*/ 0 w 1246"/>
                <a:gd name="T9" fmla="*/ 0 h 155"/>
                <a:gd name="T10" fmla="*/ 0 w 1246"/>
                <a:gd name="T11" fmla="*/ 0 h 155"/>
                <a:gd name="T12" fmla="*/ 0 w 1246"/>
                <a:gd name="T13" fmla="*/ 0 h 155"/>
                <a:gd name="T14" fmla="*/ 0 w 1246"/>
                <a:gd name="T15" fmla="*/ 0 h 155"/>
                <a:gd name="T16" fmla="*/ 1 w 1246"/>
                <a:gd name="T17" fmla="*/ 0 h 155"/>
                <a:gd name="T18" fmla="*/ 1 w 1246"/>
                <a:gd name="T19" fmla="*/ 0 h 155"/>
                <a:gd name="T20" fmla="*/ 1 w 1246"/>
                <a:gd name="T21" fmla="*/ 0 h 155"/>
                <a:gd name="T22" fmla="*/ 1 w 1246"/>
                <a:gd name="T23" fmla="*/ 0 h 155"/>
                <a:gd name="T24" fmla="*/ 1 w 1246"/>
                <a:gd name="T25" fmla="*/ 0 h 155"/>
                <a:gd name="T26" fmla="*/ 1 w 1246"/>
                <a:gd name="T27" fmla="*/ 0 h 155"/>
                <a:gd name="T28" fmla="*/ 1 w 1246"/>
                <a:gd name="T29" fmla="*/ 0 h 155"/>
                <a:gd name="T30" fmla="*/ 1 w 1246"/>
                <a:gd name="T31" fmla="*/ 0 h 155"/>
                <a:gd name="T32" fmla="*/ 1 w 1246"/>
                <a:gd name="T33" fmla="*/ 0 h 155"/>
                <a:gd name="T34" fmla="*/ 1 w 1246"/>
                <a:gd name="T35" fmla="*/ 0 h 155"/>
                <a:gd name="T36" fmla="*/ 1 w 1246"/>
                <a:gd name="T37" fmla="*/ 0 h 155"/>
                <a:gd name="T38" fmla="*/ 1 w 1246"/>
                <a:gd name="T39" fmla="*/ 0 h 155"/>
                <a:gd name="T40" fmla="*/ 1 w 1246"/>
                <a:gd name="T41" fmla="*/ 0 h 155"/>
                <a:gd name="T42" fmla="*/ 1 w 1246"/>
                <a:gd name="T43" fmla="*/ 0 h 155"/>
                <a:gd name="T44" fmla="*/ 1 w 1246"/>
                <a:gd name="T45" fmla="*/ 0 h 155"/>
                <a:gd name="T46" fmla="*/ 1 w 1246"/>
                <a:gd name="T47" fmla="*/ 0 h 155"/>
                <a:gd name="T48" fmla="*/ 0 w 1246"/>
                <a:gd name="T49" fmla="*/ 0 h 155"/>
                <a:gd name="T50" fmla="*/ 0 w 1246"/>
                <a:gd name="T51" fmla="*/ 0 h 155"/>
                <a:gd name="T52" fmla="*/ 0 w 1246"/>
                <a:gd name="T53" fmla="*/ 0 h 155"/>
                <a:gd name="T54" fmla="*/ 0 w 1246"/>
                <a:gd name="T55" fmla="*/ 0 h 155"/>
                <a:gd name="T56" fmla="*/ 0 w 1246"/>
                <a:gd name="T57" fmla="*/ 0 h 155"/>
                <a:gd name="T58" fmla="*/ 0 w 1246"/>
                <a:gd name="T59" fmla="*/ 0 h 155"/>
                <a:gd name="T60" fmla="*/ 0 w 1246"/>
                <a:gd name="T61" fmla="*/ 0 h 155"/>
                <a:gd name="T62" fmla="*/ 0 w 1246"/>
                <a:gd name="T63" fmla="*/ 0 h 155"/>
                <a:gd name="T64" fmla="*/ 0 w 1246"/>
                <a:gd name="T65" fmla="*/ 0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6"/>
                <a:gd name="T100" fmla="*/ 0 h 155"/>
                <a:gd name="T101" fmla="*/ 1246 w 1246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6" h="155">
                  <a:moveTo>
                    <a:pt x="28" y="30"/>
                  </a:moveTo>
                  <a:lnTo>
                    <a:pt x="73" y="41"/>
                  </a:lnTo>
                  <a:lnTo>
                    <a:pt x="117" y="51"/>
                  </a:lnTo>
                  <a:lnTo>
                    <a:pt x="161" y="60"/>
                  </a:lnTo>
                  <a:lnTo>
                    <a:pt x="204" y="69"/>
                  </a:lnTo>
                  <a:lnTo>
                    <a:pt x="245" y="76"/>
                  </a:lnTo>
                  <a:lnTo>
                    <a:pt x="286" y="82"/>
                  </a:lnTo>
                  <a:lnTo>
                    <a:pt x="326" y="89"/>
                  </a:lnTo>
                  <a:lnTo>
                    <a:pt x="365" y="95"/>
                  </a:lnTo>
                  <a:lnTo>
                    <a:pt x="405" y="100"/>
                  </a:lnTo>
                  <a:lnTo>
                    <a:pt x="443" y="104"/>
                  </a:lnTo>
                  <a:lnTo>
                    <a:pt x="481" y="106"/>
                  </a:lnTo>
                  <a:lnTo>
                    <a:pt x="518" y="109"/>
                  </a:lnTo>
                  <a:lnTo>
                    <a:pt x="556" y="110"/>
                  </a:lnTo>
                  <a:lnTo>
                    <a:pt x="592" y="111"/>
                  </a:lnTo>
                  <a:lnTo>
                    <a:pt x="628" y="111"/>
                  </a:lnTo>
                  <a:lnTo>
                    <a:pt x="663" y="111"/>
                  </a:lnTo>
                  <a:lnTo>
                    <a:pt x="700" y="110"/>
                  </a:lnTo>
                  <a:lnTo>
                    <a:pt x="735" y="107"/>
                  </a:lnTo>
                  <a:lnTo>
                    <a:pt x="770" y="105"/>
                  </a:lnTo>
                  <a:lnTo>
                    <a:pt x="805" y="101"/>
                  </a:lnTo>
                  <a:lnTo>
                    <a:pt x="840" y="97"/>
                  </a:lnTo>
                  <a:lnTo>
                    <a:pt x="874" y="91"/>
                  </a:lnTo>
                  <a:lnTo>
                    <a:pt x="909" y="86"/>
                  </a:lnTo>
                  <a:lnTo>
                    <a:pt x="944" y="80"/>
                  </a:lnTo>
                  <a:lnTo>
                    <a:pt x="979" y="72"/>
                  </a:lnTo>
                  <a:lnTo>
                    <a:pt x="1013" y="64"/>
                  </a:lnTo>
                  <a:lnTo>
                    <a:pt x="1048" y="55"/>
                  </a:lnTo>
                  <a:lnTo>
                    <a:pt x="1084" y="46"/>
                  </a:lnTo>
                  <a:lnTo>
                    <a:pt x="1119" y="35"/>
                  </a:lnTo>
                  <a:lnTo>
                    <a:pt x="1154" y="23"/>
                  </a:lnTo>
                  <a:lnTo>
                    <a:pt x="1191" y="12"/>
                  </a:lnTo>
                  <a:lnTo>
                    <a:pt x="1227" y="0"/>
                  </a:lnTo>
                  <a:lnTo>
                    <a:pt x="1246" y="49"/>
                  </a:lnTo>
                  <a:lnTo>
                    <a:pt x="1203" y="62"/>
                  </a:lnTo>
                  <a:lnTo>
                    <a:pt x="1161" y="75"/>
                  </a:lnTo>
                  <a:lnTo>
                    <a:pt x="1119" y="86"/>
                  </a:lnTo>
                  <a:lnTo>
                    <a:pt x="1079" y="97"/>
                  </a:lnTo>
                  <a:lnTo>
                    <a:pt x="1039" y="106"/>
                  </a:lnTo>
                  <a:lnTo>
                    <a:pt x="1000" y="115"/>
                  </a:lnTo>
                  <a:lnTo>
                    <a:pt x="961" y="124"/>
                  </a:lnTo>
                  <a:lnTo>
                    <a:pt x="923" y="130"/>
                  </a:lnTo>
                  <a:lnTo>
                    <a:pt x="885" y="136"/>
                  </a:lnTo>
                  <a:lnTo>
                    <a:pt x="847" y="141"/>
                  </a:lnTo>
                  <a:lnTo>
                    <a:pt x="810" y="145"/>
                  </a:lnTo>
                  <a:lnTo>
                    <a:pt x="772" y="149"/>
                  </a:lnTo>
                  <a:lnTo>
                    <a:pt x="736" y="151"/>
                  </a:lnTo>
                  <a:lnTo>
                    <a:pt x="700" y="154"/>
                  </a:lnTo>
                  <a:lnTo>
                    <a:pt x="662" y="155"/>
                  </a:lnTo>
                  <a:lnTo>
                    <a:pt x="626" y="155"/>
                  </a:lnTo>
                  <a:lnTo>
                    <a:pt x="589" y="155"/>
                  </a:lnTo>
                  <a:lnTo>
                    <a:pt x="553" y="154"/>
                  </a:lnTo>
                  <a:lnTo>
                    <a:pt x="516" y="153"/>
                  </a:lnTo>
                  <a:lnTo>
                    <a:pt x="479" y="150"/>
                  </a:lnTo>
                  <a:lnTo>
                    <a:pt x="442" y="148"/>
                  </a:lnTo>
                  <a:lnTo>
                    <a:pt x="404" y="144"/>
                  </a:lnTo>
                  <a:lnTo>
                    <a:pt x="367" y="140"/>
                  </a:lnTo>
                  <a:lnTo>
                    <a:pt x="328" y="135"/>
                  </a:lnTo>
                  <a:lnTo>
                    <a:pt x="289" y="129"/>
                  </a:lnTo>
                  <a:lnTo>
                    <a:pt x="250" y="124"/>
                  </a:lnTo>
                  <a:lnTo>
                    <a:pt x="210" y="117"/>
                  </a:lnTo>
                  <a:lnTo>
                    <a:pt x="169" y="110"/>
                  </a:lnTo>
                  <a:lnTo>
                    <a:pt x="127" y="102"/>
                  </a:lnTo>
                  <a:lnTo>
                    <a:pt x="86" y="95"/>
                  </a:lnTo>
                  <a:lnTo>
                    <a:pt x="43" y="86"/>
                  </a:lnTo>
                  <a:lnTo>
                    <a:pt x="0" y="7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33" name="Freeform 197"/>
            <p:cNvSpPr>
              <a:spLocks/>
            </p:cNvSpPr>
            <p:nvPr/>
          </p:nvSpPr>
          <p:spPr bwMode="auto">
            <a:xfrm>
              <a:off x="424" y="2772"/>
              <a:ext cx="315" cy="46"/>
            </a:xfrm>
            <a:custGeom>
              <a:avLst/>
              <a:gdLst>
                <a:gd name="T0" fmla="*/ 0 w 1259"/>
                <a:gd name="T1" fmla="*/ 0 h 183"/>
                <a:gd name="T2" fmla="*/ 0 w 1259"/>
                <a:gd name="T3" fmla="*/ 0 h 183"/>
                <a:gd name="T4" fmla="*/ 0 w 1259"/>
                <a:gd name="T5" fmla="*/ 0 h 183"/>
                <a:gd name="T6" fmla="*/ 0 w 1259"/>
                <a:gd name="T7" fmla="*/ 0 h 183"/>
                <a:gd name="T8" fmla="*/ 1 w 1259"/>
                <a:gd name="T9" fmla="*/ 0 h 183"/>
                <a:gd name="T10" fmla="*/ 1 w 1259"/>
                <a:gd name="T11" fmla="*/ 0 h 183"/>
                <a:gd name="T12" fmla="*/ 1 w 1259"/>
                <a:gd name="T13" fmla="*/ 0 h 183"/>
                <a:gd name="T14" fmla="*/ 1 w 1259"/>
                <a:gd name="T15" fmla="*/ 0 h 183"/>
                <a:gd name="T16" fmla="*/ 1 w 1259"/>
                <a:gd name="T17" fmla="*/ 0 h 183"/>
                <a:gd name="T18" fmla="*/ 1 w 1259"/>
                <a:gd name="T19" fmla="*/ 0 h 183"/>
                <a:gd name="T20" fmla="*/ 1 w 1259"/>
                <a:gd name="T21" fmla="*/ 0 h 183"/>
                <a:gd name="T22" fmla="*/ 1 w 1259"/>
                <a:gd name="T23" fmla="*/ 0 h 183"/>
                <a:gd name="T24" fmla="*/ 1 w 1259"/>
                <a:gd name="T25" fmla="*/ 0 h 183"/>
                <a:gd name="T26" fmla="*/ 1 w 1259"/>
                <a:gd name="T27" fmla="*/ 0 h 183"/>
                <a:gd name="T28" fmla="*/ 1 w 1259"/>
                <a:gd name="T29" fmla="*/ 0 h 183"/>
                <a:gd name="T30" fmla="*/ 1 w 1259"/>
                <a:gd name="T31" fmla="*/ 0 h 183"/>
                <a:gd name="T32" fmla="*/ 1 w 1259"/>
                <a:gd name="T33" fmla="*/ 0 h 183"/>
                <a:gd name="T34" fmla="*/ 1 w 1259"/>
                <a:gd name="T35" fmla="*/ 0 h 183"/>
                <a:gd name="T36" fmla="*/ 1 w 1259"/>
                <a:gd name="T37" fmla="*/ 0 h 183"/>
                <a:gd name="T38" fmla="*/ 1 w 1259"/>
                <a:gd name="T39" fmla="*/ 0 h 183"/>
                <a:gd name="T40" fmla="*/ 1 w 1259"/>
                <a:gd name="T41" fmla="*/ 0 h 183"/>
                <a:gd name="T42" fmla="*/ 1 w 1259"/>
                <a:gd name="T43" fmla="*/ 0 h 183"/>
                <a:gd name="T44" fmla="*/ 1 w 1259"/>
                <a:gd name="T45" fmla="*/ 0 h 183"/>
                <a:gd name="T46" fmla="*/ 1 w 1259"/>
                <a:gd name="T47" fmla="*/ 0 h 183"/>
                <a:gd name="T48" fmla="*/ 1 w 1259"/>
                <a:gd name="T49" fmla="*/ 0 h 183"/>
                <a:gd name="T50" fmla="*/ 1 w 1259"/>
                <a:gd name="T51" fmla="*/ 0 h 183"/>
                <a:gd name="T52" fmla="*/ 1 w 1259"/>
                <a:gd name="T53" fmla="*/ 0 h 183"/>
                <a:gd name="T54" fmla="*/ 1 w 1259"/>
                <a:gd name="T55" fmla="*/ 0 h 183"/>
                <a:gd name="T56" fmla="*/ 0 w 1259"/>
                <a:gd name="T57" fmla="*/ 0 h 183"/>
                <a:gd name="T58" fmla="*/ 0 w 1259"/>
                <a:gd name="T59" fmla="*/ 0 h 183"/>
                <a:gd name="T60" fmla="*/ 0 w 1259"/>
                <a:gd name="T61" fmla="*/ 0 h 183"/>
                <a:gd name="T62" fmla="*/ 0 w 1259"/>
                <a:gd name="T63" fmla="*/ 0 h 183"/>
                <a:gd name="T64" fmla="*/ 0 w 125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9"/>
                <a:gd name="T100" fmla="*/ 0 h 183"/>
                <a:gd name="T101" fmla="*/ 1259 w 125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9" h="183">
                  <a:moveTo>
                    <a:pt x="5" y="29"/>
                  </a:moveTo>
                  <a:lnTo>
                    <a:pt x="50" y="41"/>
                  </a:lnTo>
                  <a:lnTo>
                    <a:pt x="95" y="54"/>
                  </a:lnTo>
                  <a:lnTo>
                    <a:pt x="139" y="65"/>
                  </a:lnTo>
                  <a:lnTo>
                    <a:pt x="183" y="76"/>
                  </a:lnTo>
                  <a:lnTo>
                    <a:pt x="225" y="86"/>
                  </a:lnTo>
                  <a:lnTo>
                    <a:pt x="268" y="95"/>
                  </a:lnTo>
                  <a:lnTo>
                    <a:pt x="309" y="104"/>
                  </a:lnTo>
                  <a:lnTo>
                    <a:pt x="350" y="112"/>
                  </a:lnTo>
                  <a:lnTo>
                    <a:pt x="392" y="118"/>
                  </a:lnTo>
                  <a:lnTo>
                    <a:pt x="432" y="124"/>
                  </a:lnTo>
                  <a:lnTo>
                    <a:pt x="472" y="129"/>
                  </a:lnTo>
                  <a:lnTo>
                    <a:pt x="512" y="134"/>
                  </a:lnTo>
                  <a:lnTo>
                    <a:pt x="552" y="137"/>
                  </a:lnTo>
                  <a:lnTo>
                    <a:pt x="591" y="139"/>
                  </a:lnTo>
                  <a:lnTo>
                    <a:pt x="630" y="140"/>
                  </a:lnTo>
                  <a:lnTo>
                    <a:pt x="667" y="140"/>
                  </a:lnTo>
                  <a:lnTo>
                    <a:pt x="706" y="140"/>
                  </a:lnTo>
                  <a:lnTo>
                    <a:pt x="744" y="139"/>
                  </a:lnTo>
                  <a:lnTo>
                    <a:pt x="781" y="137"/>
                  </a:lnTo>
                  <a:lnTo>
                    <a:pt x="819" y="133"/>
                  </a:lnTo>
                  <a:lnTo>
                    <a:pt x="856" y="128"/>
                  </a:lnTo>
                  <a:lnTo>
                    <a:pt x="893" y="122"/>
                  </a:lnTo>
                  <a:lnTo>
                    <a:pt x="930" y="115"/>
                  </a:lnTo>
                  <a:lnTo>
                    <a:pt x="967" y="107"/>
                  </a:lnTo>
                  <a:lnTo>
                    <a:pt x="1003" y="98"/>
                  </a:lnTo>
                  <a:lnTo>
                    <a:pt x="1039" y="88"/>
                  </a:lnTo>
                  <a:lnTo>
                    <a:pt x="1077" y="76"/>
                  </a:lnTo>
                  <a:lnTo>
                    <a:pt x="1113" y="63"/>
                  </a:lnTo>
                  <a:lnTo>
                    <a:pt x="1150" y="49"/>
                  </a:lnTo>
                  <a:lnTo>
                    <a:pt x="1186" y="34"/>
                  </a:lnTo>
                  <a:lnTo>
                    <a:pt x="1222" y="18"/>
                  </a:lnTo>
                  <a:lnTo>
                    <a:pt x="1259" y="0"/>
                  </a:lnTo>
                  <a:lnTo>
                    <a:pt x="1259" y="48"/>
                  </a:lnTo>
                  <a:lnTo>
                    <a:pt x="1216" y="66"/>
                  </a:lnTo>
                  <a:lnTo>
                    <a:pt x="1173" y="84"/>
                  </a:lnTo>
                  <a:lnTo>
                    <a:pt x="1132" y="100"/>
                  </a:lnTo>
                  <a:lnTo>
                    <a:pt x="1092" y="114"/>
                  </a:lnTo>
                  <a:lnTo>
                    <a:pt x="1051" y="128"/>
                  </a:lnTo>
                  <a:lnTo>
                    <a:pt x="1012" y="139"/>
                  </a:lnTo>
                  <a:lnTo>
                    <a:pt x="972" y="149"/>
                  </a:lnTo>
                  <a:lnTo>
                    <a:pt x="933" y="157"/>
                  </a:lnTo>
                  <a:lnTo>
                    <a:pt x="895" y="164"/>
                  </a:lnTo>
                  <a:lnTo>
                    <a:pt x="856" y="170"/>
                  </a:lnTo>
                  <a:lnTo>
                    <a:pt x="819" y="175"/>
                  </a:lnTo>
                  <a:lnTo>
                    <a:pt x="781" y="179"/>
                  </a:lnTo>
                  <a:lnTo>
                    <a:pt x="744" y="180"/>
                  </a:lnTo>
                  <a:lnTo>
                    <a:pt x="707" y="182"/>
                  </a:lnTo>
                  <a:lnTo>
                    <a:pt x="670" y="183"/>
                  </a:lnTo>
                  <a:lnTo>
                    <a:pt x="632" y="182"/>
                  </a:lnTo>
                  <a:lnTo>
                    <a:pt x="595" y="180"/>
                  </a:lnTo>
                  <a:lnTo>
                    <a:pt x="558" y="177"/>
                  </a:lnTo>
                  <a:lnTo>
                    <a:pt x="521" y="174"/>
                  </a:lnTo>
                  <a:lnTo>
                    <a:pt x="483" y="169"/>
                  </a:lnTo>
                  <a:lnTo>
                    <a:pt x="446" y="164"/>
                  </a:lnTo>
                  <a:lnTo>
                    <a:pt x="407" y="158"/>
                  </a:lnTo>
                  <a:lnTo>
                    <a:pt x="368" y="152"/>
                  </a:lnTo>
                  <a:lnTo>
                    <a:pt x="329" y="144"/>
                  </a:lnTo>
                  <a:lnTo>
                    <a:pt x="290" y="137"/>
                  </a:lnTo>
                  <a:lnTo>
                    <a:pt x="250" y="128"/>
                  </a:lnTo>
                  <a:lnTo>
                    <a:pt x="210" y="119"/>
                  </a:lnTo>
                  <a:lnTo>
                    <a:pt x="170" y="109"/>
                  </a:lnTo>
                  <a:lnTo>
                    <a:pt x="129" y="99"/>
                  </a:lnTo>
                  <a:lnTo>
                    <a:pt x="86" y="89"/>
                  </a:lnTo>
                  <a:lnTo>
                    <a:pt x="44" y="79"/>
                  </a:lnTo>
                  <a:lnTo>
                    <a:pt x="0" y="68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34" name="Freeform 198"/>
            <p:cNvSpPr>
              <a:spLocks/>
            </p:cNvSpPr>
            <p:nvPr/>
          </p:nvSpPr>
          <p:spPr bwMode="auto">
            <a:xfrm>
              <a:off x="365" y="2555"/>
              <a:ext cx="63" cy="237"/>
            </a:xfrm>
            <a:custGeom>
              <a:avLst/>
              <a:gdLst>
                <a:gd name="T0" fmla="*/ 0 w 253"/>
                <a:gd name="T1" fmla="*/ 0 h 949"/>
                <a:gd name="T2" fmla="*/ 0 w 253"/>
                <a:gd name="T3" fmla="*/ 0 h 949"/>
                <a:gd name="T4" fmla="*/ 0 w 253"/>
                <a:gd name="T5" fmla="*/ 0 h 949"/>
                <a:gd name="T6" fmla="*/ 0 w 253"/>
                <a:gd name="T7" fmla="*/ 0 h 949"/>
                <a:gd name="T8" fmla="*/ 0 w 253"/>
                <a:gd name="T9" fmla="*/ 0 h 949"/>
                <a:gd name="T10" fmla="*/ 0 w 253"/>
                <a:gd name="T11" fmla="*/ 0 h 949"/>
                <a:gd name="T12" fmla="*/ 0 w 253"/>
                <a:gd name="T13" fmla="*/ 0 h 949"/>
                <a:gd name="T14" fmla="*/ 0 w 253"/>
                <a:gd name="T15" fmla="*/ 0 h 949"/>
                <a:gd name="T16" fmla="*/ 0 w 253"/>
                <a:gd name="T17" fmla="*/ 0 h 949"/>
                <a:gd name="T18" fmla="*/ 0 w 253"/>
                <a:gd name="T19" fmla="*/ 0 h 949"/>
                <a:gd name="T20" fmla="*/ 0 w 253"/>
                <a:gd name="T21" fmla="*/ 0 h 949"/>
                <a:gd name="T22" fmla="*/ 0 w 253"/>
                <a:gd name="T23" fmla="*/ 0 h 949"/>
                <a:gd name="T24" fmla="*/ 0 w 253"/>
                <a:gd name="T25" fmla="*/ 1 h 949"/>
                <a:gd name="T26" fmla="*/ 0 w 253"/>
                <a:gd name="T27" fmla="*/ 1 h 949"/>
                <a:gd name="T28" fmla="*/ 0 w 253"/>
                <a:gd name="T29" fmla="*/ 1 h 949"/>
                <a:gd name="T30" fmla="*/ 0 w 253"/>
                <a:gd name="T31" fmla="*/ 1 h 949"/>
                <a:gd name="T32" fmla="*/ 0 w 253"/>
                <a:gd name="T33" fmla="*/ 1 h 949"/>
                <a:gd name="T34" fmla="*/ 0 w 253"/>
                <a:gd name="T35" fmla="*/ 1 h 949"/>
                <a:gd name="T36" fmla="*/ 0 w 253"/>
                <a:gd name="T37" fmla="*/ 1 h 949"/>
                <a:gd name="T38" fmla="*/ 0 w 253"/>
                <a:gd name="T39" fmla="*/ 1 h 949"/>
                <a:gd name="T40" fmla="*/ 0 w 253"/>
                <a:gd name="T41" fmla="*/ 1 h 949"/>
                <a:gd name="T42" fmla="*/ 0 w 253"/>
                <a:gd name="T43" fmla="*/ 0 h 949"/>
                <a:gd name="T44" fmla="*/ 0 w 253"/>
                <a:gd name="T45" fmla="*/ 0 h 949"/>
                <a:gd name="T46" fmla="*/ 0 w 253"/>
                <a:gd name="T47" fmla="*/ 0 h 949"/>
                <a:gd name="T48" fmla="*/ 0 w 253"/>
                <a:gd name="T49" fmla="*/ 0 h 949"/>
                <a:gd name="T50" fmla="*/ 0 w 253"/>
                <a:gd name="T51" fmla="*/ 0 h 949"/>
                <a:gd name="T52" fmla="*/ 0 w 253"/>
                <a:gd name="T53" fmla="*/ 0 h 949"/>
                <a:gd name="T54" fmla="*/ 0 w 253"/>
                <a:gd name="T55" fmla="*/ 0 h 949"/>
                <a:gd name="T56" fmla="*/ 0 w 253"/>
                <a:gd name="T57" fmla="*/ 0 h 949"/>
                <a:gd name="T58" fmla="*/ 0 w 253"/>
                <a:gd name="T59" fmla="*/ 0 h 949"/>
                <a:gd name="T60" fmla="*/ 0 w 253"/>
                <a:gd name="T61" fmla="*/ 0 h 949"/>
                <a:gd name="T62" fmla="*/ 0 w 253"/>
                <a:gd name="T63" fmla="*/ 0 h 949"/>
                <a:gd name="T64" fmla="*/ 0 w 253"/>
                <a:gd name="T65" fmla="*/ 0 h 949"/>
                <a:gd name="T66" fmla="*/ 0 w 253"/>
                <a:gd name="T67" fmla="*/ 0 h 9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949"/>
                <a:gd name="T104" fmla="*/ 253 w 253"/>
                <a:gd name="T105" fmla="*/ 949 h 9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949">
                  <a:moveTo>
                    <a:pt x="253" y="49"/>
                  </a:moveTo>
                  <a:lnTo>
                    <a:pt x="203" y="103"/>
                  </a:lnTo>
                  <a:lnTo>
                    <a:pt x="160" y="155"/>
                  </a:lnTo>
                  <a:lnTo>
                    <a:pt x="124" y="208"/>
                  </a:lnTo>
                  <a:lnTo>
                    <a:pt x="94" y="259"/>
                  </a:lnTo>
                  <a:lnTo>
                    <a:pt x="70" y="311"/>
                  </a:lnTo>
                  <a:lnTo>
                    <a:pt x="51" y="362"/>
                  </a:lnTo>
                  <a:lnTo>
                    <a:pt x="37" y="415"/>
                  </a:lnTo>
                  <a:lnTo>
                    <a:pt x="29" y="467"/>
                  </a:lnTo>
                  <a:lnTo>
                    <a:pt x="22" y="521"/>
                  </a:lnTo>
                  <a:lnTo>
                    <a:pt x="21" y="576"/>
                  </a:lnTo>
                  <a:lnTo>
                    <a:pt x="22" y="633"/>
                  </a:lnTo>
                  <a:lnTo>
                    <a:pt x="26" y="691"/>
                  </a:lnTo>
                  <a:lnTo>
                    <a:pt x="32" y="752"/>
                  </a:lnTo>
                  <a:lnTo>
                    <a:pt x="40" y="815"/>
                  </a:lnTo>
                  <a:lnTo>
                    <a:pt x="49" y="880"/>
                  </a:lnTo>
                  <a:lnTo>
                    <a:pt x="59" y="949"/>
                  </a:lnTo>
                  <a:lnTo>
                    <a:pt x="41" y="880"/>
                  </a:lnTo>
                  <a:lnTo>
                    <a:pt x="27" y="813"/>
                  </a:lnTo>
                  <a:lnTo>
                    <a:pt x="15" y="749"/>
                  </a:lnTo>
                  <a:lnTo>
                    <a:pt x="6" y="688"/>
                  </a:lnTo>
                  <a:lnTo>
                    <a:pt x="1" y="628"/>
                  </a:lnTo>
                  <a:lnTo>
                    <a:pt x="0" y="569"/>
                  </a:lnTo>
                  <a:lnTo>
                    <a:pt x="1" y="511"/>
                  </a:lnTo>
                  <a:lnTo>
                    <a:pt x="7" y="455"/>
                  </a:lnTo>
                  <a:lnTo>
                    <a:pt x="17" y="399"/>
                  </a:lnTo>
                  <a:lnTo>
                    <a:pt x="32" y="342"/>
                  </a:lnTo>
                  <a:lnTo>
                    <a:pt x="51" y="287"/>
                  </a:lnTo>
                  <a:lnTo>
                    <a:pt x="75" y="231"/>
                  </a:lnTo>
                  <a:lnTo>
                    <a:pt x="104" y="174"/>
                  </a:lnTo>
                  <a:lnTo>
                    <a:pt x="138" y="118"/>
                  </a:lnTo>
                  <a:lnTo>
                    <a:pt x="178" y="59"/>
                  </a:lnTo>
                  <a:lnTo>
                    <a:pt x="223" y="0"/>
                  </a:lnTo>
                  <a:lnTo>
                    <a:pt x="25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35" name="Freeform 199"/>
            <p:cNvSpPr>
              <a:spLocks/>
            </p:cNvSpPr>
            <p:nvPr/>
          </p:nvSpPr>
          <p:spPr bwMode="auto">
            <a:xfrm>
              <a:off x="730" y="2549"/>
              <a:ext cx="68" cy="265"/>
            </a:xfrm>
            <a:custGeom>
              <a:avLst/>
              <a:gdLst>
                <a:gd name="T0" fmla="*/ 0 w 273"/>
                <a:gd name="T1" fmla="*/ 0 h 1056"/>
                <a:gd name="T2" fmla="*/ 0 w 273"/>
                <a:gd name="T3" fmla="*/ 0 h 1056"/>
                <a:gd name="T4" fmla="*/ 0 w 273"/>
                <a:gd name="T5" fmla="*/ 0 h 1056"/>
                <a:gd name="T6" fmla="*/ 0 w 273"/>
                <a:gd name="T7" fmla="*/ 0 h 1056"/>
                <a:gd name="T8" fmla="*/ 0 w 273"/>
                <a:gd name="T9" fmla="*/ 0 h 1056"/>
                <a:gd name="T10" fmla="*/ 0 w 273"/>
                <a:gd name="T11" fmla="*/ 0 h 1056"/>
                <a:gd name="T12" fmla="*/ 0 w 273"/>
                <a:gd name="T13" fmla="*/ 1 h 1056"/>
                <a:gd name="T14" fmla="*/ 0 w 273"/>
                <a:gd name="T15" fmla="*/ 1 h 1056"/>
                <a:gd name="T16" fmla="*/ 0 w 273"/>
                <a:gd name="T17" fmla="*/ 1 h 1056"/>
                <a:gd name="T18" fmla="*/ 0 w 273"/>
                <a:gd name="T19" fmla="*/ 1 h 1056"/>
                <a:gd name="T20" fmla="*/ 0 w 273"/>
                <a:gd name="T21" fmla="*/ 1 h 1056"/>
                <a:gd name="T22" fmla="*/ 0 w 273"/>
                <a:gd name="T23" fmla="*/ 1 h 1056"/>
                <a:gd name="T24" fmla="*/ 0 w 273"/>
                <a:gd name="T25" fmla="*/ 1 h 1056"/>
                <a:gd name="T26" fmla="*/ 0 w 273"/>
                <a:gd name="T27" fmla="*/ 1 h 1056"/>
                <a:gd name="T28" fmla="*/ 0 w 273"/>
                <a:gd name="T29" fmla="*/ 1 h 1056"/>
                <a:gd name="T30" fmla="*/ 0 w 273"/>
                <a:gd name="T31" fmla="*/ 1 h 1056"/>
                <a:gd name="T32" fmla="*/ 0 w 273"/>
                <a:gd name="T33" fmla="*/ 1 h 1056"/>
                <a:gd name="T34" fmla="*/ 0 w 273"/>
                <a:gd name="T35" fmla="*/ 1 h 1056"/>
                <a:gd name="T36" fmla="*/ 0 w 273"/>
                <a:gd name="T37" fmla="*/ 1 h 1056"/>
                <a:gd name="T38" fmla="*/ 0 w 273"/>
                <a:gd name="T39" fmla="*/ 1 h 1056"/>
                <a:gd name="T40" fmla="*/ 0 w 273"/>
                <a:gd name="T41" fmla="*/ 1 h 1056"/>
                <a:gd name="T42" fmla="*/ 0 w 273"/>
                <a:gd name="T43" fmla="*/ 1 h 1056"/>
                <a:gd name="T44" fmla="*/ 0 w 273"/>
                <a:gd name="T45" fmla="*/ 1 h 1056"/>
                <a:gd name="T46" fmla="*/ 0 w 273"/>
                <a:gd name="T47" fmla="*/ 1 h 1056"/>
                <a:gd name="T48" fmla="*/ 0 w 273"/>
                <a:gd name="T49" fmla="*/ 1 h 1056"/>
                <a:gd name="T50" fmla="*/ 0 w 273"/>
                <a:gd name="T51" fmla="*/ 1 h 1056"/>
                <a:gd name="T52" fmla="*/ 0 w 273"/>
                <a:gd name="T53" fmla="*/ 1 h 1056"/>
                <a:gd name="T54" fmla="*/ 0 w 273"/>
                <a:gd name="T55" fmla="*/ 1 h 1056"/>
                <a:gd name="T56" fmla="*/ 0 w 273"/>
                <a:gd name="T57" fmla="*/ 0 h 1056"/>
                <a:gd name="T58" fmla="*/ 0 w 273"/>
                <a:gd name="T59" fmla="*/ 0 h 1056"/>
                <a:gd name="T60" fmla="*/ 0 w 273"/>
                <a:gd name="T61" fmla="*/ 0 h 1056"/>
                <a:gd name="T62" fmla="*/ 0 w 273"/>
                <a:gd name="T63" fmla="*/ 0 h 1056"/>
                <a:gd name="T64" fmla="*/ 0 w 273"/>
                <a:gd name="T65" fmla="*/ 0 h 1056"/>
                <a:gd name="T66" fmla="*/ 0 w 273"/>
                <a:gd name="T67" fmla="*/ 0 h 10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"/>
                <a:gd name="T103" fmla="*/ 0 h 1056"/>
                <a:gd name="T104" fmla="*/ 273 w 273"/>
                <a:gd name="T105" fmla="*/ 1056 h 10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" h="1056">
                  <a:moveTo>
                    <a:pt x="0" y="0"/>
                  </a:moveTo>
                  <a:lnTo>
                    <a:pt x="55" y="60"/>
                  </a:lnTo>
                  <a:lnTo>
                    <a:pt x="105" y="120"/>
                  </a:lnTo>
                  <a:lnTo>
                    <a:pt x="146" y="182"/>
                  </a:lnTo>
                  <a:lnTo>
                    <a:pt x="183" y="243"/>
                  </a:lnTo>
                  <a:lnTo>
                    <a:pt x="213" y="306"/>
                  </a:lnTo>
                  <a:lnTo>
                    <a:pt x="235" y="368"/>
                  </a:lnTo>
                  <a:lnTo>
                    <a:pt x="254" y="432"/>
                  </a:lnTo>
                  <a:lnTo>
                    <a:pt x="265" y="496"/>
                  </a:lnTo>
                  <a:lnTo>
                    <a:pt x="272" y="561"/>
                  </a:lnTo>
                  <a:lnTo>
                    <a:pt x="273" y="628"/>
                  </a:lnTo>
                  <a:lnTo>
                    <a:pt x="268" y="696"/>
                  </a:lnTo>
                  <a:lnTo>
                    <a:pt x="259" y="766"/>
                  </a:lnTo>
                  <a:lnTo>
                    <a:pt x="244" y="836"/>
                  </a:lnTo>
                  <a:lnTo>
                    <a:pt x="225" y="907"/>
                  </a:lnTo>
                  <a:lnTo>
                    <a:pt x="202" y="981"/>
                  </a:lnTo>
                  <a:lnTo>
                    <a:pt x="174" y="1056"/>
                  </a:lnTo>
                  <a:lnTo>
                    <a:pt x="192" y="986"/>
                  </a:lnTo>
                  <a:lnTo>
                    <a:pt x="207" y="916"/>
                  </a:lnTo>
                  <a:lnTo>
                    <a:pt x="220" y="848"/>
                  </a:lnTo>
                  <a:lnTo>
                    <a:pt x="232" y="782"/>
                  </a:lnTo>
                  <a:lnTo>
                    <a:pt x="240" y="717"/>
                  </a:lnTo>
                  <a:lnTo>
                    <a:pt x="244" y="653"/>
                  </a:lnTo>
                  <a:lnTo>
                    <a:pt x="245" y="590"/>
                  </a:lnTo>
                  <a:lnTo>
                    <a:pt x="243" y="529"/>
                  </a:lnTo>
                  <a:lnTo>
                    <a:pt x="234" y="469"/>
                  </a:lnTo>
                  <a:lnTo>
                    <a:pt x="220" y="409"/>
                  </a:lnTo>
                  <a:lnTo>
                    <a:pt x="202" y="350"/>
                  </a:lnTo>
                  <a:lnTo>
                    <a:pt x="175" y="292"/>
                  </a:lnTo>
                  <a:lnTo>
                    <a:pt x="143" y="236"/>
                  </a:lnTo>
                  <a:lnTo>
                    <a:pt x="104" y="179"/>
                  </a:lnTo>
                  <a:lnTo>
                    <a:pt x="56" y="12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36" name="Freeform 200"/>
            <p:cNvSpPr>
              <a:spLocks/>
            </p:cNvSpPr>
            <p:nvPr/>
          </p:nvSpPr>
          <p:spPr bwMode="auto">
            <a:xfrm>
              <a:off x="521" y="2440"/>
              <a:ext cx="26" cy="205"/>
            </a:xfrm>
            <a:custGeom>
              <a:avLst/>
              <a:gdLst>
                <a:gd name="T0" fmla="*/ 0 w 102"/>
                <a:gd name="T1" fmla="*/ 0 h 821"/>
                <a:gd name="T2" fmla="*/ 0 w 102"/>
                <a:gd name="T3" fmla="*/ 0 h 821"/>
                <a:gd name="T4" fmla="*/ 0 w 102"/>
                <a:gd name="T5" fmla="*/ 0 h 821"/>
                <a:gd name="T6" fmla="*/ 0 w 102"/>
                <a:gd name="T7" fmla="*/ 0 h 821"/>
                <a:gd name="T8" fmla="*/ 0 w 102"/>
                <a:gd name="T9" fmla="*/ 0 h 821"/>
                <a:gd name="T10" fmla="*/ 0 w 102"/>
                <a:gd name="T11" fmla="*/ 0 h 821"/>
                <a:gd name="T12" fmla="*/ 0 w 102"/>
                <a:gd name="T13" fmla="*/ 0 h 821"/>
                <a:gd name="T14" fmla="*/ 0 w 102"/>
                <a:gd name="T15" fmla="*/ 0 h 821"/>
                <a:gd name="T16" fmla="*/ 0 w 102"/>
                <a:gd name="T17" fmla="*/ 1 h 821"/>
                <a:gd name="T18" fmla="*/ 0 w 102"/>
                <a:gd name="T19" fmla="*/ 1 h 821"/>
                <a:gd name="T20" fmla="*/ 0 w 102"/>
                <a:gd name="T21" fmla="*/ 1 h 821"/>
                <a:gd name="T22" fmla="*/ 0 w 102"/>
                <a:gd name="T23" fmla="*/ 1 h 821"/>
                <a:gd name="T24" fmla="*/ 0 w 102"/>
                <a:gd name="T25" fmla="*/ 0 h 821"/>
                <a:gd name="T26" fmla="*/ 0 w 102"/>
                <a:gd name="T27" fmla="*/ 0 h 821"/>
                <a:gd name="T28" fmla="*/ 0 w 102"/>
                <a:gd name="T29" fmla="*/ 0 h 821"/>
                <a:gd name="T30" fmla="*/ 0 w 102"/>
                <a:gd name="T31" fmla="*/ 0 h 821"/>
                <a:gd name="T32" fmla="*/ 0 w 102"/>
                <a:gd name="T33" fmla="*/ 0 h 821"/>
                <a:gd name="T34" fmla="*/ 0 w 102"/>
                <a:gd name="T35" fmla="*/ 0 h 821"/>
                <a:gd name="T36" fmla="*/ 0 w 102"/>
                <a:gd name="T37" fmla="*/ 0 h 821"/>
                <a:gd name="T38" fmla="*/ 0 w 102"/>
                <a:gd name="T39" fmla="*/ 0 h 821"/>
                <a:gd name="T40" fmla="*/ 0 w 102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821"/>
                <a:gd name="T65" fmla="*/ 102 w 102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821">
                  <a:moveTo>
                    <a:pt x="82" y="0"/>
                  </a:moveTo>
                  <a:lnTo>
                    <a:pt x="57" y="78"/>
                  </a:lnTo>
                  <a:lnTo>
                    <a:pt x="41" y="157"/>
                  </a:lnTo>
                  <a:lnTo>
                    <a:pt x="31" y="240"/>
                  </a:lnTo>
                  <a:lnTo>
                    <a:pt x="28" y="326"/>
                  </a:lnTo>
                  <a:lnTo>
                    <a:pt x="31" y="419"/>
                  </a:lnTo>
                  <a:lnTo>
                    <a:pt x="41" y="519"/>
                  </a:lnTo>
                  <a:lnTo>
                    <a:pt x="55" y="629"/>
                  </a:lnTo>
                  <a:lnTo>
                    <a:pt x="73" y="751"/>
                  </a:lnTo>
                  <a:lnTo>
                    <a:pt x="102" y="821"/>
                  </a:lnTo>
                  <a:lnTo>
                    <a:pt x="53" y="821"/>
                  </a:lnTo>
                  <a:lnTo>
                    <a:pt x="35" y="751"/>
                  </a:lnTo>
                  <a:lnTo>
                    <a:pt x="22" y="663"/>
                  </a:lnTo>
                  <a:lnTo>
                    <a:pt x="12" y="577"/>
                  </a:lnTo>
                  <a:lnTo>
                    <a:pt x="5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5" y="226"/>
                  </a:lnTo>
                  <a:lnTo>
                    <a:pt x="16" y="134"/>
                  </a:lnTo>
                  <a:lnTo>
                    <a:pt x="35" y="3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37" name="Freeform 201"/>
            <p:cNvSpPr>
              <a:spLocks/>
            </p:cNvSpPr>
            <p:nvPr/>
          </p:nvSpPr>
          <p:spPr bwMode="auto">
            <a:xfrm>
              <a:off x="626" y="2440"/>
              <a:ext cx="21" cy="203"/>
            </a:xfrm>
            <a:custGeom>
              <a:avLst/>
              <a:gdLst>
                <a:gd name="T0" fmla="*/ 0 w 82"/>
                <a:gd name="T1" fmla="*/ 0 h 811"/>
                <a:gd name="T2" fmla="*/ 0 w 82"/>
                <a:gd name="T3" fmla="*/ 0 h 811"/>
                <a:gd name="T4" fmla="*/ 0 w 82"/>
                <a:gd name="T5" fmla="*/ 0 h 811"/>
                <a:gd name="T6" fmla="*/ 0 w 82"/>
                <a:gd name="T7" fmla="*/ 0 h 811"/>
                <a:gd name="T8" fmla="*/ 0 w 82"/>
                <a:gd name="T9" fmla="*/ 1 h 811"/>
                <a:gd name="T10" fmla="*/ 0 w 82"/>
                <a:gd name="T11" fmla="*/ 1 h 811"/>
                <a:gd name="T12" fmla="*/ 0 w 82"/>
                <a:gd name="T13" fmla="*/ 1 h 811"/>
                <a:gd name="T14" fmla="*/ 0 w 82"/>
                <a:gd name="T15" fmla="*/ 1 h 811"/>
                <a:gd name="T16" fmla="*/ 0 w 82"/>
                <a:gd name="T17" fmla="*/ 1 h 811"/>
                <a:gd name="T18" fmla="*/ 0 w 82"/>
                <a:gd name="T19" fmla="*/ 1 h 811"/>
                <a:gd name="T20" fmla="*/ 0 w 82"/>
                <a:gd name="T21" fmla="*/ 1 h 811"/>
                <a:gd name="T22" fmla="*/ 0 w 82"/>
                <a:gd name="T23" fmla="*/ 1 h 811"/>
                <a:gd name="T24" fmla="*/ 0 w 82"/>
                <a:gd name="T25" fmla="*/ 1 h 811"/>
                <a:gd name="T26" fmla="*/ 0 w 82"/>
                <a:gd name="T27" fmla="*/ 1 h 811"/>
                <a:gd name="T28" fmla="*/ 0 w 82"/>
                <a:gd name="T29" fmla="*/ 0 h 811"/>
                <a:gd name="T30" fmla="*/ 0 w 82"/>
                <a:gd name="T31" fmla="*/ 0 h 811"/>
                <a:gd name="T32" fmla="*/ 0 w 82"/>
                <a:gd name="T33" fmla="*/ 0 h 811"/>
                <a:gd name="T34" fmla="*/ 0 w 82"/>
                <a:gd name="T35" fmla="*/ 0 h 811"/>
                <a:gd name="T36" fmla="*/ 0 w 82"/>
                <a:gd name="T37" fmla="*/ 0 h 811"/>
                <a:gd name="T38" fmla="*/ 0 w 82"/>
                <a:gd name="T39" fmla="*/ 0 h 811"/>
                <a:gd name="T40" fmla="*/ 0 w 82"/>
                <a:gd name="T41" fmla="*/ 0 h 811"/>
                <a:gd name="T42" fmla="*/ 0 w 82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811"/>
                <a:gd name="T68" fmla="*/ 82 w 82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811">
                  <a:moveTo>
                    <a:pt x="38" y="0"/>
                  </a:moveTo>
                  <a:lnTo>
                    <a:pt x="46" y="104"/>
                  </a:lnTo>
                  <a:lnTo>
                    <a:pt x="51" y="206"/>
                  </a:lnTo>
                  <a:lnTo>
                    <a:pt x="52" y="306"/>
                  </a:lnTo>
                  <a:lnTo>
                    <a:pt x="50" y="405"/>
                  </a:lnTo>
                  <a:lnTo>
                    <a:pt x="42" y="505"/>
                  </a:lnTo>
                  <a:lnTo>
                    <a:pt x="32" y="606"/>
                  </a:lnTo>
                  <a:lnTo>
                    <a:pt x="18" y="707"/>
                  </a:lnTo>
                  <a:lnTo>
                    <a:pt x="0" y="811"/>
                  </a:lnTo>
                  <a:lnTo>
                    <a:pt x="47" y="801"/>
                  </a:lnTo>
                  <a:lnTo>
                    <a:pt x="57" y="749"/>
                  </a:lnTo>
                  <a:lnTo>
                    <a:pt x="66" y="666"/>
                  </a:lnTo>
                  <a:lnTo>
                    <a:pt x="75" y="562"/>
                  </a:lnTo>
                  <a:lnTo>
                    <a:pt x="80" y="446"/>
                  </a:lnTo>
                  <a:lnTo>
                    <a:pt x="82" y="326"/>
                  </a:lnTo>
                  <a:lnTo>
                    <a:pt x="80" y="211"/>
                  </a:lnTo>
                  <a:lnTo>
                    <a:pt x="71" y="10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7" y="29"/>
                  </a:lnTo>
                  <a:lnTo>
                    <a:pt x="53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38" name="Freeform 202"/>
            <p:cNvSpPr>
              <a:spLocks/>
            </p:cNvSpPr>
            <p:nvPr/>
          </p:nvSpPr>
          <p:spPr bwMode="auto">
            <a:xfrm>
              <a:off x="416" y="2479"/>
              <a:ext cx="323" cy="173"/>
            </a:xfrm>
            <a:custGeom>
              <a:avLst/>
              <a:gdLst>
                <a:gd name="T0" fmla="*/ 0 w 1294"/>
                <a:gd name="T1" fmla="*/ 0 h 692"/>
                <a:gd name="T2" fmla="*/ 0 w 1294"/>
                <a:gd name="T3" fmla="*/ 0 h 692"/>
                <a:gd name="T4" fmla="*/ 0 w 1294"/>
                <a:gd name="T5" fmla="*/ 1 h 692"/>
                <a:gd name="T6" fmla="*/ 0 w 1294"/>
                <a:gd name="T7" fmla="*/ 1 h 692"/>
                <a:gd name="T8" fmla="*/ 0 w 1294"/>
                <a:gd name="T9" fmla="*/ 1 h 692"/>
                <a:gd name="T10" fmla="*/ 0 w 1294"/>
                <a:gd name="T11" fmla="*/ 1 h 692"/>
                <a:gd name="T12" fmla="*/ 0 w 1294"/>
                <a:gd name="T13" fmla="*/ 1 h 692"/>
                <a:gd name="T14" fmla="*/ 0 w 1294"/>
                <a:gd name="T15" fmla="*/ 1 h 692"/>
                <a:gd name="T16" fmla="*/ 0 w 1294"/>
                <a:gd name="T17" fmla="*/ 1 h 692"/>
                <a:gd name="T18" fmla="*/ 0 w 1294"/>
                <a:gd name="T19" fmla="*/ 1 h 692"/>
                <a:gd name="T20" fmla="*/ 0 w 1294"/>
                <a:gd name="T21" fmla="*/ 1 h 692"/>
                <a:gd name="T22" fmla="*/ 0 w 1294"/>
                <a:gd name="T23" fmla="*/ 1 h 692"/>
                <a:gd name="T24" fmla="*/ 1 w 1294"/>
                <a:gd name="T25" fmla="*/ 1 h 692"/>
                <a:gd name="T26" fmla="*/ 1 w 1294"/>
                <a:gd name="T27" fmla="*/ 1 h 692"/>
                <a:gd name="T28" fmla="*/ 1 w 1294"/>
                <a:gd name="T29" fmla="*/ 1 h 692"/>
                <a:gd name="T30" fmla="*/ 1 w 1294"/>
                <a:gd name="T31" fmla="*/ 1 h 692"/>
                <a:gd name="T32" fmla="*/ 1 w 1294"/>
                <a:gd name="T33" fmla="*/ 1 h 692"/>
                <a:gd name="T34" fmla="*/ 1 w 1294"/>
                <a:gd name="T35" fmla="*/ 1 h 692"/>
                <a:gd name="T36" fmla="*/ 1 w 1294"/>
                <a:gd name="T37" fmla="*/ 1 h 692"/>
                <a:gd name="T38" fmla="*/ 1 w 1294"/>
                <a:gd name="T39" fmla="*/ 1 h 692"/>
                <a:gd name="T40" fmla="*/ 1 w 1294"/>
                <a:gd name="T41" fmla="*/ 1 h 692"/>
                <a:gd name="T42" fmla="*/ 1 w 1294"/>
                <a:gd name="T43" fmla="*/ 1 h 692"/>
                <a:gd name="T44" fmla="*/ 1 w 1294"/>
                <a:gd name="T45" fmla="*/ 1 h 692"/>
                <a:gd name="T46" fmla="*/ 1 w 1294"/>
                <a:gd name="T47" fmla="*/ 0 h 692"/>
                <a:gd name="T48" fmla="*/ 1 w 1294"/>
                <a:gd name="T49" fmla="*/ 0 h 692"/>
                <a:gd name="T50" fmla="*/ 1 w 1294"/>
                <a:gd name="T51" fmla="*/ 0 h 692"/>
                <a:gd name="T52" fmla="*/ 1 w 1294"/>
                <a:gd name="T53" fmla="*/ 1 h 692"/>
                <a:gd name="T54" fmla="*/ 1 w 1294"/>
                <a:gd name="T55" fmla="*/ 1 h 692"/>
                <a:gd name="T56" fmla="*/ 1 w 1294"/>
                <a:gd name="T57" fmla="*/ 1 h 692"/>
                <a:gd name="T58" fmla="*/ 1 w 1294"/>
                <a:gd name="T59" fmla="*/ 1 h 692"/>
                <a:gd name="T60" fmla="*/ 1 w 1294"/>
                <a:gd name="T61" fmla="*/ 1 h 692"/>
                <a:gd name="T62" fmla="*/ 1 w 1294"/>
                <a:gd name="T63" fmla="*/ 1 h 692"/>
                <a:gd name="T64" fmla="*/ 1 w 1294"/>
                <a:gd name="T65" fmla="*/ 1 h 692"/>
                <a:gd name="T66" fmla="*/ 1 w 1294"/>
                <a:gd name="T67" fmla="*/ 1 h 692"/>
                <a:gd name="T68" fmla="*/ 1 w 1294"/>
                <a:gd name="T69" fmla="*/ 1 h 692"/>
                <a:gd name="T70" fmla="*/ 1 w 1294"/>
                <a:gd name="T71" fmla="*/ 1 h 692"/>
                <a:gd name="T72" fmla="*/ 1 w 1294"/>
                <a:gd name="T73" fmla="*/ 1 h 692"/>
                <a:gd name="T74" fmla="*/ 1 w 1294"/>
                <a:gd name="T75" fmla="*/ 1 h 692"/>
                <a:gd name="T76" fmla="*/ 0 w 1294"/>
                <a:gd name="T77" fmla="*/ 1 h 692"/>
                <a:gd name="T78" fmla="*/ 0 w 1294"/>
                <a:gd name="T79" fmla="*/ 1 h 692"/>
                <a:gd name="T80" fmla="*/ 0 w 1294"/>
                <a:gd name="T81" fmla="*/ 1 h 692"/>
                <a:gd name="T82" fmla="*/ 0 w 1294"/>
                <a:gd name="T83" fmla="*/ 1 h 692"/>
                <a:gd name="T84" fmla="*/ 0 w 1294"/>
                <a:gd name="T85" fmla="*/ 1 h 692"/>
                <a:gd name="T86" fmla="*/ 0 w 1294"/>
                <a:gd name="T87" fmla="*/ 1 h 692"/>
                <a:gd name="T88" fmla="*/ 0 w 1294"/>
                <a:gd name="T89" fmla="*/ 1 h 692"/>
                <a:gd name="T90" fmla="*/ 0 w 1294"/>
                <a:gd name="T91" fmla="*/ 1 h 692"/>
                <a:gd name="T92" fmla="*/ 0 w 1294"/>
                <a:gd name="T93" fmla="*/ 1 h 692"/>
                <a:gd name="T94" fmla="*/ 0 w 1294"/>
                <a:gd name="T95" fmla="*/ 0 h 692"/>
                <a:gd name="T96" fmla="*/ 0 w 1294"/>
                <a:gd name="T97" fmla="*/ 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4"/>
                <a:gd name="T148" fmla="*/ 0 h 692"/>
                <a:gd name="T149" fmla="*/ 1294 w 1294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4" h="692">
                  <a:moveTo>
                    <a:pt x="39" y="68"/>
                  </a:moveTo>
                  <a:lnTo>
                    <a:pt x="39" y="149"/>
                  </a:lnTo>
                  <a:lnTo>
                    <a:pt x="43" y="227"/>
                  </a:lnTo>
                  <a:lnTo>
                    <a:pt x="50" y="300"/>
                  </a:lnTo>
                  <a:lnTo>
                    <a:pt x="64" y="367"/>
                  </a:lnTo>
                  <a:lnTo>
                    <a:pt x="85" y="434"/>
                  </a:lnTo>
                  <a:lnTo>
                    <a:pt x="118" y="496"/>
                  </a:lnTo>
                  <a:lnTo>
                    <a:pt x="163" y="556"/>
                  </a:lnTo>
                  <a:lnTo>
                    <a:pt x="223" y="615"/>
                  </a:lnTo>
                  <a:lnTo>
                    <a:pt x="249" y="619"/>
                  </a:lnTo>
                  <a:lnTo>
                    <a:pt x="277" y="623"/>
                  </a:lnTo>
                  <a:lnTo>
                    <a:pt x="303" y="627"/>
                  </a:lnTo>
                  <a:lnTo>
                    <a:pt x="331" y="630"/>
                  </a:lnTo>
                  <a:lnTo>
                    <a:pt x="358" y="633"/>
                  </a:lnTo>
                  <a:lnTo>
                    <a:pt x="384" y="637"/>
                  </a:lnTo>
                  <a:lnTo>
                    <a:pt x="413" y="639"/>
                  </a:lnTo>
                  <a:lnTo>
                    <a:pt x="441" y="642"/>
                  </a:lnTo>
                  <a:lnTo>
                    <a:pt x="468" y="643"/>
                  </a:lnTo>
                  <a:lnTo>
                    <a:pt x="497" y="645"/>
                  </a:lnTo>
                  <a:lnTo>
                    <a:pt x="525" y="647"/>
                  </a:lnTo>
                  <a:lnTo>
                    <a:pt x="554" y="648"/>
                  </a:lnTo>
                  <a:lnTo>
                    <a:pt x="582" y="648"/>
                  </a:lnTo>
                  <a:lnTo>
                    <a:pt x="612" y="648"/>
                  </a:lnTo>
                  <a:lnTo>
                    <a:pt x="641" y="648"/>
                  </a:lnTo>
                  <a:lnTo>
                    <a:pt x="671" y="648"/>
                  </a:lnTo>
                  <a:lnTo>
                    <a:pt x="700" y="647"/>
                  </a:lnTo>
                  <a:lnTo>
                    <a:pt x="730" y="645"/>
                  </a:lnTo>
                  <a:lnTo>
                    <a:pt x="761" y="644"/>
                  </a:lnTo>
                  <a:lnTo>
                    <a:pt x="792" y="642"/>
                  </a:lnTo>
                  <a:lnTo>
                    <a:pt x="823" y="639"/>
                  </a:lnTo>
                  <a:lnTo>
                    <a:pt x="853" y="637"/>
                  </a:lnTo>
                  <a:lnTo>
                    <a:pt x="884" y="633"/>
                  </a:lnTo>
                  <a:lnTo>
                    <a:pt x="917" y="629"/>
                  </a:lnTo>
                  <a:lnTo>
                    <a:pt x="948" y="624"/>
                  </a:lnTo>
                  <a:lnTo>
                    <a:pt x="981" y="619"/>
                  </a:lnTo>
                  <a:lnTo>
                    <a:pt x="1013" y="614"/>
                  </a:lnTo>
                  <a:lnTo>
                    <a:pt x="1046" y="608"/>
                  </a:lnTo>
                  <a:lnTo>
                    <a:pt x="1078" y="600"/>
                  </a:lnTo>
                  <a:lnTo>
                    <a:pt x="1112" y="593"/>
                  </a:lnTo>
                  <a:lnTo>
                    <a:pt x="1146" y="585"/>
                  </a:lnTo>
                  <a:lnTo>
                    <a:pt x="1180" y="576"/>
                  </a:lnTo>
                  <a:lnTo>
                    <a:pt x="1184" y="565"/>
                  </a:lnTo>
                  <a:lnTo>
                    <a:pt x="1192" y="536"/>
                  </a:lnTo>
                  <a:lnTo>
                    <a:pt x="1205" y="489"/>
                  </a:lnTo>
                  <a:lnTo>
                    <a:pt x="1220" y="425"/>
                  </a:lnTo>
                  <a:lnTo>
                    <a:pt x="1232" y="343"/>
                  </a:lnTo>
                  <a:lnTo>
                    <a:pt x="1244" y="244"/>
                  </a:lnTo>
                  <a:lnTo>
                    <a:pt x="1249" y="130"/>
                  </a:lnTo>
                  <a:lnTo>
                    <a:pt x="1246" y="0"/>
                  </a:lnTo>
                  <a:lnTo>
                    <a:pt x="1294" y="78"/>
                  </a:lnTo>
                  <a:lnTo>
                    <a:pt x="1293" y="148"/>
                  </a:lnTo>
                  <a:lnTo>
                    <a:pt x="1288" y="217"/>
                  </a:lnTo>
                  <a:lnTo>
                    <a:pt x="1281" y="286"/>
                  </a:lnTo>
                  <a:lnTo>
                    <a:pt x="1271" y="355"/>
                  </a:lnTo>
                  <a:lnTo>
                    <a:pt x="1259" y="422"/>
                  </a:lnTo>
                  <a:lnTo>
                    <a:pt x="1244" y="490"/>
                  </a:lnTo>
                  <a:lnTo>
                    <a:pt x="1227" y="558"/>
                  </a:lnTo>
                  <a:lnTo>
                    <a:pt x="1209" y="625"/>
                  </a:lnTo>
                  <a:lnTo>
                    <a:pt x="1176" y="630"/>
                  </a:lnTo>
                  <a:lnTo>
                    <a:pt x="1145" y="635"/>
                  </a:lnTo>
                  <a:lnTo>
                    <a:pt x="1115" y="640"/>
                  </a:lnTo>
                  <a:lnTo>
                    <a:pt x="1086" y="645"/>
                  </a:lnTo>
                  <a:lnTo>
                    <a:pt x="1057" y="650"/>
                  </a:lnTo>
                  <a:lnTo>
                    <a:pt x="1030" y="654"/>
                  </a:lnTo>
                  <a:lnTo>
                    <a:pt x="1002" y="659"/>
                  </a:lnTo>
                  <a:lnTo>
                    <a:pt x="976" y="663"/>
                  </a:lnTo>
                  <a:lnTo>
                    <a:pt x="949" y="667"/>
                  </a:lnTo>
                  <a:lnTo>
                    <a:pt x="923" y="670"/>
                  </a:lnTo>
                  <a:lnTo>
                    <a:pt x="897" y="674"/>
                  </a:lnTo>
                  <a:lnTo>
                    <a:pt x="870" y="678"/>
                  </a:lnTo>
                  <a:lnTo>
                    <a:pt x="844" y="680"/>
                  </a:lnTo>
                  <a:lnTo>
                    <a:pt x="818" y="684"/>
                  </a:lnTo>
                  <a:lnTo>
                    <a:pt x="792" y="687"/>
                  </a:lnTo>
                  <a:lnTo>
                    <a:pt x="764" y="688"/>
                  </a:lnTo>
                  <a:lnTo>
                    <a:pt x="736" y="689"/>
                  </a:lnTo>
                  <a:lnTo>
                    <a:pt x="708" y="691"/>
                  </a:lnTo>
                  <a:lnTo>
                    <a:pt x="679" y="692"/>
                  </a:lnTo>
                  <a:lnTo>
                    <a:pt x="649" y="692"/>
                  </a:lnTo>
                  <a:lnTo>
                    <a:pt x="617" y="692"/>
                  </a:lnTo>
                  <a:lnTo>
                    <a:pt x="586" y="692"/>
                  </a:lnTo>
                  <a:lnTo>
                    <a:pt x="554" y="691"/>
                  </a:lnTo>
                  <a:lnTo>
                    <a:pt x="518" y="689"/>
                  </a:lnTo>
                  <a:lnTo>
                    <a:pt x="482" y="687"/>
                  </a:lnTo>
                  <a:lnTo>
                    <a:pt x="446" y="684"/>
                  </a:lnTo>
                  <a:lnTo>
                    <a:pt x="407" y="680"/>
                  </a:lnTo>
                  <a:lnTo>
                    <a:pt x="366" y="677"/>
                  </a:lnTo>
                  <a:lnTo>
                    <a:pt x="323" y="672"/>
                  </a:lnTo>
                  <a:lnTo>
                    <a:pt x="279" y="667"/>
                  </a:lnTo>
                  <a:lnTo>
                    <a:pt x="233" y="660"/>
                  </a:lnTo>
                  <a:lnTo>
                    <a:pt x="184" y="654"/>
                  </a:lnTo>
                  <a:lnTo>
                    <a:pt x="141" y="598"/>
                  </a:lnTo>
                  <a:lnTo>
                    <a:pt x="106" y="541"/>
                  </a:lnTo>
                  <a:lnTo>
                    <a:pt x="80" y="485"/>
                  </a:lnTo>
                  <a:lnTo>
                    <a:pt x="59" y="429"/>
                  </a:lnTo>
                  <a:lnTo>
                    <a:pt x="41" y="370"/>
                  </a:lnTo>
                  <a:lnTo>
                    <a:pt x="26" y="310"/>
                  </a:lnTo>
                  <a:lnTo>
                    <a:pt x="14" y="244"/>
                  </a:lnTo>
                  <a:lnTo>
                    <a:pt x="0" y="174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39" name="Freeform 203"/>
            <p:cNvSpPr>
              <a:spLocks/>
            </p:cNvSpPr>
            <p:nvPr/>
          </p:nvSpPr>
          <p:spPr bwMode="auto">
            <a:xfrm>
              <a:off x="429" y="2706"/>
              <a:ext cx="310" cy="39"/>
            </a:xfrm>
            <a:custGeom>
              <a:avLst/>
              <a:gdLst>
                <a:gd name="T0" fmla="*/ 0 w 1243"/>
                <a:gd name="T1" fmla="*/ 0 h 156"/>
                <a:gd name="T2" fmla="*/ 0 w 1243"/>
                <a:gd name="T3" fmla="*/ 0 h 156"/>
                <a:gd name="T4" fmla="*/ 0 w 1243"/>
                <a:gd name="T5" fmla="*/ 0 h 156"/>
                <a:gd name="T6" fmla="*/ 0 w 1243"/>
                <a:gd name="T7" fmla="*/ 0 h 156"/>
                <a:gd name="T8" fmla="*/ 0 w 1243"/>
                <a:gd name="T9" fmla="*/ 0 h 156"/>
                <a:gd name="T10" fmla="*/ 0 w 1243"/>
                <a:gd name="T11" fmla="*/ 0 h 156"/>
                <a:gd name="T12" fmla="*/ 0 w 1243"/>
                <a:gd name="T13" fmla="*/ 0 h 156"/>
                <a:gd name="T14" fmla="*/ 0 w 1243"/>
                <a:gd name="T15" fmla="*/ 0 h 156"/>
                <a:gd name="T16" fmla="*/ 1 w 1243"/>
                <a:gd name="T17" fmla="*/ 0 h 156"/>
                <a:gd name="T18" fmla="*/ 1 w 1243"/>
                <a:gd name="T19" fmla="*/ 0 h 156"/>
                <a:gd name="T20" fmla="*/ 1 w 1243"/>
                <a:gd name="T21" fmla="*/ 0 h 156"/>
                <a:gd name="T22" fmla="*/ 1 w 1243"/>
                <a:gd name="T23" fmla="*/ 0 h 156"/>
                <a:gd name="T24" fmla="*/ 1 w 1243"/>
                <a:gd name="T25" fmla="*/ 0 h 156"/>
                <a:gd name="T26" fmla="*/ 1 w 1243"/>
                <a:gd name="T27" fmla="*/ 0 h 156"/>
                <a:gd name="T28" fmla="*/ 1 w 1243"/>
                <a:gd name="T29" fmla="*/ 0 h 156"/>
                <a:gd name="T30" fmla="*/ 1 w 1243"/>
                <a:gd name="T31" fmla="*/ 0 h 156"/>
                <a:gd name="T32" fmla="*/ 1 w 1243"/>
                <a:gd name="T33" fmla="*/ 0 h 156"/>
                <a:gd name="T34" fmla="*/ 1 w 1243"/>
                <a:gd name="T35" fmla="*/ 0 h 156"/>
                <a:gd name="T36" fmla="*/ 1 w 1243"/>
                <a:gd name="T37" fmla="*/ 0 h 156"/>
                <a:gd name="T38" fmla="*/ 1 w 1243"/>
                <a:gd name="T39" fmla="*/ 0 h 156"/>
                <a:gd name="T40" fmla="*/ 1 w 1243"/>
                <a:gd name="T41" fmla="*/ 0 h 156"/>
                <a:gd name="T42" fmla="*/ 1 w 1243"/>
                <a:gd name="T43" fmla="*/ 0 h 156"/>
                <a:gd name="T44" fmla="*/ 1 w 1243"/>
                <a:gd name="T45" fmla="*/ 0 h 156"/>
                <a:gd name="T46" fmla="*/ 0 w 1243"/>
                <a:gd name="T47" fmla="*/ 0 h 156"/>
                <a:gd name="T48" fmla="*/ 0 w 1243"/>
                <a:gd name="T49" fmla="*/ 0 h 156"/>
                <a:gd name="T50" fmla="*/ 0 w 1243"/>
                <a:gd name="T51" fmla="*/ 0 h 156"/>
                <a:gd name="T52" fmla="*/ 0 w 1243"/>
                <a:gd name="T53" fmla="*/ 0 h 156"/>
                <a:gd name="T54" fmla="*/ 0 w 1243"/>
                <a:gd name="T55" fmla="*/ 0 h 156"/>
                <a:gd name="T56" fmla="*/ 0 w 1243"/>
                <a:gd name="T57" fmla="*/ 0 h 156"/>
                <a:gd name="T58" fmla="*/ 0 w 1243"/>
                <a:gd name="T59" fmla="*/ 0 h 156"/>
                <a:gd name="T60" fmla="*/ 0 w 1243"/>
                <a:gd name="T61" fmla="*/ 0 h 156"/>
                <a:gd name="T62" fmla="*/ 0 w 1243"/>
                <a:gd name="T63" fmla="*/ 0 h 156"/>
                <a:gd name="T64" fmla="*/ 0 w 1243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3"/>
                <a:gd name="T100" fmla="*/ 0 h 156"/>
                <a:gd name="T101" fmla="*/ 1243 w 1243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3" h="156">
                  <a:moveTo>
                    <a:pt x="0" y="30"/>
                  </a:moveTo>
                  <a:lnTo>
                    <a:pt x="45" y="42"/>
                  </a:lnTo>
                  <a:lnTo>
                    <a:pt x="90" y="52"/>
                  </a:lnTo>
                  <a:lnTo>
                    <a:pt x="134" y="60"/>
                  </a:lnTo>
                  <a:lnTo>
                    <a:pt x="177" y="69"/>
                  </a:lnTo>
                  <a:lnTo>
                    <a:pt x="219" y="77"/>
                  </a:lnTo>
                  <a:lnTo>
                    <a:pt x="261" y="84"/>
                  </a:lnTo>
                  <a:lnTo>
                    <a:pt x="302" y="91"/>
                  </a:lnTo>
                  <a:lnTo>
                    <a:pt x="343" y="96"/>
                  </a:lnTo>
                  <a:lnTo>
                    <a:pt x="383" y="101"/>
                  </a:lnTo>
                  <a:lnTo>
                    <a:pt x="423" y="104"/>
                  </a:lnTo>
                  <a:lnTo>
                    <a:pt x="462" y="107"/>
                  </a:lnTo>
                  <a:lnTo>
                    <a:pt x="501" y="109"/>
                  </a:lnTo>
                  <a:lnTo>
                    <a:pt x="540" y="112"/>
                  </a:lnTo>
                  <a:lnTo>
                    <a:pt x="577" y="113"/>
                  </a:lnTo>
                  <a:lnTo>
                    <a:pt x="615" y="113"/>
                  </a:lnTo>
                  <a:lnTo>
                    <a:pt x="653" y="112"/>
                  </a:lnTo>
                  <a:lnTo>
                    <a:pt x="690" y="111"/>
                  </a:lnTo>
                  <a:lnTo>
                    <a:pt x="728" y="109"/>
                  </a:lnTo>
                  <a:lnTo>
                    <a:pt x="764" y="106"/>
                  </a:lnTo>
                  <a:lnTo>
                    <a:pt x="800" y="102"/>
                  </a:lnTo>
                  <a:lnTo>
                    <a:pt x="837" y="98"/>
                  </a:lnTo>
                  <a:lnTo>
                    <a:pt x="873" y="93"/>
                  </a:lnTo>
                  <a:lnTo>
                    <a:pt x="909" y="87"/>
                  </a:lnTo>
                  <a:lnTo>
                    <a:pt x="944" y="81"/>
                  </a:lnTo>
                  <a:lnTo>
                    <a:pt x="981" y="73"/>
                  </a:lnTo>
                  <a:lnTo>
                    <a:pt x="1017" y="65"/>
                  </a:lnTo>
                  <a:lnTo>
                    <a:pt x="1053" y="55"/>
                  </a:lnTo>
                  <a:lnTo>
                    <a:pt x="1088" y="47"/>
                  </a:lnTo>
                  <a:lnTo>
                    <a:pt x="1125" y="37"/>
                  </a:lnTo>
                  <a:lnTo>
                    <a:pt x="1161" y="25"/>
                  </a:lnTo>
                  <a:lnTo>
                    <a:pt x="1197" y="13"/>
                  </a:lnTo>
                  <a:lnTo>
                    <a:pt x="1234" y="0"/>
                  </a:lnTo>
                  <a:lnTo>
                    <a:pt x="1243" y="50"/>
                  </a:lnTo>
                  <a:lnTo>
                    <a:pt x="1194" y="64"/>
                  </a:lnTo>
                  <a:lnTo>
                    <a:pt x="1146" y="78"/>
                  </a:lnTo>
                  <a:lnTo>
                    <a:pt x="1100" y="91"/>
                  </a:lnTo>
                  <a:lnTo>
                    <a:pt x="1055" y="101"/>
                  </a:lnTo>
                  <a:lnTo>
                    <a:pt x="1011" y="111"/>
                  </a:lnTo>
                  <a:lnTo>
                    <a:pt x="968" y="119"/>
                  </a:lnTo>
                  <a:lnTo>
                    <a:pt x="926" y="127"/>
                  </a:lnTo>
                  <a:lnTo>
                    <a:pt x="886" y="134"/>
                  </a:lnTo>
                  <a:lnTo>
                    <a:pt x="845" y="139"/>
                  </a:lnTo>
                  <a:lnTo>
                    <a:pt x="805" y="144"/>
                  </a:lnTo>
                  <a:lnTo>
                    <a:pt x="767" y="148"/>
                  </a:lnTo>
                  <a:lnTo>
                    <a:pt x="729" y="152"/>
                  </a:lnTo>
                  <a:lnTo>
                    <a:pt x="691" y="154"/>
                  </a:lnTo>
                  <a:lnTo>
                    <a:pt x="655" y="156"/>
                  </a:lnTo>
                  <a:lnTo>
                    <a:pt x="619" y="156"/>
                  </a:lnTo>
                  <a:lnTo>
                    <a:pt x="582" y="156"/>
                  </a:lnTo>
                  <a:lnTo>
                    <a:pt x="547" y="154"/>
                  </a:lnTo>
                  <a:lnTo>
                    <a:pt x="512" y="153"/>
                  </a:lnTo>
                  <a:lnTo>
                    <a:pt x="477" y="151"/>
                  </a:lnTo>
                  <a:lnTo>
                    <a:pt x="442" y="147"/>
                  </a:lnTo>
                  <a:lnTo>
                    <a:pt x="407" y="143"/>
                  </a:lnTo>
                  <a:lnTo>
                    <a:pt x="372" y="138"/>
                  </a:lnTo>
                  <a:lnTo>
                    <a:pt x="337" y="133"/>
                  </a:lnTo>
                  <a:lnTo>
                    <a:pt x="302" y="128"/>
                  </a:lnTo>
                  <a:lnTo>
                    <a:pt x="267" y="122"/>
                  </a:lnTo>
                  <a:lnTo>
                    <a:pt x="232" y="114"/>
                  </a:lnTo>
                  <a:lnTo>
                    <a:pt x="195" y="107"/>
                  </a:lnTo>
                  <a:lnTo>
                    <a:pt x="159" y="99"/>
                  </a:lnTo>
                  <a:lnTo>
                    <a:pt x="123" y="92"/>
                  </a:lnTo>
                  <a:lnTo>
                    <a:pt x="85" y="83"/>
                  </a:lnTo>
                  <a:lnTo>
                    <a:pt x="48" y="74"/>
                  </a:lnTo>
                  <a:lnTo>
                    <a:pt x="9" y="6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40" name="Freeform 204"/>
            <p:cNvSpPr>
              <a:spLocks/>
            </p:cNvSpPr>
            <p:nvPr/>
          </p:nvSpPr>
          <p:spPr bwMode="auto">
            <a:xfrm>
              <a:off x="426" y="2784"/>
              <a:ext cx="313" cy="50"/>
            </a:xfrm>
            <a:custGeom>
              <a:avLst/>
              <a:gdLst>
                <a:gd name="T0" fmla="*/ 0 w 1254"/>
                <a:gd name="T1" fmla="*/ 0 h 203"/>
                <a:gd name="T2" fmla="*/ 0 w 1254"/>
                <a:gd name="T3" fmla="*/ 0 h 203"/>
                <a:gd name="T4" fmla="*/ 0 w 1254"/>
                <a:gd name="T5" fmla="*/ 0 h 203"/>
                <a:gd name="T6" fmla="*/ 0 w 1254"/>
                <a:gd name="T7" fmla="*/ 0 h 203"/>
                <a:gd name="T8" fmla="*/ 0 w 1254"/>
                <a:gd name="T9" fmla="*/ 0 h 203"/>
                <a:gd name="T10" fmla="*/ 0 w 1254"/>
                <a:gd name="T11" fmla="*/ 0 h 203"/>
                <a:gd name="T12" fmla="*/ 0 w 1254"/>
                <a:gd name="T13" fmla="*/ 0 h 203"/>
                <a:gd name="T14" fmla="*/ 0 w 1254"/>
                <a:gd name="T15" fmla="*/ 0 h 203"/>
                <a:gd name="T16" fmla="*/ 1 w 1254"/>
                <a:gd name="T17" fmla="*/ 0 h 203"/>
                <a:gd name="T18" fmla="*/ 1 w 1254"/>
                <a:gd name="T19" fmla="*/ 0 h 203"/>
                <a:gd name="T20" fmla="*/ 1 w 1254"/>
                <a:gd name="T21" fmla="*/ 0 h 203"/>
                <a:gd name="T22" fmla="*/ 1 w 1254"/>
                <a:gd name="T23" fmla="*/ 0 h 203"/>
                <a:gd name="T24" fmla="*/ 1 w 1254"/>
                <a:gd name="T25" fmla="*/ 0 h 203"/>
                <a:gd name="T26" fmla="*/ 1 w 1254"/>
                <a:gd name="T27" fmla="*/ 0 h 203"/>
                <a:gd name="T28" fmla="*/ 1 w 1254"/>
                <a:gd name="T29" fmla="*/ 0 h 203"/>
                <a:gd name="T30" fmla="*/ 1 w 1254"/>
                <a:gd name="T31" fmla="*/ 0 h 203"/>
                <a:gd name="T32" fmla="*/ 1 w 1254"/>
                <a:gd name="T33" fmla="*/ 0 h 203"/>
                <a:gd name="T34" fmla="*/ 1 w 1254"/>
                <a:gd name="T35" fmla="*/ 0 h 203"/>
                <a:gd name="T36" fmla="*/ 1 w 1254"/>
                <a:gd name="T37" fmla="*/ 0 h 203"/>
                <a:gd name="T38" fmla="*/ 1 w 1254"/>
                <a:gd name="T39" fmla="*/ 0 h 203"/>
                <a:gd name="T40" fmla="*/ 1 w 1254"/>
                <a:gd name="T41" fmla="*/ 0 h 203"/>
                <a:gd name="T42" fmla="*/ 1 w 1254"/>
                <a:gd name="T43" fmla="*/ 0 h 203"/>
                <a:gd name="T44" fmla="*/ 1 w 1254"/>
                <a:gd name="T45" fmla="*/ 0 h 203"/>
                <a:gd name="T46" fmla="*/ 1 w 1254"/>
                <a:gd name="T47" fmla="*/ 0 h 203"/>
                <a:gd name="T48" fmla="*/ 1 w 1254"/>
                <a:gd name="T49" fmla="*/ 0 h 203"/>
                <a:gd name="T50" fmla="*/ 0 w 1254"/>
                <a:gd name="T51" fmla="*/ 0 h 203"/>
                <a:gd name="T52" fmla="*/ 0 w 1254"/>
                <a:gd name="T53" fmla="*/ 0 h 203"/>
                <a:gd name="T54" fmla="*/ 0 w 1254"/>
                <a:gd name="T55" fmla="*/ 0 h 203"/>
                <a:gd name="T56" fmla="*/ 0 w 1254"/>
                <a:gd name="T57" fmla="*/ 0 h 203"/>
                <a:gd name="T58" fmla="*/ 0 w 1254"/>
                <a:gd name="T59" fmla="*/ 0 h 203"/>
                <a:gd name="T60" fmla="*/ 0 w 1254"/>
                <a:gd name="T61" fmla="*/ 0 h 203"/>
                <a:gd name="T62" fmla="*/ 0 w 1254"/>
                <a:gd name="T63" fmla="*/ 0 h 203"/>
                <a:gd name="T64" fmla="*/ 0 w 1254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4"/>
                <a:gd name="T100" fmla="*/ 0 h 203"/>
                <a:gd name="T101" fmla="*/ 1254 w 1254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4" h="203">
                  <a:moveTo>
                    <a:pt x="0" y="30"/>
                  </a:moveTo>
                  <a:lnTo>
                    <a:pt x="45" y="43"/>
                  </a:lnTo>
                  <a:lnTo>
                    <a:pt x="90" y="55"/>
                  </a:lnTo>
                  <a:lnTo>
                    <a:pt x="134" y="68"/>
                  </a:lnTo>
                  <a:lnTo>
                    <a:pt x="178" y="78"/>
                  </a:lnTo>
                  <a:lnTo>
                    <a:pt x="220" y="88"/>
                  </a:lnTo>
                  <a:lnTo>
                    <a:pt x="263" y="98"/>
                  </a:lnTo>
                  <a:lnTo>
                    <a:pt x="304" y="105"/>
                  </a:lnTo>
                  <a:lnTo>
                    <a:pt x="345" y="114"/>
                  </a:lnTo>
                  <a:lnTo>
                    <a:pt x="387" y="120"/>
                  </a:lnTo>
                  <a:lnTo>
                    <a:pt x="427" y="127"/>
                  </a:lnTo>
                  <a:lnTo>
                    <a:pt x="467" y="132"/>
                  </a:lnTo>
                  <a:lnTo>
                    <a:pt x="507" y="135"/>
                  </a:lnTo>
                  <a:lnTo>
                    <a:pt x="547" y="139"/>
                  </a:lnTo>
                  <a:lnTo>
                    <a:pt x="586" y="142"/>
                  </a:lnTo>
                  <a:lnTo>
                    <a:pt x="625" y="143"/>
                  </a:lnTo>
                  <a:lnTo>
                    <a:pt x="662" y="143"/>
                  </a:lnTo>
                  <a:lnTo>
                    <a:pt x="701" y="143"/>
                  </a:lnTo>
                  <a:lnTo>
                    <a:pt x="739" y="140"/>
                  </a:lnTo>
                  <a:lnTo>
                    <a:pt x="776" y="138"/>
                  </a:lnTo>
                  <a:lnTo>
                    <a:pt x="814" y="134"/>
                  </a:lnTo>
                  <a:lnTo>
                    <a:pt x="851" y="129"/>
                  </a:lnTo>
                  <a:lnTo>
                    <a:pt x="888" y="124"/>
                  </a:lnTo>
                  <a:lnTo>
                    <a:pt x="925" y="117"/>
                  </a:lnTo>
                  <a:lnTo>
                    <a:pt x="962" y="108"/>
                  </a:lnTo>
                  <a:lnTo>
                    <a:pt x="998" y="99"/>
                  </a:lnTo>
                  <a:lnTo>
                    <a:pt x="1034" y="89"/>
                  </a:lnTo>
                  <a:lnTo>
                    <a:pt x="1072" y="77"/>
                  </a:lnTo>
                  <a:lnTo>
                    <a:pt x="1108" y="64"/>
                  </a:lnTo>
                  <a:lnTo>
                    <a:pt x="1145" y="50"/>
                  </a:lnTo>
                  <a:lnTo>
                    <a:pt x="1181" y="35"/>
                  </a:lnTo>
                  <a:lnTo>
                    <a:pt x="1217" y="18"/>
                  </a:lnTo>
                  <a:lnTo>
                    <a:pt x="1254" y="0"/>
                  </a:lnTo>
                  <a:lnTo>
                    <a:pt x="1254" y="50"/>
                  </a:lnTo>
                  <a:lnTo>
                    <a:pt x="1211" y="65"/>
                  </a:lnTo>
                  <a:lnTo>
                    <a:pt x="1170" y="80"/>
                  </a:lnTo>
                  <a:lnTo>
                    <a:pt x="1131" y="94"/>
                  </a:lnTo>
                  <a:lnTo>
                    <a:pt x="1094" y="108"/>
                  </a:lnTo>
                  <a:lnTo>
                    <a:pt x="1059" y="120"/>
                  </a:lnTo>
                  <a:lnTo>
                    <a:pt x="1024" y="132"/>
                  </a:lnTo>
                  <a:lnTo>
                    <a:pt x="992" y="143"/>
                  </a:lnTo>
                  <a:lnTo>
                    <a:pt x="960" y="153"/>
                  </a:lnTo>
                  <a:lnTo>
                    <a:pt x="929" y="162"/>
                  </a:lnTo>
                  <a:lnTo>
                    <a:pt x="899" y="171"/>
                  </a:lnTo>
                  <a:lnTo>
                    <a:pt x="869" y="178"/>
                  </a:lnTo>
                  <a:lnTo>
                    <a:pt x="839" y="184"/>
                  </a:lnTo>
                  <a:lnTo>
                    <a:pt x="809" y="189"/>
                  </a:lnTo>
                  <a:lnTo>
                    <a:pt x="779" y="194"/>
                  </a:lnTo>
                  <a:lnTo>
                    <a:pt x="749" y="198"/>
                  </a:lnTo>
                  <a:lnTo>
                    <a:pt x="719" y="201"/>
                  </a:lnTo>
                  <a:lnTo>
                    <a:pt x="687" y="202"/>
                  </a:lnTo>
                  <a:lnTo>
                    <a:pt x="655" y="203"/>
                  </a:lnTo>
                  <a:lnTo>
                    <a:pt x="621" y="202"/>
                  </a:lnTo>
                  <a:lnTo>
                    <a:pt x="587" y="201"/>
                  </a:lnTo>
                  <a:lnTo>
                    <a:pt x="551" y="198"/>
                  </a:lnTo>
                  <a:lnTo>
                    <a:pt x="513" y="193"/>
                  </a:lnTo>
                  <a:lnTo>
                    <a:pt x="473" y="188"/>
                  </a:lnTo>
                  <a:lnTo>
                    <a:pt x="432" y="182"/>
                  </a:lnTo>
                  <a:lnTo>
                    <a:pt x="388" y="176"/>
                  </a:lnTo>
                  <a:lnTo>
                    <a:pt x="342" y="167"/>
                  </a:lnTo>
                  <a:lnTo>
                    <a:pt x="294" y="157"/>
                  </a:lnTo>
                  <a:lnTo>
                    <a:pt x="242" y="145"/>
                  </a:lnTo>
                  <a:lnTo>
                    <a:pt x="188" y="133"/>
                  </a:lnTo>
                  <a:lnTo>
                    <a:pt x="130" y="119"/>
                  </a:lnTo>
                  <a:lnTo>
                    <a:pt x="69" y="104"/>
                  </a:lnTo>
                  <a:lnTo>
                    <a:pt x="5" y="8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41" name="Freeform 205"/>
            <p:cNvSpPr>
              <a:spLocks/>
            </p:cNvSpPr>
            <p:nvPr/>
          </p:nvSpPr>
          <p:spPr bwMode="auto">
            <a:xfrm>
              <a:off x="706" y="2633"/>
              <a:ext cx="31" cy="68"/>
            </a:xfrm>
            <a:custGeom>
              <a:avLst/>
              <a:gdLst>
                <a:gd name="T0" fmla="*/ 0 w 123"/>
                <a:gd name="T1" fmla="*/ 0 h 275"/>
                <a:gd name="T2" fmla="*/ 0 w 123"/>
                <a:gd name="T3" fmla="*/ 0 h 275"/>
                <a:gd name="T4" fmla="*/ 0 w 123"/>
                <a:gd name="T5" fmla="*/ 0 h 275"/>
                <a:gd name="T6" fmla="*/ 0 w 123"/>
                <a:gd name="T7" fmla="*/ 0 h 275"/>
                <a:gd name="T8" fmla="*/ 0 w 123"/>
                <a:gd name="T9" fmla="*/ 0 h 275"/>
                <a:gd name="T10" fmla="*/ 0 w 123"/>
                <a:gd name="T11" fmla="*/ 0 h 275"/>
                <a:gd name="T12" fmla="*/ 0 w 123"/>
                <a:gd name="T13" fmla="*/ 0 h 275"/>
                <a:gd name="T14" fmla="*/ 0 w 123"/>
                <a:gd name="T15" fmla="*/ 0 h 275"/>
                <a:gd name="T16" fmla="*/ 0 w 123"/>
                <a:gd name="T17" fmla="*/ 0 h 275"/>
                <a:gd name="T18" fmla="*/ 0 w 123"/>
                <a:gd name="T19" fmla="*/ 0 h 275"/>
                <a:gd name="T20" fmla="*/ 0 w 123"/>
                <a:gd name="T21" fmla="*/ 0 h 275"/>
                <a:gd name="T22" fmla="*/ 0 w 123"/>
                <a:gd name="T23" fmla="*/ 0 h 275"/>
                <a:gd name="T24" fmla="*/ 0 w 123"/>
                <a:gd name="T25" fmla="*/ 0 h 275"/>
                <a:gd name="T26" fmla="*/ 0 w 123"/>
                <a:gd name="T27" fmla="*/ 0 h 275"/>
                <a:gd name="T28" fmla="*/ 0 w 123"/>
                <a:gd name="T29" fmla="*/ 0 h 275"/>
                <a:gd name="T30" fmla="*/ 0 w 123"/>
                <a:gd name="T31" fmla="*/ 0 h 275"/>
                <a:gd name="T32" fmla="*/ 0 w 123"/>
                <a:gd name="T33" fmla="*/ 0 h 275"/>
                <a:gd name="T34" fmla="*/ 0 w 123"/>
                <a:gd name="T35" fmla="*/ 0 h 275"/>
                <a:gd name="T36" fmla="*/ 0 w 123"/>
                <a:gd name="T37" fmla="*/ 0 h 2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275"/>
                <a:gd name="T59" fmla="*/ 123 w 123"/>
                <a:gd name="T60" fmla="*/ 275 h 2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275">
                  <a:moveTo>
                    <a:pt x="29" y="0"/>
                  </a:moveTo>
                  <a:lnTo>
                    <a:pt x="50" y="34"/>
                  </a:lnTo>
                  <a:lnTo>
                    <a:pt x="67" y="65"/>
                  </a:lnTo>
                  <a:lnTo>
                    <a:pt x="80" y="94"/>
                  </a:lnTo>
                  <a:lnTo>
                    <a:pt x="90" y="123"/>
                  </a:lnTo>
                  <a:lnTo>
                    <a:pt x="99" y="152"/>
                  </a:lnTo>
                  <a:lnTo>
                    <a:pt x="106" y="185"/>
                  </a:lnTo>
                  <a:lnTo>
                    <a:pt x="114" y="222"/>
                  </a:lnTo>
                  <a:lnTo>
                    <a:pt x="123" y="265"/>
                  </a:lnTo>
                  <a:lnTo>
                    <a:pt x="86" y="275"/>
                  </a:lnTo>
                  <a:lnTo>
                    <a:pt x="85" y="233"/>
                  </a:lnTo>
                  <a:lnTo>
                    <a:pt x="81" y="198"/>
                  </a:lnTo>
                  <a:lnTo>
                    <a:pt x="74" y="167"/>
                  </a:lnTo>
                  <a:lnTo>
                    <a:pt x="65" y="138"/>
                  </a:lnTo>
                  <a:lnTo>
                    <a:pt x="52" y="111"/>
                  </a:lnTo>
                  <a:lnTo>
                    <a:pt x="37" y="83"/>
                  </a:lnTo>
                  <a:lnTo>
                    <a:pt x="20" y="52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42" name="Freeform 206"/>
            <p:cNvSpPr>
              <a:spLocks/>
            </p:cNvSpPr>
            <p:nvPr/>
          </p:nvSpPr>
          <p:spPr bwMode="auto">
            <a:xfrm>
              <a:off x="731" y="2710"/>
              <a:ext cx="10" cy="74"/>
            </a:xfrm>
            <a:custGeom>
              <a:avLst/>
              <a:gdLst>
                <a:gd name="T0" fmla="*/ 0 w 38"/>
                <a:gd name="T1" fmla="*/ 0 h 297"/>
                <a:gd name="T2" fmla="*/ 0 w 38"/>
                <a:gd name="T3" fmla="*/ 0 h 297"/>
                <a:gd name="T4" fmla="*/ 0 w 38"/>
                <a:gd name="T5" fmla="*/ 0 h 297"/>
                <a:gd name="T6" fmla="*/ 0 w 38"/>
                <a:gd name="T7" fmla="*/ 0 h 297"/>
                <a:gd name="T8" fmla="*/ 0 w 38"/>
                <a:gd name="T9" fmla="*/ 0 h 297"/>
                <a:gd name="T10" fmla="*/ 0 w 38"/>
                <a:gd name="T11" fmla="*/ 0 h 297"/>
                <a:gd name="T12" fmla="*/ 0 w 38"/>
                <a:gd name="T13" fmla="*/ 0 h 297"/>
                <a:gd name="T14" fmla="*/ 0 w 38"/>
                <a:gd name="T15" fmla="*/ 0 h 297"/>
                <a:gd name="T16" fmla="*/ 0 w 38"/>
                <a:gd name="T17" fmla="*/ 0 h 297"/>
                <a:gd name="T18" fmla="*/ 0 w 38"/>
                <a:gd name="T19" fmla="*/ 0 h 297"/>
                <a:gd name="T20" fmla="*/ 0 w 38"/>
                <a:gd name="T21" fmla="*/ 0 h 2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97"/>
                <a:gd name="T35" fmla="*/ 38 w 38"/>
                <a:gd name="T36" fmla="*/ 297 h 2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97">
                  <a:moveTo>
                    <a:pt x="25" y="0"/>
                  </a:moveTo>
                  <a:lnTo>
                    <a:pt x="30" y="70"/>
                  </a:lnTo>
                  <a:lnTo>
                    <a:pt x="34" y="139"/>
                  </a:lnTo>
                  <a:lnTo>
                    <a:pt x="37" y="209"/>
                  </a:lnTo>
                  <a:lnTo>
                    <a:pt x="38" y="279"/>
                  </a:lnTo>
                  <a:lnTo>
                    <a:pt x="6" y="297"/>
                  </a:lnTo>
                  <a:lnTo>
                    <a:pt x="9" y="220"/>
                  </a:lnTo>
                  <a:lnTo>
                    <a:pt x="10" y="154"/>
                  </a:lnTo>
                  <a:lnTo>
                    <a:pt x="8" y="89"/>
                  </a:lnTo>
                  <a:lnTo>
                    <a:pt x="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43" name="Freeform 207"/>
            <p:cNvSpPr>
              <a:spLocks/>
            </p:cNvSpPr>
            <p:nvPr/>
          </p:nvSpPr>
          <p:spPr bwMode="auto">
            <a:xfrm>
              <a:off x="431" y="2642"/>
              <a:ext cx="41" cy="66"/>
            </a:xfrm>
            <a:custGeom>
              <a:avLst/>
              <a:gdLst>
                <a:gd name="T0" fmla="*/ 0 w 164"/>
                <a:gd name="T1" fmla="*/ 0 h 264"/>
                <a:gd name="T2" fmla="*/ 0 w 164"/>
                <a:gd name="T3" fmla="*/ 0 h 264"/>
                <a:gd name="T4" fmla="*/ 0 w 164"/>
                <a:gd name="T5" fmla="*/ 0 h 264"/>
                <a:gd name="T6" fmla="*/ 0 w 164"/>
                <a:gd name="T7" fmla="*/ 0 h 264"/>
                <a:gd name="T8" fmla="*/ 0 w 164"/>
                <a:gd name="T9" fmla="*/ 0 h 264"/>
                <a:gd name="T10" fmla="*/ 0 w 164"/>
                <a:gd name="T11" fmla="*/ 0 h 264"/>
                <a:gd name="T12" fmla="*/ 0 w 164"/>
                <a:gd name="T13" fmla="*/ 0 h 264"/>
                <a:gd name="T14" fmla="*/ 0 w 164"/>
                <a:gd name="T15" fmla="*/ 0 h 264"/>
                <a:gd name="T16" fmla="*/ 0 w 164"/>
                <a:gd name="T17" fmla="*/ 0 h 264"/>
                <a:gd name="T18" fmla="*/ 0 w 164"/>
                <a:gd name="T19" fmla="*/ 0 h 264"/>
                <a:gd name="T20" fmla="*/ 0 w 164"/>
                <a:gd name="T21" fmla="*/ 0 h 264"/>
                <a:gd name="T22" fmla="*/ 0 w 164"/>
                <a:gd name="T23" fmla="*/ 0 h 264"/>
                <a:gd name="T24" fmla="*/ 0 w 164"/>
                <a:gd name="T25" fmla="*/ 0 h 264"/>
                <a:gd name="T26" fmla="*/ 0 w 164"/>
                <a:gd name="T27" fmla="*/ 0 h 264"/>
                <a:gd name="T28" fmla="*/ 0 w 164"/>
                <a:gd name="T29" fmla="*/ 0 h 264"/>
                <a:gd name="T30" fmla="*/ 0 w 164"/>
                <a:gd name="T31" fmla="*/ 0 h 264"/>
                <a:gd name="T32" fmla="*/ 0 w 164"/>
                <a:gd name="T33" fmla="*/ 0 h 264"/>
                <a:gd name="T34" fmla="*/ 0 w 164"/>
                <a:gd name="T35" fmla="*/ 0 h 264"/>
                <a:gd name="T36" fmla="*/ 0 w 164"/>
                <a:gd name="T37" fmla="*/ 0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264"/>
                <a:gd name="T59" fmla="*/ 164 w 164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264">
                  <a:moveTo>
                    <a:pt x="164" y="5"/>
                  </a:moveTo>
                  <a:lnTo>
                    <a:pt x="137" y="34"/>
                  </a:lnTo>
                  <a:lnTo>
                    <a:pt x="117" y="62"/>
                  </a:lnTo>
                  <a:lnTo>
                    <a:pt x="102" y="92"/>
                  </a:lnTo>
                  <a:lnTo>
                    <a:pt x="89" y="122"/>
                  </a:lnTo>
                  <a:lnTo>
                    <a:pt x="79" y="155"/>
                  </a:lnTo>
                  <a:lnTo>
                    <a:pt x="69" y="189"/>
                  </a:lnTo>
                  <a:lnTo>
                    <a:pt x="57" y="225"/>
                  </a:lnTo>
                  <a:lnTo>
                    <a:pt x="42" y="264"/>
                  </a:lnTo>
                  <a:lnTo>
                    <a:pt x="0" y="253"/>
                  </a:lnTo>
                  <a:lnTo>
                    <a:pt x="9" y="218"/>
                  </a:lnTo>
                  <a:lnTo>
                    <a:pt x="19" y="185"/>
                  </a:lnTo>
                  <a:lnTo>
                    <a:pt x="33" y="153"/>
                  </a:lnTo>
                  <a:lnTo>
                    <a:pt x="47" y="122"/>
                  </a:lnTo>
                  <a:lnTo>
                    <a:pt x="63" y="91"/>
                  </a:lnTo>
                  <a:lnTo>
                    <a:pt x="80" y="61"/>
                  </a:lnTo>
                  <a:lnTo>
                    <a:pt x="99" y="31"/>
                  </a:lnTo>
                  <a:lnTo>
                    <a:pt x="118" y="0"/>
                  </a:lnTo>
                  <a:lnTo>
                    <a:pt x="164" y="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44" name="Freeform 208"/>
            <p:cNvSpPr>
              <a:spLocks/>
            </p:cNvSpPr>
            <p:nvPr/>
          </p:nvSpPr>
          <p:spPr bwMode="auto">
            <a:xfrm>
              <a:off x="425" y="2492"/>
              <a:ext cx="55" cy="143"/>
            </a:xfrm>
            <a:custGeom>
              <a:avLst/>
              <a:gdLst>
                <a:gd name="T0" fmla="*/ 0 w 219"/>
                <a:gd name="T1" fmla="*/ 0 h 573"/>
                <a:gd name="T2" fmla="*/ 0 w 219"/>
                <a:gd name="T3" fmla="*/ 0 h 573"/>
                <a:gd name="T4" fmla="*/ 0 w 219"/>
                <a:gd name="T5" fmla="*/ 0 h 573"/>
                <a:gd name="T6" fmla="*/ 0 w 219"/>
                <a:gd name="T7" fmla="*/ 0 h 573"/>
                <a:gd name="T8" fmla="*/ 0 w 219"/>
                <a:gd name="T9" fmla="*/ 0 h 573"/>
                <a:gd name="T10" fmla="*/ 0 w 219"/>
                <a:gd name="T11" fmla="*/ 0 h 573"/>
                <a:gd name="T12" fmla="*/ 0 w 219"/>
                <a:gd name="T13" fmla="*/ 0 h 573"/>
                <a:gd name="T14" fmla="*/ 0 w 219"/>
                <a:gd name="T15" fmla="*/ 0 h 573"/>
                <a:gd name="T16" fmla="*/ 0 w 219"/>
                <a:gd name="T17" fmla="*/ 0 h 573"/>
                <a:gd name="T18" fmla="*/ 0 w 219"/>
                <a:gd name="T19" fmla="*/ 0 h 573"/>
                <a:gd name="T20" fmla="*/ 0 w 219"/>
                <a:gd name="T21" fmla="*/ 0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573"/>
                <a:gd name="T35" fmla="*/ 219 w 219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573">
                  <a:moveTo>
                    <a:pt x="50" y="74"/>
                  </a:moveTo>
                  <a:lnTo>
                    <a:pt x="44" y="208"/>
                  </a:lnTo>
                  <a:lnTo>
                    <a:pt x="82" y="377"/>
                  </a:lnTo>
                  <a:lnTo>
                    <a:pt x="219" y="573"/>
                  </a:lnTo>
                  <a:lnTo>
                    <a:pt x="163" y="560"/>
                  </a:lnTo>
                  <a:lnTo>
                    <a:pt x="88" y="460"/>
                  </a:lnTo>
                  <a:lnTo>
                    <a:pt x="25" y="327"/>
                  </a:lnTo>
                  <a:lnTo>
                    <a:pt x="0" y="194"/>
                  </a:lnTo>
                  <a:lnTo>
                    <a:pt x="0" y="88"/>
                  </a:lnTo>
                  <a:lnTo>
                    <a:pt x="63" y="0"/>
                  </a:lnTo>
                  <a:lnTo>
                    <a:pt x="50" y="7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45" name="Freeform 209"/>
            <p:cNvSpPr>
              <a:spLocks/>
            </p:cNvSpPr>
            <p:nvPr/>
          </p:nvSpPr>
          <p:spPr bwMode="auto">
            <a:xfrm>
              <a:off x="527" y="2440"/>
              <a:ext cx="23" cy="199"/>
            </a:xfrm>
            <a:custGeom>
              <a:avLst/>
              <a:gdLst>
                <a:gd name="T0" fmla="*/ 0 w 93"/>
                <a:gd name="T1" fmla="*/ 0 h 796"/>
                <a:gd name="T2" fmla="*/ 0 w 93"/>
                <a:gd name="T3" fmla="*/ 0 h 796"/>
                <a:gd name="T4" fmla="*/ 0 w 93"/>
                <a:gd name="T5" fmla="*/ 0 h 796"/>
                <a:gd name="T6" fmla="*/ 0 w 93"/>
                <a:gd name="T7" fmla="*/ 0 h 796"/>
                <a:gd name="T8" fmla="*/ 0 w 93"/>
                <a:gd name="T9" fmla="*/ 0 h 796"/>
                <a:gd name="T10" fmla="*/ 0 w 93"/>
                <a:gd name="T11" fmla="*/ 1 h 796"/>
                <a:gd name="T12" fmla="*/ 0 w 93"/>
                <a:gd name="T13" fmla="*/ 1 h 796"/>
                <a:gd name="T14" fmla="*/ 0 w 93"/>
                <a:gd name="T15" fmla="*/ 1 h 796"/>
                <a:gd name="T16" fmla="*/ 0 w 93"/>
                <a:gd name="T17" fmla="*/ 1 h 796"/>
                <a:gd name="T18" fmla="*/ 0 w 93"/>
                <a:gd name="T19" fmla="*/ 1 h 796"/>
                <a:gd name="T20" fmla="*/ 0 w 93"/>
                <a:gd name="T21" fmla="*/ 1 h 796"/>
                <a:gd name="T22" fmla="*/ 0 w 93"/>
                <a:gd name="T23" fmla="*/ 1 h 796"/>
                <a:gd name="T24" fmla="*/ 0 w 93"/>
                <a:gd name="T25" fmla="*/ 1 h 796"/>
                <a:gd name="T26" fmla="*/ 0 w 93"/>
                <a:gd name="T27" fmla="*/ 1 h 796"/>
                <a:gd name="T28" fmla="*/ 0 w 93"/>
                <a:gd name="T29" fmla="*/ 1 h 796"/>
                <a:gd name="T30" fmla="*/ 0 w 93"/>
                <a:gd name="T31" fmla="*/ 0 h 796"/>
                <a:gd name="T32" fmla="*/ 0 w 93"/>
                <a:gd name="T33" fmla="*/ 0 h 796"/>
                <a:gd name="T34" fmla="*/ 0 w 93"/>
                <a:gd name="T35" fmla="*/ 0 h 796"/>
                <a:gd name="T36" fmla="*/ 0 w 93"/>
                <a:gd name="T37" fmla="*/ 0 h 7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96"/>
                <a:gd name="T59" fmla="*/ 93 w 93"/>
                <a:gd name="T60" fmla="*/ 796 h 7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96">
                  <a:moveTo>
                    <a:pt x="63" y="0"/>
                  </a:moveTo>
                  <a:lnTo>
                    <a:pt x="28" y="49"/>
                  </a:lnTo>
                  <a:lnTo>
                    <a:pt x="14" y="141"/>
                  </a:lnTo>
                  <a:lnTo>
                    <a:pt x="5" y="233"/>
                  </a:lnTo>
                  <a:lnTo>
                    <a:pt x="0" y="322"/>
                  </a:lnTo>
                  <a:lnTo>
                    <a:pt x="0" y="411"/>
                  </a:lnTo>
                  <a:lnTo>
                    <a:pt x="5" y="500"/>
                  </a:lnTo>
                  <a:lnTo>
                    <a:pt x="14" y="591"/>
                  </a:lnTo>
                  <a:lnTo>
                    <a:pt x="29" y="684"/>
                  </a:lnTo>
                  <a:lnTo>
                    <a:pt x="49" y="782"/>
                  </a:lnTo>
                  <a:lnTo>
                    <a:pt x="93" y="796"/>
                  </a:lnTo>
                  <a:lnTo>
                    <a:pt x="65" y="698"/>
                  </a:lnTo>
                  <a:lnTo>
                    <a:pt x="47" y="591"/>
                  </a:lnTo>
                  <a:lnTo>
                    <a:pt x="35" y="481"/>
                  </a:lnTo>
                  <a:lnTo>
                    <a:pt x="32" y="371"/>
                  </a:lnTo>
                  <a:lnTo>
                    <a:pt x="33" y="264"/>
                  </a:lnTo>
                  <a:lnTo>
                    <a:pt x="39" y="164"/>
                  </a:lnTo>
                  <a:lnTo>
                    <a:pt x="49" y="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46" name="Freeform 210"/>
            <p:cNvSpPr>
              <a:spLocks/>
            </p:cNvSpPr>
            <p:nvPr/>
          </p:nvSpPr>
          <p:spPr bwMode="auto">
            <a:xfrm>
              <a:off x="634" y="2448"/>
              <a:ext cx="19" cy="185"/>
            </a:xfrm>
            <a:custGeom>
              <a:avLst/>
              <a:gdLst>
                <a:gd name="T0" fmla="*/ 0 w 78"/>
                <a:gd name="T1" fmla="*/ 0 h 741"/>
                <a:gd name="T2" fmla="*/ 0 w 78"/>
                <a:gd name="T3" fmla="*/ 0 h 741"/>
                <a:gd name="T4" fmla="*/ 0 w 78"/>
                <a:gd name="T5" fmla="*/ 0 h 741"/>
                <a:gd name="T6" fmla="*/ 0 w 78"/>
                <a:gd name="T7" fmla="*/ 0 h 741"/>
                <a:gd name="T8" fmla="*/ 0 w 78"/>
                <a:gd name="T9" fmla="*/ 0 h 741"/>
                <a:gd name="T10" fmla="*/ 0 w 78"/>
                <a:gd name="T11" fmla="*/ 0 h 741"/>
                <a:gd name="T12" fmla="*/ 0 w 78"/>
                <a:gd name="T13" fmla="*/ 0 h 741"/>
                <a:gd name="T14" fmla="*/ 0 w 78"/>
                <a:gd name="T15" fmla="*/ 0 h 741"/>
                <a:gd name="T16" fmla="*/ 0 w 78"/>
                <a:gd name="T17" fmla="*/ 1 h 741"/>
                <a:gd name="T18" fmla="*/ 0 w 78"/>
                <a:gd name="T19" fmla="*/ 1 h 741"/>
                <a:gd name="T20" fmla="*/ 0 w 78"/>
                <a:gd name="T21" fmla="*/ 0 h 741"/>
                <a:gd name="T22" fmla="*/ 0 w 78"/>
                <a:gd name="T23" fmla="*/ 0 h 741"/>
                <a:gd name="T24" fmla="*/ 0 w 78"/>
                <a:gd name="T25" fmla="*/ 0 h 741"/>
                <a:gd name="T26" fmla="*/ 0 w 78"/>
                <a:gd name="T27" fmla="*/ 0 h 741"/>
                <a:gd name="T28" fmla="*/ 0 w 78"/>
                <a:gd name="T29" fmla="*/ 0 h 741"/>
                <a:gd name="T30" fmla="*/ 0 w 78"/>
                <a:gd name="T31" fmla="*/ 0 h 7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741"/>
                <a:gd name="T50" fmla="*/ 78 w 78"/>
                <a:gd name="T51" fmla="*/ 741 h 7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741">
                  <a:moveTo>
                    <a:pt x="33" y="0"/>
                  </a:moveTo>
                  <a:lnTo>
                    <a:pt x="43" y="95"/>
                  </a:lnTo>
                  <a:lnTo>
                    <a:pt x="49" y="188"/>
                  </a:lnTo>
                  <a:lnTo>
                    <a:pt x="51" y="279"/>
                  </a:lnTo>
                  <a:lnTo>
                    <a:pt x="48" y="371"/>
                  </a:lnTo>
                  <a:lnTo>
                    <a:pt x="42" y="462"/>
                  </a:lnTo>
                  <a:lnTo>
                    <a:pt x="32" y="554"/>
                  </a:lnTo>
                  <a:lnTo>
                    <a:pt x="18" y="647"/>
                  </a:lnTo>
                  <a:lnTo>
                    <a:pt x="0" y="741"/>
                  </a:lnTo>
                  <a:lnTo>
                    <a:pt x="46" y="733"/>
                  </a:lnTo>
                  <a:lnTo>
                    <a:pt x="71" y="534"/>
                  </a:lnTo>
                  <a:lnTo>
                    <a:pt x="77" y="405"/>
                  </a:lnTo>
                  <a:lnTo>
                    <a:pt x="78" y="297"/>
                  </a:lnTo>
                  <a:lnTo>
                    <a:pt x="74" y="193"/>
                  </a:lnTo>
                  <a:lnTo>
                    <a:pt x="69" y="7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47" name="Freeform 211"/>
            <p:cNvSpPr>
              <a:spLocks/>
            </p:cNvSpPr>
            <p:nvPr/>
          </p:nvSpPr>
          <p:spPr bwMode="auto">
            <a:xfrm>
              <a:off x="421" y="2699"/>
              <a:ext cx="318" cy="38"/>
            </a:xfrm>
            <a:custGeom>
              <a:avLst/>
              <a:gdLst>
                <a:gd name="T0" fmla="*/ 0 w 1274"/>
                <a:gd name="T1" fmla="*/ 0 h 150"/>
                <a:gd name="T2" fmla="*/ 0 w 1274"/>
                <a:gd name="T3" fmla="*/ 0 h 150"/>
                <a:gd name="T4" fmla="*/ 0 w 1274"/>
                <a:gd name="T5" fmla="*/ 0 h 150"/>
                <a:gd name="T6" fmla="*/ 0 w 1274"/>
                <a:gd name="T7" fmla="*/ 0 h 150"/>
                <a:gd name="T8" fmla="*/ 0 w 1274"/>
                <a:gd name="T9" fmla="*/ 0 h 150"/>
                <a:gd name="T10" fmla="*/ 0 w 1274"/>
                <a:gd name="T11" fmla="*/ 0 h 150"/>
                <a:gd name="T12" fmla="*/ 0 w 1274"/>
                <a:gd name="T13" fmla="*/ 0 h 150"/>
                <a:gd name="T14" fmla="*/ 0 w 1274"/>
                <a:gd name="T15" fmla="*/ 0 h 150"/>
                <a:gd name="T16" fmla="*/ 1 w 1274"/>
                <a:gd name="T17" fmla="*/ 0 h 150"/>
                <a:gd name="T18" fmla="*/ 1 w 1274"/>
                <a:gd name="T19" fmla="*/ 0 h 150"/>
                <a:gd name="T20" fmla="*/ 1 w 1274"/>
                <a:gd name="T21" fmla="*/ 0 h 150"/>
                <a:gd name="T22" fmla="*/ 1 w 1274"/>
                <a:gd name="T23" fmla="*/ 0 h 150"/>
                <a:gd name="T24" fmla="*/ 1 w 1274"/>
                <a:gd name="T25" fmla="*/ 0 h 150"/>
                <a:gd name="T26" fmla="*/ 1 w 1274"/>
                <a:gd name="T27" fmla="*/ 0 h 150"/>
                <a:gd name="T28" fmla="*/ 1 w 1274"/>
                <a:gd name="T29" fmla="*/ 0 h 150"/>
                <a:gd name="T30" fmla="*/ 1 w 1274"/>
                <a:gd name="T31" fmla="*/ 0 h 150"/>
                <a:gd name="T32" fmla="*/ 1 w 1274"/>
                <a:gd name="T33" fmla="*/ 0 h 150"/>
                <a:gd name="T34" fmla="*/ 1 w 1274"/>
                <a:gd name="T35" fmla="*/ 0 h 150"/>
                <a:gd name="T36" fmla="*/ 1 w 1274"/>
                <a:gd name="T37" fmla="*/ 0 h 150"/>
                <a:gd name="T38" fmla="*/ 1 w 1274"/>
                <a:gd name="T39" fmla="*/ 0 h 150"/>
                <a:gd name="T40" fmla="*/ 1 w 1274"/>
                <a:gd name="T41" fmla="*/ 0 h 150"/>
                <a:gd name="T42" fmla="*/ 1 w 1274"/>
                <a:gd name="T43" fmla="*/ 0 h 150"/>
                <a:gd name="T44" fmla="*/ 1 w 1274"/>
                <a:gd name="T45" fmla="*/ 0 h 150"/>
                <a:gd name="T46" fmla="*/ 1 w 1274"/>
                <a:gd name="T47" fmla="*/ 0 h 150"/>
                <a:gd name="T48" fmla="*/ 0 w 1274"/>
                <a:gd name="T49" fmla="*/ 0 h 150"/>
                <a:gd name="T50" fmla="*/ 0 w 1274"/>
                <a:gd name="T51" fmla="*/ 0 h 150"/>
                <a:gd name="T52" fmla="*/ 0 w 1274"/>
                <a:gd name="T53" fmla="*/ 0 h 150"/>
                <a:gd name="T54" fmla="*/ 0 w 1274"/>
                <a:gd name="T55" fmla="*/ 0 h 150"/>
                <a:gd name="T56" fmla="*/ 0 w 1274"/>
                <a:gd name="T57" fmla="*/ 0 h 150"/>
                <a:gd name="T58" fmla="*/ 0 w 1274"/>
                <a:gd name="T59" fmla="*/ 0 h 150"/>
                <a:gd name="T60" fmla="*/ 0 w 1274"/>
                <a:gd name="T61" fmla="*/ 0 h 150"/>
                <a:gd name="T62" fmla="*/ 0 w 1274"/>
                <a:gd name="T63" fmla="*/ 0 h 150"/>
                <a:gd name="T64" fmla="*/ 0 w 1274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4"/>
                <a:gd name="T100" fmla="*/ 0 h 150"/>
                <a:gd name="T101" fmla="*/ 1274 w 1274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4" h="150">
                  <a:moveTo>
                    <a:pt x="20" y="27"/>
                  </a:moveTo>
                  <a:lnTo>
                    <a:pt x="65" y="39"/>
                  </a:lnTo>
                  <a:lnTo>
                    <a:pt x="110" y="49"/>
                  </a:lnTo>
                  <a:lnTo>
                    <a:pt x="154" y="57"/>
                  </a:lnTo>
                  <a:lnTo>
                    <a:pt x="196" y="66"/>
                  </a:lnTo>
                  <a:lnTo>
                    <a:pt x="239" y="74"/>
                  </a:lnTo>
                  <a:lnTo>
                    <a:pt x="282" y="81"/>
                  </a:lnTo>
                  <a:lnTo>
                    <a:pt x="323" y="87"/>
                  </a:lnTo>
                  <a:lnTo>
                    <a:pt x="364" y="94"/>
                  </a:lnTo>
                  <a:lnTo>
                    <a:pt x="406" y="98"/>
                  </a:lnTo>
                  <a:lnTo>
                    <a:pt x="446" y="103"/>
                  </a:lnTo>
                  <a:lnTo>
                    <a:pt x="486" y="105"/>
                  </a:lnTo>
                  <a:lnTo>
                    <a:pt x="525" y="108"/>
                  </a:lnTo>
                  <a:lnTo>
                    <a:pt x="563" y="110"/>
                  </a:lnTo>
                  <a:lnTo>
                    <a:pt x="602" y="110"/>
                  </a:lnTo>
                  <a:lnTo>
                    <a:pt x="641" y="111"/>
                  </a:lnTo>
                  <a:lnTo>
                    <a:pt x="679" y="110"/>
                  </a:lnTo>
                  <a:lnTo>
                    <a:pt x="716" y="109"/>
                  </a:lnTo>
                  <a:lnTo>
                    <a:pt x="754" y="108"/>
                  </a:lnTo>
                  <a:lnTo>
                    <a:pt x="791" y="104"/>
                  </a:lnTo>
                  <a:lnTo>
                    <a:pt x="828" y="101"/>
                  </a:lnTo>
                  <a:lnTo>
                    <a:pt x="865" y="96"/>
                  </a:lnTo>
                  <a:lnTo>
                    <a:pt x="902" y="91"/>
                  </a:lnTo>
                  <a:lnTo>
                    <a:pt x="938" y="86"/>
                  </a:lnTo>
                  <a:lnTo>
                    <a:pt x="974" y="79"/>
                  </a:lnTo>
                  <a:lnTo>
                    <a:pt x="1011" y="72"/>
                  </a:lnTo>
                  <a:lnTo>
                    <a:pt x="1047" y="64"/>
                  </a:lnTo>
                  <a:lnTo>
                    <a:pt x="1083" y="55"/>
                  </a:lnTo>
                  <a:lnTo>
                    <a:pt x="1119" y="45"/>
                  </a:lnTo>
                  <a:lnTo>
                    <a:pt x="1156" y="35"/>
                  </a:lnTo>
                  <a:lnTo>
                    <a:pt x="1192" y="24"/>
                  </a:lnTo>
                  <a:lnTo>
                    <a:pt x="1228" y="12"/>
                  </a:lnTo>
                  <a:lnTo>
                    <a:pt x="1265" y="0"/>
                  </a:lnTo>
                  <a:lnTo>
                    <a:pt x="1274" y="49"/>
                  </a:lnTo>
                  <a:lnTo>
                    <a:pt x="1231" y="62"/>
                  </a:lnTo>
                  <a:lnTo>
                    <a:pt x="1188" y="75"/>
                  </a:lnTo>
                  <a:lnTo>
                    <a:pt x="1147" y="86"/>
                  </a:lnTo>
                  <a:lnTo>
                    <a:pt x="1106" y="96"/>
                  </a:lnTo>
                  <a:lnTo>
                    <a:pt x="1066" y="105"/>
                  </a:lnTo>
                  <a:lnTo>
                    <a:pt x="1026" y="114"/>
                  </a:lnTo>
                  <a:lnTo>
                    <a:pt x="985" y="121"/>
                  </a:lnTo>
                  <a:lnTo>
                    <a:pt x="947" y="128"/>
                  </a:lnTo>
                  <a:lnTo>
                    <a:pt x="907" y="134"/>
                  </a:lnTo>
                  <a:lnTo>
                    <a:pt x="869" y="139"/>
                  </a:lnTo>
                  <a:lnTo>
                    <a:pt x="830" y="143"/>
                  </a:lnTo>
                  <a:lnTo>
                    <a:pt x="791" y="145"/>
                  </a:lnTo>
                  <a:lnTo>
                    <a:pt x="754" y="148"/>
                  </a:lnTo>
                  <a:lnTo>
                    <a:pt x="716" y="149"/>
                  </a:lnTo>
                  <a:lnTo>
                    <a:pt x="677" y="150"/>
                  </a:lnTo>
                  <a:lnTo>
                    <a:pt x="640" y="150"/>
                  </a:lnTo>
                  <a:lnTo>
                    <a:pt x="602" y="149"/>
                  </a:lnTo>
                  <a:lnTo>
                    <a:pt x="565" y="148"/>
                  </a:lnTo>
                  <a:lnTo>
                    <a:pt x="526" y="146"/>
                  </a:lnTo>
                  <a:lnTo>
                    <a:pt x="488" y="143"/>
                  </a:lnTo>
                  <a:lnTo>
                    <a:pt x="449" y="140"/>
                  </a:lnTo>
                  <a:lnTo>
                    <a:pt x="411" y="136"/>
                  </a:lnTo>
                  <a:lnTo>
                    <a:pt x="372" y="131"/>
                  </a:lnTo>
                  <a:lnTo>
                    <a:pt x="332" y="126"/>
                  </a:lnTo>
                  <a:lnTo>
                    <a:pt x="293" y="120"/>
                  </a:lnTo>
                  <a:lnTo>
                    <a:pt x="253" y="114"/>
                  </a:lnTo>
                  <a:lnTo>
                    <a:pt x="211" y="108"/>
                  </a:lnTo>
                  <a:lnTo>
                    <a:pt x="170" y="100"/>
                  </a:lnTo>
                  <a:lnTo>
                    <a:pt x="129" y="92"/>
                  </a:lnTo>
                  <a:lnTo>
                    <a:pt x="86" y="85"/>
                  </a:lnTo>
                  <a:lnTo>
                    <a:pt x="44" y="76"/>
                  </a:lnTo>
                  <a:lnTo>
                    <a:pt x="0" y="6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48" name="Freeform 212"/>
            <p:cNvSpPr>
              <a:spLocks/>
            </p:cNvSpPr>
            <p:nvPr/>
          </p:nvSpPr>
          <p:spPr bwMode="auto">
            <a:xfrm>
              <a:off x="418" y="2779"/>
              <a:ext cx="321" cy="46"/>
            </a:xfrm>
            <a:custGeom>
              <a:avLst/>
              <a:gdLst>
                <a:gd name="T0" fmla="*/ 0 w 1283"/>
                <a:gd name="T1" fmla="*/ 0 h 183"/>
                <a:gd name="T2" fmla="*/ 0 w 1283"/>
                <a:gd name="T3" fmla="*/ 0 h 183"/>
                <a:gd name="T4" fmla="*/ 0 w 1283"/>
                <a:gd name="T5" fmla="*/ 0 h 183"/>
                <a:gd name="T6" fmla="*/ 0 w 1283"/>
                <a:gd name="T7" fmla="*/ 0 h 183"/>
                <a:gd name="T8" fmla="*/ 1 w 1283"/>
                <a:gd name="T9" fmla="*/ 0 h 183"/>
                <a:gd name="T10" fmla="*/ 1 w 1283"/>
                <a:gd name="T11" fmla="*/ 0 h 183"/>
                <a:gd name="T12" fmla="*/ 1 w 1283"/>
                <a:gd name="T13" fmla="*/ 0 h 183"/>
                <a:gd name="T14" fmla="*/ 1 w 1283"/>
                <a:gd name="T15" fmla="*/ 0 h 183"/>
                <a:gd name="T16" fmla="*/ 1 w 1283"/>
                <a:gd name="T17" fmla="*/ 0 h 183"/>
                <a:gd name="T18" fmla="*/ 1 w 1283"/>
                <a:gd name="T19" fmla="*/ 0 h 183"/>
                <a:gd name="T20" fmla="*/ 1 w 1283"/>
                <a:gd name="T21" fmla="*/ 0 h 183"/>
                <a:gd name="T22" fmla="*/ 1 w 1283"/>
                <a:gd name="T23" fmla="*/ 0 h 183"/>
                <a:gd name="T24" fmla="*/ 1 w 1283"/>
                <a:gd name="T25" fmla="*/ 0 h 183"/>
                <a:gd name="T26" fmla="*/ 1 w 1283"/>
                <a:gd name="T27" fmla="*/ 0 h 183"/>
                <a:gd name="T28" fmla="*/ 1 w 1283"/>
                <a:gd name="T29" fmla="*/ 0 h 183"/>
                <a:gd name="T30" fmla="*/ 1 w 1283"/>
                <a:gd name="T31" fmla="*/ 0 h 183"/>
                <a:gd name="T32" fmla="*/ 1 w 1283"/>
                <a:gd name="T33" fmla="*/ 0 h 183"/>
                <a:gd name="T34" fmla="*/ 1 w 1283"/>
                <a:gd name="T35" fmla="*/ 0 h 183"/>
                <a:gd name="T36" fmla="*/ 1 w 1283"/>
                <a:gd name="T37" fmla="*/ 0 h 183"/>
                <a:gd name="T38" fmla="*/ 1 w 1283"/>
                <a:gd name="T39" fmla="*/ 0 h 183"/>
                <a:gd name="T40" fmla="*/ 1 w 1283"/>
                <a:gd name="T41" fmla="*/ 0 h 183"/>
                <a:gd name="T42" fmla="*/ 1 w 1283"/>
                <a:gd name="T43" fmla="*/ 0 h 183"/>
                <a:gd name="T44" fmla="*/ 1 w 1283"/>
                <a:gd name="T45" fmla="*/ 0 h 183"/>
                <a:gd name="T46" fmla="*/ 1 w 1283"/>
                <a:gd name="T47" fmla="*/ 0 h 183"/>
                <a:gd name="T48" fmla="*/ 1 w 1283"/>
                <a:gd name="T49" fmla="*/ 0 h 183"/>
                <a:gd name="T50" fmla="*/ 1 w 1283"/>
                <a:gd name="T51" fmla="*/ 0 h 183"/>
                <a:gd name="T52" fmla="*/ 1 w 1283"/>
                <a:gd name="T53" fmla="*/ 0 h 183"/>
                <a:gd name="T54" fmla="*/ 1 w 1283"/>
                <a:gd name="T55" fmla="*/ 0 h 183"/>
                <a:gd name="T56" fmla="*/ 0 w 1283"/>
                <a:gd name="T57" fmla="*/ 0 h 183"/>
                <a:gd name="T58" fmla="*/ 0 w 1283"/>
                <a:gd name="T59" fmla="*/ 0 h 183"/>
                <a:gd name="T60" fmla="*/ 0 w 1283"/>
                <a:gd name="T61" fmla="*/ 0 h 183"/>
                <a:gd name="T62" fmla="*/ 0 w 1283"/>
                <a:gd name="T63" fmla="*/ 0 h 183"/>
                <a:gd name="T64" fmla="*/ 0 w 1283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3"/>
                <a:gd name="T100" fmla="*/ 0 h 183"/>
                <a:gd name="T101" fmla="*/ 1283 w 1283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3" h="183">
                  <a:moveTo>
                    <a:pt x="29" y="29"/>
                  </a:moveTo>
                  <a:lnTo>
                    <a:pt x="74" y="41"/>
                  </a:lnTo>
                  <a:lnTo>
                    <a:pt x="119" y="54"/>
                  </a:lnTo>
                  <a:lnTo>
                    <a:pt x="163" y="66"/>
                  </a:lnTo>
                  <a:lnTo>
                    <a:pt x="207" y="76"/>
                  </a:lnTo>
                  <a:lnTo>
                    <a:pt x="249" y="86"/>
                  </a:lnTo>
                  <a:lnTo>
                    <a:pt x="292" y="96"/>
                  </a:lnTo>
                  <a:lnTo>
                    <a:pt x="333" y="104"/>
                  </a:lnTo>
                  <a:lnTo>
                    <a:pt x="374" y="113"/>
                  </a:lnTo>
                  <a:lnTo>
                    <a:pt x="416" y="119"/>
                  </a:lnTo>
                  <a:lnTo>
                    <a:pt x="456" y="125"/>
                  </a:lnTo>
                  <a:lnTo>
                    <a:pt x="496" y="130"/>
                  </a:lnTo>
                  <a:lnTo>
                    <a:pt x="536" y="134"/>
                  </a:lnTo>
                  <a:lnTo>
                    <a:pt x="576" y="138"/>
                  </a:lnTo>
                  <a:lnTo>
                    <a:pt x="615" y="140"/>
                  </a:lnTo>
                  <a:lnTo>
                    <a:pt x="654" y="141"/>
                  </a:lnTo>
                  <a:lnTo>
                    <a:pt x="691" y="141"/>
                  </a:lnTo>
                  <a:lnTo>
                    <a:pt x="730" y="141"/>
                  </a:lnTo>
                  <a:lnTo>
                    <a:pt x="768" y="139"/>
                  </a:lnTo>
                  <a:lnTo>
                    <a:pt x="805" y="136"/>
                  </a:lnTo>
                  <a:lnTo>
                    <a:pt x="843" y="133"/>
                  </a:lnTo>
                  <a:lnTo>
                    <a:pt x="880" y="129"/>
                  </a:lnTo>
                  <a:lnTo>
                    <a:pt x="917" y="123"/>
                  </a:lnTo>
                  <a:lnTo>
                    <a:pt x="954" y="115"/>
                  </a:lnTo>
                  <a:lnTo>
                    <a:pt x="991" y="108"/>
                  </a:lnTo>
                  <a:lnTo>
                    <a:pt x="1027" y="98"/>
                  </a:lnTo>
                  <a:lnTo>
                    <a:pt x="1063" y="88"/>
                  </a:lnTo>
                  <a:lnTo>
                    <a:pt x="1101" y="76"/>
                  </a:lnTo>
                  <a:lnTo>
                    <a:pt x="1137" y="64"/>
                  </a:lnTo>
                  <a:lnTo>
                    <a:pt x="1174" y="50"/>
                  </a:lnTo>
                  <a:lnTo>
                    <a:pt x="1210" y="34"/>
                  </a:lnTo>
                  <a:lnTo>
                    <a:pt x="1246" y="17"/>
                  </a:lnTo>
                  <a:lnTo>
                    <a:pt x="1283" y="0"/>
                  </a:lnTo>
                  <a:lnTo>
                    <a:pt x="1283" y="49"/>
                  </a:lnTo>
                  <a:lnTo>
                    <a:pt x="1240" y="68"/>
                  </a:lnTo>
                  <a:lnTo>
                    <a:pt x="1197" y="85"/>
                  </a:lnTo>
                  <a:lnTo>
                    <a:pt x="1156" y="101"/>
                  </a:lnTo>
                  <a:lnTo>
                    <a:pt x="1115" y="115"/>
                  </a:lnTo>
                  <a:lnTo>
                    <a:pt x="1073" y="129"/>
                  </a:lnTo>
                  <a:lnTo>
                    <a:pt x="1033" y="140"/>
                  </a:lnTo>
                  <a:lnTo>
                    <a:pt x="993" y="149"/>
                  </a:lnTo>
                  <a:lnTo>
                    <a:pt x="953" y="158"/>
                  </a:lnTo>
                  <a:lnTo>
                    <a:pt x="914" y="165"/>
                  </a:lnTo>
                  <a:lnTo>
                    <a:pt x="875" y="172"/>
                  </a:lnTo>
                  <a:lnTo>
                    <a:pt x="837" y="177"/>
                  </a:lnTo>
                  <a:lnTo>
                    <a:pt x="798" y="179"/>
                  </a:lnTo>
                  <a:lnTo>
                    <a:pt x="759" y="182"/>
                  </a:lnTo>
                  <a:lnTo>
                    <a:pt x="721" y="183"/>
                  </a:lnTo>
                  <a:lnTo>
                    <a:pt x="683" y="183"/>
                  </a:lnTo>
                  <a:lnTo>
                    <a:pt x="645" y="183"/>
                  </a:lnTo>
                  <a:lnTo>
                    <a:pt x="606" y="180"/>
                  </a:lnTo>
                  <a:lnTo>
                    <a:pt x="567" y="178"/>
                  </a:lnTo>
                  <a:lnTo>
                    <a:pt x="530" y="174"/>
                  </a:lnTo>
                  <a:lnTo>
                    <a:pt x="491" y="170"/>
                  </a:lnTo>
                  <a:lnTo>
                    <a:pt x="452" y="164"/>
                  </a:lnTo>
                  <a:lnTo>
                    <a:pt x="413" y="159"/>
                  </a:lnTo>
                  <a:lnTo>
                    <a:pt x="373" y="151"/>
                  </a:lnTo>
                  <a:lnTo>
                    <a:pt x="333" y="145"/>
                  </a:lnTo>
                  <a:lnTo>
                    <a:pt x="293" y="136"/>
                  </a:lnTo>
                  <a:lnTo>
                    <a:pt x="253" y="129"/>
                  </a:lnTo>
                  <a:lnTo>
                    <a:pt x="213" y="119"/>
                  </a:lnTo>
                  <a:lnTo>
                    <a:pt x="172" y="110"/>
                  </a:lnTo>
                  <a:lnTo>
                    <a:pt x="129" y="100"/>
                  </a:lnTo>
                  <a:lnTo>
                    <a:pt x="86" y="90"/>
                  </a:lnTo>
                  <a:lnTo>
                    <a:pt x="44" y="80"/>
                  </a:lnTo>
                  <a:lnTo>
                    <a:pt x="0" y="6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261" name="Picture 213" descr="j02997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268413"/>
            <a:ext cx="1943100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2" name="WordArt 214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8135937" cy="749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effectLst>
                  <a:outerShdw blurRad="41275" dist="20320" dir="1799969" algn="tl" rotWithShape="0">
                    <a:srgbClr val="000000">
                      <a:alpha val="39998"/>
                    </a:srgbClr>
                  </a:outerShdw>
                </a:effectLst>
              </a:rPr>
              <a:t>Марсианский баскетбол</a:t>
            </a:r>
          </a:p>
        </p:txBody>
      </p:sp>
      <p:sp>
        <p:nvSpPr>
          <p:cNvPr id="2263" name="Text Box 215"/>
          <p:cNvSpPr txBox="1">
            <a:spLocks noChangeArrowheads="1"/>
          </p:cNvSpPr>
          <p:nvPr/>
        </p:nvSpPr>
        <p:spPr bwMode="auto">
          <a:xfrm>
            <a:off x="108599" y="1841592"/>
            <a:ext cx="23455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6000" b="1" dirty="0" smtClean="0">
                <a:solidFill>
                  <a:srgbClr val="4D4D4D"/>
                </a:solidFill>
              </a:rPr>
              <a:t>73+13</a:t>
            </a:r>
          </a:p>
        </p:txBody>
      </p:sp>
      <p:sp>
        <p:nvSpPr>
          <p:cNvPr id="2264" name="Text Box 216"/>
          <p:cNvSpPr txBox="1">
            <a:spLocks noChangeArrowheads="1"/>
          </p:cNvSpPr>
          <p:nvPr/>
        </p:nvSpPr>
        <p:spPr bwMode="auto">
          <a:xfrm>
            <a:off x="6659563" y="1844675"/>
            <a:ext cx="21515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6000" b="1" dirty="0" smtClean="0">
                <a:solidFill>
                  <a:srgbClr val="4D4D4D"/>
                </a:solidFill>
              </a:rPr>
              <a:t>96 : 3</a:t>
            </a:r>
          </a:p>
        </p:txBody>
      </p:sp>
      <p:sp>
        <p:nvSpPr>
          <p:cNvPr id="2265" name="Text Box 217"/>
          <p:cNvSpPr txBox="1">
            <a:spLocks noChangeArrowheads="1"/>
          </p:cNvSpPr>
          <p:nvPr/>
        </p:nvSpPr>
        <p:spPr bwMode="auto">
          <a:xfrm>
            <a:off x="468313" y="530066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 smtClean="0">
                <a:solidFill>
                  <a:srgbClr val="4D4D4D"/>
                </a:solidFill>
              </a:rPr>
              <a:t>89</a:t>
            </a:r>
          </a:p>
        </p:txBody>
      </p:sp>
      <p:sp>
        <p:nvSpPr>
          <p:cNvPr id="2266" name="Text Box 218"/>
          <p:cNvSpPr txBox="1">
            <a:spLocks noChangeArrowheads="1"/>
          </p:cNvSpPr>
          <p:nvPr/>
        </p:nvSpPr>
        <p:spPr bwMode="auto">
          <a:xfrm>
            <a:off x="1763713" y="530066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 smtClean="0">
                <a:solidFill>
                  <a:srgbClr val="4D4D4D"/>
                </a:solidFill>
              </a:rPr>
              <a:t>86</a:t>
            </a:r>
          </a:p>
        </p:txBody>
      </p:sp>
      <p:sp>
        <p:nvSpPr>
          <p:cNvPr id="2267" name="Text Box 219"/>
          <p:cNvSpPr txBox="1">
            <a:spLocks noChangeArrowheads="1"/>
          </p:cNvSpPr>
          <p:nvPr/>
        </p:nvSpPr>
        <p:spPr bwMode="auto">
          <a:xfrm>
            <a:off x="3132138" y="530066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 smtClean="0">
                <a:solidFill>
                  <a:srgbClr val="4D4D4D"/>
                </a:solidFill>
              </a:rPr>
              <a:t>87</a:t>
            </a:r>
          </a:p>
        </p:txBody>
      </p:sp>
      <p:sp>
        <p:nvSpPr>
          <p:cNvPr id="2268" name="Text Box 220"/>
          <p:cNvSpPr txBox="1">
            <a:spLocks noChangeArrowheads="1"/>
          </p:cNvSpPr>
          <p:nvPr/>
        </p:nvSpPr>
        <p:spPr bwMode="auto">
          <a:xfrm>
            <a:off x="5148263" y="530066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 smtClean="0">
                <a:solidFill>
                  <a:srgbClr val="4D4D4D"/>
                </a:solidFill>
              </a:rPr>
              <a:t>32</a:t>
            </a:r>
          </a:p>
        </p:txBody>
      </p:sp>
      <p:sp>
        <p:nvSpPr>
          <p:cNvPr id="2269" name="Text Box 221"/>
          <p:cNvSpPr txBox="1">
            <a:spLocks noChangeArrowheads="1"/>
          </p:cNvSpPr>
          <p:nvPr/>
        </p:nvSpPr>
        <p:spPr bwMode="auto">
          <a:xfrm>
            <a:off x="6588125" y="530066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 smtClean="0">
                <a:solidFill>
                  <a:srgbClr val="4D4D4D"/>
                </a:solidFill>
              </a:rPr>
              <a:t>33</a:t>
            </a:r>
          </a:p>
        </p:txBody>
      </p:sp>
      <p:sp>
        <p:nvSpPr>
          <p:cNvPr id="2270" name="Text Box 222"/>
          <p:cNvSpPr txBox="1">
            <a:spLocks noChangeArrowheads="1"/>
          </p:cNvSpPr>
          <p:nvPr/>
        </p:nvSpPr>
        <p:spPr bwMode="auto">
          <a:xfrm>
            <a:off x="8027988" y="530066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 smtClean="0">
                <a:solidFill>
                  <a:srgbClr val="4D4D4D"/>
                </a:solidFill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15879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100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1000"/>
                                        <p:tgtEl>
                                          <p:spTgt spid="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0.23386 -0.51806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4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2" dur="2000" fill="hold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000" fill="hold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13628 -0.52848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-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6" dur="20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20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2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2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2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2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decel="100000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2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2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decel="100000"/>
                                        <p:tgtEl>
                                          <p:spTgt spid="2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2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decel="100000"/>
                                        <p:tgtEl>
                                          <p:spTgt spid="2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262" grpId="0"/>
      <p:bldP spid="2263" grpId="0"/>
      <p:bldP spid="2264" grpId="0"/>
      <p:bldP spid="2265" grpId="0"/>
      <p:bldP spid="2265" grpId="1"/>
      <p:bldP spid="2266" grpId="0"/>
      <p:bldP spid="2266" grpId="1"/>
      <p:bldP spid="2266" grpId="2"/>
      <p:bldP spid="2267" grpId="0"/>
      <p:bldP spid="2267" grpId="1"/>
      <p:bldP spid="2268" grpId="0"/>
      <p:bldP spid="2268" grpId="1"/>
      <p:bldP spid="2268" grpId="2"/>
      <p:bldP spid="2269" grpId="0"/>
      <p:bldP spid="2269" grpId="1"/>
      <p:bldP spid="2270" grpId="0"/>
      <p:bldP spid="227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55875" y="1171575"/>
            <a:ext cx="3276600" cy="5686425"/>
            <a:chOff x="3504" y="384"/>
            <a:chExt cx="2064" cy="3936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3504" y="384"/>
              <a:ext cx="2064" cy="15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34925">
              <a:solidFill>
                <a:srgbClr val="777777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4560" y="1968"/>
              <a:ext cx="144" cy="2352"/>
            </a:xfrm>
            <a:prstGeom prst="rect">
              <a:avLst/>
            </a:prstGeom>
            <a:solidFill>
              <a:srgbClr val="777777"/>
            </a:solidFill>
            <a:ln w="317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23850" y="4437063"/>
            <a:ext cx="766763" cy="769937"/>
            <a:chOff x="346" y="2432"/>
            <a:chExt cx="483" cy="485"/>
          </a:xfrm>
        </p:grpSpPr>
        <p:sp>
          <p:nvSpPr>
            <p:cNvPr id="6328" name="Freeform 7"/>
            <p:cNvSpPr>
              <a:spLocks/>
            </p:cNvSpPr>
            <p:nvPr/>
          </p:nvSpPr>
          <p:spPr bwMode="auto">
            <a:xfrm>
              <a:off x="346" y="2432"/>
              <a:ext cx="483" cy="485"/>
            </a:xfrm>
            <a:custGeom>
              <a:avLst/>
              <a:gdLst>
                <a:gd name="T0" fmla="*/ 1 w 1933"/>
                <a:gd name="T1" fmla="*/ 0 h 1940"/>
                <a:gd name="T2" fmla="*/ 1 w 1933"/>
                <a:gd name="T3" fmla="*/ 0 h 1940"/>
                <a:gd name="T4" fmla="*/ 1 w 1933"/>
                <a:gd name="T5" fmla="*/ 0 h 1940"/>
                <a:gd name="T6" fmla="*/ 1 w 1933"/>
                <a:gd name="T7" fmla="*/ 0 h 1940"/>
                <a:gd name="T8" fmla="*/ 1 w 1933"/>
                <a:gd name="T9" fmla="*/ 0 h 1940"/>
                <a:gd name="T10" fmla="*/ 1 w 1933"/>
                <a:gd name="T11" fmla="*/ 0 h 1940"/>
                <a:gd name="T12" fmla="*/ 2 w 1933"/>
                <a:gd name="T13" fmla="*/ 1 h 1940"/>
                <a:gd name="T14" fmla="*/ 2 w 1933"/>
                <a:gd name="T15" fmla="*/ 1 h 1940"/>
                <a:gd name="T16" fmla="*/ 2 w 1933"/>
                <a:gd name="T17" fmla="*/ 1 h 1940"/>
                <a:gd name="T18" fmla="*/ 2 w 1933"/>
                <a:gd name="T19" fmla="*/ 1 h 1940"/>
                <a:gd name="T20" fmla="*/ 2 w 1933"/>
                <a:gd name="T21" fmla="*/ 1 h 1940"/>
                <a:gd name="T22" fmla="*/ 2 w 1933"/>
                <a:gd name="T23" fmla="*/ 1 h 1940"/>
                <a:gd name="T24" fmla="*/ 2 w 1933"/>
                <a:gd name="T25" fmla="*/ 1 h 1940"/>
                <a:gd name="T26" fmla="*/ 2 w 1933"/>
                <a:gd name="T27" fmla="*/ 2 h 1940"/>
                <a:gd name="T28" fmla="*/ 2 w 1933"/>
                <a:gd name="T29" fmla="*/ 2 h 1940"/>
                <a:gd name="T30" fmla="*/ 1 w 1933"/>
                <a:gd name="T31" fmla="*/ 2 h 1940"/>
                <a:gd name="T32" fmla="*/ 1 w 1933"/>
                <a:gd name="T33" fmla="*/ 2 h 1940"/>
                <a:gd name="T34" fmla="*/ 1 w 1933"/>
                <a:gd name="T35" fmla="*/ 2 h 1940"/>
                <a:gd name="T36" fmla="*/ 1 w 1933"/>
                <a:gd name="T37" fmla="*/ 2 h 1940"/>
                <a:gd name="T38" fmla="*/ 1 w 1933"/>
                <a:gd name="T39" fmla="*/ 2 h 1940"/>
                <a:gd name="T40" fmla="*/ 1 w 1933"/>
                <a:gd name="T41" fmla="*/ 2 h 1940"/>
                <a:gd name="T42" fmla="*/ 1 w 1933"/>
                <a:gd name="T43" fmla="*/ 2 h 1940"/>
                <a:gd name="T44" fmla="*/ 1 w 1933"/>
                <a:gd name="T45" fmla="*/ 2 h 1940"/>
                <a:gd name="T46" fmla="*/ 0 w 1933"/>
                <a:gd name="T47" fmla="*/ 2 h 1940"/>
                <a:gd name="T48" fmla="*/ 0 w 1933"/>
                <a:gd name="T49" fmla="*/ 2 h 1940"/>
                <a:gd name="T50" fmla="*/ 0 w 1933"/>
                <a:gd name="T51" fmla="*/ 2 h 1940"/>
                <a:gd name="T52" fmla="*/ 0 w 1933"/>
                <a:gd name="T53" fmla="*/ 2 h 1940"/>
                <a:gd name="T54" fmla="*/ 0 w 1933"/>
                <a:gd name="T55" fmla="*/ 2 h 1940"/>
                <a:gd name="T56" fmla="*/ 0 w 1933"/>
                <a:gd name="T57" fmla="*/ 2 h 1940"/>
                <a:gd name="T58" fmla="*/ 0 w 1933"/>
                <a:gd name="T59" fmla="*/ 1 h 1940"/>
                <a:gd name="T60" fmla="*/ 0 w 1933"/>
                <a:gd name="T61" fmla="*/ 1 h 1940"/>
                <a:gd name="T62" fmla="*/ 0 w 1933"/>
                <a:gd name="T63" fmla="*/ 1 h 1940"/>
                <a:gd name="T64" fmla="*/ 0 w 1933"/>
                <a:gd name="T65" fmla="*/ 1 h 1940"/>
                <a:gd name="T66" fmla="*/ 0 w 1933"/>
                <a:gd name="T67" fmla="*/ 1 h 1940"/>
                <a:gd name="T68" fmla="*/ 0 w 1933"/>
                <a:gd name="T69" fmla="*/ 1 h 1940"/>
                <a:gd name="T70" fmla="*/ 0 w 1933"/>
                <a:gd name="T71" fmla="*/ 1 h 1940"/>
                <a:gd name="T72" fmla="*/ 0 w 1933"/>
                <a:gd name="T73" fmla="*/ 1 h 1940"/>
                <a:gd name="T74" fmla="*/ 0 w 1933"/>
                <a:gd name="T75" fmla="*/ 0 h 1940"/>
                <a:gd name="T76" fmla="*/ 0 w 1933"/>
                <a:gd name="T77" fmla="*/ 0 h 1940"/>
                <a:gd name="T78" fmla="*/ 0 w 1933"/>
                <a:gd name="T79" fmla="*/ 0 h 1940"/>
                <a:gd name="T80" fmla="*/ 0 w 1933"/>
                <a:gd name="T81" fmla="*/ 0 h 1940"/>
                <a:gd name="T82" fmla="*/ 1 w 1933"/>
                <a:gd name="T83" fmla="*/ 0 h 1940"/>
                <a:gd name="T84" fmla="*/ 1 w 1933"/>
                <a:gd name="T85" fmla="*/ 0 h 1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3"/>
                <a:gd name="T130" fmla="*/ 0 h 1940"/>
                <a:gd name="T131" fmla="*/ 1933 w 1933"/>
                <a:gd name="T132" fmla="*/ 1940 h 1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3" h="1940">
                  <a:moveTo>
                    <a:pt x="967" y="0"/>
                  </a:moveTo>
                  <a:lnTo>
                    <a:pt x="1017" y="1"/>
                  </a:lnTo>
                  <a:lnTo>
                    <a:pt x="1066" y="5"/>
                  </a:lnTo>
                  <a:lnTo>
                    <a:pt x="1114" y="11"/>
                  </a:lnTo>
                  <a:lnTo>
                    <a:pt x="1161" y="20"/>
                  </a:lnTo>
                  <a:lnTo>
                    <a:pt x="1208" y="31"/>
                  </a:lnTo>
                  <a:lnTo>
                    <a:pt x="1254" y="44"/>
                  </a:lnTo>
                  <a:lnTo>
                    <a:pt x="1299" y="59"/>
                  </a:lnTo>
                  <a:lnTo>
                    <a:pt x="1343" y="76"/>
                  </a:lnTo>
                  <a:lnTo>
                    <a:pt x="1386" y="96"/>
                  </a:lnTo>
                  <a:lnTo>
                    <a:pt x="1427" y="118"/>
                  </a:lnTo>
                  <a:lnTo>
                    <a:pt x="1467" y="142"/>
                  </a:lnTo>
                  <a:lnTo>
                    <a:pt x="1507" y="167"/>
                  </a:lnTo>
                  <a:lnTo>
                    <a:pt x="1545" y="194"/>
                  </a:lnTo>
                  <a:lnTo>
                    <a:pt x="1581" y="223"/>
                  </a:lnTo>
                  <a:lnTo>
                    <a:pt x="1616" y="253"/>
                  </a:lnTo>
                  <a:lnTo>
                    <a:pt x="1650" y="286"/>
                  </a:lnTo>
                  <a:lnTo>
                    <a:pt x="1681" y="320"/>
                  </a:lnTo>
                  <a:lnTo>
                    <a:pt x="1713" y="355"/>
                  </a:lnTo>
                  <a:lnTo>
                    <a:pt x="1741" y="391"/>
                  </a:lnTo>
                  <a:lnTo>
                    <a:pt x="1768" y="430"/>
                  </a:lnTo>
                  <a:lnTo>
                    <a:pt x="1793" y="469"/>
                  </a:lnTo>
                  <a:lnTo>
                    <a:pt x="1817" y="509"/>
                  </a:lnTo>
                  <a:lnTo>
                    <a:pt x="1838" y="551"/>
                  </a:lnTo>
                  <a:lnTo>
                    <a:pt x="1857" y="594"/>
                  </a:lnTo>
                  <a:lnTo>
                    <a:pt x="1874" y="638"/>
                  </a:lnTo>
                  <a:lnTo>
                    <a:pt x="1889" y="683"/>
                  </a:lnTo>
                  <a:lnTo>
                    <a:pt x="1903" y="729"/>
                  </a:lnTo>
                  <a:lnTo>
                    <a:pt x="1913" y="776"/>
                  </a:lnTo>
                  <a:lnTo>
                    <a:pt x="1922" y="823"/>
                  </a:lnTo>
                  <a:lnTo>
                    <a:pt x="1928" y="872"/>
                  </a:lnTo>
                  <a:lnTo>
                    <a:pt x="1932" y="921"/>
                  </a:lnTo>
                  <a:lnTo>
                    <a:pt x="1933" y="971"/>
                  </a:lnTo>
                  <a:lnTo>
                    <a:pt x="1932" y="1021"/>
                  </a:lnTo>
                  <a:lnTo>
                    <a:pt x="1928" y="1070"/>
                  </a:lnTo>
                  <a:lnTo>
                    <a:pt x="1922" y="1119"/>
                  </a:lnTo>
                  <a:lnTo>
                    <a:pt x="1913" y="1167"/>
                  </a:lnTo>
                  <a:lnTo>
                    <a:pt x="1903" y="1213"/>
                  </a:lnTo>
                  <a:lnTo>
                    <a:pt x="1889" y="1259"/>
                  </a:lnTo>
                  <a:lnTo>
                    <a:pt x="1874" y="1303"/>
                  </a:lnTo>
                  <a:lnTo>
                    <a:pt x="1857" y="1347"/>
                  </a:lnTo>
                  <a:lnTo>
                    <a:pt x="1838" y="1391"/>
                  </a:lnTo>
                  <a:lnTo>
                    <a:pt x="1817" y="1432"/>
                  </a:lnTo>
                  <a:lnTo>
                    <a:pt x="1793" y="1473"/>
                  </a:lnTo>
                  <a:lnTo>
                    <a:pt x="1768" y="1513"/>
                  </a:lnTo>
                  <a:lnTo>
                    <a:pt x="1741" y="1550"/>
                  </a:lnTo>
                  <a:lnTo>
                    <a:pt x="1713" y="1587"/>
                  </a:lnTo>
                  <a:lnTo>
                    <a:pt x="1681" y="1622"/>
                  </a:lnTo>
                  <a:lnTo>
                    <a:pt x="1650" y="1656"/>
                  </a:lnTo>
                  <a:lnTo>
                    <a:pt x="1616" y="1688"/>
                  </a:lnTo>
                  <a:lnTo>
                    <a:pt x="1581" y="1718"/>
                  </a:lnTo>
                  <a:lnTo>
                    <a:pt x="1545" y="1747"/>
                  </a:lnTo>
                  <a:lnTo>
                    <a:pt x="1507" y="1775"/>
                  </a:lnTo>
                  <a:lnTo>
                    <a:pt x="1467" y="1800"/>
                  </a:lnTo>
                  <a:lnTo>
                    <a:pt x="1427" y="1823"/>
                  </a:lnTo>
                  <a:lnTo>
                    <a:pt x="1386" y="1845"/>
                  </a:lnTo>
                  <a:lnTo>
                    <a:pt x="1343" y="1864"/>
                  </a:lnTo>
                  <a:lnTo>
                    <a:pt x="1299" y="1881"/>
                  </a:lnTo>
                  <a:lnTo>
                    <a:pt x="1254" y="1896"/>
                  </a:lnTo>
                  <a:lnTo>
                    <a:pt x="1208" y="1910"/>
                  </a:lnTo>
                  <a:lnTo>
                    <a:pt x="1161" y="1920"/>
                  </a:lnTo>
                  <a:lnTo>
                    <a:pt x="1114" y="1929"/>
                  </a:lnTo>
                  <a:lnTo>
                    <a:pt x="1066" y="1935"/>
                  </a:lnTo>
                  <a:lnTo>
                    <a:pt x="1017" y="1939"/>
                  </a:lnTo>
                  <a:lnTo>
                    <a:pt x="967" y="1940"/>
                  </a:lnTo>
                  <a:lnTo>
                    <a:pt x="917" y="1939"/>
                  </a:lnTo>
                  <a:lnTo>
                    <a:pt x="868" y="1935"/>
                  </a:lnTo>
                  <a:lnTo>
                    <a:pt x="821" y="1929"/>
                  </a:lnTo>
                  <a:lnTo>
                    <a:pt x="773" y="1920"/>
                  </a:lnTo>
                  <a:lnTo>
                    <a:pt x="727" y="1910"/>
                  </a:lnTo>
                  <a:lnTo>
                    <a:pt x="680" y="1896"/>
                  </a:lnTo>
                  <a:lnTo>
                    <a:pt x="635" y="1881"/>
                  </a:lnTo>
                  <a:lnTo>
                    <a:pt x="592" y="1864"/>
                  </a:lnTo>
                  <a:lnTo>
                    <a:pt x="549" y="1845"/>
                  </a:lnTo>
                  <a:lnTo>
                    <a:pt x="508" y="1823"/>
                  </a:lnTo>
                  <a:lnTo>
                    <a:pt x="466" y="1800"/>
                  </a:lnTo>
                  <a:lnTo>
                    <a:pt x="427" y="1775"/>
                  </a:lnTo>
                  <a:lnTo>
                    <a:pt x="390" y="1747"/>
                  </a:lnTo>
                  <a:lnTo>
                    <a:pt x="354" y="1718"/>
                  </a:lnTo>
                  <a:lnTo>
                    <a:pt x="317" y="1688"/>
                  </a:lnTo>
                  <a:lnTo>
                    <a:pt x="285" y="1656"/>
                  </a:lnTo>
                  <a:lnTo>
                    <a:pt x="252" y="1622"/>
                  </a:lnTo>
                  <a:lnTo>
                    <a:pt x="222" y="1587"/>
                  </a:lnTo>
                  <a:lnTo>
                    <a:pt x="193" y="1550"/>
                  </a:lnTo>
                  <a:lnTo>
                    <a:pt x="166" y="1513"/>
                  </a:lnTo>
                  <a:lnTo>
                    <a:pt x="141" y="1473"/>
                  </a:lnTo>
                  <a:lnTo>
                    <a:pt x="117" y="1432"/>
                  </a:lnTo>
                  <a:lnTo>
                    <a:pt x="96" y="1391"/>
                  </a:lnTo>
                  <a:lnTo>
                    <a:pt x="77" y="1347"/>
                  </a:lnTo>
                  <a:lnTo>
                    <a:pt x="59" y="1303"/>
                  </a:lnTo>
                  <a:lnTo>
                    <a:pt x="44" y="1259"/>
                  </a:lnTo>
                  <a:lnTo>
                    <a:pt x="30" y="1213"/>
                  </a:lnTo>
                  <a:lnTo>
                    <a:pt x="20" y="1167"/>
                  </a:lnTo>
                  <a:lnTo>
                    <a:pt x="12" y="1119"/>
                  </a:lnTo>
                  <a:lnTo>
                    <a:pt x="5" y="1070"/>
                  </a:lnTo>
                  <a:lnTo>
                    <a:pt x="2" y="1021"/>
                  </a:lnTo>
                  <a:lnTo>
                    <a:pt x="0" y="971"/>
                  </a:lnTo>
                  <a:lnTo>
                    <a:pt x="2" y="921"/>
                  </a:lnTo>
                  <a:lnTo>
                    <a:pt x="5" y="872"/>
                  </a:lnTo>
                  <a:lnTo>
                    <a:pt x="12" y="823"/>
                  </a:lnTo>
                  <a:lnTo>
                    <a:pt x="20" y="776"/>
                  </a:lnTo>
                  <a:lnTo>
                    <a:pt x="30" y="729"/>
                  </a:lnTo>
                  <a:lnTo>
                    <a:pt x="44" y="683"/>
                  </a:lnTo>
                  <a:lnTo>
                    <a:pt x="59" y="638"/>
                  </a:lnTo>
                  <a:lnTo>
                    <a:pt x="77" y="594"/>
                  </a:lnTo>
                  <a:lnTo>
                    <a:pt x="96" y="551"/>
                  </a:lnTo>
                  <a:lnTo>
                    <a:pt x="117" y="509"/>
                  </a:lnTo>
                  <a:lnTo>
                    <a:pt x="141" y="469"/>
                  </a:lnTo>
                  <a:lnTo>
                    <a:pt x="166" y="430"/>
                  </a:lnTo>
                  <a:lnTo>
                    <a:pt x="193" y="391"/>
                  </a:lnTo>
                  <a:lnTo>
                    <a:pt x="222" y="355"/>
                  </a:lnTo>
                  <a:lnTo>
                    <a:pt x="252" y="320"/>
                  </a:lnTo>
                  <a:lnTo>
                    <a:pt x="285" y="286"/>
                  </a:lnTo>
                  <a:lnTo>
                    <a:pt x="317" y="253"/>
                  </a:lnTo>
                  <a:lnTo>
                    <a:pt x="354" y="223"/>
                  </a:lnTo>
                  <a:lnTo>
                    <a:pt x="390" y="194"/>
                  </a:lnTo>
                  <a:lnTo>
                    <a:pt x="427" y="167"/>
                  </a:lnTo>
                  <a:lnTo>
                    <a:pt x="466" y="142"/>
                  </a:lnTo>
                  <a:lnTo>
                    <a:pt x="508" y="118"/>
                  </a:lnTo>
                  <a:lnTo>
                    <a:pt x="549" y="96"/>
                  </a:lnTo>
                  <a:lnTo>
                    <a:pt x="592" y="76"/>
                  </a:lnTo>
                  <a:lnTo>
                    <a:pt x="635" y="59"/>
                  </a:lnTo>
                  <a:lnTo>
                    <a:pt x="680" y="44"/>
                  </a:lnTo>
                  <a:lnTo>
                    <a:pt x="727" y="31"/>
                  </a:lnTo>
                  <a:lnTo>
                    <a:pt x="773" y="20"/>
                  </a:lnTo>
                  <a:lnTo>
                    <a:pt x="821" y="11"/>
                  </a:lnTo>
                  <a:lnTo>
                    <a:pt x="868" y="5"/>
                  </a:lnTo>
                  <a:lnTo>
                    <a:pt x="917" y="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29" name="Freeform 8"/>
            <p:cNvSpPr>
              <a:spLocks/>
            </p:cNvSpPr>
            <p:nvPr/>
          </p:nvSpPr>
          <p:spPr bwMode="auto">
            <a:xfrm>
              <a:off x="348" y="2435"/>
              <a:ext cx="475" cy="476"/>
            </a:xfrm>
            <a:custGeom>
              <a:avLst/>
              <a:gdLst>
                <a:gd name="T0" fmla="*/ 1 w 1898"/>
                <a:gd name="T1" fmla="*/ 0 h 1902"/>
                <a:gd name="T2" fmla="*/ 1 w 1898"/>
                <a:gd name="T3" fmla="*/ 0 h 1902"/>
                <a:gd name="T4" fmla="*/ 1 w 1898"/>
                <a:gd name="T5" fmla="*/ 0 h 1902"/>
                <a:gd name="T6" fmla="*/ 2 w 1898"/>
                <a:gd name="T7" fmla="*/ 0 h 1902"/>
                <a:gd name="T8" fmla="*/ 2 w 1898"/>
                <a:gd name="T9" fmla="*/ 0 h 1902"/>
                <a:gd name="T10" fmla="*/ 2 w 1898"/>
                <a:gd name="T11" fmla="*/ 0 h 1902"/>
                <a:gd name="T12" fmla="*/ 2 w 1898"/>
                <a:gd name="T13" fmla="*/ 1 h 1902"/>
                <a:gd name="T14" fmla="*/ 2 w 1898"/>
                <a:gd name="T15" fmla="*/ 1 h 1902"/>
                <a:gd name="T16" fmla="*/ 2 w 1898"/>
                <a:gd name="T17" fmla="*/ 1 h 1902"/>
                <a:gd name="T18" fmla="*/ 2 w 1898"/>
                <a:gd name="T19" fmla="*/ 1 h 1902"/>
                <a:gd name="T20" fmla="*/ 2 w 1898"/>
                <a:gd name="T21" fmla="*/ 1 h 1902"/>
                <a:gd name="T22" fmla="*/ 2 w 1898"/>
                <a:gd name="T23" fmla="*/ 1 h 1902"/>
                <a:gd name="T24" fmla="*/ 2 w 1898"/>
                <a:gd name="T25" fmla="*/ 1 h 1902"/>
                <a:gd name="T26" fmla="*/ 2 w 1898"/>
                <a:gd name="T27" fmla="*/ 1 h 1902"/>
                <a:gd name="T28" fmla="*/ 2 w 1898"/>
                <a:gd name="T29" fmla="*/ 2 h 1902"/>
                <a:gd name="T30" fmla="*/ 2 w 1898"/>
                <a:gd name="T31" fmla="*/ 2 h 1902"/>
                <a:gd name="T32" fmla="*/ 2 w 1898"/>
                <a:gd name="T33" fmla="*/ 2 h 1902"/>
                <a:gd name="T34" fmla="*/ 2 w 1898"/>
                <a:gd name="T35" fmla="*/ 2 h 1902"/>
                <a:gd name="T36" fmla="*/ 1 w 1898"/>
                <a:gd name="T37" fmla="*/ 2 h 1902"/>
                <a:gd name="T38" fmla="*/ 1 w 1898"/>
                <a:gd name="T39" fmla="*/ 2 h 1902"/>
                <a:gd name="T40" fmla="*/ 1 w 1898"/>
                <a:gd name="T41" fmla="*/ 2 h 1902"/>
                <a:gd name="T42" fmla="*/ 1 w 1898"/>
                <a:gd name="T43" fmla="*/ 2 h 1902"/>
                <a:gd name="T44" fmla="*/ 1 w 1898"/>
                <a:gd name="T45" fmla="*/ 2 h 1902"/>
                <a:gd name="T46" fmla="*/ 1 w 1898"/>
                <a:gd name="T47" fmla="*/ 2 h 1902"/>
                <a:gd name="T48" fmla="*/ 1 w 1898"/>
                <a:gd name="T49" fmla="*/ 2 h 1902"/>
                <a:gd name="T50" fmla="*/ 1 w 1898"/>
                <a:gd name="T51" fmla="*/ 2 h 1902"/>
                <a:gd name="T52" fmla="*/ 0 w 1898"/>
                <a:gd name="T53" fmla="*/ 2 h 1902"/>
                <a:gd name="T54" fmla="*/ 0 w 1898"/>
                <a:gd name="T55" fmla="*/ 2 h 1902"/>
                <a:gd name="T56" fmla="*/ 0 w 1898"/>
                <a:gd name="T57" fmla="*/ 2 h 1902"/>
                <a:gd name="T58" fmla="*/ 0 w 1898"/>
                <a:gd name="T59" fmla="*/ 1 h 1902"/>
                <a:gd name="T60" fmla="*/ 0 w 1898"/>
                <a:gd name="T61" fmla="*/ 1 h 1902"/>
                <a:gd name="T62" fmla="*/ 0 w 1898"/>
                <a:gd name="T63" fmla="*/ 1 h 1902"/>
                <a:gd name="T64" fmla="*/ 0 w 1898"/>
                <a:gd name="T65" fmla="*/ 1 h 1902"/>
                <a:gd name="T66" fmla="*/ 0 w 1898"/>
                <a:gd name="T67" fmla="*/ 1 h 1902"/>
                <a:gd name="T68" fmla="*/ 0 w 1898"/>
                <a:gd name="T69" fmla="*/ 1 h 1902"/>
                <a:gd name="T70" fmla="*/ 0 w 1898"/>
                <a:gd name="T71" fmla="*/ 1 h 1902"/>
                <a:gd name="T72" fmla="*/ 0 w 1898"/>
                <a:gd name="T73" fmla="*/ 1 h 1902"/>
                <a:gd name="T74" fmla="*/ 0 w 1898"/>
                <a:gd name="T75" fmla="*/ 0 h 1902"/>
                <a:gd name="T76" fmla="*/ 1 w 1898"/>
                <a:gd name="T77" fmla="*/ 0 h 1902"/>
                <a:gd name="T78" fmla="*/ 1 w 1898"/>
                <a:gd name="T79" fmla="*/ 0 h 1902"/>
                <a:gd name="T80" fmla="*/ 1 w 1898"/>
                <a:gd name="T81" fmla="*/ 0 h 1902"/>
                <a:gd name="T82" fmla="*/ 1 w 1898"/>
                <a:gd name="T83" fmla="*/ 0 h 1902"/>
                <a:gd name="T84" fmla="*/ 1 w 1898"/>
                <a:gd name="T85" fmla="*/ 0 h 19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98"/>
                <a:gd name="T130" fmla="*/ 0 h 1902"/>
                <a:gd name="T131" fmla="*/ 1898 w 1898"/>
                <a:gd name="T132" fmla="*/ 1902 h 19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98" h="1902">
                  <a:moveTo>
                    <a:pt x="950" y="0"/>
                  </a:moveTo>
                  <a:lnTo>
                    <a:pt x="999" y="1"/>
                  </a:lnTo>
                  <a:lnTo>
                    <a:pt x="1046" y="5"/>
                  </a:lnTo>
                  <a:lnTo>
                    <a:pt x="1094" y="11"/>
                  </a:lnTo>
                  <a:lnTo>
                    <a:pt x="1141" y="19"/>
                  </a:lnTo>
                  <a:lnTo>
                    <a:pt x="1187" y="30"/>
                  </a:lnTo>
                  <a:lnTo>
                    <a:pt x="1232" y="42"/>
                  </a:lnTo>
                  <a:lnTo>
                    <a:pt x="1275" y="57"/>
                  </a:lnTo>
                  <a:lnTo>
                    <a:pt x="1319" y="75"/>
                  </a:lnTo>
                  <a:lnTo>
                    <a:pt x="1361" y="94"/>
                  </a:lnTo>
                  <a:lnTo>
                    <a:pt x="1402" y="115"/>
                  </a:lnTo>
                  <a:lnTo>
                    <a:pt x="1441" y="138"/>
                  </a:lnTo>
                  <a:lnTo>
                    <a:pt x="1480" y="163"/>
                  </a:lnTo>
                  <a:lnTo>
                    <a:pt x="1517" y="189"/>
                  </a:lnTo>
                  <a:lnTo>
                    <a:pt x="1552" y="218"/>
                  </a:lnTo>
                  <a:lnTo>
                    <a:pt x="1587" y="248"/>
                  </a:lnTo>
                  <a:lnTo>
                    <a:pt x="1620" y="279"/>
                  </a:lnTo>
                  <a:lnTo>
                    <a:pt x="1651" y="312"/>
                  </a:lnTo>
                  <a:lnTo>
                    <a:pt x="1681" y="347"/>
                  </a:lnTo>
                  <a:lnTo>
                    <a:pt x="1710" y="382"/>
                  </a:lnTo>
                  <a:lnTo>
                    <a:pt x="1736" y="420"/>
                  </a:lnTo>
                  <a:lnTo>
                    <a:pt x="1760" y="458"/>
                  </a:lnTo>
                  <a:lnTo>
                    <a:pt x="1784" y="499"/>
                  </a:lnTo>
                  <a:lnTo>
                    <a:pt x="1804" y="539"/>
                  </a:lnTo>
                  <a:lnTo>
                    <a:pt x="1824" y="581"/>
                  </a:lnTo>
                  <a:lnTo>
                    <a:pt x="1840" y="625"/>
                  </a:lnTo>
                  <a:lnTo>
                    <a:pt x="1855" y="669"/>
                  </a:lnTo>
                  <a:lnTo>
                    <a:pt x="1868" y="714"/>
                  </a:lnTo>
                  <a:lnTo>
                    <a:pt x="1879" y="759"/>
                  </a:lnTo>
                  <a:lnTo>
                    <a:pt x="1887" y="807"/>
                  </a:lnTo>
                  <a:lnTo>
                    <a:pt x="1893" y="854"/>
                  </a:lnTo>
                  <a:lnTo>
                    <a:pt x="1897" y="902"/>
                  </a:lnTo>
                  <a:lnTo>
                    <a:pt x="1898" y="951"/>
                  </a:lnTo>
                  <a:lnTo>
                    <a:pt x="1897" y="1000"/>
                  </a:lnTo>
                  <a:lnTo>
                    <a:pt x="1893" y="1047"/>
                  </a:lnTo>
                  <a:lnTo>
                    <a:pt x="1887" y="1095"/>
                  </a:lnTo>
                  <a:lnTo>
                    <a:pt x="1879" y="1143"/>
                  </a:lnTo>
                  <a:lnTo>
                    <a:pt x="1868" y="1188"/>
                  </a:lnTo>
                  <a:lnTo>
                    <a:pt x="1855" y="1233"/>
                  </a:lnTo>
                  <a:lnTo>
                    <a:pt x="1840" y="1277"/>
                  </a:lnTo>
                  <a:lnTo>
                    <a:pt x="1824" y="1321"/>
                  </a:lnTo>
                  <a:lnTo>
                    <a:pt x="1804" y="1363"/>
                  </a:lnTo>
                  <a:lnTo>
                    <a:pt x="1784" y="1403"/>
                  </a:lnTo>
                  <a:lnTo>
                    <a:pt x="1760" y="1444"/>
                  </a:lnTo>
                  <a:lnTo>
                    <a:pt x="1736" y="1482"/>
                  </a:lnTo>
                  <a:lnTo>
                    <a:pt x="1710" y="1520"/>
                  </a:lnTo>
                  <a:lnTo>
                    <a:pt x="1681" y="1555"/>
                  </a:lnTo>
                  <a:lnTo>
                    <a:pt x="1651" y="1590"/>
                  </a:lnTo>
                  <a:lnTo>
                    <a:pt x="1620" y="1623"/>
                  </a:lnTo>
                  <a:lnTo>
                    <a:pt x="1587" y="1654"/>
                  </a:lnTo>
                  <a:lnTo>
                    <a:pt x="1552" y="1684"/>
                  </a:lnTo>
                  <a:lnTo>
                    <a:pt x="1517" y="1713"/>
                  </a:lnTo>
                  <a:lnTo>
                    <a:pt x="1480" y="1739"/>
                  </a:lnTo>
                  <a:lnTo>
                    <a:pt x="1441" y="1764"/>
                  </a:lnTo>
                  <a:lnTo>
                    <a:pt x="1402" y="1787"/>
                  </a:lnTo>
                  <a:lnTo>
                    <a:pt x="1361" y="1808"/>
                  </a:lnTo>
                  <a:lnTo>
                    <a:pt x="1319" y="1827"/>
                  </a:lnTo>
                  <a:lnTo>
                    <a:pt x="1275" y="1845"/>
                  </a:lnTo>
                  <a:lnTo>
                    <a:pt x="1232" y="1860"/>
                  </a:lnTo>
                  <a:lnTo>
                    <a:pt x="1187" y="1872"/>
                  </a:lnTo>
                  <a:lnTo>
                    <a:pt x="1141" y="1883"/>
                  </a:lnTo>
                  <a:lnTo>
                    <a:pt x="1094" y="1891"/>
                  </a:lnTo>
                  <a:lnTo>
                    <a:pt x="1046" y="1897"/>
                  </a:lnTo>
                  <a:lnTo>
                    <a:pt x="999" y="1901"/>
                  </a:lnTo>
                  <a:lnTo>
                    <a:pt x="950" y="1902"/>
                  </a:lnTo>
                  <a:lnTo>
                    <a:pt x="901" y="1901"/>
                  </a:lnTo>
                  <a:lnTo>
                    <a:pt x="853" y="1897"/>
                  </a:lnTo>
                  <a:lnTo>
                    <a:pt x="806" y="1891"/>
                  </a:lnTo>
                  <a:lnTo>
                    <a:pt x="759" y="1883"/>
                  </a:lnTo>
                  <a:lnTo>
                    <a:pt x="713" y="1872"/>
                  </a:lnTo>
                  <a:lnTo>
                    <a:pt x="668" y="1860"/>
                  </a:lnTo>
                  <a:lnTo>
                    <a:pt x="624" y="1845"/>
                  </a:lnTo>
                  <a:lnTo>
                    <a:pt x="582" y="1827"/>
                  </a:lnTo>
                  <a:lnTo>
                    <a:pt x="539" y="1808"/>
                  </a:lnTo>
                  <a:lnTo>
                    <a:pt x="498" y="1787"/>
                  </a:lnTo>
                  <a:lnTo>
                    <a:pt x="459" y="1764"/>
                  </a:lnTo>
                  <a:lnTo>
                    <a:pt x="420" y="1739"/>
                  </a:lnTo>
                  <a:lnTo>
                    <a:pt x="382" y="1713"/>
                  </a:lnTo>
                  <a:lnTo>
                    <a:pt x="347" y="1684"/>
                  </a:lnTo>
                  <a:lnTo>
                    <a:pt x="312" y="1654"/>
                  </a:lnTo>
                  <a:lnTo>
                    <a:pt x="280" y="1623"/>
                  </a:lnTo>
                  <a:lnTo>
                    <a:pt x="247" y="1590"/>
                  </a:lnTo>
                  <a:lnTo>
                    <a:pt x="218" y="1555"/>
                  </a:lnTo>
                  <a:lnTo>
                    <a:pt x="190" y="1520"/>
                  </a:lnTo>
                  <a:lnTo>
                    <a:pt x="163" y="1482"/>
                  </a:lnTo>
                  <a:lnTo>
                    <a:pt x="138" y="1444"/>
                  </a:lnTo>
                  <a:lnTo>
                    <a:pt x="116" y="1403"/>
                  </a:lnTo>
                  <a:lnTo>
                    <a:pt x="94" y="1363"/>
                  </a:lnTo>
                  <a:lnTo>
                    <a:pt x="76" y="1321"/>
                  </a:lnTo>
                  <a:lnTo>
                    <a:pt x="58" y="1277"/>
                  </a:lnTo>
                  <a:lnTo>
                    <a:pt x="43" y="1233"/>
                  </a:lnTo>
                  <a:lnTo>
                    <a:pt x="30" y="1188"/>
                  </a:lnTo>
                  <a:lnTo>
                    <a:pt x="19" y="1143"/>
                  </a:lnTo>
                  <a:lnTo>
                    <a:pt x="12" y="1095"/>
                  </a:lnTo>
                  <a:lnTo>
                    <a:pt x="5" y="1047"/>
                  </a:lnTo>
                  <a:lnTo>
                    <a:pt x="2" y="1000"/>
                  </a:lnTo>
                  <a:lnTo>
                    <a:pt x="0" y="951"/>
                  </a:lnTo>
                  <a:lnTo>
                    <a:pt x="2" y="902"/>
                  </a:lnTo>
                  <a:lnTo>
                    <a:pt x="5" y="854"/>
                  </a:lnTo>
                  <a:lnTo>
                    <a:pt x="12" y="807"/>
                  </a:lnTo>
                  <a:lnTo>
                    <a:pt x="19" y="759"/>
                  </a:lnTo>
                  <a:lnTo>
                    <a:pt x="30" y="714"/>
                  </a:lnTo>
                  <a:lnTo>
                    <a:pt x="43" y="669"/>
                  </a:lnTo>
                  <a:lnTo>
                    <a:pt x="58" y="625"/>
                  </a:lnTo>
                  <a:lnTo>
                    <a:pt x="76" y="581"/>
                  </a:lnTo>
                  <a:lnTo>
                    <a:pt x="94" y="539"/>
                  </a:lnTo>
                  <a:lnTo>
                    <a:pt x="116" y="499"/>
                  </a:lnTo>
                  <a:lnTo>
                    <a:pt x="138" y="458"/>
                  </a:lnTo>
                  <a:lnTo>
                    <a:pt x="163" y="420"/>
                  </a:lnTo>
                  <a:lnTo>
                    <a:pt x="190" y="382"/>
                  </a:lnTo>
                  <a:lnTo>
                    <a:pt x="218" y="347"/>
                  </a:lnTo>
                  <a:lnTo>
                    <a:pt x="247" y="312"/>
                  </a:lnTo>
                  <a:lnTo>
                    <a:pt x="280" y="279"/>
                  </a:lnTo>
                  <a:lnTo>
                    <a:pt x="312" y="248"/>
                  </a:lnTo>
                  <a:lnTo>
                    <a:pt x="347" y="218"/>
                  </a:lnTo>
                  <a:lnTo>
                    <a:pt x="382" y="189"/>
                  </a:lnTo>
                  <a:lnTo>
                    <a:pt x="420" y="163"/>
                  </a:lnTo>
                  <a:lnTo>
                    <a:pt x="459" y="138"/>
                  </a:lnTo>
                  <a:lnTo>
                    <a:pt x="498" y="115"/>
                  </a:lnTo>
                  <a:lnTo>
                    <a:pt x="539" y="94"/>
                  </a:lnTo>
                  <a:lnTo>
                    <a:pt x="582" y="75"/>
                  </a:lnTo>
                  <a:lnTo>
                    <a:pt x="624" y="57"/>
                  </a:lnTo>
                  <a:lnTo>
                    <a:pt x="668" y="42"/>
                  </a:lnTo>
                  <a:lnTo>
                    <a:pt x="713" y="30"/>
                  </a:lnTo>
                  <a:lnTo>
                    <a:pt x="759" y="19"/>
                  </a:lnTo>
                  <a:lnTo>
                    <a:pt x="806" y="11"/>
                  </a:lnTo>
                  <a:lnTo>
                    <a:pt x="853" y="5"/>
                  </a:lnTo>
                  <a:lnTo>
                    <a:pt x="901" y="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30" name="Freeform 9"/>
            <p:cNvSpPr>
              <a:spLocks/>
            </p:cNvSpPr>
            <p:nvPr/>
          </p:nvSpPr>
          <p:spPr bwMode="auto">
            <a:xfrm>
              <a:off x="351" y="2438"/>
              <a:ext cx="465" cy="467"/>
            </a:xfrm>
            <a:custGeom>
              <a:avLst/>
              <a:gdLst>
                <a:gd name="T0" fmla="*/ 1 w 1863"/>
                <a:gd name="T1" fmla="*/ 0 h 1869"/>
                <a:gd name="T2" fmla="*/ 1 w 1863"/>
                <a:gd name="T3" fmla="*/ 0 h 1869"/>
                <a:gd name="T4" fmla="*/ 1 w 1863"/>
                <a:gd name="T5" fmla="*/ 0 h 1869"/>
                <a:gd name="T6" fmla="*/ 1 w 1863"/>
                <a:gd name="T7" fmla="*/ 0 h 1869"/>
                <a:gd name="T8" fmla="*/ 1 w 1863"/>
                <a:gd name="T9" fmla="*/ 0 h 1869"/>
                <a:gd name="T10" fmla="*/ 1 w 1863"/>
                <a:gd name="T11" fmla="*/ 0 h 1869"/>
                <a:gd name="T12" fmla="*/ 1 w 1863"/>
                <a:gd name="T13" fmla="*/ 0 h 1869"/>
                <a:gd name="T14" fmla="*/ 2 w 1863"/>
                <a:gd name="T15" fmla="*/ 0 h 1869"/>
                <a:gd name="T16" fmla="*/ 2 w 1863"/>
                <a:gd name="T17" fmla="*/ 0 h 1869"/>
                <a:gd name="T18" fmla="*/ 2 w 1863"/>
                <a:gd name="T19" fmla="*/ 1 h 1869"/>
                <a:gd name="T20" fmla="*/ 2 w 1863"/>
                <a:gd name="T21" fmla="*/ 1 h 1869"/>
                <a:gd name="T22" fmla="*/ 2 w 1863"/>
                <a:gd name="T23" fmla="*/ 1 h 1869"/>
                <a:gd name="T24" fmla="*/ 2 w 1863"/>
                <a:gd name="T25" fmla="*/ 1 h 1869"/>
                <a:gd name="T26" fmla="*/ 2 w 1863"/>
                <a:gd name="T27" fmla="*/ 1 h 1869"/>
                <a:gd name="T28" fmla="*/ 1 w 1863"/>
                <a:gd name="T29" fmla="*/ 1 h 1869"/>
                <a:gd name="T30" fmla="*/ 1 w 1863"/>
                <a:gd name="T31" fmla="*/ 1 h 1869"/>
                <a:gd name="T32" fmla="*/ 1 w 1863"/>
                <a:gd name="T33" fmla="*/ 1 h 1869"/>
                <a:gd name="T34" fmla="*/ 1 w 1863"/>
                <a:gd name="T35" fmla="*/ 2 h 1869"/>
                <a:gd name="T36" fmla="*/ 1 w 1863"/>
                <a:gd name="T37" fmla="*/ 2 h 1869"/>
                <a:gd name="T38" fmla="*/ 1 w 1863"/>
                <a:gd name="T39" fmla="*/ 2 h 1869"/>
                <a:gd name="T40" fmla="*/ 1 w 1863"/>
                <a:gd name="T41" fmla="*/ 2 h 1869"/>
                <a:gd name="T42" fmla="*/ 1 w 1863"/>
                <a:gd name="T43" fmla="*/ 2 h 1869"/>
                <a:gd name="T44" fmla="*/ 1 w 1863"/>
                <a:gd name="T45" fmla="*/ 2 h 1869"/>
                <a:gd name="T46" fmla="*/ 0 w 1863"/>
                <a:gd name="T47" fmla="*/ 2 h 1869"/>
                <a:gd name="T48" fmla="*/ 0 w 1863"/>
                <a:gd name="T49" fmla="*/ 2 h 1869"/>
                <a:gd name="T50" fmla="*/ 0 w 1863"/>
                <a:gd name="T51" fmla="*/ 1 h 1869"/>
                <a:gd name="T52" fmla="*/ 0 w 1863"/>
                <a:gd name="T53" fmla="*/ 1 h 1869"/>
                <a:gd name="T54" fmla="*/ 0 w 1863"/>
                <a:gd name="T55" fmla="*/ 1 h 1869"/>
                <a:gd name="T56" fmla="*/ 0 w 1863"/>
                <a:gd name="T57" fmla="*/ 1 h 1869"/>
                <a:gd name="T58" fmla="*/ 0 w 1863"/>
                <a:gd name="T59" fmla="*/ 1 h 1869"/>
                <a:gd name="T60" fmla="*/ 0 w 1863"/>
                <a:gd name="T61" fmla="*/ 1 h 1869"/>
                <a:gd name="T62" fmla="*/ 0 w 1863"/>
                <a:gd name="T63" fmla="*/ 1 h 1869"/>
                <a:gd name="T64" fmla="*/ 0 w 1863"/>
                <a:gd name="T65" fmla="*/ 1 h 1869"/>
                <a:gd name="T66" fmla="*/ 0 w 1863"/>
                <a:gd name="T67" fmla="*/ 1 h 1869"/>
                <a:gd name="T68" fmla="*/ 0 w 1863"/>
                <a:gd name="T69" fmla="*/ 0 h 1869"/>
                <a:gd name="T70" fmla="*/ 0 w 1863"/>
                <a:gd name="T71" fmla="*/ 0 h 1869"/>
                <a:gd name="T72" fmla="*/ 0 w 1863"/>
                <a:gd name="T73" fmla="*/ 0 h 1869"/>
                <a:gd name="T74" fmla="*/ 0 w 1863"/>
                <a:gd name="T75" fmla="*/ 0 h 1869"/>
                <a:gd name="T76" fmla="*/ 0 w 1863"/>
                <a:gd name="T77" fmla="*/ 0 h 1869"/>
                <a:gd name="T78" fmla="*/ 0 w 1863"/>
                <a:gd name="T79" fmla="*/ 0 h 1869"/>
                <a:gd name="T80" fmla="*/ 0 w 1863"/>
                <a:gd name="T81" fmla="*/ 0 h 1869"/>
                <a:gd name="T82" fmla="*/ 1 w 1863"/>
                <a:gd name="T83" fmla="*/ 0 h 1869"/>
                <a:gd name="T84" fmla="*/ 1 w 1863"/>
                <a:gd name="T85" fmla="*/ 0 h 1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3"/>
                <a:gd name="T130" fmla="*/ 0 h 1869"/>
                <a:gd name="T131" fmla="*/ 1863 w 1863"/>
                <a:gd name="T132" fmla="*/ 1869 h 1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3" h="1869">
                  <a:moveTo>
                    <a:pt x="934" y="0"/>
                  </a:moveTo>
                  <a:lnTo>
                    <a:pt x="981" y="1"/>
                  </a:lnTo>
                  <a:lnTo>
                    <a:pt x="1029" y="5"/>
                  </a:lnTo>
                  <a:lnTo>
                    <a:pt x="1075" y="11"/>
                  </a:lnTo>
                  <a:lnTo>
                    <a:pt x="1120" y="19"/>
                  </a:lnTo>
                  <a:lnTo>
                    <a:pt x="1165" y="30"/>
                  </a:lnTo>
                  <a:lnTo>
                    <a:pt x="1209" y="43"/>
                  </a:lnTo>
                  <a:lnTo>
                    <a:pt x="1253" y="56"/>
                  </a:lnTo>
                  <a:lnTo>
                    <a:pt x="1294" y="74"/>
                  </a:lnTo>
                  <a:lnTo>
                    <a:pt x="1336" y="93"/>
                  </a:lnTo>
                  <a:lnTo>
                    <a:pt x="1376" y="113"/>
                  </a:lnTo>
                  <a:lnTo>
                    <a:pt x="1415" y="135"/>
                  </a:lnTo>
                  <a:lnTo>
                    <a:pt x="1453" y="160"/>
                  </a:lnTo>
                  <a:lnTo>
                    <a:pt x="1490" y="186"/>
                  </a:lnTo>
                  <a:lnTo>
                    <a:pt x="1525" y="214"/>
                  </a:lnTo>
                  <a:lnTo>
                    <a:pt x="1559" y="243"/>
                  </a:lnTo>
                  <a:lnTo>
                    <a:pt x="1590" y="275"/>
                  </a:lnTo>
                  <a:lnTo>
                    <a:pt x="1621" y="307"/>
                  </a:lnTo>
                  <a:lnTo>
                    <a:pt x="1650" y="341"/>
                  </a:lnTo>
                  <a:lnTo>
                    <a:pt x="1678" y="376"/>
                  </a:lnTo>
                  <a:lnTo>
                    <a:pt x="1704" y="412"/>
                  </a:lnTo>
                  <a:lnTo>
                    <a:pt x="1728" y="450"/>
                  </a:lnTo>
                  <a:lnTo>
                    <a:pt x="1750" y="490"/>
                  </a:lnTo>
                  <a:lnTo>
                    <a:pt x="1771" y="530"/>
                  </a:lnTo>
                  <a:lnTo>
                    <a:pt x="1790" y="572"/>
                  </a:lnTo>
                  <a:lnTo>
                    <a:pt x="1807" y="613"/>
                  </a:lnTo>
                  <a:lnTo>
                    <a:pt x="1822" y="657"/>
                  </a:lnTo>
                  <a:lnTo>
                    <a:pt x="1834" y="701"/>
                  </a:lnTo>
                  <a:lnTo>
                    <a:pt x="1844" y="746"/>
                  </a:lnTo>
                  <a:lnTo>
                    <a:pt x="1852" y="792"/>
                  </a:lnTo>
                  <a:lnTo>
                    <a:pt x="1858" y="838"/>
                  </a:lnTo>
                  <a:lnTo>
                    <a:pt x="1862" y="886"/>
                  </a:lnTo>
                  <a:lnTo>
                    <a:pt x="1863" y="934"/>
                  </a:lnTo>
                  <a:lnTo>
                    <a:pt x="1862" y="981"/>
                  </a:lnTo>
                  <a:lnTo>
                    <a:pt x="1858" y="1029"/>
                  </a:lnTo>
                  <a:lnTo>
                    <a:pt x="1852" y="1075"/>
                  </a:lnTo>
                  <a:lnTo>
                    <a:pt x="1844" y="1122"/>
                  </a:lnTo>
                  <a:lnTo>
                    <a:pt x="1834" y="1167"/>
                  </a:lnTo>
                  <a:lnTo>
                    <a:pt x="1822" y="1211"/>
                  </a:lnTo>
                  <a:lnTo>
                    <a:pt x="1807" y="1255"/>
                  </a:lnTo>
                  <a:lnTo>
                    <a:pt x="1790" y="1297"/>
                  </a:lnTo>
                  <a:lnTo>
                    <a:pt x="1771" y="1339"/>
                  </a:lnTo>
                  <a:lnTo>
                    <a:pt x="1750" y="1379"/>
                  </a:lnTo>
                  <a:lnTo>
                    <a:pt x="1728" y="1417"/>
                  </a:lnTo>
                  <a:lnTo>
                    <a:pt x="1704" y="1456"/>
                  </a:lnTo>
                  <a:lnTo>
                    <a:pt x="1678" y="1493"/>
                  </a:lnTo>
                  <a:lnTo>
                    <a:pt x="1650" y="1528"/>
                  </a:lnTo>
                  <a:lnTo>
                    <a:pt x="1621" y="1562"/>
                  </a:lnTo>
                  <a:lnTo>
                    <a:pt x="1590" y="1594"/>
                  </a:lnTo>
                  <a:lnTo>
                    <a:pt x="1559" y="1626"/>
                  </a:lnTo>
                  <a:lnTo>
                    <a:pt x="1525" y="1654"/>
                  </a:lnTo>
                  <a:lnTo>
                    <a:pt x="1490" y="1683"/>
                  </a:lnTo>
                  <a:lnTo>
                    <a:pt x="1453" y="1708"/>
                  </a:lnTo>
                  <a:lnTo>
                    <a:pt x="1415" y="1733"/>
                  </a:lnTo>
                  <a:lnTo>
                    <a:pt x="1376" y="1756"/>
                  </a:lnTo>
                  <a:lnTo>
                    <a:pt x="1336" y="1776"/>
                  </a:lnTo>
                  <a:lnTo>
                    <a:pt x="1294" y="1795"/>
                  </a:lnTo>
                  <a:lnTo>
                    <a:pt x="1253" y="1812"/>
                  </a:lnTo>
                  <a:lnTo>
                    <a:pt x="1209" y="1826"/>
                  </a:lnTo>
                  <a:lnTo>
                    <a:pt x="1165" y="1839"/>
                  </a:lnTo>
                  <a:lnTo>
                    <a:pt x="1120" y="1850"/>
                  </a:lnTo>
                  <a:lnTo>
                    <a:pt x="1075" y="1857"/>
                  </a:lnTo>
                  <a:lnTo>
                    <a:pt x="1029" y="1864"/>
                  </a:lnTo>
                  <a:lnTo>
                    <a:pt x="981" y="1867"/>
                  </a:lnTo>
                  <a:lnTo>
                    <a:pt x="934" y="1869"/>
                  </a:lnTo>
                  <a:lnTo>
                    <a:pt x="886" y="1867"/>
                  </a:lnTo>
                  <a:lnTo>
                    <a:pt x="838" y="1864"/>
                  </a:lnTo>
                  <a:lnTo>
                    <a:pt x="792" y="1857"/>
                  </a:lnTo>
                  <a:lnTo>
                    <a:pt x="746" y="1850"/>
                  </a:lnTo>
                  <a:lnTo>
                    <a:pt x="701" y="1839"/>
                  </a:lnTo>
                  <a:lnTo>
                    <a:pt x="657" y="1826"/>
                  </a:lnTo>
                  <a:lnTo>
                    <a:pt x="613" y="1812"/>
                  </a:lnTo>
                  <a:lnTo>
                    <a:pt x="570" y="1795"/>
                  </a:lnTo>
                  <a:lnTo>
                    <a:pt x="529" y="1776"/>
                  </a:lnTo>
                  <a:lnTo>
                    <a:pt x="489" y="1756"/>
                  </a:lnTo>
                  <a:lnTo>
                    <a:pt x="450" y="1733"/>
                  </a:lnTo>
                  <a:lnTo>
                    <a:pt x="412" y="1708"/>
                  </a:lnTo>
                  <a:lnTo>
                    <a:pt x="375" y="1683"/>
                  </a:lnTo>
                  <a:lnTo>
                    <a:pt x="340" y="1654"/>
                  </a:lnTo>
                  <a:lnTo>
                    <a:pt x="306" y="1626"/>
                  </a:lnTo>
                  <a:lnTo>
                    <a:pt x="273" y="1594"/>
                  </a:lnTo>
                  <a:lnTo>
                    <a:pt x="243" y="1562"/>
                  </a:lnTo>
                  <a:lnTo>
                    <a:pt x="213" y="1528"/>
                  </a:lnTo>
                  <a:lnTo>
                    <a:pt x="186" y="1493"/>
                  </a:lnTo>
                  <a:lnTo>
                    <a:pt x="159" y="1456"/>
                  </a:lnTo>
                  <a:lnTo>
                    <a:pt x="136" y="1417"/>
                  </a:lnTo>
                  <a:lnTo>
                    <a:pt x="113" y="1379"/>
                  </a:lnTo>
                  <a:lnTo>
                    <a:pt x="93" y="1339"/>
                  </a:lnTo>
                  <a:lnTo>
                    <a:pt x="74" y="1297"/>
                  </a:lnTo>
                  <a:lnTo>
                    <a:pt x="57" y="1255"/>
                  </a:lnTo>
                  <a:lnTo>
                    <a:pt x="43" y="1211"/>
                  </a:lnTo>
                  <a:lnTo>
                    <a:pt x="29" y="1167"/>
                  </a:lnTo>
                  <a:lnTo>
                    <a:pt x="19" y="1122"/>
                  </a:lnTo>
                  <a:lnTo>
                    <a:pt x="12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4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2" y="792"/>
                  </a:lnTo>
                  <a:lnTo>
                    <a:pt x="19" y="746"/>
                  </a:lnTo>
                  <a:lnTo>
                    <a:pt x="29" y="701"/>
                  </a:lnTo>
                  <a:lnTo>
                    <a:pt x="43" y="657"/>
                  </a:lnTo>
                  <a:lnTo>
                    <a:pt x="57" y="613"/>
                  </a:lnTo>
                  <a:lnTo>
                    <a:pt x="74" y="572"/>
                  </a:lnTo>
                  <a:lnTo>
                    <a:pt x="93" y="530"/>
                  </a:lnTo>
                  <a:lnTo>
                    <a:pt x="113" y="490"/>
                  </a:lnTo>
                  <a:lnTo>
                    <a:pt x="136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1"/>
                  </a:lnTo>
                  <a:lnTo>
                    <a:pt x="243" y="307"/>
                  </a:lnTo>
                  <a:lnTo>
                    <a:pt x="273" y="275"/>
                  </a:lnTo>
                  <a:lnTo>
                    <a:pt x="306" y="243"/>
                  </a:lnTo>
                  <a:lnTo>
                    <a:pt x="340" y="214"/>
                  </a:lnTo>
                  <a:lnTo>
                    <a:pt x="375" y="186"/>
                  </a:lnTo>
                  <a:lnTo>
                    <a:pt x="412" y="160"/>
                  </a:lnTo>
                  <a:lnTo>
                    <a:pt x="450" y="135"/>
                  </a:lnTo>
                  <a:lnTo>
                    <a:pt x="489" y="113"/>
                  </a:lnTo>
                  <a:lnTo>
                    <a:pt x="529" y="93"/>
                  </a:lnTo>
                  <a:lnTo>
                    <a:pt x="570" y="74"/>
                  </a:lnTo>
                  <a:lnTo>
                    <a:pt x="613" y="56"/>
                  </a:lnTo>
                  <a:lnTo>
                    <a:pt x="657" y="43"/>
                  </a:lnTo>
                  <a:lnTo>
                    <a:pt x="701" y="30"/>
                  </a:lnTo>
                  <a:lnTo>
                    <a:pt x="746" y="19"/>
                  </a:lnTo>
                  <a:lnTo>
                    <a:pt x="792" y="11"/>
                  </a:lnTo>
                  <a:lnTo>
                    <a:pt x="838" y="5"/>
                  </a:lnTo>
                  <a:lnTo>
                    <a:pt x="886" y="1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00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31" name="Freeform 10"/>
            <p:cNvSpPr>
              <a:spLocks/>
            </p:cNvSpPr>
            <p:nvPr/>
          </p:nvSpPr>
          <p:spPr bwMode="auto">
            <a:xfrm>
              <a:off x="353" y="2441"/>
              <a:ext cx="457" cy="458"/>
            </a:xfrm>
            <a:custGeom>
              <a:avLst/>
              <a:gdLst>
                <a:gd name="T0" fmla="*/ 1 w 1828"/>
                <a:gd name="T1" fmla="*/ 0 h 1834"/>
                <a:gd name="T2" fmla="*/ 1 w 1828"/>
                <a:gd name="T3" fmla="*/ 0 h 1834"/>
                <a:gd name="T4" fmla="*/ 1 w 1828"/>
                <a:gd name="T5" fmla="*/ 0 h 1834"/>
                <a:gd name="T6" fmla="*/ 2 w 1828"/>
                <a:gd name="T7" fmla="*/ 0 h 1834"/>
                <a:gd name="T8" fmla="*/ 2 w 1828"/>
                <a:gd name="T9" fmla="*/ 0 h 1834"/>
                <a:gd name="T10" fmla="*/ 2 w 1828"/>
                <a:gd name="T11" fmla="*/ 0 h 1834"/>
                <a:gd name="T12" fmla="*/ 2 w 1828"/>
                <a:gd name="T13" fmla="*/ 0 h 1834"/>
                <a:gd name="T14" fmla="*/ 2 w 1828"/>
                <a:gd name="T15" fmla="*/ 0 h 1834"/>
                <a:gd name="T16" fmla="*/ 2 w 1828"/>
                <a:gd name="T17" fmla="*/ 0 h 1834"/>
                <a:gd name="T18" fmla="*/ 2 w 1828"/>
                <a:gd name="T19" fmla="*/ 1 h 1834"/>
                <a:gd name="T20" fmla="*/ 2 w 1828"/>
                <a:gd name="T21" fmla="*/ 1 h 1834"/>
                <a:gd name="T22" fmla="*/ 2 w 1828"/>
                <a:gd name="T23" fmla="*/ 1 h 1834"/>
                <a:gd name="T24" fmla="*/ 2 w 1828"/>
                <a:gd name="T25" fmla="*/ 1 h 1834"/>
                <a:gd name="T26" fmla="*/ 2 w 1828"/>
                <a:gd name="T27" fmla="*/ 1 h 1834"/>
                <a:gd name="T28" fmla="*/ 2 w 1828"/>
                <a:gd name="T29" fmla="*/ 1 h 1834"/>
                <a:gd name="T30" fmla="*/ 2 w 1828"/>
                <a:gd name="T31" fmla="*/ 1 h 1834"/>
                <a:gd name="T32" fmla="*/ 2 w 1828"/>
                <a:gd name="T33" fmla="*/ 1 h 1834"/>
                <a:gd name="T34" fmla="*/ 2 w 1828"/>
                <a:gd name="T35" fmla="*/ 1 h 1834"/>
                <a:gd name="T36" fmla="*/ 1 w 1828"/>
                <a:gd name="T37" fmla="*/ 2 h 1834"/>
                <a:gd name="T38" fmla="*/ 1 w 1828"/>
                <a:gd name="T39" fmla="*/ 2 h 1834"/>
                <a:gd name="T40" fmla="*/ 1 w 1828"/>
                <a:gd name="T41" fmla="*/ 2 h 1834"/>
                <a:gd name="T42" fmla="*/ 1 w 1828"/>
                <a:gd name="T43" fmla="*/ 2 h 1834"/>
                <a:gd name="T44" fmla="*/ 1 w 1828"/>
                <a:gd name="T45" fmla="*/ 2 h 1834"/>
                <a:gd name="T46" fmla="*/ 1 w 1828"/>
                <a:gd name="T47" fmla="*/ 2 h 1834"/>
                <a:gd name="T48" fmla="*/ 1 w 1828"/>
                <a:gd name="T49" fmla="*/ 2 h 1834"/>
                <a:gd name="T50" fmla="*/ 1 w 1828"/>
                <a:gd name="T51" fmla="*/ 1 h 1834"/>
                <a:gd name="T52" fmla="*/ 0 w 1828"/>
                <a:gd name="T53" fmla="*/ 1 h 1834"/>
                <a:gd name="T54" fmla="*/ 0 w 1828"/>
                <a:gd name="T55" fmla="*/ 1 h 1834"/>
                <a:gd name="T56" fmla="*/ 0 w 1828"/>
                <a:gd name="T57" fmla="*/ 1 h 1834"/>
                <a:gd name="T58" fmla="*/ 0 w 1828"/>
                <a:gd name="T59" fmla="*/ 1 h 1834"/>
                <a:gd name="T60" fmla="*/ 0 w 1828"/>
                <a:gd name="T61" fmla="*/ 1 h 1834"/>
                <a:gd name="T62" fmla="*/ 0 w 1828"/>
                <a:gd name="T63" fmla="*/ 1 h 1834"/>
                <a:gd name="T64" fmla="*/ 0 w 1828"/>
                <a:gd name="T65" fmla="*/ 1 h 1834"/>
                <a:gd name="T66" fmla="*/ 0 w 1828"/>
                <a:gd name="T67" fmla="*/ 1 h 1834"/>
                <a:gd name="T68" fmla="*/ 0 w 1828"/>
                <a:gd name="T69" fmla="*/ 0 h 1834"/>
                <a:gd name="T70" fmla="*/ 0 w 1828"/>
                <a:gd name="T71" fmla="*/ 0 h 1834"/>
                <a:gd name="T72" fmla="*/ 0 w 1828"/>
                <a:gd name="T73" fmla="*/ 0 h 1834"/>
                <a:gd name="T74" fmla="*/ 0 w 1828"/>
                <a:gd name="T75" fmla="*/ 0 h 1834"/>
                <a:gd name="T76" fmla="*/ 1 w 1828"/>
                <a:gd name="T77" fmla="*/ 0 h 1834"/>
                <a:gd name="T78" fmla="*/ 1 w 1828"/>
                <a:gd name="T79" fmla="*/ 0 h 1834"/>
                <a:gd name="T80" fmla="*/ 1 w 1828"/>
                <a:gd name="T81" fmla="*/ 0 h 1834"/>
                <a:gd name="T82" fmla="*/ 1 w 1828"/>
                <a:gd name="T83" fmla="*/ 0 h 1834"/>
                <a:gd name="T84" fmla="*/ 1 w 1828"/>
                <a:gd name="T85" fmla="*/ 0 h 1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8"/>
                <a:gd name="T130" fmla="*/ 0 h 1834"/>
                <a:gd name="T131" fmla="*/ 1828 w 1828"/>
                <a:gd name="T132" fmla="*/ 1834 h 1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8" h="1834">
                  <a:moveTo>
                    <a:pt x="916" y="0"/>
                  </a:moveTo>
                  <a:lnTo>
                    <a:pt x="963" y="2"/>
                  </a:lnTo>
                  <a:lnTo>
                    <a:pt x="1010" y="5"/>
                  </a:lnTo>
                  <a:lnTo>
                    <a:pt x="1055" y="10"/>
                  </a:lnTo>
                  <a:lnTo>
                    <a:pt x="1100" y="19"/>
                  </a:lnTo>
                  <a:lnTo>
                    <a:pt x="1144" y="29"/>
                  </a:lnTo>
                  <a:lnTo>
                    <a:pt x="1188" y="42"/>
                  </a:lnTo>
                  <a:lnTo>
                    <a:pt x="1230" y="57"/>
                  </a:lnTo>
                  <a:lnTo>
                    <a:pt x="1271" y="73"/>
                  </a:lnTo>
                  <a:lnTo>
                    <a:pt x="1312" y="91"/>
                  </a:lnTo>
                  <a:lnTo>
                    <a:pt x="1350" y="112"/>
                  </a:lnTo>
                  <a:lnTo>
                    <a:pt x="1389" y="133"/>
                  </a:lnTo>
                  <a:lnTo>
                    <a:pt x="1426" y="157"/>
                  </a:lnTo>
                  <a:lnTo>
                    <a:pt x="1462" y="183"/>
                  </a:lnTo>
                  <a:lnTo>
                    <a:pt x="1496" y="211"/>
                  </a:lnTo>
                  <a:lnTo>
                    <a:pt x="1530" y="240"/>
                  </a:lnTo>
                  <a:lnTo>
                    <a:pt x="1561" y="270"/>
                  </a:lnTo>
                  <a:lnTo>
                    <a:pt x="1591" y="301"/>
                  </a:lnTo>
                  <a:lnTo>
                    <a:pt x="1620" y="335"/>
                  </a:lnTo>
                  <a:lnTo>
                    <a:pt x="1647" y="370"/>
                  </a:lnTo>
                  <a:lnTo>
                    <a:pt x="1672" y="405"/>
                  </a:lnTo>
                  <a:lnTo>
                    <a:pt x="1696" y="443"/>
                  </a:lnTo>
                  <a:lnTo>
                    <a:pt x="1717" y="482"/>
                  </a:lnTo>
                  <a:lnTo>
                    <a:pt x="1737" y="520"/>
                  </a:lnTo>
                  <a:lnTo>
                    <a:pt x="1756" y="562"/>
                  </a:lnTo>
                  <a:lnTo>
                    <a:pt x="1772" y="603"/>
                  </a:lnTo>
                  <a:lnTo>
                    <a:pt x="1786" y="646"/>
                  </a:lnTo>
                  <a:lnTo>
                    <a:pt x="1799" y="688"/>
                  </a:lnTo>
                  <a:lnTo>
                    <a:pt x="1809" y="733"/>
                  </a:lnTo>
                  <a:lnTo>
                    <a:pt x="1818" y="779"/>
                  </a:lnTo>
                  <a:lnTo>
                    <a:pt x="1823" y="824"/>
                  </a:lnTo>
                  <a:lnTo>
                    <a:pt x="1826" y="870"/>
                  </a:lnTo>
                  <a:lnTo>
                    <a:pt x="1828" y="918"/>
                  </a:lnTo>
                  <a:lnTo>
                    <a:pt x="1826" y="965"/>
                  </a:lnTo>
                  <a:lnTo>
                    <a:pt x="1823" y="1012"/>
                  </a:lnTo>
                  <a:lnTo>
                    <a:pt x="1818" y="1057"/>
                  </a:lnTo>
                  <a:lnTo>
                    <a:pt x="1809" y="1102"/>
                  </a:lnTo>
                  <a:lnTo>
                    <a:pt x="1799" y="1146"/>
                  </a:lnTo>
                  <a:lnTo>
                    <a:pt x="1786" y="1190"/>
                  </a:lnTo>
                  <a:lnTo>
                    <a:pt x="1772" y="1232"/>
                  </a:lnTo>
                  <a:lnTo>
                    <a:pt x="1756" y="1274"/>
                  </a:lnTo>
                  <a:lnTo>
                    <a:pt x="1737" y="1315"/>
                  </a:lnTo>
                  <a:lnTo>
                    <a:pt x="1717" y="1354"/>
                  </a:lnTo>
                  <a:lnTo>
                    <a:pt x="1696" y="1393"/>
                  </a:lnTo>
                  <a:lnTo>
                    <a:pt x="1672" y="1429"/>
                  </a:lnTo>
                  <a:lnTo>
                    <a:pt x="1647" y="1465"/>
                  </a:lnTo>
                  <a:lnTo>
                    <a:pt x="1620" y="1500"/>
                  </a:lnTo>
                  <a:lnTo>
                    <a:pt x="1591" y="1533"/>
                  </a:lnTo>
                  <a:lnTo>
                    <a:pt x="1561" y="1566"/>
                  </a:lnTo>
                  <a:lnTo>
                    <a:pt x="1530" y="1596"/>
                  </a:lnTo>
                  <a:lnTo>
                    <a:pt x="1496" y="1625"/>
                  </a:lnTo>
                  <a:lnTo>
                    <a:pt x="1462" y="1652"/>
                  </a:lnTo>
                  <a:lnTo>
                    <a:pt x="1426" y="1677"/>
                  </a:lnTo>
                  <a:lnTo>
                    <a:pt x="1389" y="1701"/>
                  </a:lnTo>
                  <a:lnTo>
                    <a:pt x="1350" y="1724"/>
                  </a:lnTo>
                  <a:lnTo>
                    <a:pt x="1312" y="1744"/>
                  </a:lnTo>
                  <a:lnTo>
                    <a:pt x="1271" y="1761"/>
                  </a:lnTo>
                  <a:lnTo>
                    <a:pt x="1230" y="1779"/>
                  </a:lnTo>
                  <a:lnTo>
                    <a:pt x="1188" y="1792"/>
                  </a:lnTo>
                  <a:lnTo>
                    <a:pt x="1144" y="1805"/>
                  </a:lnTo>
                  <a:lnTo>
                    <a:pt x="1100" y="1815"/>
                  </a:lnTo>
                  <a:lnTo>
                    <a:pt x="1055" y="1824"/>
                  </a:lnTo>
                  <a:lnTo>
                    <a:pt x="1010" y="1829"/>
                  </a:lnTo>
                  <a:lnTo>
                    <a:pt x="963" y="1833"/>
                  </a:lnTo>
                  <a:lnTo>
                    <a:pt x="916" y="1834"/>
                  </a:lnTo>
                  <a:lnTo>
                    <a:pt x="868" y="1833"/>
                  </a:lnTo>
                  <a:lnTo>
                    <a:pt x="822" y="1829"/>
                  </a:lnTo>
                  <a:lnTo>
                    <a:pt x="777" y="1824"/>
                  </a:lnTo>
                  <a:lnTo>
                    <a:pt x="732" y="1815"/>
                  </a:lnTo>
                  <a:lnTo>
                    <a:pt x="688" y="1805"/>
                  </a:lnTo>
                  <a:lnTo>
                    <a:pt x="644" y="1792"/>
                  </a:lnTo>
                  <a:lnTo>
                    <a:pt x="601" y="1779"/>
                  </a:lnTo>
                  <a:lnTo>
                    <a:pt x="560" y="1761"/>
                  </a:lnTo>
                  <a:lnTo>
                    <a:pt x="519" y="1744"/>
                  </a:lnTo>
                  <a:lnTo>
                    <a:pt x="480" y="1724"/>
                  </a:lnTo>
                  <a:lnTo>
                    <a:pt x="441" y="1701"/>
                  </a:lnTo>
                  <a:lnTo>
                    <a:pt x="405" y="1677"/>
                  </a:lnTo>
                  <a:lnTo>
                    <a:pt x="368" y="1652"/>
                  </a:lnTo>
                  <a:lnTo>
                    <a:pt x="333" y="1625"/>
                  </a:lnTo>
                  <a:lnTo>
                    <a:pt x="301" y="1596"/>
                  </a:lnTo>
                  <a:lnTo>
                    <a:pt x="268" y="1566"/>
                  </a:lnTo>
                  <a:lnTo>
                    <a:pt x="238" y="1533"/>
                  </a:lnTo>
                  <a:lnTo>
                    <a:pt x="209" y="1500"/>
                  </a:lnTo>
                  <a:lnTo>
                    <a:pt x="182" y="1465"/>
                  </a:lnTo>
                  <a:lnTo>
                    <a:pt x="157" y="1429"/>
                  </a:lnTo>
                  <a:lnTo>
                    <a:pt x="133" y="1393"/>
                  </a:lnTo>
                  <a:lnTo>
                    <a:pt x="110" y="1354"/>
                  </a:lnTo>
                  <a:lnTo>
                    <a:pt x="90" y="1315"/>
                  </a:lnTo>
                  <a:lnTo>
                    <a:pt x="73" y="1274"/>
                  </a:lnTo>
                  <a:lnTo>
                    <a:pt x="55" y="1232"/>
                  </a:lnTo>
                  <a:lnTo>
                    <a:pt x="42" y="1190"/>
                  </a:lnTo>
                  <a:lnTo>
                    <a:pt x="29" y="1146"/>
                  </a:lnTo>
                  <a:lnTo>
                    <a:pt x="19" y="1102"/>
                  </a:lnTo>
                  <a:lnTo>
                    <a:pt x="10" y="1057"/>
                  </a:lnTo>
                  <a:lnTo>
                    <a:pt x="5" y="1012"/>
                  </a:lnTo>
                  <a:lnTo>
                    <a:pt x="1" y="965"/>
                  </a:lnTo>
                  <a:lnTo>
                    <a:pt x="0" y="918"/>
                  </a:lnTo>
                  <a:lnTo>
                    <a:pt x="1" y="870"/>
                  </a:lnTo>
                  <a:lnTo>
                    <a:pt x="5" y="824"/>
                  </a:lnTo>
                  <a:lnTo>
                    <a:pt x="10" y="779"/>
                  </a:lnTo>
                  <a:lnTo>
                    <a:pt x="19" y="733"/>
                  </a:lnTo>
                  <a:lnTo>
                    <a:pt x="29" y="688"/>
                  </a:lnTo>
                  <a:lnTo>
                    <a:pt x="42" y="646"/>
                  </a:lnTo>
                  <a:lnTo>
                    <a:pt x="55" y="603"/>
                  </a:lnTo>
                  <a:lnTo>
                    <a:pt x="73" y="562"/>
                  </a:lnTo>
                  <a:lnTo>
                    <a:pt x="90" y="520"/>
                  </a:lnTo>
                  <a:lnTo>
                    <a:pt x="110" y="482"/>
                  </a:lnTo>
                  <a:lnTo>
                    <a:pt x="133" y="443"/>
                  </a:lnTo>
                  <a:lnTo>
                    <a:pt x="157" y="405"/>
                  </a:lnTo>
                  <a:lnTo>
                    <a:pt x="182" y="370"/>
                  </a:lnTo>
                  <a:lnTo>
                    <a:pt x="209" y="335"/>
                  </a:lnTo>
                  <a:lnTo>
                    <a:pt x="238" y="301"/>
                  </a:lnTo>
                  <a:lnTo>
                    <a:pt x="268" y="270"/>
                  </a:lnTo>
                  <a:lnTo>
                    <a:pt x="301" y="240"/>
                  </a:lnTo>
                  <a:lnTo>
                    <a:pt x="333" y="211"/>
                  </a:lnTo>
                  <a:lnTo>
                    <a:pt x="368" y="183"/>
                  </a:lnTo>
                  <a:lnTo>
                    <a:pt x="405" y="157"/>
                  </a:lnTo>
                  <a:lnTo>
                    <a:pt x="441" y="133"/>
                  </a:lnTo>
                  <a:lnTo>
                    <a:pt x="480" y="112"/>
                  </a:lnTo>
                  <a:lnTo>
                    <a:pt x="519" y="91"/>
                  </a:lnTo>
                  <a:lnTo>
                    <a:pt x="560" y="73"/>
                  </a:lnTo>
                  <a:lnTo>
                    <a:pt x="601" y="57"/>
                  </a:lnTo>
                  <a:lnTo>
                    <a:pt x="644" y="42"/>
                  </a:lnTo>
                  <a:lnTo>
                    <a:pt x="688" y="29"/>
                  </a:lnTo>
                  <a:lnTo>
                    <a:pt x="732" y="19"/>
                  </a:lnTo>
                  <a:lnTo>
                    <a:pt x="777" y="10"/>
                  </a:lnTo>
                  <a:lnTo>
                    <a:pt x="822" y="5"/>
                  </a:lnTo>
                  <a:lnTo>
                    <a:pt x="868" y="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C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32" name="Freeform 11"/>
            <p:cNvSpPr>
              <a:spLocks/>
            </p:cNvSpPr>
            <p:nvPr/>
          </p:nvSpPr>
          <p:spPr bwMode="auto">
            <a:xfrm>
              <a:off x="356" y="2444"/>
              <a:ext cx="448" cy="450"/>
            </a:xfrm>
            <a:custGeom>
              <a:avLst/>
              <a:gdLst>
                <a:gd name="T0" fmla="*/ 1 w 1793"/>
                <a:gd name="T1" fmla="*/ 0 h 1798"/>
                <a:gd name="T2" fmla="*/ 1 w 1793"/>
                <a:gd name="T3" fmla="*/ 0 h 1798"/>
                <a:gd name="T4" fmla="*/ 1 w 1793"/>
                <a:gd name="T5" fmla="*/ 0 h 1798"/>
                <a:gd name="T6" fmla="*/ 1 w 1793"/>
                <a:gd name="T7" fmla="*/ 0 h 1798"/>
                <a:gd name="T8" fmla="*/ 1 w 1793"/>
                <a:gd name="T9" fmla="*/ 0 h 1798"/>
                <a:gd name="T10" fmla="*/ 1 w 1793"/>
                <a:gd name="T11" fmla="*/ 0 h 1798"/>
                <a:gd name="T12" fmla="*/ 1 w 1793"/>
                <a:gd name="T13" fmla="*/ 1 h 1798"/>
                <a:gd name="T14" fmla="*/ 1 w 1793"/>
                <a:gd name="T15" fmla="*/ 1 h 1798"/>
                <a:gd name="T16" fmla="*/ 2 w 1793"/>
                <a:gd name="T17" fmla="*/ 1 h 1798"/>
                <a:gd name="T18" fmla="*/ 2 w 1793"/>
                <a:gd name="T19" fmla="*/ 1 h 1798"/>
                <a:gd name="T20" fmla="*/ 2 w 1793"/>
                <a:gd name="T21" fmla="*/ 1 h 1798"/>
                <a:gd name="T22" fmla="*/ 2 w 1793"/>
                <a:gd name="T23" fmla="*/ 1 h 1798"/>
                <a:gd name="T24" fmla="*/ 2 w 1793"/>
                <a:gd name="T25" fmla="*/ 1 h 1798"/>
                <a:gd name="T26" fmla="*/ 1 w 1793"/>
                <a:gd name="T27" fmla="*/ 1 h 1798"/>
                <a:gd name="T28" fmla="*/ 1 w 1793"/>
                <a:gd name="T29" fmla="*/ 2 h 1798"/>
                <a:gd name="T30" fmla="*/ 1 w 1793"/>
                <a:gd name="T31" fmla="*/ 2 h 1798"/>
                <a:gd name="T32" fmla="*/ 1 w 1793"/>
                <a:gd name="T33" fmla="*/ 2 h 1798"/>
                <a:gd name="T34" fmla="*/ 1 w 1793"/>
                <a:gd name="T35" fmla="*/ 2 h 1798"/>
                <a:gd name="T36" fmla="*/ 1 w 1793"/>
                <a:gd name="T37" fmla="*/ 2 h 1798"/>
                <a:gd name="T38" fmla="*/ 1 w 1793"/>
                <a:gd name="T39" fmla="*/ 2 h 1798"/>
                <a:gd name="T40" fmla="*/ 1 w 1793"/>
                <a:gd name="T41" fmla="*/ 2 h 1798"/>
                <a:gd name="T42" fmla="*/ 1 w 1793"/>
                <a:gd name="T43" fmla="*/ 2 h 1798"/>
                <a:gd name="T44" fmla="*/ 1 w 1793"/>
                <a:gd name="T45" fmla="*/ 2 h 1798"/>
                <a:gd name="T46" fmla="*/ 0 w 1793"/>
                <a:gd name="T47" fmla="*/ 2 h 1798"/>
                <a:gd name="T48" fmla="*/ 0 w 1793"/>
                <a:gd name="T49" fmla="*/ 2 h 1798"/>
                <a:gd name="T50" fmla="*/ 0 w 1793"/>
                <a:gd name="T51" fmla="*/ 2 h 1798"/>
                <a:gd name="T52" fmla="*/ 0 w 1793"/>
                <a:gd name="T53" fmla="*/ 2 h 1798"/>
                <a:gd name="T54" fmla="*/ 0 w 1793"/>
                <a:gd name="T55" fmla="*/ 2 h 1798"/>
                <a:gd name="T56" fmla="*/ 0 w 1793"/>
                <a:gd name="T57" fmla="*/ 1 h 1798"/>
                <a:gd name="T58" fmla="*/ 0 w 1793"/>
                <a:gd name="T59" fmla="*/ 1 h 1798"/>
                <a:gd name="T60" fmla="*/ 0 w 1793"/>
                <a:gd name="T61" fmla="*/ 1 h 1798"/>
                <a:gd name="T62" fmla="*/ 0 w 1793"/>
                <a:gd name="T63" fmla="*/ 1 h 1798"/>
                <a:gd name="T64" fmla="*/ 0 w 1793"/>
                <a:gd name="T65" fmla="*/ 1 h 1798"/>
                <a:gd name="T66" fmla="*/ 0 w 1793"/>
                <a:gd name="T67" fmla="*/ 1 h 1798"/>
                <a:gd name="T68" fmla="*/ 0 w 1793"/>
                <a:gd name="T69" fmla="*/ 1 h 1798"/>
                <a:gd name="T70" fmla="*/ 0 w 1793"/>
                <a:gd name="T71" fmla="*/ 1 h 1798"/>
                <a:gd name="T72" fmla="*/ 0 w 1793"/>
                <a:gd name="T73" fmla="*/ 0 h 1798"/>
                <a:gd name="T74" fmla="*/ 0 w 1793"/>
                <a:gd name="T75" fmla="*/ 0 h 1798"/>
                <a:gd name="T76" fmla="*/ 0 w 1793"/>
                <a:gd name="T77" fmla="*/ 0 h 1798"/>
                <a:gd name="T78" fmla="*/ 0 w 1793"/>
                <a:gd name="T79" fmla="*/ 0 h 1798"/>
                <a:gd name="T80" fmla="*/ 0 w 1793"/>
                <a:gd name="T81" fmla="*/ 0 h 1798"/>
                <a:gd name="T82" fmla="*/ 1 w 1793"/>
                <a:gd name="T83" fmla="*/ 0 h 1798"/>
                <a:gd name="T84" fmla="*/ 1 w 1793"/>
                <a:gd name="T85" fmla="*/ 0 h 1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3"/>
                <a:gd name="T130" fmla="*/ 0 h 1798"/>
                <a:gd name="T131" fmla="*/ 1793 w 1793"/>
                <a:gd name="T132" fmla="*/ 1798 h 17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3" h="1798">
                  <a:moveTo>
                    <a:pt x="898" y="0"/>
                  </a:moveTo>
                  <a:lnTo>
                    <a:pt x="945" y="1"/>
                  </a:lnTo>
                  <a:lnTo>
                    <a:pt x="990" y="5"/>
                  </a:lnTo>
                  <a:lnTo>
                    <a:pt x="1035" y="10"/>
                  </a:lnTo>
                  <a:lnTo>
                    <a:pt x="1079" y="19"/>
                  </a:lnTo>
                  <a:lnTo>
                    <a:pt x="1121" y="29"/>
                  </a:lnTo>
                  <a:lnTo>
                    <a:pt x="1164" y="40"/>
                  </a:lnTo>
                  <a:lnTo>
                    <a:pt x="1205" y="55"/>
                  </a:lnTo>
                  <a:lnTo>
                    <a:pt x="1246" y="70"/>
                  </a:lnTo>
                  <a:lnTo>
                    <a:pt x="1285" y="89"/>
                  </a:lnTo>
                  <a:lnTo>
                    <a:pt x="1324" y="109"/>
                  </a:lnTo>
                  <a:lnTo>
                    <a:pt x="1362" y="130"/>
                  </a:lnTo>
                  <a:lnTo>
                    <a:pt x="1398" y="154"/>
                  </a:lnTo>
                  <a:lnTo>
                    <a:pt x="1433" y="179"/>
                  </a:lnTo>
                  <a:lnTo>
                    <a:pt x="1467" y="205"/>
                  </a:lnTo>
                  <a:lnTo>
                    <a:pt x="1499" y="234"/>
                  </a:lnTo>
                  <a:lnTo>
                    <a:pt x="1531" y="263"/>
                  </a:lnTo>
                  <a:lnTo>
                    <a:pt x="1560" y="294"/>
                  </a:lnTo>
                  <a:lnTo>
                    <a:pt x="1588" y="327"/>
                  </a:lnTo>
                  <a:lnTo>
                    <a:pt x="1615" y="361"/>
                  </a:lnTo>
                  <a:lnTo>
                    <a:pt x="1640" y="397"/>
                  </a:lnTo>
                  <a:lnTo>
                    <a:pt x="1664" y="433"/>
                  </a:lnTo>
                  <a:lnTo>
                    <a:pt x="1685" y="471"/>
                  </a:lnTo>
                  <a:lnTo>
                    <a:pt x="1705" y="510"/>
                  </a:lnTo>
                  <a:lnTo>
                    <a:pt x="1722" y="549"/>
                  </a:lnTo>
                  <a:lnTo>
                    <a:pt x="1739" y="590"/>
                  </a:lnTo>
                  <a:lnTo>
                    <a:pt x="1752" y="632"/>
                  </a:lnTo>
                  <a:lnTo>
                    <a:pt x="1765" y="674"/>
                  </a:lnTo>
                  <a:lnTo>
                    <a:pt x="1774" y="718"/>
                  </a:lnTo>
                  <a:lnTo>
                    <a:pt x="1783" y="762"/>
                  </a:lnTo>
                  <a:lnTo>
                    <a:pt x="1788" y="807"/>
                  </a:lnTo>
                  <a:lnTo>
                    <a:pt x="1791" y="852"/>
                  </a:lnTo>
                  <a:lnTo>
                    <a:pt x="1793" y="898"/>
                  </a:lnTo>
                  <a:lnTo>
                    <a:pt x="1791" y="945"/>
                  </a:lnTo>
                  <a:lnTo>
                    <a:pt x="1788" y="990"/>
                  </a:lnTo>
                  <a:lnTo>
                    <a:pt x="1783" y="1035"/>
                  </a:lnTo>
                  <a:lnTo>
                    <a:pt x="1774" y="1079"/>
                  </a:lnTo>
                  <a:lnTo>
                    <a:pt x="1765" y="1123"/>
                  </a:lnTo>
                  <a:lnTo>
                    <a:pt x="1752" y="1165"/>
                  </a:lnTo>
                  <a:lnTo>
                    <a:pt x="1739" y="1207"/>
                  </a:lnTo>
                  <a:lnTo>
                    <a:pt x="1722" y="1248"/>
                  </a:lnTo>
                  <a:lnTo>
                    <a:pt x="1705" y="1288"/>
                  </a:lnTo>
                  <a:lnTo>
                    <a:pt x="1685" y="1327"/>
                  </a:lnTo>
                  <a:lnTo>
                    <a:pt x="1664" y="1365"/>
                  </a:lnTo>
                  <a:lnTo>
                    <a:pt x="1640" y="1401"/>
                  </a:lnTo>
                  <a:lnTo>
                    <a:pt x="1615" y="1436"/>
                  </a:lnTo>
                  <a:lnTo>
                    <a:pt x="1588" y="1470"/>
                  </a:lnTo>
                  <a:lnTo>
                    <a:pt x="1560" y="1502"/>
                  </a:lnTo>
                  <a:lnTo>
                    <a:pt x="1531" y="1534"/>
                  </a:lnTo>
                  <a:lnTo>
                    <a:pt x="1499" y="1564"/>
                  </a:lnTo>
                  <a:lnTo>
                    <a:pt x="1467" y="1593"/>
                  </a:lnTo>
                  <a:lnTo>
                    <a:pt x="1433" y="1619"/>
                  </a:lnTo>
                  <a:lnTo>
                    <a:pt x="1398" y="1644"/>
                  </a:lnTo>
                  <a:lnTo>
                    <a:pt x="1362" y="1668"/>
                  </a:lnTo>
                  <a:lnTo>
                    <a:pt x="1324" y="1689"/>
                  </a:lnTo>
                  <a:lnTo>
                    <a:pt x="1285" y="1709"/>
                  </a:lnTo>
                  <a:lnTo>
                    <a:pt x="1246" y="1727"/>
                  </a:lnTo>
                  <a:lnTo>
                    <a:pt x="1205" y="1743"/>
                  </a:lnTo>
                  <a:lnTo>
                    <a:pt x="1164" y="1758"/>
                  </a:lnTo>
                  <a:lnTo>
                    <a:pt x="1121" y="1769"/>
                  </a:lnTo>
                  <a:lnTo>
                    <a:pt x="1079" y="1779"/>
                  </a:lnTo>
                  <a:lnTo>
                    <a:pt x="1035" y="1788"/>
                  </a:lnTo>
                  <a:lnTo>
                    <a:pt x="990" y="1793"/>
                  </a:lnTo>
                  <a:lnTo>
                    <a:pt x="945" y="1797"/>
                  </a:lnTo>
                  <a:lnTo>
                    <a:pt x="898" y="1798"/>
                  </a:lnTo>
                  <a:lnTo>
                    <a:pt x="852" y="1797"/>
                  </a:lnTo>
                  <a:lnTo>
                    <a:pt x="807" y="1793"/>
                  </a:lnTo>
                  <a:lnTo>
                    <a:pt x="762" y="1788"/>
                  </a:lnTo>
                  <a:lnTo>
                    <a:pt x="718" y="1779"/>
                  </a:lnTo>
                  <a:lnTo>
                    <a:pt x="674" y="1769"/>
                  </a:lnTo>
                  <a:lnTo>
                    <a:pt x="631" y="1758"/>
                  </a:lnTo>
                  <a:lnTo>
                    <a:pt x="590" y="1743"/>
                  </a:lnTo>
                  <a:lnTo>
                    <a:pt x="549" y="1727"/>
                  </a:lnTo>
                  <a:lnTo>
                    <a:pt x="510" y="1709"/>
                  </a:lnTo>
                  <a:lnTo>
                    <a:pt x="471" y="1689"/>
                  </a:lnTo>
                  <a:lnTo>
                    <a:pt x="434" y="1668"/>
                  </a:lnTo>
                  <a:lnTo>
                    <a:pt x="397" y="1644"/>
                  </a:lnTo>
                  <a:lnTo>
                    <a:pt x="361" y="1619"/>
                  </a:lnTo>
                  <a:lnTo>
                    <a:pt x="327" y="1593"/>
                  </a:lnTo>
                  <a:lnTo>
                    <a:pt x="295" y="1564"/>
                  </a:lnTo>
                  <a:lnTo>
                    <a:pt x="263" y="1534"/>
                  </a:lnTo>
                  <a:lnTo>
                    <a:pt x="234" y="1502"/>
                  </a:lnTo>
                  <a:lnTo>
                    <a:pt x="206" y="1470"/>
                  </a:lnTo>
                  <a:lnTo>
                    <a:pt x="179" y="1436"/>
                  </a:lnTo>
                  <a:lnTo>
                    <a:pt x="154" y="1401"/>
                  </a:lnTo>
                  <a:lnTo>
                    <a:pt x="130" y="1365"/>
                  </a:lnTo>
                  <a:lnTo>
                    <a:pt x="109" y="1327"/>
                  </a:lnTo>
                  <a:lnTo>
                    <a:pt x="89" y="1288"/>
                  </a:lnTo>
                  <a:lnTo>
                    <a:pt x="70" y="1248"/>
                  </a:lnTo>
                  <a:lnTo>
                    <a:pt x="55" y="1207"/>
                  </a:lnTo>
                  <a:lnTo>
                    <a:pt x="40" y="1165"/>
                  </a:lnTo>
                  <a:lnTo>
                    <a:pt x="29" y="1123"/>
                  </a:lnTo>
                  <a:lnTo>
                    <a:pt x="19" y="1079"/>
                  </a:lnTo>
                  <a:lnTo>
                    <a:pt x="10" y="1035"/>
                  </a:lnTo>
                  <a:lnTo>
                    <a:pt x="5" y="990"/>
                  </a:lnTo>
                  <a:lnTo>
                    <a:pt x="1" y="945"/>
                  </a:lnTo>
                  <a:lnTo>
                    <a:pt x="0" y="898"/>
                  </a:lnTo>
                  <a:lnTo>
                    <a:pt x="1" y="852"/>
                  </a:lnTo>
                  <a:lnTo>
                    <a:pt x="5" y="807"/>
                  </a:lnTo>
                  <a:lnTo>
                    <a:pt x="10" y="762"/>
                  </a:lnTo>
                  <a:lnTo>
                    <a:pt x="19" y="718"/>
                  </a:lnTo>
                  <a:lnTo>
                    <a:pt x="29" y="674"/>
                  </a:lnTo>
                  <a:lnTo>
                    <a:pt x="40" y="632"/>
                  </a:lnTo>
                  <a:lnTo>
                    <a:pt x="55" y="590"/>
                  </a:lnTo>
                  <a:lnTo>
                    <a:pt x="70" y="549"/>
                  </a:lnTo>
                  <a:lnTo>
                    <a:pt x="89" y="510"/>
                  </a:lnTo>
                  <a:lnTo>
                    <a:pt x="109" y="471"/>
                  </a:lnTo>
                  <a:lnTo>
                    <a:pt x="130" y="433"/>
                  </a:lnTo>
                  <a:lnTo>
                    <a:pt x="154" y="397"/>
                  </a:lnTo>
                  <a:lnTo>
                    <a:pt x="179" y="361"/>
                  </a:lnTo>
                  <a:lnTo>
                    <a:pt x="206" y="327"/>
                  </a:lnTo>
                  <a:lnTo>
                    <a:pt x="234" y="294"/>
                  </a:lnTo>
                  <a:lnTo>
                    <a:pt x="263" y="263"/>
                  </a:lnTo>
                  <a:lnTo>
                    <a:pt x="295" y="234"/>
                  </a:lnTo>
                  <a:lnTo>
                    <a:pt x="327" y="205"/>
                  </a:lnTo>
                  <a:lnTo>
                    <a:pt x="361" y="179"/>
                  </a:lnTo>
                  <a:lnTo>
                    <a:pt x="397" y="154"/>
                  </a:lnTo>
                  <a:lnTo>
                    <a:pt x="434" y="130"/>
                  </a:lnTo>
                  <a:lnTo>
                    <a:pt x="471" y="109"/>
                  </a:lnTo>
                  <a:lnTo>
                    <a:pt x="510" y="89"/>
                  </a:lnTo>
                  <a:lnTo>
                    <a:pt x="549" y="70"/>
                  </a:lnTo>
                  <a:lnTo>
                    <a:pt x="590" y="55"/>
                  </a:lnTo>
                  <a:lnTo>
                    <a:pt x="631" y="40"/>
                  </a:lnTo>
                  <a:lnTo>
                    <a:pt x="674" y="29"/>
                  </a:lnTo>
                  <a:lnTo>
                    <a:pt x="718" y="19"/>
                  </a:lnTo>
                  <a:lnTo>
                    <a:pt x="762" y="10"/>
                  </a:lnTo>
                  <a:lnTo>
                    <a:pt x="807" y="5"/>
                  </a:lnTo>
                  <a:lnTo>
                    <a:pt x="852" y="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35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33" name="Freeform 12"/>
            <p:cNvSpPr>
              <a:spLocks/>
            </p:cNvSpPr>
            <p:nvPr/>
          </p:nvSpPr>
          <p:spPr bwMode="auto">
            <a:xfrm>
              <a:off x="358" y="2447"/>
              <a:ext cx="439" cy="441"/>
            </a:xfrm>
            <a:custGeom>
              <a:avLst/>
              <a:gdLst>
                <a:gd name="T0" fmla="*/ 1 w 1757"/>
                <a:gd name="T1" fmla="*/ 0 h 1762"/>
                <a:gd name="T2" fmla="*/ 1 w 1757"/>
                <a:gd name="T3" fmla="*/ 0 h 1762"/>
                <a:gd name="T4" fmla="*/ 1 w 1757"/>
                <a:gd name="T5" fmla="*/ 0 h 1762"/>
                <a:gd name="T6" fmla="*/ 1 w 1757"/>
                <a:gd name="T7" fmla="*/ 0 h 1762"/>
                <a:gd name="T8" fmla="*/ 1 w 1757"/>
                <a:gd name="T9" fmla="*/ 0 h 1762"/>
                <a:gd name="T10" fmla="*/ 1 w 1757"/>
                <a:gd name="T11" fmla="*/ 0 h 1762"/>
                <a:gd name="T12" fmla="*/ 1 w 1757"/>
                <a:gd name="T13" fmla="*/ 1 h 1762"/>
                <a:gd name="T14" fmla="*/ 1 w 1757"/>
                <a:gd name="T15" fmla="*/ 1 h 1762"/>
                <a:gd name="T16" fmla="*/ 2 w 1757"/>
                <a:gd name="T17" fmla="*/ 1 h 1762"/>
                <a:gd name="T18" fmla="*/ 2 w 1757"/>
                <a:gd name="T19" fmla="*/ 1 h 1762"/>
                <a:gd name="T20" fmla="*/ 2 w 1757"/>
                <a:gd name="T21" fmla="*/ 1 h 1762"/>
                <a:gd name="T22" fmla="*/ 2 w 1757"/>
                <a:gd name="T23" fmla="*/ 1 h 1762"/>
                <a:gd name="T24" fmla="*/ 2 w 1757"/>
                <a:gd name="T25" fmla="*/ 1 h 1762"/>
                <a:gd name="T26" fmla="*/ 1 w 1757"/>
                <a:gd name="T27" fmla="*/ 1 h 1762"/>
                <a:gd name="T28" fmla="*/ 1 w 1757"/>
                <a:gd name="T29" fmla="*/ 2 h 1762"/>
                <a:gd name="T30" fmla="*/ 1 w 1757"/>
                <a:gd name="T31" fmla="*/ 2 h 1762"/>
                <a:gd name="T32" fmla="*/ 1 w 1757"/>
                <a:gd name="T33" fmla="*/ 2 h 1762"/>
                <a:gd name="T34" fmla="*/ 1 w 1757"/>
                <a:gd name="T35" fmla="*/ 2 h 1762"/>
                <a:gd name="T36" fmla="*/ 1 w 1757"/>
                <a:gd name="T37" fmla="*/ 2 h 1762"/>
                <a:gd name="T38" fmla="*/ 1 w 1757"/>
                <a:gd name="T39" fmla="*/ 2 h 1762"/>
                <a:gd name="T40" fmla="*/ 1 w 1757"/>
                <a:gd name="T41" fmla="*/ 2 h 1762"/>
                <a:gd name="T42" fmla="*/ 1 w 1757"/>
                <a:gd name="T43" fmla="*/ 2 h 1762"/>
                <a:gd name="T44" fmla="*/ 1 w 1757"/>
                <a:gd name="T45" fmla="*/ 2 h 1762"/>
                <a:gd name="T46" fmla="*/ 0 w 1757"/>
                <a:gd name="T47" fmla="*/ 2 h 1762"/>
                <a:gd name="T48" fmla="*/ 0 w 1757"/>
                <a:gd name="T49" fmla="*/ 2 h 1762"/>
                <a:gd name="T50" fmla="*/ 0 w 1757"/>
                <a:gd name="T51" fmla="*/ 2 h 1762"/>
                <a:gd name="T52" fmla="*/ 0 w 1757"/>
                <a:gd name="T53" fmla="*/ 2 h 1762"/>
                <a:gd name="T54" fmla="*/ 0 w 1757"/>
                <a:gd name="T55" fmla="*/ 2 h 1762"/>
                <a:gd name="T56" fmla="*/ 0 w 1757"/>
                <a:gd name="T57" fmla="*/ 1 h 1762"/>
                <a:gd name="T58" fmla="*/ 0 w 1757"/>
                <a:gd name="T59" fmla="*/ 1 h 1762"/>
                <a:gd name="T60" fmla="*/ 0 w 1757"/>
                <a:gd name="T61" fmla="*/ 1 h 1762"/>
                <a:gd name="T62" fmla="*/ 0 w 1757"/>
                <a:gd name="T63" fmla="*/ 1 h 1762"/>
                <a:gd name="T64" fmla="*/ 0 w 1757"/>
                <a:gd name="T65" fmla="*/ 1 h 1762"/>
                <a:gd name="T66" fmla="*/ 0 w 1757"/>
                <a:gd name="T67" fmla="*/ 1 h 1762"/>
                <a:gd name="T68" fmla="*/ 0 w 1757"/>
                <a:gd name="T69" fmla="*/ 1 h 1762"/>
                <a:gd name="T70" fmla="*/ 0 w 1757"/>
                <a:gd name="T71" fmla="*/ 1 h 1762"/>
                <a:gd name="T72" fmla="*/ 0 w 1757"/>
                <a:gd name="T73" fmla="*/ 0 h 1762"/>
                <a:gd name="T74" fmla="*/ 0 w 1757"/>
                <a:gd name="T75" fmla="*/ 0 h 1762"/>
                <a:gd name="T76" fmla="*/ 0 w 1757"/>
                <a:gd name="T77" fmla="*/ 0 h 1762"/>
                <a:gd name="T78" fmla="*/ 0 w 1757"/>
                <a:gd name="T79" fmla="*/ 0 h 1762"/>
                <a:gd name="T80" fmla="*/ 0 w 1757"/>
                <a:gd name="T81" fmla="*/ 0 h 1762"/>
                <a:gd name="T82" fmla="*/ 1 w 1757"/>
                <a:gd name="T83" fmla="*/ 0 h 1762"/>
                <a:gd name="T84" fmla="*/ 1 w 1757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7"/>
                <a:gd name="T130" fmla="*/ 0 h 1762"/>
                <a:gd name="T131" fmla="*/ 1757 w 1757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7" h="1762">
                  <a:moveTo>
                    <a:pt x="879" y="0"/>
                  </a:moveTo>
                  <a:lnTo>
                    <a:pt x="925" y="1"/>
                  </a:lnTo>
                  <a:lnTo>
                    <a:pt x="970" y="5"/>
                  </a:lnTo>
                  <a:lnTo>
                    <a:pt x="1014" y="10"/>
                  </a:lnTo>
                  <a:lnTo>
                    <a:pt x="1056" y="18"/>
                  </a:lnTo>
                  <a:lnTo>
                    <a:pt x="1099" y="28"/>
                  </a:lnTo>
                  <a:lnTo>
                    <a:pt x="1140" y="40"/>
                  </a:lnTo>
                  <a:lnTo>
                    <a:pt x="1181" y="54"/>
                  </a:lnTo>
                  <a:lnTo>
                    <a:pt x="1221" y="69"/>
                  </a:lnTo>
                  <a:lnTo>
                    <a:pt x="1260" y="88"/>
                  </a:lnTo>
                  <a:lnTo>
                    <a:pt x="1298" y="107"/>
                  </a:lnTo>
                  <a:lnTo>
                    <a:pt x="1334" y="128"/>
                  </a:lnTo>
                  <a:lnTo>
                    <a:pt x="1370" y="151"/>
                  </a:lnTo>
                  <a:lnTo>
                    <a:pt x="1404" y="176"/>
                  </a:lnTo>
                  <a:lnTo>
                    <a:pt x="1438" y="202"/>
                  </a:lnTo>
                  <a:lnTo>
                    <a:pt x="1469" y="229"/>
                  </a:lnTo>
                  <a:lnTo>
                    <a:pt x="1501" y="258"/>
                  </a:lnTo>
                  <a:lnTo>
                    <a:pt x="1530" y="290"/>
                  </a:lnTo>
                  <a:lnTo>
                    <a:pt x="1557" y="322"/>
                  </a:lnTo>
                  <a:lnTo>
                    <a:pt x="1583" y="355"/>
                  </a:lnTo>
                  <a:lnTo>
                    <a:pt x="1607" y="390"/>
                  </a:lnTo>
                  <a:lnTo>
                    <a:pt x="1630" y="425"/>
                  </a:lnTo>
                  <a:lnTo>
                    <a:pt x="1651" y="463"/>
                  </a:lnTo>
                  <a:lnTo>
                    <a:pt x="1671" y="500"/>
                  </a:lnTo>
                  <a:lnTo>
                    <a:pt x="1689" y="539"/>
                  </a:lnTo>
                  <a:lnTo>
                    <a:pt x="1704" y="579"/>
                  </a:lnTo>
                  <a:lnTo>
                    <a:pt x="1717" y="621"/>
                  </a:lnTo>
                  <a:lnTo>
                    <a:pt x="1730" y="662"/>
                  </a:lnTo>
                  <a:lnTo>
                    <a:pt x="1740" y="704"/>
                  </a:lnTo>
                  <a:lnTo>
                    <a:pt x="1747" y="748"/>
                  </a:lnTo>
                  <a:lnTo>
                    <a:pt x="1752" y="792"/>
                  </a:lnTo>
                  <a:lnTo>
                    <a:pt x="1756" y="837"/>
                  </a:lnTo>
                  <a:lnTo>
                    <a:pt x="1757" y="882"/>
                  </a:lnTo>
                  <a:lnTo>
                    <a:pt x="1756" y="928"/>
                  </a:lnTo>
                  <a:lnTo>
                    <a:pt x="1752" y="973"/>
                  </a:lnTo>
                  <a:lnTo>
                    <a:pt x="1747" y="1017"/>
                  </a:lnTo>
                  <a:lnTo>
                    <a:pt x="1740" y="1059"/>
                  </a:lnTo>
                  <a:lnTo>
                    <a:pt x="1730" y="1102"/>
                  </a:lnTo>
                  <a:lnTo>
                    <a:pt x="1717" y="1143"/>
                  </a:lnTo>
                  <a:lnTo>
                    <a:pt x="1704" y="1184"/>
                  </a:lnTo>
                  <a:lnTo>
                    <a:pt x="1689" y="1225"/>
                  </a:lnTo>
                  <a:lnTo>
                    <a:pt x="1671" y="1263"/>
                  </a:lnTo>
                  <a:lnTo>
                    <a:pt x="1651" y="1301"/>
                  </a:lnTo>
                  <a:lnTo>
                    <a:pt x="1630" y="1339"/>
                  </a:lnTo>
                  <a:lnTo>
                    <a:pt x="1607" y="1374"/>
                  </a:lnTo>
                  <a:lnTo>
                    <a:pt x="1583" y="1409"/>
                  </a:lnTo>
                  <a:lnTo>
                    <a:pt x="1557" y="1441"/>
                  </a:lnTo>
                  <a:lnTo>
                    <a:pt x="1530" y="1474"/>
                  </a:lnTo>
                  <a:lnTo>
                    <a:pt x="1501" y="1504"/>
                  </a:lnTo>
                  <a:lnTo>
                    <a:pt x="1469" y="1533"/>
                  </a:lnTo>
                  <a:lnTo>
                    <a:pt x="1438" y="1560"/>
                  </a:lnTo>
                  <a:lnTo>
                    <a:pt x="1404" y="1587"/>
                  </a:lnTo>
                  <a:lnTo>
                    <a:pt x="1370" y="1612"/>
                  </a:lnTo>
                  <a:lnTo>
                    <a:pt x="1334" y="1634"/>
                  </a:lnTo>
                  <a:lnTo>
                    <a:pt x="1298" y="1656"/>
                  </a:lnTo>
                  <a:lnTo>
                    <a:pt x="1260" y="1676"/>
                  </a:lnTo>
                  <a:lnTo>
                    <a:pt x="1221" y="1693"/>
                  </a:lnTo>
                  <a:lnTo>
                    <a:pt x="1181" y="1708"/>
                  </a:lnTo>
                  <a:lnTo>
                    <a:pt x="1140" y="1722"/>
                  </a:lnTo>
                  <a:lnTo>
                    <a:pt x="1099" y="1735"/>
                  </a:lnTo>
                  <a:lnTo>
                    <a:pt x="1056" y="1745"/>
                  </a:lnTo>
                  <a:lnTo>
                    <a:pt x="1014" y="1752"/>
                  </a:lnTo>
                  <a:lnTo>
                    <a:pt x="970" y="1757"/>
                  </a:lnTo>
                  <a:lnTo>
                    <a:pt x="925" y="1761"/>
                  </a:lnTo>
                  <a:lnTo>
                    <a:pt x="879" y="1762"/>
                  </a:lnTo>
                  <a:lnTo>
                    <a:pt x="834" y="1761"/>
                  </a:lnTo>
                  <a:lnTo>
                    <a:pt x="789" y="1757"/>
                  </a:lnTo>
                  <a:lnTo>
                    <a:pt x="745" y="1752"/>
                  </a:lnTo>
                  <a:lnTo>
                    <a:pt x="703" y="1745"/>
                  </a:lnTo>
                  <a:lnTo>
                    <a:pt x="660" y="1735"/>
                  </a:lnTo>
                  <a:lnTo>
                    <a:pt x="619" y="1722"/>
                  </a:lnTo>
                  <a:lnTo>
                    <a:pt x="578" y="1708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4"/>
                  </a:lnTo>
                  <a:lnTo>
                    <a:pt x="389" y="1612"/>
                  </a:lnTo>
                  <a:lnTo>
                    <a:pt x="353" y="1587"/>
                  </a:lnTo>
                  <a:lnTo>
                    <a:pt x="321" y="1560"/>
                  </a:lnTo>
                  <a:lnTo>
                    <a:pt x="288" y="1533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1"/>
                  </a:lnTo>
                  <a:lnTo>
                    <a:pt x="176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1"/>
                  </a:lnTo>
                  <a:lnTo>
                    <a:pt x="87" y="1263"/>
                  </a:lnTo>
                  <a:lnTo>
                    <a:pt x="69" y="1225"/>
                  </a:lnTo>
                  <a:lnTo>
                    <a:pt x="54" y="1184"/>
                  </a:lnTo>
                  <a:lnTo>
                    <a:pt x="40" y="1143"/>
                  </a:lnTo>
                  <a:lnTo>
                    <a:pt x="28" y="1102"/>
                  </a:lnTo>
                  <a:lnTo>
                    <a:pt x="18" y="1059"/>
                  </a:lnTo>
                  <a:lnTo>
                    <a:pt x="10" y="1017"/>
                  </a:lnTo>
                  <a:lnTo>
                    <a:pt x="5" y="973"/>
                  </a:lnTo>
                  <a:lnTo>
                    <a:pt x="1" y="928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5" y="792"/>
                  </a:lnTo>
                  <a:lnTo>
                    <a:pt x="10" y="748"/>
                  </a:lnTo>
                  <a:lnTo>
                    <a:pt x="18" y="704"/>
                  </a:lnTo>
                  <a:lnTo>
                    <a:pt x="28" y="662"/>
                  </a:lnTo>
                  <a:lnTo>
                    <a:pt x="40" y="621"/>
                  </a:lnTo>
                  <a:lnTo>
                    <a:pt x="54" y="579"/>
                  </a:lnTo>
                  <a:lnTo>
                    <a:pt x="69" y="539"/>
                  </a:lnTo>
                  <a:lnTo>
                    <a:pt x="87" y="500"/>
                  </a:lnTo>
                  <a:lnTo>
                    <a:pt x="107" y="463"/>
                  </a:lnTo>
                  <a:lnTo>
                    <a:pt x="128" y="425"/>
                  </a:lnTo>
                  <a:lnTo>
                    <a:pt x="151" y="390"/>
                  </a:lnTo>
                  <a:lnTo>
                    <a:pt x="176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3" y="176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8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0" y="28"/>
                  </a:lnTo>
                  <a:lnTo>
                    <a:pt x="703" y="18"/>
                  </a:lnTo>
                  <a:lnTo>
                    <a:pt x="745" y="10"/>
                  </a:lnTo>
                  <a:lnTo>
                    <a:pt x="789" y="5"/>
                  </a:lnTo>
                  <a:lnTo>
                    <a:pt x="834" y="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34" name="Freeform 13"/>
            <p:cNvSpPr>
              <a:spLocks/>
            </p:cNvSpPr>
            <p:nvPr/>
          </p:nvSpPr>
          <p:spPr bwMode="auto">
            <a:xfrm>
              <a:off x="360" y="2450"/>
              <a:ext cx="431" cy="432"/>
            </a:xfrm>
            <a:custGeom>
              <a:avLst/>
              <a:gdLst>
                <a:gd name="T0" fmla="*/ 1 w 1723"/>
                <a:gd name="T1" fmla="*/ 0 h 1728"/>
                <a:gd name="T2" fmla="*/ 1 w 1723"/>
                <a:gd name="T3" fmla="*/ 0 h 1728"/>
                <a:gd name="T4" fmla="*/ 1 w 1723"/>
                <a:gd name="T5" fmla="*/ 0 h 1728"/>
                <a:gd name="T6" fmla="*/ 1 w 1723"/>
                <a:gd name="T7" fmla="*/ 0 h 1728"/>
                <a:gd name="T8" fmla="*/ 2 w 1723"/>
                <a:gd name="T9" fmla="*/ 0 h 1728"/>
                <a:gd name="T10" fmla="*/ 2 w 1723"/>
                <a:gd name="T11" fmla="*/ 0 h 1728"/>
                <a:gd name="T12" fmla="*/ 2 w 1723"/>
                <a:gd name="T13" fmla="*/ 1 h 1728"/>
                <a:gd name="T14" fmla="*/ 2 w 1723"/>
                <a:gd name="T15" fmla="*/ 1 h 1728"/>
                <a:gd name="T16" fmla="*/ 2 w 1723"/>
                <a:gd name="T17" fmla="*/ 1 h 1728"/>
                <a:gd name="T18" fmla="*/ 2 w 1723"/>
                <a:gd name="T19" fmla="*/ 1 h 1728"/>
                <a:gd name="T20" fmla="*/ 2 w 1723"/>
                <a:gd name="T21" fmla="*/ 1 h 1728"/>
                <a:gd name="T22" fmla="*/ 2 w 1723"/>
                <a:gd name="T23" fmla="*/ 1 h 1728"/>
                <a:gd name="T24" fmla="*/ 2 w 1723"/>
                <a:gd name="T25" fmla="*/ 1 h 1728"/>
                <a:gd name="T26" fmla="*/ 2 w 1723"/>
                <a:gd name="T27" fmla="*/ 1 h 1728"/>
                <a:gd name="T28" fmla="*/ 2 w 1723"/>
                <a:gd name="T29" fmla="*/ 1 h 1728"/>
                <a:gd name="T30" fmla="*/ 2 w 1723"/>
                <a:gd name="T31" fmla="*/ 2 h 1728"/>
                <a:gd name="T32" fmla="*/ 2 w 1723"/>
                <a:gd name="T33" fmla="*/ 2 h 1728"/>
                <a:gd name="T34" fmla="*/ 1 w 1723"/>
                <a:gd name="T35" fmla="*/ 2 h 1728"/>
                <a:gd name="T36" fmla="*/ 1 w 1723"/>
                <a:gd name="T37" fmla="*/ 2 h 1728"/>
                <a:gd name="T38" fmla="*/ 1 w 1723"/>
                <a:gd name="T39" fmla="*/ 2 h 1728"/>
                <a:gd name="T40" fmla="*/ 1 w 1723"/>
                <a:gd name="T41" fmla="*/ 2 h 1728"/>
                <a:gd name="T42" fmla="*/ 1 w 1723"/>
                <a:gd name="T43" fmla="*/ 2 h 1728"/>
                <a:gd name="T44" fmla="*/ 1 w 1723"/>
                <a:gd name="T45" fmla="*/ 2 h 1728"/>
                <a:gd name="T46" fmla="*/ 1 w 1723"/>
                <a:gd name="T47" fmla="*/ 2 h 1728"/>
                <a:gd name="T48" fmla="*/ 1 w 1723"/>
                <a:gd name="T49" fmla="*/ 2 h 1728"/>
                <a:gd name="T50" fmla="*/ 1 w 1723"/>
                <a:gd name="T51" fmla="*/ 2 h 1728"/>
                <a:gd name="T52" fmla="*/ 0 w 1723"/>
                <a:gd name="T53" fmla="*/ 2 h 1728"/>
                <a:gd name="T54" fmla="*/ 0 w 1723"/>
                <a:gd name="T55" fmla="*/ 2 h 1728"/>
                <a:gd name="T56" fmla="*/ 0 w 1723"/>
                <a:gd name="T57" fmla="*/ 1 h 1728"/>
                <a:gd name="T58" fmla="*/ 0 w 1723"/>
                <a:gd name="T59" fmla="*/ 1 h 1728"/>
                <a:gd name="T60" fmla="*/ 0 w 1723"/>
                <a:gd name="T61" fmla="*/ 1 h 1728"/>
                <a:gd name="T62" fmla="*/ 0 w 1723"/>
                <a:gd name="T63" fmla="*/ 1 h 1728"/>
                <a:gd name="T64" fmla="*/ 0 w 1723"/>
                <a:gd name="T65" fmla="*/ 1 h 1728"/>
                <a:gd name="T66" fmla="*/ 0 w 1723"/>
                <a:gd name="T67" fmla="*/ 1 h 1728"/>
                <a:gd name="T68" fmla="*/ 0 w 1723"/>
                <a:gd name="T69" fmla="*/ 1 h 1728"/>
                <a:gd name="T70" fmla="*/ 0 w 1723"/>
                <a:gd name="T71" fmla="*/ 1 h 1728"/>
                <a:gd name="T72" fmla="*/ 0 w 1723"/>
                <a:gd name="T73" fmla="*/ 0 h 1728"/>
                <a:gd name="T74" fmla="*/ 0 w 1723"/>
                <a:gd name="T75" fmla="*/ 0 h 1728"/>
                <a:gd name="T76" fmla="*/ 1 w 1723"/>
                <a:gd name="T77" fmla="*/ 0 h 1728"/>
                <a:gd name="T78" fmla="*/ 1 w 1723"/>
                <a:gd name="T79" fmla="*/ 0 h 1728"/>
                <a:gd name="T80" fmla="*/ 1 w 1723"/>
                <a:gd name="T81" fmla="*/ 0 h 1728"/>
                <a:gd name="T82" fmla="*/ 1 w 1723"/>
                <a:gd name="T83" fmla="*/ 0 h 1728"/>
                <a:gd name="T84" fmla="*/ 1 w 1723"/>
                <a:gd name="T85" fmla="*/ 0 h 1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3"/>
                <a:gd name="T130" fmla="*/ 0 h 1728"/>
                <a:gd name="T131" fmla="*/ 1723 w 1723"/>
                <a:gd name="T132" fmla="*/ 1728 h 1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3" h="1728">
                  <a:moveTo>
                    <a:pt x="863" y="0"/>
                  </a:moveTo>
                  <a:lnTo>
                    <a:pt x="907" y="1"/>
                  </a:lnTo>
                  <a:lnTo>
                    <a:pt x="952" y="5"/>
                  </a:lnTo>
                  <a:lnTo>
                    <a:pt x="994" y="10"/>
                  </a:lnTo>
                  <a:lnTo>
                    <a:pt x="1037" y="17"/>
                  </a:lnTo>
                  <a:lnTo>
                    <a:pt x="1078" y="27"/>
                  </a:lnTo>
                  <a:lnTo>
                    <a:pt x="1120" y="39"/>
                  </a:lnTo>
                  <a:lnTo>
                    <a:pt x="1160" y="52"/>
                  </a:lnTo>
                  <a:lnTo>
                    <a:pt x="1199" y="67"/>
                  </a:lnTo>
                  <a:lnTo>
                    <a:pt x="1237" y="85"/>
                  </a:lnTo>
                  <a:lnTo>
                    <a:pt x="1274" y="104"/>
                  </a:lnTo>
                  <a:lnTo>
                    <a:pt x="1310" y="125"/>
                  </a:lnTo>
                  <a:lnTo>
                    <a:pt x="1345" y="148"/>
                  </a:lnTo>
                  <a:lnTo>
                    <a:pt x="1379" y="171"/>
                  </a:lnTo>
                  <a:lnTo>
                    <a:pt x="1412" y="198"/>
                  </a:lnTo>
                  <a:lnTo>
                    <a:pt x="1443" y="224"/>
                  </a:lnTo>
                  <a:lnTo>
                    <a:pt x="1472" y="253"/>
                  </a:lnTo>
                  <a:lnTo>
                    <a:pt x="1501" y="283"/>
                  </a:lnTo>
                  <a:lnTo>
                    <a:pt x="1528" y="314"/>
                  </a:lnTo>
                  <a:lnTo>
                    <a:pt x="1553" y="347"/>
                  </a:lnTo>
                  <a:lnTo>
                    <a:pt x="1577" y="381"/>
                  </a:lnTo>
                  <a:lnTo>
                    <a:pt x="1599" y="416"/>
                  </a:lnTo>
                  <a:lnTo>
                    <a:pt x="1619" y="452"/>
                  </a:lnTo>
                  <a:lnTo>
                    <a:pt x="1640" y="490"/>
                  </a:lnTo>
                  <a:lnTo>
                    <a:pt x="1656" y="527"/>
                  </a:lnTo>
                  <a:lnTo>
                    <a:pt x="1671" y="566"/>
                  </a:lnTo>
                  <a:lnTo>
                    <a:pt x="1685" y="606"/>
                  </a:lnTo>
                  <a:lnTo>
                    <a:pt x="1696" y="648"/>
                  </a:lnTo>
                  <a:lnTo>
                    <a:pt x="1706" y="689"/>
                  </a:lnTo>
                  <a:lnTo>
                    <a:pt x="1713" y="732"/>
                  </a:lnTo>
                  <a:lnTo>
                    <a:pt x="1718" y="775"/>
                  </a:lnTo>
                  <a:lnTo>
                    <a:pt x="1722" y="819"/>
                  </a:lnTo>
                  <a:lnTo>
                    <a:pt x="1723" y="863"/>
                  </a:lnTo>
                  <a:lnTo>
                    <a:pt x="1722" y="907"/>
                  </a:lnTo>
                  <a:lnTo>
                    <a:pt x="1718" y="951"/>
                  </a:lnTo>
                  <a:lnTo>
                    <a:pt x="1713" y="995"/>
                  </a:lnTo>
                  <a:lnTo>
                    <a:pt x="1706" y="1037"/>
                  </a:lnTo>
                  <a:lnTo>
                    <a:pt x="1696" y="1079"/>
                  </a:lnTo>
                  <a:lnTo>
                    <a:pt x="1685" y="1120"/>
                  </a:lnTo>
                  <a:lnTo>
                    <a:pt x="1671" y="1160"/>
                  </a:lnTo>
                  <a:lnTo>
                    <a:pt x="1656" y="1199"/>
                  </a:lnTo>
                  <a:lnTo>
                    <a:pt x="1640" y="1238"/>
                  </a:lnTo>
                  <a:lnTo>
                    <a:pt x="1619" y="1274"/>
                  </a:lnTo>
                  <a:lnTo>
                    <a:pt x="1599" y="1311"/>
                  </a:lnTo>
                  <a:lnTo>
                    <a:pt x="1577" y="1346"/>
                  </a:lnTo>
                  <a:lnTo>
                    <a:pt x="1553" y="1379"/>
                  </a:lnTo>
                  <a:lnTo>
                    <a:pt x="1528" y="1412"/>
                  </a:lnTo>
                  <a:lnTo>
                    <a:pt x="1501" y="1445"/>
                  </a:lnTo>
                  <a:lnTo>
                    <a:pt x="1472" y="1473"/>
                  </a:lnTo>
                  <a:lnTo>
                    <a:pt x="1443" y="1502"/>
                  </a:lnTo>
                  <a:lnTo>
                    <a:pt x="1412" y="1530"/>
                  </a:lnTo>
                  <a:lnTo>
                    <a:pt x="1379" y="1556"/>
                  </a:lnTo>
                  <a:lnTo>
                    <a:pt x="1345" y="1580"/>
                  </a:lnTo>
                  <a:lnTo>
                    <a:pt x="1310" y="1603"/>
                  </a:lnTo>
                  <a:lnTo>
                    <a:pt x="1274" y="1624"/>
                  </a:lnTo>
                  <a:lnTo>
                    <a:pt x="1237" y="1643"/>
                  </a:lnTo>
                  <a:lnTo>
                    <a:pt x="1199" y="1660"/>
                  </a:lnTo>
                  <a:lnTo>
                    <a:pt x="1160" y="1675"/>
                  </a:lnTo>
                  <a:lnTo>
                    <a:pt x="1120" y="1689"/>
                  </a:lnTo>
                  <a:lnTo>
                    <a:pt x="1078" y="1700"/>
                  </a:lnTo>
                  <a:lnTo>
                    <a:pt x="1037" y="1710"/>
                  </a:lnTo>
                  <a:lnTo>
                    <a:pt x="994" y="1718"/>
                  </a:lnTo>
                  <a:lnTo>
                    <a:pt x="952" y="1723"/>
                  </a:lnTo>
                  <a:lnTo>
                    <a:pt x="907" y="1727"/>
                  </a:lnTo>
                  <a:lnTo>
                    <a:pt x="863" y="1728"/>
                  </a:lnTo>
                  <a:lnTo>
                    <a:pt x="819" y="1727"/>
                  </a:lnTo>
                  <a:lnTo>
                    <a:pt x="775" y="1723"/>
                  </a:lnTo>
                  <a:lnTo>
                    <a:pt x="731" y="1718"/>
                  </a:lnTo>
                  <a:lnTo>
                    <a:pt x="690" y="1710"/>
                  </a:lnTo>
                  <a:lnTo>
                    <a:pt x="648" y="1700"/>
                  </a:lnTo>
                  <a:lnTo>
                    <a:pt x="607" y="1689"/>
                  </a:lnTo>
                  <a:lnTo>
                    <a:pt x="567" y="1675"/>
                  </a:lnTo>
                  <a:lnTo>
                    <a:pt x="527" y="1660"/>
                  </a:lnTo>
                  <a:lnTo>
                    <a:pt x="490" y="1643"/>
                  </a:lnTo>
                  <a:lnTo>
                    <a:pt x="452" y="1624"/>
                  </a:lnTo>
                  <a:lnTo>
                    <a:pt x="416" y="1603"/>
                  </a:lnTo>
                  <a:lnTo>
                    <a:pt x="381" y="1580"/>
                  </a:lnTo>
                  <a:lnTo>
                    <a:pt x="347" y="1556"/>
                  </a:lnTo>
                  <a:lnTo>
                    <a:pt x="314" y="1530"/>
                  </a:lnTo>
                  <a:lnTo>
                    <a:pt x="283" y="1502"/>
                  </a:lnTo>
                  <a:lnTo>
                    <a:pt x="253" y="1473"/>
                  </a:lnTo>
                  <a:lnTo>
                    <a:pt x="225" y="1445"/>
                  </a:lnTo>
                  <a:lnTo>
                    <a:pt x="198" y="1412"/>
                  </a:lnTo>
                  <a:lnTo>
                    <a:pt x="172" y="1379"/>
                  </a:lnTo>
                  <a:lnTo>
                    <a:pt x="148" y="1346"/>
                  </a:lnTo>
                  <a:lnTo>
                    <a:pt x="125" y="1311"/>
                  </a:lnTo>
                  <a:lnTo>
                    <a:pt x="104" y="1274"/>
                  </a:lnTo>
                  <a:lnTo>
                    <a:pt x="85" y="1238"/>
                  </a:lnTo>
                  <a:lnTo>
                    <a:pt x="68" y="1199"/>
                  </a:lnTo>
                  <a:lnTo>
                    <a:pt x="53" y="1160"/>
                  </a:lnTo>
                  <a:lnTo>
                    <a:pt x="39" y="1120"/>
                  </a:lnTo>
                  <a:lnTo>
                    <a:pt x="28" y="1079"/>
                  </a:lnTo>
                  <a:lnTo>
                    <a:pt x="18" y="1037"/>
                  </a:lnTo>
                  <a:lnTo>
                    <a:pt x="10" y="995"/>
                  </a:lnTo>
                  <a:lnTo>
                    <a:pt x="5" y="951"/>
                  </a:lnTo>
                  <a:lnTo>
                    <a:pt x="1" y="907"/>
                  </a:lnTo>
                  <a:lnTo>
                    <a:pt x="0" y="863"/>
                  </a:lnTo>
                  <a:lnTo>
                    <a:pt x="1" y="819"/>
                  </a:lnTo>
                  <a:lnTo>
                    <a:pt x="5" y="775"/>
                  </a:lnTo>
                  <a:lnTo>
                    <a:pt x="10" y="732"/>
                  </a:lnTo>
                  <a:lnTo>
                    <a:pt x="18" y="689"/>
                  </a:lnTo>
                  <a:lnTo>
                    <a:pt x="28" y="648"/>
                  </a:lnTo>
                  <a:lnTo>
                    <a:pt x="39" y="606"/>
                  </a:lnTo>
                  <a:lnTo>
                    <a:pt x="53" y="566"/>
                  </a:lnTo>
                  <a:lnTo>
                    <a:pt x="68" y="527"/>
                  </a:lnTo>
                  <a:lnTo>
                    <a:pt x="85" y="490"/>
                  </a:lnTo>
                  <a:lnTo>
                    <a:pt x="104" y="452"/>
                  </a:lnTo>
                  <a:lnTo>
                    <a:pt x="125" y="416"/>
                  </a:lnTo>
                  <a:lnTo>
                    <a:pt x="148" y="381"/>
                  </a:lnTo>
                  <a:lnTo>
                    <a:pt x="172" y="347"/>
                  </a:lnTo>
                  <a:lnTo>
                    <a:pt x="198" y="314"/>
                  </a:lnTo>
                  <a:lnTo>
                    <a:pt x="225" y="283"/>
                  </a:lnTo>
                  <a:lnTo>
                    <a:pt x="253" y="253"/>
                  </a:lnTo>
                  <a:lnTo>
                    <a:pt x="283" y="224"/>
                  </a:lnTo>
                  <a:lnTo>
                    <a:pt x="314" y="198"/>
                  </a:lnTo>
                  <a:lnTo>
                    <a:pt x="347" y="171"/>
                  </a:lnTo>
                  <a:lnTo>
                    <a:pt x="381" y="148"/>
                  </a:lnTo>
                  <a:lnTo>
                    <a:pt x="416" y="125"/>
                  </a:lnTo>
                  <a:lnTo>
                    <a:pt x="452" y="104"/>
                  </a:lnTo>
                  <a:lnTo>
                    <a:pt x="490" y="85"/>
                  </a:lnTo>
                  <a:lnTo>
                    <a:pt x="527" y="67"/>
                  </a:lnTo>
                  <a:lnTo>
                    <a:pt x="567" y="52"/>
                  </a:lnTo>
                  <a:lnTo>
                    <a:pt x="607" y="39"/>
                  </a:lnTo>
                  <a:lnTo>
                    <a:pt x="648" y="27"/>
                  </a:lnTo>
                  <a:lnTo>
                    <a:pt x="690" y="17"/>
                  </a:lnTo>
                  <a:lnTo>
                    <a:pt x="731" y="10"/>
                  </a:lnTo>
                  <a:lnTo>
                    <a:pt x="775" y="5"/>
                  </a:lnTo>
                  <a:lnTo>
                    <a:pt x="81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686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35" name="Freeform 14"/>
            <p:cNvSpPr>
              <a:spLocks/>
            </p:cNvSpPr>
            <p:nvPr/>
          </p:nvSpPr>
          <p:spPr bwMode="auto">
            <a:xfrm>
              <a:off x="363" y="2453"/>
              <a:ext cx="422" cy="423"/>
            </a:xfrm>
            <a:custGeom>
              <a:avLst/>
              <a:gdLst>
                <a:gd name="T0" fmla="*/ 1 w 1688"/>
                <a:gd name="T1" fmla="*/ 0 h 1693"/>
                <a:gd name="T2" fmla="*/ 1 w 1688"/>
                <a:gd name="T3" fmla="*/ 0 h 1693"/>
                <a:gd name="T4" fmla="*/ 1 w 1688"/>
                <a:gd name="T5" fmla="*/ 0 h 1693"/>
                <a:gd name="T6" fmla="*/ 1 w 1688"/>
                <a:gd name="T7" fmla="*/ 0 h 1693"/>
                <a:gd name="T8" fmla="*/ 2 w 1688"/>
                <a:gd name="T9" fmla="*/ 0 h 1693"/>
                <a:gd name="T10" fmla="*/ 2 w 1688"/>
                <a:gd name="T11" fmla="*/ 0 h 1693"/>
                <a:gd name="T12" fmla="*/ 2 w 1688"/>
                <a:gd name="T13" fmla="*/ 0 h 1693"/>
                <a:gd name="T14" fmla="*/ 2 w 1688"/>
                <a:gd name="T15" fmla="*/ 0 h 1693"/>
                <a:gd name="T16" fmla="*/ 2 w 1688"/>
                <a:gd name="T17" fmla="*/ 0 h 1693"/>
                <a:gd name="T18" fmla="*/ 2 w 1688"/>
                <a:gd name="T19" fmla="*/ 1 h 1693"/>
                <a:gd name="T20" fmla="*/ 2 w 1688"/>
                <a:gd name="T21" fmla="*/ 1 h 1693"/>
                <a:gd name="T22" fmla="*/ 2 w 1688"/>
                <a:gd name="T23" fmla="*/ 1 h 1693"/>
                <a:gd name="T24" fmla="*/ 2 w 1688"/>
                <a:gd name="T25" fmla="*/ 1 h 1693"/>
                <a:gd name="T26" fmla="*/ 2 w 1688"/>
                <a:gd name="T27" fmla="*/ 1 h 1693"/>
                <a:gd name="T28" fmla="*/ 2 w 1688"/>
                <a:gd name="T29" fmla="*/ 1 h 1693"/>
                <a:gd name="T30" fmla="*/ 2 w 1688"/>
                <a:gd name="T31" fmla="*/ 1 h 1693"/>
                <a:gd name="T32" fmla="*/ 2 w 1688"/>
                <a:gd name="T33" fmla="*/ 1 h 1693"/>
                <a:gd name="T34" fmla="*/ 1 w 1688"/>
                <a:gd name="T35" fmla="*/ 1 h 1693"/>
                <a:gd name="T36" fmla="*/ 1 w 1688"/>
                <a:gd name="T37" fmla="*/ 1 h 1693"/>
                <a:gd name="T38" fmla="*/ 1 w 1688"/>
                <a:gd name="T39" fmla="*/ 1 h 1693"/>
                <a:gd name="T40" fmla="*/ 1 w 1688"/>
                <a:gd name="T41" fmla="*/ 1 h 1693"/>
                <a:gd name="T42" fmla="*/ 1 w 1688"/>
                <a:gd name="T43" fmla="*/ 1 h 1693"/>
                <a:gd name="T44" fmla="*/ 1 w 1688"/>
                <a:gd name="T45" fmla="*/ 1 h 1693"/>
                <a:gd name="T46" fmla="*/ 1 w 1688"/>
                <a:gd name="T47" fmla="*/ 1 h 1693"/>
                <a:gd name="T48" fmla="*/ 1 w 1688"/>
                <a:gd name="T49" fmla="*/ 1 h 1693"/>
                <a:gd name="T50" fmla="*/ 0 w 1688"/>
                <a:gd name="T51" fmla="*/ 1 h 1693"/>
                <a:gd name="T52" fmla="*/ 0 w 1688"/>
                <a:gd name="T53" fmla="*/ 1 h 1693"/>
                <a:gd name="T54" fmla="*/ 0 w 1688"/>
                <a:gd name="T55" fmla="*/ 1 h 1693"/>
                <a:gd name="T56" fmla="*/ 0 w 1688"/>
                <a:gd name="T57" fmla="*/ 1 h 1693"/>
                <a:gd name="T58" fmla="*/ 0 w 1688"/>
                <a:gd name="T59" fmla="*/ 1 h 1693"/>
                <a:gd name="T60" fmla="*/ 0 w 1688"/>
                <a:gd name="T61" fmla="*/ 1 h 1693"/>
                <a:gd name="T62" fmla="*/ 0 w 1688"/>
                <a:gd name="T63" fmla="*/ 1 h 1693"/>
                <a:gd name="T64" fmla="*/ 0 w 1688"/>
                <a:gd name="T65" fmla="*/ 1 h 1693"/>
                <a:gd name="T66" fmla="*/ 0 w 1688"/>
                <a:gd name="T67" fmla="*/ 0 h 1693"/>
                <a:gd name="T68" fmla="*/ 0 w 1688"/>
                <a:gd name="T69" fmla="*/ 0 h 1693"/>
                <a:gd name="T70" fmla="*/ 0 w 1688"/>
                <a:gd name="T71" fmla="*/ 0 h 1693"/>
                <a:gd name="T72" fmla="*/ 0 w 1688"/>
                <a:gd name="T73" fmla="*/ 0 h 1693"/>
                <a:gd name="T74" fmla="*/ 0 w 1688"/>
                <a:gd name="T75" fmla="*/ 0 h 1693"/>
                <a:gd name="T76" fmla="*/ 1 w 1688"/>
                <a:gd name="T77" fmla="*/ 0 h 1693"/>
                <a:gd name="T78" fmla="*/ 1 w 1688"/>
                <a:gd name="T79" fmla="*/ 0 h 1693"/>
                <a:gd name="T80" fmla="*/ 1 w 1688"/>
                <a:gd name="T81" fmla="*/ 0 h 1693"/>
                <a:gd name="T82" fmla="*/ 1 w 1688"/>
                <a:gd name="T83" fmla="*/ 0 h 1693"/>
                <a:gd name="T84" fmla="*/ 1 w 1688"/>
                <a:gd name="T85" fmla="*/ 0 h 16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"/>
                <a:gd name="T130" fmla="*/ 0 h 1693"/>
                <a:gd name="T131" fmla="*/ 1688 w 1688"/>
                <a:gd name="T132" fmla="*/ 1693 h 16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" h="1693">
                  <a:moveTo>
                    <a:pt x="845" y="0"/>
                  </a:moveTo>
                  <a:lnTo>
                    <a:pt x="889" y="1"/>
                  </a:lnTo>
                  <a:lnTo>
                    <a:pt x="932" y="4"/>
                  </a:lnTo>
                  <a:lnTo>
                    <a:pt x="974" y="10"/>
                  </a:lnTo>
                  <a:lnTo>
                    <a:pt x="1016" y="18"/>
                  </a:lnTo>
                  <a:lnTo>
                    <a:pt x="1056" y="26"/>
                  </a:lnTo>
                  <a:lnTo>
                    <a:pt x="1096" y="38"/>
                  </a:lnTo>
                  <a:lnTo>
                    <a:pt x="1136" y="51"/>
                  </a:lnTo>
                  <a:lnTo>
                    <a:pt x="1174" y="66"/>
                  </a:lnTo>
                  <a:lnTo>
                    <a:pt x="1211" y="84"/>
                  </a:lnTo>
                  <a:lnTo>
                    <a:pt x="1248" y="103"/>
                  </a:lnTo>
                  <a:lnTo>
                    <a:pt x="1283" y="123"/>
                  </a:lnTo>
                  <a:lnTo>
                    <a:pt x="1316" y="145"/>
                  </a:lnTo>
                  <a:lnTo>
                    <a:pt x="1350" y="168"/>
                  </a:lnTo>
                  <a:lnTo>
                    <a:pt x="1382" y="193"/>
                  </a:lnTo>
                  <a:lnTo>
                    <a:pt x="1413" y="221"/>
                  </a:lnTo>
                  <a:lnTo>
                    <a:pt x="1442" y="248"/>
                  </a:lnTo>
                  <a:lnTo>
                    <a:pt x="1469" y="278"/>
                  </a:lnTo>
                  <a:lnTo>
                    <a:pt x="1496" y="308"/>
                  </a:lnTo>
                  <a:lnTo>
                    <a:pt x="1521" y="341"/>
                  </a:lnTo>
                  <a:lnTo>
                    <a:pt x="1544" y="373"/>
                  </a:lnTo>
                  <a:lnTo>
                    <a:pt x="1567" y="409"/>
                  </a:lnTo>
                  <a:lnTo>
                    <a:pt x="1587" y="444"/>
                  </a:lnTo>
                  <a:lnTo>
                    <a:pt x="1606" y="480"/>
                  </a:lnTo>
                  <a:lnTo>
                    <a:pt x="1622" y="518"/>
                  </a:lnTo>
                  <a:lnTo>
                    <a:pt x="1637" y="556"/>
                  </a:lnTo>
                  <a:lnTo>
                    <a:pt x="1651" y="595"/>
                  </a:lnTo>
                  <a:lnTo>
                    <a:pt x="1662" y="635"/>
                  </a:lnTo>
                  <a:lnTo>
                    <a:pt x="1671" y="677"/>
                  </a:lnTo>
                  <a:lnTo>
                    <a:pt x="1678" y="718"/>
                  </a:lnTo>
                  <a:lnTo>
                    <a:pt x="1685" y="761"/>
                  </a:lnTo>
                  <a:lnTo>
                    <a:pt x="1687" y="803"/>
                  </a:lnTo>
                  <a:lnTo>
                    <a:pt x="1688" y="847"/>
                  </a:lnTo>
                  <a:lnTo>
                    <a:pt x="1687" y="891"/>
                  </a:lnTo>
                  <a:lnTo>
                    <a:pt x="1685" y="934"/>
                  </a:lnTo>
                  <a:lnTo>
                    <a:pt x="1678" y="976"/>
                  </a:lnTo>
                  <a:lnTo>
                    <a:pt x="1671" y="1018"/>
                  </a:lnTo>
                  <a:lnTo>
                    <a:pt x="1662" y="1058"/>
                  </a:lnTo>
                  <a:lnTo>
                    <a:pt x="1651" y="1098"/>
                  </a:lnTo>
                  <a:lnTo>
                    <a:pt x="1637" y="1138"/>
                  </a:lnTo>
                  <a:lnTo>
                    <a:pt x="1622" y="1175"/>
                  </a:lnTo>
                  <a:lnTo>
                    <a:pt x="1606" y="1213"/>
                  </a:lnTo>
                  <a:lnTo>
                    <a:pt x="1587" y="1249"/>
                  </a:lnTo>
                  <a:lnTo>
                    <a:pt x="1567" y="1286"/>
                  </a:lnTo>
                  <a:lnTo>
                    <a:pt x="1544" y="1320"/>
                  </a:lnTo>
                  <a:lnTo>
                    <a:pt x="1521" y="1353"/>
                  </a:lnTo>
                  <a:lnTo>
                    <a:pt x="1496" y="1385"/>
                  </a:lnTo>
                  <a:lnTo>
                    <a:pt x="1469" y="1416"/>
                  </a:lnTo>
                  <a:lnTo>
                    <a:pt x="1442" y="1445"/>
                  </a:lnTo>
                  <a:lnTo>
                    <a:pt x="1413" y="1473"/>
                  </a:lnTo>
                  <a:lnTo>
                    <a:pt x="1382" y="1500"/>
                  </a:lnTo>
                  <a:lnTo>
                    <a:pt x="1350" y="1525"/>
                  </a:lnTo>
                  <a:lnTo>
                    <a:pt x="1316" y="1549"/>
                  </a:lnTo>
                  <a:lnTo>
                    <a:pt x="1283" y="1570"/>
                  </a:lnTo>
                  <a:lnTo>
                    <a:pt x="1248" y="1590"/>
                  </a:lnTo>
                  <a:lnTo>
                    <a:pt x="1211" y="1609"/>
                  </a:lnTo>
                  <a:lnTo>
                    <a:pt x="1174" y="1627"/>
                  </a:lnTo>
                  <a:lnTo>
                    <a:pt x="1136" y="1642"/>
                  </a:lnTo>
                  <a:lnTo>
                    <a:pt x="1096" y="1655"/>
                  </a:lnTo>
                  <a:lnTo>
                    <a:pt x="1056" y="1667"/>
                  </a:lnTo>
                  <a:lnTo>
                    <a:pt x="1016" y="1676"/>
                  </a:lnTo>
                  <a:lnTo>
                    <a:pt x="974" y="1683"/>
                  </a:lnTo>
                  <a:lnTo>
                    <a:pt x="932" y="1689"/>
                  </a:lnTo>
                  <a:lnTo>
                    <a:pt x="889" y="1692"/>
                  </a:lnTo>
                  <a:lnTo>
                    <a:pt x="845" y="1693"/>
                  </a:lnTo>
                  <a:lnTo>
                    <a:pt x="802" y="1692"/>
                  </a:lnTo>
                  <a:lnTo>
                    <a:pt x="759" y="1689"/>
                  </a:lnTo>
                  <a:lnTo>
                    <a:pt x="716" y="1683"/>
                  </a:lnTo>
                  <a:lnTo>
                    <a:pt x="675" y="1676"/>
                  </a:lnTo>
                  <a:lnTo>
                    <a:pt x="635" y="1667"/>
                  </a:lnTo>
                  <a:lnTo>
                    <a:pt x="595" y="1655"/>
                  </a:lnTo>
                  <a:lnTo>
                    <a:pt x="555" y="1642"/>
                  </a:lnTo>
                  <a:lnTo>
                    <a:pt x="517" y="1627"/>
                  </a:lnTo>
                  <a:lnTo>
                    <a:pt x="480" y="1609"/>
                  </a:lnTo>
                  <a:lnTo>
                    <a:pt x="443" y="1590"/>
                  </a:lnTo>
                  <a:lnTo>
                    <a:pt x="407" y="1570"/>
                  </a:lnTo>
                  <a:lnTo>
                    <a:pt x="373" y="1549"/>
                  </a:lnTo>
                  <a:lnTo>
                    <a:pt x="339" y="1525"/>
                  </a:lnTo>
                  <a:lnTo>
                    <a:pt x="308" y="1500"/>
                  </a:lnTo>
                  <a:lnTo>
                    <a:pt x="277" y="1473"/>
                  </a:lnTo>
                  <a:lnTo>
                    <a:pt x="248" y="1445"/>
                  </a:lnTo>
                  <a:lnTo>
                    <a:pt x="220" y="1416"/>
                  </a:lnTo>
                  <a:lnTo>
                    <a:pt x="193" y="1385"/>
                  </a:lnTo>
                  <a:lnTo>
                    <a:pt x="168" y="1353"/>
                  </a:lnTo>
                  <a:lnTo>
                    <a:pt x="144" y="1320"/>
                  </a:lnTo>
                  <a:lnTo>
                    <a:pt x="123" y="1286"/>
                  </a:lnTo>
                  <a:lnTo>
                    <a:pt x="103" y="1249"/>
                  </a:lnTo>
                  <a:lnTo>
                    <a:pt x="84" y="1213"/>
                  </a:lnTo>
                  <a:lnTo>
                    <a:pt x="66" y="1175"/>
                  </a:lnTo>
                  <a:lnTo>
                    <a:pt x="51" y="1138"/>
                  </a:lnTo>
                  <a:lnTo>
                    <a:pt x="38" y="1098"/>
                  </a:lnTo>
                  <a:lnTo>
                    <a:pt x="26" y="1058"/>
                  </a:lnTo>
                  <a:lnTo>
                    <a:pt x="18" y="1018"/>
                  </a:lnTo>
                  <a:lnTo>
                    <a:pt x="10" y="976"/>
                  </a:lnTo>
                  <a:lnTo>
                    <a:pt x="4" y="934"/>
                  </a:lnTo>
                  <a:lnTo>
                    <a:pt x="1" y="891"/>
                  </a:lnTo>
                  <a:lnTo>
                    <a:pt x="0" y="847"/>
                  </a:lnTo>
                  <a:lnTo>
                    <a:pt x="1" y="803"/>
                  </a:lnTo>
                  <a:lnTo>
                    <a:pt x="4" y="761"/>
                  </a:lnTo>
                  <a:lnTo>
                    <a:pt x="10" y="718"/>
                  </a:lnTo>
                  <a:lnTo>
                    <a:pt x="18" y="677"/>
                  </a:lnTo>
                  <a:lnTo>
                    <a:pt x="26" y="635"/>
                  </a:lnTo>
                  <a:lnTo>
                    <a:pt x="38" y="595"/>
                  </a:lnTo>
                  <a:lnTo>
                    <a:pt x="51" y="556"/>
                  </a:lnTo>
                  <a:lnTo>
                    <a:pt x="66" y="518"/>
                  </a:lnTo>
                  <a:lnTo>
                    <a:pt x="84" y="480"/>
                  </a:lnTo>
                  <a:lnTo>
                    <a:pt x="103" y="444"/>
                  </a:lnTo>
                  <a:lnTo>
                    <a:pt x="123" y="409"/>
                  </a:lnTo>
                  <a:lnTo>
                    <a:pt x="144" y="373"/>
                  </a:lnTo>
                  <a:lnTo>
                    <a:pt x="168" y="341"/>
                  </a:lnTo>
                  <a:lnTo>
                    <a:pt x="193" y="308"/>
                  </a:lnTo>
                  <a:lnTo>
                    <a:pt x="220" y="278"/>
                  </a:lnTo>
                  <a:lnTo>
                    <a:pt x="248" y="248"/>
                  </a:lnTo>
                  <a:lnTo>
                    <a:pt x="277" y="221"/>
                  </a:lnTo>
                  <a:lnTo>
                    <a:pt x="308" y="193"/>
                  </a:lnTo>
                  <a:lnTo>
                    <a:pt x="339" y="168"/>
                  </a:lnTo>
                  <a:lnTo>
                    <a:pt x="373" y="145"/>
                  </a:lnTo>
                  <a:lnTo>
                    <a:pt x="407" y="123"/>
                  </a:lnTo>
                  <a:lnTo>
                    <a:pt x="443" y="103"/>
                  </a:lnTo>
                  <a:lnTo>
                    <a:pt x="480" y="84"/>
                  </a:lnTo>
                  <a:lnTo>
                    <a:pt x="517" y="66"/>
                  </a:lnTo>
                  <a:lnTo>
                    <a:pt x="555" y="51"/>
                  </a:lnTo>
                  <a:lnTo>
                    <a:pt x="595" y="38"/>
                  </a:lnTo>
                  <a:lnTo>
                    <a:pt x="635" y="26"/>
                  </a:lnTo>
                  <a:lnTo>
                    <a:pt x="675" y="18"/>
                  </a:lnTo>
                  <a:lnTo>
                    <a:pt x="716" y="10"/>
                  </a:lnTo>
                  <a:lnTo>
                    <a:pt x="759" y="4"/>
                  </a:lnTo>
                  <a:lnTo>
                    <a:pt x="802" y="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82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36" name="Freeform 15"/>
            <p:cNvSpPr>
              <a:spLocks/>
            </p:cNvSpPr>
            <p:nvPr/>
          </p:nvSpPr>
          <p:spPr bwMode="auto">
            <a:xfrm>
              <a:off x="365" y="2456"/>
              <a:ext cx="414" cy="415"/>
            </a:xfrm>
            <a:custGeom>
              <a:avLst/>
              <a:gdLst>
                <a:gd name="T0" fmla="*/ 1 w 1653"/>
                <a:gd name="T1" fmla="*/ 0 h 1660"/>
                <a:gd name="T2" fmla="*/ 1 w 1653"/>
                <a:gd name="T3" fmla="*/ 0 h 1660"/>
                <a:gd name="T4" fmla="*/ 1 w 1653"/>
                <a:gd name="T5" fmla="*/ 0 h 1660"/>
                <a:gd name="T6" fmla="*/ 1 w 1653"/>
                <a:gd name="T7" fmla="*/ 0 h 1660"/>
                <a:gd name="T8" fmla="*/ 1 w 1653"/>
                <a:gd name="T9" fmla="*/ 0 h 1660"/>
                <a:gd name="T10" fmla="*/ 2 w 1653"/>
                <a:gd name="T11" fmla="*/ 0 h 1660"/>
                <a:gd name="T12" fmla="*/ 2 w 1653"/>
                <a:gd name="T13" fmla="*/ 1 h 1660"/>
                <a:gd name="T14" fmla="*/ 2 w 1653"/>
                <a:gd name="T15" fmla="*/ 1 h 1660"/>
                <a:gd name="T16" fmla="*/ 2 w 1653"/>
                <a:gd name="T17" fmla="*/ 1 h 1660"/>
                <a:gd name="T18" fmla="*/ 2 w 1653"/>
                <a:gd name="T19" fmla="*/ 1 h 1660"/>
                <a:gd name="T20" fmla="*/ 2 w 1653"/>
                <a:gd name="T21" fmla="*/ 1 h 1660"/>
                <a:gd name="T22" fmla="*/ 2 w 1653"/>
                <a:gd name="T23" fmla="*/ 1 h 1660"/>
                <a:gd name="T24" fmla="*/ 2 w 1653"/>
                <a:gd name="T25" fmla="*/ 1 h 1660"/>
                <a:gd name="T26" fmla="*/ 2 w 1653"/>
                <a:gd name="T27" fmla="*/ 1 h 1660"/>
                <a:gd name="T28" fmla="*/ 2 w 1653"/>
                <a:gd name="T29" fmla="*/ 1 h 1660"/>
                <a:gd name="T30" fmla="*/ 2 w 1653"/>
                <a:gd name="T31" fmla="*/ 2 h 1660"/>
                <a:gd name="T32" fmla="*/ 1 w 1653"/>
                <a:gd name="T33" fmla="*/ 2 h 1660"/>
                <a:gd name="T34" fmla="*/ 1 w 1653"/>
                <a:gd name="T35" fmla="*/ 2 h 1660"/>
                <a:gd name="T36" fmla="*/ 1 w 1653"/>
                <a:gd name="T37" fmla="*/ 2 h 1660"/>
                <a:gd name="T38" fmla="*/ 1 w 1653"/>
                <a:gd name="T39" fmla="*/ 2 h 1660"/>
                <a:gd name="T40" fmla="*/ 1 w 1653"/>
                <a:gd name="T41" fmla="*/ 2 h 1660"/>
                <a:gd name="T42" fmla="*/ 1 w 1653"/>
                <a:gd name="T43" fmla="*/ 2 h 1660"/>
                <a:gd name="T44" fmla="*/ 1 w 1653"/>
                <a:gd name="T45" fmla="*/ 2 h 1660"/>
                <a:gd name="T46" fmla="*/ 1 w 1653"/>
                <a:gd name="T47" fmla="*/ 2 h 1660"/>
                <a:gd name="T48" fmla="*/ 1 w 1653"/>
                <a:gd name="T49" fmla="*/ 2 h 1660"/>
                <a:gd name="T50" fmla="*/ 0 w 1653"/>
                <a:gd name="T51" fmla="*/ 2 h 1660"/>
                <a:gd name="T52" fmla="*/ 0 w 1653"/>
                <a:gd name="T53" fmla="*/ 2 h 1660"/>
                <a:gd name="T54" fmla="*/ 0 w 1653"/>
                <a:gd name="T55" fmla="*/ 1 h 1660"/>
                <a:gd name="T56" fmla="*/ 0 w 1653"/>
                <a:gd name="T57" fmla="*/ 1 h 1660"/>
                <a:gd name="T58" fmla="*/ 0 w 1653"/>
                <a:gd name="T59" fmla="*/ 1 h 1660"/>
                <a:gd name="T60" fmla="*/ 0 w 1653"/>
                <a:gd name="T61" fmla="*/ 1 h 1660"/>
                <a:gd name="T62" fmla="*/ 0 w 1653"/>
                <a:gd name="T63" fmla="*/ 1 h 1660"/>
                <a:gd name="T64" fmla="*/ 0 w 1653"/>
                <a:gd name="T65" fmla="*/ 1 h 1660"/>
                <a:gd name="T66" fmla="*/ 0 w 1653"/>
                <a:gd name="T67" fmla="*/ 1 h 1660"/>
                <a:gd name="T68" fmla="*/ 0 w 1653"/>
                <a:gd name="T69" fmla="*/ 1 h 1660"/>
                <a:gd name="T70" fmla="*/ 0 w 1653"/>
                <a:gd name="T71" fmla="*/ 1 h 1660"/>
                <a:gd name="T72" fmla="*/ 0 w 1653"/>
                <a:gd name="T73" fmla="*/ 0 h 1660"/>
                <a:gd name="T74" fmla="*/ 0 w 1653"/>
                <a:gd name="T75" fmla="*/ 0 h 1660"/>
                <a:gd name="T76" fmla="*/ 1 w 1653"/>
                <a:gd name="T77" fmla="*/ 0 h 1660"/>
                <a:gd name="T78" fmla="*/ 1 w 1653"/>
                <a:gd name="T79" fmla="*/ 0 h 1660"/>
                <a:gd name="T80" fmla="*/ 1 w 1653"/>
                <a:gd name="T81" fmla="*/ 0 h 1660"/>
                <a:gd name="T82" fmla="*/ 1 w 1653"/>
                <a:gd name="T83" fmla="*/ 0 h 1660"/>
                <a:gd name="T84" fmla="*/ 1 w 1653"/>
                <a:gd name="T85" fmla="*/ 0 h 1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3"/>
                <a:gd name="T130" fmla="*/ 0 h 1660"/>
                <a:gd name="T131" fmla="*/ 1653 w 1653"/>
                <a:gd name="T132" fmla="*/ 1660 h 1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3" h="1660">
                  <a:moveTo>
                    <a:pt x="828" y="0"/>
                  </a:moveTo>
                  <a:lnTo>
                    <a:pt x="871" y="1"/>
                  </a:lnTo>
                  <a:lnTo>
                    <a:pt x="912" y="4"/>
                  </a:lnTo>
                  <a:lnTo>
                    <a:pt x="953" y="10"/>
                  </a:lnTo>
                  <a:lnTo>
                    <a:pt x="995" y="18"/>
                  </a:lnTo>
                  <a:lnTo>
                    <a:pt x="1035" y="27"/>
                  </a:lnTo>
                  <a:lnTo>
                    <a:pt x="1073" y="38"/>
                  </a:lnTo>
                  <a:lnTo>
                    <a:pt x="1112" y="50"/>
                  </a:lnTo>
                  <a:lnTo>
                    <a:pt x="1150" y="65"/>
                  </a:lnTo>
                  <a:lnTo>
                    <a:pt x="1186" y="83"/>
                  </a:lnTo>
                  <a:lnTo>
                    <a:pt x="1221" y="101"/>
                  </a:lnTo>
                  <a:lnTo>
                    <a:pt x="1256" y="121"/>
                  </a:lnTo>
                  <a:lnTo>
                    <a:pt x="1289" y="142"/>
                  </a:lnTo>
                  <a:lnTo>
                    <a:pt x="1321" y="166"/>
                  </a:lnTo>
                  <a:lnTo>
                    <a:pt x="1353" y="191"/>
                  </a:lnTo>
                  <a:lnTo>
                    <a:pt x="1383" y="217"/>
                  </a:lnTo>
                  <a:lnTo>
                    <a:pt x="1412" y="243"/>
                  </a:lnTo>
                  <a:lnTo>
                    <a:pt x="1439" y="273"/>
                  </a:lnTo>
                  <a:lnTo>
                    <a:pt x="1465" y="304"/>
                  </a:lnTo>
                  <a:lnTo>
                    <a:pt x="1489" y="335"/>
                  </a:lnTo>
                  <a:lnTo>
                    <a:pt x="1512" y="367"/>
                  </a:lnTo>
                  <a:lnTo>
                    <a:pt x="1534" y="400"/>
                  </a:lnTo>
                  <a:lnTo>
                    <a:pt x="1553" y="435"/>
                  </a:lnTo>
                  <a:lnTo>
                    <a:pt x="1572" y="471"/>
                  </a:lnTo>
                  <a:lnTo>
                    <a:pt x="1588" y="508"/>
                  </a:lnTo>
                  <a:lnTo>
                    <a:pt x="1603" y="545"/>
                  </a:lnTo>
                  <a:lnTo>
                    <a:pt x="1616" y="584"/>
                  </a:lnTo>
                  <a:lnTo>
                    <a:pt x="1627" y="623"/>
                  </a:lnTo>
                  <a:lnTo>
                    <a:pt x="1637" y="663"/>
                  </a:lnTo>
                  <a:lnTo>
                    <a:pt x="1643" y="705"/>
                  </a:lnTo>
                  <a:lnTo>
                    <a:pt x="1650" y="746"/>
                  </a:lnTo>
                  <a:lnTo>
                    <a:pt x="1652" y="787"/>
                  </a:lnTo>
                  <a:lnTo>
                    <a:pt x="1653" y="830"/>
                  </a:lnTo>
                  <a:lnTo>
                    <a:pt x="1652" y="872"/>
                  </a:lnTo>
                  <a:lnTo>
                    <a:pt x="1650" y="914"/>
                  </a:lnTo>
                  <a:lnTo>
                    <a:pt x="1643" y="955"/>
                  </a:lnTo>
                  <a:lnTo>
                    <a:pt x="1637" y="997"/>
                  </a:lnTo>
                  <a:lnTo>
                    <a:pt x="1627" y="1037"/>
                  </a:lnTo>
                  <a:lnTo>
                    <a:pt x="1616" y="1076"/>
                  </a:lnTo>
                  <a:lnTo>
                    <a:pt x="1603" y="1114"/>
                  </a:lnTo>
                  <a:lnTo>
                    <a:pt x="1588" y="1152"/>
                  </a:lnTo>
                  <a:lnTo>
                    <a:pt x="1572" y="1188"/>
                  </a:lnTo>
                  <a:lnTo>
                    <a:pt x="1553" y="1225"/>
                  </a:lnTo>
                  <a:lnTo>
                    <a:pt x="1534" y="1260"/>
                  </a:lnTo>
                  <a:lnTo>
                    <a:pt x="1512" y="1292"/>
                  </a:lnTo>
                  <a:lnTo>
                    <a:pt x="1489" y="1325"/>
                  </a:lnTo>
                  <a:lnTo>
                    <a:pt x="1465" y="1356"/>
                  </a:lnTo>
                  <a:lnTo>
                    <a:pt x="1439" y="1386"/>
                  </a:lnTo>
                  <a:lnTo>
                    <a:pt x="1412" y="1415"/>
                  </a:lnTo>
                  <a:lnTo>
                    <a:pt x="1383" y="1443"/>
                  </a:lnTo>
                  <a:lnTo>
                    <a:pt x="1353" y="1469"/>
                  </a:lnTo>
                  <a:lnTo>
                    <a:pt x="1321" y="1494"/>
                  </a:lnTo>
                  <a:lnTo>
                    <a:pt x="1289" y="1518"/>
                  </a:lnTo>
                  <a:lnTo>
                    <a:pt x="1256" y="1539"/>
                  </a:lnTo>
                  <a:lnTo>
                    <a:pt x="1221" y="1559"/>
                  </a:lnTo>
                  <a:lnTo>
                    <a:pt x="1186" y="1577"/>
                  </a:lnTo>
                  <a:lnTo>
                    <a:pt x="1150" y="1594"/>
                  </a:lnTo>
                  <a:lnTo>
                    <a:pt x="1112" y="1609"/>
                  </a:lnTo>
                  <a:lnTo>
                    <a:pt x="1073" y="1622"/>
                  </a:lnTo>
                  <a:lnTo>
                    <a:pt x="1035" y="1633"/>
                  </a:lnTo>
                  <a:lnTo>
                    <a:pt x="995" y="1642"/>
                  </a:lnTo>
                  <a:lnTo>
                    <a:pt x="953" y="1649"/>
                  </a:lnTo>
                  <a:lnTo>
                    <a:pt x="912" y="1656"/>
                  </a:lnTo>
                  <a:lnTo>
                    <a:pt x="871" y="1658"/>
                  </a:lnTo>
                  <a:lnTo>
                    <a:pt x="828" y="1660"/>
                  </a:lnTo>
                  <a:lnTo>
                    <a:pt x="785" y="1658"/>
                  </a:lnTo>
                  <a:lnTo>
                    <a:pt x="744" y="1656"/>
                  </a:lnTo>
                  <a:lnTo>
                    <a:pt x="703" y="1649"/>
                  </a:lnTo>
                  <a:lnTo>
                    <a:pt x="661" y="1642"/>
                  </a:lnTo>
                  <a:lnTo>
                    <a:pt x="621" y="1633"/>
                  </a:lnTo>
                  <a:lnTo>
                    <a:pt x="582" y="1622"/>
                  </a:lnTo>
                  <a:lnTo>
                    <a:pt x="544" y="1609"/>
                  </a:lnTo>
                  <a:lnTo>
                    <a:pt x="506" y="1594"/>
                  </a:lnTo>
                  <a:lnTo>
                    <a:pt x="470" y="1577"/>
                  </a:lnTo>
                  <a:lnTo>
                    <a:pt x="433" y="1559"/>
                  </a:lnTo>
                  <a:lnTo>
                    <a:pt x="400" y="1539"/>
                  </a:lnTo>
                  <a:lnTo>
                    <a:pt x="366" y="1518"/>
                  </a:lnTo>
                  <a:lnTo>
                    <a:pt x="333" y="1494"/>
                  </a:lnTo>
                  <a:lnTo>
                    <a:pt x="302" y="1469"/>
                  </a:lnTo>
                  <a:lnTo>
                    <a:pt x="272" y="1443"/>
                  </a:lnTo>
                  <a:lnTo>
                    <a:pt x="243" y="1415"/>
                  </a:lnTo>
                  <a:lnTo>
                    <a:pt x="215" y="1386"/>
                  </a:lnTo>
                  <a:lnTo>
                    <a:pt x="189" y="1356"/>
                  </a:lnTo>
                  <a:lnTo>
                    <a:pt x="165" y="1325"/>
                  </a:lnTo>
                  <a:lnTo>
                    <a:pt x="142" y="1292"/>
                  </a:lnTo>
                  <a:lnTo>
                    <a:pt x="120" y="1260"/>
                  </a:lnTo>
                  <a:lnTo>
                    <a:pt x="100" y="1225"/>
                  </a:lnTo>
                  <a:lnTo>
                    <a:pt x="81" y="1188"/>
                  </a:lnTo>
                  <a:lnTo>
                    <a:pt x="65" y="1152"/>
                  </a:lnTo>
                  <a:lnTo>
                    <a:pt x="50" y="1114"/>
                  </a:lnTo>
                  <a:lnTo>
                    <a:pt x="38" y="1076"/>
                  </a:lnTo>
                  <a:lnTo>
                    <a:pt x="26" y="1037"/>
                  </a:lnTo>
                  <a:lnTo>
                    <a:pt x="16" y="997"/>
                  </a:lnTo>
                  <a:lnTo>
                    <a:pt x="10" y="955"/>
                  </a:lnTo>
                  <a:lnTo>
                    <a:pt x="4" y="914"/>
                  </a:lnTo>
                  <a:lnTo>
                    <a:pt x="1" y="872"/>
                  </a:lnTo>
                  <a:lnTo>
                    <a:pt x="0" y="830"/>
                  </a:lnTo>
                  <a:lnTo>
                    <a:pt x="1" y="787"/>
                  </a:lnTo>
                  <a:lnTo>
                    <a:pt x="4" y="746"/>
                  </a:lnTo>
                  <a:lnTo>
                    <a:pt x="10" y="705"/>
                  </a:lnTo>
                  <a:lnTo>
                    <a:pt x="16" y="663"/>
                  </a:lnTo>
                  <a:lnTo>
                    <a:pt x="26" y="623"/>
                  </a:lnTo>
                  <a:lnTo>
                    <a:pt x="38" y="584"/>
                  </a:lnTo>
                  <a:lnTo>
                    <a:pt x="50" y="545"/>
                  </a:lnTo>
                  <a:lnTo>
                    <a:pt x="65" y="508"/>
                  </a:lnTo>
                  <a:lnTo>
                    <a:pt x="81" y="471"/>
                  </a:lnTo>
                  <a:lnTo>
                    <a:pt x="100" y="435"/>
                  </a:lnTo>
                  <a:lnTo>
                    <a:pt x="120" y="400"/>
                  </a:lnTo>
                  <a:lnTo>
                    <a:pt x="142" y="367"/>
                  </a:lnTo>
                  <a:lnTo>
                    <a:pt x="165" y="335"/>
                  </a:lnTo>
                  <a:lnTo>
                    <a:pt x="189" y="304"/>
                  </a:lnTo>
                  <a:lnTo>
                    <a:pt x="215" y="273"/>
                  </a:lnTo>
                  <a:lnTo>
                    <a:pt x="243" y="243"/>
                  </a:lnTo>
                  <a:lnTo>
                    <a:pt x="272" y="217"/>
                  </a:lnTo>
                  <a:lnTo>
                    <a:pt x="302" y="191"/>
                  </a:lnTo>
                  <a:lnTo>
                    <a:pt x="333" y="166"/>
                  </a:lnTo>
                  <a:lnTo>
                    <a:pt x="366" y="142"/>
                  </a:lnTo>
                  <a:lnTo>
                    <a:pt x="400" y="121"/>
                  </a:lnTo>
                  <a:lnTo>
                    <a:pt x="433" y="101"/>
                  </a:lnTo>
                  <a:lnTo>
                    <a:pt x="470" y="83"/>
                  </a:lnTo>
                  <a:lnTo>
                    <a:pt x="506" y="65"/>
                  </a:lnTo>
                  <a:lnTo>
                    <a:pt x="544" y="50"/>
                  </a:lnTo>
                  <a:lnTo>
                    <a:pt x="582" y="38"/>
                  </a:lnTo>
                  <a:lnTo>
                    <a:pt x="621" y="27"/>
                  </a:lnTo>
                  <a:lnTo>
                    <a:pt x="661" y="18"/>
                  </a:lnTo>
                  <a:lnTo>
                    <a:pt x="703" y="10"/>
                  </a:lnTo>
                  <a:lnTo>
                    <a:pt x="744" y="4"/>
                  </a:lnTo>
                  <a:lnTo>
                    <a:pt x="785" y="1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9E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37" name="Freeform 16"/>
            <p:cNvSpPr>
              <a:spLocks/>
            </p:cNvSpPr>
            <p:nvPr/>
          </p:nvSpPr>
          <p:spPr bwMode="auto">
            <a:xfrm>
              <a:off x="368" y="2459"/>
              <a:ext cx="404" cy="406"/>
            </a:xfrm>
            <a:custGeom>
              <a:avLst/>
              <a:gdLst>
                <a:gd name="T0" fmla="*/ 1 w 1618"/>
                <a:gd name="T1" fmla="*/ 0 h 1623"/>
                <a:gd name="T2" fmla="*/ 1 w 1618"/>
                <a:gd name="T3" fmla="*/ 0 h 1623"/>
                <a:gd name="T4" fmla="*/ 1 w 1618"/>
                <a:gd name="T5" fmla="*/ 0 h 1623"/>
                <a:gd name="T6" fmla="*/ 1 w 1618"/>
                <a:gd name="T7" fmla="*/ 0 h 1623"/>
                <a:gd name="T8" fmla="*/ 1 w 1618"/>
                <a:gd name="T9" fmla="*/ 0 h 1623"/>
                <a:gd name="T10" fmla="*/ 1 w 1618"/>
                <a:gd name="T11" fmla="*/ 1 h 1623"/>
                <a:gd name="T12" fmla="*/ 1 w 1618"/>
                <a:gd name="T13" fmla="*/ 1 h 1623"/>
                <a:gd name="T14" fmla="*/ 1 w 1618"/>
                <a:gd name="T15" fmla="*/ 1 h 1623"/>
                <a:gd name="T16" fmla="*/ 1 w 1618"/>
                <a:gd name="T17" fmla="*/ 1 h 1623"/>
                <a:gd name="T18" fmla="*/ 1 w 1618"/>
                <a:gd name="T19" fmla="*/ 1 h 1623"/>
                <a:gd name="T20" fmla="*/ 1 w 1618"/>
                <a:gd name="T21" fmla="*/ 1 h 1623"/>
                <a:gd name="T22" fmla="*/ 1 w 1618"/>
                <a:gd name="T23" fmla="*/ 1 h 1623"/>
                <a:gd name="T24" fmla="*/ 1 w 1618"/>
                <a:gd name="T25" fmla="*/ 2 h 1623"/>
                <a:gd name="T26" fmla="*/ 1 w 1618"/>
                <a:gd name="T27" fmla="*/ 2 h 1623"/>
                <a:gd name="T28" fmla="*/ 1 w 1618"/>
                <a:gd name="T29" fmla="*/ 2 h 1623"/>
                <a:gd name="T30" fmla="*/ 1 w 1618"/>
                <a:gd name="T31" fmla="*/ 2 h 1623"/>
                <a:gd name="T32" fmla="*/ 1 w 1618"/>
                <a:gd name="T33" fmla="*/ 2 h 1623"/>
                <a:gd name="T34" fmla="*/ 0 w 1618"/>
                <a:gd name="T35" fmla="*/ 2 h 1623"/>
                <a:gd name="T36" fmla="*/ 0 w 1618"/>
                <a:gd name="T37" fmla="*/ 2 h 1623"/>
                <a:gd name="T38" fmla="*/ 0 w 1618"/>
                <a:gd name="T39" fmla="*/ 2 h 1623"/>
                <a:gd name="T40" fmla="*/ 0 w 1618"/>
                <a:gd name="T41" fmla="*/ 1 h 1623"/>
                <a:gd name="T42" fmla="*/ 0 w 1618"/>
                <a:gd name="T43" fmla="*/ 1 h 1623"/>
                <a:gd name="T44" fmla="*/ 0 w 1618"/>
                <a:gd name="T45" fmla="*/ 1 h 1623"/>
                <a:gd name="T46" fmla="*/ 0 w 1618"/>
                <a:gd name="T47" fmla="*/ 1 h 1623"/>
                <a:gd name="T48" fmla="*/ 0 w 1618"/>
                <a:gd name="T49" fmla="*/ 1 h 1623"/>
                <a:gd name="T50" fmla="*/ 0 w 1618"/>
                <a:gd name="T51" fmla="*/ 1 h 1623"/>
                <a:gd name="T52" fmla="*/ 0 w 1618"/>
                <a:gd name="T53" fmla="*/ 1 h 1623"/>
                <a:gd name="T54" fmla="*/ 0 w 1618"/>
                <a:gd name="T55" fmla="*/ 0 h 1623"/>
                <a:gd name="T56" fmla="*/ 0 w 1618"/>
                <a:gd name="T57" fmla="*/ 0 h 1623"/>
                <a:gd name="T58" fmla="*/ 0 w 1618"/>
                <a:gd name="T59" fmla="*/ 0 h 1623"/>
                <a:gd name="T60" fmla="*/ 0 w 1618"/>
                <a:gd name="T61" fmla="*/ 0 h 1623"/>
                <a:gd name="T62" fmla="*/ 1 w 1618"/>
                <a:gd name="T63" fmla="*/ 0 h 16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8"/>
                <a:gd name="T97" fmla="*/ 0 h 1623"/>
                <a:gd name="T98" fmla="*/ 1618 w 1618"/>
                <a:gd name="T99" fmla="*/ 1623 h 16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8" h="1623">
                  <a:moveTo>
                    <a:pt x="810" y="0"/>
                  </a:moveTo>
                  <a:lnTo>
                    <a:pt x="893" y="4"/>
                  </a:lnTo>
                  <a:lnTo>
                    <a:pt x="973" y="16"/>
                  </a:lnTo>
                  <a:lnTo>
                    <a:pt x="1051" y="36"/>
                  </a:lnTo>
                  <a:lnTo>
                    <a:pt x="1125" y="64"/>
                  </a:lnTo>
                  <a:lnTo>
                    <a:pt x="1195" y="98"/>
                  </a:lnTo>
                  <a:lnTo>
                    <a:pt x="1263" y="139"/>
                  </a:lnTo>
                  <a:lnTo>
                    <a:pt x="1324" y="185"/>
                  </a:lnTo>
                  <a:lnTo>
                    <a:pt x="1382" y="238"/>
                  </a:lnTo>
                  <a:lnTo>
                    <a:pt x="1434" y="296"/>
                  </a:lnTo>
                  <a:lnTo>
                    <a:pt x="1481" y="358"/>
                  </a:lnTo>
                  <a:lnTo>
                    <a:pt x="1521" y="425"/>
                  </a:lnTo>
                  <a:lnTo>
                    <a:pt x="1554" y="496"/>
                  </a:lnTo>
                  <a:lnTo>
                    <a:pt x="1582" y="570"/>
                  </a:lnTo>
                  <a:lnTo>
                    <a:pt x="1602" y="648"/>
                  </a:lnTo>
                  <a:lnTo>
                    <a:pt x="1615" y="728"/>
                  </a:lnTo>
                  <a:lnTo>
                    <a:pt x="1618" y="811"/>
                  </a:lnTo>
                  <a:lnTo>
                    <a:pt x="1615" y="893"/>
                  </a:lnTo>
                  <a:lnTo>
                    <a:pt x="1602" y="974"/>
                  </a:lnTo>
                  <a:lnTo>
                    <a:pt x="1582" y="1051"/>
                  </a:lnTo>
                  <a:lnTo>
                    <a:pt x="1554" y="1126"/>
                  </a:lnTo>
                  <a:lnTo>
                    <a:pt x="1521" y="1197"/>
                  </a:lnTo>
                  <a:lnTo>
                    <a:pt x="1481" y="1264"/>
                  </a:lnTo>
                  <a:lnTo>
                    <a:pt x="1434" y="1327"/>
                  </a:lnTo>
                  <a:lnTo>
                    <a:pt x="1382" y="1385"/>
                  </a:lnTo>
                  <a:lnTo>
                    <a:pt x="1324" y="1437"/>
                  </a:lnTo>
                  <a:lnTo>
                    <a:pt x="1263" y="1484"/>
                  </a:lnTo>
                  <a:lnTo>
                    <a:pt x="1195" y="1525"/>
                  </a:lnTo>
                  <a:lnTo>
                    <a:pt x="1125" y="1559"/>
                  </a:lnTo>
                  <a:lnTo>
                    <a:pt x="1051" y="1586"/>
                  </a:lnTo>
                  <a:lnTo>
                    <a:pt x="973" y="1606"/>
                  </a:lnTo>
                  <a:lnTo>
                    <a:pt x="893" y="1619"/>
                  </a:lnTo>
                  <a:lnTo>
                    <a:pt x="810" y="1623"/>
                  </a:lnTo>
                  <a:lnTo>
                    <a:pt x="728" y="1619"/>
                  </a:lnTo>
                  <a:lnTo>
                    <a:pt x="648" y="1606"/>
                  </a:lnTo>
                  <a:lnTo>
                    <a:pt x="570" y="1586"/>
                  </a:lnTo>
                  <a:lnTo>
                    <a:pt x="495" y="1559"/>
                  </a:lnTo>
                  <a:lnTo>
                    <a:pt x="425" y="1525"/>
                  </a:lnTo>
                  <a:lnTo>
                    <a:pt x="357" y="1484"/>
                  </a:lnTo>
                  <a:lnTo>
                    <a:pt x="296" y="1437"/>
                  </a:lnTo>
                  <a:lnTo>
                    <a:pt x="238" y="1385"/>
                  </a:lnTo>
                  <a:lnTo>
                    <a:pt x="185" y="1327"/>
                  </a:lnTo>
                  <a:lnTo>
                    <a:pt x="139" y="1264"/>
                  </a:lnTo>
                  <a:lnTo>
                    <a:pt x="98" y="1197"/>
                  </a:lnTo>
                  <a:lnTo>
                    <a:pt x="64" y="1126"/>
                  </a:lnTo>
                  <a:lnTo>
                    <a:pt x="36" y="1051"/>
                  </a:lnTo>
                  <a:lnTo>
                    <a:pt x="16" y="974"/>
                  </a:lnTo>
                  <a:lnTo>
                    <a:pt x="4" y="893"/>
                  </a:lnTo>
                  <a:lnTo>
                    <a:pt x="0" y="811"/>
                  </a:lnTo>
                  <a:lnTo>
                    <a:pt x="4" y="728"/>
                  </a:lnTo>
                  <a:lnTo>
                    <a:pt x="16" y="648"/>
                  </a:lnTo>
                  <a:lnTo>
                    <a:pt x="36" y="570"/>
                  </a:lnTo>
                  <a:lnTo>
                    <a:pt x="64" y="496"/>
                  </a:lnTo>
                  <a:lnTo>
                    <a:pt x="98" y="425"/>
                  </a:lnTo>
                  <a:lnTo>
                    <a:pt x="139" y="358"/>
                  </a:lnTo>
                  <a:lnTo>
                    <a:pt x="185" y="296"/>
                  </a:lnTo>
                  <a:lnTo>
                    <a:pt x="238" y="238"/>
                  </a:lnTo>
                  <a:lnTo>
                    <a:pt x="296" y="185"/>
                  </a:lnTo>
                  <a:lnTo>
                    <a:pt x="357" y="139"/>
                  </a:lnTo>
                  <a:lnTo>
                    <a:pt x="425" y="98"/>
                  </a:lnTo>
                  <a:lnTo>
                    <a:pt x="495" y="64"/>
                  </a:lnTo>
                  <a:lnTo>
                    <a:pt x="570" y="36"/>
                  </a:lnTo>
                  <a:lnTo>
                    <a:pt x="648" y="16"/>
                  </a:lnTo>
                  <a:lnTo>
                    <a:pt x="728" y="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B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38" name="Freeform 17"/>
            <p:cNvSpPr>
              <a:spLocks/>
            </p:cNvSpPr>
            <p:nvPr/>
          </p:nvSpPr>
          <p:spPr bwMode="auto">
            <a:xfrm>
              <a:off x="370" y="2462"/>
              <a:ext cx="396" cy="397"/>
            </a:xfrm>
            <a:custGeom>
              <a:avLst/>
              <a:gdLst>
                <a:gd name="T0" fmla="*/ 1 w 1583"/>
                <a:gd name="T1" fmla="*/ 0 h 1589"/>
                <a:gd name="T2" fmla="*/ 1 w 1583"/>
                <a:gd name="T3" fmla="*/ 0 h 1589"/>
                <a:gd name="T4" fmla="*/ 1 w 1583"/>
                <a:gd name="T5" fmla="*/ 0 h 1589"/>
                <a:gd name="T6" fmla="*/ 1 w 1583"/>
                <a:gd name="T7" fmla="*/ 0 h 1589"/>
                <a:gd name="T8" fmla="*/ 2 w 1583"/>
                <a:gd name="T9" fmla="*/ 0 h 1589"/>
                <a:gd name="T10" fmla="*/ 2 w 1583"/>
                <a:gd name="T11" fmla="*/ 0 h 1589"/>
                <a:gd name="T12" fmla="*/ 2 w 1583"/>
                <a:gd name="T13" fmla="*/ 0 h 1589"/>
                <a:gd name="T14" fmla="*/ 2 w 1583"/>
                <a:gd name="T15" fmla="*/ 1 h 1589"/>
                <a:gd name="T16" fmla="*/ 2 w 1583"/>
                <a:gd name="T17" fmla="*/ 1 h 1589"/>
                <a:gd name="T18" fmla="*/ 2 w 1583"/>
                <a:gd name="T19" fmla="*/ 1 h 1589"/>
                <a:gd name="T20" fmla="*/ 2 w 1583"/>
                <a:gd name="T21" fmla="*/ 1 h 1589"/>
                <a:gd name="T22" fmla="*/ 2 w 1583"/>
                <a:gd name="T23" fmla="*/ 1 h 1589"/>
                <a:gd name="T24" fmla="*/ 1 w 1583"/>
                <a:gd name="T25" fmla="*/ 1 h 1589"/>
                <a:gd name="T26" fmla="*/ 1 w 1583"/>
                <a:gd name="T27" fmla="*/ 1 h 1589"/>
                <a:gd name="T28" fmla="*/ 1 w 1583"/>
                <a:gd name="T29" fmla="*/ 1 h 1589"/>
                <a:gd name="T30" fmla="*/ 1 w 1583"/>
                <a:gd name="T31" fmla="*/ 1 h 1589"/>
                <a:gd name="T32" fmla="*/ 1 w 1583"/>
                <a:gd name="T33" fmla="*/ 1 h 1589"/>
                <a:gd name="T34" fmla="*/ 1 w 1583"/>
                <a:gd name="T35" fmla="*/ 1 h 1589"/>
                <a:gd name="T36" fmla="*/ 1 w 1583"/>
                <a:gd name="T37" fmla="*/ 1 h 1589"/>
                <a:gd name="T38" fmla="*/ 0 w 1583"/>
                <a:gd name="T39" fmla="*/ 1 h 1589"/>
                <a:gd name="T40" fmla="*/ 0 w 1583"/>
                <a:gd name="T41" fmla="*/ 1 h 1589"/>
                <a:gd name="T42" fmla="*/ 0 w 1583"/>
                <a:gd name="T43" fmla="*/ 1 h 1589"/>
                <a:gd name="T44" fmla="*/ 0 w 1583"/>
                <a:gd name="T45" fmla="*/ 1 h 1589"/>
                <a:gd name="T46" fmla="*/ 0 w 1583"/>
                <a:gd name="T47" fmla="*/ 1 h 1589"/>
                <a:gd name="T48" fmla="*/ 0 w 1583"/>
                <a:gd name="T49" fmla="*/ 1 h 1589"/>
                <a:gd name="T50" fmla="*/ 0 w 1583"/>
                <a:gd name="T51" fmla="*/ 0 h 1589"/>
                <a:gd name="T52" fmla="*/ 0 w 1583"/>
                <a:gd name="T53" fmla="*/ 0 h 1589"/>
                <a:gd name="T54" fmla="*/ 0 w 1583"/>
                <a:gd name="T55" fmla="*/ 0 h 1589"/>
                <a:gd name="T56" fmla="*/ 0 w 1583"/>
                <a:gd name="T57" fmla="*/ 0 h 1589"/>
                <a:gd name="T58" fmla="*/ 1 w 1583"/>
                <a:gd name="T59" fmla="*/ 0 h 1589"/>
                <a:gd name="T60" fmla="*/ 1 w 1583"/>
                <a:gd name="T61" fmla="*/ 0 h 1589"/>
                <a:gd name="T62" fmla="*/ 1 w 1583"/>
                <a:gd name="T63" fmla="*/ 0 h 1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83"/>
                <a:gd name="T97" fmla="*/ 0 h 1589"/>
                <a:gd name="T98" fmla="*/ 1583 w 1583"/>
                <a:gd name="T99" fmla="*/ 1589 h 1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83" h="1589">
                  <a:moveTo>
                    <a:pt x="793" y="0"/>
                  </a:moveTo>
                  <a:lnTo>
                    <a:pt x="874" y="4"/>
                  </a:lnTo>
                  <a:lnTo>
                    <a:pt x="952" y="16"/>
                  </a:lnTo>
                  <a:lnTo>
                    <a:pt x="1028" y="36"/>
                  </a:lnTo>
                  <a:lnTo>
                    <a:pt x="1101" y="63"/>
                  </a:lnTo>
                  <a:lnTo>
                    <a:pt x="1170" y="97"/>
                  </a:lnTo>
                  <a:lnTo>
                    <a:pt x="1235" y="137"/>
                  </a:lnTo>
                  <a:lnTo>
                    <a:pt x="1296" y="182"/>
                  </a:lnTo>
                  <a:lnTo>
                    <a:pt x="1351" y="233"/>
                  </a:lnTo>
                  <a:lnTo>
                    <a:pt x="1403" y="290"/>
                  </a:lnTo>
                  <a:lnTo>
                    <a:pt x="1448" y="351"/>
                  </a:lnTo>
                  <a:lnTo>
                    <a:pt x="1488" y="416"/>
                  </a:lnTo>
                  <a:lnTo>
                    <a:pt x="1520" y="486"/>
                  </a:lnTo>
                  <a:lnTo>
                    <a:pt x="1548" y="559"/>
                  </a:lnTo>
                  <a:lnTo>
                    <a:pt x="1567" y="635"/>
                  </a:lnTo>
                  <a:lnTo>
                    <a:pt x="1579" y="713"/>
                  </a:lnTo>
                  <a:lnTo>
                    <a:pt x="1583" y="795"/>
                  </a:lnTo>
                  <a:lnTo>
                    <a:pt x="1579" y="876"/>
                  </a:lnTo>
                  <a:lnTo>
                    <a:pt x="1567" y="954"/>
                  </a:lnTo>
                  <a:lnTo>
                    <a:pt x="1548" y="1030"/>
                  </a:lnTo>
                  <a:lnTo>
                    <a:pt x="1520" y="1103"/>
                  </a:lnTo>
                  <a:lnTo>
                    <a:pt x="1488" y="1173"/>
                  </a:lnTo>
                  <a:lnTo>
                    <a:pt x="1448" y="1238"/>
                  </a:lnTo>
                  <a:lnTo>
                    <a:pt x="1403" y="1300"/>
                  </a:lnTo>
                  <a:lnTo>
                    <a:pt x="1351" y="1356"/>
                  </a:lnTo>
                  <a:lnTo>
                    <a:pt x="1296" y="1407"/>
                  </a:lnTo>
                  <a:lnTo>
                    <a:pt x="1235" y="1453"/>
                  </a:lnTo>
                  <a:lnTo>
                    <a:pt x="1170" y="1493"/>
                  </a:lnTo>
                  <a:lnTo>
                    <a:pt x="1101" y="1526"/>
                  </a:lnTo>
                  <a:lnTo>
                    <a:pt x="1028" y="1553"/>
                  </a:lnTo>
                  <a:lnTo>
                    <a:pt x="952" y="1573"/>
                  </a:lnTo>
                  <a:lnTo>
                    <a:pt x="874" y="1585"/>
                  </a:lnTo>
                  <a:lnTo>
                    <a:pt x="793" y="1589"/>
                  </a:lnTo>
                  <a:lnTo>
                    <a:pt x="713" y="1585"/>
                  </a:lnTo>
                  <a:lnTo>
                    <a:pt x="634" y="1573"/>
                  </a:lnTo>
                  <a:lnTo>
                    <a:pt x="557" y="1553"/>
                  </a:lnTo>
                  <a:lnTo>
                    <a:pt x="485" y="1526"/>
                  </a:lnTo>
                  <a:lnTo>
                    <a:pt x="416" y="1493"/>
                  </a:lnTo>
                  <a:lnTo>
                    <a:pt x="351" y="1453"/>
                  </a:lnTo>
                  <a:lnTo>
                    <a:pt x="289" y="1407"/>
                  </a:lnTo>
                  <a:lnTo>
                    <a:pt x="233" y="1356"/>
                  </a:lnTo>
                  <a:lnTo>
                    <a:pt x="181" y="1300"/>
                  </a:lnTo>
                  <a:lnTo>
                    <a:pt x="136" y="1238"/>
                  </a:lnTo>
                  <a:lnTo>
                    <a:pt x="96" y="1173"/>
                  </a:lnTo>
                  <a:lnTo>
                    <a:pt x="62" y="1103"/>
                  </a:lnTo>
                  <a:lnTo>
                    <a:pt x="36" y="1030"/>
                  </a:lnTo>
                  <a:lnTo>
                    <a:pt x="16" y="954"/>
                  </a:lnTo>
                  <a:lnTo>
                    <a:pt x="4" y="876"/>
                  </a:lnTo>
                  <a:lnTo>
                    <a:pt x="0" y="795"/>
                  </a:lnTo>
                  <a:lnTo>
                    <a:pt x="4" y="713"/>
                  </a:lnTo>
                  <a:lnTo>
                    <a:pt x="16" y="635"/>
                  </a:lnTo>
                  <a:lnTo>
                    <a:pt x="36" y="559"/>
                  </a:lnTo>
                  <a:lnTo>
                    <a:pt x="62" y="486"/>
                  </a:lnTo>
                  <a:lnTo>
                    <a:pt x="96" y="416"/>
                  </a:lnTo>
                  <a:lnTo>
                    <a:pt x="136" y="351"/>
                  </a:lnTo>
                  <a:lnTo>
                    <a:pt x="181" y="290"/>
                  </a:lnTo>
                  <a:lnTo>
                    <a:pt x="233" y="233"/>
                  </a:lnTo>
                  <a:lnTo>
                    <a:pt x="289" y="182"/>
                  </a:lnTo>
                  <a:lnTo>
                    <a:pt x="351" y="137"/>
                  </a:lnTo>
                  <a:lnTo>
                    <a:pt x="416" y="97"/>
                  </a:lnTo>
                  <a:lnTo>
                    <a:pt x="485" y="63"/>
                  </a:lnTo>
                  <a:lnTo>
                    <a:pt x="557" y="36"/>
                  </a:lnTo>
                  <a:lnTo>
                    <a:pt x="634" y="16"/>
                  </a:lnTo>
                  <a:lnTo>
                    <a:pt x="713" y="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39" name="Freeform 18"/>
            <p:cNvSpPr>
              <a:spLocks/>
            </p:cNvSpPr>
            <p:nvPr/>
          </p:nvSpPr>
          <p:spPr bwMode="auto">
            <a:xfrm>
              <a:off x="516" y="2440"/>
              <a:ext cx="28" cy="205"/>
            </a:xfrm>
            <a:custGeom>
              <a:avLst/>
              <a:gdLst>
                <a:gd name="T0" fmla="*/ 0 w 113"/>
                <a:gd name="T1" fmla="*/ 0 h 821"/>
                <a:gd name="T2" fmla="*/ 0 w 113"/>
                <a:gd name="T3" fmla="*/ 0 h 821"/>
                <a:gd name="T4" fmla="*/ 0 w 113"/>
                <a:gd name="T5" fmla="*/ 0 h 821"/>
                <a:gd name="T6" fmla="*/ 0 w 113"/>
                <a:gd name="T7" fmla="*/ 0 h 821"/>
                <a:gd name="T8" fmla="*/ 0 w 113"/>
                <a:gd name="T9" fmla="*/ 0 h 821"/>
                <a:gd name="T10" fmla="*/ 0 w 113"/>
                <a:gd name="T11" fmla="*/ 0 h 821"/>
                <a:gd name="T12" fmla="*/ 0 w 113"/>
                <a:gd name="T13" fmla="*/ 0 h 821"/>
                <a:gd name="T14" fmla="*/ 0 w 113"/>
                <a:gd name="T15" fmla="*/ 0 h 821"/>
                <a:gd name="T16" fmla="*/ 0 w 113"/>
                <a:gd name="T17" fmla="*/ 1 h 821"/>
                <a:gd name="T18" fmla="*/ 0 w 113"/>
                <a:gd name="T19" fmla="*/ 1 h 821"/>
                <a:gd name="T20" fmla="*/ 0 w 113"/>
                <a:gd name="T21" fmla="*/ 1 h 821"/>
                <a:gd name="T22" fmla="*/ 0 w 113"/>
                <a:gd name="T23" fmla="*/ 1 h 821"/>
                <a:gd name="T24" fmla="*/ 0 w 113"/>
                <a:gd name="T25" fmla="*/ 0 h 821"/>
                <a:gd name="T26" fmla="*/ 0 w 113"/>
                <a:gd name="T27" fmla="*/ 0 h 821"/>
                <a:gd name="T28" fmla="*/ 0 w 113"/>
                <a:gd name="T29" fmla="*/ 0 h 821"/>
                <a:gd name="T30" fmla="*/ 0 w 113"/>
                <a:gd name="T31" fmla="*/ 0 h 821"/>
                <a:gd name="T32" fmla="*/ 0 w 113"/>
                <a:gd name="T33" fmla="*/ 0 h 821"/>
                <a:gd name="T34" fmla="*/ 0 w 113"/>
                <a:gd name="T35" fmla="*/ 0 h 821"/>
                <a:gd name="T36" fmla="*/ 0 w 113"/>
                <a:gd name="T37" fmla="*/ 0 h 821"/>
                <a:gd name="T38" fmla="*/ 0 w 113"/>
                <a:gd name="T39" fmla="*/ 0 h 821"/>
                <a:gd name="T40" fmla="*/ 0 w 113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821"/>
                <a:gd name="T65" fmla="*/ 113 w 113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821">
                  <a:moveTo>
                    <a:pt x="94" y="0"/>
                  </a:moveTo>
                  <a:lnTo>
                    <a:pt x="69" y="78"/>
                  </a:lnTo>
                  <a:lnTo>
                    <a:pt x="52" y="157"/>
                  </a:lnTo>
                  <a:lnTo>
                    <a:pt x="43" y="240"/>
                  </a:lnTo>
                  <a:lnTo>
                    <a:pt x="39" y="326"/>
                  </a:lnTo>
                  <a:lnTo>
                    <a:pt x="43" y="419"/>
                  </a:lnTo>
                  <a:lnTo>
                    <a:pt x="52" y="519"/>
                  </a:lnTo>
                  <a:lnTo>
                    <a:pt x="66" y="629"/>
                  </a:lnTo>
                  <a:lnTo>
                    <a:pt x="84" y="751"/>
                  </a:lnTo>
                  <a:lnTo>
                    <a:pt x="113" y="821"/>
                  </a:lnTo>
                  <a:lnTo>
                    <a:pt x="67" y="821"/>
                  </a:lnTo>
                  <a:lnTo>
                    <a:pt x="36" y="751"/>
                  </a:lnTo>
                  <a:lnTo>
                    <a:pt x="23" y="663"/>
                  </a:lnTo>
                  <a:lnTo>
                    <a:pt x="13" y="577"/>
                  </a:lnTo>
                  <a:lnTo>
                    <a:pt x="6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6" y="226"/>
                  </a:lnTo>
                  <a:lnTo>
                    <a:pt x="17" y="134"/>
                  </a:lnTo>
                  <a:lnTo>
                    <a:pt x="36" y="3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40" name="Freeform 19"/>
            <p:cNvSpPr>
              <a:spLocks/>
            </p:cNvSpPr>
            <p:nvPr/>
          </p:nvSpPr>
          <p:spPr bwMode="auto">
            <a:xfrm>
              <a:off x="416" y="2486"/>
              <a:ext cx="316" cy="161"/>
            </a:xfrm>
            <a:custGeom>
              <a:avLst/>
              <a:gdLst>
                <a:gd name="T0" fmla="*/ 0 w 1264"/>
                <a:gd name="T1" fmla="*/ 0 h 644"/>
                <a:gd name="T2" fmla="*/ 0 w 1264"/>
                <a:gd name="T3" fmla="*/ 0 h 644"/>
                <a:gd name="T4" fmla="*/ 0 w 1264"/>
                <a:gd name="T5" fmla="*/ 1 h 644"/>
                <a:gd name="T6" fmla="*/ 0 w 1264"/>
                <a:gd name="T7" fmla="*/ 1 h 644"/>
                <a:gd name="T8" fmla="*/ 0 w 1264"/>
                <a:gd name="T9" fmla="*/ 1 h 644"/>
                <a:gd name="T10" fmla="*/ 0 w 1264"/>
                <a:gd name="T11" fmla="*/ 1 h 644"/>
                <a:gd name="T12" fmla="*/ 0 w 1264"/>
                <a:gd name="T13" fmla="*/ 1 h 644"/>
                <a:gd name="T14" fmla="*/ 1 w 1264"/>
                <a:gd name="T15" fmla="*/ 1 h 644"/>
                <a:gd name="T16" fmla="*/ 1 w 1264"/>
                <a:gd name="T17" fmla="*/ 1 h 644"/>
                <a:gd name="T18" fmla="*/ 1 w 1264"/>
                <a:gd name="T19" fmla="*/ 1 h 644"/>
                <a:gd name="T20" fmla="*/ 1 w 1264"/>
                <a:gd name="T21" fmla="*/ 1 h 644"/>
                <a:gd name="T22" fmla="*/ 1 w 1264"/>
                <a:gd name="T23" fmla="*/ 1 h 644"/>
                <a:gd name="T24" fmla="*/ 1 w 1264"/>
                <a:gd name="T25" fmla="*/ 1 h 644"/>
                <a:gd name="T26" fmla="*/ 1 w 1264"/>
                <a:gd name="T27" fmla="*/ 1 h 644"/>
                <a:gd name="T28" fmla="*/ 1 w 1264"/>
                <a:gd name="T29" fmla="*/ 1 h 644"/>
                <a:gd name="T30" fmla="*/ 1 w 1264"/>
                <a:gd name="T31" fmla="*/ 1 h 644"/>
                <a:gd name="T32" fmla="*/ 1 w 1264"/>
                <a:gd name="T33" fmla="*/ 1 h 644"/>
                <a:gd name="T34" fmla="*/ 1 w 1264"/>
                <a:gd name="T35" fmla="*/ 1 h 644"/>
                <a:gd name="T36" fmla="*/ 1 w 1264"/>
                <a:gd name="T37" fmla="*/ 1 h 644"/>
                <a:gd name="T38" fmla="*/ 1 w 1264"/>
                <a:gd name="T39" fmla="*/ 1 h 644"/>
                <a:gd name="T40" fmla="*/ 1 w 1264"/>
                <a:gd name="T41" fmla="*/ 1 h 644"/>
                <a:gd name="T42" fmla="*/ 1 w 1264"/>
                <a:gd name="T43" fmla="*/ 1 h 644"/>
                <a:gd name="T44" fmla="*/ 1 w 1264"/>
                <a:gd name="T45" fmla="*/ 0 h 644"/>
                <a:gd name="T46" fmla="*/ 1 w 1264"/>
                <a:gd name="T47" fmla="*/ 0 h 644"/>
                <a:gd name="T48" fmla="*/ 1 w 1264"/>
                <a:gd name="T49" fmla="*/ 0 h 644"/>
                <a:gd name="T50" fmla="*/ 1 w 1264"/>
                <a:gd name="T51" fmla="*/ 0 h 644"/>
                <a:gd name="T52" fmla="*/ 1 w 1264"/>
                <a:gd name="T53" fmla="*/ 0 h 644"/>
                <a:gd name="T54" fmla="*/ 1 w 1264"/>
                <a:gd name="T55" fmla="*/ 1 h 644"/>
                <a:gd name="T56" fmla="*/ 1 w 1264"/>
                <a:gd name="T57" fmla="*/ 1 h 644"/>
                <a:gd name="T58" fmla="*/ 1 w 1264"/>
                <a:gd name="T59" fmla="*/ 1 h 644"/>
                <a:gd name="T60" fmla="*/ 1 w 1264"/>
                <a:gd name="T61" fmla="*/ 1 h 644"/>
                <a:gd name="T62" fmla="*/ 1 w 1264"/>
                <a:gd name="T63" fmla="*/ 1 h 644"/>
                <a:gd name="T64" fmla="*/ 1 w 1264"/>
                <a:gd name="T65" fmla="*/ 1 h 644"/>
                <a:gd name="T66" fmla="*/ 1 w 1264"/>
                <a:gd name="T67" fmla="*/ 1 h 644"/>
                <a:gd name="T68" fmla="*/ 1 w 1264"/>
                <a:gd name="T69" fmla="*/ 1 h 644"/>
                <a:gd name="T70" fmla="*/ 1 w 1264"/>
                <a:gd name="T71" fmla="*/ 1 h 644"/>
                <a:gd name="T72" fmla="*/ 1 w 1264"/>
                <a:gd name="T73" fmla="*/ 1 h 644"/>
                <a:gd name="T74" fmla="*/ 1 w 1264"/>
                <a:gd name="T75" fmla="*/ 1 h 644"/>
                <a:gd name="T76" fmla="*/ 1 w 1264"/>
                <a:gd name="T77" fmla="*/ 1 h 644"/>
                <a:gd name="T78" fmla="*/ 1 w 1264"/>
                <a:gd name="T79" fmla="*/ 1 h 644"/>
                <a:gd name="T80" fmla="*/ 1 w 1264"/>
                <a:gd name="T81" fmla="*/ 1 h 644"/>
                <a:gd name="T82" fmla="*/ 1 w 1264"/>
                <a:gd name="T83" fmla="*/ 1 h 644"/>
                <a:gd name="T84" fmla="*/ 0 w 1264"/>
                <a:gd name="T85" fmla="*/ 1 h 644"/>
                <a:gd name="T86" fmla="*/ 0 w 1264"/>
                <a:gd name="T87" fmla="*/ 1 h 644"/>
                <a:gd name="T88" fmla="*/ 0 w 1264"/>
                <a:gd name="T89" fmla="*/ 1 h 644"/>
                <a:gd name="T90" fmla="*/ 0 w 1264"/>
                <a:gd name="T91" fmla="*/ 1 h 644"/>
                <a:gd name="T92" fmla="*/ 0 w 1264"/>
                <a:gd name="T93" fmla="*/ 1 h 644"/>
                <a:gd name="T94" fmla="*/ 0 w 1264"/>
                <a:gd name="T95" fmla="*/ 1 h 644"/>
                <a:gd name="T96" fmla="*/ 0 w 1264"/>
                <a:gd name="T97" fmla="*/ 0 h 6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4"/>
                <a:gd name="T148" fmla="*/ 0 h 644"/>
                <a:gd name="T149" fmla="*/ 1264 w 1264"/>
                <a:gd name="T150" fmla="*/ 644 h 6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4" h="644">
                  <a:moveTo>
                    <a:pt x="10" y="145"/>
                  </a:moveTo>
                  <a:lnTo>
                    <a:pt x="10" y="222"/>
                  </a:lnTo>
                  <a:lnTo>
                    <a:pt x="14" y="284"/>
                  </a:lnTo>
                  <a:lnTo>
                    <a:pt x="20" y="337"/>
                  </a:lnTo>
                  <a:lnTo>
                    <a:pt x="34" y="382"/>
                  </a:lnTo>
                  <a:lnTo>
                    <a:pt x="56" y="423"/>
                  </a:lnTo>
                  <a:lnTo>
                    <a:pt x="89" y="466"/>
                  </a:lnTo>
                  <a:lnTo>
                    <a:pt x="134" y="511"/>
                  </a:lnTo>
                  <a:lnTo>
                    <a:pt x="193" y="565"/>
                  </a:lnTo>
                  <a:lnTo>
                    <a:pt x="219" y="569"/>
                  </a:lnTo>
                  <a:lnTo>
                    <a:pt x="247" y="573"/>
                  </a:lnTo>
                  <a:lnTo>
                    <a:pt x="273" y="576"/>
                  </a:lnTo>
                  <a:lnTo>
                    <a:pt x="301" y="580"/>
                  </a:lnTo>
                  <a:lnTo>
                    <a:pt x="328" y="584"/>
                  </a:lnTo>
                  <a:lnTo>
                    <a:pt x="356" y="586"/>
                  </a:lnTo>
                  <a:lnTo>
                    <a:pt x="383" y="589"/>
                  </a:lnTo>
                  <a:lnTo>
                    <a:pt x="411" y="591"/>
                  </a:lnTo>
                  <a:lnTo>
                    <a:pt x="440" y="594"/>
                  </a:lnTo>
                  <a:lnTo>
                    <a:pt x="467" y="595"/>
                  </a:lnTo>
                  <a:lnTo>
                    <a:pt x="496" y="596"/>
                  </a:lnTo>
                  <a:lnTo>
                    <a:pt x="525" y="598"/>
                  </a:lnTo>
                  <a:lnTo>
                    <a:pt x="554" y="599"/>
                  </a:lnTo>
                  <a:lnTo>
                    <a:pt x="582" y="599"/>
                  </a:lnTo>
                  <a:lnTo>
                    <a:pt x="612" y="599"/>
                  </a:lnTo>
                  <a:lnTo>
                    <a:pt x="642" y="599"/>
                  </a:lnTo>
                  <a:lnTo>
                    <a:pt x="671" y="598"/>
                  </a:lnTo>
                  <a:lnTo>
                    <a:pt x="701" y="596"/>
                  </a:lnTo>
                  <a:lnTo>
                    <a:pt x="733" y="595"/>
                  </a:lnTo>
                  <a:lnTo>
                    <a:pt x="763" y="593"/>
                  </a:lnTo>
                  <a:lnTo>
                    <a:pt x="794" y="590"/>
                  </a:lnTo>
                  <a:lnTo>
                    <a:pt x="824" y="588"/>
                  </a:lnTo>
                  <a:lnTo>
                    <a:pt x="855" y="584"/>
                  </a:lnTo>
                  <a:lnTo>
                    <a:pt x="888" y="580"/>
                  </a:lnTo>
                  <a:lnTo>
                    <a:pt x="919" y="575"/>
                  </a:lnTo>
                  <a:lnTo>
                    <a:pt x="952" y="570"/>
                  </a:lnTo>
                  <a:lnTo>
                    <a:pt x="984" y="565"/>
                  </a:lnTo>
                  <a:lnTo>
                    <a:pt x="1017" y="559"/>
                  </a:lnTo>
                  <a:lnTo>
                    <a:pt x="1050" y="551"/>
                  </a:lnTo>
                  <a:lnTo>
                    <a:pt x="1083" y="544"/>
                  </a:lnTo>
                  <a:lnTo>
                    <a:pt x="1117" y="536"/>
                  </a:lnTo>
                  <a:lnTo>
                    <a:pt x="1151" y="527"/>
                  </a:lnTo>
                  <a:lnTo>
                    <a:pt x="1155" y="519"/>
                  </a:lnTo>
                  <a:lnTo>
                    <a:pt x="1164" y="495"/>
                  </a:lnTo>
                  <a:lnTo>
                    <a:pt x="1177" y="456"/>
                  </a:lnTo>
                  <a:lnTo>
                    <a:pt x="1191" y="400"/>
                  </a:lnTo>
                  <a:lnTo>
                    <a:pt x="1205" y="327"/>
                  </a:lnTo>
                  <a:lnTo>
                    <a:pt x="1215" y="237"/>
                  </a:lnTo>
                  <a:lnTo>
                    <a:pt x="1220" y="128"/>
                  </a:lnTo>
                  <a:lnTo>
                    <a:pt x="1219" y="0"/>
                  </a:lnTo>
                  <a:lnTo>
                    <a:pt x="1264" y="78"/>
                  </a:lnTo>
                  <a:lnTo>
                    <a:pt x="1262" y="145"/>
                  </a:lnTo>
                  <a:lnTo>
                    <a:pt x="1257" y="209"/>
                  </a:lnTo>
                  <a:lnTo>
                    <a:pt x="1251" y="271"/>
                  </a:lnTo>
                  <a:lnTo>
                    <a:pt x="1241" y="331"/>
                  </a:lnTo>
                  <a:lnTo>
                    <a:pt x="1230" y="390"/>
                  </a:lnTo>
                  <a:lnTo>
                    <a:pt x="1215" y="450"/>
                  </a:lnTo>
                  <a:lnTo>
                    <a:pt x="1199" y="511"/>
                  </a:lnTo>
                  <a:lnTo>
                    <a:pt x="1180" y="576"/>
                  </a:lnTo>
                  <a:lnTo>
                    <a:pt x="1147" y="581"/>
                  </a:lnTo>
                  <a:lnTo>
                    <a:pt x="1116" y="586"/>
                  </a:lnTo>
                  <a:lnTo>
                    <a:pt x="1086" y="591"/>
                  </a:lnTo>
                  <a:lnTo>
                    <a:pt x="1057" y="596"/>
                  </a:lnTo>
                  <a:lnTo>
                    <a:pt x="1028" y="601"/>
                  </a:lnTo>
                  <a:lnTo>
                    <a:pt x="1001" y="606"/>
                  </a:lnTo>
                  <a:lnTo>
                    <a:pt x="973" y="610"/>
                  </a:lnTo>
                  <a:lnTo>
                    <a:pt x="947" y="615"/>
                  </a:lnTo>
                  <a:lnTo>
                    <a:pt x="921" y="619"/>
                  </a:lnTo>
                  <a:lnTo>
                    <a:pt x="894" y="623"/>
                  </a:lnTo>
                  <a:lnTo>
                    <a:pt x="868" y="626"/>
                  </a:lnTo>
                  <a:lnTo>
                    <a:pt x="842" y="629"/>
                  </a:lnTo>
                  <a:lnTo>
                    <a:pt x="815" y="633"/>
                  </a:lnTo>
                  <a:lnTo>
                    <a:pt x="789" y="635"/>
                  </a:lnTo>
                  <a:lnTo>
                    <a:pt x="763" y="638"/>
                  </a:lnTo>
                  <a:lnTo>
                    <a:pt x="735" y="639"/>
                  </a:lnTo>
                  <a:lnTo>
                    <a:pt x="708" y="641"/>
                  </a:lnTo>
                  <a:lnTo>
                    <a:pt x="679" y="643"/>
                  </a:lnTo>
                  <a:lnTo>
                    <a:pt x="650" y="643"/>
                  </a:lnTo>
                  <a:lnTo>
                    <a:pt x="620" y="644"/>
                  </a:lnTo>
                  <a:lnTo>
                    <a:pt x="589" y="644"/>
                  </a:lnTo>
                  <a:lnTo>
                    <a:pt x="557" y="643"/>
                  </a:lnTo>
                  <a:lnTo>
                    <a:pt x="525" y="641"/>
                  </a:lnTo>
                  <a:lnTo>
                    <a:pt x="490" y="640"/>
                  </a:lnTo>
                  <a:lnTo>
                    <a:pt x="453" y="638"/>
                  </a:lnTo>
                  <a:lnTo>
                    <a:pt x="417" y="635"/>
                  </a:lnTo>
                  <a:lnTo>
                    <a:pt x="378" y="631"/>
                  </a:lnTo>
                  <a:lnTo>
                    <a:pt x="337" y="628"/>
                  </a:lnTo>
                  <a:lnTo>
                    <a:pt x="294" y="623"/>
                  </a:lnTo>
                  <a:lnTo>
                    <a:pt x="250" y="618"/>
                  </a:lnTo>
                  <a:lnTo>
                    <a:pt x="204" y="611"/>
                  </a:lnTo>
                  <a:lnTo>
                    <a:pt x="155" y="605"/>
                  </a:lnTo>
                  <a:lnTo>
                    <a:pt x="114" y="552"/>
                  </a:lnTo>
                  <a:lnTo>
                    <a:pt x="83" y="509"/>
                  </a:lnTo>
                  <a:lnTo>
                    <a:pt x="60" y="471"/>
                  </a:lnTo>
                  <a:lnTo>
                    <a:pt x="44" y="433"/>
                  </a:lnTo>
                  <a:lnTo>
                    <a:pt x="33" y="395"/>
                  </a:lnTo>
                  <a:lnTo>
                    <a:pt x="22" y="351"/>
                  </a:lnTo>
                  <a:lnTo>
                    <a:pt x="12" y="299"/>
                  </a:lnTo>
                  <a:lnTo>
                    <a:pt x="0" y="234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41" name="Freeform 20"/>
            <p:cNvSpPr>
              <a:spLocks/>
            </p:cNvSpPr>
            <p:nvPr/>
          </p:nvSpPr>
          <p:spPr bwMode="auto">
            <a:xfrm>
              <a:off x="622" y="2440"/>
              <a:ext cx="21" cy="203"/>
            </a:xfrm>
            <a:custGeom>
              <a:avLst/>
              <a:gdLst>
                <a:gd name="T0" fmla="*/ 0 w 84"/>
                <a:gd name="T1" fmla="*/ 0 h 811"/>
                <a:gd name="T2" fmla="*/ 0 w 84"/>
                <a:gd name="T3" fmla="*/ 0 h 811"/>
                <a:gd name="T4" fmla="*/ 0 w 84"/>
                <a:gd name="T5" fmla="*/ 0 h 811"/>
                <a:gd name="T6" fmla="*/ 0 w 84"/>
                <a:gd name="T7" fmla="*/ 0 h 811"/>
                <a:gd name="T8" fmla="*/ 0 w 84"/>
                <a:gd name="T9" fmla="*/ 1 h 811"/>
                <a:gd name="T10" fmla="*/ 0 w 84"/>
                <a:gd name="T11" fmla="*/ 1 h 811"/>
                <a:gd name="T12" fmla="*/ 0 w 84"/>
                <a:gd name="T13" fmla="*/ 1 h 811"/>
                <a:gd name="T14" fmla="*/ 0 w 84"/>
                <a:gd name="T15" fmla="*/ 1 h 811"/>
                <a:gd name="T16" fmla="*/ 0 w 84"/>
                <a:gd name="T17" fmla="*/ 1 h 811"/>
                <a:gd name="T18" fmla="*/ 0 w 84"/>
                <a:gd name="T19" fmla="*/ 1 h 811"/>
                <a:gd name="T20" fmla="*/ 0 w 84"/>
                <a:gd name="T21" fmla="*/ 1 h 811"/>
                <a:gd name="T22" fmla="*/ 0 w 84"/>
                <a:gd name="T23" fmla="*/ 1 h 811"/>
                <a:gd name="T24" fmla="*/ 0 w 84"/>
                <a:gd name="T25" fmla="*/ 1 h 811"/>
                <a:gd name="T26" fmla="*/ 0 w 84"/>
                <a:gd name="T27" fmla="*/ 1 h 811"/>
                <a:gd name="T28" fmla="*/ 0 w 84"/>
                <a:gd name="T29" fmla="*/ 0 h 811"/>
                <a:gd name="T30" fmla="*/ 0 w 84"/>
                <a:gd name="T31" fmla="*/ 0 h 811"/>
                <a:gd name="T32" fmla="*/ 0 w 84"/>
                <a:gd name="T33" fmla="*/ 0 h 811"/>
                <a:gd name="T34" fmla="*/ 0 w 84"/>
                <a:gd name="T35" fmla="*/ 0 h 811"/>
                <a:gd name="T36" fmla="*/ 0 w 84"/>
                <a:gd name="T37" fmla="*/ 0 h 811"/>
                <a:gd name="T38" fmla="*/ 0 w 84"/>
                <a:gd name="T39" fmla="*/ 0 h 811"/>
                <a:gd name="T40" fmla="*/ 0 w 84"/>
                <a:gd name="T41" fmla="*/ 0 h 811"/>
                <a:gd name="T42" fmla="*/ 0 w 84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811"/>
                <a:gd name="T68" fmla="*/ 84 w 84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811">
                  <a:moveTo>
                    <a:pt x="39" y="0"/>
                  </a:moveTo>
                  <a:lnTo>
                    <a:pt x="48" y="104"/>
                  </a:lnTo>
                  <a:lnTo>
                    <a:pt x="52" y="206"/>
                  </a:lnTo>
                  <a:lnTo>
                    <a:pt x="53" y="306"/>
                  </a:lnTo>
                  <a:lnTo>
                    <a:pt x="50" y="405"/>
                  </a:lnTo>
                  <a:lnTo>
                    <a:pt x="44" y="505"/>
                  </a:lnTo>
                  <a:lnTo>
                    <a:pt x="34" y="606"/>
                  </a:lnTo>
                  <a:lnTo>
                    <a:pt x="19" y="707"/>
                  </a:lnTo>
                  <a:lnTo>
                    <a:pt x="0" y="811"/>
                  </a:lnTo>
                  <a:lnTo>
                    <a:pt x="49" y="801"/>
                  </a:lnTo>
                  <a:lnTo>
                    <a:pt x="58" y="749"/>
                  </a:lnTo>
                  <a:lnTo>
                    <a:pt x="68" y="666"/>
                  </a:lnTo>
                  <a:lnTo>
                    <a:pt x="77" y="562"/>
                  </a:lnTo>
                  <a:lnTo>
                    <a:pt x="82" y="446"/>
                  </a:lnTo>
                  <a:lnTo>
                    <a:pt x="84" y="326"/>
                  </a:lnTo>
                  <a:lnTo>
                    <a:pt x="82" y="211"/>
                  </a:lnTo>
                  <a:lnTo>
                    <a:pt x="74" y="10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9" y="29"/>
                  </a:lnTo>
                  <a:lnTo>
                    <a:pt x="55" y="2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42" name="Freeform 21"/>
            <p:cNvSpPr>
              <a:spLocks/>
            </p:cNvSpPr>
            <p:nvPr/>
          </p:nvSpPr>
          <p:spPr bwMode="auto">
            <a:xfrm>
              <a:off x="413" y="2630"/>
              <a:ext cx="51" cy="223"/>
            </a:xfrm>
            <a:custGeom>
              <a:avLst/>
              <a:gdLst>
                <a:gd name="T0" fmla="*/ 0 w 203"/>
                <a:gd name="T1" fmla="*/ 0 h 890"/>
                <a:gd name="T2" fmla="*/ 0 w 203"/>
                <a:gd name="T3" fmla="*/ 0 h 890"/>
                <a:gd name="T4" fmla="*/ 0 w 203"/>
                <a:gd name="T5" fmla="*/ 0 h 890"/>
                <a:gd name="T6" fmla="*/ 0 w 203"/>
                <a:gd name="T7" fmla="*/ 0 h 890"/>
                <a:gd name="T8" fmla="*/ 0 w 203"/>
                <a:gd name="T9" fmla="*/ 0 h 890"/>
                <a:gd name="T10" fmla="*/ 0 w 203"/>
                <a:gd name="T11" fmla="*/ 0 h 890"/>
                <a:gd name="T12" fmla="*/ 0 w 203"/>
                <a:gd name="T13" fmla="*/ 0 h 890"/>
                <a:gd name="T14" fmla="*/ 0 w 203"/>
                <a:gd name="T15" fmla="*/ 1 h 890"/>
                <a:gd name="T16" fmla="*/ 0 w 203"/>
                <a:gd name="T17" fmla="*/ 1 h 890"/>
                <a:gd name="T18" fmla="*/ 0 w 203"/>
                <a:gd name="T19" fmla="*/ 1 h 890"/>
                <a:gd name="T20" fmla="*/ 0 w 203"/>
                <a:gd name="T21" fmla="*/ 1 h 890"/>
                <a:gd name="T22" fmla="*/ 0 w 203"/>
                <a:gd name="T23" fmla="*/ 1 h 890"/>
                <a:gd name="T24" fmla="*/ 0 w 203"/>
                <a:gd name="T25" fmla="*/ 1 h 890"/>
                <a:gd name="T26" fmla="*/ 0 w 203"/>
                <a:gd name="T27" fmla="*/ 1 h 890"/>
                <a:gd name="T28" fmla="*/ 0 w 203"/>
                <a:gd name="T29" fmla="*/ 1 h 890"/>
                <a:gd name="T30" fmla="*/ 0 w 203"/>
                <a:gd name="T31" fmla="*/ 1 h 890"/>
                <a:gd name="T32" fmla="*/ 0 w 203"/>
                <a:gd name="T33" fmla="*/ 1 h 890"/>
                <a:gd name="T34" fmla="*/ 0 w 203"/>
                <a:gd name="T35" fmla="*/ 1 h 890"/>
                <a:gd name="T36" fmla="*/ 0 w 203"/>
                <a:gd name="T37" fmla="*/ 1 h 890"/>
                <a:gd name="T38" fmla="*/ 0 w 203"/>
                <a:gd name="T39" fmla="*/ 1 h 890"/>
                <a:gd name="T40" fmla="*/ 0 w 203"/>
                <a:gd name="T41" fmla="*/ 1 h 890"/>
                <a:gd name="T42" fmla="*/ 0 w 203"/>
                <a:gd name="T43" fmla="*/ 1 h 890"/>
                <a:gd name="T44" fmla="*/ 0 w 203"/>
                <a:gd name="T45" fmla="*/ 1 h 890"/>
                <a:gd name="T46" fmla="*/ 0 w 203"/>
                <a:gd name="T47" fmla="*/ 1 h 890"/>
                <a:gd name="T48" fmla="*/ 0 w 203"/>
                <a:gd name="T49" fmla="*/ 1 h 890"/>
                <a:gd name="T50" fmla="*/ 0 w 203"/>
                <a:gd name="T51" fmla="*/ 1 h 890"/>
                <a:gd name="T52" fmla="*/ 0 w 203"/>
                <a:gd name="T53" fmla="*/ 1 h 890"/>
                <a:gd name="T54" fmla="*/ 0 w 203"/>
                <a:gd name="T55" fmla="*/ 0 h 890"/>
                <a:gd name="T56" fmla="*/ 0 w 203"/>
                <a:gd name="T57" fmla="*/ 0 h 890"/>
                <a:gd name="T58" fmla="*/ 0 w 203"/>
                <a:gd name="T59" fmla="*/ 0 h 890"/>
                <a:gd name="T60" fmla="*/ 0 w 203"/>
                <a:gd name="T61" fmla="*/ 0 h 890"/>
                <a:gd name="T62" fmla="*/ 0 w 203"/>
                <a:gd name="T63" fmla="*/ 0 h 890"/>
                <a:gd name="T64" fmla="*/ 0 w 203"/>
                <a:gd name="T65" fmla="*/ 0 h 890"/>
                <a:gd name="T66" fmla="*/ 0 w 203"/>
                <a:gd name="T67" fmla="*/ 0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890"/>
                <a:gd name="T104" fmla="*/ 203 w 203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890">
                  <a:moveTo>
                    <a:pt x="203" y="49"/>
                  </a:moveTo>
                  <a:lnTo>
                    <a:pt x="172" y="92"/>
                  </a:lnTo>
                  <a:lnTo>
                    <a:pt x="143" y="136"/>
                  </a:lnTo>
                  <a:lnTo>
                    <a:pt x="116" y="182"/>
                  </a:lnTo>
                  <a:lnTo>
                    <a:pt x="95" y="230"/>
                  </a:lnTo>
                  <a:lnTo>
                    <a:pt x="76" y="279"/>
                  </a:lnTo>
                  <a:lnTo>
                    <a:pt x="61" y="329"/>
                  </a:lnTo>
                  <a:lnTo>
                    <a:pt x="50" y="380"/>
                  </a:lnTo>
                  <a:lnTo>
                    <a:pt x="44" y="434"/>
                  </a:lnTo>
                  <a:lnTo>
                    <a:pt x="40" y="488"/>
                  </a:lnTo>
                  <a:lnTo>
                    <a:pt x="41" y="543"/>
                  </a:lnTo>
                  <a:lnTo>
                    <a:pt x="48" y="598"/>
                  </a:lnTo>
                  <a:lnTo>
                    <a:pt x="58" y="656"/>
                  </a:lnTo>
                  <a:lnTo>
                    <a:pt x="73" y="713"/>
                  </a:lnTo>
                  <a:lnTo>
                    <a:pt x="91" y="771"/>
                  </a:lnTo>
                  <a:lnTo>
                    <a:pt x="116" y="830"/>
                  </a:lnTo>
                  <a:lnTo>
                    <a:pt x="145" y="890"/>
                  </a:lnTo>
                  <a:lnTo>
                    <a:pt x="101" y="832"/>
                  </a:lnTo>
                  <a:lnTo>
                    <a:pt x="66" y="776"/>
                  </a:lnTo>
                  <a:lnTo>
                    <a:pt x="39" y="721"/>
                  </a:lnTo>
                  <a:lnTo>
                    <a:pt x="20" y="666"/>
                  </a:lnTo>
                  <a:lnTo>
                    <a:pt x="7" y="612"/>
                  </a:lnTo>
                  <a:lnTo>
                    <a:pt x="1" y="558"/>
                  </a:lnTo>
                  <a:lnTo>
                    <a:pt x="0" y="504"/>
                  </a:lnTo>
                  <a:lnTo>
                    <a:pt x="6" y="450"/>
                  </a:lnTo>
                  <a:lnTo>
                    <a:pt x="15" y="398"/>
                  </a:lnTo>
                  <a:lnTo>
                    <a:pt x="30" y="344"/>
                  </a:lnTo>
                  <a:lnTo>
                    <a:pt x="48" y="289"/>
                  </a:lnTo>
                  <a:lnTo>
                    <a:pt x="69" y="233"/>
                  </a:lnTo>
                  <a:lnTo>
                    <a:pt x="93" y="177"/>
                  </a:lnTo>
                  <a:lnTo>
                    <a:pt x="118" y="119"/>
                  </a:lnTo>
                  <a:lnTo>
                    <a:pt x="145" y="60"/>
                  </a:lnTo>
                  <a:lnTo>
                    <a:pt x="174" y="0"/>
                  </a:lnTo>
                  <a:lnTo>
                    <a:pt x="20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43" name="Freeform 22"/>
            <p:cNvSpPr>
              <a:spLocks/>
            </p:cNvSpPr>
            <p:nvPr/>
          </p:nvSpPr>
          <p:spPr bwMode="auto">
            <a:xfrm>
              <a:off x="697" y="2628"/>
              <a:ext cx="49" cy="252"/>
            </a:xfrm>
            <a:custGeom>
              <a:avLst/>
              <a:gdLst>
                <a:gd name="T0" fmla="*/ 0 w 199"/>
                <a:gd name="T1" fmla="*/ 0 h 1009"/>
                <a:gd name="T2" fmla="*/ 0 w 199"/>
                <a:gd name="T3" fmla="*/ 0 h 1009"/>
                <a:gd name="T4" fmla="*/ 0 w 199"/>
                <a:gd name="T5" fmla="*/ 0 h 1009"/>
                <a:gd name="T6" fmla="*/ 0 w 199"/>
                <a:gd name="T7" fmla="*/ 0 h 1009"/>
                <a:gd name="T8" fmla="*/ 0 w 199"/>
                <a:gd name="T9" fmla="*/ 0 h 1009"/>
                <a:gd name="T10" fmla="*/ 0 w 199"/>
                <a:gd name="T11" fmla="*/ 0 h 1009"/>
                <a:gd name="T12" fmla="*/ 0 w 199"/>
                <a:gd name="T13" fmla="*/ 0 h 1009"/>
                <a:gd name="T14" fmla="*/ 0 w 199"/>
                <a:gd name="T15" fmla="*/ 1 h 1009"/>
                <a:gd name="T16" fmla="*/ 0 w 199"/>
                <a:gd name="T17" fmla="*/ 1 h 1009"/>
                <a:gd name="T18" fmla="*/ 0 w 199"/>
                <a:gd name="T19" fmla="*/ 1 h 1009"/>
                <a:gd name="T20" fmla="*/ 0 w 199"/>
                <a:gd name="T21" fmla="*/ 1 h 1009"/>
                <a:gd name="T22" fmla="*/ 0 w 199"/>
                <a:gd name="T23" fmla="*/ 1 h 1009"/>
                <a:gd name="T24" fmla="*/ 0 w 199"/>
                <a:gd name="T25" fmla="*/ 1 h 1009"/>
                <a:gd name="T26" fmla="*/ 0 w 199"/>
                <a:gd name="T27" fmla="*/ 1 h 1009"/>
                <a:gd name="T28" fmla="*/ 0 w 199"/>
                <a:gd name="T29" fmla="*/ 1 h 1009"/>
                <a:gd name="T30" fmla="*/ 0 w 199"/>
                <a:gd name="T31" fmla="*/ 1 h 1009"/>
                <a:gd name="T32" fmla="*/ 0 w 199"/>
                <a:gd name="T33" fmla="*/ 1 h 1009"/>
                <a:gd name="T34" fmla="*/ 0 w 199"/>
                <a:gd name="T35" fmla="*/ 0 h 1009"/>
                <a:gd name="T36" fmla="*/ 0 w 199"/>
                <a:gd name="T37" fmla="*/ 0 h 1009"/>
                <a:gd name="T38" fmla="*/ 0 w 199"/>
                <a:gd name="T39" fmla="*/ 0 h 1009"/>
                <a:gd name="T40" fmla="*/ 0 w 199"/>
                <a:gd name="T41" fmla="*/ 0 h 1009"/>
                <a:gd name="T42" fmla="*/ 0 w 199"/>
                <a:gd name="T43" fmla="*/ 0 h 1009"/>
                <a:gd name="T44" fmla="*/ 0 w 199"/>
                <a:gd name="T45" fmla="*/ 0 h 1009"/>
                <a:gd name="T46" fmla="*/ 0 w 199"/>
                <a:gd name="T47" fmla="*/ 0 h 1009"/>
                <a:gd name="T48" fmla="*/ 0 w 199"/>
                <a:gd name="T49" fmla="*/ 0 h 1009"/>
                <a:gd name="T50" fmla="*/ 0 w 199"/>
                <a:gd name="T51" fmla="*/ 0 h 1009"/>
                <a:gd name="T52" fmla="*/ 0 w 199"/>
                <a:gd name="T53" fmla="*/ 0 h 1009"/>
                <a:gd name="T54" fmla="*/ 0 w 199"/>
                <a:gd name="T55" fmla="*/ 0 h 1009"/>
                <a:gd name="T56" fmla="*/ 0 w 199"/>
                <a:gd name="T57" fmla="*/ 0 h 10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009"/>
                <a:gd name="T89" fmla="*/ 199 w 199"/>
                <a:gd name="T90" fmla="*/ 1009 h 10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009">
                  <a:moveTo>
                    <a:pt x="77" y="0"/>
                  </a:moveTo>
                  <a:lnTo>
                    <a:pt x="156" y="125"/>
                  </a:lnTo>
                  <a:lnTo>
                    <a:pt x="176" y="257"/>
                  </a:lnTo>
                  <a:lnTo>
                    <a:pt x="191" y="368"/>
                  </a:lnTo>
                  <a:lnTo>
                    <a:pt x="199" y="465"/>
                  </a:lnTo>
                  <a:lnTo>
                    <a:pt x="199" y="554"/>
                  </a:lnTo>
                  <a:lnTo>
                    <a:pt x="187" y="640"/>
                  </a:lnTo>
                  <a:lnTo>
                    <a:pt x="161" y="733"/>
                  </a:lnTo>
                  <a:lnTo>
                    <a:pt x="119" y="837"/>
                  </a:lnTo>
                  <a:lnTo>
                    <a:pt x="58" y="960"/>
                  </a:lnTo>
                  <a:lnTo>
                    <a:pt x="0" y="1009"/>
                  </a:lnTo>
                  <a:lnTo>
                    <a:pt x="37" y="947"/>
                  </a:lnTo>
                  <a:lnTo>
                    <a:pt x="68" y="890"/>
                  </a:lnTo>
                  <a:lnTo>
                    <a:pt x="94" y="836"/>
                  </a:lnTo>
                  <a:lnTo>
                    <a:pt x="117" y="783"/>
                  </a:lnTo>
                  <a:lnTo>
                    <a:pt x="135" y="733"/>
                  </a:lnTo>
                  <a:lnTo>
                    <a:pt x="150" y="684"/>
                  </a:lnTo>
                  <a:lnTo>
                    <a:pt x="162" y="637"/>
                  </a:lnTo>
                  <a:lnTo>
                    <a:pt x="169" y="588"/>
                  </a:lnTo>
                  <a:lnTo>
                    <a:pt x="174" y="539"/>
                  </a:lnTo>
                  <a:lnTo>
                    <a:pt x="176" y="489"/>
                  </a:lnTo>
                  <a:lnTo>
                    <a:pt x="174" y="437"/>
                  </a:lnTo>
                  <a:lnTo>
                    <a:pt x="171" y="384"/>
                  </a:lnTo>
                  <a:lnTo>
                    <a:pt x="164" y="326"/>
                  </a:lnTo>
                  <a:lnTo>
                    <a:pt x="156" y="264"/>
                  </a:lnTo>
                  <a:lnTo>
                    <a:pt x="145" y="199"/>
                  </a:lnTo>
                  <a:lnTo>
                    <a:pt x="133" y="129"/>
                  </a:lnTo>
                  <a:lnTo>
                    <a:pt x="29" y="3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44" name="Freeform 23"/>
            <p:cNvSpPr>
              <a:spLocks/>
            </p:cNvSpPr>
            <p:nvPr/>
          </p:nvSpPr>
          <p:spPr bwMode="auto">
            <a:xfrm>
              <a:off x="428" y="2691"/>
              <a:ext cx="311" cy="39"/>
            </a:xfrm>
            <a:custGeom>
              <a:avLst/>
              <a:gdLst>
                <a:gd name="T0" fmla="*/ 0 w 1246"/>
                <a:gd name="T1" fmla="*/ 0 h 155"/>
                <a:gd name="T2" fmla="*/ 0 w 1246"/>
                <a:gd name="T3" fmla="*/ 0 h 155"/>
                <a:gd name="T4" fmla="*/ 0 w 1246"/>
                <a:gd name="T5" fmla="*/ 0 h 155"/>
                <a:gd name="T6" fmla="*/ 0 w 1246"/>
                <a:gd name="T7" fmla="*/ 0 h 155"/>
                <a:gd name="T8" fmla="*/ 0 w 1246"/>
                <a:gd name="T9" fmla="*/ 0 h 155"/>
                <a:gd name="T10" fmla="*/ 0 w 1246"/>
                <a:gd name="T11" fmla="*/ 0 h 155"/>
                <a:gd name="T12" fmla="*/ 0 w 1246"/>
                <a:gd name="T13" fmla="*/ 0 h 155"/>
                <a:gd name="T14" fmla="*/ 0 w 1246"/>
                <a:gd name="T15" fmla="*/ 0 h 155"/>
                <a:gd name="T16" fmla="*/ 1 w 1246"/>
                <a:gd name="T17" fmla="*/ 0 h 155"/>
                <a:gd name="T18" fmla="*/ 1 w 1246"/>
                <a:gd name="T19" fmla="*/ 0 h 155"/>
                <a:gd name="T20" fmla="*/ 1 w 1246"/>
                <a:gd name="T21" fmla="*/ 0 h 155"/>
                <a:gd name="T22" fmla="*/ 1 w 1246"/>
                <a:gd name="T23" fmla="*/ 0 h 155"/>
                <a:gd name="T24" fmla="*/ 1 w 1246"/>
                <a:gd name="T25" fmla="*/ 0 h 155"/>
                <a:gd name="T26" fmla="*/ 1 w 1246"/>
                <a:gd name="T27" fmla="*/ 0 h 155"/>
                <a:gd name="T28" fmla="*/ 1 w 1246"/>
                <a:gd name="T29" fmla="*/ 0 h 155"/>
                <a:gd name="T30" fmla="*/ 1 w 1246"/>
                <a:gd name="T31" fmla="*/ 0 h 155"/>
                <a:gd name="T32" fmla="*/ 1 w 1246"/>
                <a:gd name="T33" fmla="*/ 0 h 155"/>
                <a:gd name="T34" fmla="*/ 1 w 1246"/>
                <a:gd name="T35" fmla="*/ 0 h 155"/>
                <a:gd name="T36" fmla="*/ 1 w 1246"/>
                <a:gd name="T37" fmla="*/ 0 h 155"/>
                <a:gd name="T38" fmla="*/ 1 w 1246"/>
                <a:gd name="T39" fmla="*/ 0 h 155"/>
                <a:gd name="T40" fmla="*/ 1 w 1246"/>
                <a:gd name="T41" fmla="*/ 0 h 155"/>
                <a:gd name="T42" fmla="*/ 1 w 1246"/>
                <a:gd name="T43" fmla="*/ 0 h 155"/>
                <a:gd name="T44" fmla="*/ 1 w 1246"/>
                <a:gd name="T45" fmla="*/ 0 h 155"/>
                <a:gd name="T46" fmla="*/ 1 w 1246"/>
                <a:gd name="T47" fmla="*/ 0 h 155"/>
                <a:gd name="T48" fmla="*/ 0 w 1246"/>
                <a:gd name="T49" fmla="*/ 0 h 155"/>
                <a:gd name="T50" fmla="*/ 0 w 1246"/>
                <a:gd name="T51" fmla="*/ 0 h 155"/>
                <a:gd name="T52" fmla="*/ 0 w 1246"/>
                <a:gd name="T53" fmla="*/ 0 h 155"/>
                <a:gd name="T54" fmla="*/ 0 w 1246"/>
                <a:gd name="T55" fmla="*/ 0 h 155"/>
                <a:gd name="T56" fmla="*/ 0 w 1246"/>
                <a:gd name="T57" fmla="*/ 0 h 155"/>
                <a:gd name="T58" fmla="*/ 0 w 1246"/>
                <a:gd name="T59" fmla="*/ 0 h 155"/>
                <a:gd name="T60" fmla="*/ 0 w 1246"/>
                <a:gd name="T61" fmla="*/ 0 h 155"/>
                <a:gd name="T62" fmla="*/ 0 w 1246"/>
                <a:gd name="T63" fmla="*/ 0 h 155"/>
                <a:gd name="T64" fmla="*/ 0 w 1246"/>
                <a:gd name="T65" fmla="*/ 0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6"/>
                <a:gd name="T100" fmla="*/ 0 h 155"/>
                <a:gd name="T101" fmla="*/ 1246 w 1246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6" h="155">
                  <a:moveTo>
                    <a:pt x="28" y="30"/>
                  </a:moveTo>
                  <a:lnTo>
                    <a:pt x="73" y="41"/>
                  </a:lnTo>
                  <a:lnTo>
                    <a:pt x="117" y="51"/>
                  </a:lnTo>
                  <a:lnTo>
                    <a:pt x="161" y="60"/>
                  </a:lnTo>
                  <a:lnTo>
                    <a:pt x="204" y="69"/>
                  </a:lnTo>
                  <a:lnTo>
                    <a:pt x="245" y="76"/>
                  </a:lnTo>
                  <a:lnTo>
                    <a:pt x="286" y="82"/>
                  </a:lnTo>
                  <a:lnTo>
                    <a:pt x="326" y="89"/>
                  </a:lnTo>
                  <a:lnTo>
                    <a:pt x="365" y="95"/>
                  </a:lnTo>
                  <a:lnTo>
                    <a:pt x="405" y="100"/>
                  </a:lnTo>
                  <a:lnTo>
                    <a:pt x="443" y="104"/>
                  </a:lnTo>
                  <a:lnTo>
                    <a:pt x="481" y="106"/>
                  </a:lnTo>
                  <a:lnTo>
                    <a:pt x="518" y="109"/>
                  </a:lnTo>
                  <a:lnTo>
                    <a:pt x="556" y="110"/>
                  </a:lnTo>
                  <a:lnTo>
                    <a:pt x="592" y="111"/>
                  </a:lnTo>
                  <a:lnTo>
                    <a:pt x="628" y="111"/>
                  </a:lnTo>
                  <a:lnTo>
                    <a:pt x="663" y="111"/>
                  </a:lnTo>
                  <a:lnTo>
                    <a:pt x="700" y="110"/>
                  </a:lnTo>
                  <a:lnTo>
                    <a:pt x="735" y="107"/>
                  </a:lnTo>
                  <a:lnTo>
                    <a:pt x="770" y="105"/>
                  </a:lnTo>
                  <a:lnTo>
                    <a:pt x="805" y="101"/>
                  </a:lnTo>
                  <a:lnTo>
                    <a:pt x="840" y="97"/>
                  </a:lnTo>
                  <a:lnTo>
                    <a:pt x="874" y="91"/>
                  </a:lnTo>
                  <a:lnTo>
                    <a:pt x="909" y="86"/>
                  </a:lnTo>
                  <a:lnTo>
                    <a:pt x="944" y="80"/>
                  </a:lnTo>
                  <a:lnTo>
                    <a:pt x="979" y="72"/>
                  </a:lnTo>
                  <a:lnTo>
                    <a:pt x="1013" y="64"/>
                  </a:lnTo>
                  <a:lnTo>
                    <a:pt x="1048" y="55"/>
                  </a:lnTo>
                  <a:lnTo>
                    <a:pt x="1084" y="46"/>
                  </a:lnTo>
                  <a:lnTo>
                    <a:pt x="1119" y="35"/>
                  </a:lnTo>
                  <a:lnTo>
                    <a:pt x="1154" y="23"/>
                  </a:lnTo>
                  <a:lnTo>
                    <a:pt x="1191" y="12"/>
                  </a:lnTo>
                  <a:lnTo>
                    <a:pt x="1227" y="0"/>
                  </a:lnTo>
                  <a:lnTo>
                    <a:pt x="1246" y="49"/>
                  </a:lnTo>
                  <a:lnTo>
                    <a:pt x="1203" y="62"/>
                  </a:lnTo>
                  <a:lnTo>
                    <a:pt x="1161" y="75"/>
                  </a:lnTo>
                  <a:lnTo>
                    <a:pt x="1119" y="86"/>
                  </a:lnTo>
                  <a:lnTo>
                    <a:pt x="1079" y="97"/>
                  </a:lnTo>
                  <a:lnTo>
                    <a:pt x="1039" y="106"/>
                  </a:lnTo>
                  <a:lnTo>
                    <a:pt x="1000" y="115"/>
                  </a:lnTo>
                  <a:lnTo>
                    <a:pt x="961" y="124"/>
                  </a:lnTo>
                  <a:lnTo>
                    <a:pt x="923" y="130"/>
                  </a:lnTo>
                  <a:lnTo>
                    <a:pt x="885" y="136"/>
                  </a:lnTo>
                  <a:lnTo>
                    <a:pt x="847" y="141"/>
                  </a:lnTo>
                  <a:lnTo>
                    <a:pt x="810" y="145"/>
                  </a:lnTo>
                  <a:lnTo>
                    <a:pt x="772" y="149"/>
                  </a:lnTo>
                  <a:lnTo>
                    <a:pt x="736" y="151"/>
                  </a:lnTo>
                  <a:lnTo>
                    <a:pt x="700" y="154"/>
                  </a:lnTo>
                  <a:lnTo>
                    <a:pt x="662" y="155"/>
                  </a:lnTo>
                  <a:lnTo>
                    <a:pt x="626" y="155"/>
                  </a:lnTo>
                  <a:lnTo>
                    <a:pt x="589" y="155"/>
                  </a:lnTo>
                  <a:lnTo>
                    <a:pt x="553" y="154"/>
                  </a:lnTo>
                  <a:lnTo>
                    <a:pt x="516" y="153"/>
                  </a:lnTo>
                  <a:lnTo>
                    <a:pt x="479" y="150"/>
                  </a:lnTo>
                  <a:lnTo>
                    <a:pt x="442" y="148"/>
                  </a:lnTo>
                  <a:lnTo>
                    <a:pt x="404" y="144"/>
                  </a:lnTo>
                  <a:lnTo>
                    <a:pt x="367" y="140"/>
                  </a:lnTo>
                  <a:lnTo>
                    <a:pt x="328" y="135"/>
                  </a:lnTo>
                  <a:lnTo>
                    <a:pt x="289" y="129"/>
                  </a:lnTo>
                  <a:lnTo>
                    <a:pt x="250" y="124"/>
                  </a:lnTo>
                  <a:lnTo>
                    <a:pt x="210" y="117"/>
                  </a:lnTo>
                  <a:lnTo>
                    <a:pt x="169" y="110"/>
                  </a:lnTo>
                  <a:lnTo>
                    <a:pt x="127" y="102"/>
                  </a:lnTo>
                  <a:lnTo>
                    <a:pt x="86" y="95"/>
                  </a:lnTo>
                  <a:lnTo>
                    <a:pt x="43" y="86"/>
                  </a:lnTo>
                  <a:lnTo>
                    <a:pt x="0" y="7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45" name="Freeform 24"/>
            <p:cNvSpPr>
              <a:spLocks/>
            </p:cNvSpPr>
            <p:nvPr/>
          </p:nvSpPr>
          <p:spPr bwMode="auto">
            <a:xfrm>
              <a:off x="424" y="2772"/>
              <a:ext cx="315" cy="46"/>
            </a:xfrm>
            <a:custGeom>
              <a:avLst/>
              <a:gdLst>
                <a:gd name="T0" fmla="*/ 0 w 1259"/>
                <a:gd name="T1" fmla="*/ 0 h 183"/>
                <a:gd name="T2" fmla="*/ 0 w 1259"/>
                <a:gd name="T3" fmla="*/ 0 h 183"/>
                <a:gd name="T4" fmla="*/ 0 w 1259"/>
                <a:gd name="T5" fmla="*/ 0 h 183"/>
                <a:gd name="T6" fmla="*/ 0 w 1259"/>
                <a:gd name="T7" fmla="*/ 0 h 183"/>
                <a:gd name="T8" fmla="*/ 1 w 1259"/>
                <a:gd name="T9" fmla="*/ 0 h 183"/>
                <a:gd name="T10" fmla="*/ 1 w 1259"/>
                <a:gd name="T11" fmla="*/ 0 h 183"/>
                <a:gd name="T12" fmla="*/ 1 w 1259"/>
                <a:gd name="T13" fmla="*/ 0 h 183"/>
                <a:gd name="T14" fmla="*/ 1 w 1259"/>
                <a:gd name="T15" fmla="*/ 0 h 183"/>
                <a:gd name="T16" fmla="*/ 1 w 1259"/>
                <a:gd name="T17" fmla="*/ 0 h 183"/>
                <a:gd name="T18" fmla="*/ 1 w 1259"/>
                <a:gd name="T19" fmla="*/ 0 h 183"/>
                <a:gd name="T20" fmla="*/ 1 w 1259"/>
                <a:gd name="T21" fmla="*/ 0 h 183"/>
                <a:gd name="T22" fmla="*/ 1 w 1259"/>
                <a:gd name="T23" fmla="*/ 0 h 183"/>
                <a:gd name="T24" fmla="*/ 1 w 1259"/>
                <a:gd name="T25" fmla="*/ 0 h 183"/>
                <a:gd name="T26" fmla="*/ 1 w 1259"/>
                <a:gd name="T27" fmla="*/ 0 h 183"/>
                <a:gd name="T28" fmla="*/ 1 w 1259"/>
                <a:gd name="T29" fmla="*/ 0 h 183"/>
                <a:gd name="T30" fmla="*/ 1 w 1259"/>
                <a:gd name="T31" fmla="*/ 0 h 183"/>
                <a:gd name="T32" fmla="*/ 1 w 1259"/>
                <a:gd name="T33" fmla="*/ 0 h 183"/>
                <a:gd name="T34" fmla="*/ 1 w 1259"/>
                <a:gd name="T35" fmla="*/ 0 h 183"/>
                <a:gd name="T36" fmla="*/ 1 w 1259"/>
                <a:gd name="T37" fmla="*/ 0 h 183"/>
                <a:gd name="T38" fmla="*/ 1 w 1259"/>
                <a:gd name="T39" fmla="*/ 0 h 183"/>
                <a:gd name="T40" fmla="*/ 1 w 1259"/>
                <a:gd name="T41" fmla="*/ 0 h 183"/>
                <a:gd name="T42" fmla="*/ 1 w 1259"/>
                <a:gd name="T43" fmla="*/ 0 h 183"/>
                <a:gd name="T44" fmla="*/ 1 w 1259"/>
                <a:gd name="T45" fmla="*/ 0 h 183"/>
                <a:gd name="T46" fmla="*/ 1 w 1259"/>
                <a:gd name="T47" fmla="*/ 0 h 183"/>
                <a:gd name="T48" fmla="*/ 1 w 1259"/>
                <a:gd name="T49" fmla="*/ 0 h 183"/>
                <a:gd name="T50" fmla="*/ 1 w 1259"/>
                <a:gd name="T51" fmla="*/ 0 h 183"/>
                <a:gd name="T52" fmla="*/ 1 w 1259"/>
                <a:gd name="T53" fmla="*/ 0 h 183"/>
                <a:gd name="T54" fmla="*/ 1 w 1259"/>
                <a:gd name="T55" fmla="*/ 0 h 183"/>
                <a:gd name="T56" fmla="*/ 0 w 1259"/>
                <a:gd name="T57" fmla="*/ 0 h 183"/>
                <a:gd name="T58" fmla="*/ 0 w 1259"/>
                <a:gd name="T59" fmla="*/ 0 h 183"/>
                <a:gd name="T60" fmla="*/ 0 w 1259"/>
                <a:gd name="T61" fmla="*/ 0 h 183"/>
                <a:gd name="T62" fmla="*/ 0 w 1259"/>
                <a:gd name="T63" fmla="*/ 0 h 183"/>
                <a:gd name="T64" fmla="*/ 0 w 125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9"/>
                <a:gd name="T100" fmla="*/ 0 h 183"/>
                <a:gd name="T101" fmla="*/ 1259 w 125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9" h="183">
                  <a:moveTo>
                    <a:pt x="5" y="29"/>
                  </a:moveTo>
                  <a:lnTo>
                    <a:pt x="50" y="41"/>
                  </a:lnTo>
                  <a:lnTo>
                    <a:pt x="95" y="54"/>
                  </a:lnTo>
                  <a:lnTo>
                    <a:pt x="139" y="65"/>
                  </a:lnTo>
                  <a:lnTo>
                    <a:pt x="183" y="76"/>
                  </a:lnTo>
                  <a:lnTo>
                    <a:pt x="225" y="86"/>
                  </a:lnTo>
                  <a:lnTo>
                    <a:pt x="268" y="95"/>
                  </a:lnTo>
                  <a:lnTo>
                    <a:pt x="309" y="104"/>
                  </a:lnTo>
                  <a:lnTo>
                    <a:pt x="350" y="112"/>
                  </a:lnTo>
                  <a:lnTo>
                    <a:pt x="392" y="118"/>
                  </a:lnTo>
                  <a:lnTo>
                    <a:pt x="432" y="124"/>
                  </a:lnTo>
                  <a:lnTo>
                    <a:pt x="472" y="129"/>
                  </a:lnTo>
                  <a:lnTo>
                    <a:pt x="512" y="134"/>
                  </a:lnTo>
                  <a:lnTo>
                    <a:pt x="552" y="137"/>
                  </a:lnTo>
                  <a:lnTo>
                    <a:pt x="591" y="139"/>
                  </a:lnTo>
                  <a:lnTo>
                    <a:pt x="630" y="140"/>
                  </a:lnTo>
                  <a:lnTo>
                    <a:pt x="667" y="140"/>
                  </a:lnTo>
                  <a:lnTo>
                    <a:pt x="706" y="140"/>
                  </a:lnTo>
                  <a:lnTo>
                    <a:pt x="744" y="139"/>
                  </a:lnTo>
                  <a:lnTo>
                    <a:pt x="781" y="137"/>
                  </a:lnTo>
                  <a:lnTo>
                    <a:pt x="819" y="133"/>
                  </a:lnTo>
                  <a:lnTo>
                    <a:pt x="856" y="128"/>
                  </a:lnTo>
                  <a:lnTo>
                    <a:pt x="893" y="122"/>
                  </a:lnTo>
                  <a:lnTo>
                    <a:pt x="930" y="115"/>
                  </a:lnTo>
                  <a:lnTo>
                    <a:pt x="967" y="107"/>
                  </a:lnTo>
                  <a:lnTo>
                    <a:pt x="1003" y="98"/>
                  </a:lnTo>
                  <a:lnTo>
                    <a:pt x="1039" y="88"/>
                  </a:lnTo>
                  <a:lnTo>
                    <a:pt x="1077" y="76"/>
                  </a:lnTo>
                  <a:lnTo>
                    <a:pt x="1113" y="63"/>
                  </a:lnTo>
                  <a:lnTo>
                    <a:pt x="1150" y="49"/>
                  </a:lnTo>
                  <a:lnTo>
                    <a:pt x="1186" y="34"/>
                  </a:lnTo>
                  <a:lnTo>
                    <a:pt x="1222" y="18"/>
                  </a:lnTo>
                  <a:lnTo>
                    <a:pt x="1259" y="0"/>
                  </a:lnTo>
                  <a:lnTo>
                    <a:pt x="1259" y="48"/>
                  </a:lnTo>
                  <a:lnTo>
                    <a:pt x="1216" y="66"/>
                  </a:lnTo>
                  <a:lnTo>
                    <a:pt x="1173" y="84"/>
                  </a:lnTo>
                  <a:lnTo>
                    <a:pt x="1132" y="100"/>
                  </a:lnTo>
                  <a:lnTo>
                    <a:pt x="1092" y="114"/>
                  </a:lnTo>
                  <a:lnTo>
                    <a:pt x="1051" y="128"/>
                  </a:lnTo>
                  <a:lnTo>
                    <a:pt x="1012" y="139"/>
                  </a:lnTo>
                  <a:lnTo>
                    <a:pt x="972" y="149"/>
                  </a:lnTo>
                  <a:lnTo>
                    <a:pt x="933" y="157"/>
                  </a:lnTo>
                  <a:lnTo>
                    <a:pt x="895" y="164"/>
                  </a:lnTo>
                  <a:lnTo>
                    <a:pt x="856" y="170"/>
                  </a:lnTo>
                  <a:lnTo>
                    <a:pt x="819" y="175"/>
                  </a:lnTo>
                  <a:lnTo>
                    <a:pt x="781" y="179"/>
                  </a:lnTo>
                  <a:lnTo>
                    <a:pt x="744" y="180"/>
                  </a:lnTo>
                  <a:lnTo>
                    <a:pt x="707" y="182"/>
                  </a:lnTo>
                  <a:lnTo>
                    <a:pt x="670" y="183"/>
                  </a:lnTo>
                  <a:lnTo>
                    <a:pt x="632" y="182"/>
                  </a:lnTo>
                  <a:lnTo>
                    <a:pt x="595" y="180"/>
                  </a:lnTo>
                  <a:lnTo>
                    <a:pt x="558" y="177"/>
                  </a:lnTo>
                  <a:lnTo>
                    <a:pt x="521" y="174"/>
                  </a:lnTo>
                  <a:lnTo>
                    <a:pt x="483" y="169"/>
                  </a:lnTo>
                  <a:lnTo>
                    <a:pt x="446" y="164"/>
                  </a:lnTo>
                  <a:lnTo>
                    <a:pt x="407" y="158"/>
                  </a:lnTo>
                  <a:lnTo>
                    <a:pt x="368" y="152"/>
                  </a:lnTo>
                  <a:lnTo>
                    <a:pt x="329" y="144"/>
                  </a:lnTo>
                  <a:lnTo>
                    <a:pt x="290" y="137"/>
                  </a:lnTo>
                  <a:lnTo>
                    <a:pt x="250" y="128"/>
                  </a:lnTo>
                  <a:lnTo>
                    <a:pt x="210" y="119"/>
                  </a:lnTo>
                  <a:lnTo>
                    <a:pt x="170" y="109"/>
                  </a:lnTo>
                  <a:lnTo>
                    <a:pt x="129" y="99"/>
                  </a:lnTo>
                  <a:lnTo>
                    <a:pt x="86" y="89"/>
                  </a:lnTo>
                  <a:lnTo>
                    <a:pt x="44" y="79"/>
                  </a:lnTo>
                  <a:lnTo>
                    <a:pt x="0" y="68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46" name="Freeform 25"/>
            <p:cNvSpPr>
              <a:spLocks/>
            </p:cNvSpPr>
            <p:nvPr/>
          </p:nvSpPr>
          <p:spPr bwMode="auto">
            <a:xfrm>
              <a:off x="365" y="2555"/>
              <a:ext cx="63" cy="237"/>
            </a:xfrm>
            <a:custGeom>
              <a:avLst/>
              <a:gdLst>
                <a:gd name="T0" fmla="*/ 0 w 253"/>
                <a:gd name="T1" fmla="*/ 0 h 949"/>
                <a:gd name="T2" fmla="*/ 0 w 253"/>
                <a:gd name="T3" fmla="*/ 0 h 949"/>
                <a:gd name="T4" fmla="*/ 0 w 253"/>
                <a:gd name="T5" fmla="*/ 0 h 949"/>
                <a:gd name="T6" fmla="*/ 0 w 253"/>
                <a:gd name="T7" fmla="*/ 0 h 949"/>
                <a:gd name="T8" fmla="*/ 0 w 253"/>
                <a:gd name="T9" fmla="*/ 0 h 949"/>
                <a:gd name="T10" fmla="*/ 0 w 253"/>
                <a:gd name="T11" fmla="*/ 0 h 949"/>
                <a:gd name="T12" fmla="*/ 0 w 253"/>
                <a:gd name="T13" fmla="*/ 0 h 949"/>
                <a:gd name="T14" fmla="*/ 0 w 253"/>
                <a:gd name="T15" fmla="*/ 0 h 949"/>
                <a:gd name="T16" fmla="*/ 0 w 253"/>
                <a:gd name="T17" fmla="*/ 0 h 949"/>
                <a:gd name="T18" fmla="*/ 0 w 253"/>
                <a:gd name="T19" fmla="*/ 0 h 949"/>
                <a:gd name="T20" fmla="*/ 0 w 253"/>
                <a:gd name="T21" fmla="*/ 0 h 949"/>
                <a:gd name="T22" fmla="*/ 0 w 253"/>
                <a:gd name="T23" fmla="*/ 0 h 949"/>
                <a:gd name="T24" fmla="*/ 0 w 253"/>
                <a:gd name="T25" fmla="*/ 1 h 949"/>
                <a:gd name="T26" fmla="*/ 0 w 253"/>
                <a:gd name="T27" fmla="*/ 1 h 949"/>
                <a:gd name="T28" fmla="*/ 0 w 253"/>
                <a:gd name="T29" fmla="*/ 1 h 949"/>
                <a:gd name="T30" fmla="*/ 0 w 253"/>
                <a:gd name="T31" fmla="*/ 1 h 949"/>
                <a:gd name="T32" fmla="*/ 0 w 253"/>
                <a:gd name="T33" fmla="*/ 1 h 949"/>
                <a:gd name="T34" fmla="*/ 0 w 253"/>
                <a:gd name="T35" fmla="*/ 1 h 949"/>
                <a:gd name="T36" fmla="*/ 0 w 253"/>
                <a:gd name="T37" fmla="*/ 1 h 949"/>
                <a:gd name="T38" fmla="*/ 0 w 253"/>
                <a:gd name="T39" fmla="*/ 1 h 949"/>
                <a:gd name="T40" fmla="*/ 0 w 253"/>
                <a:gd name="T41" fmla="*/ 1 h 949"/>
                <a:gd name="T42" fmla="*/ 0 w 253"/>
                <a:gd name="T43" fmla="*/ 0 h 949"/>
                <a:gd name="T44" fmla="*/ 0 w 253"/>
                <a:gd name="T45" fmla="*/ 0 h 949"/>
                <a:gd name="T46" fmla="*/ 0 w 253"/>
                <a:gd name="T47" fmla="*/ 0 h 949"/>
                <a:gd name="T48" fmla="*/ 0 w 253"/>
                <a:gd name="T49" fmla="*/ 0 h 949"/>
                <a:gd name="T50" fmla="*/ 0 w 253"/>
                <a:gd name="T51" fmla="*/ 0 h 949"/>
                <a:gd name="T52" fmla="*/ 0 w 253"/>
                <a:gd name="T53" fmla="*/ 0 h 949"/>
                <a:gd name="T54" fmla="*/ 0 w 253"/>
                <a:gd name="T55" fmla="*/ 0 h 949"/>
                <a:gd name="T56" fmla="*/ 0 w 253"/>
                <a:gd name="T57" fmla="*/ 0 h 949"/>
                <a:gd name="T58" fmla="*/ 0 w 253"/>
                <a:gd name="T59" fmla="*/ 0 h 949"/>
                <a:gd name="T60" fmla="*/ 0 w 253"/>
                <a:gd name="T61" fmla="*/ 0 h 949"/>
                <a:gd name="T62" fmla="*/ 0 w 253"/>
                <a:gd name="T63" fmla="*/ 0 h 949"/>
                <a:gd name="T64" fmla="*/ 0 w 253"/>
                <a:gd name="T65" fmla="*/ 0 h 949"/>
                <a:gd name="T66" fmla="*/ 0 w 253"/>
                <a:gd name="T67" fmla="*/ 0 h 9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949"/>
                <a:gd name="T104" fmla="*/ 253 w 253"/>
                <a:gd name="T105" fmla="*/ 949 h 9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949">
                  <a:moveTo>
                    <a:pt x="253" y="49"/>
                  </a:moveTo>
                  <a:lnTo>
                    <a:pt x="203" y="103"/>
                  </a:lnTo>
                  <a:lnTo>
                    <a:pt x="160" y="155"/>
                  </a:lnTo>
                  <a:lnTo>
                    <a:pt x="124" y="208"/>
                  </a:lnTo>
                  <a:lnTo>
                    <a:pt x="94" y="259"/>
                  </a:lnTo>
                  <a:lnTo>
                    <a:pt x="70" y="311"/>
                  </a:lnTo>
                  <a:lnTo>
                    <a:pt x="51" y="362"/>
                  </a:lnTo>
                  <a:lnTo>
                    <a:pt x="37" y="415"/>
                  </a:lnTo>
                  <a:lnTo>
                    <a:pt x="29" y="467"/>
                  </a:lnTo>
                  <a:lnTo>
                    <a:pt x="22" y="521"/>
                  </a:lnTo>
                  <a:lnTo>
                    <a:pt x="21" y="576"/>
                  </a:lnTo>
                  <a:lnTo>
                    <a:pt x="22" y="633"/>
                  </a:lnTo>
                  <a:lnTo>
                    <a:pt x="26" y="691"/>
                  </a:lnTo>
                  <a:lnTo>
                    <a:pt x="32" y="752"/>
                  </a:lnTo>
                  <a:lnTo>
                    <a:pt x="40" y="815"/>
                  </a:lnTo>
                  <a:lnTo>
                    <a:pt x="49" y="880"/>
                  </a:lnTo>
                  <a:lnTo>
                    <a:pt x="59" y="949"/>
                  </a:lnTo>
                  <a:lnTo>
                    <a:pt x="41" y="880"/>
                  </a:lnTo>
                  <a:lnTo>
                    <a:pt x="27" y="813"/>
                  </a:lnTo>
                  <a:lnTo>
                    <a:pt x="15" y="749"/>
                  </a:lnTo>
                  <a:lnTo>
                    <a:pt x="6" y="688"/>
                  </a:lnTo>
                  <a:lnTo>
                    <a:pt x="1" y="628"/>
                  </a:lnTo>
                  <a:lnTo>
                    <a:pt x="0" y="569"/>
                  </a:lnTo>
                  <a:lnTo>
                    <a:pt x="1" y="511"/>
                  </a:lnTo>
                  <a:lnTo>
                    <a:pt x="7" y="455"/>
                  </a:lnTo>
                  <a:lnTo>
                    <a:pt x="17" y="399"/>
                  </a:lnTo>
                  <a:lnTo>
                    <a:pt x="32" y="342"/>
                  </a:lnTo>
                  <a:lnTo>
                    <a:pt x="51" y="287"/>
                  </a:lnTo>
                  <a:lnTo>
                    <a:pt x="75" y="231"/>
                  </a:lnTo>
                  <a:lnTo>
                    <a:pt x="104" y="174"/>
                  </a:lnTo>
                  <a:lnTo>
                    <a:pt x="138" y="118"/>
                  </a:lnTo>
                  <a:lnTo>
                    <a:pt x="178" y="59"/>
                  </a:lnTo>
                  <a:lnTo>
                    <a:pt x="223" y="0"/>
                  </a:lnTo>
                  <a:lnTo>
                    <a:pt x="25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47" name="Freeform 26"/>
            <p:cNvSpPr>
              <a:spLocks/>
            </p:cNvSpPr>
            <p:nvPr/>
          </p:nvSpPr>
          <p:spPr bwMode="auto">
            <a:xfrm>
              <a:off x="730" y="2549"/>
              <a:ext cx="68" cy="265"/>
            </a:xfrm>
            <a:custGeom>
              <a:avLst/>
              <a:gdLst>
                <a:gd name="T0" fmla="*/ 0 w 273"/>
                <a:gd name="T1" fmla="*/ 0 h 1056"/>
                <a:gd name="T2" fmla="*/ 0 w 273"/>
                <a:gd name="T3" fmla="*/ 0 h 1056"/>
                <a:gd name="T4" fmla="*/ 0 w 273"/>
                <a:gd name="T5" fmla="*/ 0 h 1056"/>
                <a:gd name="T6" fmla="*/ 0 w 273"/>
                <a:gd name="T7" fmla="*/ 0 h 1056"/>
                <a:gd name="T8" fmla="*/ 0 w 273"/>
                <a:gd name="T9" fmla="*/ 0 h 1056"/>
                <a:gd name="T10" fmla="*/ 0 w 273"/>
                <a:gd name="T11" fmla="*/ 0 h 1056"/>
                <a:gd name="T12" fmla="*/ 0 w 273"/>
                <a:gd name="T13" fmla="*/ 1 h 1056"/>
                <a:gd name="T14" fmla="*/ 0 w 273"/>
                <a:gd name="T15" fmla="*/ 1 h 1056"/>
                <a:gd name="T16" fmla="*/ 0 w 273"/>
                <a:gd name="T17" fmla="*/ 1 h 1056"/>
                <a:gd name="T18" fmla="*/ 0 w 273"/>
                <a:gd name="T19" fmla="*/ 1 h 1056"/>
                <a:gd name="T20" fmla="*/ 0 w 273"/>
                <a:gd name="T21" fmla="*/ 1 h 1056"/>
                <a:gd name="T22" fmla="*/ 0 w 273"/>
                <a:gd name="T23" fmla="*/ 1 h 1056"/>
                <a:gd name="T24" fmla="*/ 0 w 273"/>
                <a:gd name="T25" fmla="*/ 1 h 1056"/>
                <a:gd name="T26" fmla="*/ 0 w 273"/>
                <a:gd name="T27" fmla="*/ 1 h 1056"/>
                <a:gd name="T28" fmla="*/ 0 w 273"/>
                <a:gd name="T29" fmla="*/ 1 h 1056"/>
                <a:gd name="T30" fmla="*/ 0 w 273"/>
                <a:gd name="T31" fmla="*/ 1 h 1056"/>
                <a:gd name="T32" fmla="*/ 0 w 273"/>
                <a:gd name="T33" fmla="*/ 1 h 1056"/>
                <a:gd name="T34" fmla="*/ 0 w 273"/>
                <a:gd name="T35" fmla="*/ 1 h 1056"/>
                <a:gd name="T36" fmla="*/ 0 w 273"/>
                <a:gd name="T37" fmla="*/ 1 h 1056"/>
                <a:gd name="T38" fmla="*/ 0 w 273"/>
                <a:gd name="T39" fmla="*/ 1 h 1056"/>
                <a:gd name="T40" fmla="*/ 0 w 273"/>
                <a:gd name="T41" fmla="*/ 1 h 1056"/>
                <a:gd name="T42" fmla="*/ 0 w 273"/>
                <a:gd name="T43" fmla="*/ 1 h 1056"/>
                <a:gd name="T44" fmla="*/ 0 w 273"/>
                <a:gd name="T45" fmla="*/ 1 h 1056"/>
                <a:gd name="T46" fmla="*/ 0 w 273"/>
                <a:gd name="T47" fmla="*/ 1 h 1056"/>
                <a:gd name="T48" fmla="*/ 0 w 273"/>
                <a:gd name="T49" fmla="*/ 1 h 1056"/>
                <a:gd name="T50" fmla="*/ 0 w 273"/>
                <a:gd name="T51" fmla="*/ 1 h 1056"/>
                <a:gd name="T52" fmla="*/ 0 w 273"/>
                <a:gd name="T53" fmla="*/ 1 h 1056"/>
                <a:gd name="T54" fmla="*/ 0 w 273"/>
                <a:gd name="T55" fmla="*/ 1 h 1056"/>
                <a:gd name="T56" fmla="*/ 0 w 273"/>
                <a:gd name="T57" fmla="*/ 0 h 1056"/>
                <a:gd name="T58" fmla="*/ 0 w 273"/>
                <a:gd name="T59" fmla="*/ 0 h 1056"/>
                <a:gd name="T60" fmla="*/ 0 w 273"/>
                <a:gd name="T61" fmla="*/ 0 h 1056"/>
                <a:gd name="T62" fmla="*/ 0 w 273"/>
                <a:gd name="T63" fmla="*/ 0 h 1056"/>
                <a:gd name="T64" fmla="*/ 0 w 273"/>
                <a:gd name="T65" fmla="*/ 0 h 1056"/>
                <a:gd name="T66" fmla="*/ 0 w 273"/>
                <a:gd name="T67" fmla="*/ 0 h 10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"/>
                <a:gd name="T103" fmla="*/ 0 h 1056"/>
                <a:gd name="T104" fmla="*/ 273 w 273"/>
                <a:gd name="T105" fmla="*/ 1056 h 10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" h="1056">
                  <a:moveTo>
                    <a:pt x="0" y="0"/>
                  </a:moveTo>
                  <a:lnTo>
                    <a:pt x="55" y="60"/>
                  </a:lnTo>
                  <a:lnTo>
                    <a:pt x="105" y="120"/>
                  </a:lnTo>
                  <a:lnTo>
                    <a:pt x="146" y="182"/>
                  </a:lnTo>
                  <a:lnTo>
                    <a:pt x="183" y="243"/>
                  </a:lnTo>
                  <a:lnTo>
                    <a:pt x="213" y="306"/>
                  </a:lnTo>
                  <a:lnTo>
                    <a:pt x="235" y="368"/>
                  </a:lnTo>
                  <a:lnTo>
                    <a:pt x="254" y="432"/>
                  </a:lnTo>
                  <a:lnTo>
                    <a:pt x="265" y="496"/>
                  </a:lnTo>
                  <a:lnTo>
                    <a:pt x="272" y="561"/>
                  </a:lnTo>
                  <a:lnTo>
                    <a:pt x="273" y="628"/>
                  </a:lnTo>
                  <a:lnTo>
                    <a:pt x="268" y="696"/>
                  </a:lnTo>
                  <a:lnTo>
                    <a:pt x="259" y="766"/>
                  </a:lnTo>
                  <a:lnTo>
                    <a:pt x="244" y="836"/>
                  </a:lnTo>
                  <a:lnTo>
                    <a:pt x="225" y="907"/>
                  </a:lnTo>
                  <a:lnTo>
                    <a:pt x="202" y="981"/>
                  </a:lnTo>
                  <a:lnTo>
                    <a:pt x="174" y="1056"/>
                  </a:lnTo>
                  <a:lnTo>
                    <a:pt x="192" y="986"/>
                  </a:lnTo>
                  <a:lnTo>
                    <a:pt x="207" y="916"/>
                  </a:lnTo>
                  <a:lnTo>
                    <a:pt x="220" y="848"/>
                  </a:lnTo>
                  <a:lnTo>
                    <a:pt x="232" y="782"/>
                  </a:lnTo>
                  <a:lnTo>
                    <a:pt x="240" y="717"/>
                  </a:lnTo>
                  <a:lnTo>
                    <a:pt x="244" y="653"/>
                  </a:lnTo>
                  <a:lnTo>
                    <a:pt x="245" y="590"/>
                  </a:lnTo>
                  <a:lnTo>
                    <a:pt x="243" y="529"/>
                  </a:lnTo>
                  <a:lnTo>
                    <a:pt x="234" y="469"/>
                  </a:lnTo>
                  <a:lnTo>
                    <a:pt x="220" y="409"/>
                  </a:lnTo>
                  <a:lnTo>
                    <a:pt x="202" y="350"/>
                  </a:lnTo>
                  <a:lnTo>
                    <a:pt x="175" y="292"/>
                  </a:lnTo>
                  <a:lnTo>
                    <a:pt x="143" y="236"/>
                  </a:lnTo>
                  <a:lnTo>
                    <a:pt x="104" y="179"/>
                  </a:lnTo>
                  <a:lnTo>
                    <a:pt x="56" y="12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48" name="Freeform 27"/>
            <p:cNvSpPr>
              <a:spLocks/>
            </p:cNvSpPr>
            <p:nvPr/>
          </p:nvSpPr>
          <p:spPr bwMode="auto">
            <a:xfrm>
              <a:off x="521" y="2440"/>
              <a:ext cx="26" cy="205"/>
            </a:xfrm>
            <a:custGeom>
              <a:avLst/>
              <a:gdLst>
                <a:gd name="T0" fmla="*/ 0 w 102"/>
                <a:gd name="T1" fmla="*/ 0 h 821"/>
                <a:gd name="T2" fmla="*/ 0 w 102"/>
                <a:gd name="T3" fmla="*/ 0 h 821"/>
                <a:gd name="T4" fmla="*/ 0 w 102"/>
                <a:gd name="T5" fmla="*/ 0 h 821"/>
                <a:gd name="T6" fmla="*/ 0 w 102"/>
                <a:gd name="T7" fmla="*/ 0 h 821"/>
                <a:gd name="T8" fmla="*/ 0 w 102"/>
                <a:gd name="T9" fmla="*/ 0 h 821"/>
                <a:gd name="T10" fmla="*/ 0 w 102"/>
                <a:gd name="T11" fmla="*/ 0 h 821"/>
                <a:gd name="T12" fmla="*/ 0 w 102"/>
                <a:gd name="T13" fmla="*/ 0 h 821"/>
                <a:gd name="T14" fmla="*/ 0 w 102"/>
                <a:gd name="T15" fmla="*/ 0 h 821"/>
                <a:gd name="T16" fmla="*/ 0 w 102"/>
                <a:gd name="T17" fmla="*/ 1 h 821"/>
                <a:gd name="T18" fmla="*/ 0 w 102"/>
                <a:gd name="T19" fmla="*/ 1 h 821"/>
                <a:gd name="T20" fmla="*/ 0 w 102"/>
                <a:gd name="T21" fmla="*/ 1 h 821"/>
                <a:gd name="T22" fmla="*/ 0 w 102"/>
                <a:gd name="T23" fmla="*/ 1 h 821"/>
                <a:gd name="T24" fmla="*/ 0 w 102"/>
                <a:gd name="T25" fmla="*/ 0 h 821"/>
                <a:gd name="T26" fmla="*/ 0 w 102"/>
                <a:gd name="T27" fmla="*/ 0 h 821"/>
                <a:gd name="T28" fmla="*/ 0 w 102"/>
                <a:gd name="T29" fmla="*/ 0 h 821"/>
                <a:gd name="T30" fmla="*/ 0 w 102"/>
                <a:gd name="T31" fmla="*/ 0 h 821"/>
                <a:gd name="T32" fmla="*/ 0 w 102"/>
                <a:gd name="T33" fmla="*/ 0 h 821"/>
                <a:gd name="T34" fmla="*/ 0 w 102"/>
                <a:gd name="T35" fmla="*/ 0 h 821"/>
                <a:gd name="T36" fmla="*/ 0 w 102"/>
                <a:gd name="T37" fmla="*/ 0 h 821"/>
                <a:gd name="T38" fmla="*/ 0 w 102"/>
                <a:gd name="T39" fmla="*/ 0 h 821"/>
                <a:gd name="T40" fmla="*/ 0 w 102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821"/>
                <a:gd name="T65" fmla="*/ 102 w 102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821">
                  <a:moveTo>
                    <a:pt x="82" y="0"/>
                  </a:moveTo>
                  <a:lnTo>
                    <a:pt x="57" y="78"/>
                  </a:lnTo>
                  <a:lnTo>
                    <a:pt x="41" y="157"/>
                  </a:lnTo>
                  <a:lnTo>
                    <a:pt x="31" y="240"/>
                  </a:lnTo>
                  <a:lnTo>
                    <a:pt x="28" y="326"/>
                  </a:lnTo>
                  <a:lnTo>
                    <a:pt x="31" y="419"/>
                  </a:lnTo>
                  <a:lnTo>
                    <a:pt x="41" y="519"/>
                  </a:lnTo>
                  <a:lnTo>
                    <a:pt x="55" y="629"/>
                  </a:lnTo>
                  <a:lnTo>
                    <a:pt x="73" y="751"/>
                  </a:lnTo>
                  <a:lnTo>
                    <a:pt x="102" y="821"/>
                  </a:lnTo>
                  <a:lnTo>
                    <a:pt x="53" y="821"/>
                  </a:lnTo>
                  <a:lnTo>
                    <a:pt x="35" y="751"/>
                  </a:lnTo>
                  <a:lnTo>
                    <a:pt x="22" y="663"/>
                  </a:lnTo>
                  <a:lnTo>
                    <a:pt x="12" y="577"/>
                  </a:lnTo>
                  <a:lnTo>
                    <a:pt x="5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5" y="226"/>
                  </a:lnTo>
                  <a:lnTo>
                    <a:pt x="16" y="134"/>
                  </a:lnTo>
                  <a:lnTo>
                    <a:pt x="35" y="3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49" name="Freeform 28"/>
            <p:cNvSpPr>
              <a:spLocks/>
            </p:cNvSpPr>
            <p:nvPr/>
          </p:nvSpPr>
          <p:spPr bwMode="auto">
            <a:xfrm>
              <a:off x="626" y="2440"/>
              <a:ext cx="21" cy="203"/>
            </a:xfrm>
            <a:custGeom>
              <a:avLst/>
              <a:gdLst>
                <a:gd name="T0" fmla="*/ 0 w 82"/>
                <a:gd name="T1" fmla="*/ 0 h 811"/>
                <a:gd name="T2" fmla="*/ 0 w 82"/>
                <a:gd name="T3" fmla="*/ 0 h 811"/>
                <a:gd name="T4" fmla="*/ 0 w 82"/>
                <a:gd name="T5" fmla="*/ 0 h 811"/>
                <a:gd name="T6" fmla="*/ 0 w 82"/>
                <a:gd name="T7" fmla="*/ 0 h 811"/>
                <a:gd name="T8" fmla="*/ 0 w 82"/>
                <a:gd name="T9" fmla="*/ 1 h 811"/>
                <a:gd name="T10" fmla="*/ 0 w 82"/>
                <a:gd name="T11" fmla="*/ 1 h 811"/>
                <a:gd name="T12" fmla="*/ 0 w 82"/>
                <a:gd name="T13" fmla="*/ 1 h 811"/>
                <a:gd name="T14" fmla="*/ 0 w 82"/>
                <a:gd name="T15" fmla="*/ 1 h 811"/>
                <a:gd name="T16" fmla="*/ 0 w 82"/>
                <a:gd name="T17" fmla="*/ 1 h 811"/>
                <a:gd name="T18" fmla="*/ 0 w 82"/>
                <a:gd name="T19" fmla="*/ 1 h 811"/>
                <a:gd name="T20" fmla="*/ 0 w 82"/>
                <a:gd name="T21" fmla="*/ 1 h 811"/>
                <a:gd name="T22" fmla="*/ 0 w 82"/>
                <a:gd name="T23" fmla="*/ 1 h 811"/>
                <a:gd name="T24" fmla="*/ 0 w 82"/>
                <a:gd name="T25" fmla="*/ 1 h 811"/>
                <a:gd name="T26" fmla="*/ 0 w 82"/>
                <a:gd name="T27" fmla="*/ 1 h 811"/>
                <a:gd name="T28" fmla="*/ 0 w 82"/>
                <a:gd name="T29" fmla="*/ 0 h 811"/>
                <a:gd name="T30" fmla="*/ 0 w 82"/>
                <a:gd name="T31" fmla="*/ 0 h 811"/>
                <a:gd name="T32" fmla="*/ 0 w 82"/>
                <a:gd name="T33" fmla="*/ 0 h 811"/>
                <a:gd name="T34" fmla="*/ 0 w 82"/>
                <a:gd name="T35" fmla="*/ 0 h 811"/>
                <a:gd name="T36" fmla="*/ 0 w 82"/>
                <a:gd name="T37" fmla="*/ 0 h 811"/>
                <a:gd name="T38" fmla="*/ 0 w 82"/>
                <a:gd name="T39" fmla="*/ 0 h 811"/>
                <a:gd name="T40" fmla="*/ 0 w 82"/>
                <a:gd name="T41" fmla="*/ 0 h 811"/>
                <a:gd name="T42" fmla="*/ 0 w 82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811"/>
                <a:gd name="T68" fmla="*/ 82 w 82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811">
                  <a:moveTo>
                    <a:pt x="38" y="0"/>
                  </a:moveTo>
                  <a:lnTo>
                    <a:pt x="46" y="104"/>
                  </a:lnTo>
                  <a:lnTo>
                    <a:pt x="51" y="206"/>
                  </a:lnTo>
                  <a:lnTo>
                    <a:pt x="52" y="306"/>
                  </a:lnTo>
                  <a:lnTo>
                    <a:pt x="50" y="405"/>
                  </a:lnTo>
                  <a:lnTo>
                    <a:pt x="42" y="505"/>
                  </a:lnTo>
                  <a:lnTo>
                    <a:pt x="32" y="606"/>
                  </a:lnTo>
                  <a:lnTo>
                    <a:pt x="18" y="707"/>
                  </a:lnTo>
                  <a:lnTo>
                    <a:pt x="0" y="811"/>
                  </a:lnTo>
                  <a:lnTo>
                    <a:pt x="47" y="801"/>
                  </a:lnTo>
                  <a:lnTo>
                    <a:pt x="57" y="749"/>
                  </a:lnTo>
                  <a:lnTo>
                    <a:pt x="66" y="666"/>
                  </a:lnTo>
                  <a:lnTo>
                    <a:pt x="75" y="562"/>
                  </a:lnTo>
                  <a:lnTo>
                    <a:pt x="80" y="446"/>
                  </a:lnTo>
                  <a:lnTo>
                    <a:pt x="82" y="326"/>
                  </a:lnTo>
                  <a:lnTo>
                    <a:pt x="80" y="211"/>
                  </a:lnTo>
                  <a:lnTo>
                    <a:pt x="71" y="10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7" y="29"/>
                  </a:lnTo>
                  <a:lnTo>
                    <a:pt x="53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50" name="Freeform 29"/>
            <p:cNvSpPr>
              <a:spLocks/>
            </p:cNvSpPr>
            <p:nvPr/>
          </p:nvSpPr>
          <p:spPr bwMode="auto">
            <a:xfrm>
              <a:off x="416" y="2479"/>
              <a:ext cx="323" cy="173"/>
            </a:xfrm>
            <a:custGeom>
              <a:avLst/>
              <a:gdLst>
                <a:gd name="T0" fmla="*/ 0 w 1294"/>
                <a:gd name="T1" fmla="*/ 0 h 692"/>
                <a:gd name="T2" fmla="*/ 0 w 1294"/>
                <a:gd name="T3" fmla="*/ 0 h 692"/>
                <a:gd name="T4" fmla="*/ 0 w 1294"/>
                <a:gd name="T5" fmla="*/ 1 h 692"/>
                <a:gd name="T6" fmla="*/ 0 w 1294"/>
                <a:gd name="T7" fmla="*/ 1 h 692"/>
                <a:gd name="T8" fmla="*/ 0 w 1294"/>
                <a:gd name="T9" fmla="*/ 1 h 692"/>
                <a:gd name="T10" fmla="*/ 0 w 1294"/>
                <a:gd name="T11" fmla="*/ 1 h 692"/>
                <a:gd name="T12" fmla="*/ 0 w 1294"/>
                <a:gd name="T13" fmla="*/ 1 h 692"/>
                <a:gd name="T14" fmla="*/ 0 w 1294"/>
                <a:gd name="T15" fmla="*/ 1 h 692"/>
                <a:gd name="T16" fmla="*/ 0 w 1294"/>
                <a:gd name="T17" fmla="*/ 1 h 692"/>
                <a:gd name="T18" fmla="*/ 0 w 1294"/>
                <a:gd name="T19" fmla="*/ 1 h 692"/>
                <a:gd name="T20" fmla="*/ 0 w 1294"/>
                <a:gd name="T21" fmla="*/ 1 h 692"/>
                <a:gd name="T22" fmla="*/ 0 w 1294"/>
                <a:gd name="T23" fmla="*/ 1 h 692"/>
                <a:gd name="T24" fmla="*/ 1 w 1294"/>
                <a:gd name="T25" fmla="*/ 1 h 692"/>
                <a:gd name="T26" fmla="*/ 1 w 1294"/>
                <a:gd name="T27" fmla="*/ 1 h 692"/>
                <a:gd name="T28" fmla="*/ 1 w 1294"/>
                <a:gd name="T29" fmla="*/ 1 h 692"/>
                <a:gd name="T30" fmla="*/ 1 w 1294"/>
                <a:gd name="T31" fmla="*/ 1 h 692"/>
                <a:gd name="T32" fmla="*/ 1 w 1294"/>
                <a:gd name="T33" fmla="*/ 1 h 692"/>
                <a:gd name="T34" fmla="*/ 1 w 1294"/>
                <a:gd name="T35" fmla="*/ 1 h 692"/>
                <a:gd name="T36" fmla="*/ 1 w 1294"/>
                <a:gd name="T37" fmla="*/ 1 h 692"/>
                <a:gd name="T38" fmla="*/ 1 w 1294"/>
                <a:gd name="T39" fmla="*/ 1 h 692"/>
                <a:gd name="T40" fmla="*/ 1 w 1294"/>
                <a:gd name="T41" fmla="*/ 1 h 692"/>
                <a:gd name="T42" fmla="*/ 1 w 1294"/>
                <a:gd name="T43" fmla="*/ 1 h 692"/>
                <a:gd name="T44" fmla="*/ 1 w 1294"/>
                <a:gd name="T45" fmla="*/ 1 h 692"/>
                <a:gd name="T46" fmla="*/ 1 w 1294"/>
                <a:gd name="T47" fmla="*/ 0 h 692"/>
                <a:gd name="T48" fmla="*/ 1 w 1294"/>
                <a:gd name="T49" fmla="*/ 0 h 692"/>
                <a:gd name="T50" fmla="*/ 1 w 1294"/>
                <a:gd name="T51" fmla="*/ 0 h 692"/>
                <a:gd name="T52" fmla="*/ 1 w 1294"/>
                <a:gd name="T53" fmla="*/ 1 h 692"/>
                <a:gd name="T54" fmla="*/ 1 w 1294"/>
                <a:gd name="T55" fmla="*/ 1 h 692"/>
                <a:gd name="T56" fmla="*/ 1 w 1294"/>
                <a:gd name="T57" fmla="*/ 1 h 692"/>
                <a:gd name="T58" fmla="*/ 1 w 1294"/>
                <a:gd name="T59" fmla="*/ 1 h 692"/>
                <a:gd name="T60" fmla="*/ 1 w 1294"/>
                <a:gd name="T61" fmla="*/ 1 h 692"/>
                <a:gd name="T62" fmla="*/ 1 w 1294"/>
                <a:gd name="T63" fmla="*/ 1 h 692"/>
                <a:gd name="T64" fmla="*/ 1 w 1294"/>
                <a:gd name="T65" fmla="*/ 1 h 692"/>
                <a:gd name="T66" fmla="*/ 1 w 1294"/>
                <a:gd name="T67" fmla="*/ 1 h 692"/>
                <a:gd name="T68" fmla="*/ 1 w 1294"/>
                <a:gd name="T69" fmla="*/ 1 h 692"/>
                <a:gd name="T70" fmla="*/ 1 w 1294"/>
                <a:gd name="T71" fmla="*/ 1 h 692"/>
                <a:gd name="T72" fmla="*/ 1 w 1294"/>
                <a:gd name="T73" fmla="*/ 1 h 692"/>
                <a:gd name="T74" fmla="*/ 1 w 1294"/>
                <a:gd name="T75" fmla="*/ 1 h 692"/>
                <a:gd name="T76" fmla="*/ 0 w 1294"/>
                <a:gd name="T77" fmla="*/ 1 h 692"/>
                <a:gd name="T78" fmla="*/ 0 w 1294"/>
                <a:gd name="T79" fmla="*/ 1 h 692"/>
                <a:gd name="T80" fmla="*/ 0 w 1294"/>
                <a:gd name="T81" fmla="*/ 1 h 692"/>
                <a:gd name="T82" fmla="*/ 0 w 1294"/>
                <a:gd name="T83" fmla="*/ 1 h 692"/>
                <a:gd name="T84" fmla="*/ 0 w 1294"/>
                <a:gd name="T85" fmla="*/ 1 h 692"/>
                <a:gd name="T86" fmla="*/ 0 w 1294"/>
                <a:gd name="T87" fmla="*/ 1 h 692"/>
                <a:gd name="T88" fmla="*/ 0 w 1294"/>
                <a:gd name="T89" fmla="*/ 1 h 692"/>
                <a:gd name="T90" fmla="*/ 0 w 1294"/>
                <a:gd name="T91" fmla="*/ 1 h 692"/>
                <a:gd name="T92" fmla="*/ 0 w 1294"/>
                <a:gd name="T93" fmla="*/ 1 h 692"/>
                <a:gd name="T94" fmla="*/ 0 w 1294"/>
                <a:gd name="T95" fmla="*/ 0 h 692"/>
                <a:gd name="T96" fmla="*/ 0 w 1294"/>
                <a:gd name="T97" fmla="*/ 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4"/>
                <a:gd name="T148" fmla="*/ 0 h 692"/>
                <a:gd name="T149" fmla="*/ 1294 w 1294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4" h="692">
                  <a:moveTo>
                    <a:pt x="39" y="68"/>
                  </a:moveTo>
                  <a:lnTo>
                    <a:pt x="39" y="149"/>
                  </a:lnTo>
                  <a:lnTo>
                    <a:pt x="43" y="227"/>
                  </a:lnTo>
                  <a:lnTo>
                    <a:pt x="50" y="300"/>
                  </a:lnTo>
                  <a:lnTo>
                    <a:pt x="64" y="367"/>
                  </a:lnTo>
                  <a:lnTo>
                    <a:pt x="85" y="434"/>
                  </a:lnTo>
                  <a:lnTo>
                    <a:pt x="118" y="496"/>
                  </a:lnTo>
                  <a:lnTo>
                    <a:pt x="163" y="556"/>
                  </a:lnTo>
                  <a:lnTo>
                    <a:pt x="223" y="615"/>
                  </a:lnTo>
                  <a:lnTo>
                    <a:pt x="249" y="619"/>
                  </a:lnTo>
                  <a:lnTo>
                    <a:pt x="277" y="623"/>
                  </a:lnTo>
                  <a:lnTo>
                    <a:pt x="303" y="627"/>
                  </a:lnTo>
                  <a:lnTo>
                    <a:pt x="331" y="630"/>
                  </a:lnTo>
                  <a:lnTo>
                    <a:pt x="358" y="633"/>
                  </a:lnTo>
                  <a:lnTo>
                    <a:pt x="384" y="637"/>
                  </a:lnTo>
                  <a:lnTo>
                    <a:pt x="413" y="639"/>
                  </a:lnTo>
                  <a:lnTo>
                    <a:pt x="441" y="642"/>
                  </a:lnTo>
                  <a:lnTo>
                    <a:pt x="468" y="643"/>
                  </a:lnTo>
                  <a:lnTo>
                    <a:pt x="497" y="645"/>
                  </a:lnTo>
                  <a:lnTo>
                    <a:pt x="525" y="647"/>
                  </a:lnTo>
                  <a:lnTo>
                    <a:pt x="554" y="648"/>
                  </a:lnTo>
                  <a:lnTo>
                    <a:pt x="582" y="648"/>
                  </a:lnTo>
                  <a:lnTo>
                    <a:pt x="612" y="648"/>
                  </a:lnTo>
                  <a:lnTo>
                    <a:pt x="641" y="648"/>
                  </a:lnTo>
                  <a:lnTo>
                    <a:pt x="671" y="648"/>
                  </a:lnTo>
                  <a:lnTo>
                    <a:pt x="700" y="647"/>
                  </a:lnTo>
                  <a:lnTo>
                    <a:pt x="730" y="645"/>
                  </a:lnTo>
                  <a:lnTo>
                    <a:pt x="761" y="644"/>
                  </a:lnTo>
                  <a:lnTo>
                    <a:pt x="792" y="642"/>
                  </a:lnTo>
                  <a:lnTo>
                    <a:pt x="823" y="639"/>
                  </a:lnTo>
                  <a:lnTo>
                    <a:pt x="853" y="637"/>
                  </a:lnTo>
                  <a:lnTo>
                    <a:pt x="884" y="633"/>
                  </a:lnTo>
                  <a:lnTo>
                    <a:pt x="917" y="629"/>
                  </a:lnTo>
                  <a:lnTo>
                    <a:pt x="948" y="624"/>
                  </a:lnTo>
                  <a:lnTo>
                    <a:pt x="981" y="619"/>
                  </a:lnTo>
                  <a:lnTo>
                    <a:pt x="1013" y="614"/>
                  </a:lnTo>
                  <a:lnTo>
                    <a:pt x="1046" y="608"/>
                  </a:lnTo>
                  <a:lnTo>
                    <a:pt x="1078" y="600"/>
                  </a:lnTo>
                  <a:lnTo>
                    <a:pt x="1112" y="593"/>
                  </a:lnTo>
                  <a:lnTo>
                    <a:pt x="1146" y="585"/>
                  </a:lnTo>
                  <a:lnTo>
                    <a:pt x="1180" y="576"/>
                  </a:lnTo>
                  <a:lnTo>
                    <a:pt x="1184" y="565"/>
                  </a:lnTo>
                  <a:lnTo>
                    <a:pt x="1192" y="536"/>
                  </a:lnTo>
                  <a:lnTo>
                    <a:pt x="1205" y="489"/>
                  </a:lnTo>
                  <a:lnTo>
                    <a:pt x="1220" y="425"/>
                  </a:lnTo>
                  <a:lnTo>
                    <a:pt x="1232" y="343"/>
                  </a:lnTo>
                  <a:lnTo>
                    <a:pt x="1244" y="244"/>
                  </a:lnTo>
                  <a:lnTo>
                    <a:pt x="1249" y="130"/>
                  </a:lnTo>
                  <a:lnTo>
                    <a:pt x="1246" y="0"/>
                  </a:lnTo>
                  <a:lnTo>
                    <a:pt x="1294" y="78"/>
                  </a:lnTo>
                  <a:lnTo>
                    <a:pt x="1293" y="148"/>
                  </a:lnTo>
                  <a:lnTo>
                    <a:pt x="1288" y="217"/>
                  </a:lnTo>
                  <a:lnTo>
                    <a:pt x="1281" y="286"/>
                  </a:lnTo>
                  <a:lnTo>
                    <a:pt x="1271" y="355"/>
                  </a:lnTo>
                  <a:lnTo>
                    <a:pt x="1259" y="422"/>
                  </a:lnTo>
                  <a:lnTo>
                    <a:pt x="1244" y="490"/>
                  </a:lnTo>
                  <a:lnTo>
                    <a:pt x="1227" y="558"/>
                  </a:lnTo>
                  <a:lnTo>
                    <a:pt x="1209" y="625"/>
                  </a:lnTo>
                  <a:lnTo>
                    <a:pt x="1176" y="630"/>
                  </a:lnTo>
                  <a:lnTo>
                    <a:pt x="1145" y="635"/>
                  </a:lnTo>
                  <a:lnTo>
                    <a:pt x="1115" y="640"/>
                  </a:lnTo>
                  <a:lnTo>
                    <a:pt x="1086" y="645"/>
                  </a:lnTo>
                  <a:lnTo>
                    <a:pt x="1057" y="650"/>
                  </a:lnTo>
                  <a:lnTo>
                    <a:pt x="1030" y="654"/>
                  </a:lnTo>
                  <a:lnTo>
                    <a:pt x="1002" y="659"/>
                  </a:lnTo>
                  <a:lnTo>
                    <a:pt x="976" y="663"/>
                  </a:lnTo>
                  <a:lnTo>
                    <a:pt x="949" y="667"/>
                  </a:lnTo>
                  <a:lnTo>
                    <a:pt x="923" y="670"/>
                  </a:lnTo>
                  <a:lnTo>
                    <a:pt x="897" y="674"/>
                  </a:lnTo>
                  <a:lnTo>
                    <a:pt x="870" y="678"/>
                  </a:lnTo>
                  <a:lnTo>
                    <a:pt x="844" y="680"/>
                  </a:lnTo>
                  <a:lnTo>
                    <a:pt x="818" y="684"/>
                  </a:lnTo>
                  <a:lnTo>
                    <a:pt x="792" y="687"/>
                  </a:lnTo>
                  <a:lnTo>
                    <a:pt x="764" y="688"/>
                  </a:lnTo>
                  <a:lnTo>
                    <a:pt x="736" y="689"/>
                  </a:lnTo>
                  <a:lnTo>
                    <a:pt x="708" y="691"/>
                  </a:lnTo>
                  <a:lnTo>
                    <a:pt x="679" y="692"/>
                  </a:lnTo>
                  <a:lnTo>
                    <a:pt x="649" y="692"/>
                  </a:lnTo>
                  <a:lnTo>
                    <a:pt x="617" y="692"/>
                  </a:lnTo>
                  <a:lnTo>
                    <a:pt x="586" y="692"/>
                  </a:lnTo>
                  <a:lnTo>
                    <a:pt x="554" y="691"/>
                  </a:lnTo>
                  <a:lnTo>
                    <a:pt x="518" y="689"/>
                  </a:lnTo>
                  <a:lnTo>
                    <a:pt x="482" y="687"/>
                  </a:lnTo>
                  <a:lnTo>
                    <a:pt x="446" y="684"/>
                  </a:lnTo>
                  <a:lnTo>
                    <a:pt x="407" y="680"/>
                  </a:lnTo>
                  <a:lnTo>
                    <a:pt x="366" y="677"/>
                  </a:lnTo>
                  <a:lnTo>
                    <a:pt x="323" y="672"/>
                  </a:lnTo>
                  <a:lnTo>
                    <a:pt x="279" y="667"/>
                  </a:lnTo>
                  <a:lnTo>
                    <a:pt x="233" y="660"/>
                  </a:lnTo>
                  <a:lnTo>
                    <a:pt x="184" y="654"/>
                  </a:lnTo>
                  <a:lnTo>
                    <a:pt x="141" y="598"/>
                  </a:lnTo>
                  <a:lnTo>
                    <a:pt x="106" y="541"/>
                  </a:lnTo>
                  <a:lnTo>
                    <a:pt x="80" y="485"/>
                  </a:lnTo>
                  <a:lnTo>
                    <a:pt x="59" y="429"/>
                  </a:lnTo>
                  <a:lnTo>
                    <a:pt x="41" y="370"/>
                  </a:lnTo>
                  <a:lnTo>
                    <a:pt x="26" y="310"/>
                  </a:lnTo>
                  <a:lnTo>
                    <a:pt x="14" y="244"/>
                  </a:lnTo>
                  <a:lnTo>
                    <a:pt x="0" y="174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51" name="Freeform 30"/>
            <p:cNvSpPr>
              <a:spLocks/>
            </p:cNvSpPr>
            <p:nvPr/>
          </p:nvSpPr>
          <p:spPr bwMode="auto">
            <a:xfrm>
              <a:off x="429" y="2706"/>
              <a:ext cx="310" cy="39"/>
            </a:xfrm>
            <a:custGeom>
              <a:avLst/>
              <a:gdLst>
                <a:gd name="T0" fmla="*/ 0 w 1243"/>
                <a:gd name="T1" fmla="*/ 0 h 156"/>
                <a:gd name="T2" fmla="*/ 0 w 1243"/>
                <a:gd name="T3" fmla="*/ 0 h 156"/>
                <a:gd name="T4" fmla="*/ 0 w 1243"/>
                <a:gd name="T5" fmla="*/ 0 h 156"/>
                <a:gd name="T6" fmla="*/ 0 w 1243"/>
                <a:gd name="T7" fmla="*/ 0 h 156"/>
                <a:gd name="T8" fmla="*/ 0 w 1243"/>
                <a:gd name="T9" fmla="*/ 0 h 156"/>
                <a:gd name="T10" fmla="*/ 0 w 1243"/>
                <a:gd name="T11" fmla="*/ 0 h 156"/>
                <a:gd name="T12" fmla="*/ 0 w 1243"/>
                <a:gd name="T13" fmla="*/ 0 h 156"/>
                <a:gd name="T14" fmla="*/ 0 w 1243"/>
                <a:gd name="T15" fmla="*/ 0 h 156"/>
                <a:gd name="T16" fmla="*/ 1 w 1243"/>
                <a:gd name="T17" fmla="*/ 0 h 156"/>
                <a:gd name="T18" fmla="*/ 1 w 1243"/>
                <a:gd name="T19" fmla="*/ 0 h 156"/>
                <a:gd name="T20" fmla="*/ 1 w 1243"/>
                <a:gd name="T21" fmla="*/ 0 h 156"/>
                <a:gd name="T22" fmla="*/ 1 w 1243"/>
                <a:gd name="T23" fmla="*/ 0 h 156"/>
                <a:gd name="T24" fmla="*/ 1 w 1243"/>
                <a:gd name="T25" fmla="*/ 0 h 156"/>
                <a:gd name="T26" fmla="*/ 1 w 1243"/>
                <a:gd name="T27" fmla="*/ 0 h 156"/>
                <a:gd name="T28" fmla="*/ 1 w 1243"/>
                <a:gd name="T29" fmla="*/ 0 h 156"/>
                <a:gd name="T30" fmla="*/ 1 w 1243"/>
                <a:gd name="T31" fmla="*/ 0 h 156"/>
                <a:gd name="T32" fmla="*/ 1 w 1243"/>
                <a:gd name="T33" fmla="*/ 0 h 156"/>
                <a:gd name="T34" fmla="*/ 1 w 1243"/>
                <a:gd name="T35" fmla="*/ 0 h 156"/>
                <a:gd name="T36" fmla="*/ 1 w 1243"/>
                <a:gd name="T37" fmla="*/ 0 h 156"/>
                <a:gd name="T38" fmla="*/ 1 w 1243"/>
                <a:gd name="T39" fmla="*/ 0 h 156"/>
                <a:gd name="T40" fmla="*/ 1 w 1243"/>
                <a:gd name="T41" fmla="*/ 0 h 156"/>
                <a:gd name="T42" fmla="*/ 1 w 1243"/>
                <a:gd name="T43" fmla="*/ 0 h 156"/>
                <a:gd name="T44" fmla="*/ 1 w 1243"/>
                <a:gd name="T45" fmla="*/ 0 h 156"/>
                <a:gd name="T46" fmla="*/ 0 w 1243"/>
                <a:gd name="T47" fmla="*/ 0 h 156"/>
                <a:gd name="T48" fmla="*/ 0 w 1243"/>
                <a:gd name="T49" fmla="*/ 0 h 156"/>
                <a:gd name="T50" fmla="*/ 0 w 1243"/>
                <a:gd name="T51" fmla="*/ 0 h 156"/>
                <a:gd name="T52" fmla="*/ 0 w 1243"/>
                <a:gd name="T53" fmla="*/ 0 h 156"/>
                <a:gd name="T54" fmla="*/ 0 w 1243"/>
                <a:gd name="T55" fmla="*/ 0 h 156"/>
                <a:gd name="T56" fmla="*/ 0 w 1243"/>
                <a:gd name="T57" fmla="*/ 0 h 156"/>
                <a:gd name="T58" fmla="*/ 0 w 1243"/>
                <a:gd name="T59" fmla="*/ 0 h 156"/>
                <a:gd name="T60" fmla="*/ 0 w 1243"/>
                <a:gd name="T61" fmla="*/ 0 h 156"/>
                <a:gd name="T62" fmla="*/ 0 w 1243"/>
                <a:gd name="T63" fmla="*/ 0 h 156"/>
                <a:gd name="T64" fmla="*/ 0 w 1243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3"/>
                <a:gd name="T100" fmla="*/ 0 h 156"/>
                <a:gd name="T101" fmla="*/ 1243 w 1243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3" h="156">
                  <a:moveTo>
                    <a:pt x="0" y="30"/>
                  </a:moveTo>
                  <a:lnTo>
                    <a:pt x="45" y="42"/>
                  </a:lnTo>
                  <a:lnTo>
                    <a:pt x="90" y="52"/>
                  </a:lnTo>
                  <a:lnTo>
                    <a:pt x="134" y="60"/>
                  </a:lnTo>
                  <a:lnTo>
                    <a:pt x="177" y="69"/>
                  </a:lnTo>
                  <a:lnTo>
                    <a:pt x="219" y="77"/>
                  </a:lnTo>
                  <a:lnTo>
                    <a:pt x="261" y="84"/>
                  </a:lnTo>
                  <a:lnTo>
                    <a:pt x="302" y="91"/>
                  </a:lnTo>
                  <a:lnTo>
                    <a:pt x="343" y="96"/>
                  </a:lnTo>
                  <a:lnTo>
                    <a:pt x="383" y="101"/>
                  </a:lnTo>
                  <a:lnTo>
                    <a:pt x="423" y="104"/>
                  </a:lnTo>
                  <a:lnTo>
                    <a:pt x="462" y="107"/>
                  </a:lnTo>
                  <a:lnTo>
                    <a:pt x="501" y="109"/>
                  </a:lnTo>
                  <a:lnTo>
                    <a:pt x="540" y="112"/>
                  </a:lnTo>
                  <a:lnTo>
                    <a:pt x="577" y="113"/>
                  </a:lnTo>
                  <a:lnTo>
                    <a:pt x="615" y="113"/>
                  </a:lnTo>
                  <a:lnTo>
                    <a:pt x="653" y="112"/>
                  </a:lnTo>
                  <a:lnTo>
                    <a:pt x="690" y="111"/>
                  </a:lnTo>
                  <a:lnTo>
                    <a:pt x="728" y="109"/>
                  </a:lnTo>
                  <a:lnTo>
                    <a:pt x="764" y="106"/>
                  </a:lnTo>
                  <a:lnTo>
                    <a:pt x="800" y="102"/>
                  </a:lnTo>
                  <a:lnTo>
                    <a:pt x="837" y="98"/>
                  </a:lnTo>
                  <a:lnTo>
                    <a:pt x="873" y="93"/>
                  </a:lnTo>
                  <a:lnTo>
                    <a:pt x="909" y="87"/>
                  </a:lnTo>
                  <a:lnTo>
                    <a:pt x="944" y="81"/>
                  </a:lnTo>
                  <a:lnTo>
                    <a:pt x="981" y="73"/>
                  </a:lnTo>
                  <a:lnTo>
                    <a:pt x="1017" y="65"/>
                  </a:lnTo>
                  <a:lnTo>
                    <a:pt x="1053" y="55"/>
                  </a:lnTo>
                  <a:lnTo>
                    <a:pt x="1088" y="47"/>
                  </a:lnTo>
                  <a:lnTo>
                    <a:pt x="1125" y="37"/>
                  </a:lnTo>
                  <a:lnTo>
                    <a:pt x="1161" y="25"/>
                  </a:lnTo>
                  <a:lnTo>
                    <a:pt x="1197" y="13"/>
                  </a:lnTo>
                  <a:lnTo>
                    <a:pt x="1234" y="0"/>
                  </a:lnTo>
                  <a:lnTo>
                    <a:pt x="1243" y="50"/>
                  </a:lnTo>
                  <a:lnTo>
                    <a:pt x="1194" y="64"/>
                  </a:lnTo>
                  <a:lnTo>
                    <a:pt x="1146" y="78"/>
                  </a:lnTo>
                  <a:lnTo>
                    <a:pt x="1100" y="91"/>
                  </a:lnTo>
                  <a:lnTo>
                    <a:pt x="1055" y="101"/>
                  </a:lnTo>
                  <a:lnTo>
                    <a:pt x="1011" y="111"/>
                  </a:lnTo>
                  <a:lnTo>
                    <a:pt x="968" y="119"/>
                  </a:lnTo>
                  <a:lnTo>
                    <a:pt x="926" y="127"/>
                  </a:lnTo>
                  <a:lnTo>
                    <a:pt x="886" y="134"/>
                  </a:lnTo>
                  <a:lnTo>
                    <a:pt x="845" y="139"/>
                  </a:lnTo>
                  <a:lnTo>
                    <a:pt x="805" y="144"/>
                  </a:lnTo>
                  <a:lnTo>
                    <a:pt x="767" y="148"/>
                  </a:lnTo>
                  <a:lnTo>
                    <a:pt x="729" y="152"/>
                  </a:lnTo>
                  <a:lnTo>
                    <a:pt x="691" y="154"/>
                  </a:lnTo>
                  <a:lnTo>
                    <a:pt x="655" y="156"/>
                  </a:lnTo>
                  <a:lnTo>
                    <a:pt x="619" y="156"/>
                  </a:lnTo>
                  <a:lnTo>
                    <a:pt x="582" y="156"/>
                  </a:lnTo>
                  <a:lnTo>
                    <a:pt x="547" y="154"/>
                  </a:lnTo>
                  <a:lnTo>
                    <a:pt x="512" y="153"/>
                  </a:lnTo>
                  <a:lnTo>
                    <a:pt x="477" y="151"/>
                  </a:lnTo>
                  <a:lnTo>
                    <a:pt x="442" y="147"/>
                  </a:lnTo>
                  <a:lnTo>
                    <a:pt x="407" y="143"/>
                  </a:lnTo>
                  <a:lnTo>
                    <a:pt x="372" y="138"/>
                  </a:lnTo>
                  <a:lnTo>
                    <a:pt x="337" y="133"/>
                  </a:lnTo>
                  <a:lnTo>
                    <a:pt x="302" y="128"/>
                  </a:lnTo>
                  <a:lnTo>
                    <a:pt x="267" y="122"/>
                  </a:lnTo>
                  <a:lnTo>
                    <a:pt x="232" y="114"/>
                  </a:lnTo>
                  <a:lnTo>
                    <a:pt x="195" y="107"/>
                  </a:lnTo>
                  <a:lnTo>
                    <a:pt x="159" y="99"/>
                  </a:lnTo>
                  <a:lnTo>
                    <a:pt x="123" y="92"/>
                  </a:lnTo>
                  <a:lnTo>
                    <a:pt x="85" y="83"/>
                  </a:lnTo>
                  <a:lnTo>
                    <a:pt x="48" y="74"/>
                  </a:lnTo>
                  <a:lnTo>
                    <a:pt x="9" y="6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52" name="Freeform 31"/>
            <p:cNvSpPr>
              <a:spLocks/>
            </p:cNvSpPr>
            <p:nvPr/>
          </p:nvSpPr>
          <p:spPr bwMode="auto">
            <a:xfrm>
              <a:off x="426" y="2784"/>
              <a:ext cx="313" cy="50"/>
            </a:xfrm>
            <a:custGeom>
              <a:avLst/>
              <a:gdLst>
                <a:gd name="T0" fmla="*/ 0 w 1254"/>
                <a:gd name="T1" fmla="*/ 0 h 203"/>
                <a:gd name="T2" fmla="*/ 0 w 1254"/>
                <a:gd name="T3" fmla="*/ 0 h 203"/>
                <a:gd name="T4" fmla="*/ 0 w 1254"/>
                <a:gd name="T5" fmla="*/ 0 h 203"/>
                <a:gd name="T6" fmla="*/ 0 w 1254"/>
                <a:gd name="T7" fmla="*/ 0 h 203"/>
                <a:gd name="T8" fmla="*/ 0 w 1254"/>
                <a:gd name="T9" fmla="*/ 0 h 203"/>
                <a:gd name="T10" fmla="*/ 0 w 1254"/>
                <a:gd name="T11" fmla="*/ 0 h 203"/>
                <a:gd name="T12" fmla="*/ 0 w 1254"/>
                <a:gd name="T13" fmla="*/ 0 h 203"/>
                <a:gd name="T14" fmla="*/ 0 w 1254"/>
                <a:gd name="T15" fmla="*/ 0 h 203"/>
                <a:gd name="T16" fmla="*/ 1 w 1254"/>
                <a:gd name="T17" fmla="*/ 0 h 203"/>
                <a:gd name="T18" fmla="*/ 1 w 1254"/>
                <a:gd name="T19" fmla="*/ 0 h 203"/>
                <a:gd name="T20" fmla="*/ 1 w 1254"/>
                <a:gd name="T21" fmla="*/ 0 h 203"/>
                <a:gd name="T22" fmla="*/ 1 w 1254"/>
                <a:gd name="T23" fmla="*/ 0 h 203"/>
                <a:gd name="T24" fmla="*/ 1 w 1254"/>
                <a:gd name="T25" fmla="*/ 0 h 203"/>
                <a:gd name="T26" fmla="*/ 1 w 1254"/>
                <a:gd name="T27" fmla="*/ 0 h 203"/>
                <a:gd name="T28" fmla="*/ 1 w 1254"/>
                <a:gd name="T29" fmla="*/ 0 h 203"/>
                <a:gd name="T30" fmla="*/ 1 w 1254"/>
                <a:gd name="T31" fmla="*/ 0 h 203"/>
                <a:gd name="T32" fmla="*/ 1 w 1254"/>
                <a:gd name="T33" fmla="*/ 0 h 203"/>
                <a:gd name="T34" fmla="*/ 1 w 1254"/>
                <a:gd name="T35" fmla="*/ 0 h 203"/>
                <a:gd name="T36" fmla="*/ 1 w 1254"/>
                <a:gd name="T37" fmla="*/ 0 h 203"/>
                <a:gd name="T38" fmla="*/ 1 w 1254"/>
                <a:gd name="T39" fmla="*/ 0 h 203"/>
                <a:gd name="T40" fmla="*/ 1 w 1254"/>
                <a:gd name="T41" fmla="*/ 0 h 203"/>
                <a:gd name="T42" fmla="*/ 1 w 1254"/>
                <a:gd name="T43" fmla="*/ 0 h 203"/>
                <a:gd name="T44" fmla="*/ 1 w 1254"/>
                <a:gd name="T45" fmla="*/ 0 h 203"/>
                <a:gd name="T46" fmla="*/ 1 w 1254"/>
                <a:gd name="T47" fmla="*/ 0 h 203"/>
                <a:gd name="T48" fmla="*/ 1 w 1254"/>
                <a:gd name="T49" fmla="*/ 0 h 203"/>
                <a:gd name="T50" fmla="*/ 0 w 1254"/>
                <a:gd name="T51" fmla="*/ 0 h 203"/>
                <a:gd name="T52" fmla="*/ 0 w 1254"/>
                <a:gd name="T53" fmla="*/ 0 h 203"/>
                <a:gd name="T54" fmla="*/ 0 w 1254"/>
                <a:gd name="T55" fmla="*/ 0 h 203"/>
                <a:gd name="T56" fmla="*/ 0 w 1254"/>
                <a:gd name="T57" fmla="*/ 0 h 203"/>
                <a:gd name="T58" fmla="*/ 0 w 1254"/>
                <a:gd name="T59" fmla="*/ 0 h 203"/>
                <a:gd name="T60" fmla="*/ 0 w 1254"/>
                <a:gd name="T61" fmla="*/ 0 h 203"/>
                <a:gd name="T62" fmla="*/ 0 w 1254"/>
                <a:gd name="T63" fmla="*/ 0 h 203"/>
                <a:gd name="T64" fmla="*/ 0 w 1254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4"/>
                <a:gd name="T100" fmla="*/ 0 h 203"/>
                <a:gd name="T101" fmla="*/ 1254 w 1254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4" h="203">
                  <a:moveTo>
                    <a:pt x="0" y="30"/>
                  </a:moveTo>
                  <a:lnTo>
                    <a:pt x="45" y="43"/>
                  </a:lnTo>
                  <a:lnTo>
                    <a:pt x="90" y="55"/>
                  </a:lnTo>
                  <a:lnTo>
                    <a:pt x="134" y="68"/>
                  </a:lnTo>
                  <a:lnTo>
                    <a:pt x="178" y="78"/>
                  </a:lnTo>
                  <a:lnTo>
                    <a:pt x="220" y="88"/>
                  </a:lnTo>
                  <a:lnTo>
                    <a:pt x="263" y="98"/>
                  </a:lnTo>
                  <a:lnTo>
                    <a:pt x="304" y="105"/>
                  </a:lnTo>
                  <a:lnTo>
                    <a:pt x="345" y="114"/>
                  </a:lnTo>
                  <a:lnTo>
                    <a:pt x="387" y="120"/>
                  </a:lnTo>
                  <a:lnTo>
                    <a:pt x="427" y="127"/>
                  </a:lnTo>
                  <a:lnTo>
                    <a:pt x="467" y="132"/>
                  </a:lnTo>
                  <a:lnTo>
                    <a:pt x="507" y="135"/>
                  </a:lnTo>
                  <a:lnTo>
                    <a:pt x="547" y="139"/>
                  </a:lnTo>
                  <a:lnTo>
                    <a:pt x="586" y="142"/>
                  </a:lnTo>
                  <a:lnTo>
                    <a:pt x="625" y="143"/>
                  </a:lnTo>
                  <a:lnTo>
                    <a:pt x="662" y="143"/>
                  </a:lnTo>
                  <a:lnTo>
                    <a:pt x="701" y="143"/>
                  </a:lnTo>
                  <a:lnTo>
                    <a:pt x="739" y="140"/>
                  </a:lnTo>
                  <a:lnTo>
                    <a:pt x="776" y="138"/>
                  </a:lnTo>
                  <a:lnTo>
                    <a:pt x="814" y="134"/>
                  </a:lnTo>
                  <a:lnTo>
                    <a:pt x="851" y="129"/>
                  </a:lnTo>
                  <a:lnTo>
                    <a:pt x="888" y="124"/>
                  </a:lnTo>
                  <a:lnTo>
                    <a:pt x="925" y="117"/>
                  </a:lnTo>
                  <a:lnTo>
                    <a:pt x="962" y="108"/>
                  </a:lnTo>
                  <a:lnTo>
                    <a:pt x="998" y="99"/>
                  </a:lnTo>
                  <a:lnTo>
                    <a:pt x="1034" y="89"/>
                  </a:lnTo>
                  <a:lnTo>
                    <a:pt x="1072" y="77"/>
                  </a:lnTo>
                  <a:lnTo>
                    <a:pt x="1108" y="64"/>
                  </a:lnTo>
                  <a:lnTo>
                    <a:pt x="1145" y="50"/>
                  </a:lnTo>
                  <a:lnTo>
                    <a:pt x="1181" y="35"/>
                  </a:lnTo>
                  <a:lnTo>
                    <a:pt x="1217" y="18"/>
                  </a:lnTo>
                  <a:lnTo>
                    <a:pt x="1254" y="0"/>
                  </a:lnTo>
                  <a:lnTo>
                    <a:pt x="1254" y="50"/>
                  </a:lnTo>
                  <a:lnTo>
                    <a:pt x="1211" y="65"/>
                  </a:lnTo>
                  <a:lnTo>
                    <a:pt x="1170" y="80"/>
                  </a:lnTo>
                  <a:lnTo>
                    <a:pt x="1131" y="94"/>
                  </a:lnTo>
                  <a:lnTo>
                    <a:pt x="1094" y="108"/>
                  </a:lnTo>
                  <a:lnTo>
                    <a:pt x="1059" y="120"/>
                  </a:lnTo>
                  <a:lnTo>
                    <a:pt x="1024" y="132"/>
                  </a:lnTo>
                  <a:lnTo>
                    <a:pt x="992" y="143"/>
                  </a:lnTo>
                  <a:lnTo>
                    <a:pt x="960" y="153"/>
                  </a:lnTo>
                  <a:lnTo>
                    <a:pt x="929" y="162"/>
                  </a:lnTo>
                  <a:lnTo>
                    <a:pt x="899" y="171"/>
                  </a:lnTo>
                  <a:lnTo>
                    <a:pt x="869" y="178"/>
                  </a:lnTo>
                  <a:lnTo>
                    <a:pt x="839" y="184"/>
                  </a:lnTo>
                  <a:lnTo>
                    <a:pt x="809" y="189"/>
                  </a:lnTo>
                  <a:lnTo>
                    <a:pt x="779" y="194"/>
                  </a:lnTo>
                  <a:lnTo>
                    <a:pt x="749" y="198"/>
                  </a:lnTo>
                  <a:lnTo>
                    <a:pt x="719" y="201"/>
                  </a:lnTo>
                  <a:lnTo>
                    <a:pt x="687" y="202"/>
                  </a:lnTo>
                  <a:lnTo>
                    <a:pt x="655" y="203"/>
                  </a:lnTo>
                  <a:lnTo>
                    <a:pt x="621" y="202"/>
                  </a:lnTo>
                  <a:lnTo>
                    <a:pt x="587" y="201"/>
                  </a:lnTo>
                  <a:lnTo>
                    <a:pt x="551" y="198"/>
                  </a:lnTo>
                  <a:lnTo>
                    <a:pt x="513" y="193"/>
                  </a:lnTo>
                  <a:lnTo>
                    <a:pt x="473" y="188"/>
                  </a:lnTo>
                  <a:lnTo>
                    <a:pt x="432" y="182"/>
                  </a:lnTo>
                  <a:lnTo>
                    <a:pt x="388" y="176"/>
                  </a:lnTo>
                  <a:lnTo>
                    <a:pt x="342" y="167"/>
                  </a:lnTo>
                  <a:lnTo>
                    <a:pt x="294" y="157"/>
                  </a:lnTo>
                  <a:lnTo>
                    <a:pt x="242" y="145"/>
                  </a:lnTo>
                  <a:lnTo>
                    <a:pt x="188" y="133"/>
                  </a:lnTo>
                  <a:lnTo>
                    <a:pt x="130" y="119"/>
                  </a:lnTo>
                  <a:lnTo>
                    <a:pt x="69" y="104"/>
                  </a:lnTo>
                  <a:lnTo>
                    <a:pt x="5" y="8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53" name="Freeform 32"/>
            <p:cNvSpPr>
              <a:spLocks/>
            </p:cNvSpPr>
            <p:nvPr/>
          </p:nvSpPr>
          <p:spPr bwMode="auto">
            <a:xfrm>
              <a:off x="706" y="2633"/>
              <a:ext cx="31" cy="68"/>
            </a:xfrm>
            <a:custGeom>
              <a:avLst/>
              <a:gdLst>
                <a:gd name="T0" fmla="*/ 0 w 123"/>
                <a:gd name="T1" fmla="*/ 0 h 275"/>
                <a:gd name="T2" fmla="*/ 0 w 123"/>
                <a:gd name="T3" fmla="*/ 0 h 275"/>
                <a:gd name="T4" fmla="*/ 0 w 123"/>
                <a:gd name="T5" fmla="*/ 0 h 275"/>
                <a:gd name="T6" fmla="*/ 0 w 123"/>
                <a:gd name="T7" fmla="*/ 0 h 275"/>
                <a:gd name="T8" fmla="*/ 0 w 123"/>
                <a:gd name="T9" fmla="*/ 0 h 275"/>
                <a:gd name="T10" fmla="*/ 0 w 123"/>
                <a:gd name="T11" fmla="*/ 0 h 275"/>
                <a:gd name="T12" fmla="*/ 0 w 123"/>
                <a:gd name="T13" fmla="*/ 0 h 275"/>
                <a:gd name="T14" fmla="*/ 0 w 123"/>
                <a:gd name="T15" fmla="*/ 0 h 275"/>
                <a:gd name="T16" fmla="*/ 0 w 123"/>
                <a:gd name="T17" fmla="*/ 0 h 275"/>
                <a:gd name="T18" fmla="*/ 0 w 123"/>
                <a:gd name="T19" fmla="*/ 0 h 275"/>
                <a:gd name="T20" fmla="*/ 0 w 123"/>
                <a:gd name="T21" fmla="*/ 0 h 275"/>
                <a:gd name="T22" fmla="*/ 0 w 123"/>
                <a:gd name="T23" fmla="*/ 0 h 275"/>
                <a:gd name="T24" fmla="*/ 0 w 123"/>
                <a:gd name="T25" fmla="*/ 0 h 275"/>
                <a:gd name="T26" fmla="*/ 0 w 123"/>
                <a:gd name="T27" fmla="*/ 0 h 275"/>
                <a:gd name="T28" fmla="*/ 0 w 123"/>
                <a:gd name="T29" fmla="*/ 0 h 275"/>
                <a:gd name="T30" fmla="*/ 0 w 123"/>
                <a:gd name="T31" fmla="*/ 0 h 275"/>
                <a:gd name="T32" fmla="*/ 0 w 123"/>
                <a:gd name="T33" fmla="*/ 0 h 275"/>
                <a:gd name="T34" fmla="*/ 0 w 123"/>
                <a:gd name="T35" fmla="*/ 0 h 275"/>
                <a:gd name="T36" fmla="*/ 0 w 123"/>
                <a:gd name="T37" fmla="*/ 0 h 2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275"/>
                <a:gd name="T59" fmla="*/ 123 w 123"/>
                <a:gd name="T60" fmla="*/ 275 h 2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275">
                  <a:moveTo>
                    <a:pt x="29" y="0"/>
                  </a:moveTo>
                  <a:lnTo>
                    <a:pt x="50" y="34"/>
                  </a:lnTo>
                  <a:lnTo>
                    <a:pt x="67" y="65"/>
                  </a:lnTo>
                  <a:lnTo>
                    <a:pt x="80" y="94"/>
                  </a:lnTo>
                  <a:lnTo>
                    <a:pt x="90" y="123"/>
                  </a:lnTo>
                  <a:lnTo>
                    <a:pt x="99" y="152"/>
                  </a:lnTo>
                  <a:lnTo>
                    <a:pt x="106" y="185"/>
                  </a:lnTo>
                  <a:lnTo>
                    <a:pt x="114" y="222"/>
                  </a:lnTo>
                  <a:lnTo>
                    <a:pt x="123" y="265"/>
                  </a:lnTo>
                  <a:lnTo>
                    <a:pt x="86" y="275"/>
                  </a:lnTo>
                  <a:lnTo>
                    <a:pt x="85" y="233"/>
                  </a:lnTo>
                  <a:lnTo>
                    <a:pt x="81" y="198"/>
                  </a:lnTo>
                  <a:lnTo>
                    <a:pt x="74" y="167"/>
                  </a:lnTo>
                  <a:lnTo>
                    <a:pt x="65" y="138"/>
                  </a:lnTo>
                  <a:lnTo>
                    <a:pt x="52" y="111"/>
                  </a:lnTo>
                  <a:lnTo>
                    <a:pt x="37" y="83"/>
                  </a:lnTo>
                  <a:lnTo>
                    <a:pt x="20" y="52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" name="Freeform 33"/>
            <p:cNvSpPr>
              <a:spLocks/>
            </p:cNvSpPr>
            <p:nvPr/>
          </p:nvSpPr>
          <p:spPr bwMode="auto">
            <a:xfrm>
              <a:off x="731" y="2710"/>
              <a:ext cx="10" cy="74"/>
            </a:xfrm>
            <a:custGeom>
              <a:avLst/>
              <a:gdLst>
                <a:gd name="T0" fmla="*/ 0 w 38"/>
                <a:gd name="T1" fmla="*/ 0 h 297"/>
                <a:gd name="T2" fmla="*/ 0 w 38"/>
                <a:gd name="T3" fmla="*/ 0 h 297"/>
                <a:gd name="T4" fmla="*/ 0 w 38"/>
                <a:gd name="T5" fmla="*/ 0 h 297"/>
                <a:gd name="T6" fmla="*/ 0 w 38"/>
                <a:gd name="T7" fmla="*/ 0 h 297"/>
                <a:gd name="T8" fmla="*/ 0 w 38"/>
                <a:gd name="T9" fmla="*/ 0 h 297"/>
                <a:gd name="T10" fmla="*/ 0 w 38"/>
                <a:gd name="T11" fmla="*/ 0 h 297"/>
                <a:gd name="T12" fmla="*/ 0 w 38"/>
                <a:gd name="T13" fmla="*/ 0 h 297"/>
                <a:gd name="T14" fmla="*/ 0 w 38"/>
                <a:gd name="T15" fmla="*/ 0 h 297"/>
                <a:gd name="T16" fmla="*/ 0 w 38"/>
                <a:gd name="T17" fmla="*/ 0 h 297"/>
                <a:gd name="T18" fmla="*/ 0 w 38"/>
                <a:gd name="T19" fmla="*/ 0 h 297"/>
                <a:gd name="T20" fmla="*/ 0 w 38"/>
                <a:gd name="T21" fmla="*/ 0 h 2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97"/>
                <a:gd name="T35" fmla="*/ 38 w 38"/>
                <a:gd name="T36" fmla="*/ 297 h 2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97">
                  <a:moveTo>
                    <a:pt x="25" y="0"/>
                  </a:moveTo>
                  <a:lnTo>
                    <a:pt x="30" y="70"/>
                  </a:lnTo>
                  <a:lnTo>
                    <a:pt x="34" y="139"/>
                  </a:lnTo>
                  <a:lnTo>
                    <a:pt x="37" y="209"/>
                  </a:lnTo>
                  <a:lnTo>
                    <a:pt x="38" y="279"/>
                  </a:lnTo>
                  <a:lnTo>
                    <a:pt x="6" y="297"/>
                  </a:lnTo>
                  <a:lnTo>
                    <a:pt x="9" y="220"/>
                  </a:lnTo>
                  <a:lnTo>
                    <a:pt x="10" y="154"/>
                  </a:lnTo>
                  <a:lnTo>
                    <a:pt x="8" y="89"/>
                  </a:lnTo>
                  <a:lnTo>
                    <a:pt x="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auto">
            <a:xfrm>
              <a:off x="431" y="2642"/>
              <a:ext cx="41" cy="66"/>
            </a:xfrm>
            <a:custGeom>
              <a:avLst/>
              <a:gdLst>
                <a:gd name="T0" fmla="*/ 0 w 164"/>
                <a:gd name="T1" fmla="*/ 0 h 264"/>
                <a:gd name="T2" fmla="*/ 0 w 164"/>
                <a:gd name="T3" fmla="*/ 0 h 264"/>
                <a:gd name="T4" fmla="*/ 0 w 164"/>
                <a:gd name="T5" fmla="*/ 0 h 264"/>
                <a:gd name="T6" fmla="*/ 0 w 164"/>
                <a:gd name="T7" fmla="*/ 0 h 264"/>
                <a:gd name="T8" fmla="*/ 0 w 164"/>
                <a:gd name="T9" fmla="*/ 0 h 264"/>
                <a:gd name="T10" fmla="*/ 0 w 164"/>
                <a:gd name="T11" fmla="*/ 0 h 264"/>
                <a:gd name="T12" fmla="*/ 0 w 164"/>
                <a:gd name="T13" fmla="*/ 0 h 264"/>
                <a:gd name="T14" fmla="*/ 0 w 164"/>
                <a:gd name="T15" fmla="*/ 0 h 264"/>
                <a:gd name="T16" fmla="*/ 0 w 164"/>
                <a:gd name="T17" fmla="*/ 0 h 264"/>
                <a:gd name="T18" fmla="*/ 0 w 164"/>
                <a:gd name="T19" fmla="*/ 0 h 264"/>
                <a:gd name="T20" fmla="*/ 0 w 164"/>
                <a:gd name="T21" fmla="*/ 0 h 264"/>
                <a:gd name="T22" fmla="*/ 0 w 164"/>
                <a:gd name="T23" fmla="*/ 0 h 264"/>
                <a:gd name="T24" fmla="*/ 0 w 164"/>
                <a:gd name="T25" fmla="*/ 0 h 264"/>
                <a:gd name="T26" fmla="*/ 0 w 164"/>
                <a:gd name="T27" fmla="*/ 0 h 264"/>
                <a:gd name="T28" fmla="*/ 0 w 164"/>
                <a:gd name="T29" fmla="*/ 0 h 264"/>
                <a:gd name="T30" fmla="*/ 0 w 164"/>
                <a:gd name="T31" fmla="*/ 0 h 264"/>
                <a:gd name="T32" fmla="*/ 0 w 164"/>
                <a:gd name="T33" fmla="*/ 0 h 264"/>
                <a:gd name="T34" fmla="*/ 0 w 164"/>
                <a:gd name="T35" fmla="*/ 0 h 264"/>
                <a:gd name="T36" fmla="*/ 0 w 164"/>
                <a:gd name="T37" fmla="*/ 0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264"/>
                <a:gd name="T59" fmla="*/ 164 w 164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264">
                  <a:moveTo>
                    <a:pt x="164" y="5"/>
                  </a:moveTo>
                  <a:lnTo>
                    <a:pt x="137" y="34"/>
                  </a:lnTo>
                  <a:lnTo>
                    <a:pt x="117" y="62"/>
                  </a:lnTo>
                  <a:lnTo>
                    <a:pt x="102" y="92"/>
                  </a:lnTo>
                  <a:lnTo>
                    <a:pt x="89" y="122"/>
                  </a:lnTo>
                  <a:lnTo>
                    <a:pt x="79" y="155"/>
                  </a:lnTo>
                  <a:lnTo>
                    <a:pt x="69" y="189"/>
                  </a:lnTo>
                  <a:lnTo>
                    <a:pt x="57" y="225"/>
                  </a:lnTo>
                  <a:lnTo>
                    <a:pt x="42" y="264"/>
                  </a:lnTo>
                  <a:lnTo>
                    <a:pt x="0" y="253"/>
                  </a:lnTo>
                  <a:lnTo>
                    <a:pt x="9" y="218"/>
                  </a:lnTo>
                  <a:lnTo>
                    <a:pt x="19" y="185"/>
                  </a:lnTo>
                  <a:lnTo>
                    <a:pt x="33" y="153"/>
                  </a:lnTo>
                  <a:lnTo>
                    <a:pt x="47" y="122"/>
                  </a:lnTo>
                  <a:lnTo>
                    <a:pt x="63" y="91"/>
                  </a:lnTo>
                  <a:lnTo>
                    <a:pt x="80" y="61"/>
                  </a:lnTo>
                  <a:lnTo>
                    <a:pt x="99" y="31"/>
                  </a:lnTo>
                  <a:lnTo>
                    <a:pt x="118" y="0"/>
                  </a:lnTo>
                  <a:lnTo>
                    <a:pt x="164" y="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" name="Freeform 35"/>
            <p:cNvSpPr>
              <a:spLocks/>
            </p:cNvSpPr>
            <p:nvPr/>
          </p:nvSpPr>
          <p:spPr bwMode="auto">
            <a:xfrm>
              <a:off x="425" y="2492"/>
              <a:ext cx="55" cy="143"/>
            </a:xfrm>
            <a:custGeom>
              <a:avLst/>
              <a:gdLst>
                <a:gd name="T0" fmla="*/ 0 w 219"/>
                <a:gd name="T1" fmla="*/ 0 h 573"/>
                <a:gd name="T2" fmla="*/ 0 w 219"/>
                <a:gd name="T3" fmla="*/ 0 h 573"/>
                <a:gd name="T4" fmla="*/ 0 w 219"/>
                <a:gd name="T5" fmla="*/ 0 h 573"/>
                <a:gd name="T6" fmla="*/ 0 w 219"/>
                <a:gd name="T7" fmla="*/ 0 h 573"/>
                <a:gd name="T8" fmla="*/ 0 w 219"/>
                <a:gd name="T9" fmla="*/ 0 h 573"/>
                <a:gd name="T10" fmla="*/ 0 w 219"/>
                <a:gd name="T11" fmla="*/ 0 h 573"/>
                <a:gd name="T12" fmla="*/ 0 w 219"/>
                <a:gd name="T13" fmla="*/ 0 h 573"/>
                <a:gd name="T14" fmla="*/ 0 w 219"/>
                <a:gd name="T15" fmla="*/ 0 h 573"/>
                <a:gd name="T16" fmla="*/ 0 w 219"/>
                <a:gd name="T17" fmla="*/ 0 h 573"/>
                <a:gd name="T18" fmla="*/ 0 w 219"/>
                <a:gd name="T19" fmla="*/ 0 h 573"/>
                <a:gd name="T20" fmla="*/ 0 w 219"/>
                <a:gd name="T21" fmla="*/ 0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573"/>
                <a:gd name="T35" fmla="*/ 219 w 219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573">
                  <a:moveTo>
                    <a:pt x="50" y="74"/>
                  </a:moveTo>
                  <a:lnTo>
                    <a:pt x="44" y="208"/>
                  </a:lnTo>
                  <a:lnTo>
                    <a:pt x="82" y="377"/>
                  </a:lnTo>
                  <a:lnTo>
                    <a:pt x="219" y="573"/>
                  </a:lnTo>
                  <a:lnTo>
                    <a:pt x="163" y="560"/>
                  </a:lnTo>
                  <a:lnTo>
                    <a:pt x="88" y="460"/>
                  </a:lnTo>
                  <a:lnTo>
                    <a:pt x="25" y="327"/>
                  </a:lnTo>
                  <a:lnTo>
                    <a:pt x="0" y="194"/>
                  </a:lnTo>
                  <a:lnTo>
                    <a:pt x="0" y="88"/>
                  </a:lnTo>
                  <a:lnTo>
                    <a:pt x="63" y="0"/>
                  </a:lnTo>
                  <a:lnTo>
                    <a:pt x="50" y="7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4" name="Freeform 36"/>
            <p:cNvSpPr>
              <a:spLocks/>
            </p:cNvSpPr>
            <p:nvPr/>
          </p:nvSpPr>
          <p:spPr bwMode="auto">
            <a:xfrm>
              <a:off x="527" y="2440"/>
              <a:ext cx="23" cy="199"/>
            </a:xfrm>
            <a:custGeom>
              <a:avLst/>
              <a:gdLst>
                <a:gd name="T0" fmla="*/ 0 w 93"/>
                <a:gd name="T1" fmla="*/ 0 h 796"/>
                <a:gd name="T2" fmla="*/ 0 w 93"/>
                <a:gd name="T3" fmla="*/ 0 h 796"/>
                <a:gd name="T4" fmla="*/ 0 w 93"/>
                <a:gd name="T5" fmla="*/ 0 h 796"/>
                <a:gd name="T6" fmla="*/ 0 w 93"/>
                <a:gd name="T7" fmla="*/ 0 h 796"/>
                <a:gd name="T8" fmla="*/ 0 w 93"/>
                <a:gd name="T9" fmla="*/ 0 h 796"/>
                <a:gd name="T10" fmla="*/ 0 w 93"/>
                <a:gd name="T11" fmla="*/ 1 h 796"/>
                <a:gd name="T12" fmla="*/ 0 w 93"/>
                <a:gd name="T13" fmla="*/ 1 h 796"/>
                <a:gd name="T14" fmla="*/ 0 w 93"/>
                <a:gd name="T15" fmla="*/ 1 h 796"/>
                <a:gd name="T16" fmla="*/ 0 w 93"/>
                <a:gd name="T17" fmla="*/ 1 h 796"/>
                <a:gd name="T18" fmla="*/ 0 w 93"/>
                <a:gd name="T19" fmla="*/ 1 h 796"/>
                <a:gd name="T20" fmla="*/ 0 w 93"/>
                <a:gd name="T21" fmla="*/ 1 h 796"/>
                <a:gd name="T22" fmla="*/ 0 w 93"/>
                <a:gd name="T23" fmla="*/ 1 h 796"/>
                <a:gd name="T24" fmla="*/ 0 w 93"/>
                <a:gd name="T25" fmla="*/ 1 h 796"/>
                <a:gd name="T26" fmla="*/ 0 w 93"/>
                <a:gd name="T27" fmla="*/ 1 h 796"/>
                <a:gd name="T28" fmla="*/ 0 w 93"/>
                <a:gd name="T29" fmla="*/ 1 h 796"/>
                <a:gd name="T30" fmla="*/ 0 w 93"/>
                <a:gd name="T31" fmla="*/ 0 h 796"/>
                <a:gd name="T32" fmla="*/ 0 w 93"/>
                <a:gd name="T33" fmla="*/ 0 h 796"/>
                <a:gd name="T34" fmla="*/ 0 w 93"/>
                <a:gd name="T35" fmla="*/ 0 h 796"/>
                <a:gd name="T36" fmla="*/ 0 w 93"/>
                <a:gd name="T37" fmla="*/ 0 h 7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96"/>
                <a:gd name="T59" fmla="*/ 93 w 93"/>
                <a:gd name="T60" fmla="*/ 796 h 7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96">
                  <a:moveTo>
                    <a:pt x="63" y="0"/>
                  </a:moveTo>
                  <a:lnTo>
                    <a:pt x="28" y="49"/>
                  </a:lnTo>
                  <a:lnTo>
                    <a:pt x="14" y="141"/>
                  </a:lnTo>
                  <a:lnTo>
                    <a:pt x="5" y="233"/>
                  </a:lnTo>
                  <a:lnTo>
                    <a:pt x="0" y="322"/>
                  </a:lnTo>
                  <a:lnTo>
                    <a:pt x="0" y="411"/>
                  </a:lnTo>
                  <a:lnTo>
                    <a:pt x="5" y="500"/>
                  </a:lnTo>
                  <a:lnTo>
                    <a:pt x="14" y="591"/>
                  </a:lnTo>
                  <a:lnTo>
                    <a:pt x="29" y="684"/>
                  </a:lnTo>
                  <a:lnTo>
                    <a:pt x="49" y="782"/>
                  </a:lnTo>
                  <a:lnTo>
                    <a:pt x="93" y="796"/>
                  </a:lnTo>
                  <a:lnTo>
                    <a:pt x="65" y="698"/>
                  </a:lnTo>
                  <a:lnTo>
                    <a:pt x="47" y="591"/>
                  </a:lnTo>
                  <a:lnTo>
                    <a:pt x="35" y="481"/>
                  </a:lnTo>
                  <a:lnTo>
                    <a:pt x="32" y="371"/>
                  </a:lnTo>
                  <a:lnTo>
                    <a:pt x="33" y="264"/>
                  </a:lnTo>
                  <a:lnTo>
                    <a:pt x="39" y="164"/>
                  </a:lnTo>
                  <a:lnTo>
                    <a:pt x="49" y="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634" y="2448"/>
              <a:ext cx="19" cy="185"/>
            </a:xfrm>
            <a:custGeom>
              <a:avLst/>
              <a:gdLst>
                <a:gd name="T0" fmla="*/ 0 w 78"/>
                <a:gd name="T1" fmla="*/ 0 h 741"/>
                <a:gd name="T2" fmla="*/ 0 w 78"/>
                <a:gd name="T3" fmla="*/ 0 h 741"/>
                <a:gd name="T4" fmla="*/ 0 w 78"/>
                <a:gd name="T5" fmla="*/ 0 h 741"/>
                <a:gd name="T6" fmla="*/ 0 w 78"/>
                <a:gd name="T7" fmla="*/ 0 h 741"/>
                <a:gd name="T8" fmla="*/ 0 w 78"/>
                <a:gd name="T9" fmla="*/ 0 h 741"/>
                <a:gd name="T10" fmla="*/ 0 w 78"/>
                <a:gd name="T11" fmla="*/ 0 h 741"/>
                <a:gd name="T12" fmla="*/ 0 w 78"/>
                <a:gd name="T13" fmla="*/ 0 h 741"/>
                <a:gd name="T14" fmla="*/ 0 w 78"/>
                <a:gd name="T15" fmla="*/ 0 h 741"/>
                <a:gd name="T16" fmla="*/ 0 w 78"/>
                <a:gd name="T17" fmla="*/ 1 h 741"/>
                <a:gd name="T18" fmla="*/ 0 w 78"/>
                <a:gd name="T19" fmla="*/ 1 h 741"/>
                <a:gd name="T20" fmla="*/ 0 w 78"/>
                <a:gd name="T21" fmla="*/ 0 h 741"/>
                <a:gd name="T22" fmla="*/ 0 w 78"/>
                <a:gd name="T23" fmla="*/ 0 h 741"/>
                <a:gd name="T24" fmla="*/ 0 w 78"/>
                <a:gd name="T25" fmla="*/ 0 h 741"/>
                <a:gd name="T26" fmla="*/ 0 w 78"/>
                <a:gd name="T27" fmla="*/ 0 h 741"/>
                <a:gd name="T28" fmla="*/ 0 w 78"/>
                <a:gd name="T29" fmla="*/ 0 h 741"/>
                <a:gd name="T30" fmla="*/ 0 w 78"/>
                <a:gd name="T31" fmla="*/ 0 h 7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741"/>
                <a:gd name="T50" fmla="*/ 78 w 78"/>
                <a:gd name="T51" fmla="*/ 741 h 7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741">
                  <a:moveTo>
                    <a:pt x="33" y="0"/>
                  </a:moveTo>
                  <a:lnTo>
                    <a:pt x="43" y="95"/>
                  </a:lnTo>
                  <a:lnTo>
                    <a:pt x="49" y="188"/>
                  </a:lnTo>
                  <a:lnTo>
                    <a:pt x="51" y="279"/>
                  </a:lnTo>
                  <a:lnTo>
                    <a:pt x="48" y="371"/>
                  </a:lnTo>
                  <a:lnTo>
                    <a:pt x="42" y="462"/>
                  </a:lnTo>
                  <a:lnTo>
                    <a:pt x="32" y="554"/>
                  </a:lnTo>
                  <a:lnTo>
                    <a:pt x="18" y="647"/>
                  </a:lnTo>
                  <a:lnTo>
                    <a:pt x="0" y="741"/>
                  </a:lnTo>
                  <a:lnTo>
                    <a:pt x="46" y="733"/>
                  </a:lnTo>
                  <a:lnTo>
                    <a:pt x="71" y="534"/>
                  </a:lnTo>
                  <a:lnTo>
                    <a:pt x="77" y="405"/>
                  </a:lnTo>
                  <a:lnTo>
                    <a:pt x="78" y="297"/>
                  </a:lnTo>
                  <a:lnTo>
                    <a:pt x="74" y="193"/>
                  </a:lnTo>
                  <a:lnTo>
                    <a:pt x="69" y="7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421" y="2699"/>
              <a:ext cx="318" cy="38"/>
            </a:xfrm>
            <a:custGeom>
              <a:avLst/>
              <a:gdLst>
                <a:gd name="T0" fmla="*/ 0 w 1274"/>
                <a:gd name="T1" fmla="*/ 0 h 150"/>
                <a:gd name="T2" fmla="*/ 0 w 1274"/>
                <a:gd name="T3" fmla="*/ 0 h 150"/>
                <a:gd name="T4" fmla="*/ 0 w 1274"/>
                <a:gd name="T5" fmla="*/ 0 h 150"/>
                <a:gd name="T6" fmla="*/ 0 w 1274"/>
                <a:gd name="T7" fmla="*/ 0 h 150"/>
                <a:gd name="T8" fmla="*/ 0 w 1274"/>
                <a:gd name="T9" fmla="*/ 0 h 150"/>
                <a:gd name="T10" fmla="*/ 0 w 1274"/>
                <a:gd name="T11" fmla="*/ 0 h 150"/>
                <a:gd name="T12" fmla="*/ 0 w 1274"/>
                <a:gd name="T13" fmla="*/ 0 h 150"/>
                <a:gd name="T14" fmla="*/ 0 w 1274"/>
                <a:gd name="T15" fmla="*/ 0 h 150"/>
                <a:gd name="T16" fmla="*/ 1 w 1274"/>
                <a:gd name="T17" fmla="*/ 0 h 150"/>
                <a:gd name="T18" fmla="*/ 1 w 1274"/>
                <a:gd name="T19" fmla="*/ 0 h 150"/>
                <a:gd name="T20" fmla="*/ 1 w 1274"/>
                <a:gd name="T21" fmla="*/ 0 h 150"/>
                <a:gd name="T22" fmla="*/ 1 w 1274"/>
                <a:gd name="T23" fmla="*/ 0 h 150"/>
                <a:gd name="T24" fmla="*/ 1 w 1274"/>
                <a:gd name="T25" fmla="*/ 0 h 150"/>
                <a:gd name="T26" fmla="*/ 1 w 1274"/>
                <a:gd name="T27" fmla="*/ 0 h 150"/>
                <a:gd name="T28" fmla="*/ 1 w 1274"/>
                <a:gd name="T29" fmla="*/ 0 h 150"/>
                <a:gd name="T30" fmla="*/ 1 w 1274"/>
                <a:gd name="T31" fmla="*/ 0 h 150"/>
                <a:gd name="T32" fmla="*/ 1 w 1274"/>
                <a:gd name="T33" fmla="*/ 0 h 150"/>
                <a:gd name="T34" fmla="*/ 1 w 1274"/>
                <a:gd name="T35" fmla="*/ 0 h 150"/>
                <a:gd name="T36" fmla="*/ 1 w 1274"/>
                <a:gd name="T37" fmla="*/ 0 h 150"/>
                <a:gd name="T38" fmla="*/ 1 w 1274"/>
                <a:gd name="T39" fmla="*/ 0 h 150"/>
                <a:gd name="T40" fmla="*/ 1 w 1274"/>
                <a:gd name="T41" fmla="*/ 0 h 150"/>
                <a:gd name="T42" fmla="*/ 1 w 1274"/>
                <a:gd name="T43" fmla="*/ 0 h 150"/>
                <a:gd name="T44" fmla="*/ 1 w 1274"/>
                <a:gd name="T45" fmla="*/ 0 h 150"/>
                <a:gd name="T46" fmla="*/ 1 w 1274"/>
                <a:gd name="T47" fmla="*/ 0 h 150"/>
                <a:gd name="T48" fmla="*/ 0 w 1274"/>
                <a:gd name="T49" fmla="*/ 0 h 150"/>
                <a:gd name="T50" fmla="*/ 0 w 1274"/>
                <a:gd name="T51" fmla="*/ 0 h 150"/>
                <a:gd name="T52" fmla="*/ 0 w 1274"/>
                <a:gd name="T53" fmla="*/ 0 h 150"/>
                <a:gd name="T54" fmla="*/ 0 w 1274"/>
                <a:gd name="T55" fmla="*/ 0 h 150"/>
                <a:gd name="T56" fmla="*/ 0 w 1274"/>
                <a:gd name="T57" fmla="*/ 0 h 150"/>
                <a:gd name="T58" fmla="*/ 0 w 1274"/>
                <a:gd name="T59" fmla="*/ 0 h 150"/>
                <a:gd name="T60" fmla="*/ 0 w 1274"/>
                <a:gd name="T61" fmla="*/ 0 h 150"/>
                <a:gd name="T62" fmla="*/ 0 w 1274"/>
                <a:gd name="T63" fmla="*/ 0 h 150"/>
                <a:gd name="T64" fmla="*/ 0 w 1274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4"/>
                <a:gd name="T100" fmla="*/ 0 h 150"/>
                <a:gd name="T101" fmla="*/ 1274 w 1274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4" h="150">
                  <a:moveTo>
                    <a:pt x="20" y="27"/>
                  </a:moveTo>
                  <a:lnTo>
                    <a:pt x="65" y="39"/>
                  </a:lnTo>
                  <a:lnTo>
                    <a:pt x="110" y="49"/>
                  </a:lnTo>
                  <a:lnTo>
                    <a:pt x="154" y="57"/>
                  </a:lnTo>
                  <a:lnTo>
                    <a:pt x="196" y="66"/>
                  </a:lnTo>
                  <a:lnTo>
                    <a:pt x="239" y="74"/>
                  </a:lnTo>
                  <a:lnTo>
                    <a:pt x="282" y="81"/>
                  </a:lnTo>
                  <a:lnTo>
                    <a:pt x="323" y="87"/>
                  </a:lnTo>
                  <a:lnTo>
                    <a:pt x="364" y="94"/>
                  </a:lnTo>
                  <a:lnTo>
                    <a:pt x="406" y="98"/>
                  </a:lnTo>
                  <a:lnTo>
                    <a:pt x="446" y="103"/>
                  </a:lnTo>
                  <a:lnTo>
                    <a:pt x="486" y="105"/>
                  </a:lnTo>
                  <a:lnTo>
                    <a:pt x="525" y="108"/>
                  </a:lnTo>
                  <a:lnTo>
                    <a:pt x="563" y="110"/>
                  </a:lnTo>
                  <a:lnTo>
                    <a:pt x="602" y="110"/>
                  </a:lnTo>
                  <a:lnTo>
                    <a:pt x="641" y="111"/>
                  </a:lnTo>
                  <a:lnTo>
                    <a:pt x="679" y="110"/>
                  </a:lnTo>
                  <a:lnTo>
                    <a:pt x="716" y="109"/>
                  </a:lnTo>
                  <a:lnTo>
                    <a:pt x="754" y="108"/>
                  </a:lnTo>
                  <a:lnTo>
                    <a:pt x="791" y="104"/>
                  </a:lnTo>
                  <a:lnTo>
                    <a:pt x="828" y="101"/>
                  </a:lnTo>
                  <a:lnTo>
                    <a:pt x="865" y="96"/>
                  </a:lnTo>
                  <a:lnTo>
                    <a:pt x="902" y="91"/>
                  </a:lnTo>
                  <a:lnTo>
                    <a:pt x="938" y="86"/>
                  </a:lnTo>
                  <a:lnTo>
                    <a:pt x="974" y="79"/>
                  </a:lnTo>
                  <a:lnTo>
                    <a:pt x="1011" y="72"/>
                  </a:lnTo>
                  <a:lnTo>
                    <a:pt x="1047" y="64"/>
                  </a:lnTo>
                  <a:lnTo>
                    <a:pt x="1083" y="55"/>
                  </a:lnTo>
                  <a:lnTo>
                    <a:pt x="1119" y="45"/>
                  </a:lnTo>
                  <a:lnTo>
                    <a:pt x="1156" y="35"/>
                  </a:lnTo>
                  <a:lnTo>
                    <a:pt x="1192" y="24"/>
                  </a:lnTo>
                  <a:lnTo>
                    <a:pt x="1228" y="12"/>
                  </a:lnTo>
                  <a:lnTo>
                    <a:pt x="1265" y="0"/>
                  </a:lnTo>
                  <a:lnTo>
                    <a:pt x="1274" y="49"/>
                  </a:lnTo>
                  <a:lnTo>
                    <a:pt x="1231" y="62"/>
                  </a:lnTo>
                  <a:lnTo>
                    <a:pt x="1188" y="75"/>
                  </a:lnTo>
                  <a:lnTo>
                    <a:pt x="1147" y="86"/>
                  </a:lnTo>
                  <a:lnTo>
                    <a:pt x="1106" y="96"/>
                  </a:lnTo>
                  <a:lnTo>
                    <a:pt x="1066" y="105"/>
                  </a:lnTo>
                  <a:lnTo>
                    <a:pt x="1026" y="114"/>
                  </a:lnTo>
                  <a:lnTo>
                    <a:pt x="985" y="121"/>
                  </a:lnTo>
                  <a:lnTo>
                    <a:pt x="947" y="128"/>
                  </a:lnTo>
                  <a:lnTo>
                    <a:pt x="907" y="134"/>
                  </a:lnTo>
                  <a:lnTo>
                    <a:pt x="869" y="139"/>
                  </a:lnTo>
                  <a:lnTo>
                    <a:pt x="830" y="143"/>
                  </a:lnTo>
                  <a:lnTo>
                    <a:pt x="791" y="145"/>
                  </a:lnTo>
                  <a:lnTo>
                    <a:pt x="754" y="148"/>
                  </a:lnTo>
                  <a:lnTo>
                    <a:pt x="716" y="149"/>
                  </a:lnTo>
                  <a:lnTo>
                    <a:pt x="677" y="150"/>
                  </a:lnTo>
                  <a:lnTo>
                    <a:pt x="640" y="150"/>
                  </a:lnTo>
                  <a:lnTo>
                    <a:pt x="602" y="149"/>
                  </a:lnTo>
                  <a:lnTo>
                    <a:pt x="565" y="148"/>
                  </a:lnTo>
                  <a:lnTo>
                    <a:pt x="526" y="146"/>
                  </a:lnTo>
                  <a:lnTo>
                    <a:pt x="488" y="143"/>
                  </a:lnTo>
                  <a:lnTo>
                    <a:pt x="449" y="140"/>
                  </a:lnTo>
                  <a:lnTo>
                    <a:pt x="411" y="136"/>
                  </a:lnTo>
                  <a:lnTo>
                    <a:pt x="372" y="131"/>
                  </a:lnTo>
                  <a:lnTo>
                    <a:pt x="332" y="126"/>
                  </a:lnTo>
                  <a:lnTo>
                    <a:pt x="293" y="120"/>
                  </a:lnTo>
                  <a:lnTo>
                    <a:pt x="253" y="114"/>
                  </a:lnTo>
                  <a:lnTo>
                    <a:pt x="211" y="108"/>
                  </a:lnTo>
                  <a:lnTo>
                    <a:pt x="170" y="100"/>
                  </a:lnTo>
                  <a:lnTo>
                    <a:pt x="129" y="92"/>
                  </a:lnTo>
                  <a:lnTo>
                    <a:pt x="86" y="85"/>
                  </a:lnTo>
                  <a:lnTo>
                    <a:pt x="44" y="76"/>
                  </a:lnTo>
                  <a:lnTo>
                    <a:pt x="0" y="6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" name="Freeform 39"/>
            <p:cNvSpPr>
              <a:spLocks/>
            </p:cNvSpPr>
            <p:nvPr/>
          </p:nvSpPr>
          <p:spPr bwMode="auto">
            <a:xfrm>
              <a:off x="418" y="2779"/>
              <a:ext cx="321" cy="46"/>
            </a:xfrm>
            <a:custGeom>
              <a:avLst/>
              <a:gdLst>
                <a:gd name="T0" fmla="*/ 0 w 1283"/>
                <a:gd name="T1" fmla="*/ 0 h 183"/>
                <a:gd name="T2" fmla="*/ 0 w 1283"/>
                <a:gd name="T3" fmla="*/ 0 h 183"/>
                <a:gd name="T4" fmla="*/ 0 w 1283"/>
                <a:gd name="T5" fmla="*/ 0 h 183"/>
                <a:gd name="T6" fmla="*/ 0 w 1283"/>
                <a:gd name="T7" fmla="*/ 0 h 183"/>
                <a:gd name="T8" fmla="*/ 1 w 1283"/>
                <a:gd name="T9" fmla="*/ 0 h 183"/>
                <a:gd name="T10" fmla="*/ 1 w 1283"/>
                <a:gd name="T11" fmla="*/ 0 h 183"/>
                <a:gd name="T12" fmla="*/ 1 w 1283"/>
                <a:gd name="T13" fmla="*/ 0 h 183"/>
                <a:gd name="T14" fmla="*/ 1 w 1283"/>
                <a:gd name="T15" fmla="*/ 0 h 183"/>
                <a:gd name="T16" fmla="*/ 1 w 1283"/>
                <a:gd name="T17" fmla="*/ 0 h 183"/>
                <a:gd name="T18" fmla="*/ 1 w 1283"/>
                <a:gd name="T19" fmla="*/ 0 h 183"/>
                <a:gd name="T20" fmla="*/ 1 w 1283"/>
                <a:gd name="T21" fmla="*/ 0 h 183"/>
                <a:gd name="T22" fmla="*/ 1 w 1283"/>
                <a:gd name="T23" fmla="*/ 0 h 183"/>
                <a:gd name="T24" fmla="*/ 1 w 1283"/>
                <a:gd name="T25" fmla="*/ 0 h 183"/>
                <a:gd name="T26" fmla="*/ 1 w 1283"/>
                <a:gd name="T27" fmla="*/ 0 h 183"/>
                <a:gd name="T28" fmla="*/ 1 w 1283"/>
                <a:gd name="T29" fmla="*/ 0 h 183"/>
                <a:gd name="T30" fmla="*/ 1 w 1283"/>
                <a:gd name="T31" fmla="*/ 0 h 183"/>
                <a:gd name="T32" fmla="*/ 1 w 1283"/>
                <a:gd name="T33" fmla="*/ 0 h 183"/>
                <a:gd name="T34" fmla="*/ 1 w 1283"/>
                <a:gd name="T35" fmla="*/ 0 h 183"/>
                <a:gd name="T36" fmla="*/ 1 w 1283"/>
                <a:gd name="T37" fmla="*/ 0 h 183"/>
                <a:gd name="T38" fmla="*/ 1 w 1283"/>
                <a:gd name="T39" fmla="*/ 0 h 183"/>
                <a:gd name="T40" fmla="*/ 1 w 1283"/>
                <a:gd name="T41" fmla="*/ 0 h 183"/>
                <a:gd name="T42" fmla="*/ 1 w 1283"/>
                <a:gd name="T43" fmla="*/ 0 h 183"/>
                <a:gd name="T44" fmla="*/ 1 w 1283"/>
                <a:gd name="T45" fmla="*/ 0 h 183"/>
                <a:gd name="T46" fmla="*/ 1 w 1283"/>
                <a:gd name="T47" fmla="*/ 0 h 183"/>
                <a:gd name="T48" fmla="*/ 1 w 1283"/>
                <a:gd name="T49" fmla="*/ 0 h 183"/>
                <a:gd name="T50" fmla="*/ 1 w 1283"/>
                <a:gd name="T51" fmla="*/ 0 h 183"/>
                <a:gd name="T52" fmla="*/ 1 w 1283"/>
                <a:gd name="T53" fmla="*/ 0 h 183"/>
                <a:gd name="T54" fmla="*/ 1 w 1283"/>
                <a:gd name="T55" fmla="*/ 0 h 183"/>
                <a:gd name="T56" fmla="*/ 0 w 1283"/>
                <a:gd name="T57" fmla="*/ 0 h 183"/>
                <a:gd name="T58" fmla="*/ 0 w 1283"/>
                <a:gd name="T59" fmla="*/ 0 h 183"/>
                <a:gd name="T60" fmla="*/ 0 w 1283"/>
                <a:gd name="T61" fmla="*/ 0 h 183"/>
                <a:gd name="T62" fmla="*/ 0 w 1283"/>
                <a:gd name="T63" fmla="*/ 0 h 183"/>
                <a:gd name="T64" fmla="*/ 0 w 1283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3"/>
                <a:gd name="T100" fmla="*/ 0 h 183"/>
                <a:gd name="T101" fmla="*/ 1283 w 1283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3" h="183">
                  <a:moveTo>
                    <a:pt x="29" y="29"/>
                  </a:moveTo>
                  <a:lnTo>
                    <a:pt x="74" y="41"/>
                  </a:lnTo>
                  <a:lnTo>
                    <a:pt x="119" y="54"/>
                  </a:lnTo>
                  <a:lnTo>
                    <a:pt x="163" y="66"/>
                  </a:lnTo>
                  <a:lnTo>
                    <a:pt x="207" y="76"/>
                  </a:lnTo>
                  <a:lnTo>
                    <a:pt x="249" y="86"/>
                  </a:lnTo>
                  <a:lnTo>
                    <a:pt x="292" y="96"/>
                  </a:lnTo>
                  <a:lnTo>
                    <a:pt x="333" y="104"/>
                  </a:lnTo>
                  <a:lnTo>
                    <a:pt x="374" y="113"/>
                  </a:lnTo>
                  <a:lnTo>
                    <a:pt x="416" y="119"/>
                  </a:lnTo>
                  <a:lnTo>
                    <a:pt x="456" y="125"/>
                  </a:lnTo>
                  <a:lnTo>
                    <a:pt x="496" y="130"/>
                  </a:lnTo>
                  <a:lnTo>
                    <a:pt x="536" y="134"/>
                  </a:lnTo>
                  <a:lnTo>
                    <a:pt x="576" y="138"/>
                  </a:lnTo>
                  <a:lnTo>
                    <a:pt x="615" y="140"/>
                  </a:lnTo>
                  <a:lnTo>
                    <a:pt x="654" y="141"/>
                  </a:lnTo>
                  <a:lnTo>
                    <a:pt x="691" y="141"/>
                  </a:lnTo>
                  <a:lnTo>
                    <a:pt x="730" y="141"/>
                  </a:lnTo>
                  <a:lnTo>
                    <a:pt x="768" y="139"/>
                  </a:lnTo>
                  <a:lnTo>
                    <a:pt x="805" y="136"/>
                  </a:lnTo>
                  <a:lnTo>
                    <a:pt x="843" y="133"/>
                  </a:lnTo>
                  <a:lnTo>
                    <a:pt x="880" y="129"/>
                  </a:lnTo>
                  <a:lnTo>
                    <a:pt x="917" y="123"/>
                  </a:lnTo>
                  <a:lnTo>
                    <a:pt x="954" y="115"/>
                  </a:lnTo>
                  <a:lnTo>
                    <a:pt x="991" y="108"/>
                  </a:lnTo>
                  <a:lnTo>
                    <a:pt x="1027" y="98"/>
                  </a:lnTo>
                  <a:lnTo>
                    <a:pt x="1063" y="88"/>
                  </a:lnTo>
                  <a:lnTo>
                    <a:pt x="1101" y="76"/>
                  </a:lnTo>
                  <a:lnTo>
                    <a:pt x="1137" y="64"/>
                  </a:lnTo>
                  <a:lnTo>
                    <a:pt x="1174" y="50"/>
                  </a:lnTo>
                  <a:lnTo>
                    <a:pt x="1210" y="34"/>
                  </a:lnTo>
                  <a:lnTo>
                    <a:pt x="1246" y="17"/>
                  </a:lnTo>
                  <a:lnTo>
                    <a:pt x="1283" y="0"/>
                  </a:lnTo>
                  <a:lnTo>
                    <a:pt x="1283" y="49"/>
                  </a:lnTo>
                  <a:lnTo>
                    <a:pt x="1240" y="68"/>
                  </a:lnTo>
                  <a:lnTo>
                    <a:pt x="1197" y="85"/>
                  </a:lnTo>
                  <a:lnTo>
                    <a:pt x="1156" y="101"/>
                  </a:lnTo>
                  <a:lnTo>
                    <a:pt x="1115" y="115"/>
                  </a:lnTo>
                  <a:lnTo>
                    <a:pt x="1073" y="129"/>
                  </a:lnTo>
                  <a:lnTo>
                    <a:pt x="1033" y="140"/>
                  </a:lnTo>
                  <a:lnTo>
                    <a:pt x="993" y="149"/>
                  </a:lnTo>
                  <a:lnTo>
                    <a:pt x="953" y="158"/>
                  </a:lnTo>
                  <a:lnTo>
                    <a:pt x="914" y="165"/>
                  </a:lnTo>
                  <a:lnTo>
                    <a:pt x="875" y="172"/>
                  </a:lnTo>
                  <a:lnTo>
                    <a:pt x="837" y="177"/>
                  </a:lnTo>
                  <a:lnTo>
                    <a:pt x="798" y="179"/>
                  </a:lnTo>
                  <a:lnTo>
                    <a:pt x="759" y="182"/>
                  </a:lnTo>
                  <a:lnTo>
                    <a:pt x="721" y="183"/>
                  </a:lnTo>
                  <a:lnTo>
                    <a:pt x="683" y="183"/>
                  </a:lnTo>
                  <a:lnTo>
                    <a:pt x="645" y="183"/>
                  </a:lnTo>
                  <a:lnTo>
                    <a:pt x="606" y="180"/>
                  </a:lnTo>
                  <a:lnTo>
                    <a:pt x="567" y="178"/>
                  </a:lnTo>
                  <a:lnTo>
                    <a:pt x="530" y="174"/>
                  </a:lnTo>
                  <a:lnTo>
                    <a:pt x="491" y="170"/>
                  </a:lnTo>
                  <a:lnTo>
                    <a:pt x="452" y="164"/>
                  </a:lnTo>
                  <a:lnTo>
                    <a:pt x="413" y="159"/>
                  </a:lnTo>
                  <a:lnTo>
                    <a:pt x="373" y="151"/>
                  </a:lnTo>
                  <a:lnTo>
                    <a:pt x="333" y="145"/>
                  </a:lnTo>
                  <a:lnTo>
                    <a:pt x="293" y="136"/>
                  </a:lnTo>
                  <a:lnTo>
                    <a:pt x="253" y="129"/>
                  </a:lnTo>
                  <a:lnTo>
                    <a:pt x="213" y="119"/>
                  </a:lnTo>
                  <a:lnTo>
                    <a:pt x="172" y="110"/>
                  </a:lnTo>
                  <a:lnTo>
                    <a:pt x="129" y="100"/>
                  </a:lnTo>
                  <a:lnTo>
                    <a:pt x="86" y="90"/>
                  </a:lnTo>
                  <a:lnTo>
                    <a:pt x="44" y="80"/>
                  </a:lnTo>
                  <a:lnTo>
                    <a:pt x="0" y="6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6372225" y="4508500"/>
            <a:ext cx="766763" cy="769938"/>
            <a:chOff x="346" y="2432"/>
            <a:chExt cx="483" cy="485"/>
          </a:xfrm>
        </p:grpSpPr>
        <p:sp>
          <p:nvSpPr>
            <p:cNvPr id="6295" name="Freeform 41"/>
            <p:cNvSpPr>
              <a:spLocks/>
            </p:cNvSpPr>
            <p:nvPr/>
          </p:nvSpPr>
          <p:spPr bwMode="auto">
            <a:xfrm>
              <a:off x="346" y="2432"/>
              <a:ext cx="483" cy="485"/>
            </a:xfrm>
            <a:custGeom>
              <a:avLst/>
              <a:gdLst>
                <a:gd name="T0" fmla="*/ 1 w 1933"/>
                <a:gd name="T1" fmla="*/ 0 h 1940"/>
                <a:gd name="T2" fmla="*/ 1 w 1933"/>
                <a:gd name="T3" fmla="*/ 0 h 1940"/>
                <a:gd name="T4" fmla="*/ 1 w 1933"/>
                <a:gd name="T5" fmla="*/ 0 h 1940"/>
                <a:gd name="T6" fmla="*/ 1 w 1933"/>
                <a:gd name="T7" fmla="*/ 0 h 1940"/>
                <a:gd name="T8" fmla="*/ 1 w 1933"/>
                <a:gd name="T9" fmla="*/ 0 h 1940"/>
                <a:gd name="T10" fmla="*/ 1 w 1933"/>
                <a:gd name="T11" fmla="*/ 0 h 1940"/>
                <a:gd name="T12" fmla="*/ 2 w 1933"/>
                <a:gd name="T13" fmla="*/ 1 h 1940"/>
                <a:gd name="T14" fmla="*/ 2 w 1933"/>
                <a:gd name="T15" fmla="*/ 1 h 1940"/>
                <a:gd name="T16" fmla="*/ 2 w 1933"/>
                <a:gd name="T17" fmla="*/ 1 h 1940"/>
                <a:gd name="T18" fmla="*/ 2 w 1933"/>
                <a:gd name="T19" fmla="*/ 1 h 1940"/>
                <a:gd name="T20" fmla="*/ 2 w 1933"/>
                <a:gd name="T21" fmla="*/ 1 h 1940"/>
                <a:gd name="T22" fmla="*/ 2 w 1933"/>
                <a:gd name="T23" fmla="*/ 1 h 1940"/>
                <a:gd name="T24" fmla="*/ 2 w 1933"/>
                <a:gd name="T25" fmla="*/ 1 h 1940"/>
                <a:gd name="T26" fmla="*/ 2 w 1933"/>
                <a:gd name="T27" fmla="*/ 2 h 1940"/>
                <a:gd name="T28" fmla="*/ 2 w 1933"/>
                <a:gd name="T29" fmla="*/ 2 h 1940"/>
                <a:gd name="T30" fmla="*/ 1 w 1933"/>
                <a:gd name="T31" fmla="*/ 2 h 1940"/>
                <a:gd name="T32" fmla="*/ 1 w 1933"/>
                <a:gd name="T33" fmla="*/ 2 h 1940"/>
                <a:gd name="T34" fmla="*/ 1 w 1933"/>
                <a:gd name="T35" fmla="*/ 2 h 1940"/>
                <a:gd name="T36" fmla="*/ 1 w 1933"/>
                <a:gd name="T37" fmla="*/ 2 h 1940"/>
                <a:gd name="T38" fmla="*/ 1 w 1933"/>
                <a:gd name="T39" fmla="*/ 2 h 1940"/>
                <a:gd name="T40" fmla="*/ 1 w 1933"/>
                <a:gd name="T41" fmla="*/ 2 h 1940"/>
                <a:gd name="T42" fmla="*/ 1 w 1933"/>
                <a:gd name="T43" fmla="*/ 2 h 1940"/>
                <a:gd name="T44" fmla="*/ 1 w 1933"/>
                <a:gd name="T45" fmla="*/ 2 h 1940"/>
                <a:gd name="T46" fmla="*/ 0 w 1933"/>
                <a:gd name="T47" fmla="*/ 2 h 1940"/>
                <a:gd name="T48" fmla="*/ 0 w 1933"/>
                <a:gd name="T49" fmla="*/ 2 h 1940"/>
                <a:gd name="T50" fmla="*/ 0 w 1933"/>
                <a:gd name="T51" fmla="*/ 2 h 1940"/>
                <a:gd name="T52" fmla="*/ 0 w 1933"/>
                <a:gd name="T53" fmla="*/ 2 h 1940"/>
                <a:gd name="T54" fmla="*/ 0 w 1933"/>
                <a:gd name="T55" fmla="*/ 2 h 1940"/>
                <a:gd name="T56" fmla="*/ 0 w 1933"/>
                <a:gd name="T57" fmla="*/ 2 h 1940"/>
                <a:gd name="T58" fmla="*/ 0 w 1933"/>
                <a:gd name="T59" fmla="*/ 1 h 1940"/>
                <a:gd name="T60" fmla="*/ 0 w 1933"/>
                <a:gd name="T61" fmla="*/ 1 h 1940"/>
                <a:gd name="T62" fmla="*/ 0 w 1933"/>
                <a:gd name="T63" fmla="*/ 1 h 1940"/>
                <a:gd name="T64" fmla="*/ 0 w 1933"/>
                <a:gd name="T65" fmla="*/ 1 h 1940"/>
                <a:gd name="T66" fmla="*/ 0 w 1933"/>
                <a:gd name="T67" fmla="*/ 1 h 1940"/>
                <a:gd name="T68" fmla="*/ 0 w 1933"/>
                <a:gd name="T69" fmla="*/ 1 h 1940"/>
                <a:gd name="T70" fmla="*/ 0 w 1933"/>
                <a:gd name="T71" fmla="*/ 1 h 1940"/>
                <a:gd name="T72" fmla="*/ 0 w 1933"/>
                <a:gd name="T73" fmla="*/ 1 h 1940"/>
                <a:gd name="T74" fmla="*/ 0 w 1933"/>
                <a:gd name="T75" fmla="*/ 0 h 1940"/>
                <a:gd name="T76" fmla="*/ 0 w 1933"/>
                <a:gd name="T77" fmla="*/ 0 h 1940"/>
                <a:gd name="T78" fmla="*/ 0 w 1933"/>
                <a:gd name="T79" fmla="*/ 0 h 1940"/>
                <a:gd name="T80" fmla="*/ 0 w 1933"/>
                <a:gd name="T81" fmla="*/ 0 h 1940"/>
                <a:gd name="T82" fmla="*/ 1 w 1933"/>
                <a:gd name="T83" fmla="*/ 0 h 1940"/>
                <a:gd name="T84" fmla="*/ 1 w 1933"/>
                <a:gd name="T85" fmla="*/ 0 h 1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3"/>
                <a:gd name="T130" fmla="*/ 0 h 1940"/>
                <a:gd name="T131" fmla="*/ 1933 w 1933"/>
                <a:gd name="T132" fmla="*/ 1940 h 1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3" h="1940">
                  <a:moveTo>
                    <a:pt x="967" y="0"/>
                  </a:moveTo>
                  <a:lnTo>
                    <a:pt x="1017" y="1"/>
                  </a:lnTo>
                  <a:lnTo>
                    <a:pt x="1066" y="5"/>
                  </a:lnTo>
                  <a:lnTo>
                    <a:pt x="1114" y="11"/>
                  </a:lnTo>
                  <a:lnTo>
                    <a:pt x="1161" y="20"/>
                  </a:lnTo>
                  <a:lnTo>
                    <a:pt x="1208" y="31"/>
                  </a:lnTo>
                  <a:lnTo>
                    <a:pt x="1254" y="44"/>
                  </a:lnTo>
                  <a:lnTo>
                    <a:pt x="1299" y="59"/>
                  </a:lnTo>
                  <a:lnTo>
                    <a:pt x="1343" y="76"/>
                  </a:lnTo>
                  <a:lnTo>
                    <a:pt x="1386" y="96"/>
                  </a:lnTo>
                  <a:lnTo>
                    <a:pt x="1427" y="118"/>
                  </a:lnTo>
                  <a:lnTo>
                    <a:pt x="1467" y="142"/>
                  </a:lnTo>
                  <a:lnTo>
                    <a:pt x="1507" y="167"/>
                  </a:lnTo>
                  <a:lnTo>
                    <a:pt x="1545" y="194"/>
                  </a:lnTo>
                  <a:lnTo>
                    <a:pt x="1581" y="223"/>
                  </a:lnTo>
                  <a:lnTo>
                    <a:pt x="1616" y="253"/>
                  </a:lnTo>
                  <a:lnTo>
                    <a:pt x="1650" y="286"/>
                  </a:lnTo>
                  <a:lnTo>
                    <a:pt x="1681" y="320"/>
                  </a:lnTo>
                  <a:lnTo>
                    <a:pt x="1713" y="355"/>
                  </a:lnTo>
                  <a:lnTo>
                    <a:pt x="1741" y="391"/>
                  </a:lnTo>
                  <a:lnTo>
                    <a:pt x="1768" y="430"/>
                  </a:lnTo>
                  <a:lnTo>
                    <a:pt x="1793" y="469"/>
                  </a:lnTo>
                  <a:lnTo>
                    <a:pt x="1817" y="509"/>
                  </a:lnTo>
                  <a:lnTo>
                    <a:pt x="1838" y="551"/>
                  </a:lnTo>
                  <a:lnTo>
                    <a:pt x="1857" y="594"/>
                  </a:lnTo>
                  <a:lnTo>
                    <a:pt x="1874" y="638"/>
                  </a:lnTo>
                  <a:lnTo>
                    <a:pt x="1889" y="683"/>
                  </a:lnTo>
                  <a:lnTo>
                    <a:pt x="1903" y="729"/>
                  </a:lnTo>
                  <a:lnTo>
                    <a:pt x="1913" y="776"/>
                  </a:lnTo>
                  <a:lnTo>
                    <a:pt x="1922" y="823"/>
                  </a:lnTo>
                  <a:lnTo>
                    <a:pt x="1928" y="872"/>
                  </a:lnTo>
                  <a:lnTo>
                    <a:pt x="1932" y="921"/>
                  </a:lnTo>
                  <a:lnTo>
                    <a:pt x="1933" y="971"/>
                  </a:lnTo>
                  <a:lnTo>
                    <a:pt x="1932" y="1021"/>
                  </a:lnTo>
                  <a:lnTo>
                    <a:pt x="1928" y="1070"/>
                  </a:lnTo>
                  <a:lnTo>
                    <a:pt x="1922" y="1119"/>
                  </a:lnTo>
                  <a:lnTo>
                    <a:pt x="1913" y="1167"/>
                  </a:lnTo>
                  <a:lnTo>
                    <a:pt x="1903" y="1213"/>
                  </a:lnTo>
                  <a:lnTo>
                    <a:pt x="1889" y="1259"/>
                  </a:lnTo>
                  <a:lnTo>
                    <a:pt x="1874" y="1303"/>
                  </a:lnTo>
                  <a:lnTo>
                    <a:pt x="1857" y="1347"/>
                  </a:lnTo>
                  <a:lnTo>
                    <a:pt x="1838" y="1391"/>
                  </a:lnTo>
                  <a:lnTo>
                    <a:pt x="1817" y="1432"/>
                  </a:lnTo>
                  <a:lnTo>
                    <a:pt x="1793" y="1473"/>
                  </a:lnTo>
                  <a:lnTo>
                    <a:pt x="1768" y="1513"/>
                  </a:lnTo>
                  <a:lnTo>
                    <a:pt x="1741" y="1550"/>
                  </a:lnTo>
                  <a:lnTo>
                    <a:pt x="1713" y="1587"/>
                  </a:lnTo>
                  <a:lnTo>
                    <a:pt x="1681" y="1622"/>
                  </a:lnTo>
                  <a:lnTo>
                    <a:pt x="1650" y="1656"/>
                  </a:lnTo>
                  <a:lnTo>
                    <a:pt x="1616" y="1688"/>
                  </a:lnTo>
                  <a:lnTo>
                    <a:pt x="1581" y="1718"/>
                  </a:lnTo>
                  <a:lnTo>
                    <a:pt x="1545" y="1747"/>
                  </a:lnTo>
                  <a:lnTo>
                    <a:pt x="1507" y="1775"/>
                  </a:lnTo>
                  <a:lnTo>
                    <a:pt x="1467" y="1800"/>
                  </a:lnTo>
                  <a:lnTo>
                    <a:pt x="1427" y="1823"/>
                  </a:lnTo>
                  <a:lnTo>
                    <a:pt x="1386" y="1845"/>
                  </a:lnTo>
                  <a:lnTo>
                    <a:pt x="1343" y="1864"/>
                  </a:lnTo>
                  <a:lnTo>
                    <a:pt x="1299" y="1881"/>
                  </a:lnTo>
                  <a:lnTo>
                    <a:pt x="1254" y="1896"/>
                  </a:lnTo>
                  <a:lnTo>
                    <a:pt x="1208" y="1910"/>
                  </a:lnTo>
                  <a:lnTo>
                    <a:pt x="1161" y="1920"/>
                  </a:lnTo>
                  <a:lnTo>
                    <a:pt x="1114" y="1929"/>
                  </a:lnTo>
                  <a:lnTo>
                    <a:pt x="1066" y="1935"/>
                  </a:lnTo>
                  <a:lnTo>
                    <a:pt x="1017" y="1939"/>
                  </a:lnTo>
                  <a:lnTo>
                    <a:pt x="967" y="1940"/>
                  </a:lnTo>
                  <a:lnTo>
                    <a:pt x="917" y="1939"/>
                  </a:lnTo>
                  <a:lnTo>
                    <a:pt x="868" y="1935"/>
                  </a:lnTo>
                  <a:lnTo>
                    <a:pt x="821" y="1929"/>
                  </a:lnTo>
                  <a:lnTo>
                    <a:pt x="773" y="1920"/>
                  </a:lnTo>
                  <a:lnTo>
                    <a:pt x="727" y="1910"/>
                  </a:lnTo>
                  <a:lnTo>
                    <a:pt x="680" y="1896"/>
                  </a:lnTo>
                  <a:lnTo>
                    <a:pt x="635" y="1881"/>
                  </a:lnTo>
                  <a:lnTo>
                    <a:pt x="592" y="1864"/>
                  </a:lnTo>
                  <a:lnTo>
                    <a:pt x="549" y="1845"/>
                  </a:lnTo>
                  <a:lnTo>
                    <a:pt x="508" y="1823"/>
                  </a:lnTo>
                  <a:lnTo>
                    <a:pt x="466" y="1800"/>
                  </a:lnTo>
                  <a:lnTo>
                    <a:pt x="427" y="1775"/>
                  </a:lnTo>
                  <a:lnTo>
                    <a:pt x="390" y="1747"/>
                  </a:lnTo>
                  <a:lnTo>
                    <a:pt x="354" y="1718"/>
                  </a:lnTo>
                  <a:lnTo>
                    <a:pt x="317" y="1688"/>
                  </a:lnTo>
                  <a:lnTo>
                    <a:pt x="285" y="1656"/>
                  </a:lnTo>
                  <a:lnTo>
                    <a:pt x="252" y="1622"/>
                  </a:lnTo>
                  <a:lnTo>
                    <a:pt x="222" y="1587"/>
                  </a:lnTo>
                  <a:lnTo>
                    <a:pt x="193" y="1550"/>
                  </a:lnTo>
                  <a:lnTo>
                    <a:pt x="166" y="1513"/>
                  </a:lnTo>
                  <a:lnTo>
                    <a:pt x="141" y="1473"/>
                  </a:lnTo>
                  <a:lnTo>
                    <a:pt x="117" y="1432"/>
                  </a:lnTo>
                  <a:lnTo>
                    <a:pt x="96" y="1391"/>
                  </a:lnTo>
                  <a:lnTo>
                    <a:pt x="77" y="1347"/>
                  </a:lnTo>
                  <a:lnTo>
                    <a:pt x="59" y="1303"/>
                  </a:lnTo>
                  <a:lnTo>
                    <a:pt x="44" y="1259"/>
                  </a:lnTo>
                  <a:lnTo>
                    <a:pt x="30" y="1213"/>
                  </a:lnTo>
                  <a:lnTo>
                    <a:pt x="20" y="1167"/>
                  </a:lnTo>
                  <a:lnTo>
                    <a:pt x="12" y="1119"/>
                  </a:lnTo>
                  <a:lnTo>
                    <a:pt x="5" y="1070"/>
                  </a:lnTo>
                  <a:lnTo>
                    <a:pt x="2" y="1021"/>
                  </a:lnTo>
                  <a:lnTo>
                    <a:pt x="0" y="971"/>
                  </a:lnTo>
                  <a:lnTo>
                    <a:pt x="2" y="921"/>
                  </a:lnTo>
                  <a:lnTo>
                    <a:pt x="5" y="872"/>
                  </a:lnTo>
                  <a:lnTo>
                    <a:pt x="12" y="823"/>
                  </a:lnTo>
                  <a:lnTo>
                    <a:pt x="20" y="776"/>
                  </a:lnTo>
                  <a:lnTo>
                    <a:pt x="30" y="729"/>
                  </a:lnTo>
                  <a:lnTo>
                    <a:pt x="44" y="683"/>
                  </a:lnTo>
                  <a:lnTo>
                    <a:pt x="59" y="638"/>
                  </a:lnTo>
                  <a:lnTo>
                    <a:pt x="77" y="594"/>
                  </a:lnTo>
                  <a:lnTo>
                    <a:pt x="96" y="551"/>
                  </a:lnTo>
                  <a:lnTo>
                    <a:pt x="117" y="509"/>
                  </a:lnTo>
                  <a:lnTo>
                    <a:pt x="141" y="469"/>
                  </a:lnTo>
                  <a:lnTo>
                    <a:pt x="166" y="430"/>
                  </a:lnTo>
                  <a:lnTo>
                    <a:pt x="193" y="391"/>
                  </a:lnTo>
                  <a:lnTo>
                    <a:pt x="222" y="355"/>
                  </a:lnTo>
                  <a:lnTo>
                    <a:pt x="252" y="320"/>
                  </a:lnTo>
                  <a:lnTo>
                    <a:pt x="285" y="286"/>
                  </a:lnTo>
                  <a:lnTo>
                    <a:pt x="317" y="253"/>
                  </a:lnTo>
                  <a:lnTo>
                    <a:pt x="354" y="223"/>
                  </a:lnTo>
                  <a:lnTo>
                    <a:pt x="390" y="194"/>
                  </a:lnTo>
                  <a:lnTo>
                    <a:pt x="427" y="167"/>
                  </a:lnTo>
                  <a:lnTo>
                    <a:pt x="466" y="142"/>
                  </a:lnTo>
                  <a:lnTo>
                    <a:pt x="508" y="118"/>
                  </a:lnTo>
                  <a:lnTo>
                    <a:pt x="549" y="96"/>
                  </a:lnTo>
                  <a:lnTo>
                    <a:pt x="592" y="76"/>
                  </a:lnTo>
                  <a:lnTo>
                    <a:pt x="635" y="59"/>
                  </a:lnTo>
                  <a:lnTo>
                    <a:pt x="680" y="44"/>
                  </a:lnTo>
                  <a:lnTo>
                    <a:pt x="727" y="31"/>
                  </a:lnTo>
                  <a:lnTo>
                    <a:pt x="773" y="20"/>
                  </a:lnTo>
                  <a:lnTo>
                    <a:pt x="821" y="11"/>
                  </a:lnTo>
                  <a:lnTo>
                    <a:pt x="868" y="5"/>
                  </a:lnTo>
                  <a:lnTo>
                    <a:pt x="917" y="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96" name="Freeform 42"/>
            <p:cNvSpPr>
              <a:spLocks/>
            </p:cNvSpPr>
            <p:nvPr/>
          </p:nvSpPr>
          <p:spPr bwMode="auto">
            <a:xfrm>
              <a:off x="348" y="2435"/>
              <a:ext cx="475" cy="476"/>
            </a:xfrm>
            <a:custGeom>
              <a:avLst/>
              <a:gdLst>
                <a:gd name="T0" fmla="*/ 1 w 1898"/>
                <a:gd name="T1" fmla="*/ 0 h 1902"/>
                <a:gd name="T2" fmla="*/ 1 w 1898"/>
                <a:gd name="T3" fmla="*/ 0 h 1902"/>
                <a:gd name="T4" fmla="*/ 1 w 1898"/>
                <a:gd name="T5" fmla="*/ 0 h 1902"/>
                <a:gd name="T6" fmla="*/ 2 w 1898"/>
                <a:gd name="T7" fmla="*/ 0 h 1902"/>
                <a:gd name="T8" fmla="*/ 2 w 1898"/>
                <a:gd name="T9" fmla="*/ 0 h 1902"/>
                <a:gd name="T10" fmla="*/ 2 w 1898"/>
                <a:gd name="T11" fmla="*/ 0 h 1902"/>
                <a:gd name="T12" fmla="*/ 2 w 1898"/>
                <a:gd name="T13" fmla="*/ 1 h 1902"/>
                <a:gd name="T14" fmla="*/ 2 w 1898"/>
                <a:gd name="T15" fmla="*/ 1 h 1902"/>
                <a:gd name="T16" fmla="*/ 2 w 1898"/>
                <a:gd name="T17" fmla="*/ 1 h 1902"/>
                <a:gd name="T18" fmla="*/ 2 w 1898"/>
                <a:gd name="T19" fmla="*/ 1 h 1902"/>
                <a:gd name="T20" fmla="*/ 2 w 1898"/>
                <a:gd name="T21" fmla="*/ 1 h 1902"/>
                <a:gd name="T22" fmla="*/ 2 w 1898"/>
                <a:gd name="T23" fmla="*/ 1 h 1902"/>
                <a:gd name="T24" fmla="*/ 2 w 1898"/>
                <a:gd name="T25" fmla="*/ 1 h 1902"/>
                <a:gd name="T26" fmla="*/ 2 w 1898"/>
                <a:gd name="T27" fmla="*/ 1 h 1902"/>
                <a:gd name="T28" fmla="*/ 2 w 1898"/>
                <a:gd name="T29" fmla="*/ 2 h 1902"/>
                <a:gd name="T30" fmla="*/ 2 w 1898"/>
                <a:gd name="T31" fmla="*/ 2 h 1902"/>
                <a:gd name="T32" fmla="*/ 2 w 1898"/>
                <a:gd name="T33" fmla="*/ 2 h 1902"/>
                <a:gd name="T34" fmla="*/ 2 w 1898"/>
                <a:gd name="T35" fmla="*/ 2 h 1902"/>
                <a:gd name="T36" fmla="*/ 1 w 1898"/>
                <a:gd name="T37" fmla="*/ 2 h 1902"/>
                <a:gd name="T38" fmla="*/ 1 w 1898"/>
                <a:gd name="T39" fmla="*/ 2 h 1902"/>
                <a:gd name="T40" fmla="*/ 1 w 1898"/>
                <a:gd name="T41" fmla="*/ 2 h 1902"/>
                <a:gd name="T42" fmla="*/ 1 w 1898"/>
                <a:gd name="T43" fmla="*/ 2 h 1902"/>
                <a:gd name="T44" fmla="*/ 1 w 1898"/>
                <a:gd name="T45" fmla="*/ 2 h 1902"/>
                <a:gd name="T46" fmla="*/ 1 w 1898"/>
                <a:gd name="T47" fmla="*/ 2 h 1902"/>
                <a:gd name="T48" fmla="*/ 1 w 1898"/>
                <a:gd name="T49" fmla="*/ 2 h 1902"/>
                <a:gd name="T50" fmla="*/ 1 w 1898"/>
                <a:gd name="T51" fmla="*/ 2 h 1902"/>
                <a:gd name="T52" fmla="*/ 0 w 1898"/>
                <a:gd name="T53" fmla="*/ 2 h 1902"/>
                <a:gd name="T54" fmla="*/ 0 w 1898"/>
                <a:gd name="T55" fmla="*/ 2 h 1902"/>
                <a:gd name="T56" fmla="*/ 0 w 1898"/>
                <a:gd name="T57" fmla="*/ 2 h 1902"/>
                <a:gd name="T58" fmla="*/ 0 w 1898"/>
                <a:gd name="T59" fmla="*/ 1 h 1902"/>
                <a:gd name="T60" fmla="*/ 0 w 1898"/>
                <a:gd name="T61" fmla="*/ 1 h 1902"/>
                <a:gd name="T62" fmla="*/ 0 w 1898"/>
                <a:gd name="T63" fmla="*/ 1 h 1902"/>
                <a:gd name="T64" fmla="*/ 0 w 1898"/>
                <a:gd name="T65" fmla="*/ 1 h 1902"/>
                <a:gd name="T66" fmla="*/ 0 w 1898"/>
                <a:gd name="T67" fmla="*/ 1 h 1902"/>
                <a:gd name="T68" fmla="*/ 0 w 1898"/>
                <a:gd name="T69" fmla="*/ 1 h 1902"/>
                <a:gd name="T70" fmla="*/ 0 w 1898"/>
                <a:gd name="T71" fmla="*/ 1 h 1902"/>
                <a:gd name="T72" fmla="*/ 0 w 1898"/>
                <a:gd name="T73" fmla="*/ 1 h 1902"/>
                <a:gd name="T74" fmla="*/ 0 w 1898"/>
                <a:gd name="T75" fmla="*/ 0 h 1902"/>
                <a:gd name="T76" fmla="*/ 1 w 1898"/>
                <a:gd name="T77" fmla="*/ 0 h 1902"/>
                <a:gd name="T78" fmla="*/ 1 w 1898"/>
                <a:gd name="T79" fmla="*/ 0 h 1902"/>
                <a:gd name="T80" fmla="*/ 1 w 1898"/>
                <a:gd name="T81" fmla="*/ 0 h 1902"/>
                <a:gd name="T82" fmla="*/ 1 w 1898"/>
                <a:gd name="T83" fmla="*/ 0 h 1902"/>
                <a:gd name="T84" fmla="*/ 1 w 1898"/>
                <a:gd name="T85" fmla="*/ 0 h 19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98"/>
                <a:gd name="T130" fmla="*/ 0 h 1902"/>
                <a:gd name="T131" fmla="*/ 1898 w 1898"/>
                <a:gd name="T132" fmla="*/ 1902 h 19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98" h="1902">
                  <a:moveTo>
                    <a:pt x="950" y="0"/>
                  </a:moveTo>
                  <a:lnTo>
                    <a:pt x="999" y="1"/>
                  </a:lnTo>
                  <a:lnTo>
                    <a:pt x="1046" y="5"/>
                  </a:lnTo>
                  <a:lnTo>
                    <a:pt x="1094" y="11"/>
                  </a:lnTo>
                  <a:lnTo>
                    <a:pt x="1141" y="19"/>
                  </a:lnTo>
                  <a:lnTo>
                    <a:pt x="1187" y="30"/>
                  </a:lnTo>
                  <a:lnTo>
                    <a:pt x="1232" y="42"/>
                  </a:lnTo>
                  <a:lnTo>
                    <a:pt x="1275" y="57"/>
                  </a:lnTo>
                  <a:lnTo>
                    <a:pt x="1319" y="75"/>
                  </a:lnTo>
                  <a:lnTo>
                    <a:pt x="1361" y="94"/>
                  </a:lnTo>
                  <a:lnTo>
                    <a:pt x="1402" y="115"/>
                  </a:lnTo>
                  <a:lnTo>
                    <a:pt x="1441" y="138"/>
                  </a:lnTo>
                  <a:lnTo>
                    <a:pt x="1480" y="163"/>
                  </a:lnTo>
                  <a:lnTo>
                    <a:pt x="1517" y="189"/>
                  </a:lnTo>
                  <a:lnTo>
                    <a:pt x="1552" y="218"/>
                  </a:lnTo>
                  <a:lnTo>
                    <a:pt x="1587" y="248"/>
                  </a:lnTo>
                  <a:lnTo>
                    <a:pt x="1620" y="279"/>
                  </a:lnTo>
                  <a:lnTo>
                    <a:pt x="1651" y="312"/>
                  </a:lnTo>
                  <a:lnTo>
                    <a:pt x="1681" y="347"/>
                  </a:lnTo>
                  <a:lnTo>
                    <a:pt x="1710" y="382"/>
                  </a:lnTo>
                  <a:lnTo>
                    <a:pt x="1736" y="420"/>
                  </a:lnTo>
                  <a:lnTo>
                    <a:pt x="1760" y="458"/>
                  </a:lnTo>
                  <a:lnTo>
                    <a:pt x="1784" y="499"/>
                  </a:lnTo>
                  <a:lnTo>
                    <a:pt x="1804" y="539"/>
                  </a:lnTo>
                  <a:lnTo>
                    <a:pt x="1824" y="581"/>
                  </a:lnTo>
                  <a:lnTo>
                    <a:pt x="1840" y="625"/>
                  </a:lnTo>
                  <a:lnTo>
                    <a:pt x="1855" y="669"/>
                  </a:lnTo>
                  <a:lnTo>
                    <a:pt x="1868" y="714"/>
                  </a:lnTo>
                  <a:lnTo>
                    <a:pt x="1879" y="759"/>
                  </a:lnTo>
                  <a:lnTo>
                    <a:pt x="1887" y="807"/>
                  </a:lnTo>
                  <a:lnTo>
                    <a:pt x="1893" y="854"/>
                  </a:lnTo>
                  <a:lnTo>
                    <a:pt x="1897" y="902"/>
                  </a:lnTo>
                  <a:lnTo>
                    <a:pt x="1898" y="951"/>
                  </a:lnTo>
                  <a:lnTo>
                    <a:pt x="1897" y="1000"/>
                  </a:lnTo>
                  <a:lnTo>
                    <a:pt x="1893" y="1047"/>
                  </a:lnTo>
                  <a:lnTo>
                    <a:pt x="1887" y="1095"/>
                  </a:lnTo>
                  <a:lnTo>
                    <a:pt x="1879" y="1143"/>
                  </a:lnTo>
                  <a:lnTo>
                    <a:pt x="1868" y="1188"/>
                  </a:lnTo>
                  <a:lnTo>
                    <a:pt x="1855" y="1233"/>
                  </a:lnTo>
                  <a:lnTo>
                    <a:pt x="1840" y="1277"/>
                  </a:lnTo>
                  <a:lnTo>
                    <a:pt x="1824" y="1321"/>
                  </a:lnTo>
                  <a:lnTo>
                    <a:pt x="1804" y="1363"/>
                  </a:lnTo>
                  <a:lnTo>
                    <a:pt x="1784" y="1403"/>
                  </a:lnTo>
                  <a:lnTo>
                    <a:pt x="1760" y="1444"/>
                  </a:lnTo>
                  <a:lnTo>
                    <a:pt x="1736" y="1482"/>
                  </a:lnTo>
                  <a:lnTo>
                    <a:pt x="1710" y="1520"/>
                  </a:lnTo>
                  <a:lnTo>
                    <a:pt x="1681" y="1555"/>
                  </a:lnTo>
                  <a:lnTo>
                    <a:pt x="1651" y="1590"/>
                  </a:lnTo>
                  <a:lnTo>
                    <a:pt x="1620" y="1623"/>
                  </a:lnTo>
                  <a:lnTo>
                    <a:pt x="1587" y="1654"/>
                  </a:lnTo>
                  <a:lnTo>
                    <a:pt x="1552" y="1684"/>
                  </a:lnTo>
                  <a:lnTo>
                    <a:pt x="1517" y="1713"/>
                  </a:lnTo>
                  <a:lnTo>
                    <a:pt x="1480" y="1739"/>
                  </a:lnTo>
                  <a:lnTo>
                    <a:pt x="1441" y="1764"/>
                  </a:lnTo>
                  <a:lnTo>
                    <a:pt x="1402" y="1787"/>
                  </a:lnTo>
                  <a:lnTo>
                    <a:pt x="1361" y="1808"/>
                  </a:lnTo>
                  <a:lnTo>
                    <a:pt x="1319" y="1827"/>
                  </a:lnTo>
                  <a:lnTo>
                    <a:pt x="1275" y="1845"/>
                  </a:lnTo>
                  <a:lnTo>
                    <a:pt x="1232" y="1860"/>
                  </a:lnTo>
                  <a:lnTo>
                    <a:pt x="1187" y="1872"/>
                  </a:lnTo>
                  <a:lnTo>
                    <a:pt x="1141" y="1883"/>
                  </a:lnTo>
                  <a:lnTo>
                    <a:pt x="1094" y="1891"/>
                  </a:lnTo>
                  <a:lnTo>
                    <a:pt x="1046" y="1897"/>
                  </a:lnTo>
                  <a:lnTo>
                    <a:pt x="999" y="1901"/>
                  </a:lnTo>
                  <a:lnTo>
                    <a:pt x="950" y="1902"/>
                  </a:lnTo>
                  <a:lnTo>
                    <a:pt x="901" y="1901"/>
                  </a:lnTo>
                  <a:lnTo>
                    <a:pt x="853" y="1897"/>
                  </a:lnTo>
                  <a:lnTo>
                    <a:pt x="806" y="1891"/>
                  </a:lnTo>
                  <a:lnTo>
                    <a:pt x="759" y="1883"/>
                  </a:lnTo>
                  <a:lnTo>
                    <a:pt x="713" y="1872"/>
                  </a:lnTo>
                  <a:lnTo>
                    <a:pt x="668" y="1860"/>
                  </a:lnTo>
                  <a:lnTo>
                    <a:pt x="624" y="1845"/>
                  </a:lnTo>
                  <a:lnTo>
                    <a:pt x="582" y="1827"/>
                  </a:lnTo>
                  <a:lnTo>
                    <a:pt x="539" y="1808"/>
                  </a:lnTo>
                  <a:lnTo>
                    <a:pt x="498" y="1787"/>
                  </a:lnTo>
                  <a:lnTo>
                    <a:pt x="459" y="1764"/>
                  </a:lnTo>
                  <a:lnTo>
                    <a:pt x="420" y="1739"/>
                  </a:lnTo>
                  <a:lnTo>
                    <a:pt x="382" y="1713"/>
                  </a:lnTo>
                  <a:lnTo>
                    <a:pt x="347" y="1684"/>
                  </a:lnTo>
                  <a:lnTo>
                    <a:pt x="312" y="1654"/>
                  </a:lnTo>
                  <a:lnTo>
                    <a:pt x="280" y="1623"/>
                  </a:lnTo>
                  <a:lnTo>
                    <a:pt x="247" y="1590"/>
                  </a:lnTo>
                  <a:lnTo>
                    <a:pt x="218" y="1555"/>
                  </a:lnTo>
                  <a:lnTo>
                    <a:pt x="190" y="1520"/>
                  </a:lnTo>
                  <a:lnTo>
                    <a:pt x="163" y="1482"/>
                  </a:lnTo>
                  <a:lnTo>
                    <a:pt x="138" y="1444"/>
                  </a:lnTo>
                  <a:lnTo>
                    <a:pt x="116" y="1403"/>
                  </a:lnTo>
                  <a:lnTo>
                    <a:pt x="94" y="1363"/>
                  </a:lnTo>
                  <a:lnTo>
                    <a:pt x="76" y="1321"/>
                  </a:lnTo>
                  <a:lnTo>
                    <a:pt x="58" y="1277"/>
                  </a:lnTo>
                  <a:lnTo>
                    <a:pt x="43" y="1233"/>
                  </a:lnTo>
                  <a:lnTo>
                    <a:pt x="30" y="1188"/>
                  </a:lnTo>
                  <a:lnTo>
                    <a:pt x="19" y="1143"/>
                  </a:lnTo>
                  <a:lnTo>
                    <a:pt x="12" y="1095"/>
                  </a:lnTo>
                  <a:lnTo>
                    <a:pt x="5" y="1047"/>
                  </a:lnTo>
                  <a:lnTo>
                    <a:pt x="2" y="1000"/>
                  </a:lnTo>
                  <a:lnTo>
                    <a:pt x="0" y="951"/>
                  </a:lnTo>
                  <a:lnTo>
                    <a:pt x="2" y="902"/>
                  </a:lnTo>
                  <a:lnTo>
                    <a:pt x="5" y="854"/>
                  </a:lnTo>
                  <a:lnTo>
                    <a:pt x="12" y="807"/>
                  </a:lnTo>
                  <a:lnTo>
                    <a:pt x="19" y="759"/>
                  </a:lnTo>
                  <a:lnTo>
                    <a:pt x="30" y="714"/>
                  </a:lnTo>
                  <a:lnTo>
                    <a:pt x="43" y="669"/>
                  </a:lnTo>
                  <a:lnTo>
                    <a:pt x="58" y="625"/>
                  </a:lnTo>
                  <a:lnTo>
                    <a:pt x="76" y="581"/>
                  </a:lnTo>
                  <a:lnTo>
                    <a:pt x="94" y="539"/>
                  </a:lnTo>
                  <a:lnTo>
                    <a:pt x="116" y="499"/>
                  </a:lnTo>
                  <a:lnTo>
                    <a:pt x="138" y="458"/>
                  </a:lnTo>
                  <a:lnTo>
                    <a:pt x="163" y="420"/>
                  </a:lnTo>
                  <a:lnTo>
                    <a:pt x="190" y="382"/>
                  </a:lnTo>
                  <a:lnTo>
                    <a:pt x="218" y="347"/>
                  </a:lnTo>
                  <a:lnTo>
                    <a:pt x="247" y="312"/>
                  </a:lnTo>
                  <a:lnTo>
                    <a:pt x="280" y="279"/>
                  </a:lnTo>
                  <a:lnTo>
                    <a:pt x="312" y="248"/>
                  </a:lnTo>
                  <a:lnTo>
                    <a:pt x="347" y="218"/>
                  </a:lnTo>
                  <a:lnTo>
                    <a:pt x="382" y="189"/>
                  </a:lnTo>
                  <a:lnTo>
                    <a:pt x="420" y="163"/>
                  </a:lnTo>
                  <a:lnTo>
                    <a:pt x="459" y="138"/>
                  </a:lnTo>
                  <a:lnTo>
                    <a:pt x="498" y="115"/>
                  </a:lnTo>
                  <a:lnTo>
                    <a:pt x="539" y="94"/>
                  </a:lnTo>
                  <a:lnTo>
                    <a:pt x="582" y="75"/>
                  </a:lnTo>
                  <a:lnTo>
                    <a:pt x="624" y="57"/>
                  </a:lnTo>
                  <a:lnTo>
                    <a:pt x="668" y="42"/>
                  </a:lnTo>
                  <a:lnTo>
                    <a:pt x="713" y="30"/>
                  </a:lnTo>
                  <a:lnTo>
                    <a:pt x="759" y="19"/>
                  </a:lnTo>
                  <a:lnTo>
                    <a:pt x="806" y="11"/>
                  </a:lnTo>
                  <a:lnTo>
                    <a:pt x="853" y="5"/>
                  </a:lnTo>
                  <a:lnTo>
                    <a:pt x="901" y="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97" name="Freeform 43"/>
            <p:cNvSpPr>
              <a:spLocks/>
            </p:cNvSpPr>
            <p:nvPr/>
          </p:nvSpPr>
          <p:spPr bwMode="auto">
            <a:xfrm>
              <a:off x="351" y="2438"/>
              <a:ext cx="465" cy="467"/>
            </a:xfrm>
            <a:custGeom>
              <a:avLst/>
              <a:gdLst>
                <a:gd name="T0" fmla="*/ 1 w 1863"/>
                <a:gd name="T1" fmla="*/ 0 h 1869"/>
                <a:gd name="T2" fmla="*/ 1 w 1863"/>
                <a:gd name="T3" fmla="*/ 0 h 1869"/>
                <a:gd name="T4" fmla="*/ 1 w 1863"/>
                <a:gd name="T5" fmla="*/ 0 h 1869"/>
                <a:gd name="T6" fmla="*/ 1 w 1863"/>
                <a:gd name="T7" fmla="*/ 0 h 1869"/>
                <a:gd name="T8" fmla="*/ 1 w 1863"/>
                <a:gd name="T9" fmla="*/ 0 h 1869"/>
                <a:gd name="T10" fmla="*/ 1 w 1863"/>
                <a:gd name="T11" fmla="*/ 0 h 1869"/>
                <a:gd name="T12" fmla="*/ 1 w 1863"/>
                <a:gd name="T13" fmla="*/ 0 h 1869"/>
                <a:gd name="T14" fmla="*/ 2 w 1863"/>
                <a:gd name="T15" fmla="*/ 0 h 1869"/>
                <a:gd name="T16" fmla="*/ 2 w 1863"/>
                <a:gd name="T17" fmla="*/ 0 h 1869"/>
                <a:gd name="T18" fmla="*/ 2 w 1863"/>
                <a:gd name="T19" fmla="*/ 1 h 1869"/>
                <a:gd name="T20" fmla="*/ 2 w 1863"/>
                <a:gd name="T21" fmla="*/ 1 h 1869"/>
                <a:gd name="T22" fmla="*/ 2 w 1863"/>
                <a:gd name="T23" fmla="*/ 1 h 1869"/>
                <a:gd name="T24" fmla="*/ 2 w 1863"/>
                <a:gd name="T25" fmla="*/ 1 h 1869"/>
                <a:gd name="T26" fmla="*/ 2 w 1863"/>
                <a:gd name="T27" fmla="*/ 1 h 1869"/>
                <a:gd name="T28" fmla="*/ 1 w 1863"/>
                <a:gd name="T29" fmla="*/ 1 h 1869"/>
                <a:gd name="T30" fmla="*/ 1 w 1863"/>
                <a:gd name="T31" fmla="*/ 1 h 1869"/>
                <a:gd name="T32" fmla="*/ 1 w 1863"/>
                <a:gd name="T33" fmla="*/ 1 h 1869"/>
                <a:gd name="T34" fmla="*/ 1 w 1863"/>
                <a:gd name="T35" fmla="*/ 2 h 1869"/>
                <a:gd name="T36" fmla="*/ 1 w 1863"/>
                <a:gd name="T37" fmla="*/ 2 h 1869"/>
                <a:gd name="T38" fmla="*/ 1 w 1863"/>
                <a:gd name="T39" fmla="*/ 2 h 1869"/>
                <a:gd name="T40" fmla="*/ 1 w 1863"/>
                <a:gd name="T41" fmla="*/ 2 h 1869"/>
                <a:gd name="T42" fmla="*/ 1 w 1863"/>
                <a:gd name="T43" fmla="*/ 2 h 1869"/>
                <a:gd name="T44" fmla="*/ 1 w 1863"/>
                <a:gd name="T45" fmla="*/ 2 h 1869"/>
                <a:gd name="T46" fmla="*/ 0 w 1863"/>
                <a:gd name="T47" fmla="*/ 2 h 1869"/>
                <a:gd name="T48" fmla="*/ 0 w 1863"/>
                <a:gd name="T49" fmla="*/ 2 h 1869"/>
                <a:gd name="T50" fmla="*/ 0 w 1863"/>
                <a:gd name="T51" fmla="*/ 1 h 1869"/>
                <a:gd name="T52" fmla="*/ 0 w 1863"/>
                <a:gd name="T53" fmla="*/ 1 h 1869"/>
                <a:gd name="T54" fmla="*/ 0 w 1863"/>
                <a:gd name="T55" fmla="*/ 1 h 1869"/>
                <a:gd name="T56" fmla="*/ 0 w 1863"/>
                <a:gd name="T57" fmla="*/ 1 h 1869"/>
                <a:gd name="T58" fmla="*/ 0 w 1863"/>
                <a:gd name="T59" fmla="*/ 1 h 1869"/>
                <a:gd name="T60" fmla="*/ 0 w 1863"/>
                <a:gd name="T61" fmla="*/ 1 h 1869"/>
                <a:gd name="T62" fmla="*/ 0 w 1863"/>
                <a:gd name="T63" fmla="*/ 1 h 1869"/>
                <a:gd name="T64" fmla="*/ 0 w 1863"/>
                <a:gd name="T65" fmla="*/ 1 h 1869"/>
                <a:gd name="T66" fmla="*/ 0 w 1863"/>
                <a:gd name="T67" fmla="*/ 1 h 1869"/>
                <a:gd name="T68" fmla="*/ 0 w 1863"/>
                <a:gd name="T69" fmla="*/ 0 h 1869"/>
                <a:gd name="T70" fmla="*/ 0 w 1863"/>
                <a:gd name="T71" fmla="*/ 0 h 1869"/>
                <a:gd name="T72" fmla="*/ 0 w 1863"/>
                <a:gd name="T73" fmla="*/ 0 h 1869"/>
                <a:gd name="T74" fmla="*/ 0 w 1863"/>
                <a:gd name="T75" fmla="*/ 0 h 1869"/>
                <a:gd name="T76" fmla="*/ 0 w 1863"/>
                <a:gd name="T77" fmla="*/ 0 h 1869"/>
                <a:gd name="T78" fmla="*/ 0 w 1863"/>
                <a:gd name="T79" fmla="*/ 0 h 1869"/>
                <a:gd name="T80" fmla="*/ 0 w 1863"/>
                <a:gd name="T81" fmla="*/ 0 h 1869"/>
                <a:gd name="T82" fmla="*/ 1 w 1863"/>
                <a:gd name="T83" fmla="*/ 0 h 1869"/>
                <a:gd name="T84" fmla="*/ 1 w 1863"/>
                <a:gd name="T85" fmla="*/ 0 h 1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3"/>
                <a:gd name="T130" fmla="*/ 0 h 1869"/>
                <a:gd name="T131" fmla="*/ 1863 w 1863"/>
                <a:gd name="T132" fmla="*/ 1869 h 1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3" h="1869">
                  <a:moveTo>
                    <a:pt x="934" y="0"/>
                  </a:moveTo>
                  <a:lnTo>
                    <a:pt x="981" y="1"/>
                  </a:lnTo>
                  <a:lnTo>
                    <a:pt x="1029" y="5"/>
                  </a:lnTo>
                  <a:lnTo>
                    <a:pt x="1075" y="11"/>
                  </a:lnTo>
                  <a:lnTo>
                    <a:pt x="1120" y="19"/>
                  </a:lnTo>
                  <a:lnTo>
                    <a:pt x="1165" y="30"/>
                  </a:lnTo>
                  <a:lnTo>
                    <a:pt x="1209" y="43"/>
                  </a:lnTo>
                  <a:lnTo>
                    <a:pt x="1253" y="56"/>
                  </a:lnTo>
                  <a:lnTo>
                    <a:pt x="1294" y="74"/>
                  </a:lnTo>
                  <a:lnTo>
                    <a:pt x="1336" y="93"/>
                  </a:lnTo>
                  <a:lnTo>
                    <a:pt x="1376" y="113"/>
                  </a:lnTo>
                  <a:lnTo>
                    <a:pt x="1415" y="135"/>
                  </a:lnTo>
                  <a:lnTo>
                    <a:pt x="1453" y="160"/>
                  </a:lnTo>
                  <a:lnTo>
                    <a:pt x="1490" y="186"/>
                  </a:lnTo>
                  <a:lnTo>
                    <a:pt x="1525" y="214"/>
                  </a:lnTo>
                  <a:lnTo>
                    <a:pt x="1559" y="243"/>
                  </a:lnTo>
                  <a:lnTo>
                    <a:pt x="1590" y="275"/>
                  </a:lnTo>
                  <a:lnTo>
                    <a:pt x="1621" y="307"/>
                  </a:lnTo>
                  <a:lnTo>
                    <a:pt x="1650" y="341"/>
                  </a:lnTo>
                  <a:lnTo>
                    <a:pt x="1678" y="376"/>
                  </a:lnTo>
                  <a:lnTo>
                    <a:pt x="1704" y="412"/>
                  </a:lnTo>
                  <a:lnTo>
                    <a:pt x="1728" y="450"/>
                  </a:lnTo>
                  <a:lnTo>
                    <a:pt x="1750" y="490"/>
                  </a:lnTo>
                  <a:lnTo>
                    <a:pt x="1771" y="530"/>
                  </a:lnTo>
                  <a:lnTo>
                    <a:pt x="1790" y="572"/>
                  </a:lnTo>
                  <a:lnTo>
                    <a:pt x="1807" y="613"/>
                  </a:lnTo>
                  <a:lnTo>
                    <a:pt x="1822" y="657"/>
                  </a:lnTo>
                  <a:lnTo>
                    <a:pt x="1834" y="701"/>
                  </a:lnTo>
                  <a:lnTo>
                    <a:pt x="1844" y="746"/>
                  </a:lnTo>
                  <a:lnTo>
                    <a:pt x="1852" y="792"/>
                  </a:lnTo>
                  <a:lnTo>
                    <a:pt x="1858" y="838"/>
                  </a:lnTo>
                  <a:lnTo>
                    <a:pt x="1862" y="886"/>
                  </a:lnTo>
                  <a:lnTo>
                    <a:pt x="1863" y="934"/>
                  </a:lnTo>
                  <a:lnTo>
                    <a:pt x="1862" y="981"/>
                  </a:lnTo>
                  <a:lnTo>
                    <a:pt x="1858" y="1029"/>
                  </a:lnTo>
                  <a:lnTo>
                    <a:pt x="1852" y="1075"/>
                  </a:lnTo>
                  <a:lnTo>
                    <a:pt x="1844" y="1122"/>
                  </a:lnTo>
                  <a:lnTo>
                    <a:pt x="1834" y="1167"/>
                  </a:lnTo>
                  <a:lnTo>
                    <a:pt x="1822" y="1211"/>
                  </a:lnTo>
                  <a:lnTo>
                    <a:pt x="1807" y="1255"/>
                  </a:lnTo>
                  <a:lnTo>
                    <a:pt x="1790" y="1297"/>
                  </a:lnTo>
                  <a:lnTo>
                    <a:pt x="1771" y="1339"/>
                  </a:lnTo>
                  <a:lnTo>
                    <a:pt x="1750" y="1379"/>
                  </a:lnTo>
                  <a:lnTo>
                    <a:pt x="1728" y="1417"/>
                  </a:lnTo>
                  <a:lnTo>
                    <a:pt x="1704" y="1456"/>
                  </a:lnTo>
                  <a:lnTo>
                    <a:pt x="1678" y="1493"/>
                  </a:lnTo>
                  <a:lnTo>
                    <a:pt x="1650" y="1528"/>
                  </a:lnTo>
                  <a:lnTo>
                    <a:pt x="1621" y="1562"/>
                  </a:lnTo>
                  <a:lnTo>
                    <a:pt x="1590" y="1594"/>
                  </a:lnTo>
                  <a:lnTo>
                    <a:pt x="1559" y="1626"/>
                  </a:lnTo>
                  <a:lnTo>
                    <a:pt x="1525" y="1654"/>
                  </a:lnTo>
                  <a:lnTo>
                    <a:pt x="1490" y="1683"/>
                  </a:lnTo>
                  <a:lnTo>
                    <a:pt x="1453" y="1708"/>
                  </a:lnTo>
                  <a:lnTo>
                    <a:pt x="1415" y="1733"/>
                  </a:lnTo>
                  <a:lnTo>
                    <a:pt x="1376" y="1756"/>
                  </a:lnTo>
                  <a:lnTo>
                    <a:pt x="1336" y="1776"/>
                  </a:lnTo>
                  <a:lnTo>
                    <a:pt x="1294" y="1795"/>
                  </a:lnTo>
                  <a:lnTo>
                    <a:pt x="1253" y="1812"/>
                  </a:lnTo>
                  <a:lnTo>
                    <a:pt x="1209" y="1826"/>
                  </a:lnTo>
                  <a:lnTo>
                    <a:pt x="1165" y="1839"/>
                  </a:lnTo>
                  <a:lnTo>
                    <a:pt x="1120" y="1850"/>
                  </a:lnTo>
                  <a:lnTo>
                    <a:pt x="1075" y="1857"/>
                  </a:lnTo>
                  <a:lnTo>
                    <a:pt x="1029" y="1864"/>
                  </a:lnTo>
                  <a:lnTo>
                    <a:pt x="981" y="1867"/>
                  </a:lnTo>
                  <a:lnTo>
                    <a:pt x="934" y="1869"/>
                  </a:lnTo>
                  <a:lnTo>
                    <a:pt x="886" y="1867"/>
                  </a:lnTo>
                  <a:lnTo>
                    <a:pt x="838" y="1864"/>
                  </a:lnTo>
                  <a:lnTo>
                    <a:pt x="792" y="1857"/>
                  </a:lnTo>
                  <a:lnTo>
                    <a:pt x="746" y="1850"/>
                  </a:lnTo>
                  <a:lnTo>
                    <a:pt x="701" y="1839"/>
                  </a:lnTo>
                  <a:lnTo>
                    <a:pt x="657" y="1826"/>
                  </a:lnTo>
                  <a:lnTo>
                    <a:pt x="613" y="1812"/>
                  </a:lnTo>
                  <a:lnTo>
                    <a:pt x="570" y="1795"/>
                  </a:lnTo>
                  <a:lnTo>
                    <a:pt x="529" y="1776"/>
                  </a:lnTo>
                  <a:lnTo>
                    <a:pt x="489" y="1756"/>
                  </a:lnTo>
                  <a:lnTo>
                    <a:pt x="450" y="1733"/>
                  </a:lnTo>
                  <a:lnTo>
                    <a:pt x="412" y="1708"/>
                  </a:lnTo>
                  <a:lnTo>
                    <a:pt x="375" y="1683"/>
                  </a:lnTo>
                  <a:lnTo>
                    <a:pt x="340" y="1654"/>
                  </a:lnTo>
                  <a:lnTo>
                    <a:pt x="306" y="1626"/>
                  </a:lnTo>
                  <a:lnTo>
                    <a:pt x="273" y="1594"/>
                  </a:lnTo>
                  <a:lnTo>
                    <a:pt x="243" y="1562"/>
                  </a:lnTo>
                  <a:lnTo>
                    <a:pt x="213" y="1528"/>
                  </a:lnTo>
                  <a:lnTo>
                    <a:pt x="186" y="1493"/>
                  </a:lnTo>
                  <a:lnTo>
                    <a:pt x="159" y="1456"/>
                  </a:lnTo>
                  <a:lnTo>
                    <a:pt x="136" y="1417"/>
                  </a:lnTo>
                  <a:lnTo>
                    <a:pt x="113" y="1379"/>
                  </a:lnTo>
                  <a:lnTo>
                    <a:pt x="93" y="1339"/>
                  </a:lnTo>
                  <a:lnTo>
                    <a:pt x="74" y="1297"/>
                  </a:lnTo>
                  <a:lnTo>
                    <a:pt x="57" y="1255"/>
                  </a:lnTo>
                  <a:lnTo>
                    <a:pt x="43" y="1211"/>
                  </a:lnTo>
                  <a:lnTo>
                    <a:pt x="29" y="1167"/>
                  </a:lnTo>
                  <a:lnTo>
                    <a:pt x="19" y="1122"/>
                  </a:lnTo>
                  <a:lnTo>
                    <a:pt x="12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4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2" y="792"/>
                  </a:lnTo>
                  <a:lnTo>
                    <a:pt x="19" y="746"/>
                  </a:lnTo>
                  <a:lnTo>
                    <a:pt x="29" y="701"/>
                  </a:lnTo>
                  <a:lnTo>
                    <a:pt x="43" y="657"/>
                  </a:lnTo>
                  <a:lnTo>
                    <a:pt x="57" y="613"/>
                  </a:lnTo>
                  <a:lnTo>
                    <a:pt x="74" y="572"/>
                  </a:lnTo>
                  <a:lnTo>
                    <a:pt x="93" y="530"/>
                  </a:lnTo>
                  <a:lnTo>
                    <a:pt x="113" y="490"/>
                  </a:lnTo>
                  <a:lnTo>
                    <a:pt x="136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1"/>
                  </a:lnTo>
                  <a:lnTo>
                    <a:pt x="243" y="307"/>
                  </a:lnTo>
                  <a:lnTo>
                    <a:pt x="273" y="275"/>
                  </a:lnTo>
                  <a:lnTo>
                    <a:pt x="306" y="243"/>
                  </a:lnTo>
                  <a:lnTo>
                    <a:pt x="340" y="214"/>
                  </a:lnTo>
                  <a:lnTo>
                    <a:pt x="375" y="186"/>
                  </a:lnTo>
                  <a:lnTo>
                    <a:pt x="412" y="160"/>
                  </a:lnTo>
                  <a:lnTo>
                    <a:pt x="450" y="135"/>
                  </a:lnTo>
                  <a:lnTo>
                    <a:pt x="489" y="113"/>
                  </a:lnTo>
                  <a:lnTo>
                    <a:pt x="529" y="93"/>
                  </a:lnTo>
                  <a:lnTo>
                    <a:pt x="570" y="74"/>
                  </a:lnTo>
                  <a:lnTo>
                    <a:pt x="613" y="56"/>
                  </a:lnTo>
                  <a:lnTo>
                    <a:pt x="657" y="43"/>
                  </a:lnTo>
                  <a:lnTo>
                    <a:pt x="701" y="30"/>
                  </a:lnTo>
                  <a:lnTo>
                    <a:pt x="746" y="19"/>
                  </a:lnTo>
                  <a:lnTo>
                    <a:pt x="792" y="11"/>
                  </a:lnTo>
                  <a:lnTo>
                    <a:pt x="838" y="5"/>
                  </a:lnTo>
                  <a:lnTo>
                    <a:pt x="886" y="1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00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98" name="Freeform 44"/>
            <p:cNvSpPr>
              <a:spLocks/>
            </p:cNvSpPr>
            <p:nvPr/>
          </p:nvSpPr>
          <p:spPr bwMode="auto">
            <a:xfrm>
              <a:off x="353" y="2441"/>
              <a:ext cx="457" cy="458"/>
            </a:xfrm>
            <a:custGeom>
              <a:avLst/>
              <a:gdLst>
                <a:gd name="T0" fmla="*/ 1 w 1828"/>
                <a:gd name="T1" fmla="*/ 0 h 1834"/>
                <a:gd name="T2" fmla="*/ 1 w 1828"/>
                <a:gd name="T3" fmla="*/ 0 h 1834"/>
                <a:gd name="T4" fmla="*/ 1 w 1828"/>
                <a:gd name="T5" fmla="*/ 0 h 1834"/>
                <a:gd name="T6" fmla="*/ 2 w 1828"/>
                <a:gd name="T7" fmla="*/ 0 h 1834"/>
                <a:gd name="T8" fmla="*/ 2 w 1828"/>
                <a:gd name="T9" fmla="*/ 0 h 1834"/>
                <a:gd name="T10" fmla="*/ 2 w 1828"/>
                <a:gd name="T11" fmla="*/ 0 h 1834"/>
                <a:gd name="T12" fmla="*/ 2 w 1828"/>
                <a:gd name="T13" fmla="*/ 0 h 1834"/>
                <a:gd name="T14" fmla="*/ 2 w 1828"/>
                <a:gd name="T15" fmla="*/ 0 h 1834"/>
                <a:gd name="T16" fmla="*/ 2 w 1828"/>
                <a:gd name="T17" fmla="*/ 0 h 1834"/>
                <a:gd name="T18" fmla="*/ 2 w 1828"/>
                <a:gd name="T19" fmla="*/ 1 h 1834"/>
                <a:gd name="T20" fmla="*/ 2 w 1828"/>
                <a:gd name="T21" fmla="*/ 1 h 1834"/>
                <a:gd name="T22" fmla="*/ 2 w 1828"/>
                <a:gd name="T23" fmla="*/ 1 h 1834"/>
                <a:gd name="T24" fmla="*/ 2 w 1828"/>
                <a:gd name="T25" fmla="*/ 1 h 1834"/>
                <a:gd name="T26" fmla="*/ 2 w 1828"/>
                <a:gd name="T27" fmla="*/ 1 h 1834"/>
                <a:gd name="T28" fmla="*/ 2 w 1828"/>
                <a:gd name="T29" fmla="*/ 1 h 1834"/>
                <a:gd name="T30" fmla="*/ 2 w 1828"/>
                <a:gd name="T31" fmla="*/ 1 h 1834"/>
                <a:gd name="T32" fmla="*/ 2 w 1828"/>
                <a:gd name="T33" fmla="*/ 1 h 1834"/>
                <a:gd name="T34" fmla="*/ 2 w 1828"/>
                <a:gd name="T35" fmla="*/ 1 h 1834"/>
                <a:gd name="T36" fmla="*/ 1 w 1828"/>
                <a:gd name="T37" fmla="*/ 2 h 1834"/>
                <a:gd name="T38" fmla="*/ 1 w 1828"/>
                <a:gd name="T39" fmla="*/ 2 h 1834"/>
                <a:gd name="T40" fmla="*/ 1 w 1828"/>
                <a:gd name="T41" fmla="*/ 2 h 1834"/>
                <a:gd name="T42" fmla="*/ 1 w 1828"/>
                <a:gd name="T43" fmla="*/ 2 h 1834"/>
                <a:gd name="T44" fmla="*/ 1 w 1828"/>
                <a:gd name="T45" fmla="*/ 2 h 1834"/>
                <a:gd name="T46" fmla="*/ 1 w 1828"/>
                <a:gd name="T47" fmla="*/ 2 h 1834"/>
                <a:gd name="T48" fmla="*/ 1 w 1828"/>
                <a:gd name="T49" fmla="*/ 2 h 1834"/>
                <a:gd name="T50" fmla="*/ 1 w 1828"/>
                <a:gd name="T51" fmla="*/ 1 h 1834"/>
                <a:gd name="T52" fmla="*/ 0 w 1828"/>
                <a:gd name="T53" fmla="*/ 1 h 1834"/>
                <a:gd name="T54" fmla="*/ 0 w 1828"/>
                <a:gd name="T55" fmla="*/ 1 h 1834"/>
                <a:gd name="T56" fmla="*/ 0 w 1828"/>
                <a:gd name="T57" fmla="*/ 1 h 1834"/>
                <a:gd name="T58" fmla="*/ 0 w 1828"/>
                <a:gd name="T59" fmla="*/ 1 h 1834"/>
                <a:gd name="T60" fmla="*/ 0 w 1828"/>
                <a:gd name="T61" fmla="*/ 1 h 1834"/>
                <a:gd name="T62" fmla="*/ 0 w 1828"/>
                <a:gd name="T63" fmla="*/ 1 h 1834"/>
                <a:gd name="T64" fmla="*/ 0 w 1828"/>
                <a:gd name="T65" fmla="*/ 1 h 1834"/>
                <a:gd name="T66" fmla="*/ 0 w 1828"/>
                <a:gd name="T67" fmla="*/ 1 h 1834"/>
                <a:gd name="T68" fmla="*/ 0 w 1828"/>
                <a:gd name="T69" fmla="*/ 0 h 1834"/>
                <a:gd name="T70" fmla="*/ 0 w 1828"/>
                <a:gd name="T71" fmla="*/ 0 h 1834"/>
                <a:gd name="T72" fmla="*/ 0 w 1828"/>
                <a:gd name="T73" fmla="*/ 0 h 1834"/>
                <a:gd name="T74" fmla="*/ 0 w 1828"/>
                <a:gd name="T75" fmla="*/ 0 h 1834"/>
                <a:gd name="T76" fmla="*/ 1 w 1828"/>
                <a:gd name="T77" fmla="*/ 0 h 1834"/>
                <a:gd name="T78" fmla="*/ 1 w 1828"/>
                <a:gd name="T79" fmla="*/ 0 h 1834"/>
                <a:gd name="T80" fmla="*/ 1 w 1828"/>
                <a:gd name="T81" fmla="*/ 0 h 1834"/>
                <a:gd name="T82" fmla="*/ 1 w 1828"/>
                <a:gd name="T83" fmla="*/ 0 h 1834"/>
                <a:gd name="T84" fmla="*/ 1 w 1828"/>
                <a:gd name="T85" fmla="*/ 0 h 1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8"/>
                <a:gd name="T130" fmla="*/ 0 h 1834"/>
                <a:gd name="T131" fmla="*/ 1828 w 1828"/>
                <a:gd name="T132" fmla="*/ 1834 h 1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8" h="1834">
                  <a:moveTo>
                    <a:pt x="916" y="0"/>
                  </a:moveTo>
                  <a:lnTo>
                    <a:pt x="963" y="2"/>
                  </a:lnTo>
                  <a:lnTo>
                    <a:pt x="1010" y="5"/>
                  </a:lnTo>
                  <a:lnTo>
                    <a:pt x="1055" y="10"/>
                  </a:lnTo>
                  <a:lnTo>
                    <a:pt x="1100" y="19"/>
                  </a:lnTo>
                  <a:lnTo>
                    <a:pt x="1144" y="29"/>
                  </a:lnTo>
                  <a:lnTo>
                    <a:pt x="1188" y="42"/>
                  </a:lnTo>
                  <a:lnTo>
                    <a:pt x="1230" y="57"/>
                  </a:lnTo>
                  <a:lnTo>
                    <a:pt x="1271" y="73"/>
                  </a:lnTo>
                  <a:lnTo>
                    <a:pt x="1312" y="91"/>
                  </a:lnTo>
                  <a:lnTo>
                    <a:pt x="1350" y="112"/>
                  </a:lnTo>
                  <a:lnTo>
                    <a:pt x="1389" y="133"/>
                  </a:lnTo>
                  <a:lnTo>
                    <a:pt x="1426" y="157"/>
                  </a:lnTo>
                  <a:lnTo>
                    <a:pt x="1462" y="183"/>
                  </a:lnTo>
                  <a:lnTo>
                    <a:pt x="1496" y="211"/>
                  </a:lnTo>
                  <a:lnTo>
                    <a:pt x="1530" y="240"/>
                  </a:lnTo>
                  <a:lnTo>
                    <a:pt x="1561" y="270"/>
                  </a:lnTo>
                  <a:lnTo>
                    <a:pt x="1591" y="301"/>
                  </a:lnTo>
                  <a:lnTo>
                    <a:pt x="1620" y="335"/>
                  </a:lnTo>
                  <a:lnTo>
                    <a:pt x="1647" y="370"/>
                  </a:lnTo>
                  <a:lnTo>
                    <a:pt x="1672" y="405"/>
                  </a:lnTo>
                  <a:lnTo>
                    <a:pt x="1696" y="443"/>
                  </a:lnTo>
                  <a:lnTo>
                    <a:pt x="1717" y="482"/>
                  </a:lnTo>
                  <a:lnTo>
                    <a:pt x="1737" y="520"/>
                  </a:lnTo>
                  <a:lnTo>
                    <a:pt x="1756" y="562"/>
                  </a:lnTo>
                  <a:lnTo>
                    <a:pt x="1772" y="603"/>
                  </a:lnTo>
                  <a:lnTo>
                    <a:pt x="1786" y="646"/>
                  </a:lnTo>
                  <a:lnTo>
                    <a:pt x="1799" y="688"/>
                  </a:lnTo>
                  <a:lnTo>
                    <a:pt x="1809" y="733"/>
                  </a:lnTo>
                  <a:lnTo>
                    <a:pt x="1818" y="779"/>
                  </a:lnTo>
                  <a:lnTo>
                    <a:pt x="1823" y="824"/>
                  </a:lnTo>
                  <a:lnTo>
                    <a:pt x="1826" y="870"/>
                  </a:lnTo>
                  <a:lnTo>
                    <a:pt x="1828" y="918"/>
                  </a:lnTo>
                  <a:lnTo>
                    <a:pt x="1826" y="965"/>
                  </a:lnTo>
                  <a:lnTo>
                    <a:pt x="1823" y="1012"/>
                  </a:lnTo>
                  <a:lnTo>
                    <a:pt x="1818" y="1057"/>
                  </a:lnTo>
                  <a:lnTo>
                    <a:pt x="1809" y="1102"/>
                  </a:lnTo>
                  <a:lnTo>
                    <a:pt x="1799" y="1146"/>
                  </a:lnTo>
                  <a:lnTo>
                    <a:pt x="1786" y="1190"/>
                  </a:lnTo>
                  <a:lnTo>
                    <a:pt x="1772" y="1232"/>
                  </a:lnTo>
                  <a:lnTo>
                    <a:pt x="1756" y="1274"/>
                  </a:lnTo>
                  <a:lnTo>
                    <a:pt x="1737" y="1315"/>
                  </a:lnTo>
                  <a:lnTo>
                    <a:pt x="1717" y="1354"/>
                  </a:lnTo>
                  <a:lnTo>
                    <a:pt x="1696" y="1393"/>
                  </a:lnTo>
                  <a:lnTo>
                    <a:pt x="1672" y="1429"/>
                  </a:lnTo>
                  <a:lnTo>
                    <a:pt x="1647" y="1465"/>
                  </a:lnTo>
                  <a:lnTo>
                    <a:pt x="1620" y="1500"/>
                  </a:lnTo>
                  <a:lnTo>
                    <a:pt x="1591" y="1533"/>
                  </a:lnTo>
                  <a:lnTo>
                    <a:pt x="1561" y="1566"/>
                  </a:lnTo>
                  <a:lnTo>
                    <a:pt x="1530" y="1596"/>
                  </a:lnTo>
                  <a:lnTo>
                    <a:pt x="1496" y="1625"/>
                  </a:lnTo>
                  <a:lnTo>
                    <a:pt x="1462" y="1652"/>
                  </a:lnTo>
                  <a:lnTo>
                    <a:pt x="1426" y="1677"/>
                  </a:lnTo>
                  <a:lnTo>
                    <a:pt x="1389" y="1701"/>
                  </a:lnTo>
                  <a:lnTo>
                    <a:pt x="1350" y="1724"/>
                  </a:lnTo>
                  <a:lnTo>
                    <a:pt x="1312" y="1744"/>
                  </a:lnTo>
                  <a:lnTo>
                    <a:pt x="1271" y="1761"/>
                  </a:lnTo>
                  <a:lnTo>
                    <a:pt x="1230" y="1779"/>
                  </a:lnTo>
                  <a:lnTo>
                    <a:pt x="1188" y="1792"/>
                  </a:lnTo>
                  <a:lnTo>
                    <a:pt x="1144" y="1805"/>
                  </a:lnTo>
                  <a:lnTo>
                    <a:pt x="1100" y="1815"/>
                  </a:lnTo>
                  <a:lnTo>
                    <a:pt x="1055" y="1824"/>
                  </a:lnTo>
                  <a:lnTo>
                    <a:pt x="1010" y="1829"/>
                  </a:lnTo>
                  <a:lnTo>
                    <a:pt x="963" y="1833"/>
                  </a:lnTo>
                  <a:lnTo>
                    <a:pt x="916" y="1834"/>
                  </a:lnTo>
                  <a:lnTo>
                    <a:pt x="868" y="1833"/>
                  </a:lnTo>
                  <a:lnTo>
                    <a:pt x="822" y="1829"/>
                  </a:lnTo>
                  <a:lnTo>
                    <a:pt x="777" y="1824"/>
                  </a:lnTo>
                  <a:lnTo>
                    <a:pt x="732" y="1815"/>
                  </a:lnTo>
                  <a:lnTo>
                    <a:pt x="688" y="1805"/>
                  </a:lnTo>
                  <a:lnTo>
                    <a:pt x="644" y="1792"/>
                  </a:lnTo>
                  <a:lnTo>
                    <a:pt x="601" y="1779"/>
                  </a:lnTo>
                  <a:lnTo>
                    <a:pt x="560" y="1761"/>
                  </a:lnTo>
                  <a:lnTo>
                    <a:pt x="519" y="1744"/>
                  </a:lnTo>
                  <a:lnTo>
                    <a:pt x="480" y="1724"/>
                  </a:lnTo>
                  <a:lnTo>
                    <a:pt x="441" y="1701"/>
                  </a:lnTo>
                  <a:lnTo>
                    <a:pt x="405" y="1677"/>
                  </a:lnTo>
                  <a:lnTo>
                    <a:pt x="368" y="1652"/>
                  </a:lnTo>
                  <a:lnTo>
                    <a:pt x="333" y="1625"/>
                  </a:lnTo>
                  <a:lnTo>
                    <a:pt x="301" y="1596"/>
                  </a:lnTo>
                  <a:lnTo>
                    <a:pt x="268" y="1566"/>
                  </a:lnTo>
                  <a:lnTo>
                    <a:pt x="238" y="1533"/>
                  </a:lnTo>
                  <a:lnTo>
                    <a:pt x="209" y="1500"/>
                  </a:lnTo>
                  <a:lnTo>
                    <a:pt x="182" y="1465"/>
                  </a:lnTo>
                  <a:lnTo>
                    <a:pt x="157" y="1429"/>
                  </a:lnTo>
                  <a:lnTo>
                    <a:pt x="133" y="1393"/>
                  </a:lnTo>
                  <a:lnTo>
                    <a:pt x="110" y="1354"/>
                  </a:lnTo>
                  <a:lnTo>
                    <a:pt x="90" y="1315"/>
                  </a:lnTo>
                  <a:lnTo>
                    <a:pt x="73" y="1274"/>
                  </a:lnTo>
                  <a:lnTo>
                    <a:pt x="55" y="1232"/>
                  </a:lnTo>
                  <a:lnTo>
                    <a:pt x="42" y="1190"/>
                  </a:lnTo>
                  <a:lnTo>
                    <a:pt x="29" y="1146"/>
                  </a:lnTo>
                  <a:lnTo>
                    <a:pt x="19" y="1102"/>
                  </a:lnTo>
                  <a:lnTo>
                    <a:pt x="10" y="1057"/>
                  </a:lnTo>
                  <a:lnTo>
                    <a:pt x="5" y="1012"/>
                  </a:lnTo>
                  <a:lnTo>
                    <a:pt x="1" y="965"/>
                  </a:lnTo>
                  <a:lnTo>
                    <a:pt x="0" y="918"/>
                  </a:lnTo>
                  <a:lnTo>
                    <a:pt x="1" y="870"/>
                  </a:lnTo>
                  <a:lnTo>
                    <a:pt x="5" y="824"/>
                  </a:lnTo>
                  <a:lnTo>
                    <a:pt x="10" y="779"/>
                  </a:lnTo>
                  <a:lnTo>
                    <a:pt x="19" y="733"/>
                  </a:lnTo>
                  <a:lnTo>
                    <a:pt x="29" y="688"/>
                  </a:lnTo>
                  <a:lnTo>
                    <a:pt x="42" y="646"/>
                  </a:lnTo>
                  <a:lnTo>
                    <a:pt x="55" y="603"/>
                  </a:lnTo>
                  <a:lnTo>
                    <a:pt x="73" y="562"/>
                  </a:lnTo>
                  <a:lnTo>
                    <a:pt x="90" y="520"/>
                  </a:lnTo>
                  <a:lnTo>
                    <a:pt x="110" y="482"/>
                  </a:lnTo>
                  <a:lnTo>
                    <a:pt x="133" y="443"/>
                  </a:lnTo>
                  <a:lnTo>
                    <a:pt x="157" y="405"/>
                  </a:lnTo>
                  <a:lnTo>
                    <a:pt x="182" y="370"/>
                  </a:lnTo>
                  <a:lnTo>
                    <a:pt x="209" y="335"/>
                  </a:lnTo>
                  <a:lnTo>
                    <a:pt x="238" y="301"/>
                  </a:lnTo>
                  <a:lnTo>
                    <a:pt x="268" y="270"/>
                  </a:lnTo>
                  <a:lnTo>
                    <a:pt x="301" y="240"/>
                  </a:lnTo>
                  <a:lnTo>
                    <a:pt x="333" y="211"/>
                  </a:lnTo>
                  <a:lnTo>
                    <a:pt x="368" y="183"/>
                  </a:lnTo>
                  <a:lnTo>
                    <a:pt x="405" y="157"/>
                  </a:lnTo>
                  <a:lnTo>
                    <a:pt x="441" y="133"/>
                  </a:lnTo>
                  <a:lnTo>
                    <a:pt x="480" y="112"/>
                  </a:lnTo>
                  <a:lnTo>
                    <a:pt x="519" y="91"/>
                  </a:lnTo>
                  <a:lnTo>
                    <a:pt x="560" y="73"/>
                  </a:lnTo>
                  <a:lnTo>
                    <a:pt x="601" y="57"/>
                  </a:lnTo>
                  <a:lnTo>
                    <a:pt x="644" y="42"/>
                  </a:lnTo>
                  <a:lnTo>
                    <a:pt x="688" y="29"/>
                  </a:lnTo>
                  <a:lnTo>
                    <a:pt x="732" y="19"/>
                  </a:lnTo>
                  <a:lnTo>
                    <a:pt x="777" y="10"/>
                  </a:lnTo>
                  <a:lnTo>
                    <a:pt x="822" y="5"/>
                  </a:lnTo>
                  <a:lnTo>
                    <a:pt x="868" y="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C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99" name="Freeform 45"/>
            <p:cNvSpPr>
              <a:spLocks/>
            </p:cNvSpPr>
            <p:nvPr/>
          </p:nvSpPr>
          <p:spPr bwMode="auto">
            <a:xfrm>
              <a:off x="356" y="2444"/>
              <a:ext cx="448" cy="450"/>
            </a:xfrm>
            <a:custGeom>
              <a:avLst/>
              <a:gdLst>
                <a:gd name="T0" fmla="*/ 1 w 1793"/>
                <a:gd name="T1" fmla="*/ 0 h 1798"/>
                <a:gd name="T2" fmla="*/ 1 w 1793"/>
                <a:gd name="T3" fmla="*/ 0 h 1798"/>
                <a:gd name="T4" fmla="*/ 1 w 1793"/>
                <a:gd name="T5" fmla="*/ 0 h 1798"/>
                <a:gd name="T6" fmla="*/ 1 w 1793"/>
                <a:gd name="T7" fmla="*/ 0 h 1798"/>
                <a:gd name="T8" fmla="*/ 1 w 1793"/>
                <a:gd name="T9" fmla="*/ 0 h 1798"/>
                <a:gd name="T10" fmla="*/ 1 w 1793"/>
                <a:gd name="T11" fmla="*/ 0 h 1798"/>
                <a:gd name="T12" fmla="*/ 1 w 1793"/>
                <a:gd name="T13" fmla="*/ 1 h 1798"/>
                <a:gd name="T14" fmla="*/ 1 w 1793"/>
                <a:gd name="T15" fmla="*/ 1 h 1798"/>
                <a:gd name="T16" fmla="*/ 2 w 1793"/>
                <a:gd name="T17" fmla="*/ 1 h 1798"/>
                <a:gd name="T18" fmla="*/ 2 w 1793"/>
                <a:gd name="T19" fmla="*/ 1 h 1798"/>
                <a:gd name="T20" fmla="*/ 2 w 1793"/>
                <a:gd name="T21" fmla="*/ 1 h 1798"/>
                <a:gd name="T22" fmla="*/ 2 w 1793"/>
                <a:gd name="T23" fmla="*/ 1 h 1798"/>
                <a:gd name="T24" fmla="*/ 2 w 1793"/>
                <a:gd name="T25" fmla="*/ 1 h 1798"/>
                <a:gd name="T26" fmla="*/ 1 w 1793"/>
                <a:gd name="T27" fmla="*/ 1 h 1798"/>
                <a:gd name="T28" fmla="*/ 1 w 1793"/>
                <a:gd name="T29" fmla="*/ 2 h 1798"/>
                <a:gd name="T30" fmla="*/ 1 w 1793"/>
                <a:gd name="T31" fmla="*/ 2 h 1798"/>
                <a:gd name="T32" fmla="*/ 1 w 1793"/>
                <a:gd name="T33" fmla="*/ 2 h 1798"/>
                <a:gd name="T34" fmla="*/ 1 w 1793"/>
                <a:gd name="T35" fmla="*/ 2 h 1798"/>
                <a:gd name="T36" fmla="*/ 1 w 1793"/>
                <a:gd name="T37" fmla="*/ 2 h 1798"/>
                <a:gd name="T38" fmla="*/ 1 w 1793"/>
                <a:gd name="T39" fmla="*/ 2 h 1798"/>
                <a:gd name="T40" fmla="*/ 1 w 1793"/>
                <a:gd name="T41" fmla="*/ 2 h 1798"/>
                <a:gd name="T42" fmla="*/ 1 w 1793"/>
                <a:gd name="T43" fmla="*/ 2 h 1798"/>
                <a:gd name="T44" fmla="*/ 1 w 1793"/>
                <a:gd name="T45" fmla="*/ 2 h 1798"/>
                <a:gd name="T46" fmla="*/ 0 w 1793"/>
                <a:gd name="T47" fmla="*/ 2 h 1798"/>
                <a:gd name="T48" fmla="*/ 0 w 1793"/>
                <a:gd name="T49" fmla="*/ 2 h 1798"/>
                <a:gd name="T50" fmla="*/ 0 w 1793"/>
                <a:gd name="T51" fmla="*/ 2 h 1798"/>
                <a:gd name="T52" fmla="*/ 0 w 1793"/>
                <a:gd name="T53" fmla="*/ 2 h 1798"/>
                <a:gd name="T54" fmla="*/ 0 w 1793"/>
                <a:gd name="T55" fmla="*/ 2 h 1798"/>
                <a:gd name="T56" fmla="*/ 0 w 1793"/>
                <a:gd name="T57" fmla="*/ 1 h 1798"/>
                <a:gd name="T58" fmla="*/ 0 w 1793"/>
                <a:gd name="T59" fmla="*/ 1 h 1798"/>
                <a:gd name="T60" fmla="*/ 0 w 1793"/>
                <a:gd name="T61" fmla="*/ 1 h 1798"/>
                <a:gd name="T62" fmla="*/ 0 w 1793"/>
                <a:gd name="T63" fmla="*/ 1 h 1798"/>
                <a:gd name="T64" fmla="*/ 0 w 1793"/>
                <a:gd name="T65" fmla="*/ 1 h 1798"/>
                <a:gd name="T66" fmla="*/ 0 w 1793"/>
                <a:gd name="T67" fmla="*/ 1 h 1798"/>
                <a:gd name="T68" fmla="*/ 0 w 1793"/>
                <a:gd name="T69" fmla="*/ 1 h 1798"/>
                <a:gd name="T70" fmla="*/ 0 w 1793"/>
                <a:gd name="T71" fmla="*/ 1 h 1798"/>
                <a:gd name="T72" fmla="*/ 0 w 1793"/>
                <a:gd name="T73" fmla="*/ 0 h 1798"/>
                <a:gd name="T74" fmla="*/ 0 w 1793"/>
                <a:gd name="T75" fmla="*/ 0 h 1798"/>
                <a:gd name="T76" fmla="*/ 0 w 1793"/>
                <a:gd name="T77" fmla="*/ 0 h 1798"/>
                <a:gd name="T78" fmla="*/ 0 w 1793"/>
                <a:gd name="T79" fmla="*/ 0 h 1798"/>
                <a:gd name="T80" fmla="*/ 0 w 1793"/>
                <a:gd name="T81" fmla="*/ 0 h 1798"/>
                <a:gd name="T82" fmla="*/ 1 w 1793"/>
                <a:gd name="T83" fmla="*/ 0 h 1798"/>
                <a:gd name="T84" fmla="*/ 1 w 1793"/>
                <a:gd name="T85" fmla="*/ 0 h 1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3"/>
                <a:gd name="T130" fmla="*/ 0 h 1798"/>
                <a:gd name="T131" fmla="*/ 1793 w 1793"/>
                <a:gd name="T132" fmla="*/ 1798 h 17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3" h="1798">
                  <a:moveTo>
                    <a:pt x="898" y="0"/>
                  </a:moveTo>
                  <a:lnTo>
                    <a:pt x="945" y="1"/>
                  </a:lnTo>
                  <a:lnTo>
                    <a:pt x="990" y="5"/>
                  </a:lnTo>
                  <a:lnTo>
                    <a:pt x="1035" y="10"/>
                  </a:lnTo>
                  <a:lnTo>
                    <a:pt x="1079" y="19"/>
                  </a:lnTo>
                  <a:lnTo>
                    <a:pt x="1121" y="29"/>
                  </a:lnTo>
                  <a:lnTo>
                    <a:pt x="1164" y="40"/>
                  </a:lnTo>
                  <a:lnTo>
                    <a:pt x="1205" y="55"/>
                  </a:lnTo>
                  <a:lnTo>
                    <a:pt x="1246" y="70"/>
                  </a:lnTo>
                  <a:lnTo>
                    <a:pt x="1285" y="89"/>
                  </a:lnTo>
                  <a:lnTo>
                    <a:pt x="1324" y="109"/>
                  </a:lnTo>
                  <a:lnTo>
                    <a:pt x="1362" y="130"/>
                  </a:lnTo>
                  <a:lnTo>
                    <a:pt x="1398" y="154"/>
                  </a:lnTo>
                  <a:lnTo>
                    <a:pt x="1433" y="179"/>
                  </a:lnTo>
                  <a:lnTo>
                    <a:pt x="1467" y="205"/>
                  </a:lnTo>
                  <a:lnTo>
                    <a:pt x="1499" y="234"/>
                  </a:lnTo>
                  <a:lnTo>
                    <a:pt x="1531" y="263"/>
                  </a:lnTo>
                  <a:lnTo>
                    <a:pt x="1560" y="294"/>
                  </a:lnTo>
                  <a:lnTo>
                    <a:pt x="1588" y="327"/>
                  </a:lnTo>
                  <a:lnTo>
                    <a:pt x="1615" y="361"/>
                  </a:lnTo>
                  <a:lnTo>
                    <a:pt x="1640" y="397"/>
                  </a:lnTo>
                  <a:lnTo>
                    <a:pt x="1664" y="433"/>
                  </a:lnTo>
                  <a:lnTo>
                    <a:pt x="1685" y="471"/>
                  </a:lnTo>
                  <a:lnTo>
                    <a:pt x="1705" y="510"/>
                  </a:lnTo>
                  <a:lnTo>
                    <a:pt x="1722" y="549"/>
                  </a:lnTo>
                  <a:lnTo>
                    <a:pt x="1739" y="590"/>
                  </a:lnTo>
                  <a:lnTo>
                    <a:pt x="1752" y="632"/>
                  </a:lnTo>
                  <a:lnTo>
                    <a:pt x="1765" y="674"/>
                  </a:lnTo>
                  <a:lnTo>
                    <a:pt x="1774" y="718"/>
                  </a:lnTo>
                  <a:lnTo>
                    <a:pt x="1783" y="762"/>
                  </a:lnTo>
                  <a:lnTo>
                    <a:pt x="1788" y="807"/>
                  </a:lnTo>
                  <a:lnTo>
                    <a:pt x="1791" y="852"/>
                  </a:lnTo>
                  <a:lnTo>
                    <a:pt x="1793" y="898"/>
                  </a:lnTo>
                  <a:lnTo>
                    <a:pt x="1791" y="945"/>
                  </a:lnTo>
                  <a:lnTo>
                    <a:pt x="1788" y="990"/>
                  </a:lnTo>
                  <a:lnTo>
                    <a:pt x="1783" y="1035"/>
                  </a:lnTo>
                  <a:lnTo>
                    <a:pt x="1774" y="1079"/>
                  </a:lnTo>
                  <a:lnTo>
                    <a:pt x="1765" y="1123"/>
                  </a:lnTo>
                  <a:lnTo>
                    <a:pt x="1752" y="1165"/>
                  </a:lnTo>
                  <a:lnTo>
                    <a:pt x="1739" y="1207"/>
                  </a:lnTo>
                  <a:lnTo>
                    <a:pt x="1722" y="1248"/>
                  </a:lnTo>
                  <a:lnTo>
                    <a:pt x="1705" y="1288"/>
                  </a:lnTo>
                  <a:lnTo>
                    <a:pt x="1685" y="1327"/>
                  </a:lnTo>
                  <a:lnTo>
                    <a:pt x="1664" y="1365"/>
                  </a:lnTo>
                  <a:lnTo>
                    <a:pt x="1640" y="1401"/>
                  </a:lnTo>
                  <a:lnTo>
                    <a:pt x="1615" y="1436"/>
                  </a:lnTo>
                  <a:lnTo>
                    <a:pt x="1588" y="1470"/>
                  </a:lnTo>
                  <a:lnTo>
                    <a:pt x="1560" y="1502"/>
                  </a:lnTo>
                  <a:lnTo>
                    <a:pt x="1531" y="1534"/>
                  </a:lnTo>
                  <a:lnTo>
                    <a:pt x="1499" y="1564"/>
                  </a:lnTo>
                  <a:lnTo>
                    <a:pt x="1467" y="1593"/>
                  </a:lnTo>
                  <a:lnTo>
                    <a:pt x="1433" y="1619"/>
                  </a:lnTo>
                  <a:lnTo>
                    <a:pt x="1398" y="1644"/>
                  </a:lnTo>
                  <a:lnTo>
                    <a:pt x="1362" y="1668"/>
                  </a:lnTo>
                  <a:lnTo>
                    <a:pt x="1324" y="1689"/>
                  </a:lnTo>
                  <a:lnTo>
                    <a:pt x="1285" y="1709"/>
                  </a:lnTo>
                  <a:lnTo>
                    <a:pt x="1246" y="1727"/>
                  </a:lnTo>
                  <a:lnTo>
                    <a:pt x="1205" y="1743"/>
                  </a:lnTo>
                  <a:lnTo>
                    <a:pt x="1164" y="1758"/>
                  </a:lnTo>
                  <a:lnTo>
                    <a:pt x="1121" y="1769"/>
                  </a:lnTo>
                  <a:lnTo>
                    <a:pt x="1079" y="1779"/>
                  </a:lnTo>
                  <a:lnTo>
                    <a:pt x="1035" y="1788"/>
                  </a:lnTo>
                  <a:lnTo>
                    <a:pt x="990" y="1793"/>
                  </a:lnTo>
                  <a:lnTo>
                    <a:pt x="945" y="1797"/>
                  </a:lnTo>
                  <a:lnTo>
                    <a:pt x="898" y="1798"/>
                  </a:lnTo>
                  <a:lnTo>
                    <a:pt x="852" y="1797"/>
                  </a:lnTo>
                  <a:lnTo>
                    <a:pt x="807" y="1793"/>
                  </a:lnTo>
                  <a:lnTo>
                    <a:pt x="762" y="1788"/>
                  </a:lnTo>
                  <a:lnTo>
                    <a:pt x="718" y="1779"/>
                  </a:lnTo>
                  <a:lnTo>
                    <a:pt x="674" y="1769"/>
                  </a:lnTo>
                  <a:lnTo>
                    <a:pt x="631" y="1758"/>
                  </a:lnTo>
                  <a:lnTo>
                    <a:pt x="590" y="1743"/>
                  </a:lnTo>
                  <a:lnTo>
                    <a:pt x="549" y="1727"/>
                  </a:lnTo>
                  <a:lnTo>
                    <a:pt x="510" y="1709"/>
                  </a:lnTo>
                  <a:lnTo>
                    <a:pt x="471" y="1689"/>
                  </a:lnTo>
                  <a:lnTo>
                    <a:pt x="434" y="1668"/>
                  </a:lnTo>
                  <a:lnTo>
                    <a:pt x="397" y="1644"/>
                  </a:lnTo>
                  <a:lnTo>
                    <a:pt x="361" y="1619"/>
                  </a:lnTo>
                  <a:lnTo>
                    <a:pt x="327" y="1593"/>
                  </a:lnTo>
                  <a:lnTo>
                    <a:pt x="295" y="1564"/>
                  </a:lnTo>
                  <a:lnTo>
                    <a:pt x="263" y="1534"/>
                  </a:lnTo>
                  <a:lnTo>
                    <a:pt x="234" y="1502"/>
                  </a:lnTo>
                  <a:lnTo>
                    <a:pt x="206" y="1470"/>
                  </a:lnTo>
                  <a:lnTo>
                    <a:pt x="179" y="1436"/>
                  </a:lnTo>
                  <a:lnTo>
                    <a:pt x="154" y="1401"/>
                  </a:lnTo>
                  <a:lnTo>
                    <a:pt x="130" y="1365"/>
                  </a:lnTo>
                  <a:lnTo>
                    <a:pt x="109" y="1327"/>
                  </a:lnTo>
                  <a:lnTo>
                    <a:pt x="89" y="1288"/>
                  </a:lnTo>
                  <a:lnTo>
                    <a:pt x="70" y="1248"/>
                  </a:lnTo>
                  <a:lnTo>
                    <a:pt x="55" y="1207"/>
                  </a:lnTo>
                  <a:lnTo>
                    <a:pt x="40" y="1165"/>
                  </a:lnTo>
                  <a:lnTo>
                    <a:pt x="29" y="1123"/>
                  </a:lnTo>
                  <a:lnTo>
                    <a:pt x="19" y="1079"/>
                  </a:lnTo>
                  <a:lnTo>
                    <a:pt x="10" y="1035"/>
                  </a:lnTo>
                  <a:lnTo>
                    <a:pt x="5" y="990"/>
                  </a:lnTo>
                  <a:lnTo>
                    <a:pt x="1" y="945"/>
                  </a:lnTo>
                  <a:lnTo>
                    <a:pt x="0" y="898"/>
                  </a:lnTo>
                  <a:lnTo>
                    <a:pt x="1" y="852"/>
                  </a:lnTo>
                  <a:lnTo>
                    <a:pt x="5" y="807"/>
                  </a:lnTo>
                  <a:lnTo>
                    <a:pt x="10" y="762"/>
                  </a:lnTo>
                  <a:lnTo>
                    <a:pt x="19" y="718"/>
                  </a:lnTo>
                  <a:lnTo>
                    <a:pt x="29" y="674"/>
                  </a:lnTo>
                  <a:lnTo>
                    <a:pt x="40" y="632"/>
                  </a:lnTo>
                  <a:lnTo>
                    <a:pt x="55" y="590"/>
                  </a:lnTo>
                  <a:lnTo>
                    <a:pt x="70" y="549"/>
                  </a:lnTo>
                  <a:lnTo>
                    <a:pt x="89" y="510"/>
                  </a:lnTo>
                  <a:lnTo>
                    <a:pt x="109" y="471"/>
                  </a:lnTo>
                  <a:lnTo>
                    <a:pt x="130" y="433"/>
                  </a:lnTo>
                  <a:lnTo>
                    <a:pt x="154" y="397"/>
                  </a:lnTo>
                  <a:lnTo>
                    <a:pt x="179" y="361"/>
                  </a:lnTo>
                  <a:lnTo>
                    <a:pt x="206" y="327"/>
                  </a:lnTo>
                  <a:lnTo>
                    <a:pt x="234" y="294"/>
                  </a:lnTo>
                  <a:lnTo>
                    <a:pt x="263" y="263"/>
                  </a:lnTo>
                  <a:lnTo>
                    <a:pt x="295" y="234"/>
                  </a:lnTo>
                  <a:lnTo>
                    <a:pt x="327" y="205"/>
                  </a:lnTo>
                  <a:lnTo>
                    <a:pt x="361" y="179"/>
                  </a:lnTo>
                  <a:lnTo>
                    <a:pt x="397" y="154"/>
                  </a:lnTo>
                  <a:lnTo>
                    <a:pt x="434" y="130"/>
                  </a:lnTo>
                  <a:lnTo>
                    <a:pt x="471" y="109"/>
                  </a:lnTo>
                  <a:lnTo>
                    <a:pt x="510" y="89"/>
                  </a:lnTo>
                  <a:lnTo>
                    <a:pt x="549" y="70"/>
                  </a:lnTo>
                  <a:lnTo>
                    <a:pt x="590" y="55"/>
                  </a:lnTo>
                  <a:lnTo>
                    <a:pt x="631" y="40"/>
                  </a:lnTo>
                  <a:lnTo>
                    <a:pt x="674" y="29"/>
                  </a:lnTo>
                  <a:lnTo>
                    <a:pt x="718" y="19"/>
                  </a:lnTo>
                  <a:lnTo>
                    <a:pt x="762" y="10"/>
                  </a:lnTo>
                  <a:lnTo>
                    <a:pt x="807" y="5"/>
                  </a:lnTo>
                  <a:lnTo>
                    <a:pt x="852" y="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35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00" name="Freeform 46"/>
            <p:cNvSpPr>
              <a:spLocks/>
            </p:cNvSpPr>
            <p:nvPr/>
          </p:nvSpPr>
          <p:spPr bwMode="auto">
            <a:xfrm>
              <a:off x="358" y="2447"/>
              <a:ext cx="439" cy="441"/>
            </a:xfrm>
            <a:custGeom>
              <a:avLst/>
              <a:gdLst>
                <a:gd name="T0" fmla="*/ 1 w 1757"/>
                <a:gd name="T1" fmla="*/ 0 h 1762"/>
                <a:gd name="T2" fmla="*/ 1 w 1757"/>
                <a:gd name="T3" fmla="*/ 0 h 1762"/>
                <a:gd name="T4" fmla="*/ 1 w 1757"/>
                <a:gd name="T5" fmla="*/ 0 h 1762"/>
                <a:gd name="T6" fmla="*/ 1 w 1757"/>
                <a:gd name="T7" fmla="*/ 0 h 1762"/>
                <a:gd name="T8" fmla="*/ 1 w 1757"/>
                <a:gd name="T9" fmla="*/ 0 h 1762"/>
                <a:gd name="T10" fmla="*/ 1 w 1757"/>
                <a:gd name="T11" fmla="*/ 0 h 1762"/>
                <a:gd name="T12" fmla="*/ 1 w 1757"/>
                <a:gd name="T13" fmla="*/ 1 h 1762"/>
                <a:gd name="T14" fmla="*/ 1 w 1757"/>
                <a:gd name="T15" fmla="*/ 1 h 1762"/>
                <a:gd name="T16" fmla="*/ 2 w 1757"/>
                <a:gd name="T17" fmla="*/ 1 h 1762"/>
                <a:gd name="T18" fmla="*/ 2 w 1757"/>
                <a:gd name="T19" fmla="*/ 1 h 1762"/>
                <a:gd name="T20" fmla="*/ 2 w 1757"/>
                <a:gd name="T21" fmla="*/ 1 h 1762"/>
                <a:gd name="T22" fmla="*/ 2 w 1757"/>
                <a:gd name="T23" fmla="*/ 1 h 1762"/>
                <a:gd name="T24" fmla="*/ 2 w 1757"/>
                <a:gd name="T25" fmla="*/ 1 h 1762"/>
                <a:gd name="T26" fmla="*/ 1 w 1757"/>
                <a:gd name="T27" fmla="*/ 1 h 1762"/>
                <a:gd name="T28" fmla="*/ 1 w 1757"/>
                <a:gd name="T29" fmla="*/ 2 h 1762"/>
                <a:gd name="T30" fmla="*/ 1 w 1757"/>
                <a:gd name="T31" fmla="*/ 2 h 1762"/>
                <a:gd name="T32" fmla="*/ 1 w 1757"/>
                <a:gd name="T33" fmla="*/ 2 h 1762"/>
                <a:gd name="T34" fmla="*/ 1 w 1757"/>
                <a:gd name="T35" fmla="*/ 2 h 1762"/>
                <a:gd name="T36" fmla="*/ 1 w 1757"/>
                <a:gd name="T37" fmla="*/ 2 h 1762"/>
                <a:gd name="T38" fmla="*/ 1 w 1757"/>
                <a:gd name="T39" fmla="*/ 2 h 1762"/>
                <a:gd name="T40" fmla="*/ 1 w 1757"/>
                <a:gd name="T41" fmla="*/ 2 h 1762"/>
                <a:gd name="T42" fmla="*/ 1 w 1757"/>
                <a:gd name="T43" fmla="*/ 2 h 1762"/>
                <a:gd name="T44" fmla="*/ 1 w 1757"/>
                <a:gd name="T45" fmla="*/ 2 h 1762"/>
                <a:gd name="T46" fmla="*/ 0 w 1757"/>
                <a:gd name="T47" fmla="*/ 2 h 1762"/>
                <a:gd name="T48" fmla="*/ 0 w 1757"/>
                <a:gd name="T49" fmla="*/ 2 h 1762"/>
                <a:gd name="T50" fmla="*/ 0 w 1757"/>
                <a:gd name="T51" fmla="*/ 2 h 1762"/>
                <a:gd name="T52" fmla="*/ 0 w 1757"/>
                <a:gd name="T53" fmla="*/ 2 h 1762"/>
                <a:gd name="T54" fmla="*/ 0 w 1757"/>
                <a:gd name="T55" fmla="*/ 2 h 1762"/>
                <a:gd name="T56" fmla="*/ 0 w 1757"/>
                <a:gd name="T57" fmla="*/ 1 h 1762"/>
                <a:gd name="T58" fmla="*/ 0 w 1757"/>
                <a:gd name="T59" fmla="*/ 1 h 1762"/>
                <a:gd name="T60" fmla="*/ 0 w 1757"/>
                <a:gd name="T61" fmla="*/ 1 h 1762"/>
                <a:gd name="T62" fmla="*/ 0 w 1757"/>
                <a:gd name="T63" fmla="*/ 1 h 1762"/>
                <a:gd name="T64" fmla="*/ 0 w 1757"/>
                <a:gd name="T65" fmla="*/ 1 h 1762"/>
                <a:gd name="T66" fmla="*/ 0 w 1757"/>
                <a:gd name="T67" fmla="*/ 1 h 1762"/>
                <a:gd name="T68" fmla="*/ 0 w 1757"/>
                <a:gd name="T69" fmla="*/ 1 h 1762"/>
                <a:gd name="T70" fmla="*/ 0 w 1757"/>
                <a:gd name="T71" fmla="*/ 1 h 1762"/>
                <a:gd name="T72" fmla="*/ 0 w 1757"/>
                <a:gd name="T73" fmla="*/ 0 h 1762"/>
                <a:gd name="T74" fmla="*/ 0 w 1757"/>
                <a:gd name="T75" fmla="*/ 0 h 1762"/>
                <a:gd name="T76" fmla="*/ 0 w 1757"/>
                <a:gd name="T77" fmla="*/ 0 h 1762"/>
                <a:gd name="T78" fmla="*/ 0 w 1757"/>
                <a:gd name="T79" fmla="*/ 0 h 1762"/>
                <a:gd name="T80" fmla="*/ 0 w 1757"/>
                <a:gd name="T81" fmla="*/ 0 h 1762"/>
                <a:gd name="T82" fmla="*/ 1 w 1757"/>
                <a:gd name="T83" fmla="*/ 0 h 1762"/>
                <a:gd name="T84" fmla="*/ 1 w 1757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7"/>
                <a:gd name="T130" fmla="*/ 0 h 1762"/>
                <a:gd name="T131" fmla="*/ 1757 w 1757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7" h="1762">
                  <a:moveTo>
                    <a:pt x="879" y="0"/>
                  </a:moveTo>
                  <a:lnTo>
                    <a:pt x="925" y="1"/>
                  </a:lnTo>
                  <a:lnTo>
                    <a:pt x="970" y="5"/>
                  </a:lnTo>
                  <a:lnTo>
                    <a:pt x="1014" y="10"/>
                  </a:lnTo>
                  <a:lnTo>
                    <a:pt x="1056" y="18"/>
                  </a:lnTo>
                  <a:lnTo>
                    <a:pt x="1099" y="28"/>
                  </a:lnTo>
                  <a:lnTo>
                    <a:pt x="1140" y="40"/>
                  </a:lnTo>
                  <a:lnTo>
                    <a:pt x="1181" y="54"/>
                  </a:lnTo>
                  <a:lnTo>
                    <a:pt x="1221" y="69"/>
                  </a:lnTo>
                  <a:lnTo>
                    <a:pt x="1260" y="88"/>
                  </a:lnTo>
                  <a:lnTo>
                    <a:pt x="1298" y="107"/>
                  </a:lnTo>
                  <a:lnTo>
                    <a:pt x="1334" y="128"/>
                  </a:lnTo>
                  <a:lnTo>
                    <a:pt x="1370" y="151"/>
                  </a:lnTo>
                  <a:lnTo>
                    <a:pt x="1404" y="176"/>
                  </a:lnTo>
                  <a:lnTo>
                    <a:pt x="1438" y="202"/>
                  </a:lnTo>
                  <a:lnTo>
                    <a:pt x="1469" y="229"/>
                  </a:lnTo>
                  <a:lnTo>
                    <a:pt x="1501" y="258"/>
                  </a:lnTo>
                  <a:lnTo>
                    <a:pt x="1530" y="290"/>
                  </a:lnTo>
                  <a:lnTo>
                    <a:pt x="1557" y="322"/>
                  </a:lnTo>
                  <a:lnTo>
                    <a:pt x="1583" y="355"/>
                  </a:lnTo>
                  <a:lnTo>
                    <a:pt x="1607" y="390"/>
                  </a:lnTo>
                  <a:lnTo>
                    <a:pt x="1630" y="425"/>
                  </a:lnTo>
                  <a:lnTo>
                    <a:pt x="1651" y="463"/>
                  </a:lnTo>
                  <a:lnTo>
                    <a:pt x="1671" y="500"/>
                  </a:lnTo>
                  <a:lnTo>
                    <a:pt x="1689" y="539"/>
                  </a:lnTo>
                  <a:lnTo>
                    <a:pt x="1704" y="579"/>
                  </a:lnTo>
                  <a:lnTo>
                    <a:pt x="1717" y="621"/>
                  </a:lnTo>
                  <a:lnTo>
                    <a:pt x="1730" y="662"/>
                  </a:lnTo>
                  <a:lnTo>
                    <a:pt x="1740" y="704"/>
                  </a:lnTo>
                  <a:lnTo>
                    <a:pt x="1747" y="748"/>
                  </a:lnTo>
                  <a:lnTo>
                    <a:pt x="1752" y="792"/>
                  </a:lnTo>
                  <a:lnTo>
                    <a:pt x="1756" y="837"/>
                  </a:lnTo>
                  <a:lnTo>
                    <a:pt x="1757" y="882"/>
                  </a:lnTo>
                  <a:lnTo>
                    <a:pt x="1756" y="928"/>
                  </a:lnTo>
                  <a:lnTo>
                    <a:pt x="1752" y="973"/>
                  </a:lnTo>
                  <a:lnTo>
                    <a:pt x="1747" y="1017"/>
                  </a:lnTo>
                  <a:lnTo>
                    <a:pt x="1740" y="1059"/>
                  </a:lnTo>
                  <a:lnTo>
                    <a:pt x="1730" y="1102"/>
                  </a:lnTo>
                  <a:lnTo>
                    <a:pt x="1717" y="1143"/>
                  </a:lnTo>
                  <a:lnTo>
                    <a:pt x="1704" y="1184"/>
                  </a:lnTo>
                  <a:lnTo>
                    <a:pt x="1689" y="1225"/>
                  </a:lnTo>
                  <a:lnTo>
                    <a:pt x="1671" y="1263"/>
                  </a:lnTo>
                  <a:lnTo>
                    <a:pt x="1651" y="1301"/>
                  </a:lnTo>
                  <a:lnTo>
                    <a:pt x="1630" y="1339"/>
                  </a:lnTo>
                  <a:lnTo>
                    <a:pt x="1607" y="1374"/>
                  </a:lnTo>
                  <a:lnTo>
                    <a:pt x="1583" y="1409"/>
                  </a:lnTo>
                  <a:lnTo>
                    <a:pt x="1557" y="1441"/>
                  </a:lnTo>
                  <a:lnTo>
                    <a:pt x="1530" y="1474"/>
                  </a:lnTo>
                  <a:lnTo>
                    <a:pt x="1501" y="1504"/>
                  </a:lnTo>
                  <a:lnTo>
                    <a:pt x="1469" y="1533"/>
                  </a:lnTo>
                  <a:lnTo>
                    <a:pt x="1438" y="1560"/>
                  </a:lnTo>
                  <a:lnTo>
                    <a:pt x="1404" y="1587"/>
                  </a:lnTo>
                  <a:lnTo>
                    <a:pt x="1370" y="1612"/>
                  </a:lnTo>
                  <a:lnTo>
                    <a:pt x="1334" y="1634"/>
                  </a:lnTo>
                  <a:lnTo>
                    <a:pt x="1298" y="1656"/>
                  </a:lnTo>
                  <a:lnTo>
                    <a:pt x="1260" y="1676"/>
                  </a:lnTo>
                  <a:lnTo>
                    <a:pt x="1221" y="1693"/>
                  </a:lnTo>
                  <a:lnTo>
                    <a:pt x="1181" y="1708"/>
                  </a:lnTo>
                  <a:lnTo>
                    <a:pt x="1140" y="1722"/>
                  </a:lnTo>
                  <a:lnTo>
                    <a:pt x="1099" y="1735"/>
                  </a:lnTo>
                  <a:lnTo>
                    <a:pt x="1056" y="1745"/>
                  </a:lnTo>
                  <a:lnTo>
                    <a:pt x="1014" y="1752"/>
                  </a:lnTo>
                  <a:lnTo>
                    <a:pt x="970" y="1757"/>
                  </a:lnTo>
                  <a:lnTo>
                    <a:pt x="925" y="1761"/>
                  </a:lnTo>
                  <a:lnTo>
                    <a:pt x="879" y="1762"/>
                  </a:lnTo>
                  <a:lnTo>
                    <a:pt x="834" y="1761"/>
                  </a:lnTo>
                  <a:lnTo>
                    <a:pt x="789" y="1757"/>
                  </a:lnTo>
                  <a:lnTo>
                    <a:pt x="745" y="1752"/>
                  </a:lnTo>
                  <a:lnTo>
                    <a:pt x="703" y="1745"/>
                  </a:lnTo>
                  <a:lnTo>
                    <a:pt x="660" y="1735"/>
                  </a:lnTo>
                  <a:lnTo>
                    <a:pt x="619" y="1722"/>
                  </a:lnTo>
                  <a:lnTo>
                    <a:pt x="578" y="1708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4"/>
                  </a:lnTo>
                  <a:lnTo>
                    <a:pt x="389" y="1612"/>
                  </a:lnTo>
                  <a:lnTo>
                    <a:pt x="353" y="1587"/>
                  </a:lnTo>
                  <a:lnTo>
                    <a:pt x="321" y="1560"/>
                  </a:lnTo>
                  <a:lnTo>
                    <a:pt x="288" y="1533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1"/>
                  </a:lnTo>
                  <a:lnTo>
                    <a:pt x="176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1"/>
                  </a:lnTo>
                  <a:lnTo>
                    <a:pt x="87" y="1263"/>
                  </a:lnTo>
                  <a:lnTo>
                    <a:pt x="69" y="1225"/>
                  </a:lnTo>
                  <a:lnTo>
                    <a:pt x="54" y="1184"/>
                  </a:lnTo>
                  <a:lnTo>
                    <a:pt x="40" y="1143"/>
                  </a:lnTo>
                  <a:lnTo>
                    <a:pt x="28" y="1102"/>
                  </a:lnTo>
                  <a:lnTo>
                    <a:pt x="18" y="1059"/>
                  </a:lnTo>
                  <a:lnTo>
                    <a:pt x="10" y="1017"/>
                  </a:lnTo>
                  <a:lnTo>
                    <a:pt x="5" y="973"/>
                  </a:lnTo>
                  <a:lnTo>
                    <a:pt x="1" y="928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5" y="792"/>
                  </a:lnTo>
                  <a:lnTo>
                    <a:pt x="10" y="748"/>
                  </a:lnTo>
                  <a:lnTo>
                    <a:pt x="18" y="704"/>
                  </a:lnTo>
                  <a:lnTo>
                    <a:pt x="28" y="662"/>
                  </a:lnTo>
                  <a:lnTo>
                    <a:pt x="40" y="621"/>
                  </a:lnTo>
                  <a:lnTo>
                    <a:pt x="54" y="579"/>
                  </a:lnTo>
                  <a:lnTo>
                    <a:pt x="69" y="539"/>
                  </a:lnTo>
                  <a:lnTo>
                    <a:pt x="87" y="500"/>
                  </a:lnTo>
                  <a:lnTo>
                    <a:pt x="107" y="463"/>
                  </a:lnTo>
                  <a:lnTo>
                    <a:pt x="128" y="425"/>
                  </a:lnTo>
                  <a:lnTo>
                    <a:pt x="151" y="390"/>
                  </a:lnTo>
                  <a:lnTo>
                    <a:pt x="176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3" y="176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8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0" y="28"/>
                  </a:lnTo>
                  <a:lnTo>
                    <a:pt x="703" y="18"/>
                  </a:lnTo>
                  <a:lnTo>
                    <a:pt x="745" y="10"/>
                  </a:lnTo>
                  <a:lnTo>
                    <a:pt x="789" y="5"/>
                  </a:lnTo>
                  <a:lnTo>
                    <a:pt x="834" y="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01" name="Freeform 47"/>
            <p:cNvSpPr>
              <a:spLocks/>
            </p:cNvSpPr>
            <p:nvPr/>
          </p:nvSpPr>
          <p:spPr bwMode="auto">
            <a:xfrm>
              <a:off x="360" y="2450"/>
              <a:ext cx="431" cy="432"/>
            </a:xfrm>
            <a:custGeom>
              <a:avLst/>
              <a:gdLst>
                <a:gd name="T0" fmla="*/ 1 w 1723"/>
                <a:gd name="T1" fmla="*/ 0 h 1728"/>
                <a:gd name="T2" fmla="*/ 1 w 1723"/>
                <a:gd name="T3" fmla="*/ 0 h 1728"/>
                <a:gd name="T4" fmla="*/ 1 w 1723"/>
                <a:gd name="T5" fmla="*/ 0 h 1728"/>
                <a:gd name="T6" fmla="*/ 1 w 1723"/>
                <a:gd name="T7" fmla="*/ 0 h 1728"/>
                <a:gd name="T8" fmla="*/ 2 w 1723"/>
                <a:gd name="T9" fmla="*/ 0 h 1728"/>
                <a:gd name="T10" fmla="*/ 2 w 1723"/>
                <a:gd name="T11" fmla="*/ 0 h 1728"/>
                <a:gd name="T12" fmla="*/ 2 w 1723"/>
                <a:gd name="T13" fmla="*/ 1 h 1728"/>
                <a:gd name="T14" fmla="*/ 2 w 1723"/>
                <a:gd name="T15" fmla="*/ 1 h 1728"/>
                <a:gd name="T16" fmla="*/ 2 w 1723"/>
                <a:gd name="T17" fmla="*/ 1 h 1728"/>
                <a:gd name="T18" fmla="*/ 2 w 1723"/>
                <a:gd name="T19" fmla="*/ 1 h 1728"/>
                <a:gd name="T20" fmla="*/ 2 w 1723"/>
                <a:gd name="T21" fmla="*/ 1 h 1728"/>
                <a:gd name="T22" fmla="*/ 2 w 1723"/>
                <a:gd name="T23" fmla="*/ 1 h 1728"/>
                <a:gd name="T24" fmla="*/ 2 w 1723"/>
                <a:gd name="T25" fmla="*/ 1 h 1728"/>
                <a:gd name="T26" fmla="*/ 2 w 1723"/>
                <a:gd name="T27" fmla="*/ 1 h 1728"/>
                <a:gd name="T28" fmla="*/ 2 w 1723"/>
                <a:gd name="T29" fmla="*/ 1 h 1728"/>
                <a:gd name="T30" fmla="*/ 2 w 1723"/>
                <a:gd name="T31" fmla="*/ 2 h 1728"/>
                <a:gd name="T32" fmla="*/ 2 w 1723"/>
                <a:gd name="T33" fmla="*/ 2 h 1728"/>
                <a:gd name="T34" fmla="*/ 1 w 1723"/>
                <a:gd name="T35" fmla="*/ 2 h 1728"/>
                <a:gd name="T36" fmla="*/ 1 w 1723"/>
                <a:gd name="T37" fmla="*/ 2 h 1728"/>
                <a:gd name="T38" fmla="*/ 1 w 1723"/>
                <a:gd name="T39" fmla="*/ 2 h 1728"/>
                <a:gd name="T40" fmla="*/ 1 w 1723"/>
                <a:gd name="T41" fmla="*/ 2 h 1728"/>
                <a:gd name="T42" fmla="*/ 1 w 1723"/>
                <a:gd name="T43" fmla="*/ 2 h 1728"/>
                <a:gd name="T44" fmla="*/ 1 w 1723"/>
                <a:gd name="T45" fmla="*/ 2 h 1728"/>
                <a:gd name="T46" fmla="*/ 1 w 1723"/>
                <a:gd name="T47" fmla="*/ 2 h 1728"/>
                <a:gd name="T48" fmla="*/ 1 w 1723"/>
                <a:gd name="T49" fmla="*/ 2 h 1728"/>
                <a:gd name="T50" fmla="*/ 1 w 1723"/>
                <a:gd name="T51" fmla="*/ 2 h 1728"/>
                <a:gd name="T52" fmla="*/ 0 w 1723"/>
                <a:gd name="T53" fmla="*/ 2 h 1728"/>
                <a:gd name="T54" fmla="*/ 0 w 1723"/>
                <a:gd name="T55" fmla="*/ 2 h 1728"/>
                <a:gd name="T56" fmla="*/ 0 w 1723"/>
                <a:gd name="T57" fmla="*/ 1 h 1728"/>
                <a:gd name="T58" fmla="*/ 0 w 1723"/>
                <a:gd name="T59" fmla="*/ 1 h 1728"/>
                <a:gd name="T60" fmla="*/ 0 w 1723"/>
                <a:gd name="T61" fmla="*/ 1 h 1728"/>
                <a:gd name="T62" fmla="*/ 0 w 1723"/>
                <a:gd name="T63" fmla="*/ 1 h 1728"/>
                <a:gd name="T64" fmla="*/ 0 w 1723"/>
                <a:gd name="T65" fmla="*/ 1 h 1728"/>
                <a:gd name="T66" fmla="*/ 0 w 1723"/>
                <a:gd name="T67" fmla="*/ 1 h 1728"/>
                <a:gd name="T68" fmla="*/ 0 w 1723"/>
                <a:gd name="T69" fmla="*/ 1 h 1728"/>
                <a:gd name="T70" fmla="*/ 0 w 1723"/>
                <a:gd name="T71" fmla="*/ 1 h 1728"/>
                <a:gd name="T72" fmla="*/ 0 w 1723"/>
                <a:gd name="T73" fmla="*/ 0 h 1728"/>
                <a:gd name="T74" fmla="*/ 0 w 1723"/>
                <a:gd name="T75" fmla="*/ 0 h 1728"/>
                <a:gd name="T76" fmla="*/ 1 w 1723"/>
                <a:gd name="T77" fmla="*/ 0 h 1728"/>
                <a:gd name="T78" fmla="*/ 1 w 1723"/>
                <a:gd name="T79" fmla="*/ 0 h 1728"/>
                <a:gd name="T80" fmla="*/ 1 w 1723"/>
                <a:gd name="T81" fmla="*/ 0 h 1728"/>
                <a:gd name="T82" fmla="*/ 1 w 1723"/>
                <a:gd name="T83" fmla="*/ 0 h 1728"/>
                <a:gd name="T84" fmla="*/ 1 w 1723"/>
                <a:gd name="T85" fmla="*/ 0 h 1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3"/>
                <a:gd name="T130" fmla="*/ 0 h 1728"/>
                <a:gd name="T131" fmla="*/ 1723 w 1723"/>
                <a:gd name="T132" fmla="*/ 1728 h 1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3" h="1728">
                  <a:moveTo>
                    <a:pt x="863" y="0"/>
                  </a:moveTo>
                  <a:lnTo>
                    <a:pt x="907" y="1"/>
                  </a:lnTo>
                  <a:lnTo>
                    <a:pt x="952" y="5"/>
                  </a:lnTo>
                  <a:lnTo>
                    <a:pt x="994" y="10"/>
                  </a:lnTo>
                  <a:lnTo>
                    <a:pt x="1037" y="17"/>
                  </a:lnTo>
                  <a:lnTo>
                    <a:pt x="1078" y="27"/>
                  </a:lnTo>
                  <a:lnTo>
                    <a:pt x="1120" y="39"/>
                  </a:lnTo>
                  <a:lnTo>
                    <a:pt x="1160" y="52"/>
                  </a:lnTo>
                  <a:lnTo>
                    <a:pt x="1199" y="67"/>
                  </a:lnTo>
                  <a:lnTo>
                    <a:pt x="1237" y="85"/>
                  </a:lnTo>
                  <a:lnTo>
                    <a:pt x="1274" y="104"/>
                  </a:lnTo>
                  <a:lnTo>
                    <a:pt x="1310" y="125"/>
                  </a:lnTo>
                  <a:lnTo>
                    <a:pt x="1345" y="148"/>
                  </a:lnTo>
                  <a:lnTo>
                    <a:pt x="1379" y="171"/>
                  </a:lnTo>
                  <a:lnTo>
                    <a:pt x="1412" y="198"/>
                  </a:lnTo>
                  <a:lnTo>
                    <a:pt x="1443" y="224"/>
                  </a:lnTo>
                  <a:lnTo>
                    <a:pt x="1472" y="253"/>
                  </a:lnTo>
                  <a:lnTo>
                    <a:pt x="1501" y="283"/>
                  </a:lnTo>
                  <a:lnTo>
                    <a:pt x="1528" y="314"/>
                  </a:lnTo>
                  <a:lnTo>
                    <a:pt x="1553" y="347"/>
                  </a:lnTo>
                  <a:lnTo>
                    <a:pt x="1577" y="381"/>
                  </a:lnTo>
                  <a:lnTo>
                    <a:pt x="1599" y="416"/>
                  </a:lnTo>
                  <a:lnTo>
                    <a:pt x="1619" y="452"/>
                  </a:lnTo>
                  <a:lnTo>
                    <a:pt x="1640" y="490"/>
                  </a:lnTo>
                  <a:lnTo>
                    <a:pt x="1656" y="527"/>
                  </a:lnTo>
                  <a:lnTo>
                    <a:pt x="1671" y="566"/>
                  </a:lnTo>
                  <a:lnTo>
                    <a:pt x="1685" y="606"/>
                  </a:lnTo>
                  <a:lnTo>
                    <a:pt x="1696" y="648"/>
                  </a:lnTo>
                  <a:lnTo>
                    <a:pt x="1706" y="689"/>
                  </a:lnTo>
                  <a:lnTo>
                    <a:pt x="1713" y="732"/>
                  </a:lnTo>
                  <a:lnTo>
                    <a:pt x="1718" y="775"/>
                  </a:lnTo>
                  <a:lnTo>
                    <a:pt x="1722" y="819"/>
                  </a:lnTo>
                  <a:lnTo>
                    <a:pt x="1723" y="863"/>
                  </a:lnTo>
                  <a:lnTo>
                    <a:pt x="1722" y="907"/>
                  </a:lnTo>
                  <a:lnTo>
                    <a:pt x="1718" y="951"/>
                  </a:lnTo>
                  <a:lnTo>
                    <a:pt x="1713" y="995"/>
                  </a:lnTo>
                  <a:lnTo>
                    <a:pt x="1706" y="1037"/>
                  </a:lnTo>
                  <a:lnTo>
                    <a:pt x="1696" y="1079"/>
                  </a:lnTo>
                  <a:lnTo>
                    <a:pt x="1685" y="1120"/>
                  </a:lnTo>
                  <a:lnTo>
                    <a:pt x="1671" y="1160"/>
                  </a:lnTo>
                  <a:lnTo>
                    <a:pt x="1656" y="1199"/>
                  </a:lnTo>
                  <a:lnTo>
                    <a:pt x="1640" y="1238"/>
                  </a:lnTo>
                  <a:lnTo>
                    <a:pt x="1619" y="1274"/>
                  </a:lnTo>
                  <a:lnTo>
                    <a:pt x="1599" y="1311"/>
                  </a:lnTo>
                  <a:lnTo>
                    <a:pt x="1577" y="1346"/>
                  </a:lnTo>
                  <a:lnTo>
                    <a:pt x="1553" y="1379"/>
                  </a:lnTo>
                  <a:lnTo>
                    <a:pt x="1528" y="1412"/>
                  </a:lnTo>
                  <a:lnTo>
                    <a:pt x="1501" y="1445"/>
                  </a:lnTo>
                  <a:lnTo>
                    <a:pt x="1472" y="1473"/>
                  </a:lnTo>
                  <a:lnTo>
                    <a:pt x="1443" y="1502"/>
                  </a:lnTo>
                  <a:lnTo>
                    <a:pt x="1412" y="1530"/>
                  </a:lnTo>
                  <a:lnTo>
                    <a:pt x="1379" y="1556"/>
                  </a:lnTo>
                  <a:lnTo>
                    <a:pt x="1345" y="1580"/>
                  </a:lnTo>
                  <a:lnTo>
                    <a:pt x="1310" y="1603"/>
                  </a:lnTo>
                  <a:lnTo>
                    <a:pt x="1274" y="1624"/>
                  </a:lnTo>
                  <a:lnTo>
                    <a:pt x="1237" y="1643"/>
                  </a:lnTo>
                  <a:lnTo>
                    <a:pt x="1199" y="1660"/>
                  </a:lnTo>
                  <a:lnTo>
                    <a:pt x="1160" y="1675"/>
                  </a:lnTo>
                  <a:lnTo>
                    <a:pt x="1120" y="1689"/>
                  </a:lnTo>
                  <a:lnTo>
                    <a:pt x="1078" y="1700"/>
                  </a:lnTo>
                  <a:lnTo>
                    <a:pt x="1037" y="1710"/>
                  </a:lnTo>
                  <a:lnTo>
                    <a:pt x="994" y="1718"/>
                  </a:lnTo>
                  <a:lnTo>
                    <a:pt x="952" y="1723"/>
                  </a:lnTo>
                  <a:lnTo>
                    <a:pt x="907" y="1727"/>
                  </a:lnTo>
                  <a:lnTo>
                    <a:pt x="863" y="1728"/>
                  </a:lnTo>
                  <a:lnTo>
                    <a:pt x="819" y="1727"/>
                  </a:lnTo>
                  <a:lnTo>
                    <a:pt x="775" y="1723"/>
                  </a:lnTo>
                  <a:lnTo>
                    <a:pt x="731" y="1718"/>
                  </a:lnTo>
                  <a:lnTo>
                    <a:pt x="690" y="1710"/>
                  </a:lnTo>
                  <a:lnTo>
                    <a:pt x="648" y="1700"/>
                  </a:lnTo>
                  <a:lnTo>
                    <a:pt x="607" y="1689"/>
                  </a:lnTo>
                  <a:lnTo>
                    <a:pt x="567" y="1675"/>
                  </a:lnTo>
                  <a:lnTo>
                    <a:pt x="527" y="1660"/>
                  </a:lnTo>
                  <a:lnTo>
                    <a:pt x="490" y="1643"/>
                  </a:lnTo>
                  <a:lnTo>
                    <a:pt x="452" y="1624"/>
                  </a:lnTo>
                  <a:lnTo>
                    <a:pt x="416" y="1603"/>
                  </a:lnTo>
                  <a:lnTo>
                    <a:pt x="381" y="1580"/>
                  </a:lnTo>
                  <a:lnTo>
                    <a:pt x="347" y="1556"/>
                  </a:lnTo>
                  <a:lnTo>
                    <a:pt x="314" y="1530"/>
                  </a:lnTo>
                  <a:lnTo>
                    <a:pt x="283" y="1502"/>
                  </a:lnTo>
                  <a:lnTo>
                    <a:pt x="253" y="1473"/>
                  </a:lnTo>
                  <a:lnTo>
                    <a:pt x="225" y="1445"/>
                  </a:lnTo>
                  <a:lnTo>
                    <a:pt x="198" y="1412"/>
                  </a:lnTo>
                  <a:lnTo>
                    <a:pt x="172" y="1379"/>
                  </a:lnTo>
                  <a:lnTo>
                    <a:pt x="148" y="1346"/>
                  </a:lnTo>
                  <a:lnTo>
                    <a:pt x="125" y="1311"/>
                  </a:lnTo>
                  <a:lnTo>
                    <a:pt x="104" y="1274"/>
                  </a:lnTo>
                  <a:lnTo>
                    <a:pt x="85" y="1238"/>
                  </a:lnTo>
                  <a:lnTo>
                    <a:pt x="68" y="1199"/>
                  </a:lnTo>
                  <a:lnTo>
                    <a:pt x="53" y="1160"/>
                  </a:lnTo>
                  <a:lnTo>
                    <a:pt x="39" y="1120"/>
                  </a:lnTo>
                  <a:lnTo>
                    <a:pt x="28" y="1079"/>
                  </a:lnTo>
                  <a:lnTo>
                    <a:pt x="18" y="1037"/>
                  </a:lnTo>
                  <a:lnTo>
                    <a:pt x="10" y="995"/>
                  </a:lnTo>
                  <a:lnTo>
                    <a:pt x="5" y="951"/>
                  </a:lnTo>
                  <a:lnTo>
                    <a:pt x="1" y="907"/>
                  </a:lnTo>
                  <a:lnTo>
                    <a:pt x="0" y="863"/>
                  </a:lnTo>
                  <a:lnTo>
                    <a:pt x="1" y="819"/>
                  </a:lnTo>
                  <a:lnTo>
                    <a:pt x="5" y="775"/>
                  </a:lnTo>
                  <a:lnTo>
                    <a:pt x="10" y="732"/>
                  </a:lnTo>
                  <a:lnTo>
                    <a:pt x="18" y="689"/>
                  </a:lnTo>
                  <a:lnTo>
                    <a:pt x="28" y="648"/>
                  </a:lnTo>
                  <a:lnTo>
                    <a:pt x="39" y="606"/>
                  </a:lnTo>
                  <a:lnTo>
                    <a:pt x="53" y="566"/>
                  </a:lnTo>
                  <a:lnTo>
                    <a:pt x="68" y="527"/>
                  </a:lnTo>
                  <a:lnTo>
                    <a:pt x="85" y="490"/>
                  </a:lnTo>
                  <a:lnTo>
                    <a:pt x="104" y="452"/>
                  </a:lnTo>
                  <a:lnTo>
                    <a:pt x="125" y="416"/>
                  </a:lnTo>
                  <a:lnTo>
                    <a:pt x="148" y="381"/>
                  </a:lnTo>
                  <a:lnTo>
                    <a:pt x="172" y="347"/>
                  </a:lnTo>
                  <a:lnTo>
                    <a:pt x="198" y="314"/>
                  </a:lnTo>
                  <a:lnTo>
                    <a:pt x="225" y="283"/>
                  </a:lnTo>
                  <a:lnTo>
                    <a:pt x="253" y="253"/>
                  </a:lnTo>
                  <a:lnTo>
                    <a:pt x="283" y="224"/>
                  </a:lnTo>
                  <a:lnTo>
                    <a:pt x="314" y="198"/>
                  </a:lnTo>
                  <a:lnTo>
                    <a:pt x="347" y="171"/>
                  </a:lnTo>
                  <a:lnTo>
                    <a:pt x="381" y="148"/>
                  </a:lnTo>
                  <a:lnTo>
                    <a:pt x="416" y="125"/>
                  </a:lnTo>
                  <a:lnTo>
                    <a:pt x="452" y="104"/>
                  </a:lnTo>
                  <a:lnTo>
                    <a:pt x="490" y="85"/>
                  </a:lnTo>
                  <a:lnTo>
                    <a:pt x="527" y="67"/>
                  </a:lnTo>
                  <a:lnTo>
                    <a:pt x="567" y="52"/>
                  </a:lnTo>
                  <a:lnTo>
                    <a:pt x="607" y="39"/>
                  </a:lnTo>
                  <a:lnTo>
                    <a:pt x="648" y="27"/>
                  </a:lnTo>
                  <a:lnTo>
                    <a:pt x="690" y="17"/>
                  </a:lnTo>
                  <a:lnTo>
                    <a:pt x="731" y="10"/>
                  </a:lnTo>
                  <a:lnTo>
                    <a:pt x="775" y="5"/>
                  </a:lnTo>
                  <a:lnTo>
                    <a:pt x="81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686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02" name="Freeform 48"/>
            <p:cNvSpPr>
              <a:spLocks/>
            </p:cNvSpPr>
            <p:nvPr/>
          </p:nvSpPr>
          <p:spPr bwMode="auto">
            <a:xfrm>
              <a:off x="363" y="2453"/>
              <a:ext cx="422" cy="423"/>
            </a:xfrm>
            <a:custGeom>
              <a:avLst/>
              <a:gdLst>
                <a:gd name="T0" fmla="*/ 1 w 1688"/>
                <a:gd name="T1" fmla="*/ 0 h 1693"/>
                <a:gd name="T2" fmla="*/ 1 w 1688"/>
                <a:gd name="T3" fmla="*/ 0 h 1693"/>
                <a:gd name="T4" fmla="*/ 1 w 1688"/>
                <a:gd name="T5" fmla="*/ 0 h 1693"/>
                <a:gd name="T6" fmla="*/ 1 w 1688"/>
                <a:gd name="T7" fmla="*/ 0 h 1693"/>
                <a:gd name="T8" fmla="*/ 2 w 1688"/>
                <a:gd name="T9" fmla="*/ 0 h 1693"/>
                <a:gd name="T10" fmla="*/ 2 w 1688"/>
                <a:gd name="T11" fmla="*/ 0 h 1693"/>
                <a:gd name="T12" fmla="*/ 2 w 1688"/>
                <a:gd name="T13" fmla="*/ 0 h 1693"/>
                <a:gd name="T14" fmla="*/ 2 w 1688"/>
                <a:gd name="T15" fmla="*/ 0 h 1693"/>
                <a:gd name="T16" fmla="*/ 2 w 1688"/>
                <a:gd name="T17" fmla="*/ 0 h 1693"/>
                <a:gd name="T18" fmla="*/ 2 w 1688"/>
                <a:gd name="T19" fmla="*/ 1 h 1693"/>
                <a:gd name="T20" fmla="*/ 2 w 1688"/>
                <a:gd name="T21" fmla="*/ 1 h 1693"/>
                <a:gd name="T22" fmla="*/ 2 w 1688"/>
                <a:gd name="T23" fmla="*/ 1 h 1693"/>
                <a:gd name="T24" fmla="*/ 2 w 1688"/>
                <a:gd name="T25" fmla="*/ 1 h 1693"/>
                <a:gd name="T26" fmla="*/ 2 w 1688"/>
                <a:gd name="T27" fmla="*/ 1 h 1693"/>
                <a:gd name="T28" fmla="*/ 2 w 1688"/>
                <a:gd name="T29" fmla="*/ 1 h 1693"/>
                <a:gd name="T30" fmla="*/ 2 w 1688"/>
                <a:gd name="T31" fmla="*/ 1 h 1693"/>
                <a:gd name="T32" fmla="*/ 2 w 1688"/>
                <a:gd name="T33" fmla="*/ 1 h 1693"/>
                <a:gd name="T34" fmla="*/ 1 w 1688"/>
                <a:gd name="T35" fmla="*/ 1 h 1693"/>
                <a:gd name="T36" fmla="*/ 1 w 1688"/>
                <a:gd name="T37" fmla="*/ 1 h 1693"/>
                <a:gd name="T38" fmla="*/ 1 w 1688"/>
                <a:gd name="T39" fmla="*/ 1 h 1693"/>
                <a:gd name="T40" fmla="*/ 1 w 1688"/>
                <a:gd name="T41" fmla="*/ 1 h 1693"/>
                <a:gd name="T42" fmla="*/ 1 w 1688"/>
                <a:gd name="T43" fmla="*/ 1 h 1693"/>
                <a:gd name="T44" fmla="*/ 1 w 1688"/>
                <a:gd name="T45" fmla="*/ 1 h 1693"/>
                <a:gd name="T46" fmla="*/ 1 w 1688"/>
                <a:gd name="T47" fmla="*/ 1 h 1693"/>
                <a:gd name="T48" fmla="*/ 1 w 1688"/>
                <a:gd name="T49" fmla="*/ 1 h 1693"/>
                <a:gd name="T50" fmla="*/ 0 w 1688"/>
                <a:gd name="T51" fmla="*/ 1 h 1693"/>
                <a:gd name="T52" fmla="*/ 0 w 1688"/>
                <a:gd name="T53" fmla="*/ 1 h 1693"/>
                <a:gd name="T54" fmla="*/ 0 w 1688"/>
                <a:gd name="T55" fmla="*/ 1 h 1693"/>
                <a:gd name="T56" fmla="*/ 0 w 1688"/>
                <a:gd name="T57" fmla="*/ 1 h 1693"/>
                <a:gd name="T58" fmla="*/ 0 w 1688"/>
                <a:gd name="T59" fmla="*/ 1 h 1693"/>
                <a:gd name="T60" fmla="*/ 0 w 1688"/>
                <a:gd name="T61" fmla="*/ 1 h 1693"/>
                <a:gd name="T62" fmla="*/ 0 w 1688"/>
                <a:gd name="T63" fmla="*/ 1 h 1693"/>
                <a:gd name="T64" fmla="*/ 0 w 1688"/>
                <a:gd name="T65" fmla="*/ 1 h 1693"/>
                <a:gd name="T66" fmla="*/ 0 w 1688"/>
                <a:gd name="T67" fmla="*/ 0 h 1693"/>
                <a:gd name="T68" fmla="*/ 0 w 1688"/>
                <a:gd name="T69" fmla="*/ 0 h 1693"/>
                <a:gd name="T70" fmla="*/ 0 w 1688"/>
                <a:gd name="T71" fmla="*/ 0 h 1693"/>
                <a:gd name="T72" fmla="*/ 0 w 1688"/>
                <a:gd name="T73" fmla="*/ 0 h 1693"/>
                <a:gd name="T74" fmla="*/ 0 w 1688"/>
                <a:gd name="T75" fmla="*/ 0 h 1693"/>
                <a:gd name="T76" fmla="*/ 1 w 1688"/>
                <a:gd name="T77" fmla="*/ 0 h 1693"/>
                <a:gd name="T78" fmla="*/ 1 w 1688"/>
                <a:gd name="T79" fmla="*/ 0 h 1693"/>
                <a:gd name="T80" fmla="*/ 1 w 1688"/>
                <a:gd name="T81" fmla="*/ 0 h 1693"/>
                <a:gd name="T82" fmla="*/ 1 w 1688"/>
                <a:gd name="T83" fmla="*/ 0 h 1693"/>
                <a:gd name="T84" fmla="*/ 1 w 1688"/>
                <a:gd name="T85" fmla="*/ 0 h 16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"/>
                <a:gd name="T130" fmla="*/ 0 h 1693"/>
                <a:gd name="T131" fmla="*/ 1688 w 1688"/>
                <a:gd name="T132" fmla="*/ 1693 h 16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" h="1693">
                  <a:moveTo>
                    <a:pt x="845" y="0"/>
                  </a:moveTo>
                  <a:lnTo>
                    <a:pt x="889" y="1"/>
                  </a:lnTo>
                  <a:lnTo>
                    <a:pt x="932" y="4"/>
                  </a:lnTo>
                  <a:lnTo>
                    <a:pt x="974" y="10"/>
                  </a:lnTo>
                  <a:lnTo>
                    <a:pt x="1016" y="18"/>
                  </a:lnTo>
                  <a:lnTo>
                    <a:pt x="1056" y="26"/>
                  </a:lnTo>
                  <a:lnTo>
                    <a:pt x="1096" y="38"/>
                  </a:lnTo>
                  <a:lnTo>
                    <a:pt x="1136" y="51"/>
                  </a:lnTo>
                  <a:lnTo>
                    <a:pt x="1174" y="66"/>
                  </a:lnTo>
                  <a:lnTo>
                    <a:pt x="1211" y="84"/>
                  </a:lnTo>
                  <a:lnTo>
                    <a:pt x="1248" y="103"/>
                  </a:lnTo>
                  <a:lnTo>
                    <a:pt x="1283" y="123"/>
                  </a:lnTo>
                  <a:lnTo>
                    <a:pt x="1316" y="145"/>
                  </a:lnTo>
                  <a:lnTo>
                    <a:pt x="1350" y="168"/>
                  </a:lnTo>
                  <a:lnTo>
                    <a:pt x="1382" y="193"/>
                  </a:lnTo>
                  <a:lnTo>
                    <a:pt x="1413" y="221"/>
                  </a:lnTo>
                  <a:lnTo>
                    <a:pt x="1442" y="248"/>
                  </a:lnTo>
                  <a:lnTo>
                    <a:pt x="1469" y="278"/>
                  </a:lnTo>
                  <a:lnTo>
                    <a:pt x="1496" y="308"/>
                  </a:lnTo>
                  <a:lnTo>
                    <a:pt x="1521" y="341"/>
                  </a:lnTo>
                  <a:lnTo>
                    <a:pt x="1544" y="373"/>
                  </a:lnTo>
                  <a:lnTo>
                    <a:pt x="1567" y="409"/>
                  </a:lnTo>
                  <a:lnTo>
                    <a:pt x="1587" y="444"/>
                  </a:lnTo>
                  <a:lnTo>
                    <a:pt x="1606" y="480"/>
                  </a:lnTo>
                  <a:lnTo>
                    <a:pt x="1622" y="518"/>
                  </a:lnTo>
                  <a:lnTo>
                    <a:pt x="1637" y="556"/>
                  </a:lnTo>
                  <a:lnTo>
                    <a:pt x="1651" y="595"/>
                  </a:lnTo>
                  <a:lnTo>
                    <a:pt x="1662" y="635"/>
                  </a:lnTo>
                  <a:lnTo>
                    <a:pt x="1671" y="677"/>
                  </a:lnTo>
                  <a:lnTo>
                    <a:pt x="1678" y="718"/>
                  </a:lnTo>
                  <a:lnTo>
                    <a:pt x="1685" y="761"/>
                  </a:lnTo>
                  <a:lnTo>
                    <a:pt x="1687" y="803"/>
                  </a:lnTo>
                  <a:lnTo>
                    <a:pt x="1688" y="847"/>
                  </a:lnTo>
                  <a:lnTo>
                    <a:pt x="1687" y="891"/>
                  </a:lnTo>
                  <a:lnTo>
                    <a:pt x="1685" y="934"/>
                  </a:lnTo>
                  <a:lnTo>
                    <a:pt x="1678" y="976"/>
                  </a:lnTo>
                  <a:lnTo>
                    <a:pt x="1671" y="1018"/>
                  </a:lnTo>
                  <a:lnTo>
                    <a:pt x="1662" y="1058"/>
                  </a:lnTo>
                  <a:lnTo>
                    <a:pt x="1651" y="1098"/>
                  </a:lnTo>
                  <a:lnTo>
                    <a:pt x="1637" y="1138"/>
                  </a:lnTo>
                  <a:lnTo>
                    <a:pt x="1622" y="1175"/>
                  </a:lnTo>
                  <a:lnTo>
                    <a:pt x="1606" y="1213"/>
                  </a:lnTo>
                  <a:lnTo>
                    <a:pt x="1587" y="1249"/>
                  </a:lnTo>
                  <a:lnTo>
                    <a:pt x="1567" y="1286"/>
                  </a:lnTo>
                  <a:lnTo>
                    <a:pt x="1544" y="1320"/>
                  </a:lnTo>
                  <a:lnTo>
                    <a:pt x="1521" y="1353"/>
                  </a:lnTo>
                  <a:lnTo>
                    <a:pt x="1496" y="1385"/>
                  </a:lnTo>
                  <a:lnTo>
                    <a:pt x="1469" y="1416"/>
                  </a:lnTo>
                  <a:lnTo>
                    <a:pt x="1442" y="1445"/>
                  </a:lnTo>
                  <a:lnTo>
                    <a:pt x="1413" y="1473"/>
                  </a:lnTo>
                  <a:lnTo>
                    <a:pt x="1382" y="1500"/>
                  </a:lnTo>
                  <a:lnTo>
                    <a:pt x="1350" y="1525"/>
                  </a:lnTo>
                  <a:lnTo>
                    <a:pt x="1316" y="1549"/>
                  </a:lnTo>
                  <a:lnTo>
                    <a:pt x="1283" y="1570"/>
                  </a:lnTo>
                  <a:lnTo>
                    <a:pt x="1248" y="1590"/>
                  </a:lnTo>
                  <a:lnTo>
                    <a:pt x="1211" y="1609"/>
                  </a:lnTo>
                  <a:lnTo>
                    <a:pt x="1174" y="1627"/>
                  </a:lnTo>
                  <a:lnTo>
                    <a:pt x="1136" y="1642"/>
                  </a:lnTo>
                  <a:lnTo>
                    <a:pt x="1096" y="1655"/>
                  </a:lnTo>
                  <a:lnTo>
                    <a:pt x="1056" y="1667"/>
                  </a:lnTo>
                  <a:lnTo>
                    <a:pt x="1016" y="1676"/>
                  </a:lnTo>
                  <a:lnTo>
                    <a:pt x="974" y="1683"/>
                  </a:lnTo>
                  <a:lnTo>
                    <a:pt x="932" y="1689"/>
                  </a:lnTo>
                  <a:lnTo>
                    <a:pt x="889" y="1692"/>
                  </a:lnTo>
                  <a:lnTo>
                    <a:pt x="845" y="1693"/>
                  </a:lnTo>
                  <a:lnTo>
                    <a:pt x="802" y="1692"/>
                  </a:lnTo>
                  <a:lnTo>
                    <a:pt x="759" y="1689"/>
                  </a:lnTo>
                  <a:lnTo>
                    <a:pt x="716" y="1683"/>
                  </a:lnTo>
                  <a:lnTo>
                    <a:pt x="675" y="1676"/>
                  </a:lnTo>
                  <a:lnTo>
                    <a:pt x="635" y="1667"/>
                  </a:lnTo>
                  <a:lnTo>
                    <a:pt x="595" y="1655"/>
                  </a:lnTo>
                  <a:lnTo>
                    <a:pt x="555" y="1642"/>
                  </a:lnTo>
                  <a:lnTo>
                    <a:pt x="517" y="1627"/>
                  </a:lnTo>
                  <a:lnTo>
                    <a:pt x="480" y="1609"/>
                  </a:lnTo>
                  <a:lnTo>
                    <a:pt x="443" y="1590"/>
                  </a:lnTo>
                  <a:lnTo>
                    <a:pt x="407" y="1570"/>
                  </a:lnTo>
                  <a:lnTo>
                    <a:pt x="373" y="1549"/>
                  </a:lnTo>
                  <a:lnTo>
                    <a:pt x="339" y="1525"/>
                  </a:lnTo>
                  <a:lnTo>
                    <a:pt x="308" y="1500"/>
                  </a:lnTo>
                  <a:lnTo>
                    <a:pt x="277" y="1473"/>
                  </a:lnTo>
                  <a:lnTo>
                    <a:pt x="248" y="1445"/>
                  </a:lnTo>
                  <a:lnTo>
                    <a:pt x="220" y="1416"/>
                  </a:lnTo>
                  <a:lnTo>
                    <a:pt x="193" y="1385"/>
                  </a:lnTo>
                  <a:lnTo>
                    <a:pt x="168" y="1353"/>
                  </a:lnTo>
                  <a:lnTo>
                    <a:pt x="144" y="1320"/>
                  </a:lnTo>
                  <a:lnTo>
                    <a:pt x="123" y="1286"/>
                  </a:lnTo>
                  <a:lnTo>
                    <a:pt x="103" y="1249"/>
                  </a:lnTo>
                  <a:lnTo>
                    <a:pt x="84" y="1213"/>
                  </a:lnTo>
                  <a:lnTo>
                    <a:pt x="66" y="1175"/>
                  </a:lnTo>
                  <a:lnTo>
                    <a:pt x="51" y="1138"/>
                  </a:lnTo>
                  <a:lnTo>
                    <a:pt x="38" y="1098"/>
                  </a:lnTo>
                  <a:lnTo>
                    <a:pt x="26" y="1058"/>
                  </a:lnTo>
                  <a:lnTo>
                    <a:pt x="18" y="1018"/>
                  </a:lnTo>
                  <a:lnTo>
                    <a:pt x="10" y="976"/>
                  </a:lnTo>
                  <a:lnTo>
                    <a:pt x="4" y="934"/>
                  </a:lnTo>
                  <a:lnTo>
                    <a:pt x="1" y="891"/>
                  </a:lnTo>
                  <a:lnTo>
                    <a:pt x="0" y="847"/>
                  </a:lnTo>
                  <a:lnTo>
                    <a:pt x="1" y="803"/>
                  </a:lnTo>
                  <a:lnTo>
                    <a:pt x="4" y="761"/>
                  </a:lnTo>
                  <a:lnTo>
                    <a:pt x="10" y="718"/>
                  </a:lnTo>
                  <a:lnTo>
                    <a:pt x="18" y="677"/>
                  </a:lnTo>
                  <a:lnTo>
                    <a:pt x="26" y="635"/>
                  </a:lnTo>
                  <a:lnTo>
                    <a:pt x="38" y="595"/>
                  </a:lnTo>
                  <a:lnTo>
                    <a:pt x="51" y="556"/>
                  </a:lnTo>
                  <a:lnTo>
                    <a:pt x="66" y="518"/>
                  </a:lnTo>
                  <a:lnTo>
                    <a:pt x="84" y="480"/>
                  </a:lnTo>
                  <a:lnTo>
                    <a:pt x="103" y="444"/>
                  </a:lnTo>
                  <a:lnTo>
                    <a:pt x="123" y="409"/>
                  </a:lnTo>
                  <a:lnTo>
                    <a:pt x="144" y="373"/>
                  </a:lnTo>
                  <a:lnTo>
                    <a:pt x="168" y="341"/>
                  </a:lnTo>
                  <a:lnTo>
                    <a:pt x="193" y="308"/>
                  </a:lnTo>
                  <a:lnTo>
                    <a:pt x="220" y="278"/>
                  </a:lnTo>
                  <a:lnTo>
                    <a:pt x="248" y="248"/>
                  </a:lnTo>
                  <a:lnTo>
                    <a:pt x="277" y="221"/>
                  </a:lnTo>
                  <a:lnTo>
                    <a:pt x="308" y="193"/>
                  </a:lnTo>
                  <a:lnTo>
                    <a:pt x="339" y="168"/>
                  </a:lnTo>
                  <a:lnTo>
                    <a:pt x="373" y="145"/>
                  </a:lnTo>
                  <a:lnTo>
                    <a:pt x="407" y="123"/>
                  </a:lnTo>
                  <a:lnTo>
                    <a:pt x="443" y="103"/>
                  </a:lnTo>
                  <a:lnTo>
                    <a:pt x="480" y="84"/>
                  </a:lnTo>
                  <a:lnTo>
                    <a:pt x="517" y="66"/>
                  </a:lnTo>
                  <a:lnTo>
                    <a:pt x="555" y="51"/>
                  </a:lnTo>
                  <a:lnTo>
                    <a:pt x="595" y="38"/>
                  </a:lnTo>
                  <a:lnTo>
                    <a:pt x="635" y="26"/>
                  </a:lnTo>
                  <a:lnTo>
                    <a:pt x="675" y="18"/>
                  </a:lnTo>
                  <a:lnTo>
                    <a:pt x="716" y="10"/>
                  </a:lnTo>
                  <a:lnTo>
                    <a:pt x="759" y="4"/>
                  </a:lnTo>
                  <a:lnTo>
                    <a:pt x="802" y="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82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03" name="Freeform 49"/>
            <p:cNvSpPr>
              <a:spLocks/>
            </p:cNvSpPr>
            <p:nvPr/>
          </p:nvSpPr>
          <p:spPr bwMode="auto">
            <a:xfrm>
              <a:off x="365" y="2456"/>
              <a:ext cx="414" cy="415"/>
            </a:xfrm>
            <a:custGeom>
              <a:avLst/>
              <a:gdLst>
                <a:gd name="T0" fmla="*/ 1 w 1653"/>
                <a:gd name="T1" fmla="*/ 0 h 1660"/>
                <a:gd name="T2" fmla="*/ 1 w 1653"/>
                <a:gd name="T3" fmla="*/ 0 h 1660"/>
                <a:gd name="T4" fmla="*/ 1 w 1653"/>
                <a:gd name="T5" fmla="*/ 0 h 1660"/>
                <a:gd name="T6" fmla="*/ 1 w 1653"/>
                <a:gd name="T7" fmla="*/ 0 h 1660"/>
                <a:gd name="T8" fmla="*/ 1 w 1653"/>
                <a:gd name="T9" fmla="*/ 0 h 1660"/>
                <a:gd name="T10" fmla="*/ 2 w 1653"/>
                <a:gd name="T11" fmla="*/ 0 h 1660"/>
                <a:gd name="T12" fmla="*/ 2 w 1653"/>
                <a:gd name="T13" fmla="*/ 1 h 1660"/>
                <a:gd name="T14" fmla="*/ 2 w 1653"/>
                <a:gd name="T15" fmla="*/ 1 h 1660"/>
                <a:gd name="T16" fmla="*/ 2 w 1653"/>
                <a:gd name="T17" fmla="*/ 1 h 1660"/>
                <a:gd name="T18" fmla="*/ 2 w 1653"/>
                <a:gd name="T19" fmla="*/ 1 h 1660"/>
                <a:gd name="T20" fmla="*/ 2 w 1653"/>
                <a:gd name="T21" fmla="*/ 1 h 1660"/>
                <a:gd name="T22" fmla="*/ 2 w 1653"/>
                <a:gd name="T23" fmla="*/ 1 h 1660"/>
                <a:gd name="T24" fmla="*/ 2 w 1653"/>
                <a:gd name="T25" fmla="*/ 1 h 1660"/>
                <a:gd name="T26" fmla="*/ 2 w 1653"/>
                <a:gd name="T27" fmla="*/ 1 h 1660"/>
                <a:gd name="T28" fmla="*/ 2 w 1653"/>
                <a:gd name="T29" fmla="*/ 1 h 1660"/>
                <a:gd name="T30" fmla="*/ 2 w 1653"/>
                <a:gd name="T31" fmla="*/ 2 h 1660"/>
                <a:gd name="T32" fmla="*/ 1 w 1653"/>
                <a:gd name="T33" fmla="*/ 2 h 1660"/>
                <a:gd name="T34" fmla="*/ 1 w 1653"/>
                <a:gd name="T35" fmla="*/ 2 h 1660"/>
                <a:gd name="T36" fmla="*/ 1 w 1653"/>
                <a:gd name="T37" fmla="*/ 2 h 1660"/>
                <a:gd name="T38" fmla="*/ 1 w 1653"/>
                <a:gd name="T39" fmla="*/ 2 h 1660"/>
                <a:gd name="T40" fmla="*/ 1 w 1653"/>
                <a:gd name="T41" fmla="*/ 2 h 1660"/>
                <a:gd name="T42" fmla="*/ 1 w 1653"/>
                <a:gd name="T43" fmla="*/ 2 h 1660"/>
                <a:gd name="T44" fmla="*/ 1 w 1653"/>
                <a:gd name="T45" fmla="*/ 2 h 1660"/>
                <a:gd name="T46" fmla="*/ 1 w 1653"/>
                <a:gd name="T47" fmla="*/ 2 h 1660"/>
                <a:gd name="T48" fmla="*/ 1 w 1653"/>
                <a:gd name="T49" fmla="*/ 2 h 1660"/>
                <a:gd name="T50" fmla="*/ 0 w 1653"/>
                <a:gd name="T51" fmla="*/ 2 h 1660"/>
                <a:gd name="T52" fmla="*/ 0 w 1653"/>
                <a:gd name="T53" fmla="*/ 2 h 1660"/>
                <a:gd name="T54" fmla="*/ 0 w 1653"/>
                <a:gd name="T55" fmla="*/ 1 h 1660"/>
                <a:gd name="T56" fmla="*/ 0 w 1653"/>
                <a:gd name="T57" fmla="*/ 1 h 1660"/>
                <a:gd name="T58" fmla="*/ 0 w 1653"/>
                <a:gd name="T59" fmla="*/ 1 h 1660"/>
                <a:gd name="T60" fmla="*/ 0 w 1653"/>
                <a:gd name="T61" fmla="*/ 1 h 1660"/>
                <a:gd name="T62" fmla="*/ 0 w 1653"/>
                <a:gd name="T63" fmla="*/ 1 h 1660"/>
                <a:gd name="T64" fmla="*/ 0 w 1653"/>
                <a:gd name="T65" fmla="*/ 1 h 1660"/>
                <a:gd name="T66" fmla="*/ 0 w 1653"/>
                <a:gd name="T67" fmla="*/ 1 h 1660"/>
                <a:gd name="T68" fmla="*/ 0 w 1653"/>
                <a:gd name="T69" fmla="*/ 1 h 1660"/>
                <a:gd name="T70" fmla="*/ 0 w 1653"/>
                <a:gd name="T71" fmla="*/ 1 h 1660"/>
                <a:gd name="T72" fmla="*/ 0 w 1653"/>
                <a:gd name="T73" fmla="*/ 0 h 1660"/>
                <a:gd name="T74" fmla="*/ 0 w 1653"/>
                <a:gd name="T75" fmla="*/ 0 h 1660"/>
                <a:gd name="T76" fmla="*/ 1 w 1653"/>
                <a:gd name="T77" fmla="*/ 0 h 1660"/>
                <a:gd name="T78" fmla="*/ 1 w 1653"/>
                <a:gd name="T79" fmla="*/ 0 h 1660"/>
                <a:gd name="T80" fmla="*/ 1 w 1653"/>
                <a:gd name="T81" fmla="*/ 0 h 1660"/>
                <a:gd name="T82" fmla="*/ 1 w 1653"/>
                <a:gd name="T83" fmla="*/ 0 h 1660"/>
                <a:gd name="T84" fmla="*/ 1 w 1653"/>
                <a:gd name="T85" fmla="*/ 0 h 1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3"/>
                <a:gd name="T130" fmla="*/ 0 h 1660"/>
                <a:gd name="T131" fmla="*/ 1653 w 1653"/>
                <a:gd name="T132" fmla="*/ 1660 h 1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3" h="1660">
                  <a:moveTo>
                    <a:pt x="828" y="0"/>
                  </a:moveTo>
                  <a:lnTo>
                    <a:pt x="871" y="1"/>
                  </a:lnTo>
                  <a:lnTo>
                    <a:pt x="912" y="4"/>
                  </a:lnTo>
                  <a:lnTo>
                    <a:pt x="953" y="10"/>
                  </a:lnTo>
                  <a:lnTo>
                    <a:pt x="995" y="18"/>
                  </a:lnTo>
                  <a:lnTo>
                    <a:pt x="1035" y="27"/>
                  </a:lnTo>
                  <a:lnTo>
                    <a:pt x="1073" y="38"/>
                  </a:lnTo>
                  <a:lnTo>
                    <a:pt x="1112" y="50"/>
                  </a:lnTo>
                  <a:lnTo>
                    <a:pt x="1150" y="65"/>
                  </a:lnTo>
                  <a:lnTo>
                    <a:pt x="1186" y="83"/>
                  </a:lnTo>
                  <a:lnTo>
                    <a:pt x="1221" y="101"/>
                  </a:lnTo>
                  <a:lnTo>
                    <a:pt x="1256" y="121"/>
                  </a:lnTo>
                  <a:lnTo>
                    <a:pt x="1289" y="142"/>
                  </a:lnTo>
                  <a:lnTo>
                    <a:pt x="1321" y="166"/>
                  </a:lnTo>
                  <a:lnTo>
                    <a:pt x="1353" y="191"/>
                  </a:lnTo>
                  <a:lnTo>
                    <a:pt x="1383" y="217"/>
                  </a:lnTo>
                  <a:lnTo>
                    <a:pt x="1412" y="243"/>
                  </a:lnTo>
                  <a:lnTo>
                    <a:pt x="1439" y="273"/>
                  </a:lnTo>
                  <a:lnTo>
                    <a:pt x="1465" y="304"/>
                  </a:lnTo>
                  <a:lnTo>
                    <a:pt x="1489" y="335"/>
                  </a:lnTo>
                  <a:lnTo>
                    <a:pt x="1512" y="367"/>
                  </a:lnTo>
                  <a:lnTo>
                    <a:pt x="1534" y="400"/>
                  </a:lnTo>
                  <a:lnTo>
                    <a:pt x="1553" y="435"/>
                  </a:lnTo>
                  <a:lnTo>
                    <a:pt x="1572" y="471"/>
                  </a:lnTo>
                  <a:lnTo>
                    <a:pt x="1588" y="508"/>
                  </a:lnTo>
                  <a:lnTo>
                    <a:pt x="1603" y="545"/>
                  </a:lnTo>
                  <a:lnTo>
                    <a:pt x="1616" y="584"/>
                  </a:lnTo>
                  <a:lnTo>
                    <a:pt x="1627" y="623"/>
                  </a:lnTo>
                  <a:lnTo>
                    <a:pt x="1637" y="663"/>
                  </a:lnTo>
                  <a:lnTo>
                    <a:pt x="1643" y="705"/>
                  </a:lnTo>
                  <a:lnTo>
                    <a:pt x="1650" y="746"/>
                  </a:lnTo>
                  <a:lnTo>
                    <a:pt x="1652" y="787"/>
                  </a:lnTo>
                  <a:lnTo>
                    <a:pt x="1653" y="830"/>
                  </a:lnTo>
                  <a:lnTo>
                    <a:pt x="1652" y="872"/>
                  </a:lnTo>
                  <a:lnTo>
                    <a:pt x="1650" y="914"/>
                  </a:lnTo>
                  <a:lnTo>
                    <a:pt x="1643" y="955"/>
                  </a:lnTo>
                  <a:lnTo>
                    <a:pt x="1637" y="997"/>
                  </a:lnTo>
                  <a:lnTo>
                    <a:pt x="1627" y="1037"/>
                  </a:lnTo>
                  <a:lnTo>
                    <a:pt x="1616" y="1076"/>
                  </a:lnTo>
                  <a:lnTo>
                    <a:pt x="1603" y="1114"/>
                  </a:lnTo>
                  <a:lnTo>
                    <a:pt x="1588" y="1152"/>
                  </a:lnTo>
                  <a:lnTo>
                    <a:pt x="1572" y="1188"/>
                  </a:lnTo>
                  <a:lnTo>
                    <a:pt x="1553" y="1225"/>
                  </a:lnTo>
                  <a:lnTo>
                    <a:pt x="1534" y="1260"/>
                  </a:lnTo>
                  <a:lnTo>
                    <a:pt x="1512" y="1292"/>
                  </a:lnTo>
                  <a:lnTo>
                    <a:pt x="1489" y="1325"/>
                  </a:lnTo>
                  <a:lnTo>
                    <a:pt x="1465" y="1356"/>
                  </a:lnTo>
                  <a:lnTo>
                    <a:pt x="1439" y="1386"/>
                  </a:lnTo>
                  <a:lnTo>
                    <a:pt x="1412" y="1415"/>
                  </a:lnTo>
                  <a:lnTo>
                    <a:pt x="1383" y="1443"/>
                  </a:lnTo>
                  <a:lnTo>
                    <a:pt x="1353" y="1469"/>
                  </a:lnTo>
                  <a:lnTo>
                    <a:pt x="1321" y="1494"/>
                  </a:lnTo>
                  <a:lnTo>
                    <a:pt x="1289" y="1518"/>
                  </a:lnTo>
                  <a:lnTo>
                    <a:pt x="1256" y="1539"/>
                  </a:lnTo>
                  <a:lnTo>
                    <a:pt x="1221" y="1559"/>
                  </a:lnTo>
                  <a:lnTo>
                    <a:pt x="1186" y="1577"/>
                  </a:lnTo>
                  <a:lnTo>
                    <a:pt x="1150" y="1594"/>
                  </a:lnTo>
                  <a:lnTo>
                    <a:pt x="1112" y="1609"/>
                  </a:lnTo>
                  <a:lnTo>
                    <a:pt x="1073" y="1622"/>
                  </a:lnTo>
                  <a:lnTo>
                    <a:pt x="1035" y="1633"/>
                  </a:lnTo>
                  <a:lnTo>
                    <a:pt x="995" y="1642"/>
                  </a:lnTo>
                  <a:lnTo>
                    <a:pt x="953" y="1649"/>
                  </a:lnTo>
                  <a:lnTo>
                    <a:pt x="912" y="1656"/>
                  </a:lnTo>
                  <a:lnTo>
                    <a:pt x="871" y="1658"/>
                  </a:lnTo>
                  <a:lnTo>
                    <a:pt x="828" y="1660"/>
                  </a:lnTo>
                  <a:lnTo>
                    <a:pt x="785" y="1658"/>
                  </a:lnTo>
                  <a:lnTo>
                    <a:pt x="744" y="1656"/>
                  </a:lnTo>
                  <a:lnTo>
                    <a:pt x="703" y="1649"/>
                  </a:lnTo>
                  <a:lnTo>
                    <a:pt x="661" y="1642"/>
                  </a:lnTo>
                  <a:lnTo>
                    <a:pt x="621" y="1633"/>
                  </a:lnTo>
                  <a:lnTo>
                    <a:pt x="582" y="1622"/>
                  </a:lnTo>
                  <a:lnTo>
                    <a:pt x="544" y="1609"/>
                  </a:lnTo>
                  <a:lnTo>
                    <a:pt x="506" y="1594"/>
                  </a:lnTo>
                  <a:lnTo>
                    <a:pt x="470" y="1577"/>
                  </a:lnTo>
                  <a:lnTo>
                    <a:pt x="433" y="1559"/>
                  </a:lnTo>
                  <a:lnTo>
                    <a:pt x="400" y="1539"/>
                  </a:lnTo>
                  <a:lnTo>
                    <a:pt x="366" y="1518"/>
                  </a:lnTo>
                  <a:lnTo>
                    <a:pt x="333" y="1494"/>
                  </a:lnTo>
                  <a:lnTo>
                    <a:pt x="302" y="1469"/>
                  </a:lnTo>
                  <a:lnTo>
                    <a:pt x="272" y="1443"/>
                  </a:lnTo>
                  <a:lnTo>
                    <a:pt x="243" y="1415"/>
                  </a:lnTo>
                  <a:lnTo>
                    <a:pt x="215" y="1386"/>
                  </a:lnTo>
                  <a:lnTo>
                    <a:pt x="189" y="1356"/>
                  </a:lnTo>
                  <a:lnTo>
                    <a:pt x="165" y="1325"/>
                  </a:lnTo>
                  <a:lnTo>
                    <a:pt x="142" y="1292"/>
                  </a:lnTo>
                  <a:lnTo>
                    <a:pt x="120" y="1260"/>
                  </a:lnTo>
                  <a:lnTo>
                    <a:pt x="100" y="1225"/>
                  </a:lnTo>
                  <a:lnTo>
                    <a:pt x="81" y="1188"/>
                  </a:lnTo>
                  <a:lnTo>
                    <a:pt x="65" y="1152"/>
                  </a:lnTo>
                  <a:lnTo>
                    <a:pt x="50" y="1114"/>
                  </a:lnTo>
                  <a:lnTo>
                    <a:pt x="38" y="1076"/>
                  </a:lnTo>
                  <a:lnTo>
                    <a:pt x="26" y="1037"/>
                  </a:lnTo>
                  <a:lnTo>
                    <a:pt x="16" y="997"/>
                  </a:lnTo>
                  <a:lnTo>
                    <a:pt x="10" y="955"/>
                  </a:lnTo>
                  <a:lnTo>
                    <a:pt x="4" y="914"/>
                  </a:lnTo>
                  <a:lnTo>
                    <a:pt x="1" y="872"/>
                  </a:lnTo>
                  <a:lnTo>
                    <a:pt x="0" y="830"/>
                  </a:lnTo>
                  <a:lnTo>
                    <a:pt x="1" y="787"/>
                  </a:lnTo>
                  <a:lnTo>
                    <a:pt x="4" y="746"/>
                  </a:lnTo>
                  <a:lnTo>
                    <a:pt x="10" y="705"/>
                  </a:lnTo>
                  <a:lnTo>
                    <a:pt x="16" y="663"/>
                  </a:lnTo>
                  <a:lnTo>
                    <a:pt x="26" y="623"/>
                  </a:lnTo>
                  <a:lnTo>
                    <a:pt x="38" y="584"/>
                  </a:lnTo>
                  <a:lnTo>
                    <a:pt x="50" y="545"/>
                  </a:lnTo>
                  <a:lnTo>
                    <a:pt x="65" y="508"/>
                  </a:lnTo>
                  <a:lnTo>
                    <a:pt x="81" y="471"/>
                  </a:lnTo>
                  <a:lnTo>
                    <a:pt x="100" y="435"/>
                  </a:lnTo>
                  <a:lnTo>
                    <a:pt x="120" y="400"/>
                  </a:lnTo>
                  <a:lnTo>
                    <a:pt x="142" y="367"/>
                  </a:lnTo>
                  <a:lnTo>
                    <a:pt x="165" y="335"/>
                  </a:lnTo>
                  <a:lnTo>
                    <a:pt x="189" y="304"/>
                  </a:lnTo>
                  <a:lnTo>
                    <a:pt x="215" y="273"/>
                  </a:lnTo>
                  <a:lnTo>
                    <a:pt x="243" y="243"/>
                  </a:lnTo>
                  <a:lnTo>
                    <a:pt x="272" y="217"/>
                  </a:lnTo>
                  <a:lnTo>
                    <a:pt x="302" y="191"/>
                  </a:lnTo>
                  <a:lnTo>
                    <a:pt x="333" y="166"/>
                  </a:lnTo>
                  <a:lnTo>
                    <a:pt x="366" y="142"/>
                  </a:lnTo>
                  <a:lnTo>
                    <a:pt x="400" y="121"/>
                  </a:lnTo>
                  <a:lnTo>
                    <a:pt x="433" y="101"/>
                  </a:lnTo>
                  <a:lnTo>
                    <a:pt x="470" y="83"/>
                  </a:lnTo>
                  <a:lnTo>
                    <a:pt x="506" y="65"/>
                  </a:lnTo>
                  <a:lnTo>
                    <a:pt x="544" y="50"/>
                  </a:lnTo>
                  <a:lnTo>
                    <a:pt x="582" y="38"/>
                  </a:lnTo>
                  <a:lnTo>
                    <a:pt x="621" y="27"/>
                  </a:lnTo>
                  <a:lnTo>
                    <a:pt x="661" y="18"/>
                  </a:lnTo>
                  <a:lnTo>
                    <a:pt x="703" y="10"/>
                  </a:lnTo>
                  <a:lnTo>
                    <a:pt x="744" y="4"/>
                  </a:lnTo>
                  <a:lnTo>
                    <a:pt x="785" y="1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9E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04" name="Freeform 50"/>
            <p:cNvSpPr>
              <a:spLocks/>
            </p:cNvSpPr>
            <p:nvPr/>
          </p:nvSpPr>
          <p:spPr bwMode="auto">
            <a:xfrm>
              <a:off x="368" y="2459"/>
              <a:ext cx="404" cy="406"/>
            </a:xfrm>
            <a:custGeom>
              <a:avLst/>
              <a:gdLst>
                <a:gd name="T0" fmla="*/ 1 w 1618"/>
                <a:gd name="T1" fmla="*/ 0 h 1623"/>
                <a:gd name="T2" fmla="*/ 1 w 1618"/>
                <a:gd name="T3" fmla="*/ 0 h 1623"/>
                <a:gd name="T4" fmla="*/ 1 w 1618"/>
                <a:gd name="T5" fmla="*/ 0 h 1623"/>
                <a:gd name="T6" fmla="*/ 1 w 1618"/>
                <a:gd name="T7" fmla="*/ 0 h 1623"/>
                <a:gd name="T8" fmla="*/ 1 w 1618"/>
                <a:gd name="T9" fmla="*/ 0 h 1623"/>
                <a:gd name="T10" fmla="*/ 1 w 1618"/>
                <a:gd name="T11" fmla="*/ 1 h 1623"/>
                <a:gd name="T12" fmla="*/ 1 w 1618"/>
                <a:gd name="T13" fmla="*/ 1 h 1623"/>
                <a:gd name="T14" fmla="*/ 1 w 1618"/>
                <a:gd name="T15" fmla="*/ 1 h 1623"/>
                <a:gd name="T16" fmla="*/ 1 w 1618"/>
                <a:gd name="T17" fmla="*/ 1 h 1623"/>
                <a:gd name="T18" fmla="*/ 1 w 1618"/>
                <a:gd name="T19" fmla="*/ 1 h 1623"/>
                <a:gd name="T20" fmla="*/ 1 w 1618"/>
                <a:gd name="T21" fmla="*/ 1 h 1623"/>
                <a:gd name="T22" fmla="*/ 1 w 1618"/>
                <a:gd name="T23" fmla="*/ 1 h 1623"/>
                <a:gd name="T24" fmla="*/ 1 w 1618"/>
                <a:gd name="T25" fmla="*/ 2 h 1623"/>
                <a:gd name="T26" fmla="*/ 1 w 1618"/>
                <a:gd name="T27" fmla="*/ 2 h 1623"/>
                <a:gd name="T28" fmla="*/ 1 w 1618"/>
                <a:gd name="T29" fmla="*/ 2 h 1623"/>
                <a:gd name="T30" fmla="*/ 1 w 1618"/>
                <a:gd name="T31" fmla="*/ 2 h 1623"/>
                <a:gd name="T32" fmla="*/ 1 w 1618"/>
                <a:gd name="T33" fmla="*/ 2 h 1623"/>
                <a:gd name="T34" fmla="*/ 0 w 1618"/>
                <a:gd name="T35" fmla="*/ 2 h 1623"/>
                <a:gd name="T36" fmla="*/ 0 w 1618"/>
                <a:gd name="T37" fmla="*/ 2 h 1623"/>
                <a:gd name="T38" fmla="*/ 0 w 1618"/>
                <a:gd name="T39" fmla="*/ 2 h 1623"/>
                <a:gd name="T40" fmla="*/ 0 w 1618"/>
                <a:gd name="T41" fmla="*/ 1 h 1623"/>
                <a:gd name="T42" fmla="*/ 0 w 1618"/>
                <a:gd name="T43" fmla="*/ 1 h 1623"/>
                <a:gd name="T44" fmla="*/ 0 w 1618"/>
                <a:gd name="T45" fmla="*/ 1 h 1623"/>
                <a:gd name="T46" fmla="*/ 0 w 1618"/>
                <a:gd name="T47" fmla="*/ 1 h 1623"/>
                <a:gd name="T48" fmla="*/ 0 w 1618"/>
                <a:gd name="T49" fmla="*/ 1 h 1623"/>
                <a:gd name="T50" fmla="*/ 0 w 1618"/>
                <a:gd name="T51" fmla="*/ 1 h 1623"/>
                <a:gd name="T52" fmla="*/ 0 w 1618"/>
                <a:gd name="T53" fmla="*/ 1 h 1623"/>
                <a:gd name="T54" fmla="*/ 0 w 1618"/>
                <a:gd name="T55" fmla="*/ 0 h 1623"/>
                <a:gd name="T56" fmla="*/ 0 w 1618"/>
                <a:gd name="T57" fmla="*/ 0 h 1623"/>
                <a:gd name="T58" fmla="*/ 0 w 1618"/>
                <a:gd name="T59" fmla="*/ 0 h 1623"/>
                <a:gd name="T60" fmla="*/ 0 w 1618"/>
                <a:gd name="T61" fmla="*/ 0 h 1623"/>
                <a:gd name="T62" fmla="*/ 1 w 1618"/>
                <a:gd name="T63" fmla="*/ 0 h 16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8"/>
                <a:gd name="T97" fmla="*/ 0 h 1623"/>
                <a:gd name="T98" fmla="*/ 1618 w 1618"/>
                <a:gd name="T99" fmla="*/ 1623 h 16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8" h="1623">
                  <a:moveTo>
                    <a:pt x="810" y="0"/>
                  </a:moveTo>
                  <a:lnTo>
                    <a:pt x="893" y="4"/>
                  </a:lnTo>
                  <a:lnTo>
                    <a:pt x="973" y="16"/>
                  </a:lnTo>
                  <a:lnTo>
                    <a:pt x="1051" y="36"/>
                  </a:lnTo>
                  <a:lnTo>
                    <a:pt x="1125" y="64"/>
                  </a:lnTo>
                  <a:lnTo>
                    <a:pt x="1195" y="98"/>
                  </a:lnTo>
                  <a:lnTo>
                    <a:pt x="1263" y="139"/>
                  </a:lnTo>
                  <a:lnTo>
                    <a:pt x="1324" y="185"/>
                  </a:lnTo>
                  <a:lnTo>
                    <a:pt x="1382" y="238"/>
                  </a:lnTo>
                  <a:lnTo>
                    <a:pt x="1434" y="296"/>
                  </a:lnTo>
                  <a:lnTo>
                    <a:pt x="1481" y="358"/>
                  </a:lnTo>
                  <a:lnTo>
                    <a:pt x="1521" y="425"/>
                  </a:lnTo>
                  <a:lnTo>
                    <a:pt x="1554" y="496"/>
                  </a:lnTo>
                  <a:lnTo>
                    <a:pt x="1582" y="570"/>
                  </a:lnTo>
                  <a:lnTo>
                    <a:pt x="1602" y="648"/>
                  </a:lnTo>
                  <a:lnTo>
                    <a:pt x="1615" y="728"/>
                  </a:lnTo>
                  <a:lnTo>
                    <a:pt x="1618" y="811"/>
                  </a:lnTo>
                  <a:lnTo>
                    <a:pt x="1615" y="893"/>
                  </a:lnTo>
                  <a:lnTo>
                    <a:pt x="1602" y="974"/>
                  </a:lnTo>
                  <a:lnTo>
                    <a:pt x="1582" y="1051"/>
                  </a:lnTo>
                  <a:lnTo>
                    <a:pt x="1554" y="1126"/>
                  </a:lnTo>
                  <a:lnTo>
                    <a:pt x="1521" y="1197"/>
                  </a:lnTo>
                  <a:lnTo>
                    <a:pt x="1481" y="1264"/>
                  </a:lnTo>
                  <a:lnTo>
                    <a:pt x="1434" y="1327"/>
                  </a:lnTo>
                  <a:lnTo>
                    <a:pt x="1382" y="1385"/>
                  </a:lnTo>
                  <a:lnTo>
                    <a:pt x="1324" y="1437"/>
                  </a:lnTo>
                  <a:lnTo>
                    <a:pt x="1263" y="1484"/>
                  </a:lnTo>
                  <a:lnTo>
                    <a:pt x="1195" y="1525"/>
                  </a:lnTo>
                  <a:lnTo>
                    <a:pt x="1125" y="1559"/>
                  </a:lnTo>
                  <a:lnTo>
                    <a:pt x="1051" y="1586"/>
                  </a:lnTo>
                  <a:lnTo>
                    <a:pt x="973" y="1606"/>
                  </a:lnTo>
                  <a:lnTo>
                    <a:pt x="893" y="1619"/>
                  </a:lnTo>
                  <a:lnTo>
                    <a:pt x="810" y="1623"/>
                  </a:lnTo>
                  <a:lnTo>
                    <a:pt x="728" y="1619"/>
                  </a:lnTo>
                  <a:lnTo>
                    <a:pt x="648" y="1606"/>
                  </a:lnTo>
                  <a:lnTo>
                    <a:pt x="570" y="1586"/>
                  </a:lnTo>
                  <a:lnTo>
                    <a:pt x="495" y="1559"/>
                  </a:lnTo>
                  <a:lnTo>
                    <a:pt x="425" y="1525"/>
                  </a:lnTo>
                  <a:lnTo>
                    <a:pt x="357" y="1484"/>
                  </a:lnTo>
                  <a:lnTo>
                    <a:pt x="296" y="1437"/>
                  </a:lnTo>
                  <a:lnTo>
                    <a:pt x="238" y="1385"/>
                  </a:lnTo>
                  <a:lnTo>
                    <a:pt x="185" y="1327"/>
                  </a:lnTo>
                  <a:lnTo>
                    <a:pt x="139" y="1264"/>
                  </a:lnTo>
                  <a:lnTo>
                    <a:pt x="98" y="1197"/>
                  </a:lnTo>
                  <a:lnTo>
                    <a:pt x="64" y="1126"/>
                  </a:lnTo>
                  <a:lnTo>
                    <a:pt x="36" y="1051"/>
                  </a:lnTo>
                  <a:lnTo>
                    <a:pt x="16" y="974"/>
                  </a:lnTo>
                  <a:lnTo>
                    <a:pt x="4" y="893"/>
                  </a:lnTo>
                  <a:lnTo>
                    <a:pt x="0" y="811"/>
                  </a:lnTo>
                  <a:lnTo>
                    <a:pt x="4" y="728"/>
                  </a:lnTo>
                  <a:lnTo>
                    <a:pt x="16" y="648"/>
                  </a:lnTo>
                  <a:lnTo>
                    <a:pt x="36" y="570"/>
                  </a:lnTo>
                  <a:lnTo>
                    <a:pt x="64" y="496"/>
                  </a:lnTo>
                  <a:lnTo>
                    <a:pt x="98" y="425"/>
                  </a:lnTo>
                  <a:lnTo>
                    <a:pt x="139" y="358"/>
                  </a:lnTo>
                  <a:lnTo>
                    <a:pt x="185" y="296"/>
                  </a:lnTo>
                  <a:lnTo>
                    <a:pt x="238" y="238"/>
                  </a:lnTo>
                  <a:lnTo>
                    <a:pt x="296" y="185"/>
                  </a:lnTo>
                  <a:lnTo>
                    <a:pt x="357" y="139"/>
                  </a:lnTo>
                  <a:lnTo>
                    <a:pt x="425" y="98"/>
                  </a:lnTo>
                  <a:lnTo>
                    <a:pt x="495" y="64"/>
                  </a:lnTo>
                  <a:lnTo>
                    <a:pt x="570" y="36"/>
                  </a:lnTo>
                  <a:lnTo>
                    <a:pt x="648" y="16"/>
                  </a:lnTo>
                  <a:lnTo>
                    <a:pt x="728" y="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B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05" name="Freeform 51"/>
            <p:cNvSpPr>
              <a:spLocks/>
            </p:cNvSpPr>
            <p:nvPr/>
          </p:nvSpPr>
          <p:spPr bwMode="auto">
            <a:xfrm>
              <a:off x="370" y="2462"/>
              <a:ext cx="396" cy="397"/>
            </a:xfrm>
            <a:custGeom>
              <a:avLst/>
              <a:gdLst>
                <a:gd name="T0" fmla="*/ 1 w 1583"/>
                <a:gd name="T1" fmla="*/ 0 h 1589"/>
                <a:gd name="T2" fmla="*/ 1 w 1583"/>
                <a:gd name="T3" fmla="*/ 0 h 1589"/>
                <a:gd name="T4" fmla="*/ 1 w 1583"/>
                <a:gd name="T5" fmla="*/ 0 h 1589"/>
                <a:gd name="T6" fmla="*/ 1 w 1583"/>
                <a:gd name="T7" fmla="*/ 0 h 1589"/>
                <a:gd name="T8" fmla="*/ 2 w 1583"/>
                <a:gd name="T9" fmla="*/ 0 h 1589"/>
                <a:gd name="T10" fmla="*/ 2 w 1583"/>
                <a:gd name="T11" fmla="*/ 0 h 1589"/>
                <a:gd name="T12" fmla="*/ 2 w 1583"/>
                <a:gd name="T13" fmla="*/ 0 h 1589"/>
                <a:gd name="T14" fmla="*/ 2 w 1583"/>
                <a:gd name="T15" fmla="*/ 1 h 1589"/>
                <a:gd name="T16" fmla="*/ 2 w 1583"/>
                <a:gd name="T17" fmla="*/ 1 h 1589"/>
                <a:gd name="T18" fmla="*/ 2 w 1583"/>
                <a:gd name="T19" fmla="*/ 1 h 1589"/>
                <a:gd name="T20" fmla="*/ 2 w 1583"/>
                <a:gd name="T21" fmla="*/ 1 h 1589"/>
                <a:gd name="T22" fmla="*/ 2 w 1583"/>
                <a:gd name="T23" fmla="*/ 1 h 1589"/>
                <a:gd name="T24" fmla="*/ 1 w 1583"/>
                <a:gd name="T25" fmla="*/ 1 h 1589"/>
                <a:gd name="T26" fmla="*/ 1 w 1583"/>
                <a:gd name="T27" fmla="*/ 1 h 1589"/>
                <a:gd name="T28" fmla="*/ 1 w 1583"/>
                <a:gd name="T29" fmla="*/ 1 h 1589"/>
                <a:gd name="T30" fmla="*/ 1 w 1583"/>
                <a:gd name="T31" fmla="*/ 1 h 1589"/>
                <a:gd name="T32" fmla="*/ 1 w 1583"/>
                <a:gd name="T33" fmla="*/ 1 h 1589"/>
                <a:gd name="T34" fmla="*/ 1 w 1583"/>
                <a:gd name="T35" fmla="*/ 1 h 1589"/>
                <a:gd name="T36" fmla="*/ 1 w 1583"/>
                <a:gd name="T37" fmla="*/ 1 h 1589"/>
                <a:gd name="T38" fmla="*/ 0 w 1583"/>
                <a:gd name="T39" fmla="*/ 1 h 1589"/>
                <a:gd name="T40" fmla="*/ 0 w 1583"/>
                <a:gd name="T41" fmla="*/ 1 h 1589"/>
                <a:gd name="T42" fmla="*/ 0 w 1583"/>
                <a:gd name="T43" fmla="*/ 1 h 1589"/>
                <a:gd name="T44" fmla="*/ 0 w 1583"/>
                <a:gd name="T45" fmla="*/ 1 h 1589"/>
                <a:gd name="T46" fmla="*/ 0 w 1583"/>
                <a:gd name="T47" fmla="*/ 1 h 1589"/>
                <a:gd name="T48" fmla="*/ 0 w 1583"/>
                <a:gd name="T49" fmla="*/ 1 h 1589"/>
                <a:gd name="T50" fmla="*/ 0 w 1583"/>
                <a:gd name="T51" fmla="*/ 0 h 1589"/>
                <a:gd name="T52" fmla="*/ 0 w 1583"/>
                <a:gd name="T53" fmla="*/ 0 h 1589"/>
                <a:gd name="T54" fmla="*/ 0 w 1583"/>
                <a:gd name="T55" fmla="*/ 0 h 1589"/>
                <a:gd name="T56" fmla="*/ 0 w 1583"/>
                <a:gd name="T57" fmla="*/ 0 h 1589"/>
                <a:gd name="T58" fmla="*/ 1 w 1583"/>
                <a:gd name="T59" fmla="*/ 0 h 1589"/>
                <a:gd name="T60" fmla="*/ 1 w 1583"/>
                <a:gd name="T61" fmla="*/ 0 h 1589"/>
                <a:gd name="T62" fmla="*/ 1 w 1583"/>
                <a:gd name="T63" fmla="*/ 0 h 1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83"/>
                <a:gd name="T97" fmla="*/ 0 h 1589"/>
                <a:gd name="T98" fmla="*/ 1583 w 1583"/>
                <a:gd name="T99" fmla="*/ 1589 h 1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83" h="1589">
                  <a:moveTo>
                    <a:pt x="793" y="0"/>
                  </a:moveTo>
                  <a:lnTo>
                    <a:pt x="874" y="4"/>
                  </a:lnTo>
                  <a:lnTo>
                    <a:pt x="952" y="16"/>
                  </a:lnTo>
                  <a:lnTo>
                    <a:pt x="1028" y="36"/>
                  </a:lnTo>
                  <a:lnTo>
                    <a:pt x="1101" y="63"/>
                  </a:lnTo>
                  <a:lnTo>
                    <a:pt x="1170" y="97"/>
                  </a:lnTo>
                  <a:lnTo>
                    <a:pt x="1235" y="137"/>
                  </a:lnTo>
                  <a:lnTo>
                    <a:pt x="1296" y="182"/>
                  </a:lnTo>
                  <a:lnTo>
                    <a:pt x="1351" y="233"/>
                  </a:lnTo>
                  <a:lnTo>
                    <a:pt x="1403" y="290"/>
                  </a:lnTo>
                  <a:lnTo>
                    <a:pt x="1448" y="351"/>
                  </a:lnTo>
                  <a:lnTo>
                    <a:pt x="1488" y="416"/>
                  </a:lnTo>
                  <a:lnTo>
                    <a:pt x="1520" y="486"/>
                  </a:lnTo>
                  <a:lnTo>
                    <a:pt x="1548" y="559"/>
                  </a:lnTo>
                  <a:lnTo>
                    <a:pt x="1567" y="635"/>
                  </a:lnTo>
                  <a:lnTo>
                    <a:pt x="1579" y="713"/>
                  </a:lnTo>
                  <a:lnTo>
                    <a:pt x="1583" y="795"/>
                  </a:lnTo>
                  <a:lnTo>
                    <a:pt x="1579" y="876"/>
                  </a:lnTo>
                  <a:lnTo>
                    <a:pt x="1567" y="954"/>
                  </a:lnTo>
                  <a:lnTo>
                    <a:pt x="1548" y="1030"/>
                  </a:lnTo>
                  <a:lnTo>
                    <a:pt x="1520" y="1103"/>
                  </a:lnTo>
                  <a:lnTo>
                    <a:pt x="1488" y="1173"/>
                  </a:lnTo>
                  <a:lnTo>
                    <a:pt x="1448" y="1238"/>
                  </a:lnTo>
                  <a:lnTo>
                    <a:pt x="1403" y="1300"/>
                  </a:lnTo>
                  <a:lnTo>
                    <a:pt x="1351" y="1356"/>
                  </a:lnTo>
                  <a:lnTo>
                    <a:pt x="1296" y="1407"/>
                  </a:lnTo>
                  <a:lnTo>
                    <a:pt x="1235" y="1453"/>
                  </a:lnTo>
                  <a:lnTo>
                    <a:pt x="1170" y="1493"/>
                  </a:lnTo>
                  <a:lnTo>
                    <a:pt x="1101" y="1526"/>
                  </a:lnTo>
                  <a:lnTo>
                    <a:pt x="1028" y="1553"/>
                  </a:lnTo>
                  <a:lnTo>
                    <a:pt x="952" y="1573"/>
                  </a:lnTo>
                  <a:lnTo>
                    <a:pt x="874" y="1585"/>
                  </a:lnTo>
                  <a:lnTo>
                    <a:pt x="793" y="1589"/>
                  </a:lnTo>
                  <a:lnTo>
                    <a:pt x="713" y="1585"/>
                  </a:lnTo>
                  <a:lnTo>
                    <a:pt x="634" y="1573"/>
                  </a:lnTo>
                  <a:lnTo>
                    <a:pt x="557" y="1553"/>
                  </a:lnTo>
                  <a:lnTo>
                    <a:pt x="485" y="1526"/>
                  </a:lnTo>
                  <a:lnTo>
                    <a:pt x="416" y="1493"/>
                  </a:lnTo>
                  <a:lnTo>
                    <a:pt x="351" y="1453"/>
                  </a:lnTo>
                  <a:lnTo>
                    <a:pt x="289" y="1407"/>
                  </a:lnTo>
                  <a:lnTo>
                    <a:pt x="233" y="1356"/>
                  </a:lnTo>
                  <a:lnTo>
                    <a:pt x="181" y="1300"/>
                  </a:lnTo>
                  <a:lnTo>
                    <a:pt x="136" y="1238"/>
                  </a:lnTo>
                  <a:lnTo>
                    <a:pt x="96" y="1173"/>
                  </a:lnTo>
                  <a:lnTo>
                    <a:pt x="62" y="1103"/>
                  </a:lnTo>
                  <a:lnTo>
                    <a:pt x="36" y="1030"/>
                  </a:lnTo>
                  <a:lnTo>
                    <a:pt x="16" y="954"/>
                  </a:lnTo>
                  <a:lnTo>
                    <a:pt x="4" y="876"/>
                  </a:lnTo>
                  <a:lnTo>
                    <a:pt x="0" y="795"/>
                  </a:lnTo>
                  <a:lnTo>
                    <a:pt x="4" y="713"/>
                  </a:lnTo>
                  <a:lnTo>
                    <a:pt x="16" y="635"/>
                  </a:lnTo>
                  <a:lnTo>
                    <a:pt x="36" y="559"/>
                  </a:lnTo>
                  <a:lnTo>
                    <a:pt x="62" y="486"/>
                  </a:lnTo>
                  <a:lnTo>
                    <a:pt x="96" y="416"/>
                  </a:lnTo>
                  <a:lnTo>
                    <a:pt x="136" y="351"/>
                  </a:lnTo>
                  <a:lnTo>
                    <a:pt x="181" y="290"/>
                  </a:lnTo>
                  <a:lnTo>
                    <a:pt x="233" y="233"/>
                  </a:lnTo>
                  <a:lnTo>
                    <a:pt x="289" y="182"/>
                  </a:lnTo>
                  <a:lnTo>
                    <a:pt x="351" y="137"/>
                  </a:lnTo>
                  <a:lnTo>
                    <a:pt x="416" y="97"/>
                  </a:lnTo>
                  <a:lnTo>
                    <a:pt x="485" y="63"/>
                  </a:lnTo>
                  <a:lnTo>
                    <a:pt x="557" y="36"/>
                  </a:lnTo>
                  <a:lnTo>
                    <a:pt x="634" y="16"/>
                  </a:lnTo>
                  <a:lnTo>
                    <a:pt x="713" y="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06" name="Freeform 52"/>
            <p:cNvSpPr>
              <a:spLocks/>
            </p:cNvSpPr>
            <p:nvPr/>
          </p:nvSpPr>
          <p:spPr bwMode="auto">
            <a:xfrm>
              <a:off x="516" y="2440"/>
              <a:ext cx="28" cy="205"/>
            </a:xfrm>
            <a:custGeom>
              <a:avLst/>
              <a:gdLst>
                <a:gd name="T0" fmla="*/ 0 w 113"/>
                <a:gd name="T1" fmla="*/ 0 h 821"/>
                <a:gd name="T2" fmla="*/ 0 w 113"/>
                <a:gd name="T3" fmla="*/ 0 h 821"/>
                <a:gd name="T4" fmla="*/ 0 w 113"/>
                <a:gd name="T5" fmla="*/ 0 h 821"/>
                <a:gd name="T6" fmla="*/ 0 w 113"/>
                <a:gd name="T7" fmla="*/ 0 h 821"/>
                <a:gd name="T8" fmla="*/ 0 w 113"/>
                <a:gd name="T9" fmla="*/ 0 h 821"/>
                <a:gd name="T10" fmla="*/ 0 w 113"/>
                <a:gd name="T11" fmla="*/ 0 h 821"/>
                <a:gd name="T12" fmla="*/ 0 w 113"/>
                <a:gd name="T13" fmla="*/ 0 h 821"/>
                <a:gd name="T14" fmla="*/ 0 w 113"/>
                <a:gd name="T15" fmla="*/ 0 h 821"/>
                <a:gd name="T16" fmla="*/ 0 w 113"/>
                <a:gd name="T17" fmla="*/ 1 h 821"/>
                <a:gd name="T18" fmla="*/ 0 w 113"/>
                <a:gd name="T19" fmla="*/ 1 h 821"/>
                <a:gd name="T20" fmla="*/ 0 w 113"/>
                <a:gd name="T21" fmla="*/ 1 h 821"/>
                <a:gd name="T22" fmla="*/ 0 w 113"/>
                <a:gd name="T23" fmla="*/ 1 h 821"/>
                <a:gd name="T24" fmla="*/ 0 w 113"/>
                <a:gd name="T25" fmla="*/ 0 h 821"/>
                <a:gd name="T26" fmla="*/ 0 w 113"/>
                <a:gd name="T27" fmla="*/ 0 h 821"/>
                <a:gd name="T28" fmla="*/ 0 w 113"/>
                <a:gd name="T29" fmla="*/ 0 h 821"/>
                <a:gd name="T30" fmla="*/ 0 w 113"/>
                <a:gd name="T31" fmla="*/ 0 h 821"/>
                <a:gd name="T32" fmla="*/ 0 w 113"/>
                <a:gd name="T33" fmla="*/ 0 h 821"/>
                <a:gd name="T34" fmla="*/ 0 w 113"/>
                <a:gd name="T35" fmla="*/ 0 h 821"/>
                <a:gd name="T36" fmla="*/ 0 w 113"/>
                <a:gd name="T37" fmla="*/ 0 h 821"/>
                <a:gd name="T38" fmla="*/ 0 w 113"/>
                <a:gd name="T39" fmla="*/ 0 h 821"/>
                <a:gd name="T40" fmla="*/ 0 w 113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821"/>
                <a:gd name="T65" fmla="*/ 113 w 113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821">
                  <a:moveTo>
                    <a:pt x="94" y="0"/>
                  </a:moveTo>
                  <a:lnTo>
                    <a:pt x="69" y="78"/>
                  </a:lnTo>
                  <a:lnTo>
                    <a:pt x="52" y="157"/>
                  </a:lnTo>
                  <a:lnTo>
                    <a:pt x="43" y="240"/>
                  </a:lnTo>
                  <a:lnTo>
                    <a:pt x="39" y="326"/>
                  </a:lnTo>
                  <a:lnTo>
                    <a:pt x="43" y="419"/>
                  </a:lnTo>
                  <a:lnTo>
                    <a:pt x="52" y="519"/>
                  </a:lnTo>
                  <a:lnTo>
                    <a:pt x="66" y="629"/>
                  </a:lnTo>
                  <a:lnTo>
                    <a:pt x="84" y="751"/>
                  </a:lnTo>
                  <a:lnTo>
                    <a:pt x="113" y="821"/>
                  </a:lnTo>
                  <a:lnTo>
                    <a:pt x="67" y="821"/>
                  </a:lnTo>
                  <a:lnTo>
                    <a:pt x="36" y="751"/>
                  </a:lnTo>
                  <a:lnTo>
                    <a:pt x="23" y="663"/>
                  </a:lnTo>
                  <a:lnTo>
                    <a:pt x="13" y="577"/>
                  </a:lnTo>
                  <a:lnTo>
                    <a:pt x="6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6" y="226"/>
                  </a:lnTo>
                  <a:lnTo>
                    <a:pt x="17" y="134"/>
                  </a:lnTo>
                  <a:lnTo>
                    <a:pt x="36" y="3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07" name="Freeform 53"/>
            <p:cNvSpPr>
              <a:spLocks/>
            </p:cNvSpPr>
            <p:nvPr/>
          </p:nvSpPr>
          <p:spPr bwMode="auto">
            <a:xfrm>
              <a:off x="416" y="2486"/>
              <a:ext cx="316" cy="161"/>
            </a:xfrm>
            <a:custGeom>
              <a:avLst/>
              <a:gdLst>
                <a:gd name="T0" fmla="*/ 0 w 1264"/>
                <a:gd name="T1" fmla="*/ 0 h 644"/>
                <a:gd name="T2" fmla="*/ 0 w 1264"/>
                <a:gd name="T3" fmla="*/ 0 h 644"/>
                <a:gd name="T4" fmla="*/ 0 w 1264"/>
                <a:gd name="T5" fmla="*/ 1 h 644"/>
                <a:gd name="T6" fmla="*/ 0 w 1264"/>
                <a:gd name="T7" fmla="*/ 1 h 644"/>
                <a:gd name="T8" fmla="*/ 0 w 1264"/>
                <a:gd name="T9" fmla="*/ 1 h 644"/>
                <a:gd name="T10" fmla="*/ 0 w 1264"/>
                <a:gd name="T11" fmla="*/ 1 h 644"/>
                <a:gd name="T12" fmla="*/ 0 w 1264"/>
                <a:gd name="T13" fmla="*/ 1 h 644"/>
                <a:gd name="T14" fmla="*/ 1 w 1264"/>
                <a:gd name="T15" fmla="*/ 1 h 644"/>
                <a:gd name="T16" fmla="*/ 1 w 1264"/>
                <a:gd name="T17" fmla="*/ 1 h 644"/>
                <a:gd name="T18" fmla="*/ 1 w 1264"/>
                <a:gd name="T19" fmla="*/ 1 h 644"/>
                <a:gd name="T20" fmla="*/ 1 w 1264"/>
                <a:gd name="T21" fmla="*/ 1 h 644"/>
                <a:gd name="T22" fmla="*/ 1 w 1264"/>
                <a:gd name="T23" fmla="*/ 1 h 644"/>
                <a:gd name="T24" fmla="*/ 1 w 1264"/>
                <a:gd name="T25" fmla="*/ 1 h 644"/>
                <a:gd name="T26" fmla="*/ 1 w 1264"/>
                <a:gd name="T27" fmla="*/ 1 h 644"/>
                <a:gd name="T28" fmla="*/ 1 w 1264"/>
                <a:gd name="T29" fmla="*/ 1 h 644"/>
                <a:gd name="T30" fmla="*/ 1 w 1264"/>
                <a:gd name="T31" fmla="*/ 1 h 644"/>
                <a:gd name="T32" fmla="*/ 1 w 1264"/>
                <a:gd name="T33" fmla="*/ 1 h 644"/>
                <a:gd name="T34" fmla="*/ 1 w 1264"/>
                <a:gd name="T35" fmla="*/ 1 h 644"/>
                <a:gd name="T36" fmla="*/ 1 w 1264"/>
                <a:gd name="T37" fmla="*/ 1 h 644"/>
                <a:gd name="T38" fmla="*/ 1 w 1264"/>
                <a:gd name="T39" fmla="*/ 1 h 644"/>
                <a:gd name="T40" fmla="*/ 1 w 1264"/>
                <a:gd name="T41" fmla="*/ 1 h 644"/>
                <a:gd name="T42" fmla="*/ 1 w 1264"/>
                <a:gd name="T43" fmla="*/ 1 h 644"/>
                <a:gd name="T44" fmla="*/ 1 w 1264"/>
                <a:gd name="T45" fmla="*/ 0 h 644"/>
                <a:gd name="T46" fmla="*/ 1 w 1264"/>
                <a:gd name="T47" fmla="*/ 0 h 644"/>
                <a:gd name="T48" fmla="*/ 1 w 1264"/>
                <a:gd name="T49" fmla="*/ 0 h 644"/>
                <a:gd name="T50" fmla="*/ 1 w 1264"/>
                <a:gd name="T51" fmla="*/ 0 h 644"/>
                <a:gd name="T52" fmla="*/ 1 w 1264"/>
                <a:gd name="T53" fmla="*/ 0 h 644"/>
                <a:gd name="T54" fmla="*/ 1 w 1264"/>
                <a:gd name="T55" fmla="*/ 1 h 644"/>
                <a:gd name="T56" fmla="*/ 1 w 1264"/>
                <a:gd name="T57" fmla="*/ 1 h 644"/>
                <a:gd name="T58" fmla="*/ 1 w 1264"/>
                <a:gd name="T59" fmla="*/ 1 h 644"/>
                <a:gd name="T60" fmla="*/ 1 w 1264"/>
                <a:gd name="T61" fmla="*/ 1 h 644"/>
                <a:gd name="T62" fmla="*/ 1 w 1264"/>
                <a:gd name="T63" fmla="*/ 1 h 644"/>
                <a:gd name="T64" fmla="*/ 1 w 1264"/>
                <a:gd name="T65" fmla="*/ 1 h 644"/>
                <a:gd name="T66" fmla="*/ 1 w 1264"/>
                <a:gd name="T67" fmla="*/ 1 h 644"/>
                <a:gd name="T68" fmla="*/ 1 w 1264"/>
                <a:gd name="T69" fmla="*/ 1 h 644"/>
                <a:gd name="T70" fmla="*/ 1 w 1264"/>
                <a:gd name="T71" fmla="*/ 1 h 644"/>
                <a:gd name="T72" fmla="*/ 1 w 1264"/>
                <a:gd name="T73" fmla="*/ 1 h 644"/>
                <a:gd name="T74" fmla="*/ 1 w 1264"/>
                <a:gd name="T75" fmla="*/ 1 h 644"/>
                <a:gd name="T76" fmla="*/ 1 w 1264"/>
                <a:gd name="T77" fmla="*/ 1 h 644"/>
                <a:gd name="T78" fmla="*/ 1 w 1264"/>
                <a:gd name="T79" fmla="*/ 1 h 644"/>
                <a:gd name="T80" fmla="*/ 1 w 1264"/>
                <a:gd name="T81" fmla="*/ 1 h 644"/>
                <a:gd name="T82" fmla="*/ 1 w 1264"/>
                <a:gd name="T83" fmla="*/ 1 h 644"/>
                <a:gd name="T84" fmla="*/ 0 w 1264"/>
                <a:gd name="T85" fmla="*/ 1 h 644"/>
                <a:gd name="T86" fmla="*/ 0 w 1264"/>
                <a:gd name="T87" fmla="*/ 1 h 644"/>
                <a:gd name="T88" fmla="*/ 0 w 1264"/>
                <a:gd name="T89" fmla="*/ 1 h 644"/>
                <a:gd name="T90" fmla="*/ 0 w 1264"/>
                <a:gd name="T91" fmla="*/ 1 h 644"/>
                <a:gd name="T92" fmla="*/ 0 w 1264"/>
                <a:gd name="T93" fmla="*/ 1 h 644"/>
                <a:gd name="T94" fmla="*/ 0 w 1264"/>
                <a:gd name="T95" fmla="*/ 1 h 644"/>
                <a:gd name="T96" fmla="*/ 0 w 1264"/>
                <a:gd name="T97" fmla="*/ 0 h 6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4"/>
                <a:gd name="T148" fmla="*/ 0 h 644"/>
                <a:gd name="T149" fmla="*/ 1264 w 1264"/>
                <a:gd name="T150" fmla="*/ 644 h 6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4" h="644">
                  <a:moveTo>
                    <a:pt x="10" y="145"/>
                  </a:moveTo>
                  <a:lnTo>
                    <a:pt x="10" y="222"/>
                  </a:lnTo>
                  <a:lnTo>
                    <a:pt x="14" y="284"/>
                  </a:lnTo>
                  <a:lnTo>
                    <a:pt x="20" y="337"/>
                  </a:lnTo>
                  <a:lnTo>
                    <a:pt x="34" y="382"/>
                  </a:lnTo>
                  <a:lnTo>
                    <a:pt x="56" y="423"/>
                  </a:lnTo>
                  <a:lnTo>
                    <a:pt x="89" y="466"/>
                  </a:lnTo>
                  <a:lnTo>
                    <a:pt x="134" y="511"/>
                  </a:lnTo>
                  <a:lnTo>
                    <a:pt x="193" y="565"/>
                  </a:lnTo>
                  <a:lnTo>
                    <a:pt x="219" y="569"/>
                  </a:lnTo>
                  <a:lnTo>
                    <a:pt x="247" y="573"/>
                  </a:lnTo>
                  <a:lnTo>
                    <a:pt x="273" y="576"/>
                  </a:lnTo>
                  <a:lnTo>
                    <a:pt x="301" y="580"/>
                  </a:lnTo>
                  <a:lnTo>
                    <a:pt x="328" y="584"/>
                  </a:lnTo>
                  <a:lnTo>
                    <a:pt x="356" y="586"/>
                  </a:lnTo>
                  <a:lnTo>
                    <a:pt x="383" y="589"/>
                  </a:lnTo>
                  <a:lnTo>
                    <a:pt x="411" y="591"/>
                  </a:lnTo>
                  <a:lnTo>
                    <a:pt x="440" y="594"/>
                  </a:lnTo>
                  <a:lnTo>
                    <a:pt x="467" y="595"/>
                  </a:lnTo>
                  <a:lnTo>
                    <a:pt x="496" y="596"/>
                  </a:lnTo>
                  <a:lnTo>
                    <a:pt x="525" y="598"/>
                  </a:lnTo>
                  <a:lnTo>
                    <a:pt x="554" y="599"/>
                  </a:lnTo>
                  <a:lnTo>
                    <a:pt x="582" y="599"/>
                  </a:lnTo>
                  <a:lnTo>
                    <a:pt x="612" y="599"/>
                  </a:lnTo>
                  <a:lnTo>
                    <a:pt x="642" y="599"/>
                  </a:lnTo>
                  <a:lnTo>
                    <a:pt x="671" y="598"/>
                  </a:lnTo>
                  <a:lnTo>
                    <a:pt x="701" y="596"/>
                  </a:lnTo>
                  <a:lnTo>
                    <a:pt x="733" y="595"/>
                  </a:lnTo>
                  <a:lnTo>
                    <a:pt x="763" y="593"/>
                  </a:lnTo>
                  <a:lnTo>
                    <a:pt x="794" y="590"/>
                  </a:lnTo>
                  <a:lnTo>
                    <a:pt x="824" y="588"/>
                  </a:lnTo>
                  <a:lnTo>
                    <a:pt x="855" y="584"/>
                  </a:lnTo>
                  <a:lnTo>
                    <a:pt x="888" y="580"/>
                  </a:lnTo>
                  <a:lnTo>
                    <a:pt x="919" y="575"/>
                  </a:lnTo>
                  <a:lnTo>
                    <a:pt x="952" y="570"/>
                  </a:lnTo>
                  <a:lnTo>
                    <a:pt x="984" y="565"/>
                  </a:lnTo>
                  <a:lnTo>
                    <a:pt x="1017" y="559"/>
                  </a:lnTo>
                  <a:lnTo>
                    <a:pt x="1050" y="551"/>
                  </a:lnTo>
                  <a:lnTo>
                    <a:pt x="1083" y="544"/>
                  </a:lnTo>
                  <a:lnTo>
                    <a:pt x="1117" y="536"/>
                  </a:lnTo>
                  <a:lnTo>
                    <a:pt x="1151" y="527"/>
                  </a:lnTo>
                  <a:lnTo>
                    <a:pt x="1155" y="519"/>
                  </a:lnTo>
                  <a:lnTo>
                    <a:pt x="1164" y="495"/>
                  </a:lnTo>
                  <a:lnTo>
                    <a:pt x="1177" y="456"/>
                  </a:lnTo>
                  <a:lnTo>
                    <a:pt x="1191" y="400"/>
                  </a:lnTo>
                  <a:lnTo>
                    <a:pt x="1205" y="327"/>
                  </a:lnTo>
                  <a:lnTo>
                    <a:pt x="1215" y="237"/>
                  </a:lnTo>
                  <a:lnTo>
                    <a:pt x="1220" y="128"/>
                  </a:lnTo>
                  <a:lnTo>
                    <a:pt x="1219" y="0"/>
                  </a:lnTo>
                  <a:lnTo>
                    <a:pt x="1264" y="78"/>
                  </a:lnTo>
                  <a:lnTo>
                    <a:pt x="1262" y="145"/>
                  </a:lnTo>
                  <a:lnTo>
                    <a:pt x="1257" y="209"/>
                  </a:lnTo>
                  <a:lnTo>
                    <a:pt x="1251" y="271"/>
                  </a:lnTo>
                  <a:lnTo>
                    <a:pt x="1241" y="331"/>
                  </a:lnTo>
                  <a:lnTo>
                    <a:pt x="1230" y="390"/>
                  </a:lnTo>
                  <a:lnTo>
                    <a:pt x="1215" y="450"/>
                  </a:lnTo>
                  <a:lnTo>
                    <a:pt x="1199" y="511"/>
                  </a:lnTo>
                  <a:lnTo>
                    <a:pt x="1180" y="576"/>
                  </a:lnTo>
                  <a:lnTo>
                    <a:pt x="1147" y="581"/>
                  </a:lnTo>
                  <a:lnTo>
                    <a:pt x="1116" y="586"/>
                  </a:lnTo>
                  <a:lnTo>
                    <a:pt x="1086" y="591"/>
                  </a:lnTo>
                  <a:lnTo>
                    <a:pt x="1057" y="596"/>
                  </a:lnTo>
                  <a:lnTo>
                    <a:pt x="1028" y="601"/>
                  </a:lnTo>
                  <a:lnTo>
                    <a:pt x="1001" y="606"/>
                  </a:lnTo>
                  <a:lnTo>
                    <a:pt x="973" y="610"/>
                  </a:lnTo>
                  <a:lnTo>
                    <a:pt x="947" y="615"/>
                  </a:lnTo>
                  <a:lnTo>
                    <a:pt x="921" y="619"/>
                  </a:lnTo>
                  <a:lnTo>
                    <a:pt x="894" y="623"/>
                  </a:lnTo>
                  <a:lnTo>
                    <a:pt x="868" y="626"/>
                  </a:lnTo>
                  <a:lnTo>
                    <a:pt x="842" y="629"/>
                  </a:lnTo>
                  <a:lnTo>
                    <a:pt x="815" y="633"/>
                  </a:lnTo>
                  <a:lnTo>
                    <a:pt x="789" y="635"/>
                  </a:lnTo>
                  <a:lnTo>
                    <a:pt x="763" y="638"/>
                  </a:lnTo>
                  <a:lnTo>
                    <a:pt x="735" y="639"/>
                  </a:lnTo>
                  <a:lnTo>
                    <a:pt x="708" y="641"/>
                  </a:lnTo>
                  <a:lnTo>
                    <a:pt x="679" y="643"/>
                  </a:lnTo>
                  <a:lnTo>
                    <a:pt x="650" y="643"/>
                  </a:lnTo>
                  <a:lnTo>
                    <a:pt x="620" y="644"/>
                  </a:lnTo>
                  <a:lnTo>
                    <a:pt x="589" y="644"/>
                  </a:lnTo>
                  <a:lnTo>
                    <a:pt x="557" y="643"/>
                  </a:lnTo>
                  <a:lnTo>
                    <a:pt x="525" y="641"/>
                  </a:lnTo>
                  <a:lnTo>
                    <a:pt x="490" y="640"/>
                  </a:lnTo>
                  <a:lnTo>
                    <a:pt x="453" y="638"/>
                  </a:lnTo>
                  <a:lnTo>
                    <a:pt x="417" y="635"/>
                  </a:lnTo>
                  <a:lnTo>
                    <a:pt x="378" y="631"/>
                  </a:lnTo>
                  <a:lnTo>
                    <a:pt x="337" y="628"/>
                  </a:lnTo>
                  <a:lnTo>
                    <a:pt x="294" y="623"/>
                  </a:lnTo>
                  <a:lnTo>
                    <a:pt x="250" y="618"/>
                  </a:lnTo>
                  <a:lnTo>
                    <a:pt x="204" y="611"/>
                  </a:lnTo>
                  <a:lnTo>
                    <a:pt x="155" y="605"/>
                  </a:lnTo>
                  <a:lnTo>
                    <a:pt x="114" y="552"/>
                  </a:lnTo>
                  <a:lnTo>
                    <a:pt x="83" y="509"/>
                  </a:lnTo>
                  <a:lnTo>
                    <a:pt x="60" y="471"/>
                  </a:lnTo>
                  <a:lnTo>
                    <a:pt x="44" y="433"/>
                  </a:lnTo>
                  <a:lnTo>
                    <a:pt x="33" y="395"/>
                  </a:lnTo>
                  <a:lnTo>
                    <a:pt x="22" y="351"/>
                  </a:lnTo>
                  <a:lnTo>
                    <a:pt x="12" y="299"/>
                  </a:lnTo>
                  <a:lnTo>
                    <a:pt x="0" y="234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08" name="Freeform 54"/>
            <p:cNvSpPr>
              <a:spLocks/>
            </p:cNvSpPr>
            <p:nvPr/>
          </p:nvSpPr>
          <p:spPr bwMode="auto">
            <a:xfrm>
              <a:off x="622" y="2440"/>
              <a:ext cx="21" cy="203"/>
            </a:xfrm>
            <a:custGeom>
              <a:avLst/>
              <a:gdLst>
                <a:gd name="T0" fmla="*/ 0 w 84"/>
                <a:gd name="T1" fmla="*/ 0 h 811"/>
                <a:gd name="T2" fmla="*/ 0 w 84"/>
                <a:gd name="T3" fmla="*/ 0 h 811"/>
                <a:gd name="T4" fmla="*/ 0 w 84"/>
                <a:gd name="T5" fmla="*/ 0 h 811"/>
                <a:gd name="T6" fmla="*/ 0 w 84"/>
                <a:gd name="T7" fmla="*/ 0 h 811"/>
                <a:gd name="T8" fmla="*/ 0 w 84"/>
                <a:gd name="T9" fmla="*/ 1 h 811"/>
                <a:gd name="T10" fmla="*/ 0 w 84"/>
                <a:gd name="T11" fmla="*/ 1 h 811"/>
                <a:gd name="T12" fmla="*/ 0 w 84"/>
                <a:gd name="T13" fmla="*/ 1 h 811"/>
                <a:gd name="T14" fmla="*/ 0 w 84"/>
                <a:gd name="T15" fmla="*/ 1 h 811"/>
                <a:gd name="T16" fmla="*/ 0 w 84"/>
                <a:gd name="T17" fmla="*/ 1 h 811"/>
                <a:gd name="T18" fmla="*/ 0 w 84"/>
                <a:gd name="T19" fmla="*/ 1 h 811"/>
                <a:gd name="T20" fmla="*/ 0 w 84"/>
                <a:gd name="T21" fmla="*/ 1 h 811"/>
                <a:gd name="T22" fmla="*/ 0 w 84"/>
                <a:gd name="T23" fmla="*/ 1 h 811"/>
                <a:gd name="T24" fmla="*/ 0 w 84"/>
                <a:gd name="T25" fmla="*/ 1 h 811"/>
                <a:gd name="T26" fmla="*/ 0 w 84"/>
                <a:gd name="T27" fmla="*/ 1 h 811"/>
                <a:gd name="T28" fmla="*/ 0 w 84"/>
                <a:gd name="T29" fmla="*/ 0 h 811"/>
                <a:gd name="T30" fmla="*/ 0 w 84"/>
                <a:gd name="T31" fmla="*/ 0 h 811"/>
                <a:gd name="T32" fmla="*/ 0 w 84"/>
                <a:gd name="T33" fmla="*/ 0 h 811"/>
                <a:gd name="T34" fmla="*/ 0 w 84"/>
                <a:gd name="T35" fmla="*/ 0 h 811"/>
                <a:gd name="T36" fmla="*/ 0 w 84"/>
                <a:gd name="T37" fmla="*/ 0 h 811"/>
                <a:gd name="T38" fmla="*/ 0 w 84"/>
                <a:gd name="T39" fmla="*/ 0 h 811"/>
                <a:gd name="T40" fmla="*/ 0 w 84"/>
                <a:gd name="T41" fmla="*/ 0 h 811"/>
                <a:gd name="T42" fmla="*/ 0 w 84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811"/>
                <a:gd name="T68" fmla="*/ 84 w 84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811">
                  <a:moveTo>
                    <a:pt x="39" y="0"/>
                  </a:moveTo>
                  <a:lnTo>
                    <a:pt x="48" y="104"/>
                  </a:lnTo>
                  <a:lnTo>
                    <a:pt x="52" y="206"/>
                  </a:lnTo>
                  <a:lnTo>
                    <a:pt x="53" y="306"/>
                  </a:lnTo>
                  <a:lnTo>
                    <a:pt x="50" y="405"/>
                  </a:lnTo>
                  <a:lnTo>
                    <a:pt x="44" y="505"/>
                  </a:lnTo>
                  <a:lnTo>
                    <a:pt x="34" y="606"/>
                  </a:lnTo>
                  <a:lnTo>
                    <a:pt x="19" y="707"/>
                  </a:lnTo>
                  <a:lnTo>
                    <a:pt x="0" y="811"/>
                  </a:lnTo>
                  <a:lnTo>
                    <a:pt x="49" y="801"/>
                  </a:lnTo>
                  <a:lnTo>
                    <a:pt x="58" y="749"/>
                  </a:lnTo>
                  <a:lnTo>
                    <a:pt x="68" y="666"/>
                  </a:lnTo>
                  <a:lnTo>
                    <a:pt x="77" y="562"/>
                  </a:lnTo>
                  <a:lnTo>
                    <a:pt x="82" y="446"/>
                  </a:lnTo>
                  <a:lnTo>
                    <a:pt x="84" y="326"/>
                  </a:lnTo>
                  <a:lnTo>
                    <a:pt x="82" y="211"/>
                  </a:lnTo>
                  <a:lnTo>
                    <a:pt x="74" y="10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9" y="29"/>
                  </a:lnTo>
                  <a:lnTo>
                    <a:pt x="55" y="2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09" name="Freeform 55"/>
            <p:cNvSpPr>
              <a:spLocks/>
            </p:cNvSpPr>
            <p:nvPr/>
          </p:nvSpPr>
          <p:spPr bwMode="auto">
            <a:xfrm>
              <a:off x="413" y="2630"/>
              <a:ext cx="51" cy="223"/>
            </a:xfrm>
            <a:custGeom>
              <a:avLst/>
              <a:gdLst>
                <a:gd name="T0" fmla="*/ 0 w 203"/>
                <a:gd name="T1" fmla="*/ 0 h 890"/>
                <a:gd name="T2" fmla="*/ 0 w 203"/>
                <a:gd name="T3" fmla="*/ 0 h 890"/>
                <a:gd name="T4" fmla="*/ 0 w 203"/>
                <a:gd name="T5" fmla="*/ 0 h 890"/>
                <a:gd name="T6" fmla="*/ 0 w 203"/>
                <a:gd name="T7" fmla="*/ 0 h 890"/>
                <a:gd name="T8" fmla="*/ 0 w 203"/>
                <a:gd name="T9" fmla="*/ 0 h 890"/>
                <a:gd name="T10" fmla="*/ 0 w 203"/>
                <a:gd name="T11" fmla="*/ 0 h 890"/>
                <a:gd name="T12" fmla="*/ 0 w 203"/>
                <a:gd name="T13" fmla="*/ 0 h 890"/>
                <a:gd name="T14" fmla="*/ 0 w 203"/>
                <a:gd name="T15" fmla="*/ 1 h 890"/>
                <a:gd name="T16" fmla="*/ 0 w 203"/>
                <a:gd name="T17" fmla="*/ 1 h 890"/>
                <a:gd name="T18" fmla="*/ 0 w 203"/>
                <a:gd name="T19" fmla="*/ 1 h 890"/>
                <a:gd name="T20" fmla="*/ 0 w 203"/>
                <a:gd name="T21" fmla="*/ 1 h 890"/>
                <a:gd name="T22" fmla="*/ 0 w 203"/>
                <a:gd name="T23" fmla="*/ 1 h 890"/>
                <a:gd name="T24" fmla="*/ 0 w 203"/>
                <a:gd name="T25" fmla="*/ 1 h 890"/>
                <a:gd name="T26" fmla="*/ 0 w 203"/>
                <a:gd name="T27" fmla="*/ 1 h 890"/>
                <a:gd name="T28" fmla="*/ 0 w 203"/>
                <a:gd name="T29" fmla="*/ 1 h 890"/>
                <a:gd name="T30" fmla="*/ 0 w 203"/>
                <a:gd name="T31" fmla="*/ 1 h 890"/>
                <a:gd name="T32" fmla="*/ 0 w 203"/>
                <a:gd name="T33" fmla="*/ 1 h 890"/>
                <a:gd name="T34" fmla="*/ 0 w 203"/>
                <a:gd name="T35" fmla="*/ 1 h 890"/>
                <a:gd name="T36" fmla="*/ 0 w 203"/>
                <a:gd name="T37" fmla="*/ 1 h 890"/>
                <a:gd name="T38" fmla="*/ 0 w 203"/>
                <a:gd name="T39" fmla="*/ 1 h 890"/>
                <a:gd name="T40" fmla="*/ 0 w 203"/>
                <a:gd name="T41" fmla="*/ 1 h 890"/>
                <a:gd name="T42" fmla="*/ 0 w 203"/>
                <a:gd name="T43" fmla="*/ 1 h 890"/>
                <a:gd name="T44" fmla="*/ 0 w 203"/>
                <a:gd name="T45" fmla="*/ 1 h 890"/>
                <a:gd name="T46" fmla="*/ 0 w 203"/>
                <a:gd name="T47" fmla="*/ 1 h 890"/>
                <a:gd name="T48" fmla="*/ 0 w 203"/>
                <a:gd name="T49" fmla="*/ 1 h 890"/>
                <a:gd name="T50" fmla="*/ 0 w 203"/>
                <a:gd name="T51" fmla="*/ 1 h 890"/>
                <a:gd name="T52" fmla="*/ 0 w 203"/>
                <a:gd name="T53" fmla="*/ 1 h 890"/>
                <a:gd name="T54" fmla="*/ 0 w 203"/>
                <a:gd name="T55" fmla="*/ 0 h 890"/>
                <a:gd name="T56" fmla="*/ 0 w 203"/>
                <a:gd name="T57" fmla="*/ 0 h 890"/>
                <a:gd name="T58" fmla="*/ 0 w 203"/>
                <a:gd name="T59" fmla="*/ 0 h 890"/>
                <a:gd name="T60" fmla="*/ 0 w 203"/>
                <a:gd name="T61" fmla="*/ 0 h 890"/>
                <a:gd name="T62" fmla="*/ 0 w 203"/>
                <a:gd name="T63" fmla="*/ 0 h 890"/>
                <a:gd name="T64" fmla="*/ 0 w 203"/>
                <a:gd name="T65" fmla="*/ 0 h 890"/>
                <a:gd name="T66" fmla="*/ 0 w 203"/>
                <a:gd name="T67" fmla="*/ 0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890"/>
                <a:gd name="T104" fmla="*/ 203 w 203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890">
                  <a:moveTo>
                    <a:pt x="203" y="49"/>
                  </a:moveTo>
                  <a:lnTo>
                    <a:pt x="172" y="92"/>
                  </a:lnTo>
                  <a:lnTo>
                    <a:pt x="143" y="136"/>
                  </a:lnTo>
                  <a:lnTo>
                    <a:pt x="116" y="182"/>
                  </a:lnTo>
                  <a:lnTo>
                    <a:pt x="95" y="230"/>
                  </a:lnTo>
                  <a:lnTo>
                    <a:pt x="76" y="279"/>
                  </a:lnTo>
                  <a:lnTo>
                    <a:pt x="61" y="329"/>
                  </a:lnTo>
                  <a:lnTo>
                    <a:pt x="50" y="380"/>
                  </a:lnTo>
                  <a:lnTo>
                    <a:pt x="44" y="434"/>
                  </a:lnTo>
                  <a:lnTo>
                    <a:pt x="40" y="488"/>
                  </a:lnTo>
                  <a:lnTo>
                    <a:pt x="41" y="543"/>
                  </a:lnTo>
                  <a:lnTo>
                    <a:pt x="48" y="598"/>
                  </a:lnTo>
                  <a:lnTo>
                    <a:pt x="58" y="656"/>
                  </a:lnTo>
                  <a:lnTo>
                    <a:pt x="73" y="713"/>
                  </a:lnTo>
                  <a:lnTo>
                    <a:pt x="91" y="771"/>
                  </a:lnTo>
                  <a:lnTo>
                    <a:pt x="116" y="830"/>
                  </a:lnTo>
                  <a:lnTo>
                    <a:pt x="145" y="890"/>
                  </a:lnTo>
                  <a:lnTo>
                    <a:pt x="101" y="832"/>
                  </a:lnTo>
                  <a:lnTo>
                    <a:pt x="66" y="776"/>
                  </a:lnTo>
                  <a:lnTo>
                    <a:pt x="39" y="721"/>
                  </a:lnTo>
                  <a:lnTo>
                    <a:pt x="20" y="666"/>
                  </a:lnTo>
                  <a:lnTo>
                    <a:pt x="7" y="612"/>
                  </a:lnTo>
                  <a:lnTo>
                    <a:pt x="1" y="558"/>
                  </a:lnTo>
                  <a:lnTo>
                    <a:pt x="0" y="504"/>
                  </a:lnTo>
                  <a:lnTo>
                    <a:pt x="6" y="450"/>
                  </a:lnTo>
                  <a:lnTo>
                    <a:pt x="15" y="398"/>
                  </a:lnTo>
                  <a:lnTo>
                    <a:pt x="30" y="344"/>
                  </a:lnTo>
                  <a:lnTo>
                    <a:pt x="48" y="289"/>
                  </a:lnTo>
                  <a:lnTo>
                    <a:pt x="69" y="233"/>
                  </a:lnTo>
                  <a:lnTo>
                    <a:pt x="93" y="177"/>
                  </a:lnTo>
                  <a:lnTo>
                    <a:pt x="118" y="119"/>
                  </a:lnTo>
                  <a:lnTo>
                    <a:pt x="145" y="60"/>
                  </a:lnTo>
                  <a:lnTo>
                    <a:pt x="174" y="0"/>
                  </a:lnTo>
                  <a:lnTo>
                    <a:pt x="20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10" name="Freeform 56"/>
            <p:cNvSpPr>
              <a:spLocks/>
            </p:cNvSpPr>
            <p:nvPr/>
          </p:nvSpPr>
          <p:spPr bwMode="auto">
            <a:xfrm>
              <a:off x="697" y="2628"/>
              <a:ext cx="49" cy="252"/>
            </a:xfrm>
            <a:custGeom>
              <a:avLst/>
              <a:gdLst>
                <a:gd name="T0" fmla="*/ 0 w 199"/>
                <a:gd name="T1" fmla="*/ 0 h 1009"/>
                <a:gd name="T2" fmla="*/ 0 w 199"/>
                <a:gd name="T3" fmla="*/ 0 h 1009"/>
                <a:gd name="T4" fmla="*/ 0 w 199"/>
                <a:gd name="T5" fmla="*/ 0 h 1009"/>
                <a:gd name="T6" fmla="*/ 0 w 199"/>
                <a:gd name="T7" fmla="*/ 0 h 1009"/>
                <a:gd name="T8" fmla="*/ 0 w 199"/>
                <a:gd name="T9" fmla="*/ 0 h 1009"/>
                <a:gd name="T10" fmla="*/ 0 w 199"/>
                <a:gd name="T11" fmla="*/ 0 h 1009"/>
                <a:gd name="T12" fmla="*/ 0 w 199"/>
                <a:gd name="T13" fmla="*/ 0 h 1009"/>
                <a:gd name="T14" fmla="*/ 0 w 199"/>
                <a:gd name="T15" fmla="*/ 1 h 1009"/>
                <a:gd name="T16" fmla="*/ 0 w 199"/>
                <a:gd name="T17" fmla="*/ 1 h 1009"/>
                <a:gd name="T18" fmla="*/ 0 w 199"/>
                <a:gd name="T19" fmla="*/ 1 h 1009"/>
                <a:gd name="T20" fmla="*/ 0 w 199"/>
                <a:gd name="T21" fmla="*/ 1 h 1009"/>
                <a:gd name="T22" fmla="*/ 0 w 199"/>
                <a:gd name="T23" fmla="*/ 1 h 1009"/>
                <a:gd name="T24" fmla="*/ 0 w 199"/>
                <a:gd name="T25" fmla="*/ 1 h 1009"/>
                <a:gd name="T26" fmla="*/ 0 w 199"/>
                <a:gd name="T27" fmla="*/ 1 h 1009"/>
                <a:gd name="T28" fmla="*/ 0 w 199"/>
                <a:gd name="T29" fmla="*/ 1 h 1009"/>
                <a:gd name="T30" fmla="*/ 0 w 199"/>
                <a:gd name="T31" fmla="*/ 1 h 1009"/>
                <a:gd name="T32" fmla="*/ 0 w 199"/>
                <a:gd name="T33" fmla="*/ 1 h 1009"/>
                <a:gd name="T34" fmla="*/ 0 w 199"/>
                <a:gd name="T35" fmla="*/ 0 h 1009"/>
                <a:gd name="T36" fmla="*/ 0 w 199"/>
                <a:gd name="T37" fmla="*/ 0 h 1009"/>
                <a:gd name="T38" fmla="*/ 0 w 199"/>
                <a:gd name="T39" fmla="*/ 0 h 1009"/>
                <a:gd name="T40" fmla="*/ 0 w 199"/>
                <a:gd name="T41" fmla="*/ 0 h 1009"/>
                <a:gd name="T42" fmla="*/ 0 w 199"/>
                <a:gd name="T43" fmla="*/ 0 h 1009"/>
                <a:gd name="T44" fmla="*/ 0 w 199"/>
                <a:gd name="T45" fmla="*/ 0 h 1009"/>
                <a:gd name="T46" fmla="*/ 0 w 199"/>
                <a:gd name="T47" fmla="*/ 0 h 1009"/>
                <a:gd name="T48" fmla="*/ 0 w 199"/>
                <a:gd name="T49" fmla="*/ 0 h 1009"/>
                <a:gd name="T50" fmla="*/ 0 w 199"/>
                <a:gd name="T51" fmla="*/ 0 h 1009"/>
                <a:gd name="T52" fmla="*/ 0 w 199"/>
                <a:gd name="T53" fmla="*/ 0 h 1009"/>
                <a:gd name="T54" fmla="*/ 0 w 199"/>
                <a:gd name="T55" fmla="*/ 0 h 1009"/>
                <a:gd name="T56" fmla="*/ 0 w 199"/>
                <a:gd name="T57" fmla="*/ 0 h 10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009"/>
                <a:gd name="T89" fmla="*/ 199 w 199"/>
                <a:gd name="T90" fmla="*/ 1009 h 10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009">
                  <a:moveTo>
                    <a:pt x="77" y="0"/>
                  </a:moveTo>
                  <a:lnTo>
                    <a:pt x="156" y="125"/>
                  </a:lnTo>
                  <a:lnTo>
                    <a:pt x="176" y="257"/>
                  </a:lnTo>
                  <a:lnTo>
                    <a:pt x="191" y="368"/>
                  </a:lnTo>
                  <a:lnTo>
                    <a:pt x="199" y="465"/>
                  </a:lnTo>
                  <a:lnTo>
                    <a:pt x="199" y="554"/>
                  </a:lnTo>
                  <a:lnTo>
                    <a:pt x="187" y="640"/>
                  </a:lnTo>
                  <a:lnTo>
                    <a:pt x="161" y="733"/>
                  </a:lnTo>
                  <a:lnTo>
                    <a:pt x="119" y="837"/>
                  </a:lnTo>
                  <a:lnTo>
                    <a:pt x="58" y="960"/>
                  </a:lnTo>
                  <a:lnTo>
                    <a:pt x="0" y="1009"/>
                  </a:lnTo>
                  <a:lnTo>
                    <a:pt x="37" y="947"/>
                  </a:lnTo>
                  <a:lnTo>
                    <a:pt x="68" y="890"/>
                  </a:lnTo>
                  <a:lnTo>
                    <a:pt x="94" y="836"/>
                  </a:lnTo>
                  <a:lnTo>
                    <a:pt x="117" y="783"/>
                  </a:lnTo>
                  <a:lnTo>
                    <a:pt x="135" y="733"/>
                  </a:lnTo>
                  <a:lnTo>
                    <a:pt x="150" y="684"/>
                  </a:lnTo>
                  <a:lnTo>
                    <a:pt x="162" y="637"/>
                  </a:lnTo>
                  <a:lnTo>
                    <a:pt x="169" y="588"/>
                  </a:lnTo>
                  <a:lnTo>
                    <a:pt x="174" y="539"/>
                  </a:lnTo>
                  <a:lnTo>
                    <a:pt x="176" y="489"/>
                  </a:lnTo>
                  <a:lnTo>
                    <a:pt x="174" y="437"/>
                  </a:lnTo>
                  <a:lnTo>
                    <a:pt x="171" y="384"/>
                  </a:lnTo>
                  <a:lnTo>
                    <a:pt x="164" y="326"/>
                  </a:lnTo>
                  <a:lnTo>
                    <a:pt x="156" y="264"/>
                  </a:lnTo>
                  <a:lnTo>
                    <a:pt x="145" y="199"/>
                  </a:lnTo>
                  <a:lnTo>
                    <a:pt x="133" y="129"/>
                  </a:lnTo>
                  <a:lnTo>
                    <a:pt x="29" y="3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11" name="Freeform 57"/>
            <p:cNvSpPr>
              <a:spLocks/>
            </p:cNvSpPr>
            <p:nvPr/>
          </p:nvSpPr>
          <p:spPr bwMode="auto">
            <a:xfrm>
              <a:off x="428" y="2691"/>
              <a:ext cx="311" cy="39"/>
            </a:xfrm>
            <a:custGeom>
              <a:avLst/>
              <a:gdLst>
                <a:gd name="T0" fmla="*/ 0 w 1246"/>
                <a:gd name="T1" fmla="*/ 0 h 155"/>
                <a:gd name="T2" fmla="*/ 0 w 1246"/>
                <a:gd name="T3" fmla="*/ 0 h 155"/>
                <a:gd name="T4" fmla="*/ 0 w 1246"/>
                <a:gd name="T5" fmla="*/ 0 h 155"/>
                <a:gd name="T6" fmla="*/ 0 w 1246"/>
                <a:gd name="T7" fmla="*/ 0 h 155"/>
                <a:gd name="T8" fmla="*/ 0 w 1246"/>
                <a:gd name="T9" fmla="*/ 0 h 155"/>
                <a:gd name="T10" fmla="*/ 0 w 1246"/>
                <a:gd name="T11" fmla="*/ 0 h 155"/>
                <a:gd name="T12" fmla="*/ 0 w 1246"/>
                <a:gd name="T13" fmla="*/ 0 h 155"/>
                <a:gd name="T14" fmla="*/ 0 w 1246"/>
                <a:gd name="T15" fmla="*/ 0 h 155"/>
                <a:gd name="T16" fmla="*/ 1 w 1246"/>
                <a:gd name="T17" fmla="*/ 0 h 155"/>
                <a:gd name="T18" fmla="*/ 1 w 1246"/>
                <a:gd name="T19" fmla="*/ 0 h 155"/>
                <a:gd name="T20" fmla="*/ 1 w 1246"/>
                <a:gd name="T21" fmla="*/ 0 h 155"/>
                <a:gd name="T22" fmla="*/ 1 w 1246"/>
                <a:gd name="T23" fmla="*/ 0 h 155"/>
                <a:gd name="T24" fmla="*/ 1 w 1246"/>
                <a:gd name="T25" fmla="*/ 0 h 155"/>
                <a:gd name="T26" fmla="*/ 1 w 1246"/>
                <a:gd name="T27" fmla="*/ 0 h 155"/>
                <a:gd name="T28" fmla="*/ 1 w 1246"/>
                <a:gd name="T29" fmla="*/ 0 h 155"/>
                <a:gd name="T30" fmla="*/ 1 w 1246"/>
                <a:gd name="T31" fmla="*/ 0 h 155"/>
                <a:gd name="T32" fmla="*/ 1 w 1246"/>
                <a:gd name="T33" fmla="*/ 0 h 155"/>
                <a:gd name="T34" fmla="*/ 1 w 1246"/>
                <a:gd name="T35" fmla="*/ 0 h 155"/>
                <a:gd name="T36" fmla="*/ 1 w 1246"/>
                <a:gd name="T37" fmla="*/ 0 h 155"/>
                <a:gd name="T38" fmla="*/ 1 w 1246"/>
                <a:gd name="T39" fmla="*/ 0 h 155"/>
                <a:gd name="T40" fmla="*/ 1 w 1246"/>
                <a:gd name="T41" fmla="*/ 0 h 155"/>
                <a:gd name="T42" fmla="*/ 1 w 1246"/>
                <a:gd name="T43" fmla="*/ 0 h 155"/>
                <a:gd name="T44" fmla="*/ 1 w 1246"/>
                <a:gd name="T45" fmla="*/ 0 h 155"/>
                <a:gd name="T46" fmla="*/ 1 w 1246"/>
                <a:gd name="T47" fmla="*/ 0 h 155"/>
                <a:gd name="T48" fmla="*/ 0 w 1246"/>
                <a:gd name="T49" fmla="*/ 0 h 155"/>
                <a:gd name="T50" fmla="*/ 0 w 1246"/>
                <a:gd name="T51" fmla="*/ 0 h 155"/>
                <a:gd name="T52" fmla="*/ 0 w 1246"/>
                <a:gd name="T53" fmla="*/ 0 h 155"/>
                <a:gd name="T54" fmla="*/ 0 w 1246"/>
                <a:gd name="T55" fmla="*/ 0 h 155"/>
                <a:gd name="T56" fmla="*/ 0 w 1246"/>
                <a:gd name="T57" fmla="*/ 0 h 155"/>
                <a:gd name="T58" fmla="*/ 0 w 1246"/>
                <a:gd name="T59" fmla="*/ 0 h 155"/>
                <a:gd name="T60" fmla="*/ 0 w 1246"/>
                <a:gd name="T61" fmla="*/ 0 h 155"/>
                <a:gd name="T62" fmla="*/ 0 w 1246"/>
                <a:gd name="T63" fmla="*/ 0 h 155"/>
                <a:gd name="T64" fmla="*/ 0 w 1246"/>
                <a:gd name="T65" fmla="*/ 0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6"/>
                <a:gd name="T100" fmla="*/ 0 h 155"/>
                <a:gd name="T101" fmla="*/ 1246 w 1246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6" h="155">
                  <a:moveTo>
                    <a:pt x="28" y="30"/>
                  </a:moveTo>
                  <a:lnTo>
                    <a:pt x="73" y="41"/>
                  </a:lnTo>
                  <a:lnTo>
                    <a:pt x="117" y="51"/>
                  </a:lnTo>
                  <a:lnTo>
                    <a:pt x="161" y="60"/>
                  </a:lnTo>
                  <a:lnTo>
                    <a:pt x="204" y="69"/>
                  </a:lnTo>
                  <a:lnTo>
                    <a:pt x="245" y="76"/>
                  </a:lnTo>
                  <a:lnTo>
                    <a:pt x="286" y="82"/>
                  </a:lnTo>
                  <a:lnTo>
                    <a:pt x="326" y="89"/>
                  </a:lnTo>
                  <a:lnTo>
                    <a:pt x="365" y="95"/>
                  </a:lnTo>
                  <a:lnTo>
                    <a:pt x="405" y="100"/>
                  </a:lnTo>
                  <a:lnTo>
                    <a:pt x="443" y="104"/>
                  </a:lnTo>
                  <a:lnTo>
                    <a:pt x="481" y="106"/>
                  </a:lnTo>
                  <a:lnTo>
                    <a:pt x="518" y="109"/>
                  </a:lnTo>
                  <a:lnTo>
                    <a:pt x="556" y="110"/>
                  </a:lnTo>
                  <a:lnTo>
                    <a:pt x="592" y="111"/>
                  </a:lnTo>
                  <a:lnTo>
                    <a:pt x="628" y="111"/>
                  </a:lnTo>
                  <a:lnTo>
                    <a:pt x="663" y="111"/>
                  </a:lnTo>
                  <a:lnTo>
                    <a:pt x="700" y="110"/>
                  </a:lnTo>
                  <a:lnTo>
                    <a:pt x="735" y="107"/>
                  </a:lnTo>
                  <a:lnTo>
                    <a:pt x="770" y="105"/>
                  </a:lnTo>
                  <a:lnTo>
                    <a:pt x="805" y="101"/>
                  </a:lnTo>
                  <a:lnTo>
                    <a:pt x="840" y="97"/>
                  </a:lnTo>
                  <a:lnTo>
                    <a:pt x="874" y="91"/>
                  </a:lnTo>
                  <a:lnTo>
                    <a:pt x="909" y="86"/>
                  </a:lnTo>
                  <a:lnTo>
                    <a:pt x="944" y="80"/>
                  </a:lnTo>
                  <a:lnTo>
                    <a:pt x="979" y="72"/>
                  </a:lnTo>
                  <a:lnTo>
                    <a:pt x="1013" y="64"/>
                  </a:lnTo>
                  <a:lnTo>
                    <a:pt x="1048" y="55"/>
                  </a:lnTo>
                  <a:lnTo>
                    <a:pt x="1084" y="46"/>
                  </a:lnTo>
                  <a:lnTo>
                    <a:pt x="1119" y="35"/>
                  </a:lnTo>
                  <a:lnTo>
                    <a:pt x="1154" y="23"/>
                  </a:lnTo>
                  <a:lnTo>
                    <a:pt x="1191" y="12"/>
                  </a:lnTo>
                  <a:lnTo>
                    <a:pt x="1227" y="0"/>
                  </a:lnTo>
                  <a:lnTo>
                    <a:pt x="1246" y="49"/>
                  </a:lnTo>
                  <a:lnTo>
                    <a:pt x="1203" y="62"/>
                  </a:lnTo>
                  <a:lnTo>
                    <a:pt x="1161" y="75"/>
                  </a:lnTo>
                  <a:lnTo>
                    <a:pt x="1119" y="86"/>
                  </a:lnTo>
                  <a:lnTo>
                    <a:pt x="1079" y="97"/>
                  </a:lnTo>
                  <a:lnTo>
                    <a:pt x="1039" y="106"/>
                  </a:lnTo>
                  <a:lnTo>
                    <a:pt x="1000" y="115"/>
                  </a:lnTo>
                  <a:lnTo>
                    <a:pt x="961" y="124"/>
                  </a:lnTo>
                  <a:lnTo>
                    <a:pt x="923" y="130"/>
                  </a:lnTo>
                  <a:lnTo>
                    <a:pt x="885" y="136"/>
                  </a:lnTo>
                  <a:lnTo>
                    <a:pt x="847" y="141"/>
                  </a:lnTo>
                  <a:lnTo>
                    <a:pt x="810" y="145"/>
                  </a:lnTo>
                  <a:lnTo>
                    <a:pt x="772" y="149"/>
                  </a:lnTo>
                  <a:lnTo>
                    <a:pt x="736" y="151"/>
                  </a:lnTo>
                  <a:lnTo>
                    <a:pt x="700" y="154"/>
                  </a:lnTo>
                  <a:lnTo>
                    <a:pt x="662" y="155"/>
                  </a:lnTo>
                  <a:lnTo>
                    <a:pt x="626" y="155"/>
                  </a:lnTo>
                  <a:lnTo>
                    <a:pt x="589" y="155"/>
                  </a:lnTo>
                  <a:lnTo>
                    <a:pt x="553" y="154"/>
                  </a:lnTo>
                  <a:lnTo>
                    <a:pt x="516" y="153"/>
                  </a:lnTo>
                  <a:lnTo>
                    <a:pt x="479" y="150"/>
                  </a:lnTo>
                  <a:lnTo>
                    <a:pt x="442" y="148"/>
                  </a:lnTo>
                  <a:lnTo>
                    <a:pt x="404" y="144"/>
                  </a:lnTo>
                  <a:lnTo>
                    <a:pt x="367" y="140"/>
                  </a:lnTo>
                  <a:lnTo>
                    <a:pt x="328" y="135"/>
                  </a:lnTo>
                  <a:lnTo>
                    <a:pt x="289" y="129"/>
                  </a:lnTo>
                  <a:lnTo>
                    <a:pt x="250" y="124"/>
                  </a:lnTo>
                  <a:lnTo>
                    <a:pt x="210" y="117"/>
                  </a:lnTo>
                  <a:lnTo>
                    <a:pt x="169" y="110"/>
                  </a:lnTo>
                  <a:lnTo>
                    <a:pt x="127" y="102"/>
                  </a:lnTo>
                  <a:lnTo>
                    <a:pt x="86" y="95"/>
                  </a:lnTo>
                  <a:lnTo>
                    <a:pt x="43" y="86"/>
                  </a:lnTo>
                  <a:lnTo>
                    <a:pt x="0" y="7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12" name="Freeform 58"/>
            <p:cNvSpPr>
              <a:spLocks/>
            </p:cNvSpPr>
            <p:nvPr/>
          </p:nvSpPr>
          <p:spPr bwMode="auto">
            <a:xfrm>
              <a:off x="424" y="2772"/>
              <a:ext cx="315" cy="46"/>
            </a:xfrm>
            <a:custGeom>
              <a:avLst/>
              <a:gdLst>
                <a:gd name="T0" fmla="*/ 0 w 1259"/>
                <a:gd name="T1" fmla="*/ 0 h 183"/>
                <a:gd name="T2" fmla="*/ 0 w 1259"/>
                <a:gd name="T3" fmla="*/ 0 h 183"/>
                <a:gd name="T4" fmla="*/ 0 w 1259"/>
                <a:gd name="T5" fmla="*/ 0 h 183"/>
                <a:gd name="T6" fmla="*/ 0 w 1259"/>
                <a:gd name="T7" fmla="*/ 0 h 183"/>
                <a:gd name="T8" fmla="*/ 1 w 1259"/>
                <a:gd name="T9" fmla="*/ 0 h 183"/>
                <a:gd name="T10" fmla="*/ 1 w 1259"/>
                <a:gd name="T11" fmla="*/ 0 h 183"/>
                <a:gd name="T12" fmla="*/ 1 w 1259"/>
                <a:gd name="T13" fmla="*/ 0 h 183"/>
                <a:gd name="T14" fmla="*/ 1 w 1259"/>
                <a:gd name="T15" fmla="*/ 0 h 183"/>
                <a:gd name="T16" fmla="*/ 1 w 1259"/>
                <a:gd name="T17" fmla="*/ 0 h 183"/>
                <a:gd name="T18" fmla="*/ 1 w 1259"/>
                <a:gd name="T19" fmla="*/ 0 h 183"/>
                <a:gd name="T20" fmla="*/ 1 w 1259"/>
                <a:gd name="T21" fmla="*/ 0 h 183"/>
                <a:gd name="T22" fmla="*/ 1 w 1259"/>
                <a:gd name="T23" fmla="*/ 0 h 183"/>
                <a:gd name="T24" fmla="*/ 1 w 1259"/>
                <a:gd name="T25" fmla="*/ 0 h 183"/>
                <a:gd name="T26" fmla="*/ 1 w 1259"/>
                <a:gd name="T27" fmla="*/ 0 h 183"/>
                <a:gd name="T28" fmla="*/ 1 w 1259"/>
                <a:gd name="T29" fmla="*/ 0 h 183"/>
                <a:gd name="T30" fmla="*/ 1 w 1259"/>
                <a:gd name="T31" fmla="*/ 0 h 183"/>
                <a:gd name="T32" fmla="*/ 1 w 1259"/>
                <a:gd name="T33" fmla="*/ 0 h 183"/>
                <a:gd name="T34" fmla="*/ 1 w 1259"/>
                <a:gd name="T35" fmla="*/ 0 h 183"/>
                <a:gd name="T36" fmla="*/ 1 w 1259"/>
                <a:gd name="T37" fmla="*/ 0 h 183"/>
                <a:gd name="T38" fmla="*/ 1 w 1259"/>
                <a:gd name="T39" fmla="*/ 0 h 183"/>
                <a:gd name="T40" fmla="*/ 1 w 1259"/>
                <a:gd name="T41" fmla="*/ 0 h 183"/>
                <a:gd name="T42" fmla="*/ 1 w 1259"/>
                <a:gd name="T43" fmla="*/ 0 h 183"/>
                <a:gd name="T44" fmla="*/ 1 w 1259"/>
                <a:gd name="T45" fmla="*/ 0 h 183"/>
                <a:gd name="T46" fmla="*/ 1 w 1259"/>
                <a:gd name="T47" fmla="*/ 0 h 183"/>
                <a:gd name="T48" fmla="*/ 1 w 1259"/>
                <a:gd name="T49" fmla="*/ 0 h 183"/>
                <a:gd name="T50" fmla="*/ 1 w 1259"/>
                <a:gd name="T51" fmla="*/ 0 h 183"/>
                <a:gd name="T52" fmla="*/ 1 w 1259"/>
                <a:gd name="T53" fmla="*/ 0 h 183"/>
                <a:gd name="T54" fmla="*/ 1 w 1259"/>
                <a:gd name="T55" fmla="*/ 0 h 183"/>
                <a:gd name="T56" fmla="*/ 0 w 1259"/>
                <a:gd name="T57" fmla="*/ 0 h 183"/>
                <a:gd name="T58" fmla="*/ 0 w 1259"/>
                <a:gd name="T59" fmla="*/ 0 h 183"/>
                <a:gd name="T60" fmla="*/ 0 w 1259"/>
                <a:gd name="T61" fmla="*/ 0 h 183"/>
                <a:gd name="T62" fmla="*/ 0 w 1259"/>
                <a:gd name="T63" fmla="*/ 0 h 183"/>
                <a:gd name="T64" fmla="*/ 0 w 125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9"/>
                <a:gd name="T100" fmla="*/ 0 h 183"/>
                <a:gd name="T101" fmla="*/ 1259 w 125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9" h="183">
                  <a:moveTo>
                    <a:pt x="5" y="29"/>
                  </a:moveTo>
                  <a:lnTo>
                    <a:pt x="50" y="41"/>
                  </a:lnTo>
                  <a:lnTo>
                    <a:pt x="95" y="54"/>
                  </a:lnTo>
                  <a:lnTo>
                    <a:pt x="139" y="65"/>
                  </a:lnTo>
                  <a:lnTo>
                    <a:pt x="183" y="76"/>
                  </a:lnTo>
                  <a:lnTo>
                    <a:pt x="225" y="86"/>
                  </a:lnTo>
                  <a:lnTo>
                    <a:pt x="268" y="95"/>
                  </a:lnTo>
                  <a:lnTo>
                    <a:pt x="309" y="104"/>
                  </a:lnTo>
                  <a:lnTo>
                    <a:pt x="350" y="112"/>
                  </a:lnTo>
                  <a:lnTo>
                    <a:pt x="392" y="118"/>
                  </a:lnTo>
                  <a:lnTo>
                    <a:pt x="432" y="124"/>
                  </a:lnTo>
                  <a:lnTo>
                    <a:pt x="472" y="129"/>
                  </a:lnTo>
                  <a:lnTo>
                    <a:pt x="512" y="134"/>
                  </a:lnTo>
                  <a:lnTo>
                    <a:pt x="552" y="137"/>
                  </a:lnTo>
                  <a:lnTo>
                    <a:pt x="591" y="139"/>
                  </a:lnTo>
                  <a:lnTo>
                    <a:pt x="630" y="140"/>
                  </a:lnTo>
                  <a:lnTo>
                    <a:pt x="667" y="140"/>
                  </a:lnTo>
                  <a:lnTo>
                    <a:pt x="706" y="140"/>
                  </a:lnTo>
                  <a:lnTo>
                    <a:pt x="744" y="139"/>
                  </a:lnTo>
                  <a:lnTo>
                    <a:pt x="781" y="137"/>
                  </a:lnTo>
                  <a:lnTo>
                    <a:pt x="819" y="133"/>
                  </a:lnTo>
                  <a:lnTo>
                    <a:pt x="856" y="128"/>
                  </a:lnTo>
                  <a:lnTo>
                    <a:pt x="893" y="122"/>
                  </a:lnTo>
                  <a:lnTo>
                    <a:pt x="930" y="115"/>
                  </a:lnTo>
                  <a:lnTo>
                    <a:pt x="967" y="107"/>
                  </a:lnTo>
                  <a:lnTo>
                    <a:pt x="1003" y="98"/>
                  </a:lnTo>
                  <a:lnTo>
                    <a:pt x="1039" y="88"/>
                  </a:lnTo>
                  <a:lnTo>
                    <a:pt x="1077" y="76"/>
                  </a:lnTo>
                  <a:lnTo>
                    <a:pt x="1113" y="63"/>
                  </a:lnTo>
                  <a:lnTo>
                    <a:pt x="1150" y="49"/>
                  </a:lnTo>
                  <a:lnTo>
                    <a:pt x="1186" y="34"/>
                  </a:lnTo>
                  <a:lnTo>
                    <a:pt x="1222" y="18"/>
                  </a:lnTo>
                  <a:lnTo>
                    <a:pt x="1259" y="0"/>
                  </a:lnTo>
                  <a:lnTo>
                    <a:pt x="1259" y="48"/>
                  </a:lnTo>
                  <a:lnTo>
                    <a:pt x="1216" y="66"/>
                  </a:lnTo>
                  <a:lnTo>
                    <a:pt x="1173" y="84"/>
                  </a:lnTo>
                  <a:lnTo>
                    <a:pt x="1132" y="100"/>
                  </a:lnTo>
                  <a:lnTo>
                    <a:pt x="1092" y="114"/>
                  </a:lnTo>
                  <a:lnTo>
                    <a:pt x="1051" y="128"/>
                  </a:lnTo>
                  <a:lnTo>
                    <a:pt x="1012" y="139"/>
                  </a:lnTo>
                  <a:lnTo>
                    <a:pt x="972" y="149"/>
                  </a:lnTo>
                  <a:lnTo>
                    <a:pt x="933" y="157"/>
                  </a:lnTo>
                  <a:lnTo>
                    <a:pt x="895" y="164"/>
                  </a:lnTo>
                  <a:lnTo>
                    <a:pt x="856" y="170"/>
                  </a:lnTo>
                  <a:lnTo>
                    <a:pt x="819" y="175"/>
                  </a:lnTo>
                  <a:lnTo>
                    <a:pt x="781" y="179"/>
                  </a:lnTo>
                  <a:lnTo>
                    <a:pt x="744" y="180"/>
                  </a:lnTo>
                  <a:lnTo>
                    <a:pt x="707" y="182"/>
                  </a:lnTo>
                  <a:lnTo>
                    <a:pt x="670" y="183"/>
                  </a:lnTo>
                  <a:lnTo>
                    <a:pt x="632" y="182"/>
                  </a:lnTo>
                  <a:lnTo>
                    <a:pt x="595" y="180"/>
                  </a:lnTo>
                  <a:lnTo>
                    <a:pt x="558" y="177"/>
                  </a:lnTo>
                  <a:lnTo>
                    <a:pt x="521" y="174"/>
                  </a:lnTo>
                  <a:lnTo>
                    <a:pt x="483" y="169"/>
                  </a:lnTo>
                  <a:lnTo>
                    <a:pt x="446" y="164"/>
                  </a:lnTo>
                  <a:lnTo>
                    <a:pt x="407" y="158"/>
                  </a:lnTo>
                  <a:lnTo>
                    <a:pt x="368" y="152"/>
                  </a:lnTo>
                  <a:lnTo>
                    <a:pt x="329" y="144"/>
                  </a:lnTo>
                  <a:lnTo>
                    <a:pt x="290" y="137"/>
                  </a:lnTo>
                  <a:lnTo>
                    <a:pt x="250" y="128"/>
                  </a:lnTo>
                  <a:lnTo>
                    <a:pt x="210" y="119"/>
                  </a:lnTo>
                  <a:lnTo>
                    <a:pt x="170" y="109"/>
                  </a:lnTo>
                  <a:lnTo>
                    <a:pt x="129" y="99"/>
                  </a:lnTo>
                  <a:lnTo>
                    <a:pt x="86" y="89"/>
                  </a:lnTo>
                  <a:lnTo>
                    <a:pt x="44" y="79"/>
                  </a:lnTo>
                  <a:lnTo>
                    <a:pt x="0" y="68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13" name="Freeform 59"/>
            <p:cNvSpPr>
              <a:spLocks/>
            </p:cNvSpPr>
            <p:nvPr/>
          </p:nvSpPr>
          <p:spPr bwMode="auto">
            <a:xfrm>
              <a:off x="365" y="2555"/>
              <a:ext cx="63" cy="237"/>
            </a:xfrm>
            <a:custGeom>
              <a:avLst/>
              <a:gdLst>
                <a:gd name="T0" fmla="*/ 0 w 253"/>
                <a:gd name="T1" fmla="*/ 0 h 949"/>
                <a:gd name="T2" fmla="*/ 0 w 253"/>
                <a:gd name="T3" fmla="*/ 0 h 949"/>
                <a:gd name="T4" fmla="*/ 0 w 253"/>
                <a:gd name="T5" fmla="*/ 0 h 949"/>
                <a:gd name="T6" fmla="*/ 0 w 253"/>
                <a:gd name="T7" fmla="*/ 0 h 949"/>
                <a:gd name="T8" fmla="*/ 0 w 253"/>
                <a:gd name="T9" fmla="*/ 0 h 949"/>
                <a:gd name="T10" fmla="*/ 0 w 253"/>
                <a:gd name="T11" fmla="*/ 0 h 949"/>
                <a:gd name="T12" fmla="*/ 0 w 253"/>
                <a:gd name="T13" fmla="*/ 0 h 949"/>
                <a:gd name="T14" fmla="*/ 0 w 253"/>
                <a:gd name="T15" fmla="*/ 0 h 949"/>
                <a:gd name="T16" fmla="*/ 0 w 253"/>
                <a:gd name="T17" fmla="*/ 0 h 949"/>
                <a:gd name="T18" fmla="*/ 0 w 253"/>
                <a:gd name="T19" fmla="*/ 0 h 949"/>
                <a:gd name="T20" fmla="*/ 0 w 253"/>
                <a:gd name="T21" fmla="*/ 0 h 949"/>
                <a:gd name="T22" fmla="*/ 0 w 253"/>
                <a:gd name="T23" fmla="*/ 0 h 949"/>
                <a:gd name="T24" fmla="*/ 0 w 253"/>
                <a:gd name="T25" fmla="*/ 1 h 949"/>
                <a:gd name="T26" fmla="*/ 0 w 253"/>
                <a:gd name="T27" fmla="*/ 1 h 949"/>
                <a:gd name="T28" fmla="*/ 0 w 253"/>
                <a:gd name="T29" fmla="*/ 1 h 949"/>
                <a:gd name="T30" fmla="*/ 0 w 253"/>
                <a:gd name="T31" fmla="*/ 1 h 949"/>
                <a:gd name="T32" fmla="*/ 0 w 253"/>
                <a:gd name="T33" fmla="*/ 1 h 949"/>
                <a:gd name="T34" fmla="*/ 0 w 253"/>
                <a:gd name="T35" fmla="*/ 1 h 949"/>
                <a:gd name="T36" fmla="*/ 0 w 253"/>
                <a:gd name="T37" fmla="*/ 1 h 949"/>
                <a:gd name="T38" fmla="*/ 0 w 253"/>
                <a:gd name="T39" fmla="*/ 1 h 949"/>
                <a:gd name="T40" fmla="*/ 0 w 253"/>
                <a:gd name="T41" fmla="*/ 1 h 949"/>
                <a:gd name="T42" fmla="*/ 0 w 253"/>
                <a:gd name="T43" fmla="*/ 0 h 949"/>
                <a:gd name="T44" fmla="*/ 0 w 253"/>
                <a:gd name="T45" fmla="*/ 0 h 949"/>
                <a:gd name="T46" fmla="*/ 0 w 253"/>
                <a:gd name="T47" fmla="*/ 0 h 949"/>
                <a:gd name="T48" fmla="*/ 0 w 253"/>
                <a:gd name="T49" fmla="*/ 0 h 949"/>
                <a:gd name="T50" fmla="*/ 0 w 253"/>
                <a:gd name="T51" fmla="*/ 0 h 949"/>
                <a:gd name="T52" fmla="*/ 0 w 253"/>
                <a:gd name="T53" fmla="*/ 0 h 949"/>
                <a:gd name="T54" fmla="*/ 0 w 253"/>
                <a:gd name="T55" fmla="*/ 0 h 949"/>
                <a:gd name="T56" fmla="*/ 0 w 253"/>
                <a:gd name="T57" fmla="*/ 0 h 949"/>
                <a:gd name="T58" fmla="*/ 0 w 253"/>
                <a:gd name="T59" fmla="*/ 0 h 949"/>
                <a:gd name="T60" fmla="*/ 0 w 253"/>
                <a:gd name="T61" fmla="*/ 0 h 949"/>
                <a:gd name="T62" fmla="*/ 0 w 253"/>
                <a:gd name="T63" fmla="*/ 0 h 949"/>
                <a:gd name="T64" fmla="*/ 0 w 253"/>
                <a:gd name="T65" fmla="*/ 0 h 949"/>
                <a:gd name="T66" fmla="*/ 0 w 253"/>
                <a:gd name="T67" fmla="*/ 0 h 9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949"/>
                <a:gd name="T104" fmla="*/ 253 w 253"/>
                <a:gd name="T105" fmla="*/ 949 h 9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949">
                  <a:moveTo>
                    <a:pt x="253" y="49"/>
                  </a:moveTo>
                  <a:lnTo>
                    <a:pt x="203" y="103"/>
                  </a:lnTo>
                  <a:lnTo>
                    <a:pt x="160" y="155"/>
                  </a:lnTo>
                  <a:lnTo>
                    <a:pt x="124" y="208"/>
                  </a:lnTo>
                  <a:lnTo>
                    <a:pt x="94" y="259"/>
                  </a:lnTo>
                  <a:lnTo>
                    <a:pt x="70" y="311"/>
                  </a:lnTo>
                  <a:lnTo>
                    <a:pt x="51" y="362"/>
                  </a:lnTo>
                  <a:lnTo>
                    <a:pt x="37" y="415"/>
                  </a:lnTo>
                  <a:lnTo>
                    <a:pt x="29" y="467"/>
                  </a:lnTo>
                  <a:lnTo>
                    <a:pt x="22" y="521"/>
                  </a:lnTo>
                  <a:lnTo>
                    <a:pt x="21" y="576"/>
                  </a:lnTo>
                  <a:lnTo>
                    <a:pt x="22" y="633"/>
                  </a:lnTo>
                  <a:lnTo>
                    <a:pt x="26" y="691"/>
                  </a:lnTo>
                  <a:lnTo>
                    <a:pt x="32" y="752"/>
                  </a:lnTo>
                  <a:lnTo>
                    <a:pt x="40" y="815"/>
                  </a:lnTo>
                  <a:lnTo>
                    <a:pt x="49" y="880"/>
                  </a:lnTo>
                  <a:lnTo>
                    <a:pt x="59" y="949"/>
                  </a:lnTo>
                  <a:lnTo>
                    <a:pt x="41" y="880"/>
                  </a:lnTo>
                  <a:lnTo>
                    <a:pt x="27" y="813"/>
                  </a:lnTo>
                  <a:lnTo>
                    <a:pt x="15" y="749"/>
                  </a:lnTo>
                  <a:lnTo>
                    <a:pt x="6" y="688"/>
                  </a:lnTo>
                  <a:lnTo>
                    <a:pt x="1" y="628"/>
                  </a:lnTo>
                  <a:lnTo>
                    <a:pt x="0" y="569"/>
                  </a:lnTo>
                  <a:lnTo>
                    <a:pt x="1" y="511"/>
                  </a:lnTo>
                  <a:lnTo>
                    <a:pt x="7" y="455"/>
                  </a:lnTo>
                  <a:lnTo>
                    <a:pt x="17" y="399"/>
                  </a:lnTo>
                  <a:lnTo>
                    <a:pt x="32" y="342"/>
                  </a:lnTo>
                  <a:lnTo>
                    <a:pt x="51" y="287"/>
                  </a:lnTo>
                  <a:lnTo>
                    <a:pt x="75" y="231"/>
                  </a:lnTo>
                  <a:lnTo>
                    <a:pt x="104" y="174"/>
                  </a:lnTo>
                  <a:lnTo>
                    <a:pt x="138" y="118"/>
                  </a:lnTo>
                  <a:lnTo>
                    <a:pt x="178" y="59"/>
                  </a:lnTo>
                  <a:lnTo>
                    <a:pt x="223" y="0"/>
                  </a:lnTo>
                  <a:lnTo>
                    <a:pt x="25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14" name="Freeform 60"/>
            <p:cNvSpPr>
              <a:spLocks/>
            </p:cNvSpPr>
            <p:nvPr/>
          </p:nvSpPr>
          <p:spPr bwMode="auto">
            <a:xfrm>
              <a:off x="730" y="2549"/>
              <a:ext cx="68" cy="265"/>
            </a:xfrm>
            <a:custGeom>
              <a:avLst/>
              <a:gdLst>
                <a:gd name="T0" fmla="*/ 0 w 273"/>
                <a:gd name="T1" fmla="*/ 0 h 1056"/>
                <a:gd name="T2" fmla="*/ 0 w 273"/>
                <a:gd name="T3" fmla="*/ 0 h 1056"/>
                <a:gd name="T4" fmla="*/ 0 w 273"/>
                <a:gd name="T5" fmla="*/ 0 h 1056"/>
                <a:gd name="T6" fmla="*/ 0 w 273"/>
                <a:gd name="T7" fmla="*/ 0 h 1056"/>
                <a:gd name="T8" fmla="*/ 0 w 273"/>
                <a:gd name="T9" fmla="*/ 0 h 1056"/>
                <a:gd name="T10" fmla="*/ 0 w 273"/>
                <a:gd name="T11" fmla="*/ 0 h 1056"/>
                <a:gd name="T12" fmla="*/ 0 w 273"/>
                <a:gd name="T13" fmla="*/ 1 h 1056"/>
                <a:gd name="T14" fmla="*/ 0 w 273"/>
                <a:gd name="T15" fmla="*/ 1 h 1056"/>
                <a:gd name="T16" fmla="*/ 0 w 273"/>
                <a:gd name="T17" fmla="*/ 1 h 1056"/>
                <a:gd name="T18" fmla="*/ 0 w 273"/>
                <a:gd name="T19" fmla="*/ 1 h 1056"/>
                <a:gd name="T20" fmla="*/ 0 w 273"/>
                <a:gd name="T21" fmla="*/ 1 h 1056"/>
                <a:gd name="T22" fmla="*/ 0 w 273"/>
                <a:gd name="T23" fmla="*/ 1 h 1056"/>
                <a:gd name="T24" fmla="*/ 0 w 273"/>
                <a:gd name="T25" fmla="*/ 1 h 1056"/>
                <a:gd name="T26" fmla="*/ 0 w 273"/>
                <a:gd name="T27" fmla="*/ 1 h 1056"/>
                <a:gd name="T28" fmla="*/ 0 w 273"/>
                <a:gd name="T29" fmla="*/ 1 h 1056"/>
                <a:gd name="T30" fmla="*/ 0 w 273"/>
                <a:gd name="T31" fmla="*/ 1 h 1056"/>
                <a:gd name="T32" fmla="*/ 0 w 273"/>
                <a:gd name="T33" fmla="*/ 1 h 1056"/>
                <a:gd name="T34" fmla="*/ 0 w 273"/>
                <a:gd name="T35" fmla="*/ 1 h 1056"/>
                <a:gd name="T36" fmla="*/ 0 w 273"/>
                <a:gd name="T37" fmla="*/ 1 h 1056"/>
                <a:gd name="T38" fmla="*/ 0 w 273"/>
                <a:gd name="T39" fmla="*/ 1 h 1056"/>
                <a:gd name="T40" fmla="*/ 0 w 273"/>
                <a:gd name="T41" fmla="*/ 1 h 1056"/>
                <a:gd name="T42" fmla="*/ 0 w 273"/>
                <a:gd name="T43" fmla="*/ 1 h 1056"/>
                <a:gd name="T44" fmla="*/ 0 w 273"/>
                <a:gd name="T45" fmla="*/ 1 h 1056"/>
                <a:gd name="T46" fmla="*/ 0 w 273"/>
                <a:gd name="T47" fmla="*/ 1 h 1056"/>
                <a:gd name="T48" fmla="*/ 0 w 273"/>
                <a:gd name="T49" fmla="*/ 1 h 1056"/>
                <a:gd name="T50" fmla="*/ 0 w 273"/>
                <a:gd name="T51" fmla="*/ 1 h 1056"/>
                <a:gd name="T52" fmla="*/ 0 w 273"/>
                <a:gd name="T53" fmla="*/ 1 h 1056"/>
                <a:gd name="T54" fmla="*/ 0 w 273"/>
                <a:gd name="T55" fmla="*/ 1 h 1056"/>
                <a:gd name="T56" fmla="*/ 0 w 273"/>
                <a:gd name="T57" fmla="*/ 0 h 1056"/>
                <a:gd name="T58" fmla="*/ 0 w 273"/>
                <a:gd name="T59" fmla="*/ 0 h 1056"/>
                <a:gd name="T60" fmla="*/ 0 w 273"/>
                <a:gd name="T61" fmla="*/ 0 h 1056"/>
                <a:gd name="T62" fmla="*/ 0 w 273"/>
                <a:gd name="T63" fmla="*/ 0 h 1056"/>
                <a:gd name="T64" fmla="*/ 0 w 273"/>
                <a:gd name="T65" fmla="*/ 0 h 1056"/>
                <a:gd name="T66" fmla="*/ 0 w 273"/>
                <a:gd name="T67" fmla="*/ 0 h 10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"/>
                <a:gd name="T103" fmla="*/ 0 h 1056"/>
                <a:gd name="T104" fmla="*/ 273 w 273"/>
                <a:gd name="T105" fmla="*/ 1056 h 10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" h="1056">
                  <a:moveTo>
                    <a:pt x="0" y="0"/>
                  </a:moveTo>
                  <a:lnTo>
                    <a:pt x="55" y="60"/>
                  </a:lnTo>
                  <a:lnTo>
                    <a:pt x="105" y="120"/>
                  </a:lnTo>
                  <a:lnTo>
                    <a:pt x="146" y="182"/>
                  </a:lnTo>
                  <a:lnTo>
                    <a:pt x="183" y="243"/>
                  </a:lnTo>
                  <a:lnTo>
                    <a:pt x="213" y="306"/>
                  </a:lnTo>
                  <a:lnTo>
                    <a:pt x="235" y="368"/>
                  </a:lnTo>
                  <a:lnTo>
                    <a:pt x="254" y="432"/>
                  </a:lnTo>
                  <a:lnTo>
                    <a:pt x="265" y="496"/>
                  </a:lnTo>
                  <a:lnTo>
                    <a:pt x="272" y="561"/>
                  </a:lnTo>
                  <a:lnTo>
                    <a:pt x="273" y="628"/>
                  </a:lnTo>
                  <a:lnTo>
                    <a:pt x="268" y="696"/>
                  </a:lnTo>
                  <a:lnTo>
                    <a:pt x="259" y="766"/>
                  </a:lnTo>
                  <a:lnTo>
                    <a:pt x="244" y="836"/>
                  </a:lnTo>
                  <a:lnTo>
                    <a:pt x="225" y="907"/>
                  </a:lnTo>
                  <a:lnTo>
                    <a:pt x="202" y="981"/>
                  </a:lnTo>
                  <a:lnTo>
                    <a:pt x="174" y="1056"/>
                  </a:lnTo>
                  <a:lnTo>
                    <a:pt x="192" y="986"/>
                  </a:lnTo>
                  <a:lnTo>
                    <a:pt x="207" y="916"/>
                  </a:lnTo>
                  <a:lnTo>
                    <a:pt x="220" y="848"/>
                  </a:lnTo>
                  <a:lnTo>
                    <a:pt x="232" y="782"/>
                  </a:lnTo>
                  <a:lnTo>
                    <a:pt x="240" y="717"/>
                  </a:lnTo>
                  <a:lnTo>
                    <a:pt x="244" y="653"/>
                  </a:lnTo>
                  <a:lnTo>
                    <a:pt x="245" y="590"/>
                  </a:lnTo>
                  <a:lnTo>
                    <a:pt x="243" y="529"/>
                  </a:lnTo>
                  <a:lnTo>
                    <a:pt x="234" y="469"/>
                  </a:lnTo>
                  <a:lnTo>
                    <a:pt x="220" y="409"/>
                  </a:lnTo>
                  <a:lnTo>
                    <a:pt x="202" y="350"/>
                  </a:lnTo>
                  <a:lnTo>
                    <a:pt x="175" y="292"/>
                  </a:lnTo>
                  <a:lnTo>
                    <a:pt x="143" y="236"/>
                  </a:lnTo>
                  <a:lnTo>
                    <a:pt x="104" y="179"/>
                  </a:lnTo>
                  <a:lnTo>
                    <a:pt x="56" y="12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15" name="Freeform 61"/>
            <p:cNvSpPr>
              <a:spLocks/>
            </p:cNvSpPr>
            <p:nvPr/>
          </p:nvSpPr>
          <p:spPr bwMode="auto">
            <a:xfrm>
              <a:off x="521" y="2440"/>
              <a:ext cx="26" cy="205"/>
            </a:xfrm>
            <a:custGeom>
              <a:avLst/>
              <a:gdLst>
                <a:gd name="T0" fmla="*/ 0 w 102"/>
                <a:gd name="T1" fmla="*/ 0 h 821"/>
                <a:gd name="T2" fmla="*/ 0 w 102"/>
                <a:gd name="T3" fmla="*/ 0 h 821"/>
                <a:gd name="T4" fmla="*/ 0 w 102"/>
                <a:gd name="T5" fmla="*/ 0 h 821"/>
                <a:gd name="T6" fmla="*/ 0 w 102"/>
                <a:gd name="T7" fmla="*/ 0 h 821"/>
                <a:gd name="T8" fmla="*/ 0 w 102"/>
                <a:gd name="T9" fmla="*/ 0 h 821"/>
                <a:gd name="T10" fmla="*/ 0 w 102"/>
                <a:gd name="T11" fmla="*/ 0 h 821"/>
                <a:gd name="T12" fmla="*/ 0 w 102"/>
                <a:gd name="T13" fmla="*/ 0 h 821"/>
                <a:gd name="T14" fmla="*/ 0 w 102"/>
                <a:gd name="T15" fmla="*/ 0 h 821"/>
                <a:gd name="T16" fmla="*/ 0 w 102"/>
                <a:gd name="T17" fmla="*/ 1 h 821"/>
                <a:gd name="T18" fmla="*/ 0 w 102"/>
                <a:gd name="T19" fmla="*/ 1 h 821"/>
                <a:gd name="T20" fmla="*/ 0 w 102"/>
                <a:gd name="T21" fmla="*/ 1 h 821"/>
                <a:gd name="T22" fmla="*/ 0 w 102"/>
                <a:gd name="T23" fmla="*/ 1 h 821"/>
                <a:gd name="T24" fmla="*/ 0 w 102"/>
                <a:gd name="T25" fmla="*/ 0 h 821"/>
                <a:gd name="T26" fmla="*/ 0 w 102"/>
                <a:gd name="T27" fmla="*/ 0 h 821"/>
                <a:gd name="T28" fmla="*/ 0 w 102"/>
                <a:gd name="T29" fmla="*/ 0 h 821"/>
                <a:gd name="T30" fmla="*/ 0 w 102"/>
                <a:gd name="T31" fmla="*/ 0 h 821"/>
                <a:gd name="T32" fmla="*/ 0 w 102"/>
                <a:gd name="T33" fmla="*/ 0 h 821"/>
                <a:gd name="T34" fmla="*/ 0 w 102"/>
                <a:gd name="T35" fmla="*/ 0 h 821"/>
                <a:gd name="T36" fmla="*/ 0 w 102"/>
                <a:gd name="T37" fmla="*/ 0 h 821"/>
                <a:gd name="T38" fmla="*/ 0 w 102"/>
                <a:gd name="T39" fmla="*/ 0 h 821"/>
                <a:gd name="T40" fmla="*/ 0 w 102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821"/>
                <a:gd name="T65" fmla="*/ 102 w 102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821">
                  <a:moveTo>
                    <a:pt x="82" y="0"/>
                  </a:moveTo>
                  <a:lnTo>
                    <a:pt x="57" y="78"/>
                  </a:lnTo>
                  <a:lnTo>
                    <a:pt x="41" y="157"/>
                  </a:lnTo>
                  <a:lnTo>
                    <a:pt x="31" y="240"/>
                  </a:lnTo>
                  <a:lnTo>
                    <a:pt x="28" y="326"/>
                  </a:lnTo>
                  <a:lnTo>
                    <a:pt x="31" y="419"/>
                  </a:lnTo>
                  <a:lnTo>
                    <a:pt x="41" y="519"/>
                  </a:lnTo>
                  <a:lnTo>
                    <a:pt x="55" y="629"/>
                  </a:lnTo>
                  <a:lnTo>
                    <a:pt x="73" y="751"/>
                  </a:lnTo>
                  <a:lnTo>
                    <a:pt x="102" y="821"/>
                  </a:lnTo>
                  <a:lnTo>
                    <a:pt x="53" y="821"/>
                  </a:lnTo>
                  <a:lnTo>
                    <a:pt x="35" y="751"/>
                  </a:lnTo>
                  <a:lnTo>
                    <a:pt x="22" y="663"/>
                  </a:lnTo>
                  <a:lnTo>
                    <a:pt x="12" y="577"/>
                  </a:lnTo>
                  <a:lnTo>
                    <a:pt x="5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5" y="226"/>
                  </a:lnTo>
                  <a:lnTo>
                    <a:pt x="16" y="134"/>
                  </a:lnTo>
                  <a:lnTo>
                    <a:pt x="35" y="3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16" name="Freeform 62"/>
            <p:cNvSpPr>
              <a:spLocks/>
            </p:cNvSpPr>
            <p:nvPr/>
          </p:nvSpPr>
          <p:spPr bwMode="auto">
            <a:xfrm>
              <a:off x="626" y="2440"/>
              <a:ext cx="21" cy="203"/>
            </a:xfrm>
            <a:custGeom>
              <a:avLst/>
              <a:gdLst>
                <a:gd name="T0" fmla="*/ 0 w 82"/>
                <a:gd name="T1" fmla="*/ 0 h 811"/>
                <a:gd name="T2" fmla="*/ 0 w 82"/>
                <a:gd name="T3" fmla="*/ 0 h 811"/>
                <a:gd name="T4" fmla="*/ 0 w 82"/>
                <a:gd name="T5" fmla="*/ 0 h 811"/>
                <a:gd name="T6" fmla="*/ 0 w 82"/>
                <a:gd name="T7" fmla="*/ 0 h 811"/>
                <a:gd name="T8" fmla="*/ 0 w 82"/>
                <a:gd name="T9" fmla="*/ 1 h 811"/>
                <a:gd name="T10" fmla="*/ 0 w 82"/>
                <a:gd name="T11" fmla="*/ 1 h 811"/>
                <a:gd name="T12" fmla="*/ 0 w 82"/>
                <a:gd name="T13" fmla="*/ 1 h 811"/>
                <a:gd name="T14" fmla="*/ 0 w 82"/>
                <a:gd name="T15" fmla="*/ 1 h 811"/>
                <a:gd name="T16" fmla="*/ 0 w 82"/>
                <a:gd name="T17" fmla="*/ 1 h 811"/>
                <a:gd name="T18" fmla="*/ 0 w 82"/>
                <a:gd name="T19" fmla="*/ 1 h 811"/>
                <a:gd name="T20" fmla="*/ 0 w 82"/>
                <a:gd name="T21" fmla="*/ 1 h 811"/>
                <a:gd name="T22" fmla="*/ 0 w 82"/>
                <a:gd name="T23" fmla="*/ 1 h 811"/>
                <a:gd name="T24" fmla="*/ 0 w 82"/>
                <a:gd name="T25" fmla="*/ 1 h 811"/>
                <a:gd name="T26" fmla="*/ 0 w 82"/>
                <a:gd name="T27" fmla="*/ 1 h 811"/>
                <a:gd name="T28" fmla="*/ 0 w 82"/>
                <a:gd name="T29" fmla="*/ 0 h 811"/>
                <a:gd name="T30" fmla="*/ 0 w 82"/>
                <a:gd name="T31" fmla="*/ 0 h 811"/>
                <a:gd name="T32" fmla="*/ 0 w 82"/>
                <a:gd name="T33" fmla="*/ 0 h 811"/>
                <a:gd name="T34" fmla="*/ 0 w 82"/>
                <a:gd name="T35" fmla="*/ 0 h 811"/>
                <a:gd name="T36" fmla="*/ 0 w 82"/>
                <a:gd name="T37" fmla="*/ 0 h 811"/>
                <a:gd name="T38" fmla="*/ 0 w 82"/>
                <a:gd name="T39" fmla="*/ 0 h 811"/>
                <a:gd name="T40" fmla="*/ 0 w 82"/>
                <a:gd name="T41" fmla="*/ 0 h 811"/>
                <a:gd name="T42" fmla="*/ 0 w 82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811"/>
                <a:gd name="T68" fmla="*/ 82 w 82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811">
                  <a:moveTo>
                    <a:pt x="38" y="0"/>
                  </a:moveTo>
                  <a:lnTo>
                    <a:pt x="46" y="104"/>
                  </a:lnTo>
                  <a:lnTo>
                    <a:pt x="51" y="206"/>
                  </a:lnTo>
                  <a:lnTo>
                    <a:pt x="52" y="306"/>
                  </a:lnTo>
                  <a:lnTo>
                    <a:pt x="50" y="405"/>
                  </a:lnTo>
                  <a:lnTo>
                    <a:pt x="42" y="505"/>
                  </a:lnTo>
                  <a:lnTo>
                    <a:pt x="32" y="606"/>
                  </a:lnTo>
                  <a:lnTo>
                    <a:pt x="18" y="707"/>
                  </a:lnTo>
                  <a:lnTo>
                    <a:pt x="0" y="811"/>
                  </a:lnTo>
                  <a:lnTo>
                    <a:pt x="47" y="801"/>
                  </a:lnTo>
                  <a:lnTo>
                    <a:pt x="57" y="749"/>
                  </a:lnTo>
                  <a:lnTo>
                    <a:pt x="66" y="666"/>
                  </a:lnTo>
                  <a:lnTo>
                    <a:pt x="75" y="562"/>
                  </a:lnTo>
                  <a:lnTo>
                    <a:pt x="80" y="446"/>
                  </a:lnTo>
                  <a:lnTo>
                    <a:pt x="82" y="326"/>
                  </a:lnTo>
                  <a:lnTo>
                    <a:pt x="80" y="211"/>
                  </a:lnTo>
                  <a:lnTo>
                    <a:pt x="71" y="10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7" y="29"/>
                  </a:lnTo>
                  <a:lnTo>
                    <a:pt x="53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17" name="Freeform 63"/>
            <p:cNvSpPr>
              <a:spLocks/>
            </p:cNvSpPr>
            <p:nvPr/>
          </p:nvSpPr>
          <p:spPr bwMode="auto">
            <a:xfrm>
              <a:off x="416" y="2479"/>
              <a:ext cx="323" cy="173"/>
            </a:xfrm>
            <a:custGeom>
              <a:avLst/>
              <a:gdLst>
                <a:gd name="T0" fmla="*/ 0 w 1294"/>
                <a:gd name="T1" fmla="*/ 0 h 692"/>
                <a:gd name="T2" fmla="*/ 0 w 1294"/>
                <a:gd name="T3" fmla="*/ 0 h 692"/>
                <a:gd name="T4" fmla="*/ 0 w 1294"/>
                <a:gd name="T5" fmla="*/ 1 h 692"/>
                <a:gd name="T6" fmla="*/ 0 w 1294"/>
                <a:gd name="T7" fmla="*/ 1 h 692"/>
                <a:gd name="T8" fmla="*/ 0 w 1294"/>
                <a:gd name="T9" fmla="*/ 1 h 692"/>
                <a:gd name="T10" fmla="*/ 0 w 1294"/>
                <a:gd name="T11" fmla="*/ 1 h 692"/>
                <a:gd name="T12" fmla="*/ 0 w 1294"/>
                <a:gd name="T13" fmla="*/ 1 h 692"/>
                <a:gd name="T14" fmla="*/ 0 w 1294"/>
                <a:gd name="T15" fmla="*/ 1 h 692"/>
                <a:gd name="T16" fmla="*/ 0 w 1294"/>
                <a:gd name="T17" fmla="*/ 1 h 692"/>
                <a:gd name="T18" fmla="*/ 0 w 1294"/>
                <a:gd name="T19" fmla="*/ 1 h 692"/>
                <a:gd name="T20" fmla="*/ 0 w 1294"/>
                <a:gd name="T21" fmla="*/ 1 h 692"/>
                <a:gd name="T22" fmla="*/ 0 w 1294"/>
                <a:gd name="T23" fmla="*/ 1 h 692"/>
                <a:gd name="T24" fmla="*/ 1 w 1294"/>
                <a:gd name="T25" fmla="*/ 1 h 692"/>
                <a:gd name="T26" fmla="*/ 1 w 1294"/>
                <a:gd name="T27" fmla="*/ 1 h 692"/>
                <a:gd name="T28" fmla="*/ 1 w 1294"/>
                <a:gd name="T29" fmla="*/ 1 h 692"/>
                <a:gd name="T30" fmla="*/ 1 w 1294"/>
                <a:gd name="T31" fmla="*/ 1 h 692"/>
                <a:gd name="T32" fmla="*/ 1 w 1294"/>
                <a:gd name="T33" fmla="*/ 1 h 692"/>
                <a:gd name="T34" fmla="*/ 1 w 1294"/>
                <a:gd name="T35" fmla="*/ 1 h 692"/>
                <a:gd name="T36" fmla="*/ 1 w 1294"/>
                <a:gd name="T37" fmla="*/ 1 h 692"/>
                <a:gd name="T38" fmla="*/ 1 w 1294"/>
                <a:gd name="T39" fmla="*/ 1 h 692"/>
                <a:gd name="T40" fmla="*/ 1 w 1294"/>
                <a:gd name="T41" fmla="*/ 1 h 692"/>
                <a:gd name="T42" fmla="*/ 1 w 1294"/>
                <a:gd name="T43" fmla="*/ 1 h 692"/>
                <a:gd name="T44" fmla="*/ 1 w 1294"/>
                <a:gd name="T45" fmla="*/ 1 h 692"/>
                <a:gd name="T46" fmla="*/ 1 w 1294"/>
                <a:gd name="T47" fmla="*/ 0 h 692"/>
                <a:gd name="T48" fmla="*/ 1 w 1294"/>
                <a:gd name="T49" fmla="*/ 0 h 692"/>
                <a:gd name="T50" fmla="*/ 1 w 1294"/>
                <a:gd name="T51" fmla="*/ 0 h 692"/>
                <a:gd name="T52" fmla="*/ 1 w 1294"/>
                <a:gd name="T53" fmla="*/ 1 h 692"/>
                <a:gd name="T54" fmla="*/ 1 w 1294"/>
                <a:gd name="T55" fmla="*/ 1 h 692"/>
                <a:gd name="T56" fmla="*/ 1 w 1294"/>
                <a:gd name="T57" fmla="*/ 1 h 692"/>
                <a:gd name="T58" fmla="*/ 1 w 1294"/>
                <a:gd name="T59" fmla="*/ 1 h 692"/>
                <a:gd name="T60" fmla="*/ 1 w 1294"/>
                <a:gd name="T61" fmla="*/ 1 h 692"/>
                <a:gd name="T62" fmla="*/ 1 w 1294"/>
                <a:gd name="T63" fmla="*/ 1 h 692"/>
                <a:gd name="T64" fmla="*/ 1 w 1294"/>
                <a:gd name="T65" fmla="*/ 1 h 692"/>
                <a:gd name="T66" fmla="*/ 1 w 1294"/>
                <a:gd name="T67" fmla="*/ 1 h 692"/>
                <a:gd name="T68" fmla="*/ 1 w 1294"/>
                <a:gd name="T69" fmla="*/ 1 h 692"/>
                <a:gd name="T70" fmla="*/ 1 w 1294"/>
                <a:gd name="T71" fmla="*/ 1 h 692"/>
                <a:gd name="T72" fmla="*/ 1 w 1294"/>
                <a:gd name="T73" fmla="*/ 1 h 692"/>
                <a:gd name="T74" fmla="*/ 1 w 1294"/>
                <a:gd name="T75" fmla="*/ 1 h 692"/>
                <a:gd name="T76" fmla="*/ 0 w 1294"/>
                <a:gd name="T77" fmla="*/ 1 h 692"/>
                <a:gd name="T78" fmla="*/ 0 w 1294"/>
                <a:gd name="T79" fmla="*/ 1 h 692"/>
                <a:gd name="T80" fmla="*/ 0 w 1294"/>
                <a:gd name="T81" fmla="*/ 1 h 692"/>
                <a:gd name="T82" fmla="*/ 0 w 1294"/>
                <a:gd name="T83" fmla="*/ 1 h 692"/>
                <a:gd name="T84" fmla="*/ 0 w 1294"/>
                <a:gd name="T85" fmla="*/ 1 h 692"/>
                <a:gd name="T86" fmla="*/ 0 w 1294"/>
                <a:gd name="T87" fmla="*/ 1 h 692"/>
                <a:gd name="T88" fmla="*/ 0 w 1294"/>
                <a:gd name="T89" fmla="*/ 1 h 692"/>
                <a:gd name="T90" fmla="*/ 0 w 1294"/>
                <a:gd name="T91" fmla="*/ 1 h 692"/>
                <a:gd name="T92" fmla="*/ 0 w 1294"/>
                <a:gd name="T93" fmla="*/ 1 h 692"/>
                <a:gd name="T94" fmla="*/ 0 w 1294"/>
                <a:gd name="T95" fmla="*/ 0 h 692"/>
                <a:gd name="T96" fmla="*/ 0 w 1294"/>
                <a:gd name="T97" fmla="*/ 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4"/>
                <a:gd name="T148" fmla="*/ 0 h 692"/>
                <a:gd name="T149" fmla="*/ 1294 w 1294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4" h="692">
                  <a:moveTo>
                    <a:pt x="39" y="68"/>
                  </a:moveTo>
                  <a:lnTo>
                    <a:pt x="39" y="149"/>
                  </a:lnTo>
                  <a:lnTo>
                    <a:pt x="43" y="227"/>
                  </a:lnTo>
                  <a:lnTo>
                    <a:pt x="50" y="300"/>
                  </a:lnTo>
                  <a:lnTo>
                    <a:pt x="64" y="367"/>
                  </a:lnTo>
                  <a:lnTo>
                    <a:pt x="85" y="434"/>
                  </a:lnTo>
                  <a:lnTo>
                    <a:pt x="118" y="496"/>
                  </a:lnTo>
                  <a:lnTo>
                    <a:pt x="163" y="556"/>
                  </a:lnTo>
                  <a:lnTo>
                    <a:pt x="223" y="615"/>
                  </a:lnTo>
                  <a:lnTo>
                    <a:pt x="249" y="619"/>
                  </a:lnTo>
                  <a:lnTo>
                    <a:pt x="277" y="623"/>
                  </a:lnTo>
                  <a:lnTo>
                    <a:pt x="303" y="627"/>
                  </a:lnTo>
                  <a:lnTo>
                    <a:pt x="331" y="630"/>
                  </a:lnTo>
                  <a:lnTo>
                    <a:pt x="358" y="633"/>
                  </a:lnTo>
                  <a:lnTo>
                    <a:pt x="384" y="637"/>
                  </a:lnTo>
                  <a:lnTo>
                    <a:pt x="413" y="639"/>
                  </a:lnTo>
                  <a:lnTo>
                    <a:pt x="441" y="642"/>
                  </a:lnTo>
                  <a:lnTo>
                    <a:pt x="468" y="643"/>
                  </a:lnTo>
                  <a:lnTo>
                    <a:pt x="497" y="645"/>
                  </a:lnTo>
                  <a:lnTo>
                    <a:pt x="525" y="647"/>
                  </a:lnTo>
                  <a:lnTo>
                    <a:pt x="554" y="648"/>
                  </a:lnTo>
                  <a:lnTo>
                    <a:pt x="582" y="648"/>
                  </a:lnTo>
                  <a:lnTo>
                    <a:pt x="612" y="648"/>
                  </a:lnTo>
                  <a:lnTo>
                    <a:pt x="641" y="648"/>
                  </a:lnTo>
                  <a:lnTo>
                    <a:pt x="671" y="648"/>
                  </a:lnTo>
                  <a:lnTo>
                    <a:pt x="700" y="647"/>
                  </a:lnTo>
                  <a:lnTo>
                    <a:pt x="730" y="645"/>
                  </a:lnTo>
                  <a:lnTo>
                    <a:pt x="761" y="644"/>
                  </a:lnTo>
                  <a:lnTo>
                    <a:pt x="792" y="642"/>
                  </a:lnTo>
                  <a:lnTo>
                    <a:pt x="823" y="639"/>
                  </a:lnTo>
                  <a:lnTo>
                    <a:pt x="853" y="637"/>
                  </a:lnTo>
                  <a:lnTo>
                    <a:pt x="884" y="633"/>
                  </a:lnTo>
                  <a:lnTo>
                    <a:pt x="917" y="629"/>
                  </a:lnTo>
                  <a:lnTo>
                    <a:pt x="948" y="624"/>
                  </a:lnTo>
                  <a:lnTo>
                    <a:pt x="981" y="619"/>
                  </a:lnTo>
                  <a:lnTo>
                    <a:pt x="1013" y="614"/>
                  </a:lnTo>
                  <a:lnTo>
                    <a:pt x="1046" y="608"/>
                  </a:lnTo>
                  <a:lnTo>
                    <a:pt x="1078" y="600"/>
                  </a:lnTo>
                  <a:lnTo>
                    <a:pt x="1112" y="593"/>
                  </a:lnTo>
                  <a:lnTo>
                    <a:pt x="1146" y="585"/>
                  </a:lnTo>
                  <a:lnTo>
                    <a:pt x="1180" y="576"/>
                  </a:lnTo>
                  <a:lnTo>
                    <a:pt x="1184" y="565"/>
                  </a:lnTo>
                  <a:lnTo>
                    <a:pt x="1192" y="536"/>
                  </a:lnTo>
                  <a:lnTo>
                    <a:pt x="1205" y="489"/>
                  </a:lnTo>
                  <a:lnTo>
                    <a:pt x="1220" y="425"/>
                  </a:lnTo>
                  <a:lnTo>
                    <a:pt x="1232" y="343"/>
                  </a:lnTo>
                  <a:lnTo>
                    <a:pt x="1244" y="244"/>
                  </a:lnTo>
                  <a:lnTo>
                    <a:pt x="1249" y="130"/>
                  </a:lnTo>
                  <a:lnTo>
                    <a:pt x="1246" y="0"/>
                  </a:lnTo>
                  <a:lnTo>
                    <a:pt x="1294" y="78"/>
                  </a:lnTo>
                  <a:lnTo>
                    <a:pt x="1293" y="148"/>
                  </a:lnTo>
                  <a:lnTo>
                    <a:pt x="1288" y="217"/>
                  </a:lnTo>
                  <a:lnTo>
                    <a:pt x="1281" y="286"/>
                  </a:lnTo>
                  <a:lnTo>
                    <a:pt x="1271" y="355"/>
                  </a:lnTo>
                  <a:lnTo>
                    <a:pt x="1259" y="422"/>
                  </a:lnTo>
                  <a:lnTo>
                    <a:pt x="1244" y="490"/>
                  </a:lnTo>
                  <a:lnTo>
                    <a:pt x="1227" y="558"/>
                  </a:lnTo>
                  <a:lnTo>
                    <a:pt x="1209" y="625"/>
                  </a:lnTo>
                  <a:lnTo>
                    <a:pt x="1176" y="630"/>
                  </a:lnTo>
                  <a:lnTo>
                    <a:pt x="1145" y="635"/>
                  </a:lnTo>
                  <a:lnTo>
                    <a:pt x="1115" y="640"/>
                  </a:lnTo>
                  <a:lnTo>
                    <a:pt x="1086" y="645"/>
                  </a:lnTo>
                  <a:lnTo>
                    <a:pt x="1057" y="650"/>
                  </a:lnTo>
                  <a:lnTo>
                    <a:pt x="1030" y="654"/>
                  </a:lnTo>
                  <a:lnTo>
                    <a:pt x="1002" y="659"/>
                  </a:lnTo>
                  <a:lnTo>
                    <a:pt x="976" y="663"/>
                  </a:lnTo>
                  <a:lnTo>
                    <a:pt x="949" y="667"/>
                  </a:lnTo>
                  <a:lnTo>
                    <a:pt x="923" y="670"/>
                  </a:lnTo>
                  <a:lnTo>
                    <a:pt x="897" y="674"/>
                  </a:lnTo>
                  <a:lnTo>
                    <a:pt x="870" y="678"/>
                  </a:lnTo>
                  <a:lnTo>
                    <a:pt x="844" y="680"/>
                  </a:lnTo>
                  <a:lnTo>
                    <a:pt x="818" y="684"/>
                  </a:lnTo>
                  <a:lnTo>
                    <a:pt x="792" y="687"/>
                  </a:lnTo>
                  <a:lnTo>
                    <a:pt x="764" y="688"/>
                  </a:lnTo>
                  <a:lnTo>
                    <a:pt x="736" y="689"/>
                  </a:lnTo>
                  <a:lnTo>
                    <a:pt x="708" y="691"/>
                  </a:lnTo>
                  <a:lnTo>
                    <a:pt x="679" y="692"/>
                  </a:lnTo>
                  <a:lnTo>
                    <a:pt x="649" y="692"/>
                  </a:lnTo>
                  <a:lnTo>
                    <a:pt x="617" y="692"/>
                  </a:lnTo>
                  <a:lnTo>
                    <a:pt x="586" y="692"/>
                  </a:lnTo>
                  <a:lnTo>
                    <a:pt x="554" y="691"/>
                  </a:lnTo>
                  <a:lnTo>
                    <a:pt x="518" y="689"/>
                  </a:lnTo>
                  <a:lnTo>
                    <a:pt x="482" y="687"/>
                  </a:lnTo>
                  <a:lnTo>
                    <a:pt x="446" y="684"/>
                  </a:lnTo>
                  <a:lnTo>
                    <a:pt x="407" y="680"/>
                  </a:lnTo>
                  <a:lnTo>
                    <a:pt x="366" y="677"/>
                  </a:lnTo>
                  <a:lnTo>
                    <a:pt x="323" y="672"/>
                  </a:lnTo>
                  <a:lnTo>
                    <a:pt x="279" y="667"/>
                  </a:lnTo>
                  <a:lnTo>
                    <a:pt x="233" y="660"/>
                  </a:lnTo>
                  <a:lnTo>
                    <a:pt x="184" y="654"/>
                  </a:lnTo>
                  <a:lnTo>
                    <a:pt x="141" y="598"/>
                  </a:lnTo>
                  <a:lnTo>
                    <a:pt x="106" y="541"/>
                  </a:lnTo>
                  <a:lnTo>
                    <a:pt x="80" y="485"/>
                  </a:lnTo>
                  <a:lnTo>
                    <a:pt x="59" y="429"/>
                  </a:lnTo>
                  <a:lnTo>
                    <a:pt x="41" y="370"/>
                  </a:lnTo>
                  <a:lnTo>
                    <a:pt x="26" y="310"/>
                  </a:lnTo>
                  <a:lnTo>
                    <a:pt x="14" y="244"/>
                  </a:lnTo>
                  <a:lnTo>
                    <a:pt x="0" y="174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18" name="Freeform 64"/>
            <p:cNvSpPr>
              <a:spLocks/>
            </p:cNvSpPr>
            <p:nvPr/>
          </p:nvSpPr>
          <p:spPr bwMode="auto">
            <a:xfrm>
              <a:off x="429" y="2706"/>
              <a:ext cx="310" cy="39"/>
            </a:xfrm>
            <a:custGeom>
              <a:avLst/>
              <a:gdLst>
                <a:gd name="T0" fmla="*/ 0 w 1243"/>
                <a:gd name="T1" fmla="*/ 0 h 156"/>
                <a:gd name="T2" fmla="*/ 0 w 1243"/>
                <a:gd name="T3" fmla="*/ 0 h 156"/>
                <a:gd name="T4" fmla="*/ 0 w 1243"/>
                <a:gd name="T5" fmla="*/ 0 h 156"/>
                <a:gd name="T6" fmla="*/ 0 w 1243"/>
                <a:gd name="T7" fmla="*/ 0 h 156"/>
                <a:gd name="T8" fmla="*/ 0 w 1243"/>
                <a:gd name="T9" fmla="*/ 0 h 156"/>
                <a:gd name="T10" fmla="*/ 0 w 1243"/>
                <a:gd name="T11" fmla="*/ 0 h 156"/>
                <a:gd name="T12" fmla="*/ 0 w 1243"/>
                <a:gd name="T13" fmla="*/ 0 h 156"/>
                <a:gd name="T14" fmla="*/ 0 w 1243"/>
                <a:gd name="T15" fmla="*/ 0 h 156"/>
                <a:gd name="T16" fmla="*/ 1 w 1243"/>
                <a:gd name="T17" fmla="*/ 0 h 156"/>
                <a:gd name="T18" fmla="*/ 1 w 1243"/>
                <a:gd name="T19" fmla="*/ 0 h 156"/>
                <a:gd name="T20" fmla="*/ 1 w 1243"/>
                <a:gd name="T21" fmla="*/ 0 h 156"/>
                <a:gd name="T22" fmla="*/ 1 w 1243"/>
                <a:gd name="T23" fmla="*/ 0 h 156"/>
                <a:gd name="T24" fmla="*/ 1 w 1243"/>
                <a:gd name="T25" fmla="*/ 0 h 156"/>
                <a:gd name="T26" fmla="*/ 1 w 1243"/>
                <a:gd name="T27" fmla="*/ 0 h 156"/>
                <a:gd name="T28" fmla="*/ 1 w 1243"/>
                <a:gd name="T29" fmla="*/ 0 h 156"/>
                <a:gd name="T30" fmla="*/ 1 w 1243"/>
                <a:gd name="T31" fmla="*/ 0 h 156"/>
                <a:gd name="T32" fmla="*/ 1 w 1243"/>
                <a:gd name="T33" fmla="*/ 0 h 156"/>
                <a:gd name="T34" fmla="*/ 1 w 1243"/>
                <a:gd name="T35" fmla="*/ 0 h 156"/>
                <a:gd name="T36" fmla="*/ 1 w 1243"/>
                <a:gd name="T37" fmla="*/ 0 h 156"/>
                <a:gd name="T38" fmla="*/ 1 w 1243"/>
                <a:gd name="T39" fmla="*/ 0 h 156"/>
                <a:gd name="T40" fmla="*/ 1 w 1243"/>
                <a:gd name="T41" fmla="*/ 0 h 156"/>
                <a:gd name="T42" fmla="*/ 1 w 1243"/>
                <a:gd name="T43" fmla="*/ 0 h 156"/>
                <a:gd name="T44" fmla="*/ 1 w 1243"/>
                <a:gd name="T45" fmla="*/ 0 h 156"/>
                <a:gd name="T46" fmla="*/ 0 w 1243"/>
                <a:gd name="T47" fmla="*/ 0 h 156"/>
                <a:gd name="T48" fmla="*/ 0 w 1243"/>
                <a:gd name="T49" fmla="*/ 0 h 156"/>
                <a:gd name="T50" fmla="*/ 0 w 1243"/>
                <a:gd name="T51" fmla="*/ 0 h 156"/>
                <a:gd name="T52" fmla="*/ 0 w 1243"/>
                <a:gd name="T53" fmla="*/ 0 h 156"/>
                <a:gd name="T54" fmla="*/ 0 w 1243"/>
                <a:gd name="T55" fmla="*/ 0 h 156"/>
                <a:gd name="T56" fmla="*/ 0 w 1243"/>
                <a:gd name="T57" fmla="*/ 0 h 156"/>
                <a:gd name="T58" fmla="*/ 0 w 1243"/>
                <a:gd name="T59" fmla="*/ 0 h 156"/>
                <a:gd name="T60" fmla="*/ 0 w 1243"/>
                <a:gd name="T61" fmla="*/ 0 h 156"/>
                <a:gd name="T62" fmla="*/ 0 w 1243"/>
                <a:gd name="T63" fmla="*/ 0 h 156"/>
                <a:gd name="T64" fmla="*/ 0 w 1243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3"/>
                <a:gd name="T100" fmla="*/ 0 h 156"/>
                <a:gd name="T101" fmla="*/ 1243 w 1243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3" h="156">
                  <a:moveTo>
                    <a:pt x="0" y="30"/>
                  </a:moveTo>
                  <a:lnTo>
                    <a:pt x="45" y="42"/>
                  </a:lnTo>
                  <a:lnTo>
                    <a:pt x="90" y="52"/>
                  </a:lnTo>
                  <a:lnTo>
                    <a:pt x="134" y="60"/>
                  </a:lnTo>
                  <a:lnTo>
                    <a:pt x="177" y="69"/>
                  </a:lnTo>
                  <a:lnTo>
                    <a:pt x="219" y="77"/>
                  </a:lnTo>
                  <a:lnTo>
                    <a:pt x="261" y="84"/>
                  </a:lnTo>
                  <a:lnTo>
                    <a:pt x="302" y="91"/>
                  </a:lnTo>
                  <a:lnTo>
                    <a:pt x="343" y="96"/>
                  </a:lnTo>
                  <a:lnTo>
                    <a:pt x="383" y="101"/>
                  </a:lnTo>
                  <a:lnTo>
                    <a:pt x="423" y="104"/>
                  </a:lnTo>
                  <a:lnTo>
                    <a:pt x="462" y="107"/>
                  </a:lnTo>
                  <a:lnTo>
                    <a:pt x="501" y="109"/>
                  </a:lnTo>
                  <a:lnTo>
                    <a:pt x="540" y="112"/>
                  </a:lnTo>
                  <a:lnTo>
                    <a:pt x="577" y="113"/>
                  </a:lnTo>
                  <a:lnTo>
                    <a:pt x="615" y="113"/>
                  </a:lnTo>
                  <a:lnTo>
                    <a:pt x="653" y="112"/>
                  </a:lnTo>
                  <a:lnTo>
                    <a:pt x="690" y="111"/>
                  </a:lnTo>
                  <a:lnTo>
                    <a:pt x="728" y="109"/>
                  </a:lnTo>
                  <a:lnTo>
                    <a:pt x="764" y="106"/>
                  </a:lnTo>
                  <a:lnTo>
                    <a:pt x="800" y="102"/>
                  </a:lnTo>
                  <a:lnTo>
                    <a:pt x="837" y="98"/>
                  </a:lnTo>
                  <a:lnTo>
                    <a:pt x="873" y="93"/>
                  </a:lnTo>
                  <a:lnTo>
                    <a:pt x="909" y="87"/>
                  </a:lnTo>
                  <a:lnTo>
                    <a:pt x="944" y="81"/>
                  </a:lnTo>
                  <a:lnTo>
                    <a:pt x="981" y="73"/>
                  </a:lnTo>
                  <a:lnTo>
                    <a:pt x="1017" y="65"/>
                  </a:lnTo>
                  <a:lnTo>
                    <a:pt x="1053" y="55"/>
                  </a:lnTo>
                  <a:lnTo>
                    <a:pt x="1088" y="47"/>
                  </a:lnTo>
                  <a:lnTo>
                    <a:pt x="1125" y="37"/>
                  </a:lnTo>
                  <a:lnTo>
                    <a:pt x="1161" y="25"/>
                  </a:lnTo>
                  <a:lnTo>
                    <a:pt x="1197" y="13"/>
                  </a:lnTo>
                  <a:lnTo>
                    <a:pt x="1234" y="0"/>
                  </a:lnTo>
                  <a:lnTo>
                    <a:pt x="1243" y="50"/>
                  </a:lnTo>
                  <a:lnTo>
                    <a:pt x="1194" y="64"/>
                  </a:lnTo>
                  <a:lnTo>
                    <a:pt x="1146" y="78"/>
                  </a:lnTo>
                  <a:lnTo>
                    <a:pt x="1100" y="91"/>
                  </a:lnTo>
                  <a:lnTo>
                    <a:pt x="1055" y="101"/>
                  </a:lnTo>
                  <a:lnTo>
                    <a:pt x="1011" y="111"/>
                  </a:lnTo>
                  <a:lnTo>
                    <a:pt x="968" y="119"/>
                  </a:lnTo>
                  <a:lnTo>
                    <a:pt x="926" y="127"/>
                  </a:lnTo>
                  <a:lnTo>
                    <a:pt x="886" y="134"/>
                  </a:lnTo>
                  <a:lnTo>
                    <a:pt x="845" y="139"/>
                  </a:lnTo>
                  <a:lnTo>
                    <a:pt x="805" y="144"/>
                  </a:lnTo>
                  <a:lnTo>
                    <a:pt x="767" y="148"/>
                  </a:lnTo>
                  <a:lnTo>
                    <a:pt x="729" y="152"/>
                  </a:lnTo>
                  <a:lnTo>
                    <a:pt x="691" y="154"/>
                  </a:lnTo>
                  <a:lnTo>
                    <a:pt x="655" y="156"/>
                  </a:lnTo>
                  <a:lnTo>
                    <a:pt x="619" y="156"/>
                  </a:lnTo>
                  <a:lnTo>
                    <a:pt x="582" y="156"/>
                  </a:lnTo>
                  <a:lnTo>
                    <a:pt x="547" y="154"/>
                  </a:lnTo>
                  <a:lnTo>
                    <a:pt x="512" y="153"/>
                  </a:lnTo>
                  <a:lnTo>
                    <a:pt x="477" y="151"/>
                  </a:lnTo>
                  <a:lnTo>
                    <a:pt x="442" y="147"/>
                  </a:lnTo>
                  <a:lnTo>
                    <a:pt x="407" y="143"/>
                  </a:lnTo>
                  <a:lnTo>
                    <a:pt x="372" y="138"/>
                  </a:lnTo>
                  <a:lnTo>
                    <a:pt x="337" y="133"/>
                  </a:lnTo>
                  <a:lnTo>
                    <a:pt x="302" y="128"/>
                  </a:lnTo>
                  <a:lnTo>
                    <a:pt x="267" y="122"/>
                  </a:lnTo>
                  <a:lnTo>
                    <a:pt x="232" y="114"/>
                  </a:lnTo>
                  <a:lnTo>
                    <a:pt x="195" y="107"/>
                  </a:lnTo>
                  <a:lnTo>
                    <a:pt x="159" y="99"/>
                  </a:lnTo>
                  <a:lnTo>
                    <a:pt x="123" y="92"/>
                  </a:lnTo>
                  <a:lnTo>
                    <a:pt x="85" y="83"/>
                  </a:lnTo>
                  <a:lnTo>
                    <a:pt x="48" y="74"/>
                  </a:lnTo>
                  <a:lnTo>
                    <a:pt x="9" y="6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19" name="Freeform 65"/>
            <p:cNvSpPr>
              <a:spLocks/>
            </p:cNvSpPr>
            <p:nvPr/>
          </p:nvSpPr>
          <p:spPr bwMode="auto">
            <a:xfrm>
              <a:off x="426" y="2784"/>
              <a:ext cx="313" cy="50"/>
            </a:xfrm>
            <a:custGeom>
              <a:avLst/>
              <a:gdLst>
                <a:gd name="T0" fmla="*/ 0 w 1254"/>
                <a:gd name="T1" fmla="*/ 0 h 203"/>
                <a:gd name="T2" fmla="*/ 0 w 1254"/>
                <a:gd name="T3" fmla="*/ 0 h 203"/>
                <a:gd name="T4" fmla="*/ 0 w 1254"/>
                <a:gd name="T5" fmla="*/ 0 h 203"/>
                <a:gd name="T6" fmla="*/ 0 w 1254"/>
                <a:gd name="T7" fmla="*/ 0 h 203"/>
                <a:gd name="T8" fmla="*/ 0 w 1254"/>
                <a:gd name="T9" fmla="*/ 0 h 203"/>
                <a:gd name="T10" fmla="*/ 0 w 1254"/>
                <a:gd name="T11" fmla="*/ 0 h 203"/>
                <a:gd name="T12" fmla="*/ 0 w 1254"/>
                <a:gd name="T13" fmla="*/ 0 h 203"/>
                <a:gd name="T14" fmla="*/ 0 w 1254"/>
                <a:gd name="T15" fmla="*/ 0 h 203"/>
                <a:gd name="T16" fmla="*/ 1 w 1254"/>
                <a:gd name="T17" fmla="*/ 0 h 203"/>
                <a:gd name="T18" fmla="*/ 1 w 1254"/>
                <a:gd name="T19" fmla="*/ 0 h 203"/>
                <a:gd name="T20" fmla="*/ 1 w 1254"/>
                <a:gd name="T21" fmla="*/ 0 h 203"/>
                <a:gd name="T22" fmla="*/ 1 w 1254"/>
                <a:gd name="T23" fmla="*/ 0 h 203"/>
                <a:gd name="T24" fmla="*/ 1 w 1254"/>
                <a:gd name="T25" fmla="*/ 0 h 203"/>
                <a:gd name="T26" fmla="*/ 1 w 1254"/>
                <a:gd name="T27" fmla="*/ 0 h 203"/>
                <a:gd name="T28" fmla="*/ 1 w 1254"/>
                <a:gd name="T29" fmla="*/ 0 h 203"/>
                <a:gd name="T30" fmla="*/ 1 w 1254"/>
                <a:gd name="T31" fmla="*/ 0 h 203"/>
                <a:gd name="T32" fmla="*/ 1 w 1254"/>
                <a:gd name="T33" fmla="*/ 0 h 203"/>
                <a:gd name="T34" fmla="*/ 1 w 1254"/>
                <a:gd name="T35" fmla="*/ 0 h 203"/>
                <a:gd name="T36" fmla="*/ 1 w 1254"/>
                <a:gd name="T37" fmla="*/ 0 h 203"/>
                <a:gd name="T38" fmla="*/ 1 w 1254"/>
                <a:gd name="T39" fmla="*/ 0 h 203"/>
                <a:gd name="T40" fmla="*/ 1 w 1254"/>
                <a:gd name="T41" fmla="*/ 0 h 203"/>
                <a:gd name="T42" fmla="*/ 1 w 1254"/>
                <a:gd name="T43" fmla="*/ 0 h 203"/>
                <a:gd name="T44" fmla="*/ 1 w 1254"/>
                <a:gd name="T45" fmla="*/ 0 h 203"/>
                <a:gd name="T46" fmla="*/ 1 w 1254"/>
                <a:gd name="T47" fmla="*/ 0 h 203"/>
                <a:gd name="T48" fmla="*/ 1 w 1254"/>
                <a:gd name="T49" fmla="*/ 0 h 203"/>
                <a:gd name="T50" fmla="*/ 0 w 1254"/>
                <a:gd name="T51" fmla="*/ 0 h 203"/>
                <a:gd name="T52" fmla="*/ 0 w 1254"/>
                <a:gd name="T53" fmla="*/ 0 h 203"/>
                <a:gd name="T54" fmla="*/ 0 w 1254"/>
                <a:gd name="T55" fmla="*/ 0 h 203"/>
                <a:gd name="T56" fmla="*/ 0 w 1254"/>
                <a:gd name="T57" fmla="*/ 0 h 203"/>
                <a:gd name="T58" fmla="*/ 0 w 1254"/>
                <a:gd name="T59" fmla="*/ 0 h 203"/>
                <a:gd name="T60" fmla="*/ 0 w 1254"/>
                <a:gd name="T61" fmla="*/ 0 h 203"/>
                <a:gd name="T62" fmla="*/ 0 w 1254"/>
                <a:gd name="T63" fmla="*/ 0 h 203"/>
                <a:gd name="T64" fmla="*/ 0 w 1254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4"/>
                <a:gd name="T100" fmla="*/ 0 h 203"/>
                <a:gd name="T101" fmla="*/ 1254 w 1254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4" h="203">
                  <a:moveTo>
                    <a:pt x="0" y="30"/>
                  </a:moveTo>
                  <a:lnTo>
                    <a:pt x="45" y="43"/>
                  </a:lnTo>
                  <a:lnTo>
                    <a:pt x="90" y="55"/>
                  </a:lnTo>
                  <a:lnTo>
                    <a:pt x="134" y="68"/>
                  </a:lnTo>
                  <a:lnTo>
                    <a:pt x="178" y="78"/>
                  </a:lnTo>
                  <a:lnTo>
                    <a:pt x="220" y="88"/>
                  </a:lnTo>
                  <a:lnTo>
                    <a:pt x="263" y="98"/>
                  </a:lnTo>
                  <a:lnTo>
                    <a:pt x="304" y="105"/>
                  </a:lnTo>
                  <a:lnTo>
                    <a:pt x="345" y="114"/>
                  </a:lnTo>
                  <a:lnTo>
                    <a:pt x="387" y="120"/>
                  </a:lnTo>
                  <a:lnTo>
                    <a:pt x="427" y="127"/>
                  </a:lnTo>
                  <a:lnTo>
                    <a:pt x="467" y="132"/>
                  </a:lnTo>
                  <a:lnTo>
                    <a:pt x="507" y="135"/>
                  </a:lnTo>
                  <a:lnTo>
                    <a:pt x="547" y="139"/>
                  </a:lnTo>
                  <a:lnTo>
                    <a:pt x="586" y="142"/>
                  </a:lnTo>
                  <a:lnTo>
                    <a:pt x="625" y="143"/>
                  </a:lnTo>
                  <a:lnTo>
                    <a:pt x="662" y="143"/>
                  </a:lnTo>
                  <a:lnTo>
                    <a:pt x="701" y="143"/>
                  </a:lnTo>
                  <a:lnTo>
                    <a:pt x="739" y="140"/>
                  </a:lnTo>
                  <a:lnTo>
                    <a:pt x="776" y="138"/>
                  </a:lnTo>
                  <a:lnTo>
                    <a:pt x="814" y="134"/>
                  </a:lnTo>
                  <a:lnTo>
                    <a:pt x="851" y="129"/>
                  </a:lnTo>
                  <a:lnTo>
                    <a:pt x="888" y="124"/>
                  </a:lnTo>
                  <a:lnTo>
                    <a:pt x="925" y="117"/>
                  </a:lnTo>
                  <a:lnTo>
                    <a:pt x="962" y="108"/>
                  </a:lnTo>
                  <a:lnTo>
                    <a:pt x="998" y="99"/>
                  </a:lnTo>
                  <a:lnTo>
                    <a:pt x="1034" y="89"/>
                  </a:lnTo>
                  <a:lnTo>
                    <a:pt x="1072" y="77"/>
                  </a:lnTo>
                  <a:lnTo>
                    <a:pt x="1108" y="64"/>
                  </a:lnTo>
                  <a:lnTo>
                    <a:pt x="1145" y="50"/>
                  </a:lnTo>
                  <a:lnTo>
                    <a:pt x="1181" y="35"/>
                  </a:lnTo>
                  <a:lnTo>
                    <a:pt x="1217" y="18"/>
                  </a:lnTo>
                  <a:lnTo>
                    <a:pt x="1254" y="0"/>
                  </a:lnTo>
                  <a:lnTo>
                    <a:pt x="1254" y="50"/>
                  </a:lnTo>
                  <a:lnTo>
                    <a:pt x="1211" y="65"/>
                  </a:lnTo>
                  <a:lnTo>
                    <a:pt x="1170" y="80"/>
                  </a:lnTo>
                  <a:lnTo>
                    <a:pt x="1131" y="94"/>
                  </a:lnTo>
                  <a:lnTo>
                    <a:pt x="1094" y="108"/>
                  </a:lnTo>
                  <a:lnTo>
                    <a:pt x="1059" y="120"/>
                  </a:lnTo>
                  <a:lnTo>
                    <a:pt x="1024" y="132"/>
                  </a:lnTo>
                  <a:lnTo>
                    <a:pt x="992" y="143"/>
                  </a:lnTo>
                  <a:lnTo>
                    <a:pt x="960" y="153"/>
                  </a:lnTo>
                  <a:lnTo>
                    <a:pt x="929" y="162"/>
                  </a:lnTo>
                  <a:lnTo>
                    <a:pt x="899" y="171"/>
                  </a:lnTo>
                  <a:lnTo>
                    <a:pt x="869" y="178"/>
                  </a:lnTo>
                  <a:lnTo>
                    <a:pt x="839" y="184"/>
                  </a:lnTo>
                  <a:lnTo>
                    <a:pt x="809" y="189"/>
                  </a:lnTo>
                  <a:lnTo>
                    <a:pt x="779" y="194"/>
                  </a:lnTo>
                  <a:lnTo>
                    <a:pt x="749" y="198"/>
                  </a:lnTo>
                  <a:lnTo>
                    <a:pt x="719" y="201"/>
                  </a:lnTo>
                  <a:lnTo>
                    <a:pt x="687" y="202"/>
                  </a:lnTo>
                  <a:lnTo>
                    <a:pt x="655" y="203"/>
                  </a:lnTo>
                  <a:lnTo>
                    <a:pt x="621" y="202"/>
                  </a:lnTo>
                  <a:lnTo>
                    <a:pt x="587" y="201"/>
                  </a:lnTo>
                  <a:lnTo>
                    <a:pt x="551" y="198"/>
                  </a:lnTo>
                  <a:lnTo>
                    <a:pt x="513" y="193"/>
                  </a:lnTo>
                  <a:lnTo>
                    <a:pt x="473" y="188"/>
                  </a:lnTo>
                  <a:lnTo>
                    <a:pt x="432" y="182"/>
                  </a:lnTo>
                  <a:lnTo>
                    <a:pt x="388" y="176"/>
                  </a:lnTo>
                  <a:lnTo>
                    <a:pt x="342" y="167"/>
                  </a:lnTo>
                  <a:lnTo>
                    <a:pt x="294" y="157"/>
                  </a:lnTo>
                  <a:lnTo>
                    <a:pt x="242" y="145"/>
                  </a:lnTo>
                  <a:lnTo>
                    <a:pt x="188" y="133"/>
                  </a:lnTo>
                  <a:lnTo>
                    <a:pt x="130" y="119"/>
                  </a:lnTo>
                  <a:lnTo>
                    <a:pt x="69" y="104"/>
                  </a:lnTo>
                  <a:lnTo>
                    <a:pt x="5" y="8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20" name="Freeform 66"/>
            <p:cNvSpPr>
              <a:spLocks/>
            </p:cNvSpPr>
            <p:nvPr/>
          </p:nvSpPr>
          <p:spPr bwMode="auto">
            <a:xfrm>
              <a:off x="706" y="2633"/>
              <a:ext cx="31" cy="68"/>
            </a:xfrm>
            <a:custGeom>
              <a:avLst/>
              <a:gdLst>
                <a:gd name="T0" fmla="*/ 0 w 123"/>
                <a:gd name="T1" fmla="*/ 0 h 275"/>
                <a:gd name="T2" fmla="*/ 0 w 123"/>
                <a:gd name="T3" fmla="*/ 0 h 275"/>
                <a:gd name="T4" fmla="*/ 0 w 123"/>
                <a:gd name="T5" fmla="*/ 0 h 275"/>
                <a:gd name="T6" fmla="*/ 0 w 123"/>
                <a:gd name="T7" fmla="*/ 0 h 275"/>
                <a:gd name="T8" fmla="*/ 0 w 123"/>
                <a:gd name="T9" fmla="*/ 0 h 275"/>
                <a:gd name="T10" fmla="*/ 0 w 123"/>
                <a:gd name="T11" fmla="*/ 0 h 275"/>
                <a:gd name="T12" fmla="*/ 0 w 123"/>
                <a:gd name="T13" fmla="*/ 0 h 275"/>
                <a:gd name="T14" fmla="*/ 0 w 123"/>
                <a:gd name="T15" fmla="*/ 0 h 275"/>
                <a:gd name="T16" fmla="*/ 0 w 123"/>
                <a:gd name="T17" fmla="*/ 0 h 275"/>
                <a:gd name="T18" fmla="*/ 0 w 123"/>
                <a:gd name="T19" fmla="*/ 0 h 275"/>
                <a:gd name="T20" fmla="*/ 0 w 123"/>
                <a:gd name="T21" fmla="*/ 0 h 275"/>
                <a:gd name="T22" fmla="*/ 0 w 123"/>
                <a:gd name="T23" fmla="*/ 0 h 275"/>
                <a:gd name="T24" fmla="*/ 0 w 123"/>
                <a:gd name="T25" fmla="*/ 0 h 275"/>
                <a:gd name="T26" fmla="*/ 0 w 123"/>
                <a:gd name="T27" fmla="*/ 0 h 275"/>
                <a:gd name="T28" fmla="*/ 0 w 123"/>
                <a:gd name="T29" fmla="*/ 0 h 275"/>
                <a:gd name="T30" fmla="*/ 0 w 123"/>
                <a:gd name="T31" fmla="*/ 0 h 275"/>
                <a:gd name="T32" fmla="*/ 0 w 123"/>
                <a:gd name="T33" fmla="*/ 0 h 275"/>
                <a:gd name="T34" fmla="*/ 0 w 123"/>
                <a:gd name="T35" fmla="*/ 0 h 275"/>
                <a:gd name="T36" fmla="*/ 0 w 123"/>
                <a:gd name="T37" fmla="*/ 0 h 2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275"/>
                <a:gd name="T59" fmla="*/ 123 w 123"/>
                <a:gd name="T60" fmla="*/ 275 h 2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275">
                  <a:moveTo>
                    <a:pt x="29" y="0"/>
                  </a:moveTo>
                  <a:lnTo>
                    <a:pt x="50" y="34"/>
                  </a:lnTo>
                  <a:lnTo>
                    <a:pt x="67" y="65"/>
                  </a:lnTo>
                  <a:lnTo>
                    <a:pt x="80" y="94"/>
                  </a:lnTo>
                  <a:lnTo>
                    <a:pt x="90" y="123"/>
                  </a:lnTo>
                  <a:lnTo>
                    <a:pt x="99" y="152"/>
                  </a:lnTo>
                  <a:lnTo>
                    <a:pt x="106" y="185"/>
                  </a:lnTo>
                  <a:lnTo>
                    <a:pt x="114" y="222"/>
                  </a:lnTo>
                  <a:lnTo>
                    <a:pt x="123" y="265"/>
                  </a:lnTo>
                  <a:lnTo>
                    <a:pt x="86" y="275"/>
                  </a:lnTo>
                  <a:lnTo>
                    <a:pt x="85" y="233"/>
                  </a:lnTo>
                  <a:lnTo>
                    <a:pt x="81" y="198"/>
                  </a:lnTo>
                  <a:lnTo>
                    <a:pt x="74" y="167"/>
                  </a:lnTo>
                  <a:lnTo>
                    <a:pt x="65" y="138"/>
                  </a:lnTo>
                  <a:lnTo>
                    <a:pt x="52" y="111"/>
                  </a:lnTo>
                  <a:lnTo>
                    <a:pt x="37" y="83"/>
                  </a:lnTo>
                  <a:lnTo>
                    <a:pt x="20" y="52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21" name="Freeform 67"/>
            <p:cNvSpPr>
              <a:spLocks/>
            </p:cNvSpPr>
            <p:nvPr/>
          </p:nvSpPr>
          <p:spPr bwMode="auto">
            <a:xfrm>
              <a:off x="731" y="2710"/>
              <a:ext cx="10" cy="74"/>
            </a:xfrm>
            <a:custGeom>
              <a:avLst/>
              <a:gdLst>
                <a:gd name="T0" fmla="*/ 0 w 38"/>
                <a:gd name="T1" fmla="*/ 0 h 297"/>
                <a:gd name="T2" fmla="*/ 0 w 38"/>
                <a:gd name="T3" fmla="*/ 0 h 297"/>
                <a:gd name="T4" fmla="*/ 0 w 38"/>
                <a:gd name="T5" fmla="*/ 0 h 297"/>
                <a:gd name="T6" fmla="*/ 0 w 38"/>
                <a:gd name="T7" fmla="*/ 0 h 297"/>
                <a:gd name="T8" fmla="*/ 0 w 38"/>
                <a:gd name="T9" fmla="*/ 0 h 297"/>
                <a:gd name="T10" fmla="*/ 0 w 38"/>
                <a:gd name="T11" fmla="*/ 0 h 297"/>
                <a:gd name="T12" fmla="*/ 0 w 38"/>
                <a:gd name="T13" fmla="*/ 0 h 297"/>
                <a:gd name="T14" fmla="*/ 0 w 38"/>
                <a:gd name="T15" fmla="*/ 0 h 297"/>
                <a:gd name="T16" fmla="*/ 0 w 38"/>
                <a:gd name="T17" fmla="*/ 0 h 297"/>
                <a:gd name="T18" fmla="*/ 0 w 38"/>
                <a:gd name="T19" fmla="*/ 0 h 297"/>
                <a:gd name="T20" fmla="*/ 0 w 38"/>
                <a:gd name="T21" fmla="*/ 0 h 2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97"/>
                <a:gd name="T35" fmla="*/ 38 w 38"/>
                <a:gd name="T36" fmla="*/ 297 h 2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97">
                  <a:moveTo>
                    <a:pt x="25" y="0"/>
                  </a:moveTo>
                  <a:lnTo>
                    <a:pt x="30" y="70"/>
                  </a:lnTo>
                  <a:lnTo>
                    <a:pt x="34" y="139"/>
                  </a:lnTo>
                  <a:lnTo>
                    <a:pt x="37" y="209"/>
                  </a:lnTo>
                  <a:lnTo>
                    <a:pt x="38" y="279"/>
                  </a:lnTo>
                  <a:lnTo>
                    <a:pt x="6" y="297"/>
                  </a:lnTo>
                  <a:lnTo>
                    <a:pt x="9" y="220"/>
                  </a:lnTo>
                  <a:lnTo>
                    <a:pt x="10" y="154"/>
                  </a:lnTo>
                  <a:lnTo>
                    <a:pt x="8" y="89"/>
                  </a:lnTo>
                  <a:lnTo>
                    <a:pt x="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22" name="Freeform 68"/>
            <p:cNvSpPr>
              <a:spLocks/>
            </p:cNvSpPr>
            <p:nvPr/>
          </p:nvSpPr>
          <p:spPr bwMode="auto">
            <a:xfrm>
              <a:off x="431" y="2642"/>
              <a:ext cx="41" cy="66"/>
            </a:xfrm>
            <a:custGeom>
              <a:avLst/>
              <a:gdLst>
                <a:gd name="T0" fmla="*/ 0 w 164"/>
                <a:gd name="T1" fmla="*/ 0 h 264"/>
                <a:gd name="T2" fmla="*/ 0 w 164"/>
                <a:gd name="T3" fmla="*/ 0 h 264"/>
                <a:gd name="T4" fmla="*/ 0 w 164"/>
                <a:gd name="T5" fmla="*/ 0 h 264"/>
                <a:gd name="T6" fmla="*/ 0 w 164"/>
                <a:gd name="T7" fmla="*/ 0 h 264"/>
                <a:gd name="T8" fmla="*/ 0 w 164"/>
                <a:gd name="T9" fmla="*/ 0 h 264"/>
                <a:gd name="T10" fmla="*/ 0 w 164"/>
                <a:gd name="T11" fmla="*/ 0 h 264"/>
                <a:gd name="T12" fmla="*/ 0 w 164"/>
                <a:gd name="T13" fmla="*/ 0 h 264"/>
                <a:gd name="T14" fmla="*/ 0 w 164"/>
                <a:gd name="T15" fmla="*/ 0 h 264"/>
                <a:gd name="T16" fmla="*/ 0 w 164"/>
                <a:gd name="T17" fmla="*/ 0 h 264"/>
                <a:gd name="T18" fmla="*/ 0 w 164"/>
                <a:gd name="T19" fmla="*/ 0 h 264"/>
                <a:gd name="T20" fmla="*/ 0 w 164"/>
                <a:gd name="T21" fmla="*/ 0 h 264"/>
                <a:gd name="T22" fmla="*/ 0 w 164"/>
                <a:gd name="T23" fmla="*/ 0 h 264"/>
                <a:gd name="T24" fmla="*/ 0 w 164"/>
                <a:gd name="T25" fmla="*/ 0 h 264"/>
                <a:gd name="T26" fmla="*/ 0 w 164"/>
                <a:gd name="T27" fmla="*/ 0 h 264"/>
                <a:gd name="T28" fmla="*/ 0 w 164"/>
                <a:gd name="T29" fmla="*/ 0 h 264"/>
                <a:gd name="T30" fmla="*/ 0 w 164"/>
                <a:gd name="T31" fmla="*/ 0 h 264"/>
                <a:gd name="T32" fmla="*/ 0 w 164"/>
                <a:gd name="T33" fmla="*/ 0 h 264"/>
                <a:gd name="T34" fmla="*/ 0 w 164"/>
                <a:gd name="T35" fmla="*/ 0 h 264"/>
                <a:gd name="T36" fmla="*/ 0 w 164"/>
                <a:gd name="T37" fmla="*/ 0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264"/>
                <a:gd name="T59" fmla="*/ 164 w 164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264">
                  <a:moveTo>
                    <a:pt x="164" y="5"/>
                  </a:moveTo>
                  <a:lnTo>
                    <a:pt x="137" y="34"/>
                  </a:lnTo>
                  <a:lnTo>
                    <a:pt x="117" y="62"/>
                  </a:lnTo>
                  <a:lnTo>
                    <a:pt x="102" y="92"/>
                  </a:lnTo>
                  <a:lnTo>
                    <a:pt x="89" y="122"/>
                  </a:lnTo>
                  <a:lnTo>
                    <a:pt x="79" y="155"/>
                  </a:lnTo>
                  <a:lnTo>
                    <a:pt x="69" y="189"/>
                  </a:lnTo>
                  <a:lnTo>
                    <a:pt x="57" y="225"/>
                  </a:lnTo>
                  <a:lnTo>
                    <a:pt x="42" y="264"/>
                  </a:lnTo>
                  <a:lnTo>
                    <a:pt x="0" y="253"/>
                  </a:lnTo>
                  <a:lnTo>
                    <a:pt x="9" y="218"/>
                  </a:lnTo>
                  <a:lnTo>
                    <a:pt x="19" y="185"/>
                  </a:lnTo>
                  <a:lnTo>
                    <a:pt x="33" y="153"/>
                  </a:lnTo>
                  <a:lnTo>
                    <a:pt x="47" y="122"/>
                  </a:lnTo>
                  <a:lnTo>
                    <a:pt x="63" y="91"/>
                  </a:lnTo>
                  <a:lnTo>
                    <a:pt x="80" y="61"/>
                  </a:lnTo>
                  <a:lnTo>
                    <a:pt x="99" y="31"/>
                  </a:lnTo>
                  <a:lnTo>
                    <a:pt x="118" y="0"/>
                  </a:lnTo>
                  <a:lnTo>
                    <a:pt x="164" y="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23" name="Freeform 69"/>
            <p:cNvSpPr>
              <a:spLocks/>
            </p:cNvSpPr>
            <p:nvPr/>
          </p:nvSpPr>
          <p:spPr bwMode="auto">
            <a:xfrm>
              <a:off x="425" y="2492"/>
              <a:ext cx="55" cy="143"/>
            </a:xfrm>
            <a:custGeom>
              <a:avLst/>
              <a:gdLst>
                <a:gd name="T0" fmla="*/ 0 w 219"/>
                <a:gd name="T1" fmla="*/ 0 h 573"/>
                <a:gd name="T2" fmla="*/ 0 w 219"/>
                <a:gd name="T3" fmla="*/ 0 h 573"/>
                <a:gd name="T4" fmla="*/ 0 w 219"/>
                <a:gd name="T5" fmla="*/ 0 h 573"/>
                <a:gd name="T6" fmla="*/ 0 w 219"/>
                <a:gd name="T7" fmla="*/ 0 h 573"/>
                <a:gd name="T8" fmla="*/ 0 w 219"/>
                <a:gd name="T9" fmla="*/ 0 h 573"/>
                <a:gd name="T10" fmla="*/ 0 w 219"/>
                <a:gd name="T11" fmla="*/ 0 h 573"/>
                <a:gd name="T12" fmla="*/ 0 w 219"/>
                <a:gd name="T13" fmla="*/ 0 h 573"/>
                <a:gd name="T14" fmla="*/ 0 w 219"/>
                <a:gd name="T15" fmla="*/ 0 h 573"/>
                <a:gd name="T16" fmla="*/ 0 w 219"/>
                <a:gd name="T17" fmla="*/ 0 h 573"/>
                <a:gd name="T18" fmla="*/ 0 w 219"/>
                <a:gd name="T19" fmla="*/ 0 h 573"/>
                <a:gd name="T20" fmla="*/ 0 w 219"/>
                <a:gd name="T21" fmla="*/ 0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573"/>
                <a:gd name="T35" fmla="*/ 219 w 219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573">
                  <a:moveTo>
                    <a:pt x="50" y="74"/>
                  </a:moveTo>
                  <a:lnTo>
                    <a:pt x="44" y="208"/>
                  </a:lnTo>
                  <a:lnTo>
                    <a:pt x="82" y="377"/>
                  </a:lnTo>
                  <a:lnTo>
                    <a:pt x="219" y="573"/>
                  </a:lnTo>
                  <a:lnTo>
                    <a:pt x="163" y="560"/>
                  </a:lnTo>
                  <a:lnTo>
                    <a:pt x="88" y="460"/>
                  </a:lnTo>
                  <a:lnTo>
                    <a:pt x="25" y="327"/>
                  </a:lnTo>
                  <a:lnTo>
                    <a:pt x="0" y="194"/>
                  </a:lnTo>
                  <a:lnTo>
                    <a:pt x="0" y="88"/>
                  </a:lnTo>
                  <a:lnTo>
                    <a:pt x="63" y="0"/>
                  </a:lnTo>
                  <a:lnTo>
                    <a:pt x="50" y="7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24" name="Freeform 70"/>
            <p:cNvSpPr>
              <a:spLocks/>
            </p:cNvSpPr>
            <p:nvPr/>
          </p:nvSpPr>
          <p:spPr bwMode="auto">
            <a:xfrm>
              <a:off x="527" y="2440"/>
              <a:ext cx="23" cy="199"/>
            </a:xfrm>
            <a:custGeom>
              <a:avLst/>
              <a:gdLst>
                <a:gd name="T0" fmla="*/ 0 w 93"/>
                <a:gd name="T1" fmla="*/ 0 h 796"/>
                <a:gd name="T2" fmla="*/ 0 w 93"/>
                <a:gd name="T3" fmla="*/ 0 h 796"/>
                <a:gd name="T4" fmla="*/ 0 w 93"/>
                <a:gd name="T5" fmla="*/ 0 h 796"/>
                <a:gd name="T6" fmla="*/ 0 w 93"/>
                <a:gd name="T7" fmla="*/ 0 h 796"/>
                <a:gd name="T8" fmla="*/ 0 w 93"/>
                <a:gd name="T9" fmla="*/ 0 h 796"/>
                <a:gd name="T10" fmla="*/ 0 w 93"/>
                <a:gd name="T11" fmla="*/ 1 h 796"/>
                <a:gd name="T12" fmla="*/ 0 w 93"/>
                <a:gd name="T13" fmla="*/ 1 h 796"/>
                <a:gd name="T14" fmla="*/ 0 w 93"/>
                <a:gd name="T15" fmla="*/ 1 h 796"/>
                <a:gd name="T16" fmla="*/ 0 w 93"/>
                <a:gd name="T17" fmla="*/ 1 h 796"/>
                <a:gd name="T18" fmla="*/ 0 w 93"/>
                <a:gd name="T19" fmla="*/ 1 h 796"/>
                <a:gd name="T20" fmla="*/ 0 w 93"/>
                <a:gd name="T21" fmla="*/ 1 h 796"/>
                <a:gd name="T22" fmla="*/ 0 w 93"/>
                <a:gd name="T23" fmla="*/ 1 h 796"/>
                <a:gd name="T24" fmla="*/ 0 w 93"/>
                <a:gd name="T25" fmla="*/ 1 h 796"/>
                <a:gd name="T26" fmla="*/ 0 w 93"/>
                <a:gd name="T27" fmla="*/ 1 h 796"/>
                <a:gd name="T28" fmla="*/ 0 w 93"/>
                <a:gd name="T29" fmla="*/ 1 h 796"/>
                <a:gd name="T30" fmla="*/ 0 w 93"/>
                <a:gd name="T31" fmla="*/ 0 h 796"/>
                <a:gd name="T32" fmla="*/ 0 w 93"/>
                <a:gd name="T33" fmla="*/ 0 h 796"/>
                <a:gd name="T34" fmla="*/ 0 w 93"/>
                <a:gd name="T35" fmla="*/ 0 h 796"/>
                <a:gd name="T36" fmla="*/ 0 w 93"/>
                <a:gd name="T37" fmla="*/ 0 h 7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96"/>
                <a:gd name="T59" fmla="*/ 93 w 93"/>
                <a:gd name="T60" fmla="*/ 796 h 7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96">
                  <a:moveTo>
                    <a:pt x="63" y="0"/>
                  </a:moveTo>
                  <a:lnTo>
                    <a:pt x="28" y="49"/>
                  </a:lnTo>
                  <a:lnTo>
                    <a:pt x="14" y="141"/>
                  </a:lnTo>
                  <a:lnTo>
                    <a:pt x="5" y="233"/>
                  </a:lnTo>
                  <a:lnTo>
                    <a:pt x="0" y="322"/>
                  </a:lnTo>
                  <a:lnTo>
                    <a:pt x="0" y="411"/>
                  </a:lnTo>
                  <a:lnTo>
                    <a:pt x="5" y="500"/>
                  </a:lnTo>
                  <a:lnTo>
                    <a:pt x="14" y="591"/>
                  </a:lnTo>
                  <a:lnTo>
                    <a:pt x="29" y="684"/>
                  </a:lnTo>
                  <a:lnTo>
                    <a:pt x="49" y="782"/>
                  </a:lnTo>
                  <a:lnTo>
                    <a:pt x="93" y="796"/>
                  </a:lnTo>
                  <a:lnTo>
                    <a:pt x="65" y="698"/>
                  </a:lnTo>
                  <a:lnTo>
                    <a:pt x="47" y="591"/>
                  </a:lnTo>
                  <a:lnTo>
                    <a:pt x="35" y="481"/>
                  </a:lnTo>
                  <a:lnTo>
                    <a:pt x="32" y="371"/>
                  </a:lnTo>
                  <a:lnTo>
                    <a:pt x="33" y="264"/>
                  </a:lnTo>
                  <a:lnTo>
                    <a:pt x="39" y="164"/>
                  </a:lnTo>
                  <a:lnTo>
                    <a:pt x="49" y="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25" name="Freeform 71"/>
            <p:cNvSpPr>
              <a:spLocks/>
            </p:cNvSpPr>
            <p:nvPr/>
          </p:nvSpPr>
          <p:spPr bwMode="auto">
            <a:xfrm>
              <a:off x="634" y="2448"/>
              <a:ext cx="19" cy="185"/>
            </a:xfrm>
            <a:custGeom>
              <a:avLst/>
              <a:gdLst>
                <a:gd name="T0" fmla="*/ 0 w 78"/>
                <a:gd name="T1" fmla="*/ 0 h 741"/>
                <a:gd name="T2" fmla="*/ 0 w 78"/>
                <a:gd name="T3" fmla="*/ 0 h 741"/>
                <a:gd name="T4" fmla="*/ 0 w 78"/>
                <a:gd name="T5" fmla="*/ 0 h 741"/>
                <a:gd name="T6" fmla="*/ 0 w 78"/>
                <a:gd name="T7" fmla="*/ 0 h 741"/>
                <a:gd name="T8" fmla="*/ 0 w 78"/>
                <a:gd name="T9" fmla="*/ 0 h 741"/>
                <a:gd name="T10" fmla="*/ 0 w 78"/>
                <a:gd name="T11" fmla="*/ 0 h 741"/>
                <a:gd name="T12" fmla="*/ 0 w 78"/>
                <a:gd name="T13" fmla="*/ 0 h 741"/>
                <a:gd name="T14" fmla="*/ 0 w 78"/>
                <a:gd name="T15" fmla="*/ 0 h 741"/>
                <a:gd name="T16" fmla="*/ 0 w 78"/>
                <a:gd name="T17" fmla="*/ 1 h 741"/>
                <a:gd name="T18" fmla="*/ 0 w 78"/>
                <a:gd name="T19" fmla="*/ 1 h 741"/>
                <a:gd name="T20" fmla="*/ 0 w 78"/>
                <a:gd name="T21" fmla="*/ 0 h 741"/>
                <a:gd name="T22" fmla="*/ 0 w 78"/>
                <a:gd name="T23" fmla="*/ 0 h 741"/>
                <a:gd name="T24" fmla="*/ 0 w 78"/>
                <a:gd name="T25" fmla="*/ 0 h 741"/>
                <a:gd name="T26" fmla="*/ 0 w 78"/>
                <a:gd name="T27" fmla="*/ 0 h 741"/>
                <a:gd name="T28" fmla="*/ 0 w 78"/>
                <a:gd name="T29" fmla="*/ 0 h 741"/>
                <a:gd name="T30" fmla="*/ 0 w 78"/>
                <a:gd name="T31" fmla="*/ 0 h 7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741"/>
                <a:gd name="T50" fmla="*/ 78 w 78"/>
                <a:gd name="T51" fmla="*/ 741 h 7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741">
                  <a:moveTo>
                    <a:pt x="33" y="0"/>
                  </a:moveTo>
                  <a:lnTo>
                    <a:pt x="43" y="95"/>
                  </a:lnTo>
                  <a:lnTo>
                    <a:pt x="49" y="188"/>
                  </a:lnTo>
                  <a:lnTo>
                    <a:pt x="51" y="279"/>
                  </a:lnTo>
                  <a:lnTo>
                    <a:pt x="48" y="371"/>
                  </a:lnTo>
                  <a:lnTo>
                    <a:pt x="42" y="462"/>
                  </a:lnTo>
                  <a:lnTo>
                    <a:pt x="32" y="554"/>
                  </a:lnTo>
                  <a:lnTo>
                    <a:pt x="18" y="647"/>
                  </a:lnTo>
                  <a:lnTo>
                    <a:pt x="0" y="741"/>
                  </a:lnTo>
                  <a:lnTo>
                    <a:pt x="46" y="733"/>
                  </a:lnTo>
                  <a:lnTo>
                    <a:pt x="71" y="534"/>
                  </a:lnTo>
                  <a:lnTo>
                    <a:pt x="77" y="405"/>
                  </a:lnTo>
                  <a:lnTo>
                    <a:pt x="78" y="297"/>
                  </a:lnTo>
                  <a:lnTo>
                    <a:pt x="74" y="193"/>
                  </a:lnTo>
                  <a:lnTo>
                    <a:pt x="69" y="7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26" name="Freeform 72"/>
            <p:cNvSpPr>
              <a:spLocks/>
            </p:cNvSpPr>
            <p:nvPr/>
          </p:nvSpPr>
          <p:spPr bwMode="auto">
            <a:xfrm>
              <a:off x="421" y="2699"/>
              <a:ext cx="318" cy="38"/>
            </a:xfrm>
            <a:custGeom>
              <a:avLst/>
              <a:gdLst>
                <a:gd name="T0" fmla="*/ 0 w 1274"/>
                <a:gd name="T1" fmla="*/ 0 h 150"/>
                <a:gd name="T2" fmla="*/ 0 w 1274"/>
                <a:gd name="T3" fmla="*/ 0 h 150"/>
                <a:gd name="T4" fmla="*/ 0 w 1274"/>
                <a:gd name="T5" fmla="*/ 0 h 150"/>
                <a:gd name="T6" fmla="*/ 0 w 1274"/>
                <a:gd name="T7" fmla="*/ 0 h 150"/>
                <a:gd name="T8" fmla="*/ 0 w 1274"/>
                <a:gd name="T9" fmla="*/ 0 h 150"/>
                <a:gd name="T10" fmla="*/ 0 w 1274"/>
                <a:gd name="T11" fmla="*/ 0 h 150"/>
                <a:gd name="T12" fmla="*/ 0 w 1274"/>
                <a:gd name="T13" fmla="*/ 0 h 150"/>
                <a:gd name="T14" fmla="*/ 0 w 1274"/>
                <a:gd name="T15" fmla="*/ 0 h 150"/>
                <a:gd name="T16" fmla="*/ 1 w 1274"/>
                <a:gd name="T17" fmla="*/ 0 h 150"/>
                <a:gd name="T18" fmla="*/ 1 w 1274"/>
                <a:gd name="T19" fmla="*/ 0 h 150"/>
                <a:gd name="T20" fmla="*/ 1 w 1274"/>
                <a:gd name="T21" fmla="*/ 0 h 150"/>
                <a:gd name="T22" fmla="*/ 1 w 1274"/>
                <a:gd name="T23" fmla="*/ 0 h 150"/>
                <a:gd name="T24" fmla="*/ 1 w 1274"/>
                <a:gd name="T25" fmla="*/ 0 h 150"/>
                <a:gd name="T26" fmla="*/ 1 w 1274"/>
                <a:gd name="T27" fmla="*/ 0 h 150"/>
                <a:gd name="T28" fmla="*/ 1 w 1274"/>
                <a:gd name="T29" fmla="*/ 0 h 150"/>
                <a:gd name="T30" fmla="*/ 1 w 1274"/>
                <a:gd name="T31" fmla="*/ 0 h 150"/>
                <a:gd name="T32" fmla="*/ 1 w 1274"/>
                <a:gd name="T33" fmla="*/ 0 h 150"/>
                <a:gd name="T34" fmla="*/ 1 w 1274"/>
                <a:gd name="T35" fmla="*/ 0 h 150"/>
                <a:gd name="T36" fmla="*/ 1 w 1274"/>
                <a:gd name="T37" fmla="*/ 0 h 150"/>
                <a:gd name="T38" fmla="*/ 1 w 1274"/>
                <a:gd name="T39" fmla="*/ 0 h 150"/>
                <a:gd name="T40" fmla="*/ 1 w 1274"/>
                <a:gd name="T41" fmla="*/ 0 h 150"/>
                <a:gd name="T42" fmla="*/ 1 w 1274"/>
                <a:gd name="T43" fmla="*/ 0 h 150"/>
                <a:gd name="T44" fmla="*/ 1 w 1274"/>
                <a:gd name="T45" fmla="*/ 0 h 150"/>
                <a:gd name="T46" fmla="*/ 1 w 1274"/>
                <a:gd name="T47" fmla="*/ 0 h 150"/>
                <a:gd name="T48" fmla="*/ 0 w 1274"/>
                <a:gd name="T49" fmla="*/ 0 h 150"/>
                <a:gd name="T50" fmla="*/ 0 w 1274"/>
                <a:gd name="T51" fmla="*/ 0 h 150"/>
                <a:gd name="T52" fmla="*/ 0 w 1274"/>
                <a:gd name="T53" fmla="*/ 0 h 150"/>
                <a:gd name="T54" fmla="*/ 0 w 1274"/>
                <a:gd name="T55" fmla="*/ 0 h 150"/>
                <a:gd name="T56" fmla="*/ 0 w 1274"/>
                <a:gd name="T57" fmla="*/ 0 h 150"/>
                <a:gd name="T58" fmla="*/ 0 w 1274"/>
                <a:gd name="T59" fmla="*/ 0 h 150"/>
                <a:gd name="T60" fmla="*/ 0 w 1274"/>
                <a:gd name="T61" fmla="*/ 0 h 150"/>
                <a:gd name="T62" fmla="*/ 0 w 1274"/>
                <a:gd name="T63" fmla="*/ 0 h 150"/>
                <a:gd name="T64" fmla="*/ 0 w 1274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4"/>
                <a:gd name="T100" fmla="*/ 0 h 150"/>
                <a:gd name="T101" fmla="*/ 1274 w 1274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4" h="150">
                  <a:moveTo>
                    <a:pt x="20" y="27"/>
                  </a:moveTo>
                  <a:lnTo>
                    <a:pt x="65" y="39"/>
                  </a:lnTo>
                  <a:lnTo>
                    <a:pt x="110" y="49"/>
                  </a:lnTo>
                  <a:lnTo>
                    <a:pt x="154" y="57"/>
                  </a:lnTo>
                  <a:lnTo>
                    <a:pt x="196" y="66"/>
                  </a:lnTo>
                  <a:lnTo>
                    <a:pt x="239" y="74"/>
                  </a:lnTo>
                  <a:lnTo>
                    <a:pt x="282" y="81"/>
                  </a:lnTo>
                  <a:lnTo>
                    <a:pt x="323" y="87"/>
                  </a:lnTo>
                  <a:lnTo>
                    <a:pt x="364" y="94"/>
                  </a:lnTo>
                  <a:lnTo>
                    <a:pt x="406" y="98"/>
                  </a:lnTo>
                  <a:lnTo>
                    <a:pt x="446" y="103"/>
                  </a:lnTo>
                  <a:lnTo>
                    <a:pt x="486" y="105"/>
                  </a:lnTo>
                  <a:lnTo>
                    <a:pt x="525" y="108"/>
                  </a:lnTo>
                  <a:lnTo>
                    <a:pt x="563" y="110"/>
                  </a:lnTo>
                  <a:lnTo>
                    <a:pt x="602" y="110"/>
                  </a:lnTo>
                  <a:lnTo>
                    <a:pt x="641" y="111"/>
                  </a:lnTo>
                  <a:lnTo>
                    <a:pt x="679" y="110"/>
                  </a:lnTo>
                  <a:lnTo>
                    <a:pt x="716" y="109"/>
                  </a:lnTo>
                  <a:lnTo>
                    <a:pt x="754" y="108"/>
                  </a:lnTo>
                  <a:lnTo>
                    <a:pt x="791" y="104"/>
                  </a:lnTo>
                  <a:lnTo>
                    <a:pt x="828" y="101"/>
                  </a:lnTo>
                  <a:lnTo>
                    <a:pt x="865" y="96"/>
                  </a:lnTo>
                  <a:lnTo>
                    <a:pt x="902" y="91"/>
                  </a:lnTo>
                  <a:lnTo>
                    <a:pt x="938" y="86"/>
                  </a:lnTo>
                  <a:lnTo>
                    <a:pt x="974" y="79"/>
                  </a:lnTo>
                  <a:lnTo>
                    <a:pt x="1011" y="72"/>
                  </a:lnTo>
                  <a:lnTo>
                    <a:pt x="1047" y="64"/>
                  </a:lnTo>
                  <a:lnTo>
                    <a:pt x="1083" y="55"/>
                  </a:lnTo>
                  <a:lnTo>
                    <a:pt x="1119" y="45"/>
                  </a:lnTo>
                  <a:lnTo>
                    <a:pt x="1156" y="35"/>
                  </a:lnTo>
                  <a:lnTo>
                    <a:pt x="1192" y="24"/>
                  </a:lnTo>
                  <a:lnTo>
                    <a:pt x="1228" y="12"/>
                  </a:lnTo>
                  <a:lnTo>
                    <a:pt x="1265" y="0"/>
                  </a:lnTo>
                  <a:lnTo>
                    <a:pt x="1274" y="49"/>
                  </a:lnTo>
                  <a:lnTo>
                    <a:pt x="1231" y="62"/>
                  </a:lnTo>
                  <a:lnTo>
                    <a:pt x="1188" y="75"/>
                  </a:lnTo>
                  <a:lnTo>
                    <a:pt x="1147" y="86"/>
                  </a:lnTo>
                  <a:lnTo>
                    <a:pt x="1106" y="96"/>
                  </a:lnTo>
                  <a:lnTo>
                    <a:pt x="1066" y="105"/>
                  </a:lnTo>
                  <a:lnTo>
                    <a:pt x="1026" y="114"/>
                  </a:lnTo>
                  <a:lnTo>
                    <a:pt x="985" y="121"/>
                  </a:lnTo>
                  <a:lnTo>
                    <a:pt x="947" y="128"/>
                  </a:lnTo>
                  <a:lnTo>
                    <a:pt x="907" y="134"/>
                  </a:lnTo>
                  <a:lnTo>
                    <a:pt x="869" y="139"/>
                  </a:lnTo>
                  <a:lnTo>
                    <a:pt x="830" y="143"/>
                  </a:lnTo>
                  <a:lnTo>
                    <a:pt x="791" y="145"/>
                  </a:lnTo>
                  <a:lnTo>
                    <a:pt x="754" y="148"/>
                  </a:lnTo>
                  <a:lnTo>
                    <a:pt x="716" y="149"/>
                  </a:lnTo>
                  <a:lnTo>
                    <a:pt x="677" y="150"/>
                  </a:lnTo>
                  <a:lnTo>
                    <a:pt x="640" y="150"/>
                  </a:lnTo>
                  <a:lnTo>
                    <a:pt x="602" y="149"/>
                  </a:lnTo>
                  <a:lnTo>
                    <a:pt x="565" y="148"/>
                  </a:lnTo>
                  <a:lnTo>
                    <a:pt x="526" y="146"/>
                  </a:lnTo>
                  <a:lnTo>
                    <a:pt x="488" y="143"/>
                  </a:lnTo>
                  <a:lnTo>
                    <a:pt x="449" y="140"/>
                  </a:lnTo>
                  <a:lnTo>
                    <a:pt x="411" y="136"/>
                  </a:lnTo>
                  <a:lnTo>
                    <a:pt x="372" y="131"/>
                  </a:lnTo>
                  <a:lnTo>
                    <a:pt x="332" y="126"/>
                  </a:lnTo>
                  <a:lnTo>
                    <a:pt x="293" y="120"/>
                  </a:lnTo>
                  <a:lnTo>
                    <a:pt x="253" y="114"/>
                  </a:lnTo>
                  <a:lnTo>
                    <a:pt x="211" y="108"/>
                  </a:lnTo>
                  <a:lnTo>
                    <a:pt x="170" y="100"/>
                  </a:lnTo>
                  <a:lnTo>
                    <a:pt x="129" y="92"/>
                  </a:lnTo>
                  <a:lnTo>
                    <a:pt x="86" y="85"/>
                  </a:lnTo>
                  <a:lnTo>
                    <a:pt x="44" y="76"/>
                  </a:lnTo>
                  <a:lnTo>
                    <a:pt x="0" y="6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327" name="Freeform 73"/>
            <p:cNvSpPr>
              <a:spLocks/>
            </p:cNvSpPr>
            <p:nvPr/>
          </p:nvSpPr>
          <p:spPr bwMode="auto">
            <a:xfrm>
              <a:off x="418" y="2779"/>
              <a:ext cx="321" cy="46"/>
            </a:xfrm>
            <a:custGeom>
              <a:avLst/>
              <a:gdLst>
                <a:gd name="T0" fmla="*/ 0 w 1283"/>
                <a:gd name="T1" fmla="*/ 0 h 183"/>
                <a:gd name="T2" fmla="*/ 0 w 1283"/>
                <a:gd name="T3" fmla="*/ 0 h 183"/>
                <a:gd name="T4" fmla="*/ 0 w 1283"/>
                <a:gd name="T5" fmla="*/ 0 h 183"/>
                <a:gd name="T6" fmla="*/ 0 w 1283"/>
                <a:gd name="T7" fmla="*/ 0 h 183"/>
                <a:gd name="T8" fmla="*/ 1 w 1283"/>
                <a:gd name="T9" fmla="*/ 0 h 183"/>
                <a:gd name="T10" fmla="*/ 1 w 1283"/>
                <a:gd name="T11" fmla="*/ 0 h 183"/>
                <a:gd name="T12" fmla="*/ 1 w 1283"/>
                <a:gd name="T13" fmla="*/ 0 h 183"/>
                <a:gd name="T14" fmla="*/ 1 w 1283"/>
                <a:gd name="T15" fmla="*/ 0 h 183"/>
                <a:gd name="T16" fmla="*/ 1 w 1283"/>
                <a:gd name="T17" fmla="*/ 0 h 183"/>
                <a:gd name="T18" fmla="*/ 1 w 1283"/>
                <a:gd name="T19" fmla="*/ 0 h 183"/>
                <a:gd name="T20" fmla="*/ 1 w 1283"/>
                <a:gd name="T21" fmla="*/ 0 h 183"/>
                <a:gd name="T22" fmla="*/ 1 w 1283"/>
                <a:gd name="T23" fmla="*/ 0 h 183"/>
                <a:gd name="T24" fmla="*/ 1 w 1283"/>
                <a:gd name="T25" fmla="*/ 0 h 183"/>
                <a:gd name="T26" fmla="*/ 1 w 1283"/>
                <a:gd name="T27" fmla="*/ 0 h 183"/>
                <a:gd name="T28" fmla="*/ 1 w 1283"/>
                <a:gd name="T29" fmla="*/ 0 h 183"/>
                <a:gd name="T30" fmla="*/ 1 w 1283"/>
                <a:gd name="T31" fmla="*/ 0 h 183"/>
                <a:gd name="T32" fmla="*/ 1 w 1283"/>
                <a:gd name="T33" fmla="*/ 0 h 183"/>
                <a:gd name="T34" fmla="*/ 1 w 1283"/>
                <a:gd name="T35" fmla="*/ 0 h 183"/>
                <a:gd name="T36" fmla="*/ 1 w 1283"/>
                <a:gd name="T37" fmla="*/ 0 h 183"/>
                <a:gd name="T38" fmla="*/ 1 w 1283"/>
                <a:gd name="T39" fmla="*/ 0 h 183"/>
                <a:gd name="T40" fmla="*/ 1 w 1283"/>
                <a:gd name="T41" fmla="*/ 0 h 183"/>
                <a:gd name="T42" fmla="*/ 1 w 1283"/>
                <a:gd name="T43" fmla="*/ 0 h 183"/>
                <a:gd name="T44" fmla="*/ 1 w 1283"/>
                <a:gd name="T45" fmla="*/ 0 h 183"/>
                <a:gd name="T46" fmla="*/ 1 w 1283"/>
                <a:gd name="T47" fmla="*/ 0 h 183"/>
                <a:gd name="T48" fmla="*/ 1 w 1283"/>
                <a:gd name="T49" fmla="*/ 0 h 183"/>
                <a:gd name="T50" fmla="*/ 1 w 1283"/>
                <a:gd name="T51" fmla="*/ 0 h 183"/>
                <a:gd name="T52" fmla="*/ 1 w 1283"/>
                <a:gd name="T53" fmla="*/ 0 h 183"/>
                <a:gd name="T54" fmla="*/ 1 w 1283"/>
                <a:gd name="T55" fmla="*/ 0 h 183"/>
                <a:gd name="T56" fmla="*/ 0 w 1283"/>
                <a:gd name="T57" fmla="*/ 0 h 183"/>
                <a:gd name="T58" fmla="*/ 0 w 1283"/>
                <a:gd name="T59" fmla="*/ 0 h 183"/>
                <a:gd name="T60" fmla="*/ 0 w 1283"/>
                <a:gd name="T61" fmla="*/ 0 h 183"/>
                <a:gd name="T62" fmla="*/ 0 w 1283"/>
                <a:gd name="T63" fmla="*/ 0 h 183"/>
                <a:gd name="T64" fmla="*/ 0 w 1283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3"/>
                <a:gd name="T100" fmla="*/ 0 h 183"/>
                <a:gd name="T101" fmla="*/ 1283 w 1283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3" h="183">
                  <a:moveTo>
                    <a:pt x="29" y="29"/>
                  </a:moveTo>
                  <a:lnTo>
                    <a:pt x="74" y="41"/>
                  </a:lnTo>
                  <a:lnTo>
                    <a:pt x="119" y="54"/>
                  </a:lnTo>
                  <a:lnTo>
                    <a:pt x="163" y="66"/>
                  </a:lnTo>
                  <a:lnTo>
                    <a:pt x="207" y="76"/>
                  </a:lnTo>
                  <a:lnTo>
                    <a:pt x="249" y="86"/>
                  </a:lnTo>
                  <a:lnTo>
                    <a:pt x="292" y="96"/>
                  </a:lnTo>
                  <a:lnTo>
                    <a:pt x="333" y="104"/>
                  </a:lnTo>
                  <a:lnTo>
                    <a:pt x="374" y="113"/>
                  </a:lnTo>
                  <a:lnTo>
                    <a:pt x="416" y="119"/>
                  </a:lnTo>
                  <a:lnTo>
                    <a:pt x="456" y="125"/>
                  </a:lnTo>
                  <a:lnTo>
                    <a:pt x="496" y="130"/>
                  </a:lnTo>
                  <a:lnTo>
                    <a:pt x="536" y="134"/>
                  </a:lnTo>
                  <a:lnTo>
                    <a:pt x="576" y="138"/>
                  </a:lnTo>
                  <a:lnTo>
                    <a:pt x="615" y="140"/>
                  </a:lnTo>
                  <a:lnTo>
                    <a:pt x="654" y="141"/>
                  </a:lnTo>
                  <a:lnTo>
                    <a:pt x="691" y="141"/>
                  </a:lnTo>
                  <a:lnTo>
                    <a:pt x="730" y="141"/>
                  </a:lnTo>
                  <a:lnTo>
                    <a:pt x="768" y="139"/>
                  </a:lnTo>
                  <a:lnTo>
                    <a:pt x="805" y="136"/>
                  </a:lnTo>
                  <a:lnTo>
                    <a:pt x="843" y="133"/>
                  </a:lnTo>
                  <a:lnTo>
                    <a:pt x="880" y="129"/>
                  </a:lnTo>
                  <a:lnTo>
                    <a:pt x="917" y="123"/>
                  </a:lnTo>
                  <a:lnTo>
                    <a:pt x="954" y="115"/>
                  </a:lnTo>
                  <a:lnTo>
                    <a:pt x="991" y="108"/>
                  </a:lnTo>
                  <a:lnTo>
                    <a:pt x="1027" y="98"/>
                  </a:lnTo>
                  <a:lnTo>
                    <a:pt x="1063" y="88"/>
                  </a:lnTo>
                  <a:lnTo>
                    <a:pt x="1101" y="76"/>
                  </a:lnTo>
                  <a:lnTo>
                    <a:pt x="1137" y="64"/>
                  </a:lnTo>
                  <a:lnTo>
                    <a:pt x="1174" y="50"/>
                  </a:lnTo>
                  <a:lnTo>
                    <a:pt x="1210" y="34"/>
                  </a:lnTo>
                  <a:lnTo>
                    <a:pt x="1246" y="17"/>
                  </a:lnTo>
                  <a:lnTo>
                    <a:pt x="1283" y="0"/>
                  </a:lnTo>
                  <a:lnTo>
                    <a:pt x="1283" y="49"/>
                  </a:lnTo>
                  <a:lnTo>
                    <a:pt x="1240" y="68"/>
                  </a:lnTo>
                  <a:lnTo>
                    <a:pt x="1197" y="85"/>
                  </a:lnTo>
                  <a:lnTo>
                    <a:pt x="1156" y="101"/>
                  </a:lnTo>
                  <a:lnTo>
                    <a:pt x="1115" y="115"/>
                  </a:lnTo>
                  <a:lnTo>
                    <a:pt x="1073" y="129"/>
                  </a:lnTo>
                  <a:lnTo>
                    <a:pt x="1033" y="140"/>
                  </a:lnTo>
                  <a:lnTo>
                    <a:pt x="993" y="149"/>
                  </a:lnTo>
                  <a:lnTo>
                    <a:pt x="953" y="158"/>
                  </a:lnTo>
                  <a:lnTo>
                    <a:pt x="914" y="165"/>
                  </a:lnTo>
                  <a:lnTo>
                    <a:pt x="875" y="172"/>
                  </a:lnTo>
                  <a:lnTo>
                    <a:pt x="837" y="177"/>
                  </a:lnTo>
                  <a:lnTo>
                    <a:pt x="798" y="179"/>
                  </a:lnTo>
                  <a:lnTo>
                    <a:pt x="759" y="182"/>
                  </a:lnTo>
                  <a:lnTo>
                    <a:pt x="721" y="183"/>
                  </a:lnTo>
                  <a:lnTo>
                    <a:pt x="683" y="183"/>
                  </a:lnTo>
                  <a:lnTo>
                    <a:pt x="645" y="183"/>
                  </a:lnTo>
                  <a:lnTo>
                    <a:pt x="606" y="180"/>
                  </a:lnTo>
                  <a:lnTo>
                    <a:pt x="567" y="178"/>
                  </a:lnTo>
                  <a:lnTo>
                    <a:pt x="530" y="174"/>
                  </a:lnTo>
                  <a:lnTo>
                    <a:pt x="491" y="170"/>
                  </a:lnTo>
                  <a:lnTo>
                    <a:pt x="452" y="164"/>
                  </a:lnTo>
                  <a:lnTo>
                    <a:pt x="413" y="159"/>
                  </a:lnTo>
                  <a:lnTo>
                    <a:pt x="373" y="151"/>
                  </a:lnTo>
                  <a:lnTo>
                    <a:pt x="333" y="145"/>
                  </a:lnTo>
                  <a:lnTo>
                    <a:pt x="293" y="136"/>
                  </a:lnTo>
                  <a:lnTo>
                    <a:pt x="253" y="129"/>
                  </a:lnTo>
                  <a:lnTo>
                    <a:pt x="213" y="119"/>
                  </a:lnTo>
                  <a:lnTo>
                    <a:pt x="172" y="110"/>
                  </a:lnTo>
                  <a:lnTo>
                    <a:pt x="129" y="100"/>
                  </a:lnTo>
                  <a:lnTo>
                    <a:pt x="86" y="90"/>
                  </a:lnTo>
                  <a:lnTo>
                    <a:pt x="44" y="80"/>
                  </a:lnTo>
                  <a:lnTo>
                    <a:pt x="0" y="6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1619250" y="4437063"/>
            <a:ext cx="766763" cy="769937"/>
            <a:chOff x="346" y="2432"/>
            <a:chExt cx="483" cy="485"/>
          </a:xfrm>
        </p:grpSpPr>
        <p:sp>
          <p:nvSpPr>
            <p:cNvPr id="6262" name="Freeform 75"/>
            <p:cNvSpPr>
              <a:spLocks/>
            </p:cNvSpPr>
            <p:nvPr/>
          </p:nvSpPr>
          <p:spPr bwMode="auto">
            <a:xfrm>
              <a:off x="346" y="2432"/>
              <a:ext cx="483" cy="485"/>
            </a:xfrm>
            <a:custGeom>
              <a:avLst/>
              <a:gdLst>
                <a:gd name="T0" fmla="*/ 1 w 1933"/>
                <a:gd name="T1" fmla="*/ 0 h 1940"/>
                <a:gd name="T2" fmla="*/ 1 w 1933"/>
                <a:gd name="T3" fmla="*/ 0 h 1940"/>
                <a:gd name="T4" fmla="*/ 1 w 1933"/>
                <a:gd name="T5" fmla="*/ 0 h 1940"/>
                <a:gd name="T6" fmla="*/ 1 w 1933"/>
                <a:gd name="T7" fmla="*/ 0 h 1940"/>
                <a:gd name="T8" fmla="*/ 1 w 1933"/>
                <a:gd name="T9" fmla="*/ 0 h 1940"/>
                <a:gd name="T10" fmla="*/ 1 w 1933"/>
                <a:gd name="T11" fmla="*/ 0 h 1940"/>
                <a:gd name="T12" fmla="*/ 2 w 1933"/>
                <a:gd name="T13" fmla="*/ 1 h 1940"/>
                <a:gd name="T14" fmla="*/ 2 w 1933"/>
                <a:gd name="T15" fmla="*/ 1 h 1940"/>
                <a:gd name="T16" fmla="*/ 2 w 1933"/>
                <a:gd name="T17" fmla="*/ 1 h 1940"/>
                <a:gd name="T18" fmla="*/ 2 w 1933"/>
                <a:gd name="T19" fmla="*/ 1 h 1940"/>
                <a:gd name="T20" fmla="*/ 2 w 1933"/>
                <a:gd name="T21" fmla="*/ 1 h 1940"/>
                <a:gd name="T22" fmla="*/ 2 w 1933"/>
                <a:gd name="T23" fmla="*/ 1 h 1940"/>
                <a:gd name="T24" fmla="*/ 2 w 1933"/>
                <a:gd name="T25" fmla="*/ 1 h 1940"/>
                <a:gd name="T26" fmla="*/ 2 w 1933"/>
                <a:gd name="T27" fmla="*/ 2 h 1940"/>
                <a:gd name="T28" fmla="*/ 2 w 1933"/>
                <a:gd name="T29" fmla="*/ 2 h 1940"/>
                <a:gd name="T30" fmla="*/ 1 w 1933"/>
                <a:gd name="T31" fmla="*/ 2 h 1940"/>
                <a:gd name="T32" fmla="*/ 1 w 1933"/>
                <a:gd name="T33" fmla="*/ 2 h 1940"/>
                <a:gd name="T34" fmla="*/ 1 w 1933"/>
                <a:gd name="T35" fmla="*/ 2 h 1940"/>
                <a:gd name="T36" fmla="*/ 1 w 1933"/>
                <a:gd name="T37" fmla="*/ 2 h 1940"/>
                <a:gd name="T38" fmla="*/ 1 w 1933"/>
                <a:gd name="T39" fmla="*/ 2 h 1940"/>
                <a:gd name="T40" fmla="*/ 1 w 1933"/>
                <a:gd name="T41" fmla="*/ 2 h 1940"/>
                <a:gd name="T42" fmla="*/ 1 w 1933"/>
                <a:gd name="T43" fmla="*/ 2 h 1940"/>
                <a:gd name="T44" fmla="*/ 1 w 1933"/>
                <a:gd name="T45" fmla="*/ 2 h 1940"/>
                <a:gd name="T46" fmla="*/ 0 w 1933"/>
                <a:gd name="T47" fmla="*/ 2 h 1940"/>
                <a:gd name="T48" fmla="*/ 0 w 1933"/>
                <a:gd name="T49" fmla="*/ 2 h 1940"/>
                <a:gd name="T50" fmla="*/ 0 w 1933"/>
                <a:gd name="T51" fmla="*/ 2 h 1940"/>
                <a:gd name="T52" fmla="*/ 0 w 1933"/>
                <a:gd name="T53" fmla="*/ 2 h 1940"/>
                <a:gd name="T54" fmla="*/ 0 w 1933"/>
                <a:gd name="T55" fmla="*/ 2 h 1940"/>
                <a:gd name="T56" fmla="*/ 0 w 1933"/>
                <a:gd name="T57" fmla="*/ 2 h 1940"/>
                <a:gd name="T58" fmla="*/ 0 w 1933"/>
                <a:gd name="T59" fmla="*/ 1 h 1940"/>
                <a:gd name="T60" fmla="*/ 0 w 1933"/>
                <a:gd name="T61" fmla="*/ 1 h 1940"/>
                <a:gd name="T62" fmla="*/ 0 w 1933"/>
                <a:gd name="T63" fmla="*/ 1 h 1940"/>
                <a:gd name="T64" fmla="*/ 0 w 1933"/>
                <a:gd name="T65" fmla="*/ 1 h 1940"/>
                <a:gd name="T66" fmla="*/ 0 w 1933"/>
                <a:gd name="T67" fmla="*/ 1 h 1940"/>
                <a:gd name="T68" fmla="*/ 0 w 1933"/>
                <a:gd name="T69" fmla="*/ 1 h 1940"/>
                <a:gd name="T70" fmla="*/ 0 w 1933"/>
                <a:gd name="T71" fmla="*/ 1 h 1940"/>
                <a:gd name="T72" fmla="*/ 0 w 1933"/>
                <a:gd name="T73" fmla="*/ 1 h 1940"/>
                <a:gd name="T74" fmla="*/ 0 w 1933"/>
                <a:gd name="T75" fmla="*/ 0 h 1940"/>
                <a:gd name="T76" fmla="*/ 0 w 1933"/>
                <a:gd name="T77" fmla="*/ 0 h 1940"/>
                <a:gd name="T78" fmla="*/ 0 w 1933"/>
                <a:gd name="T79" fmla="*/ 0 h 1940"/>
                <a:gd name="T80" fmla="*/ 0 w 1933"/>
                <a:gd name="T81" fmla="*/ 0 h 1940"/>
                <a:gd name="T82" fmla="*/ 1 w 1933"/>
                <a:gd name="T83" fmla="*/ 0 h 1940"/>
                <a:gd name="T84" fmla="*/ 1 w 1933"/>
                <a:gd name="T85" fmla="*/ 0 h 1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3"/>
                <a:gd name="T130" fmla="*/ 0 h 1940"/>
                <a:gd name="T131" fmla="*/ 1933 w 1933"/>
                <a:gd name="T132" fmla="*/ 1940 h 1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3" h="1940">
                  <a:moveTo>
                    <a:pt x="967" y="0"/>
                  </a:moveTo>
                  <a:lnTo>
                    <a:pt x="1017" y="1"/>
                  </a:lnTo>
                  <a:lnTo>
                    <a:pt x="1066" y="5"/>
                  </a:lnTo>
                  <a:lnTo>
                    <a:pt x="1114" y="11"/>
                  </a:lnTo>
                  <a:lnTo>
                    <a:pt x="1161" y="20"/>
                  </a:lnTo>
                  <a:lnTo>
                    <a:pt x="1208" y="31"/>
                  </a:lnTo>
                  <a:lnTo>
                    <a:pt x="1254" y="44"/>
                  </a:lnTo>
                  <a:lnTo>
                    <a:pt x="1299" y="59"/>
                  </a:lnTo>
                  <a:lnTo>
                    <a:pt x="1343" y="76"/>
                  </a:lnTo>
                  <a:lnTo>
                    <a:pt x="1386" y="96"/>
                  </a:lnTo>
                  <a:lnTo>
                    <a:pt x="1427" y="118"/>
                  </a:lnTo>
                  <a:lnTo>
                    <a:pt x="1467" y="142"/>
                  </a:lnTo>
                  <a:lnTo>
                    <a:pt x="1507" y="167"/>
                  </a:lnTo>
                  <a:lnTo>
                    <a:pt x="1545" y="194"/>
                  </a:lnTo>
                  <a:lnTo>
                    <a:pt x="1581" y="223"/>
                  </a:lnTo>
                  <a:lnTo>
                    <a:pt x="1616" y="253"/>
                  </a:lnTo>
                  <a:lnTo>
                    <a:pt x="1650" y="286"/>
                  </a:lnTo>
                  <a:lnTo>
                    <a:pt x="1681" y="320"/>
                  </a:lnTo>
                  <a:lnTo>
                    <a:pt x="1713" y="355"/>
                  </a:lnTo>
                  <a:lnTo>
                    <a:pt x="1741" y="391"/>
                  </a:lnTo>
                  <a:lnTo>
                    <a:pt x="1768" y="430"/>
                  </a:lnTo>
                  <a:lnTo>
                    <a:pt x="1793" y="469"/>
                  </a:lnTo>
                  <a:lnTo>
                    <a:pt x="1817" y="509"/>
                  </a:lnTo>
                  <a:lnTo>
                    <a:pt x="1838" y="551"/>
                  </a:lnTo>
                  <a:lnTo>
                    <a:pt x="1857" y="594"/>
                  </a:lnTo>
                  <a:lnTo>
                    <a:pt x="1874" y="638"/>
                  </a:lnTo>
                  <a:lnTo>
                    <a:pt x="1889" y="683"/>
                  </a:lnTo>
                  <a:lnTo>
                    <a:pt x="1903" y="729"/>
                  </a:lnTo>
                  <a:lnTo>
                    <a:pt x="1913" y="776"/>
                  </a:lnTo>
                  <a:lnTo>
                    <a:pt x="1922" y="823"/>
                  </a:lnTo>
                  <a:lnTo>
                    <a:pt x="1928" y="872"/>
                  </a:lnTo>
                  <a:lnTo>
                    <a:pt x="1932" y="921"/>
                  </a:lnTo>
                  <a:lnTo>
                    <a:pt x="1933" y="971"/>
                  </a:lnTo>
                  <a:lnTo>
                    <a:pt x="1932" y="1021"/>
                  </a:lnTo>
                  <a:lnTo>
                    <a:pt x="1928" y="1070"/>
                  </a:lnTo>
                  <a:lnTo>
                    <a:pt x="1922" y="1119"/>
                  </a:lnTo>
                  <a:lnTo>
                    <a:pt x="1913" y="1167"/>
                  </a:lnTo>
                  <a:lnTo>
                    <a:pt x="1903" y="1213"/>
                  </a:lnTo>
                  <a:lnTo>
                    <a:pt x="1889" y="1259"/>
                  </a:lnTo>
                  <a:lnTo>
                    <a:pt x="1874" y="1303"/>
                  </a:lnTo>
                  <a:lnTo>
                    <a:pt x="1857" y="1347"/>
                  </a:lnTo>
                  <a:lnTo>
                    <a:pt x="1838" y="1391"/>
                  </a:lnTo>
                  <a:lnTo>
                    <a:pt x="1817" y="1432"/>
                  </a:lnTo>
                  <a:lnTo>
                    <a:pt x="1793" y="1473"/>
                  </a:lnTo>
                  <a:lnTo>
                    <a:pt x="1768" y="1513"/>
                  </a:lnTo>
                  <a:lnTo>
                    <a:pt x="1741" y="1550"/>
                  </a:lnTo>
                  <a:lnTo>
                    <a:pt x="1713" y="1587"/>
                  </a:lnTo>
                  <a:lnTo>
                    <a:pt x="1681" y="1622"/>
                  </a:lnTo>
                  <a:lnTo>
                    <a:pt x="1650" y="1656"/>
                  </a:lnTo>
                  <a:lnTo>
                    <a:pt x="1616" y="1688"/>
                  </a:lnTo>
                  <a:lnTo>
                    <a:pt x="1581" y="1718"/>
                  </a:lnTo>
                  <a:lnTo>
                    <a:pt x="1545" y="1747"/>
                  </a:lnTo>
                  <a:lnTo>
                    <a:pt x="1507" y="1775"/>
                  </a:lnTo>
                  <a:lnTo>
                    <a:pt x="1467" y="1800"/>
                  </a:lnTo>
                  <a:lnTo>
                    <a:pt x="1427" y="1823"/>
                  </a:lnTo>
                  <a:lnTo>
                    <a:pt x="1386" y="1845"/>
                  </a:lnTo>
                  <a:lnTo>
                    <a:pt x="1343" y="1864"/>
                  </a:lnTo>
                  <a:lnTo>
                    <a:pt x="1299" y="1881"/>
                  </a:lnTo>
                  <a:lnTo>
                    <a:pt x="1254" y="1896"/>
                  </a:lnTo>
                  <a:lnTo>
                    <a:pt x="1208" y="1910"/>
                  </a:lnTo>
                  <a:lnTo>
                    <a:pt x="1161" y="1920"/>
                  </a:lnTo>
                  <a:lnTo>
                    <a:pt x="1114" y="1929"/>
                  </a:lnTo>
                  <a:lnTo>
                    <a:pt x="1066" y="1935"/>
                  </a:lnTo>
                  <a:lnTo>
                    <a:pt x="1017" y="1939"/>
                  </a:lnTo>
                  <a:lnTo>
                    <a:pt x="967" y="1940"/>
                  </a:lnTo>
                  <a:lnTo>
                    <a:pt x="917" y="1939"/>
                  </a:lnTo>
                  <a:lnTo>
                    <a:pt x="868" y="1935"/>
                  </a:lnTo>
                  <a:lnTo>
                    <a:pt x="821" y="1929"/>
                  </a:lnTo>
                  <a:lnTo>
                    <a:pt x="773" y="1920"/>
                  </a:lnTo>
                  <a:lnTo>
                    <a:pt x="727" y="1910"/>
                  </a:lnTo>
                  <a:lnTo>
                    <a:pt x="680" y="1896"/>
                  </a:lnTo>
                  <a:lnTo>
                    <a:pt x="635" y="1881"/>
                  </a:lnTo>
                  <a:lnTo>
                    <a:pt x="592" y="1864"/>
                  </a:lnTo>
                  <a:lnTo>
                    <a:pt x="549" y="1845"/>
                  </a:lnTo>
                  <a:lnTo>
                    <a:pt x="508" y="1823"/>
                  </a:lnTo>
                  <a:lnTo>
                    <a:pt x="466" y="1800"/>
                  </a:lnTo>
                  <a:lnTo>
                    <a:pt x="427" y="1775"/>
                  </a:lnTo>
                  <a:lnTo>
                    <a:pt x="390" y="1747"/>
                  </a:lnTo>
                  <a:lnTo>
                    <a:pt x="354" y="1718"/>
                  </a:lnTo>
                  <a:lnTo>
                    <a:pt x="317" y="1688"/>
                  </a:lnTo>
                  <a:lnTo>
                    <a:pt x="285" y="1656"/>
                  </a:lnTo>
                  <a:lnTo>
                    <a:pt x="252" y="1622"/>
                  </a:lnTo>
                  <a:lnTo>
                    <a:pt x="222" y="1587"/>
                  </a:lnTo>
                  <a:lnTo>
                    <a:pt x="193" y="1550"/>
                  </a:lnTo>
                  <a:lnTo>
                    <a:pt x="166" y="1513"/>
                  </a:lnTo>
                  <a:lnTo>
                    <a:pt x="141" y="1473"/>
                  </a:lnTo>
                  <a:lnTo>
                    <a:pt x="117" y="1432"/>
                  </a:lnTo>
                  <a:lnTo>
                    <a:pt x="96" y="1391"/>
                  </a:lnTo>
                  <a:lnTo>
                    <a:pt x="77" y="1347"/>
                  </a:lnTo>
                  <a:lnTo>
                    <a:pt x="59" y="1303"/>
                  </a:lnTo>
                  <a:lnTo>
                    <a:pt x="44" y="1259"/>
                  </a:lnTo>
                  <a:lnTo>
                    <a:pt x="30" y="1213"/>
                  </a:lnTo>
                  <a:lnTo>
                    <a:pt x="20" y="1167"/>
                  </a:lnTo>
                  <a:lnTo>
                    <a:pt x="12" y="1119"/>
                  </a:lnTo>
                  <a:lnTo>
                    <a:pt x="5" y="1070"/>
                  </a:lnTo>
                  <a:lnTo>
                    <a:pt x="2" y="1021"/>
                  </a:lnTo>
                  <a:lnTo>
                    <a:pt x="0" y="971"/>
                  </a:lnTo>
                  <a:lnTo>
                    <a:pt x="2" y="921"/>
                  </a:lnTo>
                  <a:lnTo>
                    <a:pt x="5" y="872"/>
                  </a:lnTo>
                  <a:lnTo>
                    <a:pt x="12" y="823"/>
                  </a:lnTo>
                  <a:lnTo>
                    <a:pt x="20" y="776"/>
                  </a:lnTo>
                  <a:lnTo>
                    <a:pt x="30" y="729"/>
                  </a:lnTo>
                  <a:lnTo>
                    <a:pt x="44" y="683"/>
                  </a:lnTo>
                  <a:lnTo>
                    <a:pt x="59" y="638"/>
                  </a:lnTo>
                  <a:lnTo>
                    <a:pt x="77" y="594"/>
                  </a:lnTo>
                  <a:lnTo>
                    <a:pt x="96" y="551"/>
                  </a:lnTo>
                  <a:lnTo>
                    <a:pt x="117" y="509"/>
                  </a:lnTo>
                  <a:lnTo>
                    <a:pt x="141" y="469"/>
                  </a:lnTo>
                  <a:lnTo>
                    <a:pt x="166" y="430"/>
                  </a:lnTo>
                  <a:lnTo>
                    <a:pt x="193" y="391"/>
                  </a:lnTo>
                  <a:lnTo>
                    <a:pt x="222" y="355"/>
                  </a:lnTo>
                  <a:lnTo>
                    <a:pt x="252" y="320"/>
                  </a:lnTo>
                  <a:lnTo>
                    <a:pt x="285" y="286"/>
                  </a:lnTo>
                  <a:lnTo>
                    <a:pt x="317" y="253"/>
                  </a:lnTo>
                  <a:lnTo>
                    <a:pt x="354" y="223"/>
                  </a:lnTo>
                  <a:lnTo>
                    <a:pt x="390" y="194"/>
                  </a:lnTo>
                  <a:lnTo>
                    <a:pt x="427" y="167"/>
                  </a:lnTo>
                  <a:lnTo>
                    <a:pt x="466" y="142"/>
                  </a:lnTo>
                  <a:lnTo>
                    <a:pt x="508" y="118"/>
                  </a:lnTo>
                  <a:lnTo>
                    <a:pt x="549" y="96"/>
                  </a:lnTo>
                  <a:lnTo>
                    <a:pt x="592" y="76"/>
                  </a:lnTo>
                  <a:lnTo>
                    <a:pt x="635" y="59"/>
                  </a:lnTo>
                  <a:lnTo>
                    <a:pt x="680" y="44"/>
                  </a:lnTo>
                  <a:lnTo>
                    <a:pt x="727" y="31"/>
                  </a:lnTo>
                  <a:lnTo>
                    <a:pt x="773" y="20"/>
                  </a:lnTo>
                  <a:lnTo>
                    <a:pt x="821" y="11"/>
                  </a:lnTo>
                  <a:lnTo>
                    <a:pt x="868" y="5"/>
                  </a:lnTo>
                  <a:lnTo>
                    <a:pt x="917" y="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63" name="Freeform 76"/>
            <p:cNvSpPr>
              <a:spLocks/>
            </p:cNvSpPr>
            <p:nvPr/>
          </p:nvSpPr>
          <p:spPr bwMode="auto">
            <a:xfrm>
              <a:off x="348" y="2435"/>
              <a:ext cx="475" cy="476"/>
            </a:xfrm>
            <a:custGeom>
              <a:avLst/>
              <a:gdLst>
                <a:gd name="T0" fmla="*/ 1 w 1898"/>
                <a:gd name="T1" fmla="*/ 0 h 1902"/>
                <a:gd name="T2" fmla="*/ 1 w 1898"/>
                <a:gd name="T3" fmla="*/ 0 h 1902"/>
                <a:gd name="T4" fmla="*/ 1 w 1898"/>
                <a:gd name="T5" fmla="*/ 0 h 1902"/>
                <a:gd name="T6" fmla="*/ 2 w 1898"/>
                <a:gd name="T7" fmla="*/ 0 h 1902"/>
                <a:gd name="T8" fmla="*/ 2 w 1898"/>
                <a:gd name="T9" fmla="*/ 0 h 1902"/>
                <a:gd name="T10" fmla="*/ 2 w 1898"/>
                <a:gd name="T11" fmla="*/ 0 h 1902"/>
                <a:gd name="T12" fmla="*/ 2 w 1898"/>
                <a:gd name="T13" fmla="*/ 1 h 1902"/>
                <a:gd name="T14" fmla="*/ 2 w 1898"/>
                <a:gd name="T15" fmla="*/ 1 h 1902"/>
                <a:gd name="T16" fmla="*/ 2 w 1898"/>
                <a:gd name="T17" fmla="*/ 1 h 1902"/>
                <a:gd name="T18" fmla="*/ 2 w 1898"/>
                <a:gd name="T19" fmla="*/ 1 h 1902"/>
                <a:gd name="T20" fmla="*/ 2 w 1898"/>
                <a:gd name="T21" fmla="*/ 1 h 1902"/>
                <a:gd name="T22" fmla="*/ 2 w 1898"/>
                <a:gd name="T23" fmla="*/ 1 h 1902"/>
                <a:gd name="T24" fmla="*/ 2 w 1898"/>
                <a:gd name="T25" fmla="*/ 1 h 1902"/>
                <a:gd name="T26" fmla="*/ 2 w 1898"/>
                <a:gd name="T27" fmla="*/ 1 h 1902"/>
                <a:gd name="T28" fmla="*/ 2 w 1898"/>
                <a:gd name="T29" fmla="*/ 2 h 1902"/>
                <a:gd name="T30" fmla="*/ 2 w 1898"/>
                <a:gd name="T31" fmla="*/ 2 h 1902"/>
                <a:gd name="T32" fmla="*/ 2 w 1898"/>
                <a:gd name="T33" fmla="*/ 2 h 1902"/>
                <a:gd name="T34" fmla="*/ 2 w 1898"/>
                <a:gd name="T35" fmla="*/ 2 h 1902"/>
                <a:gd name="T36" fmla="*/ 1 w 1898"/>
                <a:gd name="T37" fmla="*/ 2 h 1902"/>
                <a:gd name="T38" fmla="*/ 1 w 1898"/>
                <a:gd name="T39" fmla="*/ 2 h 1902"/>
                <a:gd name="T40" fmla="*/ 1 w 1898"/>
                <a:gd name="T41" fmla="*/ 2 h 1902"/>
                <a:gd name="T42" fmla="*/ 1 w 1898"/>
                <a:gd name="T43" fmla="*/ 2 h 1902"/>
                <a:gd name="T44" fmla="*/ 1 w 1898"/>
                <a:gd name="T45" fmla="*/ 2 h 1902"/>
                <a:gd name="T46" fmla="*/ 1 w 1898"/>
                <a:gd name="T47" fmla="*/ 2 h 1902"/>
                <a:gd name="T48" fmla="*/ 1 w 1898"/>
                <a:gd name="T49" fmla="*/ 2 h 1902"/>
                <a:gd name="T50" fmla="*/ 1 w 1898"/>
                <a:gd name="T51" fmla="*/ 2 h 1902"/>
                <a:gd name="T52" fmla="*/ 0 w 1898"/>
                <a:gd name="T53" fmla="*/ 2 h 1902"/>
                <a:gd name="T54" fmla="*/ 0 w 1898"/>
                <a:gd name="T55" fmla="*/ 2 h 1902"/>
                <a:gd name="T56" fmla="*/ 0 w 1898"/>
                <a:gd name="T57" fmla="*/ 2 h 1902"/>
                <a:gd name="T58" fmla="*/ 0 w 1898"/>
                <a:gd name="T59" fmla="*/ 1 h 1902"/>
                <a:gd name="T60" fmla="*/ 0 w 1898"/>
                <a:gd name="T61" fmla="*/ 1 h 1902"/>
                <a:gd name="T62" fmla="*/ 0 w 1898"/>
                <a:gd name="T63" fmla="*/ 1 h 1902"/>
                <a:gd name="T64" fmla="*/ 0 w 1898"/>
                <a:gd name="T65" fmla="*/ 1 h 1902"/>
                <a:gd name="T66" fmla="*/ 0 w 1898"/>
                <a:gd name="T67" fmla="*/ 1 h 1902"/>
                <a:gd name="T68" fmla="*/ 0 w 1898"/>
                <a:gd name="T69" fmla="*/ 1 h 1902"/>
                <a:gd name="T70" fmla="*/ 0 w 1898"/>
                <a:gd name="T71" fmla="*/ 1 h 1902"/>
                <a:gd name="T72" fmla="*/ 0 w 1898"/>
                <a:gd name="T73" fmla="*/ 1 h 1902"/>
                <a:gd name="T74" fmla="*/ 0 w 1898"/>
                <a:gd name="T75" fmla="*/ 0 h 1902"/>
                <a:gd name="T76" fmla="*/ 1 w 1898"/>
                <a:gd name="T77" fmla="*/ 0 h 1902"/>
                <a:gd name="T78" fmla="*/ 1 w 1898"/>
                <a:gd name="T79" fmla="*/ 0 h 1902"/>
                <a:gd name="T80" fmla="*/ 1 w 1898"/>
                <a:gd name="T81" fmla="*/ 0 h 1902"/>
                <a:gd name="T82" fmla="*/ 1 w 1898"/>
                <a:gd name="T83" fmla="*/ 0 h 1902"/>
                <a:gd name="T84" fmla="*/ 1 w 1898"/>
                <a:gd name="T85" fmla="*/ 0 h 19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98"/>
                <a:gd name="T130" fmla="*/ 0 h 1902"/>
                <a:gd name="T131" fmla="*/ 1898 w 1898"/>
                <a:gd name="T132" fmla="*/ 1902 h 19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98" h="1902">
                  <a:moveTo>
                    <a:pt x="950" y="0"/>
                  </a:moveTo>
                  <a:lnTo>
                    <a:pt x="999" y="1"/>
                  </a:lnTo>
                  <a:lnTo>
                    <a:pt x="1046" y="5"/>
                  </a:lnTo>
                  <a:lnTo>
                    <a:pt x="1094" y="11"/>
                  </a:lnTo>
                  <a:lnTo>
                    <a:pt x="1141" y="19"/>
                  </a:lnTo>
                  <a:lnTo>
                    <a:pt x="1187" y="30"/>
                  </a:lnTo>
                  <a:lnTo>
                    <a:pt x="1232" y="42"/>
                  </a:lnTo>
                  <a:lnTo>
                    <a:pt x="1275" y="57"/>
                  </a:lnTo>
                  <a:lnTo>
                    <a:pt x="1319" y="75"/>
                  </a:lnTo>
                  <a:lnTo>
                    <a:pt x="1361" y="94"/>
                  </a:lnTo>
                  <a:lnTo>
                    <a:pt x="1402" y="115"/>
                  </a:lnTo>
                  <a:lnTo>
                    <a:pt x="1441" y="138"/>
                  </a:lnTo>
                  <a:lnTo>
                    <a:pt x="1480" y="163"/>
                  </a:lnTo>
                  <a:lnTo>
                    <a:pt x="1517" y="189"/>
                  </a:lnTo>
                  <a:lnTo>
                    <a:pt x="1552" y="218"/>
                  </a:lnTo>
                  <a:lnTo>
                    <a:pt x="1587" y="248"/>
                  </a:lnTo>
                  <a:lnTo>
                    <a:pt x="1620" y="279"/>
                  </a:lnTo>
                  <a:lnTo>
                    <a:pt x="1651" y="312"/>
                  </a:lnTo>
                  <a:lnTo>
                    <a:pt x="1681" y="347"/>
                  </a:lnTo>
                  <a:lnTo>
                    <a:pt x="1710" y="382"/>
                  </a:lnTo>
                  <a:lnTo>
                    <a:pt x="1736" y="420"/>
                  </a:lnTo>
                  <a:lnTo>
                    <a:pt x="1760" y="458"/>
                  </a:lnTo>
                  <a:lnTo>
                    <a:pt x="1784" y="499"/>
                  </a:lnTo>
                  <a:lnTo>
                    <a:pt x="1804" y="539"/>
                  </a:lnTo>
                  <a:lnTo>
                    <a:pt x="1824" y="581"/>
                  </a:lnTo>
                  <a:lnTo>
                    <a:pt x="1840" y="625"/>
                  </a:lnTo>
                  <a:lnTo>
                    <a:pt x="1855" y="669"/>
                  </a:lnTo>
                  <a:lnTo>
                    <a:pt x="1868" y="714"/>
                  </a:lnTo>
                  <a:lnTo>
                    <a:pt x="1879" y="759"/>
                  </a:lnTo>
                  <a:lnTo>
                    <a:pt x="1887" y="807"/>
                  </a:lnTo>
                  <a:lnTo>
                    <a:pt x="1893" y="854"/>
                  </a:lnTo>
                  <a:lnTo>
                    <a:pt x="1897" y="902"/>
                  </a:lnTo>
                  <a:lnTo>
                    <a:pt x="1898" y="951"/>
                  </a:lnTo>
                  <a:lnTo>
                    <a:pt x="1897" y="1000"/>
                  </a:lnTo>
                  <a:lnTo>
                    <a:pt x="1893" y="1047"/>
                  </a:lnTo>
                  <a:lnTo>
                    <a:pt x="1887" y="1095"/>
                  </a:lnTo>
                  <a:lnTo>
                    <a:pt x="1879" y="1143"/>
                  </a:lnTo>
                  <a:lnTo>
                    <a:pt x="1868" y="1188"/>
                  </a:lnTo>
                  <a:lnTo>
                    <a:pt x="1855" y="1233"/>
                  </a:lnTo>
                  <a:lnTo>
                    <a:pt x="1840" y="1277"/>
                  </a:lnTo>
                  <a:lnTo>
                    <a:pt x="1824" y="1321"/>
                  </a:lnTo>
                  <a:lnTo>
                    <a:pt x="1804" y="1363"/>
                  </a:lnTo>
                  <a:lnTo>
                    <a:pt x="1784" y="1403"/>
                  </a:lnTo>
                  <a:lnTo>
                    <a:pt x="1760" y="1444"/>
                  </a:lnTo>
                  <a:lnTo>
                    <a:pt x="1736" y="1482"/>
                  </a:lnTo>
                  <a:lnTo>
                    <a:pt x="1710" y="1520"/>
                  </a:lnTo>
                  <a:lnTo>
                    <a:pt x="1681" y="1555"/>
                  </a:lnTo>
                  <a:lnTo>
                    <a:pt x="1651" y="1590"/>
                  </a:lnTo>
                  <a:lnTo>
                    <a:pt x="1620" y="1623"/>
                  </a:lnTo>
                  <a:lnTo>
                    <a:pt x="1587" y="1654"/>
                  </a:lnTo>
                  <a:lnTo>
                    <a:pt x="1552" y="1684"/>
                  </a:lnTo>
                  <a:lnTo>
                    <a:pt x="1517" y="1713"/>
                  </a:lnTo>
                  <a:lnTo>
                    <a:pt x="1480" y="1739"/>
                  </a:lnTo>
                  <a:lnTo>
                    <a:pt x="1441" y="1764"/>
                  </a:lnTo>
                  <a:lnTo>
                    <a:pt x="1402" y="1787"/>
                  </a:lnTo>
                  <a:lnTo>
                    <a:pt x="1361" y="1808"/>
                  </a:lnTo>
                  <a:lnTo>
                    <a:pt x="1319" y="1827"/>
                  </a:lnTo>
                  <a:lnTo>
                    <a:pt x="1275" y="1845"/>
                  </a:lnTo>
                  <a:lnTo>
                    <a:pt x="1232" y="1860"/>
                  </a:lnTo>
                  <a:lnTo>
                    <a:pt x="1187" y="1872"/>
                  </a:lnTo>
                  <a:lnTo>
                    <a:pt x="1141" y="1883"/>
                  </a:lnTo>
                  <a:lnTo>
                    <a:pt x="1094" y="1891"/>
                  </a:lnTo>
                  <a:lnTo>
                    <a:pt x="1046" y="1897"/>
                  </a:lnTo>
                  <a:lnTo>
                    <a:pt x="999" y="1901"/>
                  </a:lnTo>
                  <a:lnTo>
                    <a:pt x="950" y="1902"/>
                  </a:lnTo>
                  <a:lnTo>
                    <a:pt x="901" y="1901"/>
                  </a:lnTo>
                  <a:lnTo>
                    <a:pt x="853" y="1897"/>
                  </a:lnTo>
                  <a:lnTo>
                    <a:pt x="806" y="1891"/>
                  </a:lnTo>
                  <a:lnTo>
                    <a:pt x="759" y="1883"/>
                  </a:lnTo>
                  <a:lnTo>
                    <a:pt x="713" y="1872"/>
                  </a:lnTo>
                  <a:lnTo>
                    <a:pt x="668" y="1860"/>
                  </a:lnTo>
                  <a:lnTo>
                    <a:pt x="624" y="1845"/>
                  </a:lnTo>
                  <a:lnTo>
                    <a:pt x="582" y="1827"/>
                  </a:lnTo>
                  <a:lnTo>
                    <a:pt x="539" y="1808"/>
                  </a:lnTo>
                  <a:lnTo>
                    <a:pt x="498" y="1787"/>
                  </a:lnTo>
                  <a:lnTo>
                    <a:pt x="459" y="1764"/>
                  </a:lnTo>
                  <a:lnTo>
                    <a:pt x="420" y="1739"/>
                  </a:lnTo>
                  <a:lnTo>
                    <a:pt x="382" y="1713"/>
                  </a:lnTo>
                  <a:lnTo>
                    <a:pt x="347" y="1684"/>
                  </a:lnTo>
                  <a:lnTo>
                    <a:pt x="312" y="1654"/>
                  </a:lnTo>
                  <a:lnTo>
                    <a:pt x="280" y="1623"/>
                  </a:lnTo>
                  <a:lnTo>
                    <a:pt x="247" y="1590"/>
                  </a:lnTo>
                  <a:lnTo>
                    <a:pt x="218" y="1555"/>
                  </a:lnTo>
                  <a:lnTo>
                    <a:pt x="190" y="1520"/>
                  </a:lnTo>
                  <a:lnTo>
                    <a:pt x="163" y="1482"/>
                  </a:lnTo>
                  <a:lnTo>
                    <a:pt x="138" y="1444"/>
                  </a:lnTo>
                  <a:lnTo>
                    <a:pt x="116" y="1403"/>
                  </a:lnTo>
                  <a:lnTo>
                    <a:pt x="94" y="1363"/>
                  </a:lnTo>
                  <a:lnTo>
                    <a:pt x="76" y="1321"/>
                  </a:lnTo>
                  <a:lnTo>
                    <a:pt x="58" y="1277"/>
                  </a:lnTo>
                  <a:lnTo>
                    <a:pt x="43" y="1233"/>
                  </a:lnTo>
                  <a:lnTo>
                    <a:pt x="30" y="1188"/>
                  </a:lnTo>
                  <a:lnTo>
                    <a:pt x="19" y="1143"/>
                  </a:lnTo>
                  <a:lnTo>
                    <a:pt x="12" y="1095"/>
                  </a:lnTo>
                  <a:lnTo>
                    <a:pt x="5" y="1047"/>
                  </a:lnTo>
                  <a:lnTo>
                    <a:pt x="2" y="1000"/>
                  </a:lnTo>
                  <a:lnTo>
                    <a:pt x="0" y="951"/>
                  </a:lnTo>
                  <a:lnTo>
                    <a:pt x="2" y="902"/>
                  </a:lnTo>
                  <a:lnTo>
                    <a:pt x="5" y="854"/>
                  </a:lnTo>
                  <a:lnTo>
                    <a:pt x="12" y="807"/>
                  </a:lnTo>
                  <a:lnTo>
                    <a:pt x="19" y="759"/>
                  </a:lnTo>
                  <a:lnTo>
                    <a:pt x="30" y="714"/>
                  </a:lnTo>
                  <a:lnTo>
                    <a:pt x="43" y="669"/>
                  </a:lnTo>
                  <a:lnTo>
                    <a:pt x="58" y="625"/>
                  </a:lnTo>
                  <a:lnTo>
                    <a:pt x="76" y="581"/>
                  </a:lnTo>
                  <a:lnTo>
                    <a:pt x="94" y="539"/>
                  </a:lnTo>
                  <a:lnTo>
                    <a:pt x="116" y="499"/>
                  </a:lnTo>
                  <a:lnTo>
                    <a:pt x="138" y="458"/>
                  </a:lnTo>
                  <a:lnTo>
                    <a:pt x="163" y="420"/>
                  </a:lnTo>
                  <a:lnTo>
                    <a:pt x="190" y="382"/>
                  </a:lnTo>
                  <a:lnTo>
                    <a:pt x="218" y="347"/>
                  </a:lnTo>
                  <a:lnTo>
                    <a:pt x="247" y="312"/>
                  </a:lnTo>
                  <a:lnTo>
                    <a:pt x="280" y="279"/>
                  </a:lnTo>
                  <a:lnTo>
                    <a:pt x="312" y="248"/>
                  </a:lnTo>
                  <a:lnTo>
                    <a:pt x="347" y="218"/>
                  </a:lnTo>
                  <a:lnTo>
                    <a:pt x="382" y="189"/>
                  </a:lnTo>
                  <a:lnTo>
                    <a:pt x="420" y="163"/>
                  </a:lnTo>
                  <a:lnTo>
                    <a:pt x="459" y="138"/>
                  </a:lnTo>
                  <a:lnTo>
                    <a:pt x="498" y="115"/>
                  </a:lnTo>
                  <a:lnTo>
                    <a:pt x="539" y="94"/>
                  </a:lnTo>
                  <a:lnTo>
                    <a:pt x="582" y="75"/>
                  </a:lnTo>
                  <a:lnTo>
                    <a:pt x="624" y="57"/>
                  </a:lnTo>
                  <a:lnTo>
                    <a:pt x="668" y="42"/>
                  </a:lnTo>
                  <a:lnTo>
                    <a:pt x="713" y="30"/>
                  </a:lnTo>
                  <a:lnTo>
                    <a:pt x="759" y="19"/>
                  </a:lnTo>
                  <a:lnTo>
                    <a:pt x="806" y="11"/>
                  </a:lnTo>
                  <a:lnTo>
                    <a:pt x="853" y="5"/>
                  </a:lnTo>
                  <a:lnTo>
                    <a:pt x="901" y="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64" name="Freeform 77"/>
            <p:cNvSpPr>
              <a:spLocks/>
            </p:cNvSpPr>
            <p:nvPr/>
          </p:nvSpPr>
          <p:spPr bwMode="auto">
            <a:xfrm>
              <a:off x="351" y="2438"/>
              <a:ext cx="465" cy="467"/>
            </a:xfrm>
            <a:custGeom>
              <a:avLst/>
              <a:gdLst>
                <a:gd name="T0" fmla="*/ 1 w 1863"/>
                <a:gd name="T1" fmla="*/ 0 h 1869"/>
                <a:gd name="T2" fmla="*/ 1 w 1863"/>
                <a:gd name="T3" fmla="*/ 0 h 1869"/>
                <a:gd name="T4" fmla="*/ 1 w 1863"/>
                <a:gd name="T5" fmla="*/ 0 h 1869"/>
                <a:gd name="T6" fmla="*/ 1 w 1863"/>
                <a:gd name="T7" fmla="*/ 0 h 1869"/>
                <a:gd name="T8" fmla="*/ 1 w 1863"/>
                <a:gd name="T9" fmla="*/ 0 h 1869"/>
                <a:gd name="T10" fmla="*/ 1 w 1863"/>
                <a:gd name="T11" fmla="*/ 0 h 1869"/>
                <a:gd name="T12" fmla="*/ 1 w 1863"/>
                <a:gd name="T13" fmla="*/ 0 h 1869"/>
                <a:gd name="T14" fmla="*/ 2 w 1863"/>
                <a:gd name="T15" fmla="*/ 0 h 1869"/>
                <a:gd name="T16" fmla="*/ 2 w 1863"/>
                <a:gd name="T17" fmla="*/ 0 h 1869"/>
                <a:gd name="T18" fmla="*/ 2 w 1863"/>
                <a:gd name="T19" fmla="*/ 1 h 1869"/>
                <a:gd name="T20" fmla="*/ 2 w 1863"/>
                <a:gd name="T21" fmla="*/ 1 h 1869"/>
                <a:gd name="T22" fmla="*/ 2 w 1863"/>
                <a:gd name="T23" fmla="*/ 1 h 1869"/>
                <a:gd name="T24" fmla="*/ 2 w 1863"/>
                <a:gd name="T25" fmla="*/ 1 h 1869"/>
                <a:gd name="T26" fmla="*/ 2 w 1863"/>
                <a:gd name="T27" fmla="*/ 1 h 1869"/>
                <a:gd name="T28" fmla="*/ 1 w 1863"/>
                <a:gd name="T29" fmla="*/ 1 h 1869"/>
                <a:gd name="T30" fmla="*/ 1 w 1863"/>
                <a:gd name="T31" fmla="*/ 1 h 1869"/>
                <a:gd name="T32" fmla="*/ 1 w 1863"/>
                <a:gd name="T33" fmla="*/ 1 h 1869"/>
                <a:gd name="T34" fmla="*/ 1 w 1863"/>
                <a:gd name="T35" fmla="*/ 2 h 1869"/>
                <a:gd name="T36" fmla="*/ 1 w 1863"/>
                <a:gd name="T37" fmla="*/ 2 h 1869"/>
                <a:gd name="T38" fmla="*/ 1 w 1863"/>
                <a:gd name="T39" fmla="*/ 2 h 1869"/>
                <a:gd name="T40" fmla="*/ 1 w 1863"/>
                <a:gd name="T41" fmla="*/ 2 h 1869"/>
                <a:gd name="T42" fmla="*/ 1 w 1863"/>
                <a:gd name="T43" fmla="*/ 2 h 1869"/>
                <a:gd name="T44" fmla="*/ 1 w 1863"/>
                <a:gd name="T45" fmla="*/ 2 h 1869"/>
                <a:gd name="T46" fmla="*/ 0 w 1863"/>
                <a:gd name="T47" fmla="*/ 2 h 1869"/>
                <a:gd name="T48" fmla="*/ 0 w 1863"/>
                <a:gd name="T49" fmla="*/ 2 h 1869"/>
                <a:gd name="T50" fmla="*/ 0 w 1863"/>
                <a:gd name="T51" fmla="*/ 1 h 1869"/>
                <a:gd name="T52" fmla="*/ 0 w 1863"/>
                <a:gd name="T53" fmla="*/ 1 h 1869"/>
                <a:gd name="T54" fmla="*/ 0 w 1863"/>
                <a:gd name="T55" fmla="*/ 1 h 1869"/>
                <a:gd name="T56" fmla="*/ 0 w 1863"/>
                <a:gd name="T57" fmla="*/ 1 h 1869"/>
                <a:gd name="T58" fmla="*/ 0 w 1863"/>
                <a:gd name="T59" fmla="*/ 1 h 1869"/>
                <a:gd name="T60" fmla="*/ 0 w 1863"/>
                <a:gd name="T61" fmla="*/ 1 h 1869"/>
                <a:gd name="T62" fmla="*/ 0 w 1863"/>
                <a:gd name="T63" fmla="*/ 1 h 1869"/>
                <a:gd name="T64" fmla="*/ 0 w 1863"/>
                <a:gd name="T65" fmla="*/ 1 h 1869"/>
                <a:gd name="T66" fmla="*/ 0 w 1863"/>
                <a:gd name="T67" fmla="*/ 1 h 1869"/>
                <a:gd name="T68" fmla="*/ 0 w 1863"/>
                <a:gd name="T69" fmla="*/ 0 h 1869"/>
                <a:gd name="T70" fmla="*/ 0 w 1863"/>
                <a:gd name="T71" fmla="*/ 0 h 1869"/>
                <a:gd name="T72" fmla="*/ 0 w 1863"/>
                <a:gd name="T73" fmla="*/ 0 h 1869"/>
                <a:gd name="T74" fmla="*/ 0 w 1863"/>
                <a:gd name="T75" fmla="*/ 0 h 1869"/>
                <a:gd name="T76" fmla="*/ 0 w 1863"/>
                <a:gd name="T77" fmla="*/ 0 h 1869"/>
                <a:gd name="T78" fmla="*/ 0 w 1863"/>
                <a:gd name="T79" fmla="*/ 0 h 1869"/>
                <a:gd name="T80" fmla="*/ 0 w 1863"/>
                <a:gd name="T81" fmla="*/ 0 h 1869"/>
                <a:gd name="T82" fmla="*/ 1 w 1863"/>
                <a:gd name="T83" fmla="*/ 0 h 1869"/>
                <a:gd name="T84" fmla="*/ 1 w 1863"/>
                <a:gd name="T85" fmla="*/ 0 h 1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3"/>
                <a:gd name="T130" fmla="*/ 0 h 1869"/>
                <a:gd name="T131" fmla="*/ 1863 w 1863"/>
                <a:gd name="T132" fmla="*/ 1869 h 1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3" h="1869">
                  <a:moveTo>
                    <a:pt x="934" y="0"/>
                  </a:moveTo>
                  <a:lnTo>
                    <a:pt x="981" y="1"/>
                  </a:lnTo>
                  <a:lnTo>
                    <a:pt x="1029" y="5"/>
                  </a:lnTo>
                  <a:lnTo>
                    <a:pt x="1075" y="11"/>
                  </a:lnTo>
                  <a:lnTo>
                    <a:pt x="1120" y="19"/>
                  </a:lnTo>
                  <a:lnTo>
                    <a:pt x="1165" y="30"/>
                  </a:lnTo>
                  <a:lnTo>
                    <a:pt x="1209" y="43"/>
                  </a:lnTo>
                  <a:lnTo>
                    <a:pt x="1253" y="56"/>
                  </a:lnTo>
                  <a:lnTo>
                    <a:pt x="1294" y="74"/>
                  </a:lnTo>
                  <a:lnTo>
                    <a:pt x="1336" y="93"/>
                  </a:lnTo>
                  <a:lnTo>
                    <a:pt x="1376" y="113"/>
                  </a:lnTo>
                  <a:lnTo>
                    <a:pt x="1415" y="135"/>
                  </a:lnTo>
                  <a:lnTo>
                    <a:pt x="1453" y="160"/>
                  </a:lnTo>
                  <a:lnTo>
                    <a:pt x="1490" y="186"/>
                  </a:lnTo>
                  <a:lnTo>
                    <a:pt x="1525" y="214"/>
                  </a:lnTo>
                  <a:lnTo>
                    <a:pt x="1559" y="243"/>
                  </a:lnTo>
                  <a:lnTo>
                    <a:pt x="1590" y="275"/>
                  </a:lnTo>
                  <a:lnTo>
                    <a:pt x="1621" y="307"/>
                  </a:lnTo>
                  <a:lnTo>
                    <a:pt x="1650" y="341"/>
                  </a:lnTo>
                  <a:lnTo>
                    <a:pt x="1678" y="376"/>
                  </a:lnTo>
                  <a:lnTo>
                    <a:pt x="1704" y="412"/>
                  </a:lnTo>
                  <a:lnTo>
                    <a:pt x="1728" y="450"/>
                  </a:lnTo>
                  <a:lnTo>
                    <a:pt x="1750" y="490"/>
                  </a:lnTo>
                  <a:lnTo>
                    <a:pt x="1771" y="530"/>
                  </a:lnTo>
                  <a:lnTo>
                    <a:pt x="1790" y="572"/>
                  </a:lnTo>
                  <a:lnTo>
                    <a:pt x="1807" y="613"/>
                  </a:lnTo>
                  <a:lnTo>
                    <a:pt x="1822" y="657"/>
                  </a:lnTo>
                  <a:lnTo>
                    <a:pt x="1834" y="701"/>
                  </a:lnTo>
                  <a:lnTo>
                    <a:pt x="1844" y="746"/>
                  </a:lnTo>
                  <a:lnTo>
                    <a:pt x="1852" y="792"/>
                  </a:lnTo>
                  <a:lnTo>
                    <a:pt x="1858" y="838"/>
                  </a:lnTo>
                  <a:lnTo>
                    <a:pt x="1862" y="886"/>
                  </a:lnTo>
                  <a:lnTo>
                    <a:pt x="1863" y="934"/>
                  </a:lnTo>
                  <a:lnTo>
                    <a:pt x="1862" y="981"/>
                  </a:lnTo>
                  <a:lnTo>
                    <a:pt x="1858" y="1029"/>
                  </a:lnTo>
                  <a:lnTo>
                    <a:pt x="1852" y="1075"/>
                  </a:lnTo>
                  <a:lnTo>
                    <a:pt x="1844" y="1122"/>
                  </a:lnTo>
                  <a:lnTo>
                    <a:pt x="1834" y="1167"/>
                  </a:lnTo>
                  <a:lnTo>
                    <a:pt x="1822" y="1211"/>
                  </a:lnTo>
                  <a:lnTo>
                    <a:pt x="1807" y="1255"/>
                  </a:lnTo>
                  <a:lnTo>
                    <a:pt x="1790" y="1297"/>
                  </a:lnTo>
                  <a:lnTo>
                    <a:pt x="1771" y="1339"/>
                  </a:lnTo>
                  <a:lnTo>
                    <a:pt x="1750" y="1379"/>
                  </a:lnTo>
                  <a:lnTo>
                    <a:pt x="1728" y="1417"/>
                  </a:lnTo>
                  <a:lnTo>
                    <a:pt x="1704" y="1456"/>
                  </a:lnTo>
                  <a:lnTo>
                    <a:pt x="1678" y="1493"/>
                  </a:lnTo>
                  <a:lnTo>
                    <a:pt x="1650" y="1528"/>
                  </a:lnTo>
                  <a:lnTo>
                    <a:pt x="1621" y="1562"/>
                  </a:lnTo>
                  <a:lnTo>
                    <a:pt x="1590" y="1594"/>
                  </a:lnTo>
                  <a:lnTo>
                    <a:pt x="1559" y="1626"/>
                  </a:lnTo>
                  <a:lnTo>
                    <a:pt x="1525" y="1654"/>
                  </a:lnTo>
                  <a:lnTo>
                    <a:pt x="1490" y="1683"/>
                  </a:lnTo>
                  <a:lnTo>
                    <a:pt x="1453" y="1708"/>
                  </a:lnTo>
                  <a:lnTo>
                    <a:pt x="1415" y="1733"/>
                  </a:lnTo>
                  <a:lnTo>
                    <a:pt x="1376" y="1756"/>
                  </a:lnTo>
                  <a:lnTo>
                    <a:pt x="1336" y="1776"/>
                  </a:lnTo>
                  <a:lnTo>
                    <a:pt x="1294" y="1795"/>
                  </a:lnTo>
                  <a:lnTo>
                    <a:pt x="1253" y="1812"/>
                  </a:lnTo>
                  <a:lnTo>
                    <a:pt x="1209" y="1826"/>
                  </a:lnTo>
                  <a:lnTo>
                    <a:pt x="1165" y="1839"/>
                  </a:lnTo>
                  <a:lnTo>
                    <a:pt x="1120" y="1850"/>
                  </a:lnTo>
                  <a:lnTo>
                    <a:pt x="1075" y="1857"/>
                  </a:lnTo>
                  <a:lnTo>
                    <a:pt x="1029" y="1864"/>
                  </a:lnTo>
                  <a:lnTo>
                    <a:pt x="981" y="1867"/>
                  </a:lnTo>
                  <a:lnTo>
                    <a:pt x="934" y="1869"/>
                  </a:lnTo>
                  <a:lnTo>
                    <a:pt x="886" y="1867"/>
                  </a:lnTo>
                  <a:lnTo>
                    <a:pt x="838" y="1864"/>
                  </a:lnTo>
                  <a:lnTo>
                    <a:pt x="792" y="1857"/>
                  </a:lnTo>
                  <a:lnTo>
                    <a:pt x="746" y="1850"/>
                  </a:lnTo>
                  <a:lnTo>
                    <a:pt x="701" y="1839"/>
                  </a:lnTo>
                  <a:lnTo>
                    <a:pt x="657" y="1826"/>
                  </a:lnTo>
                  <a:lnTo>
                    <a:pt x="613" y="1812"/>
                  </a:lnTo>
                  <a:lnTo>
                    <a:pt x="570" y="1795"/>
                  </a:lnTo>
                  <a:lnTo>
                    <a:pt x="529" y="1776"/>
                  </a:lnTo>
                  <a:lnTo>
                    <a:pt x="489" y="1756"/>
                  </a:lnTo>
                  <a:lnTo>
                    <a:pt x="450" y="1733"/>
                  </a:lnTo>
                  <a:lnTo>
                    <a:pt x="412" y="1708"/>
                  </a:lnTo>
                  <a:lnTo>
                    <a:pt x="375" y="1683"/>
                  </a:lnTo>
                  <a:lnTo>
                    <a:pt x="340" y="1654"/>
                  </a:lnTo>
                  <a:lnTo>
                    <a:pt x="306" y="1626"/>
                  </a:lnTo>
                  <a:lnTo>
                    <a:pt x="273" y="1594"/>
                  </a:lnTo>
                  <a:lnTo>
                    <a:pt x="243" y="1562"/>
                  </a:lnTo>
                  <a:lnTo>
                    <a:pt x="213" y="1528"/>
                  </a:lnTo>
                  <a:lnTo>
                    <a:pt x="186" y="1493"/>
                  </a:lnTo>
                  <a:lnTo>
                    <a:pt x="159" y="1456"/>
                  </a:lnTo>
                  <a:lnTo>
                    <a:pt x="136" y="1417"/>
                  </a:lnTo>
                  <a:lnTo>
                    <a:pt x="113" y="1379"/>
                  </a:lnTo>
                  <a:lnTo>
                    <a:pt x="93" y="1339"/>
                  </a:lnTo>
                  <a:lnTo>
                    <a:pt x="74" y="1297"/>
                  </a:lnTo>
                  <a:lnTo>
                    <a:pt x="57" y="1255"/>
                  </a:lnTo>
                  <a:lnTo>
                    <a:pt x="43" y="1211"/>
                  </a:lnTo>
                  <a:lnTo>
                    <a:pt x="29" y="1167"/>
                  </a:lnTo>
                  <a:lnTo>
                    <a:pt x="19" y="1122"/>
                  </a:lnTo>
                  <a:lnTo>
                    <a:pt x="12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4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2" y="792"/>
                  </a:lnTo>
                  <a:lnTo>
                    <a:pt x="19" y="746"/>
                  </a:lnTo>
                  <a:lnTo>
                    <a:pt x="29" y="701"/>
                  </a:lnTo>
                  <a:lnTo>
                    <a:pt x="43" y="657"/>
                  </a:lnTo>
                  <a:lnTo>
                    <a:pt x="57" y="613"/>
                  </a:lnTo>
                  <a:lnTo>
                    <a:pt x="74" y="572"/>
                  </a:lnTo>
                  <a:lnTo>
                    <a:pt x="93" y="530"/>
                  </a:lnTo>
                  <a:lnTo>
                    <a:pt x="113" y="490"/>
                  </a:lnTo>
                  <a:lnTo>
                    <a:pt x="136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1"/>
                  </a:lnTo>
                  <a:lnTo>
                    <a:pt x="243" y="307"/>
                  </a:lnTo>
                  <a:lnTo>
                    <a:pt x="273" y="275"/>
                  </a:lnTo>
                  <a:lnTo>
                    <a:pt x="306" y="243"/>
                  </a:lnTo>
                  <a:lnTo>
                    <a:pt x="340" y="214"/>
                  </a:lnTo>
                  <a:lnTo>
                    <a:pt x="375" y="186"/>
                  </a:lnTo>
                  <a:lnTo>
                    <a:pt x="412" y="160"/>
                  </a:lnTo>
                  <a:lnTo>
                    <a:pt x="450" y="135"/>
                  </a:lnTo>
                  <a:lnTo>
                    <a:pt x="489" y="113"/>
                  </a:lnTo>
                  <a:lnTo>
                    <a:pt x="529" y="93"/>
                  </a:lnTo>
                  <a:lnTo>
                    <a:pt x="570" y="74"/>
                  </a:lnTo>
                  <a:lnTo>
                    <a:pt x="613" y="56"/>
                  </a:lnTo>
                  <a:lnTo>
                    <a:pt x="657" y="43"/>
                  </a:lnTo>
                  <a:lnTo>
                    <a:pt x="701" y="30"/>
                  </a:lnTo>
                  <a:lnTo>
                    <a:pt x="746" y="19"/>
                  </a:lnTo>
                  <a:lnTo>
                    <a:pt x="792" y="11"/>
                  </a:lnTo>
                  <a:lnTo>
                    <a:pt x="838" y="5"/>
                  </a:lnTo>
                  <a:lnTo>
                    <a:pt x="886" y="1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00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65" name="Freeform 78"/>
            <p:cNvSpPr>
              <a:spLocks/>
            </p:cNvSpPr>
            <p:nvPr/>
          </p:nvSpPr>
          <p:spPr bwMode="auto">
            <a:xfrm>
              <a:off x="353" y="2441"/>
              <a:ext cx="457" cy="458"/>
            </a:xfrm>
            <a:custGeom>
              <a:avLst/>
              <a:gdLst>
                <a:gd name="T0" fmla="*/ 1 w 1828"/>
                <a:gd name="T1" fmla="*/ 0 h 1834"/>
                <a:gd name="T2" fmla="*/ 1 w 1828"/>
                <a:gd name="T3" fmla="*/ 0 h 1834"/>
                <a:gd name="T4" fmla="*/ 1 w 1828"/>
                <a:gd name="T5" fmla="*/ 0 h 1834"/>
                <a:gd name="T6" fmla="*/ 2 w 1828"/>
                <a:gd name="T7" fmla="*/ 0 h 1834"/>
                <a:gd name="T8" fmla="*/ 2 w 1828"/>
                <a:gd name="T9" fmla="*/ 0 h 1834"/>
                <a:gd name="T10" fmla="*/ 2 w 1828"/>
                <a:gd name="T11" fmla="*/ 0 h 1834"/>
                <a:gd name="T12" fmla="*/ 2 w 1828"/>
                <a:gd name="T13" fmla="*/ 0 h 1834"/>
                <a:gd name="T14" fmla="*/ 2 w 1828"/>
                <a:gd name="T15" fmla="*/ 0 h 1834"/>
                <a:gd name="T16" fmla="*/ 2 w 1828"/>
                <a:gd name="T17" fmla="*/ 0 h 1834"/>
                <a:gd name="T18" fmla="*/ 2 w 1828"/>
                <a:gd name="T19" fmla="*/ 1 h 1834"/>
                <a:gd name="T20" fmla="*/ 2 w 1828"/>
                <a:gd name="T21" fmla="*/ 1 h 1834"/>
                <a:gd name="T22" fmla="*/ 2 w 1828"/>
                <a:gd name="T23" fmla="*/ 1 h 1834"/>
                <a:gd name="T24" fmla="*/ 2 w 1828"/>
                <a:gd name="T25" fmla="*/ 1 h 1834"/>
                <a:gd name="T26" fmla="*/ 2 w 1828"/>
                <a:gd name="T27" fmla="*/ 1 h 1834"/>
                <a:gd name="T28" fmla="*/ 2 w 1828"/>
                <a:gd name="T29" fmla="*/ 1 h 1834"/>
                <a:gd name="T30" fmla="*/ 2 w 1828"/>
                <a:gd name="T31" fmla="*/ 1 h 1834"/>
                <a:gd name="T32" fmla="*/ 2 w 1828"/>
                <a:gd name="T33" fmla="*/ 1 h 1834"/>
                <a:gd name="T34" fmla="*/ 2 w 1828"/>
                <a:gd name="T35" fmla="*/ 1 h 1834"/>
                <a:gd name="T36" fmla="*/ 1 w 1828"/>
                <a:gd name="T37" fmla="*/ 2 h 1834"/>
                <a:gd name="T38" fmla="*/ 1 w 1828"/>
                <a:gd name="T39" fmla="*/ 2 h 1834"/>
                <a:gd name="T40" fmla="*/ 1 w 1828"/>
                <a:gd name="T41" fmla="*/ 2 h 1834"/>
                <a:gd name="T42" fmla="*/ 1 w 1828"/>
                <a:gd name="T43" fmla="*/ 2 h 1834"/>
                <a:gd name="T44" fmla="*/ 1 w 1828"/>
                <a:gd name="T45" fmla="*/ 2 h 1834"/>
                <a:gd name="T46" fmla="*/ 1 w 1828"/>
                <a:gd name="T47" fmla="*/ 2 h 1834"/>
                <a:gd name="T48" fmla="*/ 1 w 1828"/>
                <a:gd name="T49" fmla="*/ 2 h 1834"/>
                <a:gd name="T50" fmla="*/ 1 w 1828"/>
                <a:gd name="T51" fmla="*/ 1 h 1834"/>
                <a:gd name="T52" fmla="*/ 0 w 1828"/>
                <a:gd name="T53" fmla="*/ 1 h 1834"/>
                <a:gd name="T54" fmla="*/ 0 w 1828"/>
                <a:gd name="T55" fmla="*/ 1 h 1834"/>
                <a:gd name="T56" fmla="*/ 0 w 1828"/>
                <a:gd name="T57" fmla="*/ 1 h 1834"/>
                <a:gd name="T58" fmla="*/ 0 w 1828"/>
                <a:gd name="T59" fmla="*/ 1 h 1834"/>
                <a:gd name="T60" fmla="*/ 0 w 1828"/>
                <a:gd name="T61" fmla="*/ 1 h 1834"/>
                <a:gd name="T62" fmla="*/ 0 w 1828"/>
                <a:gd name="T63" fmla="*/ 1 h 1834"/>
                <a:gd name="T64" fmla="*/ 0 w 1828"/>
                <a:gd name="T65" fmla="*/ 1 h 1834"/>
                <a:gd name="T66" fmla="*/ 0 w 1828"/>
                <a:gd name="T67" fmla="*/ 1 h 1834"/>
                <a:gd name="T68" fmla="*/ 0 w 1828"/>
                <a:gd name="T69" fmla="*/ 0 h 1834"/>
                <a:gd name="T70" fmla="*/ 0 w 1828"/>
                <a:gd name="T71" fmla="*/ 0 h 1834"/>
                <a:gd name="T72" fmla="*/ 0 w 1828"/>
                <a:gd name="T73" fmla="*/ 0 h 1834"/>
                <a:gd name="T74" fmla="*/ 0 w 1828"/>
                <a:gd name="T75" fmla="*/ 0 h 1834"/>
                <a:gd name="T76" fmla="*/ 1 w 1828"/>
                <a:gd name="T77" fmla="*/ 0 h 1834"/>
                <a:gd name="T78" fmla="*/ 1 w 1828"/>
                <a:gd name="T79" fmla="*/ 0 h 1834"/>
                <a:gd name="T80" fmla="*/ 1 w 1828"/>
                <a:gd name="T81" fmla="*/ 0 h 1834"/>
                <a:gd name="T82" fmla="*/ 1 w 1828"/>
                <a:gd name="T83" fmla="*/ 0 h 1834"/>
                <a:gd name="T84" fmla="*/ 1 w 1828"/>
                <a:gd name="T85" fmla="*/ 0 h 1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8"/>
                <a:gd name="T130" fmla="*/ 0 h 1834"/>
                <a:gd name="T131" fmla="*/ 1828 w 1828"/>
                <a:gd name="T132" fmla="*/ 1834 h 1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8" h="1834">
                  <a:moveTo>
                    <a:pt x="916" y="0"/>
                  </a:moveTo>
                  <a:lnTo>
                    <a:pt x="963" y="2"/>
                  </a:lnTo>
                  <a:lnTo>
                    <a:pt x="1010" y="5"/>
                  </a:lnTo>
                  <a:lnTo>
                    <a:pt x="1055" y="10"/>
                  </a:lnTo>
                  <a:lnTo>
                    <a:pt x="1100" y="19"/>
                  </a:lnTo>
                  <a:lnTo>
                    <a:pt x="1144" y="29"/>
                  </a:lnTo>
                  <a:lnTo>
                    <a:pt x="1188" y="42"/>
                  </a:lnTo>
                  <a:lnTo>
                    <a:pt x="1230" y="57"/>
                  </a:lnTo>
                  <a:lnTo>
                    <a:pt x="1271" y="73"/>
                  </a:lnTo>
                  <a:lnTo>
                    <a:pt x="1312" y="91"/>
                  </a:lnTo>
                  <a:lnTo>
                    <a:pt x="1350" y="112"/>
                  </a:lnTo>
                  <a:lnTo>
                    <a:pt x="1389" y="133"/>
                  </a:lnTo>
                  <a:lnTo>
                    <a:pt x="1426" y="157"/>
                  </a:lnTo>
                  <a:lnTo>
                    <a:pt x="1462" y="183"/>
                  </a:lnTo>
                  <a:lnTo>
                    <a:pt x="1496" y="211"/>
                  </a:lnTo>
                  <a:lnTo>
                    <a:pt x="1530" y="240"/>
                  </a:lnTo>
                  <a:lnTo>
                    <a:pt x="1561" y="270"/>
                  </a:lnTo>
                  <a:lnTo>
                    <a:pt x="1591" y="301"/>
                  </a:lnTo>
                  <a:lnTo>
                    <a:pt x="1620" y="335"/>
                  </a:lnTo>
                  <a:lnTo>
                    <a:pt x="1647" y="370"/>
                  </a:lnTo>
                  <a:lnTo>
                    <a:pt x="1672" y="405"/>
                  </a:lnTo>
                  <a:lnTo>
                    <a:pt x="1696" y="443"/>
                  </a:lnTo>
                  <a:lnTo>
                    <a:pt x="1717" y="482"/>
                  </a:lnTo>
                  <a:lnTo>
                    <a:pt x="1737" y="520"/>
                  </a:lnTo>
                  <a:lnTo>
                    <a:pt x="1756" y="562"/>
                  </a:lnTo>
                  <a:lnTo>
                    <a:pt x="1772" y="603"/>
                  </a:lnTo>
                  <a:lnTo>
                    <a:pt x="1786" y="646"/>
                  </a:lnTo>
                  <a:lnTo>
                    <a:pt x="1799" y="688"/>
                  </a:lnTo>
                  <a:lnTo>
                    <a:pt x="1809" y="733"/>
                  </a:lnTo>
                  <a:lnTo>
                    <a:pt x="1818" y="779"/>
                  </a:lnTo>
                  <a:lnTo>
                    <a:pt x="1823" y="824"/>
                  </a:lnTo>
                  <a:lnTo>
                    <a:pt x="1826" y="870"/>
                  </a:lnTo>
                  <a:lnTo>
                    <a:pt x="1828" y="918"/>
                  </a:lnTo>
                  <a:lnTo>
                    <a:pt x="1826" y="965"/>
                  </a:lnTo>
                  <a:lnTo>
                    <a:pt x="1823" y="1012"/>
                  </a:lnTo>
                  <a:lnTo>
                    <a:pt x="1818" y="1057"/>
                  </a:lnTo>
                  <a:lnTo>
                    <a:pt x="1809" y="1102"/>
                  </a:lnTo>
                  <a:lnTo>
                    <a:pt x="1799" y="1146"/>
                  </a:lnTo>
                  <a:lnTo>
                    <a:pt x="1786" y="1190"/>
                  </a:lnTo>
                  <a:lnTo>
                    <a:pt x="1772" y="1232"/>
                  </a:lnTo>
                  <a:lnTo>
                    <a:pt x="1756" y="1274"/>
                  </a:lnTo>
                  <a:lnTo>
                    <a:pt x="1737" y="1315"/>
                  </a:lnTo>
                  <a:lnTo>
                    <a:pt x="1717" y="1354"/>
                  </a:lnTo>
                  <a:lnTo>
                    <a:pt x="1696" y="1393"/>
                  </a:lnTo>
                  <a:lnTo>
                    <a:pt x="1672" y="1429"/>
                  </a:lnTo>
                  <a:lnTo>
                    <a:pt x="1647" y="1465"/>
                  </a:lnTo>
                  <a:lnTo>
                    <a:pt x="1620" y="1500"/>
                  </a:lnTo>
                  <a:lnTo>
                    <a:pt x="1591" y="1533"/>
                  </a:lnTo>
                  <a:lnTo>
                    <a:pt x="1561" y="1566"/>
                  </a:lnTo>
                  <a:lnTo>
                    <a:pt x="1530" y="1596"/>
                  </a:lnTo>
                  <a:lnTo>
                    <a:pt x="1496" y="1625"/>
                  </a:lnTo>
                  <a:lnTo>
                    <a:pt x="1462" y="1652"/>
                  </a:lnTo>
                  <a:lnTo>
                    <a:pt x="1426" y="1677"/>
                  </a:lnTo>
                  <a:lnTo>
                    <a:pt x="1389" y="1701"/>
                  </a:lnTo>
                  <a:lnTo>
                    <a:pt x="1350" y="1724"/>
                  </a:lnTo>
                  <a:lnTo>
                    <a:pt x="1312" y="1744"/>
                  </a:lnTo>
                  <a:lnTo>
                    <a:pt x="1271" y="1761"/>
                  </a:lnTo>
                  <a:lnTo>
                    <a:pt x="1230" y="1779"/>
                  </a:lnTo>
                  <a:lnTo>
                    <a:pt x="1188" y="1792"/>
                  </a:lnTo>
                  <a:lnTo>
                    <a:pt x="1144" y="1805"/>
                  </a:lnTo>
                  <a:lnTo>
                    <a:pt x="1100" y="1815"/>
                  </a:lnTo>
                  <a:lnTo>
                    <a:pt x="1055" y="1824"/>
                  </a:lnTo>
                  <a:lnTo>
                    <a:pt x="1010" y="1829"/>
                  </a:lnTo>
                  <a:lnTo>
                    <a:pt x="963" y="1833"/>
                  </a:lnTo>
                  <a:lnTo>
                    <a:pt x="916" y="1834"/>
                  </a:lnTo>
                  <a:lnTo>
                    <a:pt x="868" y="1833"/>
                  </a:lnTo>
                  <a:lnTo>
                    <a:pt x="822" y="1829"/>
                  </a:lnTo>
                  <a:lnTo>
                    <a:pt x="777" y="1824"/>
                  </a:lnTo>
                  <a:lnTo>
                    <a:pt x="732" y="1815"/>
                  </a:lnTo>
                  <a:lnTo>
                    <a:pt x="688" y="1805"/>
                  </a:lnTo>
                  <a:lnTo>
                    <a:pt x="644" y="1792"/>
                  </a:lnTo>
                  <a:lnTo>
                    <a:pt x="601" y="1779"/>
                  </a:lnTo>
                  <a:lnTo>
                    <a:pt x="560" y="1761"/>
                  </a:lnTo>
                  <a:lnTo>
                    <a:pt x="519" y="1744"/>
                  </a:lnTo>
                  <a:lnTo>
                    <a:pt x="480" y="1724"/>
                  </a:lnTo>
                  <a:lnTo>
                    <a:pt x="441" y="1701"/>
                  </a:lnTo>
                  <a:lnTo>
                    <a:pt x="405" y="1677"/>
                  </a:lnTo>
                  <a:lnTo>
                    <a:pt x="368" y="1652"/>
                  </a:lnTo>
                  <a:lnTo>
                    <a:pt x="333" y="1625"/>
                  </a:lnTo>
                  <a:lnTo>
                    <a:pt x="301" y="1596"/>
                  </a:lnTo>
                  <a:lnTo>
                    <a:pt x="268" y="1566"/>
                  </a:lnTo>
                  <a:lnTo>
                    <a:pt x="238" y="1533"/>
                  </a:lnTo>
                  <a:lnTo>
                    <a:pt x="209" y="1500"/>
                  </a:lnTo>
                  <a:lnTo>
                    <a:pt x="182" y="1465"/>
                  </a:lnTo>
                  <a:lnTo>
                    <a:pt x="157" y="1429"/>
                  </a:lnTo>
                  <a:lnTo>
                    <a:pt x="133" y="1393"/>
                  </a:lnTo>
                  <a:lnTo>
                    <a:pt x="110" y="1354"/>
                  </a:lnTo>
                  <a:lnTo>
                    <a:pt x="90" y="1315"/>
                  </a:lnTo>
                  <a:lnTo>
                    <a:pt x="73" y="1274"/>
                  </a:lnTo>
                  <a:lnTo>
                    <a:pt x="55" y="1232"/>
                  </a:lnTo>
                  <a:lnTo>
                    <a:pt x="42" y="1190"/>
                  </a:lnTo>
                  <a:lnTo>
                    <a:pt x="29" y="1146"/>
                  </a:lnTo>
                  <a:lnTo>
                    <a:pt x="19" y="1102"/>
                  </a:lnTo>
                  <a:lnTo>
                    <a:pt x="10" y="1057"/>
                  </a:lnTo>
                  <a:lnTo>
                    <a:pt x="5" y="1012"/>
                  </a:lnTo>
                  <a:lnTo>
                    <a:pt x="1" y="965"/>
                  </a:lnTo>
                  <a:lnTo>
                    <a:pt x="0" y="918"/>
                  </a:lnTo>
                  <a:lnTo>
                    <a:pt x="1" y="870"/>
                  </a:lnTo>
                  <a:lnTo>
                    <a:pt x="5" y="824"/>
                  </a:lnTo>
                  <a:lnTo>
                    <a:pt x="10" y="779"/>
                  </a:lnTo>
                  <a:lnTo>
                    <a:pt x="19" y="733"/>
                  </a:lnTo>
                  <a:lnTo>
                    <a:pt x="29" y="688"/>
                  </a:lnTo>
                  <a:lnTo>
                    <a:pt x="42" y="646"/>
                  </a:lnTo>
                  <a:lnTo>
                    <a:pt x="55" y="603"/>
                  </a:lnTo>
                  <a:lnTo>
                    <a:pt x="73" y="562"/>
                  </a:lnTo>
                  <a:lnTo>
                    <a:pt x="90" y="520"/>
                  </a:lnTo>
                  <a:lnTo>
                    <a:pt x="110" y="482"/>
                  </a:lnTo>
                  <a:lnTo>
                    <a:pt x="133" y="443"/>
                  </a:lnTo>
                  <a:lnTo>
                    <a:pt x="157" y="405"/>
                  </a:lnTo>
                  <a:lnTo>
                    <a:pt x="182" y="370"/>
                  </a:lnTo>
                  <a:lnTo>
                    <a:pt x="209" y="335"/>
                  </a:lnTo>
                  <a:lnTo>
                    <a:pt x="238" y="301"/>
                  </a:lnTo>
                  <a:lnTo>
                    <a:pt x="268" y="270"/>
                  </a:lnTo>
                  <a:lnTo>
                    <a:pt x="301" y="240"/>
                  </a:lnTo>
                  <a:lnTo>
                    <a:pt x="333" y="211"/>
                  </a:lnTo>
                  <a:lnTo>
                    <a:pt x="368" y="183"/>
                  </a:lnTo>
                  <a:lnTo>
                    <a:pt x="405" y="157"/>
                  </a:lnTo>
                  <a:lnTo>
                    <a:pt x="441" y="133"/>
                  </a:lnTo>
                  <a:lnTo>
                    <a:pt x="480" y="112"/>
                  </a:lnTo>
                  <a:lnTo>
                    <a:pt x="519" y="91"/>
                  </a:lnTo>
                  <a:lnTo>
                    <a:pt x="560" y="73"/>
                  </a:lnTo>
                  <a:lnTo>
                    <a:pt x="601" y="57"/>
                  </a:lnTo>
                  <a:lnTo>
                    <a:pt x="644" y="42"/>
                  </a:lnTo>
                  <a:lnTo>
                    <a:pt x="688" y="29"/>
                  </a:lnTo>
                  <a:lnTo>
                    <a:pt x="732" y="19"/>
                  </a:lnTo>
                  <a:lnTo>
                    <a:pt x="777" y="10"/>
                  </a:lnTo>
                  <a:lnTo>
                    <a:pt x="822" y="5"/>
                  </a:lnTo>
                  <a:lnTo>
                    <a:pt x="868" y="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C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66" name="Freeform 79"/>
            <p:cNvSpPr>
              <a:spLocks/>
            </p:cNvSpPr>
            <p:nvPr/>
          </p:nvSpPr>
          <p:spPr bwMode="auto">
            <a:xfrm>
              <a:off x="356" y="2444"/>
              <a:ext cx="448" cy="450"/>
            </a:xfrm>
            <a:custGeom>
              <a:avLst/>
              <a:gdLst>
                <a:gd name="T0" fmla="*/ 1 w 1793"/>
                <a:gd name="T1" fmla="*/ 0 h 1798"/>
                <a:gd name="T2" fmla="*/ 1 w 1793"/>
                <a:gd name="T3" fmla="*/ 0 h 1798"/>
                <a:gd name="T4" fmla="*/ 1 w 1793"/>
                <a:gd name="T5" fmla="*/ 0 h 1798"/>
                <a:gd name="T6" fmla="*/ 1 w 1793"/>
                <a:gd name="T7" fmla="*/ 0 h 1798"/>
                <a:gd name="T8" fmla="*/ 1 w 1793"/>
                <a:gd name="T9" fmla="*/ 0 h 1798"/>
                <a:gd name="T10" fmla="*/ 1 w 1793"/>
                <a:gd name="T11" fmla="*/ 0 h 1798"/>
                <a:gd name="T12" fmla="*/ 1 w 1793"/>
                <a:gd name="T13" fmla="*/ 1 h 1798"/>
                <a:gd name="T14" fmla="*/ 1 w 1793"/>
                <a:gd name="T15" fmla="*/ 1 h 1798"/>
                <a:gd name="T16" fmla="*/ 2 w 1793"/>
                <a:gd name="T17" fmla="*/ 1 h 1798"/>
                <a:gd name="T18" fmla="*/ 2 w 1793"/>
                <a:gd name="T19" fmla="*/ 1 h 1798"/>
                <a:gd name="T20" fmla="*/ 2 w 1793"/>
                <a:gd name="T21" fmla="*/ 1 h 1798"/>
                <a:gd name="T22" fmla="*/ 2 w 1793"/>
                <a:gd name="T23" fmla="*/ 1 h 1798"/>
                <a:gd name="T24" fmla="*/ 2 w 1793"/>
                <a:gd name="T25" fmla="*/ 1 h 1798"/>
                <a:gd name="T26" fmla="*/ 1 w 1793"/>
                <a:gd name="T27" fmla="*/ 1 h 1798"/>
                <a:gd name="T28" fmla="*/ 1 w 1793"/>
                <a:gd name="T29" fmla="*/ 2 h 1798"/>
                <a:gd name="T30" fmla="*/ 1 w 1793"/>
                <a:gd name="T31" fmla="*/ 2 h 1798"/>
                <a:gd name="T32" fmla="*/ 1 w 1793"/>
                <a:gd name="T33" fmla="*/ 2 h 1798"/>
                <a:gd name="T34" fmla="*/ 1 w 1793"/>
                <a:gd name="T35" fmla="*/ 2 h 1798"/>
                <a:gd name="T36" fmla="*/ 1 w 1793"/>
                <a:gd name="T37" fmla="*/ 2 h 1798"/>
                <a:gd name="T38" fmla="*/ 1 w 1793"/>
                <a:gd name="T39" fmla="*/ 2 h 1798"/>
                <a:gd name="T40" fmla="*/ 1 w 1793"/>
                <a:gd name="T41" fmla="*/ 2 h 1798"/>
                <a:gd name="T42" fmla="*/ 1 w 1793"/>
                <a:gd name="T43" fmla="*/ 2 h 1798"/>
                <a:gd name="T44" fmla="*/ 1 w 1793"/>
                <a:gd name="T45" fmla="*/ 2 h 1798"/>
                <a:gd name="T46" fmla="*/ 0 w 1793"/>
                <a:gd name="T47" fmla="*/ 2 h 1798"/>
                <a:gd name="T48" fmla="*/ 0 w 1793"/>
                <a:gd name="T49" fmla="*/ 2 h 1798"/>
                <a:gd name="T50" fmla="*/ 0 w 1793"/>
                <a:gd name="T51" fmla="*/ 2 h 1798"/>
                <a:gd name="T52" fmla="*/ 0 w 1793"/>
                <a:gd name="T53" fmla="*/ 2 h 1798"/>
                <a:gd name="T54" fmla="*/ 0 w 1793"/>
                <a:gd name="T55" fmla="*/ 2 h 1798"/>
                <a:gd name="T56" fmla="*/ 0 w 1793"/>
                <a:gd name="T57" fmla="*/ 1 h 1798"/>
                <a:gd name="T58" fmla="*/ 0 w 1793"/>
                <a:gd name="T59" fmla="*/ 1 h 1798"/>
                <a:gd name="T60" fmla="*/ 0 w 1793"/>
                <a:gd name="T61" fmla="*/ 1 h 1798"/>
                <a:gd name="T62" fmla="*/ 0 w 1793"/>
                <a:gd name="T63" fmla="*/ 1 h 1798"/>
                <a:gd name="T64" fmla="*/ 0 w 1793"/>
                <a:gd name="T65" fmla="*/ 1 h 1798"/>
                <a:gd name="T66" fmla="*/ 0 w 1793"/>
                <a:gd name="T67" fmla="*/ 1 h 1798"/>
                <a:gd name="T68" fmla="*/ 0 w 1793"/>
                <a:gd name="T69" fmla="*/ 1 h 1798"/>
                <a:gd name="T70" fmla="*/ 0 w 1793"/>
                <a:gd name="T71" fmla="*/ 1 h 1798"/>
                <a:gd name="T72" fmla="*/ 0 w 1793"/>
                <a:gd name="T73" fmla="*/ 0 h 1798"/>
                <a:gd name="T74" fmla="*/ 0 w 1793"/>
                <a:gd name="T75" fmla="*/ 0 h 1798"/>
                <a:gd name="T76" fmla="*/ 0 w 1793"/>
                <a:gd name="T77" fmla="*/ 0 h 1798"/>
                <a:gd name="T78" fmla="*/ 0 w 1793"/>
                <a:gd name="T79" fmla="*/ 0 h 1798"/>
                <a:gd name="T80" fmla="*/ 0 w 1793"/>
                <a:gd name="T81" fmla="*/ 0 h 1798"/>
                <a:gd name="T82" fmla="*/ 1 w 1793"/>
                <a:gd name="T83" fmla="*/ 0 h 1798"/>
                <a:gd name="T84" fmla="*/ 1 w 1793"/>
                <a:gd name="T85" fmla="*/ 0 h 1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3"/>
                <a:gd name="T130" fmla="*/ 0 h 1798"/>
                <a:gd name="T131" fmla="*/ 1793 w 1793"/>
                <a:gd name="T132" fmla="*/ 1798 h 17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3" h="1798">
                  <a:moveTo>
                    <a:pt x="898" y="0"/>
                  </a:moveTo>
                  <a:lnTo>
                    <a:pt x="945" y="1"/>
                  </a:lnTo>
                  <a:lnTo>
                    <a:pt x="990" y="5"/>
                  </a:lnTo>
                  <a:lnTo>
                    <a:pt x="1035" y="10"/>
                  </a:lnTo>
                  <a:lnTo>
                    <a:pt x="1079" y="19"/>
                  </a:lnTo>
                  <a:lnTo>
                    <a:pt x="1121" y="29"/>
                  </a:lnTo>
                  <a:lnTo>
                    <a:pt x="1164" y="40"/>
                  </a:lnTo>
                  <a:lnTo>
                    <a:pt x="1205" y="55"/>
                  </a:lnTo>
                  <a:lnTo>
                    <a:pt x="1246" y="70"/>
                  </a:lnTo>
                  <a:lnTo>
                    <a:pt x="1285" y="89"/>
                  </a:lnTo>
                  <a:lnTo>
                    <a:pt x="1324" y="109"/>
                  </a:lnTo>
                  <a:lnTo>
                    <a:pt x="1362" y="130"/>
                  </a:lnTo>
                  <a:lnTo>
                    <a:pt x="1398" y="154"/>
                  </a:lnTo>
                  <a:lnTo>
                    <a:pt x="1433" y="179"/>
                  </a:lnTo>
                  <a:lnTo>
                    <a:pt x="1467" y="205"/>
                  </a:lnTo>
                  <a:lnTo>
                    <a:pt x="1499" y="234"/>
                  </a:lnTo>
                  <a:lnTo>
                    <a:pt x="1531" y="263"/>
                  </a:lnTo>
                  <a:lnTo>
                    <a:pt x="1560" y="294"/>
                  </a:lnTo>
                  <a:lnTo>
                    <a:pt x="1588" y="327"/>
                  </a:lnTo>
                  <a:lnTo>
                    <a:pt x="1615" y="361"/>
                  </a:lnTo>
                  <a:lnTo>
                    <a:pt x="1640" y="397"/>
                  </a:lnTo>
                  <a:lnTo>
                    <a:pt x="1664" y="433"/>
                  </a:lnTo>
                  <a:lnTo>
                    <a:pt x="1685" y="471"/>
                  </a:lnTo>
                  <a:lnTo>
                    <a:pt x="1705" y="510"/>
                  </a:lnTo>
                  <a:lnTo>
                    <a:pt x="1722" y="549"/>
                  </a:lnTo>
                  <a:lnTo>
                    <a:pt x="1739" y="590"/>
                  </a:lnTo>
                  <a:lnTo>
                    <a:pt x="1752" y="632"/>
                  </a:lnTo>
                  <a:lnTo>
                    <a:pt x="1765" y="674"/>
                  </a:lnTo>
                  <a:lnTo>
                    <a:pt x="1774" y="718"/>
                  </a:lnTo>
                  <a:lnTo>
                    <a:pt x="1783" y="762"/>
                  </a:lnTo>
                  <a:lnTo>
                    <a:pt x="1788" y="807"/>
                  </a:lnTo>
                  <a:lnTo>
                    <a:pt x="1791" y="852"/>
                  </a:lnTo>
                  <a:lnTo>
                    <a:pt x="1793" y="898"/>
                  </a:lnTo>
                  <a:lnTo>
                    <a:pt x="1791" y="945"/>
                  </a:lnTo>
                  <a:lnTo>
                    <a:pt x="1788" y="990"/>
                  </a:lnTo>
                  <a:lnTo>
                    <a:pt x="1783" y="1035"/>
                  </a:lnTo>
                  <a:lnTo>
                    <a:pt x="1774" y="1079"/>
                  </a:lnTo>
                  <a:lnTo>
                    <a:pt x="1765" y="1123"/>
                  </a:lnTo>
                  <a:lnTo>
                    <a:pt x="1752" y="1165"/>
                  </a:lnTo>
                  <a:lnTo>
                    <a:pt x="1739" y="1207"/>
                  </a:lnTo>
                  <a:lnTo>
                    <a:pt x="1722" y="1248"/>
                  </a:lnTo>
                  <a:lnTo>
                    <a:pt x="1705" y="1288"/>
                  </a:lnTo>
                  <a:lnTo>
                    <a:pt x="1685" y="1327"/>
                  </a:lnTo>
                  <a:lnTo>
                    <a:pt x="1664" y="1365"/>
                  </a:lnTo>
                  <a:lnTo>
                    <a:pt x="1640" y="1401"/>
                  </a:lnTo>
                  <a:lnTo>
                    <a:pt x="1615" y="1436"/>
                  </a:lnTo>
                  <a:lnTo>
                    <a:pt x="1588" y="1470"/>
                  </a:lnTo>
                  <a:lnTo>
                    <a:pt x="1560" y="1502"/>
                  </a:lnTo>
                  <a:lnTo>
                    <a:pt x="1531" y="1534"/>
                  </a:lnTo>
                  <a:lnTo>
                    <a:pt x="1499" y="1564"/>
                  </a:lnTo>
                  <a:lnTo>
                    <a:pt x="1467" y="1593"/>
                  </a:lnTo>
                  <a:lnTo>
                    <a:pt x="1433" y="1619"/>
                  </a:lnTo>
                  <a:lnTo>
                    <a:pt x="1398" y="1644"/>
                  </a:lnTo>
                  <a:lnTo>
                    <a:pt x="1362" y="1668"/>
                  </a:lnTo>
                  <a:lnTo>
                    <a:pt x="1324" y="1689"/>
                  </a:lnTo>
                  <a:lnTo>
                    <a:pt x="1285" y="1709"/>
                  </a:lnTo>
                  <a:lnTo>
                    <a:pt x="1246" y="1727"/>
                  </a:lnTo>
                  <a:lnTo>
                    <a:pt x="1205" y="1743"/>
                  </a:lnTo>
                  <a:lnTo>
                    <a:pt x="1164" y="1758"/>
                  </a:lnTo>
                  <a:lnTo>
                    <a:pt x="1121" y="1769"/>
                  </a:lnTo>
                  <a:lnTo>
                    <a:pt x="1079" y="1779"/>
                  </a:lnTo>
                  <a:lnTo>
                    <a:pt x="1035" y="1788"/>
                  </a:lnTo>
                  <a:lnTo>
                    <a:pt x="990" y="1793"/>
                  </a:lnTo>
                  <a:lnTo>
                    <a:pt x="945" y="1797"/>
                  </a:lnTo>
                  <a:lnTo>
                    <a:pt x="898" y="1798"/>
                  </a:lnTo>
                  <a:lnTo>
                    <a:pt x="852" y="1797"/>
                  </a:lnTo>
                  <a:lnTo>
                    <a:pt x="807" y="1793"/>
                  </a:lnTo>
                  <a:lnTo>
                    <a:pt x="762" y="1788"/>
                  </a:lnTo>
                  <a:lnTo>
                    <a:pt x="718" y="1779"/>
                  </a:lnTo>
                  <a:lnTo>
                    <a:pt x="674" y="1769"/>
                  </a:lnTo>
                  <a:lnTo>
                    <a:pt x="631" y="1758"/>
                  </a:lnTo>
                  <a:lnTo>
                    <a:pt x="590" y="1743"/>
                  </a:lnTo>
                  <a:lnTo>
                    <a:pt x="549" y="1727"/>
                  </a:lnTo>
                  <a:lnTo>
                    <a:pt x="510" y="1709"/>
                  </a:lnTo>
                  <a:lnTo>
                    <a:pt x="471" y="1689"/>
                  </a:lnTo>
                  <a:lnTo>
                    <a:pt x="434" y="1668"/>
                  </a:lnTo>
                  <a:lnTo>
                    <a:pt x="397" y="1644"/>
                  </a:lnTo>
                  <a:lnTo>
                    <a:pt x="361" y="1619"/>
                  </a:lnTo>
                  <a:lnTo>
                    <a:pt x="327" y="1593"/>
                  </a:lnTo>
                  <a:lnTo>
                    <a:pt x="295" y="1564"/>
                  </a:lnTo>
                  <a:lnTo>
                    <a:pt x="263" y="1534"/>
                  </a:lnTo>
                  <a:lnTo>
                    <a:pt x="234" y="1502"/>
                  </a:lnTo>
                  <a:lnTo>
                    <a:pt x="206" y="1470"/>
                  </a:lnTo>
                  <a:lnTo>
                    <a:pt x="179" y="1436"/>
                  </a:lnTo>
                  <a:lnTo>
                    <a:pt x="154" y="1401"/>
                  </a:lnTo>
                  <a:lnTo>
                    <a:pt x="130" y="1365"/>
                  </a:lnTo>
                  <a:lnTo>
                    <a:pt x="109" y="1327"/>
                  </a:lnTo>
                  <a:lnTo>
                    <a:pt x="89" y="1288"/>
                  </a:lnTo>
                  <a:lnTo>
                    <a:pt x="70" y="1248"/>
                  </a:lnTo>
                  <a:lnTo>
                    <a:pt x="55" y="1207"/>
                  </a:lnTo>
                  <a:lnTo>
                    <a:pt x="40" y="1165"/>
                  </a:lnTo>
                  <a:lnTo>
                    <a:pt x="29" y="1123"/>
                  </a:lnTo>
                  <a:lnTo>
                    <a:pt x="19" y="1079"/>
                  </a:lnTo>
                  <a:lnTo>
                    <a:pt x="10" y="1035"/>
                  </a:lnTo>
                  <a:lnTo>
                    <a:pt x="5" y="990"/>
                  </a:lnTo>
                  <a:lnTo>
                    <a:pt x="1" y="945"/>
                  </a:lnTo>
                  <a:lnTo>
                    <a:pt x="0" y="898"/>
                  </a:lnTo>
                  <a:lnTo>
                    <a:pt x="1" y="852"/>
                  </a:lnTo>
                  <a:lnTo>
                    <a:pt x="5" y="807"/>
                  </a:lnTo>
                  <a:lnTo>
                    <a:pt x="10" y="762"/>
                  </a:lnTo>
                  <a:lnTo>
                    <a:pt x="19" y="718"/>
                  </a:lnTo>
                  <a:lnTo>
                    <a:pt x="29" y="674"/>
                  </a:lnTo>
                  <a:lnTo>
                    <a:pt x="40" y="632"/>
                  </a:lnTo>
                  <a:lnTo>
                    <a:pt x="55" y="590"/>
                  </a:lnTo>
                  <a:lnTo>
                    <a:pt x="70" y="549"/>
                  </a:lnTo>
                  <a:lnTo>
                    <a:pt x="89" y="510"/>
                  </a:lnTo>
                  <a:lnTo>
                    <a:pt x="109" y="471"/>
                  </a:lnTo>
                  <a:lnTo>
                    <a:pt x="130" y="433"/>
                  </a:lnTo>
                  <a:lnTo>
                    <a:pt x="154" y="397"/>
                  </a:lnTo>
                  <a:lnTo>
                    <a:pt x="179" y="361"/>
                  </a:lnTo>
                  <a:lnTo>
                    <a:pt x="206" y="327"/>
                  </a:lnTo>
                  <a:lnTo>
                    <a:pt x="234" y="294"/>
                  </a:lnTo>
                  <a:lnTo>
                    <a:pt x="263" y="263"/>
                  </a:lnTo>
                  <a:lnTo>
                    <a:pt x="295" y="234"/>
                  </a:lnTo>
                  <a:lnTo>
                    <a:pt x="327" y="205"/>
                  </a:lnTo>
                  <a:lnTo>
                    <a:pt x="361" y="179"/>
                  </a:lnTo>
                  <a:lnTo>
                    <a:pt x="397" y="154"/>
                  </a:lnTo>
                  <a:lnTo>
                    <a:pt x="434" y="130"/>
                  </a:lnTo>
                  <a:lnTo>
                    <a:pt x="471" y="109"/>
                  </a:lnTo>
                  <a:lnTo>
                    <a:pt x="510" y="89"/>
                  </a:lnTo>
                  <a:lnTo>
                    <a:pt x="549" y="70"/>
                  </a:lnTo>
                  <a:lnTo>
                    <a:pt x="590" y="55"/>
                  </a:lnTo>
                  <a:lnTo>
                    <a:pt x="631" y="40"/>
                  </a:lnTo>
                  <a:lnTo>
                    <a:pt x="674" y="29"/>
                  </a:lnTo>
                  <a:lnTo>
                    <a:pt x="718" y="19"/>
                  </a:lnTo>
                  <a:lnTo>
                    <a:pt x="762" y="10"/>
                  </a:lnTo>
                  <a:lnTo>
                    <a:pt x="807" y="5"/>
                  </a:lnTo>
                  <a:lnTo>
                    <a:pt x="852" y="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35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67" name="Freeform 80"/>
            <p:cNvSpPr>
              <a:spLocks/>
            </p:cNvSpPr>
            <p:nvPr/>
          </p:nvSpPr>
          <p:spPr bwMode="auto">
            <a:xfrm>
              <a:off x="358" y="2447"/>
              <a:ext cx="439" cy="441"/>
            </a:xfrm>
            <a:custGeom>
              <a:avLst/>
              <a:gdLst>
                <a:gd name="T0" fmla="*/ 1 w 1757"/>
                <a:gd name="T1" fmla="*/ 0 h 1762"/>
                <a:gd name="T2" fmla="*/ 1 w 1757"/>
                <a:gd name="T3" fmla="*/ 0 h 1762"/>
                <a:gd name="T4" fmla="*/ 1 w 1757"/>
                <a:gd name="T5" fmla="*/ 0 h 1762"/>
                <a:gd name="T6" fmla="*/ 1 w 1757"/>
                <a:gd name="T7" fmla="*/ 0 h 1762"/>
                <a:gd name="T8" fmla="*/ 1 w 1757"/>
                <a:gd name="T9" fmla="*/ 0 h 1762"/>
                <a:gd name="T10" fmla="*/ 1 w 1757"/>
                <a:gd name="T11" fmla="*/ 0 h 1762"/>
                <a:gd name="T12" fmla="*/ 1 w 1757"/>
                <a:gd name="T13" fmla="*/ 1 h 1762"/>
                <a:gd name="T14" fmla="*/ 1 w 1757"/>
                <a:gd name="T15" fmla="*/ 1 h 1762"/>
                <a:gd name="T16" fmla="*/ 2 w 1757"/>
                <a:gd name="T17" fmla="*/ 1 h 1762"/>
                <a:gd name="T18" fmla="*/ 2 w 1757"/>
                <a:gd name="T19" fmla="*/ 1 h 1762"/>
                <a:gd name="T20" fmla="*/ 2 w 1757"/>
                <a:gd name="T21" fmla="*/ 1 h 1762"/>
                <a:gd name="T22" fmla="*/ 2 w 1757"/>
                <a:gd name="T23" fmla="*/ 1 h 1762"/>
                <a:gd name="T24" fmla="*/ 2 w 1757"/>
                <a:gd name="T25" fmla="*/ 1 h 1762"/>
                <a:gd name="T26" fmla="*/ 1 w 1757"/>
                <a:gd name="T27" fmla="*/ 1 h 1762"/>
                <a:gd name="T28" fmla="*/ 1 w 1757"/>
                <a:gd name="T29" fmla="*/ 2 h 1762"/>
                <a:gd name="T30" fmla="*/ 1 w 1757"/>
                <a:gd name="T31" fmla="*/ 2 h 1762"/>
                <a:gd name="T32" fmla="*/ 1 w 1757"/>
                <a:gd name="T33" fmla="*/ 2 h 1762"/>
                <a:gd name="T34" fmla="*/ 1 w 1757"/>
                <a:gd name="T35" fmla="*/ 2 h 1762"/>
                <a:gd name="T36" fmla="*/ 1 w 1757"/>
                <a:gd name="T37" fmla="*/ 2 h 1762"/>
                <a:gd name="T38" fmla="*/ 1 w 1757"/>
                <a:gd name="T39" fmla="*/ 2 h 1762"/>
                <a:gd name="T40" fmla="*/ 1 w 1757"/>
                <a:gd name="T41" fmla="*/ 2 h 1762"/>
                <a:gd name="T42" fmla="*/ 1 w 1757"/>
                <a:gd name="T43" fmla="*/ 2 h 1762"/>
                <a:gd name="T44" fmla="*/ 1 w 1757"/>
                <a:gd name="T45" fmla="*/ 2 h 1762"/>
                <a:gd name="T46" fmla="*/ 0 w 1757"/>
                <a:gd name="T47" fmla="*/ 2 h 1762"/>
                <a:gd name="T48" fmla="*/ 0 w 1757"/>
                <a:gd name="T49" fmla="*/ 2 h 1762"/>
                <a:gd name="T50" fmla="*/ 0 w 1757"/>
                <a:gd name="T51" fmla="*/ 2 h 1762"/>
                <a:gd name="T52" fmla="*/ 0 w 1757"/>
                <a:gd name="T53" fmla="*/ 2 h 1762"/>
                <a:gd name="T54" fmla="*/ 0 w 1757"/>
                <a:gd name="T55" fmla="*/ 2 h 1762"/>
                <a:gd name="T56" fmla="*/ 0 w 1757"/>
                <a:gd name="T57" fmla="*/ 1 h 1762"/>
                <a:gd name="T58" fmla="*/ 0 w 1757"/>
                <a:gd name="T59" fmla="*/ 1 h 1762"/>
                <a:gd name="T60" fmla="*/ 0 w 1757"/>
                <a:gd name="T61" fmla="*/ 1 h 1762"/>
                <a:gd name="T62" fmla="*/ 0 w 1757"/>
                <a:gd name="T63" fmla="*/ 1 h 1762"/>
                <a:gd name="T64" fmla="*/ 0 w 1757"/>
                <a:gd name="T65" fmla="*/ 1 h 1762"/>
                <a:gd name="T66" fmla="*/ 0 w 1757"/>
                <a:gd name="T67" fmla="*/ 1 h 1762"/>
                <a:gd name="T68" fmla="*/ 0 w 1757"/>
                <a:gd name="T69" fmla="*/ 1 h 1762"/>
                <a:gd name="T70" fmla="*/ 0 w 1757"/>
                <a:gd name="T71" fmla="*/ 1 h 1762"/>
                <a:gd name="T72" fmla="*/ 0 w 1757"/>
                <a:gd name="T73" fmla="*/ 0 h 1762"/>
                <a:gd name="T74" fmla="*/ 0 w 1757"/>
                <a:gd name="T75" fmla="*/ 0 h 1762"/>
                <a:gd name="T76" fmla="*/ 0 w 1757"/>
                <a:gd name="T77" fmla="*/ 0 h 1762"/>
                <a:gd name="T78" fmla="*/ 0 w 1757"/>
                <a:gd name="T79" fmla="*/ 0 h 1762"/>
                <a:gd name="T80" fmla="*/ 0 w 1757"/>
                <a:gd name="T81" fmla="*/ 0 h 1762"/>
                <a:gd name="T82" fmla="*/ 1 w 1757"/>
                <a:gd name="T83" fmla="*/ 0 h 1762"/>
                <a:gd name="T84" fmla="*/ 1 w 1757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7"/>
                <a:gd name="T130" fmla="*/ 0 h 1762"/>
                <a:gd name="T131" fmla="*/ 1757 w 1757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7" h="1762">
                  <a:moveTo>
                    <a:pt x="879" y="0"/>
                  </a:moveTo>
                  <a:lnTo>
                    <a:pt x="925" y="1"/>
                  </a:lnTo>
                  <a:lnTo>
                    <a:pt x="970" y="5"/>
                  </a:lnTo>
                  <a:lnTo>
                    <a:pt x="1014" y="10"/>
                  </a:lnTo>
                  <a:lnTo>
                    <a:pt x="1056" y="18"/>
                  </a:lnTo>
                  <a:lnTo>
                    <a:pt x="1099" y="28"/>
                  </a:lnTo>
                  <a:lnTo>
                    <a:pt x="1140" y="40"/>
                  </a:lnTo>
                  <a:lnTo>
                    <a:pt x="1181" y="54"/>
                  </a:lnTo>
                  <a:lnTo>
                    <a:pt x="1221" y="69"/>
                  </a:lnTo>
                  <a:lnTo>
                    <a:pt x="1260" y="88"/>
                  </a:lnTo>
                  <a:lnTo>
                    <a:pt x="1298" y="107"/>
                  </a:lnTo>
                  <a:lnTo>
                    <a:pt x="1334" y="128"/>
                  </a:lnTo>
                  <a:lnTo>
                    <a:pt x="1370" y="151"/>
                  </a:lnTo>
                  <a:lnTo>
                    <a:pt x="1404" y="176"/>
                  </a:lnTo>
                  <a:lnTo>
                    <a:pt x="1438" y="202"/>
                  </a:lnTo>
                  <a:lnTo>
                    <a:pt x="1469" y="229"/>
                  </a:lnTo>
                  <a:lnTo>
                    <a:pt x="1501" y="258"/>
                  </a:lnTo>
                  <a:lnTo>
                    <a:pt x="1530" y="290"/>
                  </a:lnTo>
                  <a:lnTo>
                    <a:pt x="1557" y="322"/>
                  </a:lnTo>
                  <a:lnTo>
                    <a:pt x="1583" y="355"/>
                  </a:lnTo>
                  <a:lnTo>
                    <a:pt x="1607" y="390"/>
                  </a:lnTo>
                  <a:lnTo>
                    <a:pt x="1630" y="425"/>
                  </a:lnTo>
                  <a:lnTo>
                    <a:pt x="1651" y="463"/>
                  </a:lnTo>
                  <a:lnTo>
                    <a:pt x="1671" y="500"/>
                  </a:lnTo>
                  <a:lnTo>
                    <a:pt x="1689" y="539"/>
                  </a:lnTo>
                  <a:lnTo>
                    <a:pt x="1704" y="579"/>
                  </a:lnTo>
                  <a:lnTo>
                    <a:pt x="1717" y="621"/>
                  </a:lnTo>
                  <a:lnTo>
                    <a:pt x="1730" y="662"/>
                  </a:lnTo>
                  <a:lnTo>
                    <a:pt x="1740" y="704"/>
                  </a:lnTo>
                  <a:lnTo>
                    <a:pt x="1747" y="748"/>
                  </a:lnTo>
                  <a:lnTo>
                    <a:pt x="1752" y="792"/>
                  </a:lnTo>
                  <a:lnTo>
                    <a:pt x="1756" y="837"/>
                  </a:lnTo>
                  <a:lnTo>
                    <a:pt x="1757" y="882"/>
                  </a:lnTo>
                  <a:lnTo>
                    <a:pt x="1756" y="928"/>
                  </a:lnTo>
                  <a:lnTo>
                    <a:pt x="1752" y="973"/>
                  </a:lnTo>
                  <a:lnTo>
                    <a:pt x="1747" y="1017"/>
                  </a:lnTo>
                  <a:lnTo>
                    <a:pt x="1740" y="1059"/>
                  </a:lnTo>
                  <a:lnTo>
                    <a:pt x="1730" y="1102"/>
                  </a:lnTo>
                  <a:lnTo>
                    <a:pt x="1717" y="1143"/>
                  </a:lnTo>
                  <a:lnTo>
                    <a:pt x="1704" y="1184"/>
                  </a:lnTo>
                  <a:lnTo>
                    <a:pt x="1689" y="1225"/>
                  </a:lnTo>
                  <a:lnTo>
                    <a:pt x="1671" y="1263"/>
                  </a:lnTo>
                  <a:lnTo>
                    <a:pt x="1651" y="1301"/>
                  </a:lnTo>
                  <a:lnTo>
                    <a:pt x="1630" y="1339"/>
                  </a:lnTo>
                  <a:lnTo>
                    <a:pt x="1607" y="1374"/>
                  </a:lnTo>
                  <a:lnTo>
                    <a:pt x="1583" y="1409"/>
                  </a:lnTo>
                  <a:lnTo>
                    <a:pt x="1557" y="1441"/>
                  </a:lnTo>
                  <a:lnTo>
                    <a:pt x="1530" y="1474"/>
                  </a:lnTo>
                  <a:lnTo>
                    <a:pt x="1501" y="1504"/>
                  </a:lnTo>
                  <a:lnTo>
                    <a:pt x="1469" y="1533"/>
                  </a:lnTo>
                  <a:lnTo>
                    <a:pt x="1438" y="1560"/>
                  </a:lnTo>
                  <a:lnTo>
                    <a:pt x="1404" y="1587"/>
                  </a:lnTo>
                  <a:lnTo>
                    <a:pt x="1370" y="1612"/>
                  </a:lnTo>
                  <a:lnTo>
                    <a:pt x="1334" y="1634"/>
                  </a:lnTo>
                  <a:lnTo>
                    <a:pt x="1298" y="1656"/>
                  </a:lnTo>
                  <a:lnTo>
                    <a:pt x="1260" y="1676"/>
                  </a:lnTo>
                  <a:lnTo>
                    <a:pt x="1221" y="1693"/>
                  </a:lnTo>
                  <a:lnTo>
                    <a:pt x="1181" y="1708"/>
                  </a:lnTo>
                  <a:lnTo>
                    <a:pt x="1140" y="1722"/>
                  </a:lnTo>
                  <a:lnTo>
                    <a:pt x="1099" y="1735"/>
                  </a:lnTo>
                  <a:lnTo>
                    <a:pt x="1056" y="1745"/>
                  </a:lnTo>
                  <a:lnTo>
                    <a:pt x="1014" y="1752"/>
                  </a:lnTo>
                  <a:lnTo>
                    <a:pt x="970" y="1757"/>
                  </a:lnTo>
                  <a:lnTo>
                    <a:pt x="925" y="1761"/>
                  </a:lnTo>
                  <a:lnTo>
                    <a:pt x="879" y="1762"/>
                  </a:lnTo>
                  <a:lnTo>
                    <a:pt x="834" y="1761"/>
                  </a:lnTo>
                  <a:lnTo>
                    <a:pt x="789" y="1757"/>
                  </a:lnTo>
                  <a:lnTo>
                    <a:pt x="745" y="1752"/>
                  </a:lnTo>
                  <a:lnTo>
                    <a:pt x="703" y="1745"/>
                  </a:lnTo>
                  <a:lnTo>
                    <a:pt x="660" y="1735"/>
                  </a:lnTo>
                  <a:lnTo>
                    <a:pt x="619" y="1722"/>
                  </a:lnTo>
                  <a:lnTo>
                    <a:pt x="578" y="1708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4"/>
                  </a:lnTo>
                  <a:lnTo>
                    <a:pt x="389" y="1612"/>
                  </a:lnTo>
                  <a:lnTo>
                    <a:pt x="353" y="1587"/>
                  </a:lnTo>
                  <a:lnTo>
                    <a:pt x="321" y="1560"/>
                  </a:lnTo>
                  <a:lnTo>
                    <a:pt x="288" y="1533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1"/>
                  </a:lnTo>
                  <a:lnTo>
                    <a:pt x="176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1"/>
                  </a:lnTo>
                  <a:lnTo>
                    <a:pt x="87" y="1263"/>
                  </a:lnTo>
                  <a:lnTo>
                    <a:pt x="69" y="1225"/>
                  </a:lnTo>
                  <a:lnTo>
                    <a:pt x="54" y="1184"/>
                  </a:lnTo>
                  <a:lnTo>
                    <a:pt x="40" y="1143"/>
                  </a:lnTo>
                  <a:lnTo>
                    <a:pt x="28" y="1102"/>
                  </a:lnTo>
                  <a:lnTo>
                    <a:pt x="18" y="1059"/>
                  </a:lnTo>
                  <a:lnTo>
                    <a:pt x="10" y="1017"/>
                  </a:lnTo>
                  <a:lnTo>
                    <a:pt x="5" y="973"/>
                  </a:lnTo>
                  <a:lnTo>
                    <a:pt x="1" y="928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5" y="792"/>
                  </a:lnTo>
                  <a:lnTo>
                    <a:pt x="10" y="748"/>
                  </a:lnTo>
                  <a:lnTo>
                    <a:pt x="18" y="704"/>
                  </a:lnTo>
                  <a:lnTo>
                    <a:pt x="28" y="662"/>
                  </a:lnTo>
                  <a:lnTo>
                    <a:pt x="40" y="621"/>
                  </a:lnTo>
                  <a:lnTo>
                    <a:pt x="54" y="579"/>
                  </a:lnTo>
                  <a:lnTo>
                    <a:pt x="69" y="539"/>
                  </a:lnTo>
                  <a:lnTo>
                    <a:pt x="87" y="500"/>
                  </a:lnTo>
                  <a:lnTo>
                    <a:pt x="107" y="463"/>
                  </a:lnTo>
                  <a:lnTo>
                    <a:pt x="128" y="425"/>
                  </a:lnTo>
                  <a:lnTo>
                    <a:pt x="151" y="390"/>
                  </a:lnTo>
                  <a:lnTo>
                    <a:pt x="176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3" y="176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8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0" y="28"/>
                  </a:lnTo>
                  <a:lnTo>
                    <a:pt x="703" y="18"/>
                  </a:lnTo>
                  <a:lnTo>
                    <a:pt x="745" y="10"/>
                  </a:lnTo>
                  <a:lnTo>
                    <a:pt x="789" y="5"/>
                  </a:lnTo>
                  <a:lnTo>
                    <a:pt x="834" y="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68" name="Freeform 81"/>
            <p:cNvSpPr>
              <a:spLocks/>
            </p:cNvSpPr>
            <p:nvPr/>
          </p:nvSpPr>
          <p:spPr bwMode="auto">
            <a:xfrm>
              <a:off x="360" y="2450"/>
              <a:ext cx="431" cy="432"/>
            </a:xfrm>
            <a:custGeom>
              <a:avLst/>
              <a:gdLst>
                <a:gd name="T0" fmla="*/ 1 w 1723"/>
                <a:gd name="T1" fmla="*/ 0 h 1728"/>
                <a:gd name="T2" fmla="*/ 1 w 1723"/>
                <a:gd name="T3" fmla="*/ 0 h 1728"/>
                <a:gd name="T4" fmla="*/ 1 w 1723"/>
                <a:gd name="T5" fmla="*/ 0 h 1728"/>
                <a:gd name="T6" fmla="*/ 1 w 1723"/>
                <a:gd name="T7" fmla="*/ 0 h 1728"/>
                <a:gd name="T8" fmla="*/ 2 w 1723"/>
                <a:gd name="T9" fmla="*/ 0 h 1728"/>
                <a:gd name="T10" fmla="*/ 2 w 1723"/>
                <a:gd name="T11" fmla="*/ 0 h 1728"/>
                <a:gd name="T12" fmla="*/ 2 w 1723"/>
                <a:gd name="T13" fmla="*/ 1 h 1728"/>
                <a:gd name="T14" fmla="*/ 2 w 1723"/>
                <a:gd name="T15" fmla="*/ 1 h 1728"/>
                <a:gd name="T16" fmla="*/ 2 w 1723"/>
                <a:gd name="T17" fmla="*/ 1 h 1728"/>
                <a:gd name="T18" fmla="*/ 2 w 1723"/>
                <a:gd name="T19" fmla="*/ 1 h 1728"/>
                <a:gd name="T20" fmla="*/ 2 w 1723"/>
                <a:gd name="T21" fmla="*/ 1 h 1728"/>
                <a:gd name="T22" fmla="*/ 2 w 1723"/>
                <a:gd name="T23" fmla="*/ 1 h 1728"/>
                <a:gd name="T24" fmla="*/ 2 w 1723"/>
                <a:gd name="T25" fmla="*/ 1 h 1728"/>
                <a:gd name="T26" fmla="*/ 2 w 1723"/>
                <a:gd name="T27" fmla="*/ 1 h 1728"/>
                <a:gd name="T28" fmla="*/ 2 w 1723"/>
                <a:gd name="T29" fmla="*/ 1 h 1728"/>
                <a:gd name="T30" fmla="*/ 2 w 1723"/>
                <a:gd name="T31" fmla="*/ 2 h 1728"/>
                <a:gd name="T32" fmla="*/ 2 w 1723"/>
                <a:gd name="T33" fmla="*/ 2 h 1728"/>
                <a:gd name="T34" fmla="*/ 1 w 1723"/>
                <a:gd name="T35" fmla="*/ 2 h 1728"/>
                <a:gd name="T36" fmla="*/ 1 w 1723"/>
                <a:gd name="T37" fmla="*/ 2 h 1728"/>
                <a:gd name="T38" fmla="*/ 1 w 1723"/>
                <a:gd name="T39" fmla="*/ 2 h 1728"/>
                <a:gd name="T40" fmla="*/ 1 w 1723"/>
                <a:gd name="T41" fmla="*/ 2 h 1728"/>
                <a:gd name="T42" fmla="*/ 1 w 1723"/>
                <a:gd name="T43" fmla="*/ 2 h 1728"/>
                <a:gd name="T44" fmla="*/ 1 w 1723"/>
                <a:gd name="T45" fmla="*/ 2 h 1728"/>
                <a:gd name="T46" fmla="*/ 1 w 1723"/>
                <a:gd name="T47" fmla="*/ 2 h 1728"/>
                <a:gd name="T48" fmla="*/ 1 w 1723"/>
                <a:gd name="T49" fmla="*/ 2 h 1728"/>
                <a:gd name="T50" fmla="*/ 1 w 1723"/>
                <a:gd name="T51" fmla="*/ 2 h 1728"/>
                <a:gd name="T52" fmla="*/ 0 w 1723"/>
                <a:gd name="T53" fmla="*/ 2 h 1728"/>
                <a:gd name="T54" fmla="*/ 0 w 1723"/>
                <a:gd name="T55" fmla="*/ 2 h 1728"/>
                <a:gd name="T56" fmla="*/ 0 w 1723"/>
                <a:gd name="T57" fmla="*/ 1 h 1728"/>
                <a:gd name="T58" fmla="*/ 0 w 1723"/>
                <a:gd name="T59" fmla="*/ 1 h 1728"/>
                <a:gd name="T60" fmla="*/ 0 w 1723"/>
                <a:gd name="T61" fmla="*/ 1 h 1728"/>
                <a:gd name="T62" fmla="*/ 0 w 1723"/>
                <a:gd name="T63" fmla="*/ 1 h 1728"/>
                <a:gd name="T64" fmla="*/ 0 w 1723"/>
                <a:gd name="T65" fmla="*/ 1 h 1728"/>
                <a:gd name="T66" fmla="*/ 0 w 1723"/>
                <a:gd name="T67" fmla="*/ 1 h 1728"/>
                <a:gd name="T68" fmla="*/ 0 w 1723"/>
                <a:gd name="T69" fmla="*/ 1 h 1728"/>
                <a:gd name="T70" fmla="*/ 0 w 1723"/>
                <a:gd name="T71" fmla="*/ 1 h 1728"/>
                <a:gd name="T72" fmla="*/ 0 w 1723"/>
                <a:gd name="T73" fmla="*/ 0 h 1728"/>
                <a:gd name="T74" fmla="*/ 0 w 1723"/>
                <a:gd name="T75" fmla="*/ 0 h 1728"/>
                <a:gd name="T76" fmla="*/ 1 w 1723"/>
                <a:gd name="T77" fmla="*/ 0 h 1728"/>
                <a:gd name="T78" fmla="*/ 1 w 1723"/>
                <a:gd name="T79" fmla="*/ 0 h 1728"/>
                <a:gd name="T80" fmla="*/ 1 w 1723"/>
                <a:gd name="T81" fmla="*/ 0 h 1728"/>
                <a:gd name="T82" fmla="*/ 1 w 1723"/>
                <a:gd name="T83" fmla="*/ 0 h 1728"/>
                <a:gd name="T84" fmla="*/ 1 w 1723"/>
                <a:gd name="T85" fmla="*/ 0 h 1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3"/>
                <a:gd name="T130" fmla="*/ 0 h 1728"/>
                <a:gd name="T131" fmla="*/ 1723 w 1723"/>
                <a:gd name="T132" fmla="*/ 1728 h 1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3" h="1728">
                  <a:moveTo>
                    <a:pt x="863" y="0"/>
                  </a:moveTo>
                  <a:lnTo>
                    <a:pt x="907" y="1"/>
                  </a:lnTo>
                  <a:lnTo>
                    <a:pt x="952" y="5"/>
                  </a:lnTo>
                  <a:lnTo>
                    <a:pt x="994" y="10"/>
                  </a:lnTo>
                  <a:lnTo>
                    <a:pt x="1037" y="17"/>
                  </a:lnTo>
                  <a:lnTo>
                    <a:pt x="1078" y="27"/>
                  </a:lnTo>
                  <a:lnTo>
                    <a:pt x="1120" y="39"/>
                  </a:lnTo>
                  <a:lnTo>
                    <a:pt x="1160" y="52"/>
                  </a:lnTo>
                  <a:lnTo>
                    <a:pt x="1199" y="67"/>
                  </a:lnTo>
                  <a:lnTo>
                    <a:pt x="1237" y="85"/>
                  </a:lnTo>
                  <a:lnTo>
                    <a:pt x="1274" y="104"/>
                  </a:lnTo>
                  <a:lnTo>
                    <a:pt x="1310" y="125"/>
                  </a:lnTo>
                  <a:lnTo>
                    <a:pt x="1345" y="148"/>
                  </a:lnTo>
                  <a:lnTo>
                    <a:pt x="1379" y="171"/>
                  </a:lnTo>
                  <a:lnTo>
                    <a:pt x="1412" y="198"/>
                  </a:lnTo>
                  <a:lnTo>
                    <a:pt x="1443" y="224"/>
                  </a:lnTo>
                  <a:lnTo>
                    <a:pt x="1472" y="253"/>
                  </a:lnTo>
                  <a:lnTo>
                    <a:pt x="1501" y="283"/>
                  </a:lnTo>
                  <a:lnTo>
                    <a:pt x="1528" y="314"/>
                  </a:lnTo>
                  <a:lnTo>
                    <a:pt x="1553" y="347"/>
                  </a:lnTo>
                  <a:lnTo>
                    <a:pt x="1577" y="381"/>
                  </a:lnTo>
                  <a:lnTo>
                    <a:pt x="1599" y="416"/>
                  </a:lnTo>
                  <a:lnTo>
                    <a:pt x="1619" y="452"/>
                  </a:lnTo>
                  <a:lnTo>
                    <a:pt x="1640" y="490"/>
                  </a:lnTo>
                  <a:lnTo>
                    <a:pt x="1656" y="527"/>
                  </a:lnTo>
                  <a:lnTo>
                    <a:pt x="1671" y="566"/>
                  </a:lnTo>
                  <a:lnTo>
                    <a:pt x="1685" y="606"/>
                  </a:lnTo>
                  <a:lnTo>
                    <a:pt x="1696" y="648"/>
                  </a:lnTo>
                  <a:lnTo>
                    <a:pt x="1706" y="689"/>
                  </a:lnTo>
                  <a:lnTo>
                    <a:pt x="1713" y="732"/>
                  </a:lnTo>
                  <a:lnTo>
                    <a:pt x="1718" y="775"/>
                  </a:lnTo>
                  <a:lnTo>
                    <a:pt x="1722" y="819"/>
                  </a:lnTo>
                  <a:lnTo>
                    <a:pt x="1723" y="863"/>
                  </a:lnTo>
                  <a:lnTo>
                    <a:pt x="1722" y="907"/>
                  </a:lnTo>
                  <a:lnTo>
                    <a:pt x="1718" y="951"/>
                  </a:lnTo>
                  <a:lnTo>
                    <a:pt x="1713" y="995"/>
                  </a:lnTo>
                  <a:lnTo>
                    <a:pt x="1706" y="1037"/>
                  </a:lnTo>
                  <a:lnTo>
                    <a:pt x="1696" y="1079"/>
                  </a:lnTo>
                  <a:lnTo>
                    <a:pt x="1685" y="1120"/>
                  </a:lnTo>
                  <a:lnTo>
                    <a:pt x="1671" y="1160"/>
                  </a:lnTo>
                  <a:lnTo>
                    <a:pt x="1656" y="1199"/>
                  </a:lnTo>
                  <a:lnTo>
                    <a:pt x="1640" y="1238"/>
                  </a:lnTo>
                  <a:lnTo>
                    <a:pt x="1619" y="1274"/>
                  </a:lnTo>
                  <a:lnTo>
                    <a:pt x="1599" y="1311"/>
                  </a:lnTo>
                  <a:lnTo>
                    <a:pt x="1577" y="1346"/>
                  </a:lnTo>
                  <a:lnTo>
                    <a:pt x="1553" y="1379"/>
                  </a:lnTo>
                  <a:lnTo>
                    <a:pt x="1528" y="1412"/>
                  </a:lnTo>
                  <a:lnTo>
                    <a:pt x="1501" y="1445"/>
                  </a:lnTo>
                  <a:lnTo>
                    <a:pt x="1472" y="1473"/>
                  </a:lnTo>
                  <a:lnTo>
                    <a:pt x="1443" y="1502"/>
                  </a:lnTo>
                  <a:lnTo>
                    <a:pt x="1412" y="1530"/>
                  </a:lnTo>
                  <a:lnTo>
                    <a:pt x="1379" y="1556"/>
                  </a:lnTo>
                  <a:lnTo>
                    <a:pt x="1345" y="1580"/>
                  </a:lnTo>
                  <a:lnTo>
                    <a:pt x="1310" y="1603"/>
                  </a:lnTo>
                  <a:lnTo>
                    <a:pt x="1274" y="1624"/>
                  </a:lnTo>
                  <a:lnTo>
                    <a:pt x="1237" y="1643"/>
                  </a:lnTo>
                  <a:lnTo>
                    <a:pt x="1199" y="1660"/>
                  </a:lnTo>
                  <a:lnTo>
                    <a:pt x="1160" y="1675"/>
                  </a:lnTo>
                  <a:lnTo>
                    <a:pt x="1120" y="1689"/>
                  </a:lnTo>
                  <a:lnTo>
                    <a:pt x="1078" y="1700"/>
                  </a:lnTo>
                  <a:lnTo>
                    <a:pt x="1037" y="1710"/>
                  </a:lnTo>
                  <a:lnTo>
                    <a:pt x="994" y="1718"/>
                  </a:lnTo>
                  <a:lnTo>
                    <a:pt x="952" y="1723"/>
                  </a:lnTo>
                  <a:lnTo>
                    <a:pt x="907" y="1727"/>
                  </a:lnTo>
                  <a:lnTo>
                    <a:pt x="863" y="1728"/>
                  </a:lnTo>
                  <a:lnTo>
                    <a:pt x="819" y="1727"/>
                  </a:lnTo>
                  <a:lnTo>
                    <a:pt x="775" y="1723"/>
                  </a:lnTo>
                  <a:lnTo>
                    <a:pt x="731" y="1718"/>
                  </a:lnTo>
                  <a:lnTo>
                    <a:pt x="690" y="1710"/>
                  </a:lnTo>
                  <a:lnTo>
                    <a:pt x="648" y="1700"/>
                  </a:lnTo>
                  <a:lnTo>
                    <a:pt x="607" y="1689"/>
                  </a:lnTo>
                  <a:lnTo>
                    <a:pt x="567" y="1675"/>
                  </a:lnTo>
                  <a:lnTo>
                    <a:pt x="527" y="1660"/>
                  </a:lnTo>
                  <a:lnTo>
                    <a:pt x="490" y="1643"/>
                  </a:lnTo>
                  <a:lnTo>
                    <a:pt x="452" y="1624"/>
                  </a:lnTo>
                  <a:lnTo>
                    <a:pt x="416" y="1603"/>
                  </a:lnTo>
                  <a:lnTo>
                    <a:pt x="381" y="1580"/>
                  </a:lnTo>
                  <a:lnTo>
                    <a:pt x="347" y="1556"/>
                  </a:lnTo>
                  <a:lnTo>
                    <a:pt x="314" y="1530"/>
                  </a:lnTo>
                  <a:lnTo>
                    <a:pt x="283" y="1502"/>
                  </a:lnTo>
                  <a:lnTo>
                    <a:pt x="253" y="1473"/>
                  </a:lnTo>
                  <a:lnTo>
                    <a:pt x="225" y="1445"/>
                  </a:lnTo>
                  <a:lnTo>
                    <a:pt x="198" y="1412"/>
                  </a:lnTo>
                  <a:lnTo>
                    <a:pt x="172" y="1379"/>
                  </a:lnTo>
                  <a:lnTo>
                    <a:pt x="148" y="1346"/>
                  </a:lnTo>
                  <a:lnTo>
                    <a:pt x="125" y="1311"/>
                  </a:lnTo>
                  <a:lnTo>
                    <a:pt x="104" y="1274"/>
                  </a:lnTo>
                  <a:lnTo>
                    <a:pt x="85" y="1238"/>
                  </a:lnTo>
                  <a:lnTo>
                    <a:pt x="68" y="1199"/>
                  </a:lnTo>
                  <a:lnTo>
                    <a:pt x="53" y="1160"/>
                  </a:lnTo>
                  <a:lnTo>
                    <a:pt x="39" y="1120"/>
                  </a:lnTo>
                  <a:lnTo>
                    <a:pt x="28" y="1079"/>
                  </a:lnTo>
                  <a:lnTo>
                    <a:pt x="18" y="1037"/>
                  </a:lnTo>
                  <a:lnTo>
                    <a:pt x="10" y="995"/>
                  </a:lnTo>
                  <a:lnTo>
                    <a:pt x="5" y="951"/>
                  </a:lnTo>
                  <a:lnTo>
                    <a:pt x="1" y="907"/>
                  </a:lnTo>
                  <a:lnTo>
                    <a:pt x="0" y="863"/>
                  </a:lnTo>
                  <a:lnTo>
                    <a:pt x="1" y="819"/>
                  </a:lnTo>
                  <a:lnTo>
                    <a:pt x="5" y="775"/>
                  </a:lnTo>
                  <a:lnTo>
                    <a:pt x="10" y="732"/>
                  </a:lnTo>
                  <a:lnTo>
                    <a:pt x="18" y="689"/>
                  </a:lnTo>
                  <a:lnTo>
                    <a:pt x="28" y="648"/>
                  </a:lnTo>
                  <a:lnTo>
                    <a:pt x="39" y="606"/>
                  </a:lnTo>
                  <a:lnTo>
                    <a:pt x="53" y="566"/>
                  </a:lnTo>
                  <a:lnTo>
                    <a:pt x="68" y="527"/>
                  </a:lnTo>
                  <a:lnTo>
                    <a:pt x="85" y="490"/>
                  </a:lnTo>
                  <a:lnTo>
                    <a:pt x="104" y="452"/>
                  </a:lnTo>
                  <a:lnTo>
                    <a:pt x="125" y="416"/>
                  </a:lnTo>
                  <a:lnTo>
                    <a:pt x="148" y="381"/>
                  </a:lnTo>
                  <a:lnTo>
                    <a:pt x="172" y="347"/>
                  </a:lnTo>
                  <a:lnTo>
                    <a:pt x="198" y="314"/>
                  </a:lnTo>
                  <a:lnTo>
                    <a:pt x="225" y="283"/>
                  </a:lnTo>
                  <a:lnTo>
                    <a:pt x="253" y="253"/>
                  </a:lnTo>
                  <a:lnTo>
                    <a:pt x="283" y="224"/>
                  </a:lnTo>
                  <a:lnTo>
                    <a:pt x="314" y="198"/>
                  </a:lnTo>
                  <a:lnTo>
                    <a:pt x="347" y="171"/>
                  </a:lnTo>
                  <a:lnTo>
                    <a:pt x="381" y="148"/>
                  </a:lnTo>
                  <a:lnTo>
                    <a:pt x="416" y="125"/>
                  </a:lnTo>
                  <a:lnTo>
                    <a:pt x="452" y="104"/>
                  </a:lnTo>
                  <a:lnTo>
                    <a:pt x="490" y="85"/>
                  </a:lnTo>
                  <a:lnTo>
                    <a:pt x="527" y="67"/>
                  </a:lnTo>
                  <a:lnTo>
                    <a:pt x="567" y="52"/>
                  </a:lnTo>
                  <a:lnTo>
                    <a:pt x="607" y="39"/>
                  </a:lnTo>
                  <a:lnTo>
                    <a:pt x="648" y="27"/>
                  </a:lnTo>
                  <a:lnTo>
                    <a:pt x="690" y="17"/>
                  </a:lnTo>
                  <a:lnTo>
                    <a:pt x="731" y="10"/>
                  </a:lnTo>
                  <a:lnTo>
                    <a:pt x="775" y="5"/>
                  </a:lnTo>
                  <a:lnTo>
                    <a:pt x="81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686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69" name="Freeform 82"/>
            <p:cNvSpPr>
              <a:spLocks/>
            </p:cNvSpPr>
            <p:nvPr/>
          </p:nvSpPr>
          <p:spPr bwMode="auto">
            <a:xfrm>
              <a:off x="363" y="2453"/>
              <a:ext cx="422" cy="423"/>
            </a:xfrm>
            <a:custGeom>
              <a:avLst/>
              <a:gdLst>
                <a:gd name="T0" fmla="*/ 1 w 1688"/>
                <a:gd name="T1" fmla="*/ 0 h 1693"/>
                <a:gd name="T2" fmla="*/ 1 w 1688"/>
                <a:gd name="T3" fmla="*/ 0 h 1693"/>
                <a:gd name="T4" fmla="*/ 1 w 1688"/>
                <a:gd name="T5" fmla="*/ 0 h 1693"/>
                <a:gd name="T6" fmla="*/ 1 w 1688"/>
                <a:gd name="T7" fmla="*/ 0 h 1693"/>
                <a:gd name="T8" fmla="*/ 2 w 1688"/>
                <a:gd name="T9" fmla="*/ 0 h 1693"/>
                <a:gd name="T10" fmla="*/ 2 w 1688"/>
                <a:gd name="T11" fmla="*/ 0 h 1693"/>
                <a:gd name="T12" fmla="*/ 2 w 1688"/>
                <a:gd name="T13" fmla="*/ 0 h 1693"/>
                <a:gd name="T14" fmla="*/ 2 w 1688"/>
                <a:gd name="T15" fmla="*/ 0 h 1693"/>
                <a:gd name="T16" fmla="*/ 2 w 1688"/>
                <a:gd name="T17" fmla="*/ 0 h 1693"/>
                <a:gd name="T18" fmla="*/ 2 w 1688"/>
                <a:gd name="T19" fmla="*/ 1 h 1693"/>
                <a:gd name="T20" fmla="*/ 2 w 1688"/>
                <a:gd name="T21" fmla="*/ 1 h 1693"/>
                <a:gd name="T22" fmla="*/ 2 w 1688"/>
                <a:gd name="T23" fmla="*/ 1 h 1693"/>
                <a:gd name="T24" fmla="*/ 2 w 1688"/>
                <a:gd name="T25" fmla="*/ 1 h 1693"/>
                <a:gd name="T26" fmla="*/ 2 w 1688"/>
                <a:gd name="T27" fmla="*/ 1 h 1693"/>
                <a:gd name="T28" fmla="*/ 2 w 1688"/>
                <a:gd name="T29" fmla="*/ 1 h 1693"/>
                <a:gd name="T30" fmla="*/ 2 w 1688"/>
                <a:gd name="T31" fmla="*/ 1 h 1693"/>
                <a:gd name="T32" fmla="*/ 2 w 1688"/>
                <a:gd name="T33" fmla="*/ 1 h 1693"/>
                <a:gd name="T34" fmla="*/ 1 w 1688"/>
                <a:gd name="T35" fmla="*/ 1 h 1693"/>
                <a:gd name="T36" fmla="*/ 1 w 1688"/>
                <a:gd name="T37" fmla="*/ 1 h 1693"/>
                <a:gd name="T38" fmla="*/ 1 w 1688"/>
                <a:gd name="T39" fmla="*/ 1 h 1693"/>
                <a:gd name="T40" fmla="*/ 1 w 1688"/>
                <a:gd name="T41" fmla="*/ 1 h 1693"/>
                <a:gd name="T42" fmla="*/ 1 w 1688"/>
                <a:gd name="T43" fmla="*/ 1 h 1693"/>
                <a:gd name="T44" fmla="*/ 1 w 1688"/>
                <a:gd name="T45" fmla="*/ 1 h 1693"/>
                <a:gd name="T46" fmla="*/ 1 w 1688"/>
                <a:gd name="T47" fmla="*/ 1 h 1693"/>
                <a:gd name="T48" fmla="*/ 1 w 1688"/>
                <a:gd name="T49" fmla="*/ 1 h 1693"/>
                <a:gd name="T50" fmla="*/ 0 w 1688"/>
                <a:gd name="T51" fmla="*/ 1 h 1693"/>
                <a:gd name="T52" fmla="*/ 0 w 1688"/>
                <a:gd name="T53" fmla="*/ 1 h 1693"/>
                <a:gd name="T54" fmla="*/ 0 w 1688"/>
                <a:gd name="T55" fmla="*/ 1 h 1693"/>
                <a:gd name="T56" fmla="*/ 0 w 1688"/>
                <a:gd name="T57" fmla="*/ 1 h 1693"/>
                <a:gd name="T58" fmla="*/ 0 w 1688"/>
                <a:gd name="T59" fmla="*/ 1 h 1693"/>
                <a:gd name="T60" fmla="*/ 0 w 1688"/>
                <a:gd name="T61" fmla="*/ 1 h 1693"/>
                <a:gd name="T62" fmla="*/ 0 w 1688"/>
                <a:gd name="T63" fmla="*/ 1 h 1693"/>
                <a:gd name="T64" fmla="*/ 0 w 1688"/>
                <a:gd name="T65" fmla="*/ 1 h 1693"/>
                <a:gd name="T66" fmla="*/ 0 w 1688"/>
                <a:gd name="T67" fmla="*/ 0 h 1693"/>
                <a:gd name="T68" fmla="*/ 0 w 1688"/>
                <a:gd name="T69" fmla="*/ 0 h 1693"/>
                <a:gd name="T70" fmla="*/ 0 w 1688"/>
                <a:gd name="T71" fmla="*/ 0 h 1693"/>
                <a:gd name="T72" fmla="*/ 0 w 1688"/>
                <a:gd name="T73" fmla="*/ 0 h 1693"/>
                <a:gd name="T74" fmla="*/ 0 w 1688"/>
                <a:gd name="T75" fmla="*/ 0 h 1693"/>
                <a:gd name="T76" fmla="*/ 1 w 1688"/>
                <a:gd name="T77" fmla="*/ 0 h 1693"/>
                <a:gd name="T78" fmla="*/ 1 w 1688"/>
                <a:gd name="T79" fmla="*/ 0 h 1693"/>
                <a:gd name="T80" fmla="*/ 1 w 1688"/>
                <a:gd name="T81" fmla="*/ 0 h 1693"/>
                <a:gd name="T82" fmla="*/ 1 w 1688"/>
                <a:gd name="T83" fmla="*/ 0 h 1693"/>
                <a:gd name="T84" fmla="*/ 1 w 1688"/>
                <a:gd name="T85" fmla="*/ 0 h 16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"/>
                <a:gd name="T130" fmla="*/ 0 h 1693"/>
                <a:gd name="T131" fmla="*/ 1688 w 1688"/>
                <a:gd name="T132" fmla="*/ 1693 h 16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" h="1693">
                  <a:moveTo>
                    <a:pt x="845" y="0"/>
                  </a:moveTo>
                  <a:lnTo>
                    <a:pt x="889" y="1"/>
                  </a:lnTo>
                  <a:lnTo>
                    <a:pt x="932" y="4"/>
                  </a:lnTo>
                  <a:lnTo>
                    <a:pt x="974" y="10"/>
                  </a:lnTo>
                  <a:lnTo>
                    <a:pt x="1016" y="18"/>
                  </a:lnTo>
                  <a:lnTo>
                    <a:pt x="1056" y="26"/>
                  </a:lnTo>
                  <a:lnTo>
                    <a:pt x="1096" y="38"/>
                  </a:lnTo>
                  <a:lnTo>
                    <a:pt x="1136" y="51"/>
                  </a:lnTo>
                  <a:lnTo>
                    <a:pt x="1174" y="66"/>
                  </a:lnTo>
                  <a:lnTo>
                    <a:pt x="1211" y="84"/>
                  </a:lnTo>
                  <a:lnTo>
                    <a:pt x="1248" y="103"/>
                  </a:lnTo>
                  <a:lnTo>
                    <a:pt x="1283" y="123"/>
                  </a:lnTo>
                  <a:lnTo>
                    <a:pt x="1316" y="145"/>
                  </a:lnTo>
                  <a:lnTo>
                    <a:pt x="1350" y="168"/>
                  </a:lnTo>
                  <a:lnTo>
                    <a:pt x="1382" y="193"/>
                  </a:lnTo>
                  <a:lnTo>
                    <a:pt x="1413" y="221"/>
                  </a:lnTo>
                  <a:lnTo>
                    <a:pt x="1442" y="248"/>
                  </a:lnTo>
                  <a:lnTo>
                    <a:pt x="1469" y="278"/>
                  </a:lnTo>
                  <a:lnTo>
                    <a:pt x="1496" y="308"/>
                  </a:lnTo>
                  <a:lnTo>
                    <a:pt x="1521" y="341"/>
                  </a:lnTo>
                  <a:lnTo>
                    <a:pt x="1544" y="373"/>
                  </a:lnTo>
                  <a:lnTo>
                    <a:pt x="1567" y="409"/>
                  </a:lnTo>
                  <a:lnTo>
                    <a:pt x="1587" y="444"/>
                  </a:lnTo>
                  <a:lnTo>
                    <a:pt x="1606" y="480"/>
                  </a:lnTo>
                  <a:lnTo>
                    <a:pt x="1622" y="518"/>
                  </a:lnTo>
                  <a:lnTo>
                    <a:pt x="1637" y="556"/>
                  </a:lnTo>
                  <a:lnTo>
                    <a:pt x="1651" y="595"/>
                  </a:lnTo>
                  <a:lnTo>
                    <a:pt x="1662" y="635"/>
                  </a:lnTo>
                  <a:lnTo>
                    <a:pt x="1671" y="677"/>
                  </a:lnTo>
                  <a:lnTo>
                    <a:pt x="1678" y="718"/>
                  </a:lnTo>
                  <a:lnTo>
                    <a:pt x="1685" y="761"/>
                  </a:lnTo>
                  <a:lnTo>
                    <a:pt x="1687" y="803"/>
                  </a:lnTo>
                  <a:lnTo>
                    <a:pt x="1688" y="847"/>
                  </a:lnTo>
                  <a:lnTo>
                    <a:pt x="1687" y="891"/>
                  </a:lnTo>
                  <a:lnTo>
                    <a:pt x="1685" y="934"/>
                  </a:lnTo>
                  <a:lnTo>
                    <a:pt x="1678" y="976"/>
                  </a:lnTo>
                  <a:lnTo>
                    <a:pt x="1671" y="1018"/>
                  </a:lnTo>
                  <a:lnTo>
                    <a:pt x="1662" y="1058"/>
                  </a:lnTo>
                  <a:lnTo>
                    <a:pt x="1651" y="1098"/>
                  </a:lnTo>
                  <a:lnTo>
                    <a:pt x="1637" y="1138"/>
                  </a:lnTo>
                  <a:lnTo>
                    <a:pt x="1622" y="1175"/>
                  </a:lnTo>
                  <a:lnTo>
                    <a:pt x="1606" y="1213"/>
                  </a:lnTo>
                  <a:lnTo>
                    <a:pt x="1587" y="1249"/>
                  </a:lnTo>
                  <a:lnTo>
                    <a:pt x="1567" y="1286"/>
                  </a:lnTo>
                  <a:lnTo>
                    <a:pt x="1544" y="1320"/>
                  </a:lnTo>
                  <a:lnTo>
                    <a:pt x="1521" y="1353"/>
                  </a:lnTo>
                  <a:lnTo>
                    <a:pt x="1496" y="1385"/>
                  </a:lnTo>
                  <a:lnTo>
                    <a:pt x="1469" y="1416"/>
                  </a:lnTo>
                  <a:lnTo>
                    <a:pt x="1442" y="1445"/>
                  </a:lnTo>
                  <a:lnTo>
                    <a:pt x="1413" y="1473"/>
                  </a:lnTo>
                  <a:lnTo>
                    <a:pt x="1382" y="1500"/>
                  </a:lnTo>
                  <a:lnTo>
                    <a:pt x="1350" y="1525"/>
                  </a:lnTo>
                  <a:lnTo>
                    <a:pt x="1316" y="1549"/>
                  </a:lnTo>
                  <a:lnTo>
                    <a:pt x="1283" y="1570"/>
                  </a:lnTo>
                  <a:lnTo>
                    <a:pt x="1248" y="1590"/>
                  </a:lnTo>
                  <a:lnTo>
                    <a:pt x="1211" y="1609"/>
                  </a:lnTo>
                  <a:lnTo>
                    <a:pt x="1174" y="1627"/>
                  </a:lnTo>
                  <a:lnTo>
                    <a:pt x="1136" y="1642"/>
                  </a:lnTo>
                  <a:lnTo>
                    <a:pt x="1096" y="1655"/>
                  </a:lnTo>
                  <a:lnTo>
                    <a:pt x="1056" y="1667"/>
                  </a:lnTo>
                  <a:lnTo>
                    <a:pt x="1016" y="1676"/>
                  </a:lnTo>
                  <a:lnTo>
                    <a:pt x="974" y="1683"/>
                  </a:lnTo>
                  <a:lnTo>
                    <a:pt x="932" y="1689"/>
                  </a:lnTo>
                  <a:lnTo>
                    <a:pt x="889" y="1692"/>
                  </a:lnTo>
                  <a:lnTo>
                    <a:pt x="845" y="1693"/>
                  </a:lnTo>
                  <a:lnTo>
                    <a:pt x="802" y="1692"/>
                  </a:lnTo>
                  <a:lnTo>
                    <a:pt x="759" y="1689"/>
                  </a:lnTo>
                  <a:lnTo>
                    <a:pt x="716" y="1683"/>
                  </a:lnTo>
                  <a:lnTo>
                    <a:pt x="675" y="1676"/>
                  </a:lnTo>
                  <a:lnTo>
                    <a:pt x="635" y="1667"/>
                  </a:lnTo>
                  <a:lnTo>
                    <a:pt x="595" y="1655"/>
                  </a:lnTo>
                  <a:lnTo>
                    <a:pt x="555" y="1642"/>
                  </a:lnTo>
                  <a:lnTo>
                    <a:pt x="517" y="1627"/>
                  </a:lnTo>
                  <a:lnTo>
                    <a:pt x="480" y="1609"/>
                  </a:lnTo>
                  <a:lnTo>
                    <a:pt x="443" y="1590"/>
                  </a:lnTo>
                  <a:lnTo>
                    <a:pt x="407" y="1570"/>
                  </a:lnTo>
                  <a:lnTo>
                    <a:pt x="373" y="1549"/>
                  </a:lnTo>
                  <a:lnTo>
                    <a:pt x="339" y="1525"/>
                  </a:lnTo>
                  <a:lnTo>
                    <a:pt x="308" y="1500"/>
                  </a:lnTo>
                  <a:lnTo>
                    <a:pt x="277" y="1473"/>
                  </a:lnTo>
                  <a:lnTo>
                    <a:pt x="248" y="1445"/>
                  </a:lnTo>
                  <a:lnTo>
                    <a:pt x="220" y="1416"/>
                  </a:lnTo>
                  <a:lnTo>
                    <a:pt x="193" y="1385"/>
                  </a:lnTo>
                  <a:lnTo>
                    <a:pt x="168" y="1353"/>
                  </a:lnTo>
                  <a:lnTo>
                    <a:pt x="144" y="1320"/>
                  </a:lnTo>
                  <a:lnTo>
                    <a:pt x="123" y="1286"/>
                  </a:lnTo>
                  <a:lnTo>
                    <a:pt x="103" y="1249"/>
                  </a:lnTo>
                  <a:lnTo>
                    <a:pt x="84" y="1213"/>
                  </a:lnTo>
                  <a:lnTo>
                    <a:pt x="66" y="1175"/>
                  </a:lnTo>
                  <a:lnTo>
                    <a:pt x="51" y="1138"/>
                  </a:lnTo>
                  <a:lnTo>
                    <a:pt x="38" y="1098"/>
                  </a:lnTo>
                  <a:lnTo>
                    <a:pt x="26" y="1058"/>
                  </a:lnTo>
                  <a:lnTo>
                    <a:pt x="18" y="1018"/>
                  </a:lnTo>
                  <a:lnTo>
                    <a:pt x="10" y="976"/>
                  </a:lnTo>
                  <a:lnTo>
                    <a:pt x="4" y="934"/>
                  </a:lnTo>
                  <a:lnTo>
                    <a:pt x="1" y="891"/>
                  </a:lnTo>
                  <a:lnTo>
                    <a:pt x="0" y="847"/>
                  </a:lnTo>
                  <a:lnTo>
                    <a:pt x="1" y="803"/>
                  </a:lnTo>
                  <a:lnTo>
                    <a:pt x="4" y="761"/>
                  </a:lnTo>
                  <a:lnTo>
                    <a:pt x="10" y="718"/>
                  </a:lnTo>
                  <a:lnTo>
                    <a:pt x="18" y="677"/>
                  </a:lnTo>
                  <a:lnTo>
                    <a:pt x="26" y="635"/>
                  </a:lnTo>
                  <a:lnTo>
                    <a:pt x="38" y="595"/>
                  </a:lnTo>
                  <a:lnTo>
                    <a:pt x="51" y="556"/>
                  </a:lnTo>
                  <a:lnTo>
                    <a:pt x="66" y="518"/>
                  </a:lnTo>
                  <a:lnTo>
                    <a:pt x="84" y="480"/>
                  </a:lnTo>
                  <a:lnTo>
                    <a:pt x="103" y="444"/>
                  </a:lnTo>
                  <a:lnTo>
                    <a:pt x="123" y="409"/>
                  </a:lnTo>
                  <a:lnTo>
                    <a:pt x="144" y="373"/>
                  </a:lnTo>
                  <a:lnTo>
                    <a:pt x="168" y="341"/>
                  </a:lnTo>
                  <a:lnTo>
                    <a:pt x="193" y="308"/>
                  </a:lnTo>
                  <a:lnTo>
                    <a:pt x="220" y="278"/>
                  </a:lnTo>
                  <a:lnTo>
                    <a:pt x="248" y="248"/>
                  </a:lnTo>
                  <a:lnTo>
                    <a:pt x="277" y="221"/>
                  </a:lnTo>
                  <a:lnTo>
                    <a:pt x="308" y="193"/>
                  </a:lnTo>
                  <a:lnTo>
                    <a:pt x="339" y="168"/>
                  </a:lnTo>
                  <a:lnTo>
                    <a:pt x="373" y="145"/>
                  </a:lnTo>
                  <a:lnTo>
                    <a:pt x="407" y="123"/>
                  </a:lnTo>
                  <a:lnTo>
                    <a:pt x="443" y="103"/>
                  </a:lnTo>
                  <a:lnTo>
                    <a:pt x="480" y="84"/>
                  </a:lnTo>
                  <a:lnTo>
                    <a:pt x="517" y="66"/>
                  </a:lnTo>
                  <a:lnTo>
                    <a:pt x="555" y="51"/>
                  </a:lnTo>
                  <a:lnTo>
                    <a:pt x="595" y="38"/>
                  </a:lnTo>
                  <a:lnTo>
                    <a:pt x="635" y="26"/>
                  </a:lnTo>
                  <a:lnTo>
                    <a:pt x="675" y="18"/>
                  </a:lnTo>
                  <a:lnTo>
                    <a:pt x="716" y="10"/>
                  </a:lnTo>
                  <a:lnTo>
                    <a:pt x="759" y="4"/>
                  </a:lnTo>
                  <a:lnTo>
                    <a:pt x="802" y="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82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70" name="Freeform 83"/>
            <p:cNvSpPr>
              <a:spLocks/>
            </p:cNvSpPr>
            <p:nvPr/>
          </p:nvSpPr>
          <p:spPr bwMode="auto">
            <a:xfrm>
              <a:off x="365" y="2456"/>
              <a:ext cx="414" cy="415"/>
            </a:xfrm>
            <a:custGeom>
              <a:avLst/>
              <a:gdLst>
                <a:gd name="T0" fmla="*/ 1 w 1653"/>
                <a:gd name="T1" fmla="*/ 0 h 1660"/>
                <a:gd name="T2" fmla="*/ 1 w 1653"/>
                <a:gd name="T3" fmla="*/ 0 h 1660"/>
                <a:gd name="T4" fmla="*/ 1 w 1653"/>
                <a:gd name="T5" fmla="*/ 0 h 1660"/>
                <a:gd name="T6" fmla="*/ 1 w 1653"/>
                <a:gd name="T7" fmla="*/ 0 h 1660"/>
                <a:gd name="T8" fmla="*/ 1 w 1653"/>
                <a:gd name="T9" fmla="*/ 0 h 1660"/>
                <a:gd name="T10" fmla="*/ 2 w 1653"/>
                <a:gd name="T11" fmla="*/ 0 h 1660"/>
                <a:gd name="T12" fmla="*/ 2 w 1653"/>
                <a:gd name="T13" fmla="*/ 1 h 1660"/>
                <a:gd name="T14" fmla="*/ 2 w 1653"/>
                <a:gd name="T15" fmla="*/ 1 h 1660"/>
                <a:gd name="T16" fmla="*/ 2 w 1653"/>
                <a:gd name="T17" fmla="*/ 1 h 1660"/>
                <a:gd name="T18" fmla="*/ 2 w 1653"/>
                <a:gd name="T19" fmla="*/ 1 h 1660"/>
                <a:gd name="T20" fmla="*/ 2 w 1653"/>
                <a:gd name="T21" fmla="*/ 1 h 1660"/>
                <a:gd name="T22" fmla="*/ 2 w 1653"/>
                <a:gd name="T23" fmla="*/ 1 h 1660"/>
                <a:gd name="T24" fmla="*/ 2 w 1653"/>
                <a:gd name="T25" fmla="*/ 1 h 1660"/>
                <a:gd name="T26" fmla="*/ 2 w 1653"/>
                <a:gd name="T27" fmla="*/ 1 h 1660"/>
                <a:gd name="T28" fmla="*/ 2 w 1653"/>
                <a:gd name="T29" fmla="*/ 1 h 1660"/>
                <a:gd name="T30" fmla="*/ 2 w 1653"/>
                <a:gd name="T31" fmla="*/ 2 h 1660"/>
                <a:gd name="T32" fmla="*/ 1 w 1653"/>
                <a:gd name="T33" fmla="*/ 2 h 1660"/>
                <a:gd name="T34" fmla="*/ 1 w 1653"/>
                <a:gd name="T35" fmla="*/ 2 h 1660"/>
                <a:gd name="T36" fmla="*/ 1 w 1653"/>
                <a:gd name="T37" fmla="*/ 2 h 1660"/>
                <a:gd name="T38" fmla="*/ 1 w 1653"/>
                <a:gd name="T39" fmla="*/ 2 h 1660"/>
                <a:gd name="T40" fmla="*/ 1 w 1653"/>
                <a:gd name="T41" fmla="*/ 2 h 1660"/>
                <a:gd name="T42" fmla="*/ 1 w 1653"/>
                <a:gd name="T43" fmla="*/ 2 h 1660"/>
                <a:gd name="T44" fmla="*/ 1 w 1653"/>
                <a:gd name="T45" fmla="*/ 2 h 1660"/>
                <a:gd name="T46" fmla="*/ 1 w 1653"/>
                <a:gd name="T47" fmla="*/ 2 h 1660"/>
                <a:gd name="T48" fmla="*/ 1 w 1653"/>
                <a:gd name="T49" fmla="*/ 2 h 1660"/>
                <a:gd name="T50" fmla="*/ 0 w 1653"/>
                <a:gd name="T51" fmla="*/ 2 h 1660"/>
                <a:gd name="T52" fmla="*/ 0 w 1653"/>
                <a:gd name="T53" fmla="*/ 2 h 1660"/>
                <a:gd name="T54" fmla="*/ 0 w 1653"/>
                <a:gd name="T55" fmla="*/ 1 h 1660"/>
                <a:gd name="T56" fmla="*/ 0 w 1653"/>
                <a:gd name="T57" fmla="*/ 1 h 1660"/>
                <a:gd name="T58" fmla="*/ 0 w 1653"/>
                <a:gd name="T59" fmla="*/ 1 h 1660"/>
                <a:gd name="T60" fmla="*/ 0 w 1653"/>
                <a:gd name="T61" fmla="*/ 1 h 1660"/>
                <a:gd name="T62" fmla="*/ 0 w 1653"/>
                <a:gd name="T63" fmla="*/ 1 h 1660"/>
                <a:gd name="T64" fmla="*/ 0 w 1653"/>
                <a:gd name="T65" fmla="*/ 1 h 1660"/>
                <a:gd name="T66" fmla="*/ 0 w 1653"/>
                <a:gd name="T67" fmla="*/ 1 h 1660"/>
                <a:gd name="T68" fmla="*/ 0 w 1653"/>
                <a:gd name="T69" fmla="*/ 1 h 1660"/>
                <a:gd name="T70" fmla="*/ 0 w 1653"/>
                <a:gd name="T71" fmla="*/ 1 h 1660"/>
                <a:gd name="T72" fmla="*/ 0 w 1653"/>
                <a:gd name="T73" fmla="*/ 0 h 1660"/>
                <a:gd name="T74" fmla="*/ 0 w 1653"/>
                <a:gd name="T75" fmla="*/ 0 h 1660"/>
                <a:gd name="T76" fmla="*/ 1 w 1653"/>
                <a:gd name="T77" fmla="*/ 0 h 1660"/>
                <a:gd name="T78" fmla="*/ 1 w 1653"/>
                <a:gd name="T79" fmla="*/ 0 h 1660"/>
                <a:gd name="T80" fmla="*/ 1 w 1653"/>
                <a:gd name="T81" fmla="*/ 0 h 1660"/>
                <a:gd name="T82" fmla="*/ 1 w 1653"/>
                <a:gd name="T83" fmla="*/ 0 h 1660"/>
                <a:gd name="T84" fmla="*/ 1 w 1653"/>
                <a:gd name="T85" fmla="*/ 0 h 1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3"/>
                <a:gd name="T130" fmla="*/ 0 h 1660"/>
                <a:gd name="T131" fmla="*/ 1653 w 1653"/>
                <a:gd name="T132" fmla="*/ 1660 h 1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3" h="1660">
                  <a:moveTo>
                    <a:pt x="828" y="0"/>
                  </a:moveTo>
                  <a:lnTo>
                    <a:pt x="871" y="1"/>
                  </a:lnTo>
                  <a:lnTo>
                    <a:pt x="912" y="4"/>
                  </a:lnTo>
                  <a:lnTo>
                    <a:pt x="953" y="10"/>
                  </a:lnTo>
                  <a:lnTo>
                    <a:pt x="995" y="18"/>
                  </a:lnTo>
                  <a:lnTo>
                    <a:pt x="1035" y="27"/>
                  </a:lnTo>
                  <a:lnTo>
                    <a:pt x="1073" y="38"/>
                  </a:lnTo>
                  <a:lnTo>
                    <a:pt x="1112" y="50"/>
                  </a:lnTo>
                  <a:lnTo>
                    <a:pt x="1150" y="65"/>
                  </a:lnTo>
                  <a:lnTo>
                    <a:pt x="1186" y="83"/>
                  </a:lnTo>
                  <a:lnTo>
                    <a:pt x="1221" y="101"/>
                  </a:lnTo>
                  <a:lnTo>
                    <a:pt x="1256" y="121"/>
                  </a:lnTo>
                  <a:lnTo>
                    <a:pt x="1289" y="142"/>
                  </a:lnTo>
                  <a:lnTo>
                    <a:pt x="1321" y="166"/>
                  </a:lnTo>
                  <a:lnTo>
                    <a:pt x="1353" y="191"/>
                  </a:lnTo>
                  <a:lnTo>
                    <a:pt x="1383" y="217"/>
                  </a:lnTo>
                  <a:lnTo>
                    <a:pt x="1412" y="243"/>
                  </a:lnTo>
                  <a:lnTo>
                    <a:pt x="1439" y="273"/>
                  </a:lnTo>
                  <a:lnTo>
                    <a:pt x="1465" y="304"/>
                  </a:lnTo>
                  <a:lnTo>
                    <a:pt x="1489" y="335"/>
                  </a:lnTo>
                  <a:lnTo>
                    <a:pt x="1512" y="367"/>
                  </a:lnTo>
                  <a:lnTo>
                    <a:pt x="1534" y="400"/>
                  </a:lnTo>
                  <a:lnTo>
                    <a:pt x="1553" y="435"/>
                  </a:lnTo>
                  <a:lnTo>
                    <a:pt x="1572" y="471"/>
                  </a:lnTo>
                  <a:lnTo>
                    <a:pt x="1588" y="508"/>
                  </a:lnTo>
                  <a:lnTo>
                    <a:pt x="1603" y="545"/>
                  </a:lnTo>
                  <a:lnTo>
                    <a:pt x="1616" y="584"/>
                  </a:lnTo>
                  <a:lnTo>
                    <a:pt x="1627" y="623"/>
                  </a:lnTo>
                  <a:lnTo>
                    <a:pt x="1637" y="663"/>
                  </a:lnTo>
                  <a:lnTo>
                    <a:pt x="1643" y="705"/>
                  </a:lnTo>
                  <a:lnTo>
                    <a:pt x="1650" y="746"/>
                  </a:lnTo>
                  <a:lnTo>
                    <a:pt x="1652" y="787"/>
                  </a:lnTo>
                  <a:lnTo>
                    <a:pt x="1653" y="830"/>
                  </a:lnTo>
                  <a:lnTo>
                    <a:pt x="1652" y="872"/>
                  </a:lnTo>
                  <a:lnTo>
                    <a:pt x="1650" y="914"/>
                  </a:lnTo>
                  <a:lnTo>
                    <a:pt x="1643" y="955"/>
                  </a:lnTo>
                  <a:lnTo>
                    <a:pt x="1637" y="997"/>
                  </a:lnTo>
                  <a:lnTo>
                    <a:pt x="1627" y="1037"/>
                  </a:lnTo>
                  <a:lnTo>
                    <a:pt x="1616" y="1076"/>
                  </a:lnTo>
                  <a:lnTo>
                    <a:pt x="1603" y="1114"/>
                  </a:lnTo>
                  <a:lnTo>
                    <a:pt x="1588" y="1152"/>
                  </a:lnTo>
                  <a:lnTo>
                    <a:pt x="1572" y="1188"/>
                  </a:lnTo>
                  <a:lnTo>
                    <a:pt x="1553" y="1225"/>
                  </a:lnTo>
                  <a:lnTo>
                    <a:pt x="1534" y="1260"/>
                  </a:lnTo>
                  <a:lnTo>
                    <a:pt x="1512" y="1292"/>
                  </a:lnTo>
                  <a:lnTo>
                    <a:pt x="1489" y="1325"/>
                  </a:lnTo>
                  <a:lnTo>
                    <a:pt x="1465" y="1356"/>
                  </a:lnTo>
                  <a:lnTo>
                    <a:pt x="1439" y="1386"/>
                  </a:lnTo>
                  <a:lnTo>
                    <a:pt x="1412" y="1415"/>
                  </a:lnTo>
                  <a:lnTo>
                    <a:pt x="1383" y="1443"/>
                  </a:lnTo>
                  <a:lnTo>
                    <a:pt x="1353" y="1469"/>
                  </a:lnTo>
                  <a:lnTo>
                    <a:pt x="1321" y="1494"/>
                  </a:lnTo>
                  <a:lnTo>
                    <a:pt x="1289" y="1518"/>
                  </a:lnTo>
                  <a:lnTo>
                    <a:pt x="1256" y="1539"/>
                  </a:lnTo>
                  <a:lnTo>
                    <a:pt x="1221" y="1559"/>
                  </a:lnTo>
                  <a:lnTo>
                    <a:pt x="1186" y="1577"/>
                  </a:lnTo>
                  <a:lnTo>
                    <a:pt x="1150" y="1594"/>
                  </a:lnTo>
                  <a:lnTo>
                    <a:pt x="1112" y="1609"/>
                  </a:lnTo>
                  <a:lnTo>
                    <a:pt x="1073" y="1622"/>
                  </a:lnTo>
                  <a:lnTo>
                    <a:pt x="1035" y="1633"/>
                  </a:lnTo>
                  <a:lnTo>
                    <a:pt x="995" y="1642"/>
                  </a:lnTo>
                  <a:lnTo>
                    <a:pt x="953" y="1649"/>
                  </a:lnTo>
                  <a:lnTo>
                    <a:pt x="912" y="1656"/>
                  </a:lnTo>
                  <a:lnTo>
                    <a:pt x="871" y="1658"/>
                  </a:lnTo>
                  <a:lnTo>
                    <a:pt x="828" y="1660"/>
                  </a:lnTo>
                  <a:lnTo>
                    <a:pt x="785" y="1658"/>
                  </a:lnTo>
                  <a:lnTo>
                    <a:pt x="744" y="1656"/>
                  </a:lnTo>
                  <a:lnTo>
                    <a:pt x="703" y="1649"/>
                  </a:lnTo>
                  <a:lnTo>
                    <a:pt x="661" y="1642"/>
                  </a:lnTo>
                  <a:lnTo>
                    <a:pt x="621" y="1633"/>
                  </a:lnTo>
                  <a:lnTo>
                    <a:pt x="582" y="1622"/>
                  </a:lnTo>
                  <a:lnTo>
                    <a:pt x="544" y="1609"/>
                  </a:lnTo>
                  <a:lnTo>
                    <a:pt x="506" y="1594"/>
                  </a:lnTo>
                  <a:lnTo>
                    <a:pt x="470" y="1577"/>
                  </a:lnTo>
                  <a:lnTo>
                    <a:pt x="433" y="1559"/>
                  </a:lnTo>
                  <a:lnTo>
                    <a:pt x="400" y="1539"/>
                  </a:lnTo>
                  <a:lnTo>
                    <a:pt x="366" y="1518"/>
                  </a:lnTo>
                  <a:lnTo>
                    <a:pt x="333" y="1494"/>
                  </a:lnTo>
                  <a:lnTo>
                    <a:pt x="302" y="1469"/>
                  </a:lnTo>
                  <a:lnTo>
                    <a:pt x="272" y="1443"/>
                  </a:lnTo>
                  <a:lnTo>
                    <a:pt x="243" y="1415"/>
                  </a:lnTo>
                  <a:lnTo>
                    <a:pt x="215" y="1386"/>
                  </a:lnTo>
                  <a:lnTo>
                    <a:pt x="189" y="1356"/>
                  </a:lnTo>
                  <a:lnTo>
                    <a:pt x="165" y="1325"/>
                  </a:lnTo>
                  <a:lnTo>
                    <a:pt x="142" y="1292"/>
                  </a:lnTo>
                  <a:lnTo>
                    <a:pt x="120" y="1260"/>
                  </a:lnTo>
                  <a:lnTo>
                    <a:pt x="100" y="1225"/>
                  </a:lnTo>
                  <a:lnTo>
                    <a:pt x="81" y="1188"/>
                  </a:lnTo>
                  <a:lnTo>
                    <a:pt x="65" y="1152"/>
                  </a:lnTo>
                  <a:lnTo>
                    <a:pt x="50" y="1114"/>
                  </a:lnTo>
                  <a:lnTo>
                    <a:pt x="38" y="1076"/>
                  </a:lnTo>
                  <a:lnTo>
                    <a:pt x="26" y="1037"/>
                  </a:lnTo>
                  <a:lnTo>
                    <a:pt x="16" y="997"/>
                  </a:lnTo>
                  <a:lnTo>
                    <a:pt x="10" y="955"/>
                  </a:lnTo>
                  <a:lnTo>
                    <a:pt x="4" y="914"/>
                  </a:lnTo>
                  <a:lnTo>
                    <a:pt x="1" y="872"/>
                  </a:lnTo>
                  <a:lnTo>
                    <a:pt x="0" y="830"/>
                  </a:lnTo>
                  <a:lnTo>
                    <a:pt x="1" y="787"/>
                  </a:lnTo>
                  <a:lnTo>
                    <a:pt x="4" y="746"/>
                  </a:lnTo>
                  <a:lnTo>
                    <a:pt x="10" y="705"/>
                  </a:lnTo>
                  <a:lnTo>
                    <a:pt x="16" y="663"/>
                  </a:lnTo>
                  <a:lnTo>
                    <a:pt x="26" y="623"/>
                  </a:lnTo>
                  <a:lnTo>
                    <a:pt x="38" y="584"/>
                  </a:lnTo>
                  <a:lnTo>
                    <a:pt x="50" y="545"/>
                  </a:lnTo>
                  <a:lnTo>
                    <a:pt x="65" y="508"/>
                  </a:lnTo>
                  <a:lnTo>
                    <a:pt x="81" y="471"/>
                  </a:lnTo>
                  <a:lnTo>
                    <a:pt x="100" y="435"/>
                  </a:lnTo>
                  <a:lnTo>
                    <a:pt x="120" y="400"/>
                  </a:lnTo>
                  <a:lnTo>
                    <a:pt x="142" y="367"/>
                  </a:lnTo>
                  <a:lnTo>
                    <a:pt x="165" y="335"/>
                  </a:lnTo>
                  <a:lnTo>
                    <a:pt x="189" y="304"/>
                  </a:lnTo>
                  <a:lnTo>
                    <a:pt x="215" y="273"/>
                  </a:lnTo>
                  <a:lnTo>
                    <a:pt x="243" y="243"/>
                  </a:lnTo>
                  <a:lnTo>
                    <a:pt x="272" y="217"/>
                  </a:lnTo>
                  <a:lnTo>
                    <a:pt x="302" y="191"/>
                  </a:lnTo>
                  <a:lnTo>
                    <a:pt x="333" y="166"/>
                  </a:lnTo>
                  <a:lnTo>
                    <a:pt x="366" y="142"/>
                  </a:lnTo>
                  <a:lnTo>
                    <a:pt x="400" y="121"/>
                  </a:lnTo>
                  <a:lnTo>
                    <a:pt x="433" y="101"/>
                  </a:lnTo>
                  <a:lnTo>
                    <a:pt x="470" y="83"/>
                  </a:lnTo>
                  <a:lnTo>
                    <a:pt x="506" y="65"/>
                  </a:lnTo>
                  <a:lnTo>
                    <a:pt x="544" y="50"/>
                  </a:lnTo>
                  <a:lnTo>
                    <a:pt x="582" y="38"/>
                  </a:lnTo>
                  <a:lnTo>
                    <a:pt x="621" y="27"/>
                  </a:lnTo>
                  <a:lnTo>
                    <a:pt x="661" y="18"/>
                  </a:lnTo>
                  <a:lnTo>
                    <a:pt x="703" y="10"/>
                  </a:lnTo>
                  <a:lnTo>
                    <a:pt x="744" y="4"/>
                  </a:lnTo>
                  <a:lnTo>
                    <a:pt x="785" y="1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9E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71" name="Freeform 84"/>
            <p:cNvSpPr>
              <a:spLocks/>
            </p:cNvSpPr>
            <p:nvPr/>
          </p:nvSpPr>
          <p:spPr bwMode="auto">
            <a:xfrm>
              <a:off x="368" y="2459"/>
              <a:ext cx="404" cy="406"/>
            </a:xfrm>
            <a:custGeom>
              <a:avLst/>
              <a:gdLst>
                <a:gd name="T0" fmla="*/ 1 w 1618"/>
                <a:gd name="T1" fmla="*/ 0 h 1623"/>
                <a:gd name="T2" fmla="*/ 1 w 1618"/>
                <a:gd name="T3" fmla="*/ 0 h 1623"/>
                <a:gd name="T4" fmla="*/ 1 w 1618"/>
                <a:gd name="T5" fmla="*/ 0 h 1623"/>
                <a:gd name="T6" fmla="*/ 1 w 1618"/>
                <a:gd name="T7" fmla="*/ 0 h 1623"/>
                <a:gd name="T8" fmla="*/ 1 w 1618"/>
                <a:gd name="T9" fmla="*/ 0 h 1623"/>
                <a:gd name="T10" fmla="*/ 1 w 1618"/>
                <a:gd name="T11" fmla="*/ 1 h 1623"/>
                <a:gd name="T12" fmla="*/ 1 w 1618"/>
                <a:gd name="T13" fmla="*/ 1 h 1623"/>
                <a:gd name="T14" fmla="*/ 1 w 1618"/>
                <a:gd name="T15" fmla="*/ 1 h 1623"/>
                <a:gd name="T16" fmla="*/ 1 w 1618"/>
                <a:gd name="T17" fmla="*/ 1 h 1623"/>
                <a:gd name="T18" fmla="*/ 1 w 1618"/>
                <a:gd name="T19" fmla="*/ 1 h 1623"/>
                <a:gd name="T20" fmla="*/ 1 w 1618"/>
                <a:gd name="T21" fmla="*/ 1 h 1623"/>
                <a:gd name="T22" fmla="*/ 1 w 1618"/>
                <a:gd name="T23" fmla="*/ 1 h 1623"/>
                <a:gd name="T24" fmla="*/ 1 w 1618"/>
                <a:gd name="T25" fmla="*/ 2 h 1623"/>
                <a:gd name="T26" fmla="*/ 1 w 1618"/>
                <a:gd name="T27" fmla="*/ 2 h 1623"/>
                <a:gd name="T28" fmla="*/ 1 w 1618"/>
                <a:gd name="T29" fmla="*/ 2 h 1623"/>
                <a:gd name="T30" fmla="*/ 1 w 1618"/>
                <a:gd name="T31" fmla="*/ 2 h 1623"/>
                <a:gd name="T32" fmla="*/ 1 w 1618"/>
                <a:gd name="T33" fmla="*/ 2 h 1623"/>
                <a:gd name="T34" fmla="*/ 0 w 1618"/>
                <a:gd name="T35" fmla="*/ 2 h 1623"/>
                <a:gd name="T36" fmla="*/ 0 w 1618"/>
                <a:gd name="T37" fmla="*/ 2 h 1623"/>
                <a:gd name="T38" fmla="*/ 0 w 1618"/>
                <a:gd name="T39" fmla="*/ 2 h 1623"/>
                <a:gd name="T40" fmla="*/ 0 w 1618"/>
                <a:gd name="T41" fmla="*/ 1 h 1623"/>
                <a:gd name="T42" fmla="*/ 0 w 1618"/>
                <a:gd name="T43" fmla="*/ 1 h 1623"/>
                <a:gd name="T44" fmla="*/ 0 w 1618"/>
                <a:gd name="T45" fmla="*/ 1 h 1623"/>
                <a:gd name="T46" fmla="*/ 0 w 1618"/>
                <a:gd name="T47" fmla="*/ 1 h 1623"/>
                <a:gd name="T48" fmla="*/ 0 w 1618"/>
                <a:gd name="T49" fmla="*/ 1 h 1623"/>
                <a:gd name="T50" fmla="*/ 0 w 1618"/>
                <a:gd name="T51" fmla="*/ 1 h 1623"/>
                <a:gd name="T52" fmla="*/ 0 w 1618"/>
                <a:gd name="T53" fmla="*/ 1 h 1623"/>
                <a:gd name="T54" fmla="*/ 0 w 1618"/>
                <a:gd name="T55" fmla="*/ 0 h 1623"/>
                <a:gd name="T56" fmla="*/ 0 w 1618"/>
                <a:gd name="T57" fmla="*/ 0 h 1623"/>
                <a:gd name="T58" fmla="*/ 0 w 1618"/>
                <a:gd name="T59" fmla="*/ 0 h 1623"/>
                <a:gd name="T60" fmla="*/ 0 w 1618"/>
                <a:gd name="T61" fmla="*/ 0 h 1623"/>
                <a:gd name="T62" fmla="*/ 1 w 1618"/>
                <a:gd name="T63" fmla="*/ 0 h 16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8"/>
                <a:gd name="T97" fmla="*/ 0 h 1623"/>
                <a:gd name="T98" fmla="*/ 1618 w 1618"/>
                <a:gd name="T99" fmla="*/ 1623 h 16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8" h="1623">
                  <a:moveTo>
                    <a:pt x="810" y="0"/>
                  </a:moveTo>
                  <a:lnTo>
                    <a:pt x="893" y="4"/>
                  </a:lnTo>
                  <a:lnTo>
                    <a:pt x="973" y="16"/>
                  </a:lnTo>
                  <a:lnTo>
                    <a:pt x="1051" y="36"/>
                  </a:lnTo>
                  <a:lnTo>
                    <a:pt x="1125" y="64"/>
                  </a:lnTo>
                  <a:lnTo>
                    <a:pt x="1195" y="98"/>
                  </a:lnTo>
                  <a:lnTo>
                    <a:pt x="1263" y="139"/>
                  </a:lnTo>
                  <a:lnTo>
                    <a:pt x="1324" y="185"/>
                  </a:lnTo>
                  <a:lnTo>
                    <a:pt x="1382" y="238"/>
                  </a:lnTo>
                  <a:lnTo>
                    <a:pt x="1434" y="296"/>
                  </a:lnTo>
                  <a:lnTo>
                    <a:pt x="1481" y="358"/>
                  </a:lnTo>
                  <a:lnTo>
                    <a:pt x="1521" y="425"/>
                  </a:lnTo>
                  <a:lnTo>
                    <a:pt x="1554" y="496"/>
                  </a:lnTo>
                  <a:lnTo>
                    <a:pt x="1582" y="570"/>
                  </a:lnTo>
                  <a:lnTo>
                    <a:pt x="1602" y="648"/>
                  </a:lnTo>
                  <a:lnTo>
                    <a:pt x="1615" y="728"/>
                  </a:lnTo>
                  <a:lnTo>
                    <a:pt x="1618" y="811"/>
                  </a:lnTo>
                  <a:lnTo>
                    <a:pt x="1615" y="893"/>
                  </a:lnTo>
                  <a:lnTo>
                    <a:pt x="1602" y="974"/>
                  </a:lnTo>
                  <a:lnTo>
                    <a:pt x="1582" y="1051"/>
                  </a:lnTo>
                  <a:lnTo>
                    <a:pt x="1554" y="1126"/>
                  </a:lnTo>
                  <a:lnTo>
                    <a:pt x="1521" y="1197"/>
                  </a:lnTo>
                  <a:lnTo>
                    <a:pt x="1481" y="1264"/>
                  </a:lnTo>
                  <a:lnTo>
                    <a:pt x="1434" y="1327"/>
                  </a:lnTo>
                  <a:lnTo>
                    <a:pt x="1382" y="1385"/>
                  </a:lnTo>
                  <a:lnTo>
                    <a:pt x="1324" y="1437"/>
                  </a:lnTo>
                  <a:lnTo>
                    <a:pt x="1263" y="1484"/>
                  </a:lnTo>
                  <a:lnTo>
                    <a:pt x="1195" y="1525"/>
                  </a:lnTo>
                  <a:lnTo>
                    <a:pt x="1125" y="1559"/>
                  </a:lnTo>
                  <a:lnTo>
                    <a:pt x="1051" y="1586"/>
                  </a:lnTo>
                  <a:lnTo>
                    <a:pt x="973" y="1606"/>
                  </a:lnTo>
                  <a:lnTo>
                    <a:pt x="893" y="1619"/>
                  </a:lnTo>
                  <a:lnTo>
                    <a:pt x="810" y="1623"/>
                  </a:lnTo>
                  <a:lnTo>
                    <a:pt x="728" y="1619"/>
                  </a:lnTo>
                  <a:lnTo>
                    <a:pt x="648" y="1606"/>
                  </a:lnTo>
                  <a:lnTo>
                    <a:pt x="570" y="1586"/>
                  </a:lnTo>
                  <a:lnTo>
                    <a:pt x="495" y="1559"/>
                  </a:lnTo>
                  <a:lnTo>
                    <a:pt x="425" y="1525"/>
                  </a:lnTo>
                  <a:lnTo>
                    <a:pt x="357" y="1484"/>
                  </a:lnTo>
                  <a:lnTo>
                    <a:pt x="296" y="1437"/>
                  </a:lnTo>
                  <a:lnTo>
                    <a:pt x="238" y="1385"/>
                  </a:lnTo>
                  <a:lnTo>
                    <a:pt x="185" y="1327"/>
                  </a:lnTo>
                  <a:lnTo>
                    <a:pt x="139" y="1264"/>
                  </a:lnTo>
                  <a:lnTo>
                    <a:pt x="98" y="1197"/>
                  </a:lnTo>
                  <a:lnTo>
                    <a:pt x="64" y="1126"/>
                  </a:lnTo>
                  <a:lnTo>
                    <a:pt x="36" y="1051"/>
                  </a:lnTo>
                  <a:lnTo>
                    <a:pt x="16" y="974"/>
                  </a:lnTo>
                  <a:lnTo>
                    <a:pt x="4" y="893"/>
                  </a:lnTo>
                  <a:lnTo>
                    <a:pt x="0" y="811"/>
                  </a:lnTo>
                  <a:lnTo>
                    <a:pt x="4" y="728"/>
                  </a:lnTo>
                  <a:lnTo>
                    <a:pt x="16" y="648"/>
                  </a:lnTo>
                  <a:lnTo>
                    <a:pt x="36" y="570"/>
                  </a:lnTo>
                  <a:lnTo>
                    <a:pt x="64" y="496"/>
                  </a:lnTo>
                  <a:lnTo>
                    <a:pt x="98" y="425"/>
                  </a:lnTo>
                  <a:lnTo>
                    <a:pt x="139" y="358"/>
                  </a:lnTo>
                  <a:lnTo>
                    <a:pt x="185" y="296"/>
                  </a:lnTo>
                  <a:lnTo>
                    <a:pt x="238" y="238"/>
                  </a:lnTo>
                  <a:lnTo>
                    <a:pt x="296" y="185"/>
                  </a:lnTo>
                  <a:lnTo>
                    <a:pt x="357" y="139"/>
                  </a:lnTo>
                  <a:lnTo>
                    <a:pt x="425" y="98"/>
                  </a:lnTo>
                  <a:lnTo>
                    <a:pt x="495" y="64"/>
                  </a:lnTo>
                  <a:lnTo>
                    <a:pt x="570" y="36"/>
                  </a:lnTo>
                  <a:lnTo>
                    <a:pt x="648" y="16"/>
                  </a:lnTo>
                  <a:lnTo>
                    <a:pt x="728" y="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B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72" name="Freeform 85"/>
            <p:cNvSpPr>
              <a:spLocks/>
            </p:cNvSpPr>
            <p:nvPr/>
          </p:nvSpPr>
          <p:spPr bwMode="auto">
            <a:xfrm>
              <a:off x="370" y="2462"/>
              <a:ext cx="396" cy="397"/>
            </a:xfrm>
            <a:custGeom>
              <a:avLst/>
              <a:gdLst>
                <a:gd name="T0" fmla="*/ 1 w 1583"/>
                <a:gd name="T1" fmla="*/ 0 h 1589"/>
                <a:gd name="T2" fmla="*/ 1 w 1583"/>
                <a:gd name="T3" fmla="*/ 0 h 1589"/>
                <a:gd name="T4" fmla="*/ 1 w 1583"/>
                <a:gd name="T5" fmla="*/ 0 h 1589"/>
                <a:gd name="T6" fmla="*/ 1 w 1583"/>
                <a:gd name="T7" fmla="*/ 0 h 1589"/>
                <a:gd name="T8" fmla="*/ 2 w 1583"/>
                <a:gd name="T9" fmla="*/ 0 h 1589"/>
                <a:gd name="T10" fmla="*/ 2 w 1583"/>
                <a:gd name="T11" fmla="*/ 0 h 1589"/>
                <a:gd name="T12" fmla="*/ 2 w 1583"/>
                <a:gd name="T13" fmla="*/ 0 h 1589"/>
                <a:gd name="T14" fmla="*/ 2 w 1583"/>
                <a:gd name="T15" fmla="*/ 1 h 1589"/>
                <a:gd name="T16" fmla="*/ 2 w 1583"/>
                <a:gd name="T17" fmla="*/ 1 h 1589"/>
                <a:gd name="T18" fmla="*/ 2 w 1583"/>
                <a:gd name="T19" fmla="*/ 1 h 1589"/>
                <a:gd name="T20" fmla="*/ 2 w 1583"/>
                <a:gd name="T21" fmla="*/ 1 h 1589"/>
                <a:gd name="T22" fmla="*/ 2 w 1583"/>
                <a:gd name="T23" fmla="*/ 1 h 1589"/>
                <a:gd name="T24" fmla="*/ 1 w 1583"/>
                <a:gd name="T25" fmla="*/ 1 h 1589"/>
                <a:gd name="T26" fmla="*/ 1 w 1583"/>
                <a:gd name="T27" fmla="*/ 1 h 1589"/>
                <a:gd name="T28" fmla="*/ 1 w 1583"/>
                <a:gd name="T29" fmla="*/ 1 h 1589"/>
                <a:gd name="T30" fmla="*/ 1 w 1583"/>
                <a:gd name="T31" fmla="*/ 1 h 1589"/>
                <a:gd name="T32" fmla="*/ 1 w 1583"/>
                <a:gd name="T33" fmla="*/ 1 h 1589"/>
                <a:gd name="T34" fmla="*/ 1 w 1583"/>
                <a:gd name="T35" fmla="*/ 1 h 1589"/>
                <a:gd name="T36" fmla="*/ 1 w 1583"/>
                <a:gd name="T37" fmla="*/ 1 h 1589"/>
                <a:gd name="T38" fmla="*/ 0 w 1583"/>
                <a:gd name="T39" fmla="*/ 1 h 1589"/>
                <a:gd name="T40" fmla="*/ 0 w 1583"/>
                <a:gd name="T41" fmla="*/ 1 h 1589"/>
                <a:gd name="T42" fmla="*/ 0 w 1583"/>
                <a:gd name="T43" fmla="*/ 1 h 1589"/>
                <a:gd name="T44" fmla="*/ 0 w 1583"/>
                <a:gd name="T45" fmla="*/ 1 h 1589"/>
                <a:gd name="T46" fmla="*/ 0 w 1583"/>
                <a:gd name="T47" fmla="*/ 1 h 1589"/>
                <a:gd name="T48" fmla="*/ 0 w 1583"/>
                <a:gd name="T49" fmla="*/ 1 h 1589"/>
                <a:gd name="T50" fmla="*/ 0 w 1583"/>
                <a:gd name="T51" fmla="*/ 0 h 1589"/>
                <a:gd name="T52" fmla="*/ 0 w 1583"/>
                <a:gd name="T53" fmla="*/ 0 h 1589"/>
                <a:gd name="T54" fmla="*/ 0 w 1583"/>
                <a:gd name="T55" fmla="*/ 0 h 1589"/>
                <a:gd name="T56" fmla="*/ 0 w 1583"/>
                <a:gd name="T57" fmla="*/ 0 h 1589"/>
                <a:gd name="T58" fmla="*/ 1 w 1583"/>
                <a:gd name="T59" fmla="*/ 0 h 1589"/>
                <a:gd name="T60" fmla="*/ 1 w 1583"/>
                <a:gd name="T61" fmla="*/ 0 h 1589"/>
                <a:gd name="T62" fmla="*/ 1 w 1583"/>
                <a:gd name="T63" fmla="*/ 0 h 1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83"/>
                <a:gd name="T97" fmla="*/ 0 h 1589"/>
                <a:gd name="T98" fmla="*/ 1583 w 1583"/>
                <a:gd name="T99" fmla="*/ 1589 h 1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83" h="1589">
                  <a:moveTo>
                    <a:pt x="793" y="0"/>
                  </a:moveTo>
                  <a:lnTo>
                    <a:pt x="874" y="4"/>
                  </a:lnTo>
                  <a:lnTo>
                    <a:pt x="952" y="16"/>
                  </a:lnTo>
                  <a:lnTo>
                    <a:pt x="1028" y="36"/>
                  </a:lnTo>
                  <a:lnTo>
                    <a:pt x="1101" y="63"/>
                  </a:lnTo>
                  <a:lnTo>
                    <a:pt x="1170" y="97"/>
                  </a:lnTo>
                  <a:lnTo>
                    <a:pt x="1235" y="137"/>
                  </a:lnTo>
                  <a:lnTo>
                    <a:pt x="1296" y="182"/>
                  </a:lnTo>
                  <a:lnTo>
                    <a:pt x="1351" y="233"/>
                  </a:lnTo>
                  <a:lnTo>
                    <a:pt x="1403" y="290"/>
                  </a:lnTo>
                  <a:lnTo>
                    <a:pt x="1448" y="351"/>
                  </a:lnTo>
                  <a:lnTo>
                    <a:pt x="1488" y="416"/>
                  </a:lnTo>
                  <a:lnTo>
                    <a:pt x="1520" y="486"/>
                  </a:lnTo>
                  <a:lnTo>
                    <a:pt x="1548" y="559"/>
                  </a:lnTo>
                  <a:lnTo>
                    <a:pt x="1567" y="635"/>
                  </a:lnTo>
                  <a:lnTo>
                    <a:pt x="1579" y="713"/>
                  </a:lnTo>
                  <a:lnTo>
                    <a:pt x="1583" y="795"/>
                  </a:lnTo>
                  <a:lnTo>
                    <a:pt x="1579" y="876"/>
                  </a:lnTo>
                  <a:lnTo>
                    <a:pt x="1567" y="954"/>
                  </a:lnTo>
                  <a:lnTo>
                    <a:pt x="1548" y="1030"/>
                  </a:lnTo>
                  <a:lnTo>
                    <a:pt x="1520" y="1103"/>
                  </a:lnTo>
                  <a:lnTo>
                    <a:pt x="1488" y="1173"/>
                  </a:lnTo>
                  <a:lnTo>
                    <a:pt x="1448" y="1238"/>
                  </a:lnTo>
                  <a:lnTo>
                    <a:pt x="1403" y="1300"/>
                  </a:lnTo>
                  <a:lnTo>
                    <a:pt x="1351" y="1356"/>
                  </a:lnTo>
                  <a:lnTo>
                    <a:pt x="1296" y="1407"/>
                  </a:lnTo>
                  <a:lnTo>
                    <a:pt x="1235" y="1453"/>
                  </a:lnTo>
                  <a:lnTo>
                    <a:pt x="1170" y="1493"/>
                  </a:lnTo>
                  <a:lnTo>
                    <a:pt x="1101" y="1526"/>
                  </a:lnTo>
                  <a:lnTo>
                    <a:pt x="1028" y="1553"/>
                  </a:lnTo>
                  <a:lnTo>
                    <a:pt x="952" y="1573"/>
                  </a:lnTo>
                  <a:lnTo>
                    <a:pt x="874" y="1585"/>
                  </a:lnTo>
                  <a:lnTo>
                    <a:pt x="793" y="1589"/>
                  </a:lnTo>
                  <a:lnTo>
                    <a:pt x="713" y="1585"/>
                  </a:lnTo>
                  <a:lnTo>
                    <a:pt x="634" y="1573"/>
                  </a:lnTo>
                  <a:lnTo>
                    <a:pt x="557" y="1553"/>
                  </a:lnTo>
                  <a:lnTo>
                    <a:pt x="485" y="1526"/>
                  </a:lnTo>
                  <a:lnTo>
                    <a:pt x="416" y="1493"/>
                  </a:lnTo>
                  <a:lnTo>
                    <a:pt x="351" y="1453"/>
                  </a:lnTo>
                  <a:lnTo>
                    <a:pt x="289" y="1407"/>
                  </a:lnTo>
                  <a:lnTo>
                    <a:pt x="233" y="1356"/>
                  </a:lnTo>
                  <a:lnTo>
                    <a:pt x="181" y="1300"/>
                  </a:lnTo>
                  <a:lnTo>
                    <a:pt x="136" y="1238"/>
                  </a:lnTo>
                  <a:lnTo>
                    <a:pt x="96" y="1173"/>
                  </a:lnTo>
                  <a:lnTo>
                    <a:pt x="62" y="1103"/>
                  </a:lnTo>
                  <a:lnTo>
                    <a:pt x="36" y="1030"/>
                  </a:lnTo>
                  <a:lnTo>
                    <a:pt x="16" y="954"/>
                  </a:lnTo>
                  <a:lnTo>
                    <a:pt x="4" y="876"/>
                  </a:lnTo>
                  <a:lnTo>
                    <a:pt x="0" y="795"/>
                  </a:lnTo>
                  <a:lnTo>
                    <a:pt x="4" y="713"/>
                  </a:lnTo>
                  <a:lnTo>
                    <a:pt x="16" y="635"/>
                  </a:lnTo>
                  <a:lnTo>
                    <a:pt x="36" y="559"/>
                  </a:lnTo>
                  <a:lnTo>
                    <a:pt x="62" y="486"/>
                  </a:lnTo>
                  <a:lnTo>
                    <a:pt x="96" y="416"/>
                  </a:lnTo>
                  <a:lnTo>
                    <a:pt x="136" y="351"/>
                  </a:lnTo>
                  <a:lnTo>
                    <a:pt x="181" y="290"/>
                  </a:lnTo>
                  <a:lnTo>
                    <a:pt x="233" y="233"/>
                  </a:lnTo>
                  <a:lnTo>
                    <a:pt x="289" y="182"/>
                  </a:lnTo>
                  <a:lnTo>
                    <a:pt x="351" y="137"/>
                  </a:lnTo>
                  <a:lnTo>
                    <a:pt x="416" y="97"/>
                  </a:lnTo>
                  <a:lnTo>
                    <a:pt x="485" y="63"/>
                  </a:lnTo>
                  <a:lnTo>
                    <a:pt x="557" y="36"/>
                  </a:lnTo>
                  <a:lnTo>
                    <a:pt x="634" y="16"/>
                  </a:lnTo>
                  <a:lnTo>
                    <a:pt x="713" y="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73" name="Freeform 86"/>
            <p:cNvSpPr>
              <a:spLocks/>
            </p:cNvSpPr>
            <p:nvPr/>
          </p:nvSpPr>
          <p:spPr bwMode="auto">
            <a:xfrm>
              <a:off x="516" y="2440"/>
              <a:ext cx="28" cy="205"/>
            </a:xfrm>
            <a:custGeom>
              <a:avLst/>
              <a:gdLst>
                <a:gd name="T0" fmla="*/ 0 w 113"/>
                <a:gd name="T1" fmla="*/ 0 h 821"/>
                <a:gd name="T2" fmla="*/ 0 w 113"/>
                <a:gd name="T3" fmla="*/ 0 h 821"/>
                <a:gd name="T4" fmla="*/ 0 w 113"/>
                <a:gd name="T5" fmla="*/ 0 h 821"/>
                <a:gd name="T6" fmla="*/ 0 w 113"/>
                <a:gd name="T7" fmla="*/ 0 h 821"/>
                <a:gd name="T8" fmla="*/ 0 w 113"/>
                <a:gd name="T9" fmla="*/ 0 h 821"/>
                <a:gd name="T10" fmla="*/ 0 w 113"/>
                <a:gd name="T11" fmla="*/ 0 h 821"/>
                <a:gd name="T12" fmla="*/ 0 w 113"/>
                <a:gd name="T13" fmla="*/ 0 h 821"/>
                <a:gd name="T14" fmla="*/ 0 w 113"/>
                <a:gd name="T15" fmla="*/ 0 h 821"/>
                <a:gd name="T16" fmla="*/ 0 w 113"/>
                <a:gd name="T17" fmla="*/ 1 h 821"/>
                <a:gd name="T18" fmla="*/ 0 w 113"/>
                <a:gd name="T19" fmla="*/ 1 h 821"/>
                <a:gd name="T20" fmla="*/ 0 w 113"/>
                <a:gd name="T21" fmla="*/ 1 h 821"/>
                <a:gd name="T22" fmla="*/ 0 w 113"/>
                <a:gd name="T23" fmla="*/ 1 h 821"/>
                <a:gd name="T24" fmla="*/ 0 w 113"/>
                <a:gd name="T25" fmla="*/ 0 h 821"/>
                <a:gd name="T26" fmla="*/ 0 w 113"/>
                <a:gd name="T27" fmla="*/ 0 h 821"/>
                <a:gd name="T28" fmla="*/ 0 w 113"/>
                <a:gd name="T29" fmla="*/ 0 h 821"/>
                <a:gd name="T30" fmla="*/ 0 w 113"/>
                <a:gd name="T31" fmla="*/ 0 h 821"/>
                <a:gd name="T32" fmla="*/ 0 w 113"/>
                <a:gd name="T33" fmla="*/ 0 h 821"/>
                <a:gd name="T34" fmla="*/ 0 w 113"/>
                <a:gd name="T35" fmla="*/ 0 h 821"/>
                <a:gd name="T36" fmla="*/ 0 w 113"/>
                <a:gd name="T37" fmla="*/ 0 h 821"/>
                <a:gd name="T38" fmla="*/ 0 w 113"/>
                <a:gd name="T39" fmla="*/ 0 h 821"/>
                <a:gd name="T40" fmla="*/ 0 w 113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821"/>
                <a:gd name="T65" fmla="*/ 113 w 113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821">
                  <a:moveTo>
                    <a:pt x="94" y="0"/>
                  </a:moveTo>
                  <a:lnTo>
                    <a:pt x="69" y="78"/>
                  </a:lnTo>
                  <a:lnTo>
                    <a:pt x="52" y="157"/>
                  </a:lnTo>
                  <a:lnTo>
                    <a:pt x="43" y="240"/>
                  </a:lnTo>
                  <a:lnTo>
                    <a:pt x="39" y="326"/>
                  </a:lnTo>
                  <a:lnTo>
                    <a:pt x="43" y="419"/>
                  </a:lnTo>
                  <a:lnTo>
                    <a:pt x="52" y="519"/>
                  </a:lnTo>
                  <a:lnTo>
                    <a:pt x="66" y="629"/>
                  </a:lnTo>
                  <a:lnTo>
                    <a:pt x="84" y="751"/>
                  </a:lnTo>
                  <a:lnTo>
                    <a:pt x="113" y="821"/>
                  </a:lnTo>
                  <a:lnTo>
                    <a:pt x="67" y="821"/>
                  </a:lnTo>
                  <a:lnTo>
                    <a:pt x="36" y="751"/>
                  </a:lnTo>
                  <a:lnTo>
                    <a:pt x="23" y="663"/>
                  </a:lnTo>
                  <a:lnTo>
                    <a:pt x="13" y="577"/>
                  </a:lnTo>
                  <a:lnTo>
                    <a:pt x="6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6" y="226"/>
                  </a:lnTo>
                  <a:lnTo>
                    <a:pt x="17" y="134"/>
                  </a:lnTo>
                  <a:lnTo>
                    <a:pt x="36" y="3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74" name="Freeform 87"/>
            <p:cNvSpPr>
              <a:spLocks/>
            </p:cNvSpPr>
            <p:nvPr/>
          </p:nvSpPr>
          <p:spPr bwMode="auto">
            <a:xfrm>
              <a:off x="416" y="2486"/>
              <a:ext cx="316" cy="161"/>
            </a:xfrm>
            <a:custGeom>
              <a:avLst/>
              <a:gdLst>
                <a:gd name="T0" fmla="*/ 0 w 1264"/>
                <a:gd name="T1" fmla="*/ 0 h 644"/>
                <a:gd name="T2" fmla="*/ 0 w 1264"/>
                <a:gd name="T3" fmla="*/ 0 h 644"/>
                <a:gd name="T4" fmla="*/ 0 w 1264"/>
                <a:gd name="T5" fmla="*/ 1 h 644"/>
                <a:gd name="T6" fmla="*/ 0 w 1264"/>
                <a:gd name="T7" fmla="*/ 1 h 644"/>
                <a:gd name="T8" fmla="*/ 0 w 1264"/>
                <a:gd name="T9" fmla="*/ 1 h 644"/>
                <a:gd name="T10" fmla="*/ 0 w 1264"/>
                <a:gd name="T11" fmla="*/ 1 h 644"/>
                <a:gd name="T12" fmla="*/ 0 w 1264"/>
                <a:gd name="T13" fmla="*/ 1 h 644"/>
                <a:gd name="T14" fmla="*/ 1 w 1264"/>
                <a:gd name="T15" fmla="*/ 1 h 644"/>
                <a:gd name="T16" fmla="*/ 1 w 1264"/>
                <a:gd name="T17" fmla="*/ 1 h 644"/>
                <a:gd name="T18" fmla="*/ 1 w 1264"/>
                <a:gd name="T19" fmla="*/ 1 h 644"/>
                <a:gd name="T20" fmla="*/ 1 w 1264"/>
                <a:gd name="T21" fmla="*/ 1 h 644"/>
                <a:gd name="T22" fmla="*/ 1 w 1264"/>
                <a:gd name="T23" fmla="*/ 1 h 644"/>
                <a:gd name="T24" fmla="*/ 1 w 1264"/>
                <a:gd name="T25" fmla="*/ 1 h 644"/>
                <a:gd name="T26" fmla="*/ 1 w 1264"/>
                <a:gd name="T27" fmla="*/ 1 h 644"/>
                <a:gd name="T28" fmla="*/ 1 w 1264"/>
                <a:gd name="T29" fmla="*/ 1 h 644"/>
                <a:gd name="T30" fmla="*/ 1 w 1264"/>
                <a:gd name="T31" fmla="*/ 1 h 644"/>
                <a:gd name="T32" fmla="*/ 1 w 1264"/>
                <a:gd name="T33" fmla="*/ 1 h 644"/>
                <a:gd name="T34" fmla="*/ 1 w 1264"/>
                <a:gd name="T35" fmla="*/ 1 h 644"/>
                <a:gd name="T36" fmla="*/ 1 w 1264"/>
                <a:gd name="T37" fmla="*/ 1 h 644"/>
                <a:gd name="T38" fmla="*/ 1 w 1264"/>
                <a:gd name="T39" fmla="*/ 1 h 644"/>
                <a:gd name="T40" fmla="*/ 1 w 1264"/>
                <a:gd name="T41" fmla="*/ 1 h 644"/>
                <a:gd name="T42" fmla="*/ 1 w 1264"/>
                <a:gd name="T43" fmla="*/ 1 h 644"/>
                <a:gd name="T44" fmla="*/ 1 w 1264"/>
                <a:gd name="T45" fmla="*/ 0 h 644"/>
                <a:gd name="T46" fmla="*/ 1 w 1264"/>
                <a:gd name="T47" fmla="*/ 0 h 644"/>
                <a:gd name="T48" fmla="*/ 1 w 1264"/>
                <a:gd name="T49" fmla="*/ 0 h 644"/>
                <a:gd name="T50" fmla="*/ 1 w 1264"/>
                <a:gd name="T51" fmla="*/ 0 h 644"/>
                <a:gd name="T52" fmla="*/ 1 w 1264"/>
                <a:gd name="T53" fmla="*/ 0 h 644"/>
                <a:gd name="T54" fmla="*/ 1 w 1264"/>
                <a:gd name="T55" fmla="*/ 1 h 644"/>
                <a:gd name="T56" fmla="*/ 1 w 1264"/>
                <a:gd name="T57" fmla="*/ 1 h 644"/>
                <a:gd name="T58" fmla="*/ 1 w 1264"/>
                <a:gd name="T59" fmla="*/ 1 h 644"/>
                <a:gd name="T60" fmla="*/ 1 w 1264"/>
                <a:gd name="T61" fmla="*/ 1 h 644"/>
                <a:gd name="T62" fmla="*/ 1 w 1264"/>
                <a:gd name="T63" fmla="*/ 1 h 644"/>
                <a:gd name="T64" fmla="*/ 1 w 1264"/>
                <a:gd name="T65" fmla="*/ 1 h 644"/>
                <a:gd name="T66" fmla="*/ 1 w 1264"/>
                <a:gd name="T67" fmla="*/ 1 h 644"/>
                <a:gd name="T68" fmla="*/ 1 w 1264"/>
                <a:gd name="T69" fmla="*/ 1 h 644"/>
                <a:gd name="T70" fmla="*/ 1 w 1264"/>
                <a:gd name="T71" fmla="*/ 1 h 644"/>
                <a:gd name="T72" fmla="*/ 1 w 1264"/>
                <a:gd name="T73" fmla="*/ 1 h 644"/>
                <a:gd name="T74" fmla="*/ 1 w 1264"/>
                <a:gd name="T75" fmla="*/ 1 h 644"/>
                <a:gd name="T76" fmla="*/ 1 w 1264"/>
                <a:gd name="T77" fmla="*/ 1 h 644"/>
                <a:gd name="T78" fmla="*/ 1 w 1264"/>
                <a:gd name="T79" fmla="*/ 1 h 644"/>
                <a:gd name="T80" fmla="*/ 1 w 1264"/>
                <a:gd name="T81" fmla="*/ 1 h 644"/>
                <a:gd name="T82" fmla="*/ 1 w 1264"/>
                <a:gd name="T83" fmla="*/ 1 h 644"/>
                <a:gd name="T84" fmla="*/ 0 w 1264"/>
                <a:gd name="T85" fmla="*/ 1 h 644"/>
                <a:gd name="T86" fmla="*/ 0 w 1264"/>
                <a:gd name="T87" fmla="*/ 1 h 644"/>
                <a:gd name="T88" fmla="*/ 0 w 1264"/>
                <a:gd name="T89" fmla="*/ 1 h 644"/>
                <a:gd name="T90" fmla="*/ 0 w 1264"/>
                <a:gd name="T91" fmla="*/ 1 h 644"/>
                <a:gd name="T92" fmla="*/ 0 w 1264"/>
                <a:gd name="T93" fmla="*/ 1 h 644"/>
                <a:gd name="T94" fmla="*/ 0 w 1264"/>
                <a:gd name="T95" fmla="*/ 1 h 644"/>
                <a:gd name="T96" fmla="*/ 0 w 1264"/>
                <a:gd name="T97" fmla="*/ 0 h 6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4"/>
                <a:gd name="T148" fmla="*/ 0 h 644"/>
                <a:gd name="T149" fmla="*/ 1264 w 1264"/>
                <a:gd name="T150" fmla="*/ 644 h 6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4" h="644">
                  <a:moveTo>
                    <a:pt x="10" y="145"/>
                  </a:moveTo>
                  <a:lnTo>
                    <a:pt x="10" y="222"/>
                  </a:lnTo>
                  <a:lnTo>
                    <a:pt x="14" y="284"/>
                  </a:lnTo>
                  <a:lnTo>
                    <a:pt x="20" y="337"/>
                  </a:lnTo>
                  <a:lnTo>
                    <a:pt x="34" y="382"/>
                  </a:lnTo>
                  <a:lnTo>
                    <a:pt x="56" y="423"/>
                  </a:lnTo>
                  <a:lnTo>
                    <a:pt x="89" y="466"/>
                  </a:lnTo>
                  <a:lnTo>
                    <a:pt x="134" y="511"/>
                  </a:lnTo>
                  <a:lnTo>
                    <a:pt x="193" y="565"/>
                  </a:lnTo>
                  <a:lnTo>
                    <a:pt x="219" y="569"/>
                  </a:lnTo>
                  <a:lnTo>
                    <a:pt x="247" y="573"/>
                  </a:lnTo>
                  <a:lnTo>
                    <a:pt x="273" y="576"/>
                  </a:lnTo>
                  <a:lnTo>
                    <a:pt x="301" y="580"/>
                  </a:lnTo>
                  <a:lnTo>
                    <a:pt x="328" y="584"/>
                  </a:lnTo>
                  <a:lnTo>
                    <a:pt x="356" y="586"/>
                  </a:lnTo>
                  <a:lnTo>
                    <a:pt x="383" y="589"/>
                  </a:lnTo>
                  <a:lnTo>
                    <a:pt x="411" y="591"/>
                  </a:lnTo>
                  <a:lnTo>
                    <a:pt x="440" y="594"/>
                  </a:lnTo>
                  <a:lnTo>
                    <a:pt x="467" y="595"/>
                  </a:lnTo>
                  <a:lnTo>
                    <a:pt x="496" y="596"/>
                  </a:lnTo>
                  <a:lnTo>
                    <a:pt x="525" y="598"/>
                  </a:lnTo>
                  <a:lnTo>
                    <a:pt x="554" y="599"/>
                  </a:lnTo>
                  <a:lnTo>
                    <a:pt x="582" y="599"/>
                  </a:lnTo>
                  <a:lnTo>
                    <a:pt x="612" y="599"/>
                  </a:lnTo>
                  <a:lnTo>
                    <a:pt x="642" y="599"/>
                  </a:lnTo>
                  <a:lnTo>
                    <a:pt x="671" y="598"/>
                  </a:lnTo>
                  <a:lnTo>
                    <a:pt x="701" y="596"/>
                  </a:lnTo>
                  <a:lnTo>
                    <a:pt x="733" y="595"/>
                  </a:lnTo>
                  <a:lnTo>
                    <a:pt x="763" y="593"/>
                  </a:lnTo>
                  <a:lnTo>
                    <a:pt x="794" y="590"/>
                  </a:lnTo>
                  <a:lnTo>
                    <a:pt x="824" y="588"/>
                  </a:lnTo>
                  <a:lnTo>
                    <a:pt x="855" y="584"/>
                  </a:lnTo>
                  <a:lnTo>
                    <a:pt x="888" y="580"/>
                  </a:lnTo>
                  <a:lnTo>
                    <a:pt x="919" y="575"/>
                  </a:lnTo>
                  <a:lnTo>
                    <a:pt x="952" y="570"/>
                  </a:lnTo>
                  <a:lnTo>
                    <a:pt x="984" y="565"/>
                  </a:lnTo>
                  <a:lnTo>
                    <a:pt x="1017" y="559"/>
                  </a:lnTo>
                  <a:lnTo>
                    <a:pt x="1050" y="551"/>
                  </a:lnTo>
                  <a:lnTo>
                    <a:pt x="1083" y="544"/>
                  </a:lnTo>
                  <a:lnTo>
                    <a:pt x="1117" y="536"/>
                  </a:lnTo>
                  <a:lnTo>
                    <a:pt x="1151" y="527"/>
                  </a:lnTo>
                  <a:lnTo>
                    <a:pt x="1155" y="519"/>
                  </a:lnTo>
                  <a:lnTo>
                    <a:pt x="1164" y="495"/>
                  </a:lnTo>
                  <a:lnTo>
                    <a:pt x="1177" y="456"/>
                  </a:lnTo>
                  <a:lnTo>
                    <a:pt x="1191" y="400"/>
                  </a:lnTo>
                  <a:lnTo>
                    <a:pt x="1205" y="327"/>
                  </a:lnTo>
                  <a:lnTo>
                    <a:pt x="1215" y="237"/>
                  </a:lnTo>
                  <a:lnTo>
                    <a:pt x="1220" y="128"/>
                  </a:lnTo>
                  <a:lnTo>
                    <a:pt x="1219" y="0"/>
                  </a:lnTo>
                  <a:lnTo>
                    <a:pt x="1264" y="78"/>
                  </a:lnTo>
                  <a:lnTo>
                    <a:pt x="1262" y="145"/>
                  </a:lnTo>
                  <a:lnTo>
                    <a:pt x="1257" y="209"/>
                  </a:lnTo>
                  <a:lnTo>
                    <a:pt x="1251" y="271"/>
                  </a:lnTo>
                  <a:lnTo>
                    <a:pt x="1241" y="331"/>
                  </a:lnTo>
                  <a:lnTo>
                    <a:pt x="1230" y="390"/>
                  </a:lnTo>
                  <a:lnTo>
                    <a:pt x="1215" y="450"/>
                  </a:lnTo>
                  <a:lnTo>
                    <a:pt x="1199" y="511"/>
                  </a:lnTo>
                  <a:lnTo>
                    <a:pt x="1180" y="576"/>
                  </a:lnTo>
                  <a:lnTo>
                    <a:pt x="1147" y="581"/>
                  </a:lnTo>
                  <a:lnTo>
                    <a:pt x="1116" y="586"/>
                  </a:lnTo>
                  <a:lnTo>
                    <a:pt x="1086" y="591"/>
                  </a:lnTo>
                  <a:lnTo>
                    <a:pt x="1057" y="596"/>
                  </a:lnTo>
                  <a:lnTo>
                    <a:pt x="1028" y="601"/>
                  </a:lnTo>
                  <a:lnTo>
                    <a:pt x="1001" y="606"/>
                  </a:lnTo>
                  <a:lnTo>
                    <a:pt x="973" y="610"/>
                  </a:lnTo>
                  <a:lnTo>
                    <a:pt x="947" y="615"/>
                  </a:lnTo>
                  <a:lnTo>
                    <a:pt x="921" y="619"/>
                  </a:lnTo>
                  <a:lnTo>
                    <a:pt x="894" y="623"/>
                  </a:lnTo>
                  <a:lnTo>
                    <a:pt x="868" y="626"/>
                  </a:lnTo>
                  <a:lnTo>
                    <a:pt x="842" y="629"/>
                  </a:lnTo>
                  <a:lnTo>
                    <a:pt x="815" y="633"/>
                  </a:lnTo>
                  <a:lnTo>
                    <a:pt x="789" y="635"/>
                  </a:lnTo>
                  <a:lnTo>
                    <a:pt x="763" y="638"/>
                  </a:lnTo>
                  <a:lnTo>
                    <a:pt x="735" y="639"/>
                  </a:lnTo>
                  <a:lnTo>
                    <a:pt x="708" y="641"/>
                  </a:lnTo>
                  <a:lnTo>
                    <a:pt x="679" y="643"/>
                  </a:lnTo>
                  <a:lnTo>
                    <a:pt x="650" y="643"/>
                  </a:lnTo>
                  <a:lnTo>
                    <a:pt x="620" y="644"/>
                  </a:lnTo>
                  <a:lnTo>
                    <a:pt x="589" y="644"/>
                  </a:lnTo>
                  <a:lnTo>
                    <a:pt x="557" y="643"/>
                  </a:lnTo>
                  <a:lnTo>
                    <a:pt x="525" y="641"/>
                  </a:lnTo>
                  <a:lnTo>
                    <a:pt x="490" y="640"/>
                  </a:lnTo>
                  <a:lnTo>
                    <a:pt x="453" y="638"/>
                  </a:lnTo>
                  <a:lnTo>
                    <a:pt x="417" y="635"/>
                  </a:lnTo>
                  <a:lnTo>
                    <a:pt x="378" y="631"/>
                  </a:lnTo>
                  <a:lnTo>
                    <a:pt x="337" y="628"/>
                  </a:lnTo>
                  <a:lnTo>
                    <a:pt x="294" y="623"/>
                  </a:lnTo>
                  <a:lnTo>
                    <a:pt x="250" y="618"/>
                  </a:lnTo>
                  <a:lnTo>
                    <a:pt x="204" y="611"/>
                  </a:lnTo>
                  <a:lnTo>
                    <a:pt x="155" y="605"/>
                  </a:lnTo>
                  <a:lnTo>
                    <a:pt x="114" y="552"/>
                  </a:lnTo>
                  <a:lnTo>
                    <a:pt x="83" y="509"/>
                  </a:lnTo>
                  <a:lnTo>
                    <a:pt x="60" y="471"/>
                  </a:lnTo>
                  <a:lnTo>
                    <a:pt x="44" y="433"/>
                  </a:lnTo>
                  <a:lnTo>
                    <a:pt x="33" y="395"/>
                  </a:lnTo>
                  <a:lnTo>
                    <a:pt x="22" y="351"/>
                  </a:lnTo>
                  <a:lnTo>
                    <a:pt x="12" y="299"/>
                  </a:lnTo>
                  <a:lnTo>
                    <a:pt x="0" y="234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75" name="Freeform 88"/>
            <p:cNvSpPr>
              <a:spLocks/>
            </p:cNvSpPr>
            <p:nvPr/>
          </p:nvSpPr>
          <p:spPr bwMode="auto">
            <a:xfrm>
              <a:off x="622" y="2440"/>
              <a:ext cx="21" cy="203"/>
            </a:xfrm>
            <a:custGeom>
              <a:avLst/>
              <a:gdLst>
                <a:gd name="T0" fmla="*/ 0 w 84"/>
                <a:gd name="T1" fmla="*/ 0 h 811"/>
                <a:gd name="T2" fmla="*/ 0 w 84"/>
                <a:gd name="T3" fmla="*/ 0 h 811"/>
                <a:gd name="T4" fmla="*/ 0 w 84"/>
                <a:gd name="T5" fmla="*/ 0 h 811"/>
                <a:gd name="T6" fmla="*/ 0 w 84"/>
                <a:gd name="T7" fmla="*/ 0 h 811"/>
                <a:gd name="T8" fmla="*/ 0 w 84"/>
                <a:gd name="T9" fmla="*/ 1 h 811"/>
                <a:gd name="T10" fmla="*/ 0 w 84"/>
                <a:gd name="T11" fmla="*/ 1 h 811"/>
                <a:gd name="T12" fmla="*/ 0 w 84"/>
                <a:gd name="T13" fmla="*/ 1 h 811"/>
                <a:gd name="T14" fmla="*/ 0 w 84"/>
                <a:gd name="T15" fmla="*/ 1 h 811"/>
                <a:gd name="T16" fmla="*/ 0 w 84"/>
                <a:gd name="T17" fmla="*/ 1 h 811"/>
                <a:gd name="T18" fmla="*/ 0 w 84"/>
                <a:gd name="T19" fmla="*/ 1 h 811"/>
                <a:gd name="T20" fmla="*/ 0 w 84"/>
                <a:gd name="T21" fmla="*/ 1 h 811"/>
                <a:gd name="T22" fmla="*/ 0 w 84"/>
                <a:gd name="T23" fmla="*/ 1 h 811"/>
                <a:gd name="T24" fmla="*/ 0 w 84"/>
                <a:gd name="T25" fmla="*/ 1 h 811"/>
                <a:gd name="T26" fmla="*/ 0 w 84"/>
                <a:gd name="T27" fmla="*/ 1 h 811"/>
                <a:gd name="T28" fmla="*/ 0 w 84"/>
                <a:gd name="T29" fmla="*/ 0 h 811"/>
                <a:gd name="T30" fmla="*/ 0 w 84"/>
                <a:gd name="T31" fmla="*/ 0 h 811"/>
                <a:gd name="T32" fmla="*/ 0 w 84"/>
                <a:gd name="T33" fmla="*/ 0 h 811"/>
                <a:gd name="T34" fmla="*/ 0 w 84"/>
                <a:gd name="T35" fmla="*/ 0 h 811"/>
                <a:gd name="T36" fmla="*/ 0 w 84"/>
                <a:gd name="T37" fmla="*/ 0 h 811"/>
                <a:gd name="T38" fmla="*/ 0 w 84"/>
                <a:gd name="T39" fmla="*/ 0 h 811"/>
                <a:gd name="T40" fmla="*/ 0 w 84"/>
                <a:gd name="T41" fmla="*/ 0 h 811"/>
                <a:gd name="T42" fmla="*/ 0 w 84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811"/>
                <a:gd name="T68" fmla="*/ 84 w 84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811">
                  <a:moveTo>
                    <a:pt x="39" y="0"/>
                  </a:moveTo>
                  <a:lnTo>
                    <a:pt x="48" y="104"/>
                  </a:lnTo>
                  <a:lnTo>
                    <a:pt x="52" y="206"/>
                  </a:lnTo>
                  <a:lnTo>
                    <a:pt x="53" y="306"/>
                  </a:lnTo>
                  <a:lnTo>
                    <a:pt x="50" y="405"/>
                  </a:lnTo>
                  <a:lnTo>
                    <a:pt x="44" y="505"/>
                  </a:lnTo>
                  <a:lnTo>
                    <a:pt x="34" y="606"/>
                  </a:lnTo>
                  <a:lnTo>
                    <a:pt x="19" y="707"/>
                  </a:lnTo>
                  <a:lnTo>
                    <a:pt x="0" y="811"/>
                  </a:lnTo>
                  <a:lnTo>
                    <a:pt x="49" y="801"/>
                  </a:lnTo>
                  <a:lnTo>
                    <a:pt x="58" y="749"/>
                  </a:lnTo>
                  <a:lnTo>
                    <a:pt x="68" y="666"/>
                  </a:lnTo>
                  <a:lnTo>
                    <a:pt x="77" y="562"/>
                  </a:lnTo>
                  <a:lnTo>
                    <a:pt x="82" y="446"/>
                  </a:lnTo>
                  <a:lnTo>
                    <a:pt x="84" y="326"/>
                  </a:lnTo>
                  <a:lnTo>
                    <a:pt x="82" y="211"/>
                  </a:lnTo>
                  <a:lnTo>
                    <a:pt x="74" y="10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9" y="29"/>
                  </a:lnTo>
                  <a:lnTo>
                    <a:pt x="55" y="2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76" name="Freeform 89"/>
            <p:cNvSpPr>
              <a:spLocks/>
            </p:cNvSpPr>
            <p:nvPr/>
          </p:nvSpPr>
          <p:spPr bwMode="auto">
            <a:xfrm>
              <a:off x="413" y="2630"/>
              <a:ext cx="51" cy="223"/>
            </a:xfrm>
            <a:custGeom>
              <a:avLst/>
              <a:gdLst>
                <a:gd name="T0" fmla="*/ 0 w 203"/>
                <a:gd name="T1" fmla="*/ 0 h 890"/>
                <a:gd name="T2" fmla="*/ 0 w 203"/>
                <a:gd name="T3" fmla="*/ 0 h 890"/>
                <a:gd name="T4" fmla="*/ 0 w 203"/>
                <a:gd name="T5" fmla="*/ 0 h 890"/>
                <a:gd name="T6" fmla="*/ 0 w 203"/>
                <a:gd name="T7" fmla="*/ 0 h 890"/>
                <a:gd name="T8" fmla="*/ 0 w 203"/>
                <a:gd name="T9" fmla="*/ 0 h 890"/>
                <a:gd name="T10" fmla="*/ 0 w 203"/>
                <a:gd name="T11" fmla="*/ 0 h 890"/>
                <a:gd name="T12" fmla="*/ 0 w 203"/>
                <a:gd name="T13" fmla="*/ 0 h 890"/>
                <a:gd name="T14" fmla="*/ 0 w 203"/>
                <a:gd name="T15" fmla="*/ 1 h 890"/>
                <a:gd name="T16" fmla="*/ 0 w 203"/>
                <a:gd name="T17" fmla="*/ 1 h 890"/>
                <a:gd name="T18" fmla="*/ 0 w 203"/>
                <a:gd name="T19" fmla="*/ 1 h 890"/>
                <a:gd name="T20" fmla="*/ 0 w 203"/>
                <a:gd name="T21" fmla="*/ 1 h 890"/>
                <a:gd name="T22" fmla="*/ 0 w 203"/>
                <a:gd name="T23" fmla="*/ 1 h 890"/>
                <a:gd name="T24" fmla="*/ 0 w 203"/>
                <a:gd name="T25" fmla="*/ 1 h 890"/>
                <a:gd name="T26" fmla="*/ 0 w 203"/>
                <a:gd name="T27" fmla="*/ 1 h 890"/>
                <a:gd name="T28" fmla="*/ 0 w 203"/>
                <a:gd name="T29" fmla="*/ 1 h 890"/>
                <a:gd name="T30" fmla="*/ 0 w 203"/>
                <a:gd name="T31" fmla="*/ 1 h 890"/>
                <a:gd name="T32" fmla="*/ 0 w 203"/>
                <a:gd name="T33" fmla="*/ 1 h 890"/>
                <a:gd name="T34" fmla="*/ 0 w 203"/>
                <a:gd name="T35" fmla="*/ 1 h 890"/>
                <a:gd name="T36" fmla="*/ 0 w 203"/>
                <a:gd name="T37" fmla="*/ 1 h 890"/>
                <a:gd name="T38" fmla="*/ 0 w 203"/>
                <a:gd name="T39" fmla="*/ 1 h 890"/>
                <a:gd name="T40" fmla="*/ 0 w 203"/>
                <a:gd name="T41" fmla="*/ 1 h 890"/>
                <a:gd name="T42" fmla="*/ 0 w 203"/>
                <a:gd name="T43" fmla="*/ 1 h 890"/>
                <a:gd name="T44" fmla="*/ 0 w 203"/>
                <a:gd name="T45" fmla="*/ 1 h 890"/>
                <a:gd name="T46" fmla="*/ 0 w 203"/>
                <a:gd name="T47" fmla="*/ 1 h 890"/>
                <a:gd name="T48" fmla="*/ 0 w 203"/>
                <a:gd name="T49" fmla="*/ 1 h 890"/>
                <a:gd name="T50" fmla="*/ 0 w 203"/>
                <a:gd name="T51" fmla="*/ 1 h 890"/>
                <a:gd name="T52" fmla="*/ 0 w 203"/>
                <a:gd name="T53" fmla="*/ 1 h 890"/>
                <a:gd name="T54" fmla="*/ 0 w 203"/>
                <a:gd name="T55" fmla="*/ 0 h 890"/>
                <a:gd name="T56" fmla="*/ 0 w 203"/>
                <a:gd name="T57" fmla="*/ 0 h 890"/>
                <a:gd name="T58" fmla="*/ 0 w 203"/>
                <a:gd name="T59" fmla="*/ 0 h 890"/>
                <a:gd name="T60" fmla="*/ 0 w 203"/>
                <a:gd name="T61" fmla="*/ 0 h 890"/>
                <a:gd name="T62" fmla="*/ 0 w 203"/>
                <a:gd name="T63" fmla="*/ 0 h 890"/>
                <a:gd name="T64" fmla="*/ 0 w 203"/>
                <a:gd name="T65" fmla="*/ 0 h 890"/>
                <a:gd name="T66" fmla="*/ 0 w 203"/>
                <a:gd name="T67" fmla="*/ 0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890"/>
                <a:gd name="T104" fmla="*/ 203 w 203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890">
                  <a:moveTo>
                    <a:pt x="203" y="49"/>
                  </a:moveTo>
                  <a:lnTo>
                    <a:pt x="172" y="92"/>
                  </a:lnTo>
                  <a:lnTo>
                    <a:pt x="143" y="136"/>
                  </a:lnTo>
                  <a:lnTo>
                    <a:pt x="116" y="182"/>
                  </a:lnTo>
                  <a:lnTo>
                    <a:pt x="95" y="230"/>
                  </a:lnTo>
                  <a:lnTo>
                    <a:pt x="76" y="279"/>
                  </a:lnTo>
                  <a:lnTo>
                    <a:pt x="61" y="329"/>
                  </a:lnTo>
                  <a:lnTo>
                    <a:pt x="50" y="380"/>
                  </a:lnTo>
                  <a:lnTo>
                    <a:pt x="44" y="434"/>
                  </a:lnTo>
                  <a:lnTo>
                    <a:pt x="40" y="488"/>
                  </a:lnTo>
                  <a:lnTo>
                    <a:pt x="41" y="543"/>
                  </a:lnTo>
                  <a:lnTo>
                    <a:pt x="48" y="598"/>
                  </a:lnTo>
                  <a:lnTo>
                    <a:pt x="58" y="656"/>
                  </a:lnTo>
                  <a:lnTo>
                    <a:pt x="73" y="713"/>
                  </a:lnTo>
                  <a:lnTo>
                    <a:pt x="91" y="771"/>
                  </a:lnTo>
                  <a:lnTo>
                    <a:pt x="116" y="830"/>
                  </a:lnTo>
                  <a:lnTo>
                    <a:pt x="145" y="890"/>
                  </a:lnTo>
                  <a:lnTo>
                    <a:pt x="101" y="832"/>
                  </a:lnTo>
                  <a:lnTo>
                    <a:pt x="66" y="776"/>
                  </a:lnTo>
                  <a:lnTo>
                    <a:pt x="39" y="721"/>
                  </a:lnTo>
                  <a:lnTo>
                    <a:pt x="20" y="666"/>
                  </a:lnTo>
                  <a:lnTo>
                    <a:pt x="7" y="612"/>
                  </a:lnTo>
                  <a:lnTo>
                    <a:pt x="1" y="558"/>
                  </a:lnTo>
                  <a:lnTo>
                    <a:pt x="0" y="504"/>
                  </a:lnTo>
                  <a:lnTo>
                    <a:pt x="6" y="450"/>
                  </a:lnTo>
                  <a:lnTo>
                    <a:pt x="15" y="398"/>
                  </a:lnTo>
                  <a:lnTo>
                    <a:pt x="30" y="344"/>
                  </a:lnTo>
                  <a:lnTo>
                    <a:pt x="48" y="289"/>
                  </a:lnTo>
                  <a:lnTo>
                    <a:pt x="69" y="233"/>
                  </a:lnTo>
                  <a:lnTo>
                    <a:pt x="93" y="177"/>
                  </a:lnTo>
                  <a:lnTo>
                    <a:pt x="118" y="119"/>
                  </a:lnTo>
                  <a:lnTo>
                    <a:pt x="145" y="60"/>
                  </a:lnTo>
                  <a:lnTo>
                    <a:pt x="174" y="0"/>
                  </a:lnTo>
                  <a:lnTo>
                    <a:pt x="20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77" name="Freeform 90"/>
            <p:cNvSpPr>
              <a:spLocks/>
            </p:cNvSpPr>
            <p:nvPr/>
          </p:nvSpPr>
          <p:spPr bwMode="auto">
            <a:xfrm>
              <a:off x="697" y="2628"/>
              <a:ext cx="49" cy="252"/>
            </a:xfrm>
            <a:custGeom>
              <a:avLst/>
              <a:gdLst>
                <a:gd name="T0" fmla="*/ 0 w 199"/>
                <a:gd name="T1" fmla="*/ 0 h 1009"/>
                <a:gd name="T2" fmla="*/ 0 w 199"/>
                <a:gd name="T3" fmla="*/ 0 h 1009"/>
                <a:gd name="T4" fmla="*/ 0 w 199"/>
                <a:gd name="T5" fmla="*/ 0 h 1009"/>
                <a:gd name="T6" fmla="*/ 0 w 199"/>
                <a:gd name="T7" fmla="*/ 0 h 1009"/>
                <a:gd name="T8" fmla="*/ 0 w 199"/>
                <a:gd name="T9" fmla="*/ 0 h 1009"/>
                <a:gd name="T10" fmla="*/ 0 w 199"/>
                <a:gd name="T11" fmla="*/ 0 h 1009"/>
                <a:gd name="T12" fmla="*/ 0 w 199"/>
                <a:gd name="T13" fmla="*/ 0 h 1009"/>
                <a:gd name="T14" fmla="*/ 0 w 199"/>
                <a:gd name="T15" fmla="*/ 1 h 1009"/>
                <a:gd name="T16" fmla="*/ 0 w 199"/>
                <a:gd name="T17" fmla="*/ 1 h 1009"/>
                <a:gd name="T18" fmla="*/ 0 w 199"/>
                <a:gd name="T19" fmla="*/ 1 h 1009"/>
                <a:gd name="T20" fmla="*/ 0 w 199"/>
                <a:gd name="T21" fmla="*/ 1 h 1009"/>
                <a:gd name="T22" fmla="*/ 0 w 199"/>
                <a:gd name="T23" fmla="*/ 1 h 1009"/>
                <a:gd name="T24" fmla="*/ 0 w 199"/>
                <a:gd name="T25" fmla="*/ 1 h 1009"/>
                <a:gd name="T26" fmla="*/ 0 w 199"/>
                <a:gd name="T27" fmla="*/ 1 h 1009"/>
                <a:gd name="T28" fmla="*/ 0 w 199"/>
                <a:gd name="T29" fmla="*/ 1 h 1009"/>
                <a:gd name="T30" fmla="*/ 0 w 199"/>
                <a:gd name="T31" fmla="*/ 1 h 1009"/>
                <a:gd name="T32" fmla="*/ 0 w 199"/>
                <a:gd name="T33" fmla="*/ 1 h 1009"/>
                <a:gd name="T34" fmla="*/ 0 w 199"/>
                <a:gd name="T35" fmla="*/ 0 h 1009"/>
                <a:gd name="T36" fmla="*/ 0 w 199"/>
                <a:gd name="T37" fmla="*/ 0 h 1009"/>
                <a:gd name="T38" fmla="*/ 0 w 199"/>
                <a:gd name="T39" fmla="*/ 0 h 1009"/>
                <a:gd name="T40" fmla="*/ 0 w 199"/>
                <a:gd name="T41" fmla="*/ 0 h 1009"/>
                <a:gd name="T42" fmla="*/ 0 w 199"/>
                <a:gd name="T43" fmla="*/ 0 h 1009"/>
                <a:gd name="T44" fmla="*/ 0 w 199"/>
                <a:gd name="T45" fmla="*/ 0 h 1009"/>
                <a:gd name="T46" fmla="*/ 0 w 199"/>
                <a:gd name="T47" fmla="*/ 0 h 1009"/>
                <a:gd name="T48" fmla="*/ 0 w 199"/>
                <a:gd name="T49" fmla="*/ 0 h 1009"/>
                <a:gd name="T50" fmla="*/ 0 w 199"/>
                <a:gd name="T51" fmla="*/ 0 h 1009"/>
                <a:gd name="T52" fmla="*/ 0 w 199"/>
                <a:gd name="T53" fmla="*/ 0 h 1009"/>
                <a:gd name="T54" fmla="*/ 0 w 199"/>
                <a:gd name="T55" fmla="*/ 0 h 1009"/>
                <a:gd name="T56" fmla="*/ 0 w 199"/>
                <a:gd name="T57" fmla="*/ 0 h 10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009"/>
                <a:gd name="T89" fmla="*/ 199 w 199"/>
                <a:gd name="T90" fmla="*/ 1009 h 10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009">
                  <a:moveTo>
                    <a:pt x="77" y="0"/>
                  </a:moveTo>
                  <a:lnTo>
                    <a:pt x="156" y="125"/>
                  </a:lnTo>
                  <a:lnTo>
                    <a:pt x="176" y="257"/>
                  </a:lnTo>
                  <a:lnTo>
                    <a:pt x="191" y="368"/>
                  </a:lnTo>
                  <a:lnTo>
                    <a:pt x="199" y="465"/>
                  </a:lnTo>
                  <a:lnTo>
                    <a:pt x="199" y="554"/>
                  </a:lnTo>
                  <a:lnTo>
                    <a:pt x="187" y="640"/>
                  </a:lnTo>
                  <a:lnTo>
                    <a:pt x="161" y="733"/>
                  </a:lnTo>
                  <a:lnTo>
                    <a:pt x="119" y="837"/>
                  </a:lnTo>
                  <a:lnTo>
                    <a:pt x="58" y="960"/>
                  </a:lnTo>
                  <a:lnTo>
                    <a:pt x="0" y="1009"/>
                  </a:lnTo>
                  <a:lnTo>
                    <a:pt x="37" y="947"/>
                  </a:lnTo>
                  <a:lnTo>
                    <a:pt x="68" y="890"/>
                  </a:lnTo>
                  <a:lnTo>
                    <a:pt x="94" y="836"/>
                  </a:lnTo>
                  <a:lnTo>
                    <a:pt x="117" y="783"/>
                  </a:lnTo>
                  <a:lnTo>
                    <a:pt x="135" y="733"/>
                  </a:lnTo>
                  <a:lnTo>
                    <a:pt x="150" y="684"/>
                  </a:lnTo>
                  <a:lnTo>
                    <a:pt x="162" y="637"/>
                  </a:lnTo>
                  <a:lnTo>
                    <a:pt x="169" y="588"/>
                  </a:lnTo>
                  <a:lnTo>
                    <a:pt x="174" y="539"/>
                  </a:lnTo>
                  <a:lnTo>
                    <a:pt x="176" y="489"/>
                  </a:lnTo>
                  <a:lnTo>
                    <a:pt x="174" y="437"/>
                  </a:lnTo>
                  <a:lnTo>
                    <a:pt x="171" y="384"/>
                  </a:lnTo>
                  <a:lnTo>
                    <a:pt x="164" y="326"/>
                  </a:lnTo>
                  <a:lnTo>
                    <a:pt x="156" y="264"/>
                  </a:lnTo>
                  <a:lnTo>
                    <a:pt x="145" y="199"/>
                  </a:lnTo>
                  <a:lnTo>
                    <a:pt x="133" y="129"/>
                  </a:lnTo>
                  <a:lnTo>
                    <a:pt x="29" y="3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78" name="Freeform 91"/>
            <p:cNvSpPr>
              <a:spLocks/>
            </p:cNvSpPr>
            <p:nvPr/>
          </p:nvSpPr>
          <p:spPr bwMode="auto">
            <a:xfrm>
              <a:off x="428" y="2691"/>
              <a:ext cx="311" cy="39"/>
            </a:xfrm>
            <a:custGeom>
              <a:avLst/>
              <a:gdLst>
                <a:gd name="T0" fmla="*/ 0 w 1246"/>
                <a:gd name="T1" fmla="*/ 0 h 155"/>
                <a:gd name="T2" fmla="*/ 0 w 1246"/>
                <a:gd name="T3" fmla="*/ 0 h 155"/>
                <a:gd name="T4" fmla="*/ 0 w 1246"/>
                <a:gd name="T5" fmla="*/ 0 h 155"/>
                <a:gd name="T6" fmla="*/ 0 w 1246"/>
                <a:gd name="T7" fmla="*/ 0 h 155"/>
                <a:gd name="T8" fmla="*/ 0 w 1246"/>
                <a:gd name="T9" fmla="*/ 0 h 155"/>
                <a:gd name="T10" fmla="*/ 0 w 1246"/>
                <a:gd name="T11" fmla="*/ 0 h 155"/>
                <a:gd name="T12" fmla="*/ 0 w 1246"/>
                <a:gd name="T13" fmla="*/ 0 h 155"/>
                <a:gd name="T14" fmla="*/ 0 w 1246"/>
                <a:gd name="T15" fmla="*/ 0 h 155"/>
                <a:gd name="T16" fmla="*/ 1 w 1246"/>
                <a:gd name="T17" fmla="*/ 0 h 155"/>
                <a:gd name="T18" fmla="*/ 1 w 1246"/>
                <a:gd name="T19" fmla="*/ 0 h 155"/>
                <a:gd name="T20" fmla="*/ 1 w 1246"/>
                <a:gd name="T21" fmla="*/ 0 h 155"/>
                <a:gd name="T22" fmla="*/ 1 w 1246"/>
                <a:gd name="T23" fmla="*/ 0 h 155"/>
                <a:gd name="T24" fmla="*/ 1 w 1246"/>
                <a:gd name="T25" fmla="*/ 0 h 155"/>
                <a:gd name="T26" fmla="*/ 1 w 1246"/>
                <a:gd name="T27" fmla="*/ 0 h 155"/>
                <a:gd name="T28" fmla="*/ 1 w 1246"/>
                <a:gd name="T29" fmla="*/ 0 h 155"/>
                <a:gd name="T30" fmla="*/ 1 w 1246"/>
                <a:gd name="T31" fmla="*/ 0 h 155"/>
                <a:gd name="T32" fmla="*/ 1 w 1246"/>
                <a:gd name="T33" fmla="*/ 0 h 155"/>
                <a:gd name="T34" fmla="*/ 1 w 1246"/>
                <a:gd name="T35" fmla="*/ 0 h 155"/>
                <a:gd name="T36" fmla="*/ 1 w 1246"/>
                <a:gd name="T37" fmla="*/ 0 h 155"/>
                <a:gd name="T38" fmla="*/ 1 w 1246"/>
                <a:gd name="T39" fmla="*/ 0 h 155"/>
                <a:gd name="T40" fmla="*/ 1 w 1246"/>
                <a:gd name="T41" fmla="*/ 0 h 155"/>
                <a:gd name="T42" fmla="*/ 1 w 1246"/>
                <a:gd name="T43" fmla="*/ 0 h 155"/>
                <a:gd name="T44" fmla="*/ 1 w 1246"/>
                <a:gd name="T45" fmla="*/ 0 h 155"/>
                <a:gd name="T46" fmla="*/ 1 w 1246"/>
                <a:gd name="T47" fmla="*/ 0 h 155"/>
                <a:gd name="T48" fmla="*/ 0 w 1246"/>
                <a:gd name="T49" fmla="*/ 0 h 155"/>
                <a:gd name="T50" fmla="*/ 0 w 1246"/>
                <a:gd name="T51" fmla="*/ 0 h 155"/>
                <a:gd name="T52" fmla="*/ 0 w 1246"/>
                <a:gd name="T53" fmla="*/ 0 h 155"/>
                <a:gd name="T54" fmla="*/ 0 w 1246"/>
                <a:gd name="T55" fmla="*/ 0 h 155"/>
                <a:gd name="T56" fmla="*/ 0 w 1246"/>
                <a:gd name="T57" fmla="*/ 0 h 155"/>
                <a:gd name="T58" fmla="*/ 0 w 1246"/>
                <a:gd name="T59" fmla="*/ 0 h 155"/>
                <a:gd name="T60" fmla="*/ 0 w 1246"/>
                <a:gd name="T61" fmla="*/ 0 h 155"/>
                <a:gd name="T62" fmla="*/ 0 w 1246"/>
                <a:gd name="T63" fmla="*/ 0 h 155"/>
                <a:gd name="T64" fmla="*/ 0 w 1246"/>
                <a:gd name="T65" fmla="*/ 0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6"/>
                <a:gd name="T100" fmla="*/ 0 h 155"/>
                <a:gd name="T101" fmla="*/ 1246 w 1246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6" h="155">
                  <a:moveTo>
                    <a:pt x="28" y="30"/>
                  </a:moveTo>
                  <a:lnTo>
                    <a:pt x="73" y="41"/>
                  </a:lnTo>
                  <a:lnTo>
                    <a:pt x="117" y="51"/>
                  </a:lnTo>
                  <a:lnTo>
                    <a:pt x="161" y="60"/>
                  </a:lnTo>
                  <a:lnTo>
                    <a:pt x="204" y="69"/>
                  </a:lnTo>
                  <a:lnTo>
                    <a:pt x="245" y="76"/>
                  </a:lnTo>
                  <a:lnTo>
                    <a:pt x="286" y="82"/>
                  </a:lnTo>
                  <a:lnTo>
                    <a:pt x="326" y="89"/>
                  </a:lnTo>
                  <a:lnTo>
                    <a:pt x="365" y="95"/>
                  </a:lnTo>
                  <a:lnTo>
                    <a:pt x="405" y="100"/>
                  </a:lnTo>
                  <a:lnTo>
                    <a:pt x="443" y="104"/>
                  </a:lnTo>
                  <a:lnTo>
                    <a:pt x="481" y="106"/>
                  </a:lnTo>
                  <a:lnTo>
                    <a:pt x="518" y="109"/>
                  </a:lnTo>
                  <a:lnTo>
                    <a:pt x="556" y="110"/>
                  </a:lnTo>
                  <a:lnTo>
                    <a:pt x="592" y="111"/>
                  </a:lnTo>
                  <a:lnTo>
                    <a:pt x="628" y="111"/>
                  </a:lnTo>
                  <a:lnTo>
                    <a:pt x="663" y="111"/>
                  </a:lnTo>
                  <a:lnTo>
                    <a:pt x="700" y="110"/>
                  </a:lnTo>
                  <a:lnTo>
                    <a:pt x="735" y="107"/>
                  </a:lnTo>
                  <a:lnTo>
                    <a:pt x="770" y="105"/>
                  </a:lnTo>
                  <a:lnTo>
                    <a:pt x="805" y="101"/>
                  </a:lnTo>
                  <a:lnTo>
                    <a:pt x="840" y="97"/>
                  </a:lnTo>
                  <a:lnTo>
                    <a:pt x="874" y="91"/>
                  </a:lnTo>
                  <a:lnTo>
                    <a:pt x="909" y="86"/>
                  </a:lnTo>
                  <a:lnTo>
                    <a:pt x="944" y="80"/>
                  </a:lnTo>
                  <a:lnTo>
                    <a:pt x="979" y="72"/>
                  </a:lnTo>
                  <a:lnTo>
                    <a:pt x="1013" y="64"/>
                  </a:lnTo>
                  <a:lnTo>
                    <a:pt x="1048" y="55"/>
                  </a:lnTo>
                  <a:lnTo>
                    <a:pt x="1084" y="46"/>
                  </a:lnTo>
                  <a:lnTo>
                    <a:pt x="1119" y="35"/>
                  </a:lnTo>
                  <a:lnTo>
                    <a:pt x="1154" y="23"/>
                  </a:lnTo>
                  <a:lnTo>
                    <a:pt x="1191" y="12"/>
                  </a:lnTo>
                  <a:lnTo>
                    <a:pt x="1227" y="0"/>
                  </a:lnTo>
                  <a:lnTo>
                    <a:pt x="1246" y="49"/>
                  </a:lnTo>
                  <a:lnTo>
                    <a:pt x="1203" y="62"/>
                  </a:lnTo>
                  <a:lnTo>
                    <a:pt x="1161" y="75"/>
                  </a:lnTo>
                  <a:lnTo>
                    <a:pt x="1119" y="86"/>
                  </a:lnTo>
                  <a:lnTo>
                    <a:pt x="1079" y="97"/>
                  </a:lnTo>
                  <a:lnTo>
                    <a:pt x="1039" y="106"/>
                  </a:lnTo>
                  <a:lnTo>
                    <a:pt x="1000" y="115"/>
                  </a:lnTo>
                  <a:lnTo>
                    <a:pt x="961" y="124"/>
                  </a:lnTo>
                  <a:lnTo>
                    <a:pt x="923" y="130"/>
                  </a:lnTo>
                  <a:lnTo>
                    <a:pt x="885" y="136"/>
                  </a:lnTo>
                  <a:lnTo>
                    <a:pt x="847" y="141"/>
                  </a:lnTo>
                  <a:lnTo>
                    <a:pt x="810" y="145"/>
                  </a:lnTo>
                  <a:lnTo>
                    <a:pt x="772" y="149"/>
                  </a:lnTo>
                  <a:lnTo>
                    <a:pt x="736" y="151"/>
                  </a:lnTo>
                  <a:lnTo>
                    <a:pt x="700" y="154"/>
                  </a:lnTo>
                  <a:lnTo>
                    <a:pt x="662" y="155"/>
                  </a:lnTo>
                  <a:lnTo>
                    <a:pt x="626" y="155"/>
                  </a:lnTo>
                  <a:lnTo>
                    <a:pt x="589" y="155"/>
                  </a:lnTo>
                  <a:lnTo>
                    <a:pt x="553" y="154"/>
                  </a:lnTo>
                  <a:lnTo>
                    <a:pt x="516" y="153"/>
                  </a:lnTo>
                  <a:lnTo>
                    <a:pt x="479" y="150"/>
                  </a:lnTo>
                  <a:lnTo>
                    <a:pt x="442" y="148"/>
                  </a:lnTo>
                  <a:lnTo>
                    <a:pt x="404" y="144"/>
                  </a:lnTo>
                  <a:lnTo>
                    <a:pt x="367" y="140"/>
                  </a:lnTo>
                  <a:lnTo>
                    <a:pt x="328" y="135"/>
                  </a:lnTo>
                  <a:lnTo>
                    <a:pt x="289" y="129"/>
                  </a:lnTo>
                  <a:lnTo>
                    <a:pt x="250" y="124"/>
                  </a:lnTo>
                  <a:lnTo>
                    <a:pt x="210" y="117"/>
                  </a:lnTo>
                  <a:lnTo>
                    <a:pt x="169" y="110"/>
                  </a:lnTo>
                  <a:lnTo>
                    <a:pt x="127" y="102"/>
                  </a:lnTo>
                  <a:lnTo>
                    <a:pt x="86" y="95"/>
                  </a:lnTo>
                  <a:lnTo>
                    <a:pt x="43" y="86"/>
                  </a:lnTo>
                  <a:lnTo>
                    <a:pt x="0" y="7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79" name="Freeform 92"/>
            <p:cNvSpPr>
              <a:spLocks/>
            </p:cNvSpPr>
            <p:nvPr/>
          </p:nvSpPr>
          <p:spPr bwMode="auto">
            <a:xfrm>
              <a:off x="424" y="2772"/>
              <a:ext cx="315" cy="46"/>
            </a:xfrm>
            <a:custGeom>
              <a:avLst/>
              <a:gdLst>
                <a:gd name="T0" fmla="*/ 0 w 1259"/>
                <a:gd name="T1" fmla="*/ 0 h 183"/>
                <a:gd name="T2" fmla="*/ 0 w 1259"/>
                <a:gd name="T3" fmla="*/ 0 h 183"/>
                <a:gd name="T4" fmla="*/ 0 w 1259"/>
                <a:gd name="T5" fmla="*/ 0 h 183"/>
                <a:gd name="T6" fmla="*/ 0 w 1259"/>
                <a:gd name="T7" fmla="*/ 0 h 183"/>
                <a:gd name="T8" fmla="*/ 1 w 1259"/>
                <a:gd name="T9" fmla="*/ 0 h 183"/>
                <a:gd name="T10" fmla="*/ 1 w 1259"/>
                <a:gd name="T11" fmla="*/ 0 h 183"/>
                <a:gd name="T12" fmla="*/ 1 w 1259"/>
                <a:gd name="T13" fmla="*/ 0 h 183"/>
                <a:gd name="T14" fmla="*/ 1 w 1259"/>
                <a:gd name="T15" fmla="*/ 0 h 183"/>
                <a:gd name="T16" fmla="*/ 1 w 1259"/>
                <a:gd name="T17" fmla="*/ 0 h 183"/>
                <a:gd name="T18" fmla="*/ 1 w 1259"/>
                <a:gd name="T19" fmla="*/ 0 h 183"/>
                <a:gd name="T20" fmla="*/ 1 w 1259"/>
                <a:gd name="T21" fmla="*/ 0 h 183"/>
                <a:gd name="T22" fmla="*/ 1 w 1259"/>
                <a:gd name="T23" fmla="*/ 0 h 183"/>
                <a:gd name="T24" fmla="*/ 1 w 1259"/>
                <a:gd name="T25" fmla="*/ 0 h 183"/>
                <a:gd name="T26" fmla="*/ 1 w 1259"/>
                <a:gd name="T27" fmla="*/ 0 h 183"/>
                <a:gd name="T28" fmla="*/ 1 w 1259"/>
                <a:gd name="T29" fmla="*/ 0 h 183"/>
                <a:gd name="T30" fmla="*/ 1 w 1259"/>
                <a:gd name="T31" fmla="*/ 0 h 183"/>
                <a:gd name="T32" fmla="*/ 1 w 1259"/>
                <a:gd name="T33" fmla="*/ 0 h 183"/>
                <a:gd name="T34" fmla="*/ 1 w 1259"/>
                <a:gd name="T35" fmla="*/ 0 h 183"/>
                <a:gd name="T36" fmla="*/ 1 w 1259"/>
                <a:gd name="T37" fmla="*/ 0 h 183"/>
                <a:gd name="T38" fmla="*/ 1 w 1259"/>
                <a:gd name="T39" fmla="*/ 0 h 183"/>
                <a:gd name="T40" fmla="*/ 1 w 1259"/>
                <a:gd name="T41" fmla="*/ 0 h 183"/>
                <a:gd name="T42" fmla="*/ 1 w 1259"/>
                <a:gd name="T43" fmla="*/ 0 h 183"/>
                <a:gd name="T44" fmla="*/ 1 w 1259"/>
                <a:gd name="T45" fmla="*/ 0 h 183"/>
                <a:gd name="T46" fmla="*/ 1 w 1259"/>
                <a:gd name="T47" fmla="*/ 0 h 183"/>
                <a:gd name="T48" fmla="*/ 1 w 1259"/>
                <a:gd name="T49" fmla="*/ 0 h 183"/>
                <a:gd name="T50" fmla="*/ 1 w 1259"/>
                <a:gd name="T51" fmla="*/ 0 h 183"/>
                <a:gd name="T52" fmla="*/ 1 w 1259"/>
                <a:gd name="T53" fmla="*/ 0 h 183"/>
                <a:gd name="T54" fmla="*/ 1 w 1259"/>
                <a:gd name="T55" fmla="*/ 0 h 183"/>
                <a:gd name="T56" fmla="*/ 0 w 1259"/>
                <a:gd name="T57" fmla="*/ 0 h 183"/>
                <a:gd name="T58" fmla="*/ 0 w 1259"/>
                <a:gd name="T59" fmla="*/ 0 h 183"/>
                <a:gd name="T60" fmla="*/ 0 w 1259"/>
                <a:gd name="T61" fmla="*/ 0 h 183"/>
                <a:gd name="T62" fmla="*/ 0 w 1259"/>
                <a:gd name="T63" fmla="*/ 0 h 183"/>
                <a:gd name="T64" fmla="*/ 0 w 125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9"/>
                <a:gd name="T100" fmla="*/ 0 h 183"/>
                <a:gd name="T101" fmla="*/ 1259 w 125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9" h="183">
                  <a:moveTo>
                    <a:pt x="5" y="29"/>
                  </a:moveTo>
                  <a:lnTo>
                    <a:pt x="50" y="41"/>
                  </a:lnTo>
                  <a:lnTo>
                    <a:pt x="95" y="54"/>
                  </a:lnTo>
                  <a:lnTo>
                    <a:pt x="139" y="65"/>
                  </a:lnTo>
                  <a:lnTo>
                    <a:pt x="183" y="76"/>
                  </a:lnTo>
                  <a:lnTo>
                    <a:pt x="225" y="86"/>
                  </a:lnTo>
                  <a:lnTo>
                    <a:pt x="268" y="95"/>
                  </a:lnTo>
                  <a:lnTo>
                    <a:pt x="309" y="104"/>
                  </a:lnTo>
                  <a:lnTo>
                    <a:pt x="350" y="112"/>
                  </a:lnTo>
                  <a:lnTo>
                    <a:pt x="392" y="118"/>
                  </a:lnTo>
                  <a:lnTo>
                    <a:pt x="432" y="124"/>
                  </a:lnTo>
                  <a:lnTo>
                    <a:pt x="472" y="129"/>
                  </a:lnTo>
                  <a:lnTo>
                    <a:pt x="512" y="134"/>
                  </a:lnTo>
                  <a:lnTo>
                    <a:pt x="552" y="137"/>
                  </a:lnTo>
                  <a:lnTo>
                    <a:pt x="591" y="139"/>
                  </a:lnTo>
                  <a:lnTo>
                    <a:pt x="630" y="140"/>
                  </a:lnTo>
                  <a:lnTo>
                    <a:pt x="667" y="140"/>
                  </a:lnTo>
                  <a:lnTo>
                    <a:pt x="706" y="140"/>
                  </a:lnTo>
                  <a:lnTo>
                    <a:pt x="744" y="139"/>
                  </a:lnTo>
                  <a:lnTo>
                    <a:pt x="781" y="137"/>
                  </a:lnTo>
                  <a:lnTo>
                    <a:pt x="819" y="133"/>
                  </a:lnTo>
                  <a:lnTo>
                    <a:pt x="856" y="128"/>
                  </a:lnTo>
                  <a:lnTo>
                    <a:pt x="893" y="122"/>
                  </a:lnTo>
                  <a:lnTo>
                    <a:pt x="930" y="115"/>
                  </a:lnTo>
                  <a:lnTo>
                    <a:pt x="967" y="107"/>
                  </a:lnTo>
                  <a:lnTo>
                    <a:pt x="1003" y="98"/>
                  </a:lnTo>
                  <a:lnTo>
                    <a:pt x="1039" y="88"/>
                  </a:lnTo>
                  <a:lnTo>
                    <a:pt x="1077" y="76"/>
                  </a:lnTo>
                  <a:lnTo>
                    <a:pt x="1113" y="63"/>
                  </a:lnTo>
                  <a:lnTo>
                    <a:pt x="1150" y="49"/>
                  </a:lnTo>
                  <a:lnTo>
                    <a:pt x="1186" y="34"/>
                  </a:lnTo>
                  <a:lnTo>
                    <a:pt x="1222" y="18"/>
                  </a:lnTo>
                  <a:lnTo>
                    <a:pt x="1259" y="0"/>
                  </a:lnTo>
                  <a:lnTo>
                    <a:pt x="1259" y="48"/>
                  </a:lnTo>
                  <a:lnTo>
                    <a:pt x="1216" y="66"/>
                  </a:lnTo>
                  <a:lnTo>
                    <a:pt x="1173" y="84"/>
                  </a:lnTo>
                  <a:lnTo>
                    <a:pt x="1132" y="100"/>
                  </a:lnTo>
                  <a:lnTo>
                    <a:pt x="1092" y="114"/>
                  </a:lnTo>
                  <a:lnTo>
                    <a:pt x="1051" y="128"/>
                  </a:lnTo>
                  <a:lnTo>
                    <a:pt x="1012" y="139"/>
                  </a:lnTo>
                  <a:lnTo>
                    <a:pt x="972" y="149"/>
                  </a:lnTo>
                  <a:lnTo>
                    <a:pt x="933" y="157"/>
                  </a:lnTo>
                  <a:lnTo>
                    <a:pt x="895" y="164"/>
                  </a:lnTo>
                  <a:lnTo>
                    <a:pt x="856" y="170"/>
                  </a:lnTo>
                  <a:lnTo>
                    <a:pt x="819" y="175"/>
                  </a:lnTo>
                  <a:lnTo>
                    <a:pt x="781" y="179"/>
                  </a:lnTo>
                  <a:lnTo>
                    <a:pt x="744" y="180"/>
                  </a:lnTo>
                  <a:lnTo>
                    <a:pt x="707" y="182"/>
                  </a:lnTo>
                  <a:lnTo>
                    <a:pt x="670" y="183"/>
                  </a:lnTo>
                  <a:lnTo>
                    <a:pt x="632" y="182"/>
                  </a:lnTo>
                  <a:lnTo>
                    <a:pt x="595" y="180"/>
                  </a:lnTo>
                  <a:lnTo>
                    <a:pt x="558" y="177"/>
                  </a:lnTo>
                  <a:lnTo>
                    <a:pt x="521" y="174"/>
                  </a:lnTo>
                  <a:lnTo>
                    <a:pt x="483" y="169"/>
                  </a:lnTo>
                  <a:lnTo>
                    <a:pt x="446" y="164"/>
                  </a:lnTo>
                  <a:lnTo>
                    <a:pt x="407" y="158"/>
                  </a:lnTo>
                  <a:lnTo>
                    <a:pt x="368" y="152"/>
                  </a:lnTo>
                  <a:lnTo>
                    <a:pt x="329" y="144"/>
                  </a:lnTo>
                  <a:lnTo>
                    <a:pt x="290" y="137"/>
                  </a:lnTo>
                  <a:lnTo>
                    <a:pt x="250" y="128"/>
                  </a:lnTo>
                  <a:lnTo>
                    <a:pt x="210" y="119"/>
                  </a:lnTo>
                  <a:lnTo>
                    <a:pt x="170" y="109"/>
                  </a:lnTo>
                  <a:lnTo>
                    <a:pt x="129" y="99"/>
                  </a:lnTo>
                  <a:lnTo>
                    <a:pt x="86" y="89"/>
                  </a:lnTo>
                  <a:lnTo>
                    <a:pt x="44" y="79"/>
                  </a:lnTo>
                  <a:lnTo>
                    <a:pt x="0" y="68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80" name="Freeform 93"/>
            <p:cNvSpPr>
              <a:spLocks/>
            </p:cNvSpPr>
            <p:nvPr/>
          </p:nvSpPr>
          <p:spPr bwMode="auto">
            <a:xfrm>
              <a:off x="365" y="2555"/>
              <a:ext cx="63" cy="237"/>
            </a:xfrm>
            <a:custGeom>
              <a:avLst/>
              <a:gdLst>
                <a:gd name="T0" fmla="*/ 0 w 253"/>
                <a:gd name="T1" fmla="*/ 0 h 949"/>
                <a:gd name="T2" fmla="*/ 0 w 253"/>
                <a:gd name="T3" fmla="*/ 0 h 949"/>
                <a:gd name="T4" fmla="*/ 0 w 253"/>
                <a:gd name="T5" fmla="*/ 0 h 949"/>
                <a:gd name="T6" fmla="*/ 0 w 253"/>
                <a:gd name="T7" fmla="*/ 0 h 949"/>
                <a:gd name="T8" fmla="*/ 0 w 253"/>
                <a:gd name="T9" fmla="*/ 0 h 949"/>
                <a:gd name="T10" fmla="*/ 0 w 253"/>
                <a:gd name="T11" fmla="*/ 0 h 949"/>
                <a:gd name="T12" fmla="*/ 0 w 253"/>
                <a:gd name="T13" fmla="*/ 0 h 949"/>
                <a:gd name="T14" fmla="*/ 0 w 253"/>
                <a:gd name="T15" fmla="*/ 0 h 949"/>
                <a:gd name="T16" fmla="*/ 0 w 253"/>
                <a:gd name="T17" fmla="*/ 0 h 949"/>
                <a:gd name="T18" fmla="*/ 0 w 253"/>
                <a:gd name="T19" fmla="*/ 0 h 949"/>
                <a:gd name="T20" fmla="*/ 0 w 253"/>
                <a:gd name="T21" fmla="*/ 0 h 949"/>
                <a:gd name="T22" fmla="*/ 0 w 253"/>
                <a:gd name="T23" fmla="*/ 0 h 949"/>
                <a:gd name="T24" fmla="*/ 0 w 253"/>
                <a:gd name="T25" fmla="*/ 1 h 949"/>
                <a:gd name="T26" fmla="*/ 0 w 253"/>
                <a:gd name="T27" fmla="*/ 1 h 949"/>
                <a:gd name="T28" fmla="*/ 0 w 253"/>
                <a:gd name="T29" fmla="*/ 1 h 949"/>
                <a:gd name="T30" fmla="*/ 0 w 253"/>
                <a:gd name="T31" fmla="*/ 1 h 949"/>
                <a:gd name="T32" fmla="*/ 0 w 253"/>
                <a:gd name="T33" fmla="*/ 1 h 949"/>
                <a:gd name="T34" fmla="*/ 0 w 253"/>
                <a:gd name="T35" fmla="*/ 1 h 949"/>
                <a:gd name="T36" fmla="*/ 0 w 253"/>
                <a:gd name="T37" fmla="*/ 1 h 949"/>
                <a:gd name="T38" fmla="*/ 0 w 253"/>
                <a:gd name="T39" fmla="*/ 1 h 949"/>
                <a:gd name="T40" fmla="*/ 0 w 253"/>
                <a:gd name="T41" fmla="*/ 1 h 949"/>
                <a:gd name="T42" fmla="*/ 0 w 253"/>
                <a:gd name="T43" fmla="*/ 0 h 949"/>
                <a:gd name="T44" fmla="*/ 0 w 253"/>
                <a:gd name="T45" fmla="*/ 0 h 949"/>
                <a:gd name="T46" fmla="*/ 0 w 253"/>
                <a:gd name="T47" fmla="*/ 0 h 949"/>
                <a:gd name="T48" fmla="*/ 0 w 253"/>
                <a:gd name="T49" fmla="*/ 0 h 949"/>
                <a:gd name="T50" fmla="*/ 0 w 253"/>
                <a:gd name="T51" fmla="*/ 0 h 949"/>
                <a:gd name="T52" fmla="*/ 0 w 253"/>
                <a:gd name="T53" fmla="*/ 0 h 949"/>
                <a:gd name="T54" fmla="*/ 0 w 253"/>
                <a:gd name="T55" fmla="*/ 0 h 949"/>
                <a:gd name="T56" fmla="*/ 0 w 253"/>
                <a:gd name="T57" fmla="*/ 0 h 949"/>
                <a:gd name="T58" fmla="*/ 0 w 253"/>
                <a:gd name="T59" fmla="*/ 0 h 949"/>
                <a:gd name="T60" fmla="*/ 0 w 253"/>
                <a:gd name="T61" fmla="*/ 0 h 949"/>
                <a:gd name="T62" fmla="*/ 0 w 253"/>
                <a:gd name="T63" fmla="*/ 0 h 949"/>
                <a:gd name="T64" fmla="*/ 0 w 253"/>
                <a:gd name="T65" fmla="*/ 0 h 949"/>
                <a:gd name="T66" fmla="*/ 0 w 253"/>
                <a:gd name="T67" fmla="*/ 0 h 9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949"/>
                <a:gd name="T104" fmla="*/ 253 w 253"/>
                <a:gd name="T105" fmla="*/ 949 h 9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949">
                  <a:moveTo>
                    <a:pt x="253" y="49"/>
                  </a:moveTo>
                  <a:lnTo>
                    <a:pt x="203" y="103"/>
                  </a:lnTo>
                  <a:lnTo>
                    <a:pt x="160" y="155"/>
                  </a:lnTo>
                  <a:lnTo>
                    <a:pt x="124" y="208"/>
                  </a:lnTo>
                  <a:lnTo>
                    <a:pt x="94" y="259"/>
                  </a:lnTo>
                  <a:lnTo>
                    <a:pt x="70" y="311"/>
                  </a:lnTo>
                  <a:lnTo>
                    <a:pt x="51" y="362"/>
                  </a:lnTo>
                  <a:lnTo>
                    <a:pt x="37" y="415"/>
                  </a:lnTo>
                  <a:lnTo>
                    <a:pt x="29" y="467"/>
                  </a:lnTo>
                  <a:lnTo>
                    <a:pt x="22" y="521"/>
                  </a:lnTo>
                  <a:lnTo>
                    <a:pt x="21" y="576"/>
                  </a:lnTo>
                  <a:lnTo>
                    <a:pt x="22" y="633"/>
                  </a:lnTo>
                  <a:lnTo>
                    <a:pt x="26" y="691"/>
                  </a:lnTo>
                  <a:lnTo>
                    <a:pt x="32" y="752"/>
                  </a:lnTo>
                  <a:lnTo>
                    <a:pt x="40" y="815"/>
                  </a:lnTo>
                  <a:lnTo>
                    <a:pt x="49" y="880"/>
                  </a:lnTo>
                  <a:lnTo>
                    <a:pt x="59" y="949"/>
                  </a:lnTo>
                  <a:lnTo>
                    <a:pt x="41" y="880"/>
                  </a:lnTo>
                  <a:lnTo>
                    <a:pt x="27" y="813"/>
                  </a:lnTo>
                  <a:lnTo>
                    <a:pt x="15" y="749"/>
                  </a:lnTo>
                  <a:lnTo>
                    <a:pt x="6" y="688"/>
                  </a:lnTo>
                  <a:lnTo>
                    <a:pt x="1" y="628"/>
                  </a:lnTo>
                  <a:lnTo>
                    <a:pt x="0" y="569"/>
                  </a:lnTo>
                  <a:lnTo>
                    <a:pt x="1" y="511"/>
                  </a:lnTo>
                  <a:lnTo>
                    <a:pt x="7" y="455"/>
                  </a:lnTo>
                  <a:lnTo>
                    <a:pt x="17" y="399"/>
                  </a:lnTo>
                  <a:lnTo>
                    <a:pt x="32" y="342"/>
                  </a:lnTo>
                  <a:lnTo>
                    <a:pt x="51" y="287"/>
                  </a:lnTo>
                  <a:lnTo>
                    <a:pt x="75" y="231"/>
                  </a:lnTo>
                  <a:lnTo>
                    <a:pt x="104" y="174"/>
                  </a:lnTo>
                  <a:lnTo>
                    <a:pt x="138" y="118"/>
                  </a:lnTo>
                  <a:lnTo>
                    <a:pt x="178" y="59"/>
                  </a:lnTo>
                  <a:lnTo>
                    <a:pt x="223" y="0"/>
                  </a:lnTo>
                  <a:lnTo>
                    <a:pt x="25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81" name="Freeform 94"/>
            <p:cNvSpPr>
              <a:spLocks/>
            </p:cNvSpPr>
            <p:nvPr/>
          </p:nvSpPr>
          <p:spPr bwMode="auto">
            <a:xfrm>
              <a:off x="730" y="2549"/>
              <a:ext cx="68" cy="265"/>
            </a:xfrm>
            <a:custGeom>
              <a:avLst/>
              <a:gdLst>
                <a:gd name="T0" fmla="*/ 0 w 273"/>
                <a:gd name="T1" fmla="*/ 0 h 1056"/>
                <a:gd name="T2" fmla="*/ 0 w 273"/>
                <a:gd name="T3" fmla="*/ 0 h 1056"/>
                <a:gd name="T4" fmla="*/ 0 w 273"/>
                <a:gd name="T5" fmla="*/ 0 h 1056"/>
                <a:gd name="T6" fmla="*/ 0 w 273"/>
                <a:gd name="T7" fmla="*/ 0 h 1056"/>
                <a:gd name="T8" fmla="*/ 0 w 273"/>
                <a:gd name="T9" fmla="*/ 0 h 1056"/>
                <a:gd name="T10" fmla="*/ 0 w 273"/>
                <a:gd name="T11" fmla="*/ 0 h 1056"/>
                <a:gd name="T12" fmla="*/ 0 w 273"/>
                <a:gd name="T13" fmla="*/ 1 h 1056"/>
                <a:gd name="T14" fmla="*/ 0 w 273"/>
                <a:gd name="T15" fmla="*/ 1 h 1056"/>
                <a:gd name="T16" fmla="*/ 0 w 273"/>
                <a:gd name="T17" fmla="*/ 1 h 1056"/>
                <a:gd name="T18" fmla="*/ 0 w 273"/>
                <a:gd name="T19" fmla="*/ 1 h 1056"/>
                <a:gd name="T20" fmla="*/ 0 w 273"/>
                <a:gd name="T21" fmla="*/ 1 h 1056"/>
                <a:gd name="T22" fmla="*/ 0 w 273"/>
                <a:gd name="T23" fmla="*/ 1 h 1056"/>
                <a:gd name="T24" fmla="*/ 0 w 273"/>
                <a:gd name="T25" fmla="*/ 1 h 1056"/>
                <a:gd name="T26" fmla="*/ 0 w 273"/>
                <a:gd name="T27" fmla="*/ 1 h 1056"/>
                <a:gd name="T28" fmla="*/ 0 w 273"/>
                <a:gd name="T29" fmla="*/ 1 h 1056"/>
                <a:gd name="T30" fmla="*/ 0 w 273"/>
                <a:gd name="T31" fmla="*/ 1 h 1056"/>
                <a:gd name="T32" fmla="*/ 0 w 273"/>
                <a:gd name="T33" fmla="*/ 1 h 1056"/>
                <a:gd name="T34" fmla="*/ 0 w 273"/>
                <a:gd name="T35" fmla="*/ 1 h 1056"/>
                <a:gd name="T36" fmla="*/ 0 w 273"/>
                <a:gd name="T37" fmla="*/ 1 h 1056"/>
                <a:gd name="T38" fmla="*/ 0 w 273"/>
                <a:gd name="T39" fmla="*/ 1 h 1056"/>
                <a:gd name="T40" fmla="*/ 0 w 273"/>
                <a:gd name="T41" fmla="*/ 1 h 1056"/>
                <a:gd name="T42" fmla="*/ 0 w 273"/>
                <a:gd name="T43" fmla="*/ 1 h 1056"/>
                <a:gd name="T44" fmla="*/ 0 w 273"/>
                <a:gd name="T45" fmla="*/ 1 h 1056"/>
                <a:gd name="T46" fmla="*/ 0 w 273"/>
                <a:gd name="T47" fmla="*/ 1 h 1056"/>
                <a:gd name="T48" fmla="*/ 0 w 273"/>
                <a:gd name="T49" fmla="*/ 1 h 1056"/>
                <a:gd name="T50" fmla="*/ 0 w 273"/>
                <a:gd name="T51" fmla="*/ 1 h 1056"/>
                <a:gd name="T52" fmla="*/ 0 w 273"/>
                <a:gd name="T53" fmla="*/ 1 h 1056"/>
                <a:gd name="T54" fmla="*/ 0 w 273"/>
                <a:gd name="T55" fmla="*/ 1 h 1056"/>
                <a:gd name="T56" fmla="*/ 0 w 273"/>
                <a:gd name="T57" fmla="*/ 0 h 1056"/>
                <a:gd name="T58" fmla="*/ 0 w 273"/>
                <a:gd name="T59" fmla="*/ 0 h 1056"/>
                <a:gd name="T60" fmla="*/ 0 w 273"/>
                <a:gd name="T61" fmla="*/ 0 h 1056"/>
                <a:gd name="T62" fmla="*/ 0 w 273"/>
                <a:gd name="T63" fmla="*/ 0 h 1056"/>
                <a:gd name="T64" fmla="*/ 0 w 273"/>
                <a:gd name="T65" fmla="*/ 0 h 1056"/>
                <a:gd name="T66" fmla="*/ 0 w 273"/>
                <a:gd name="T67" fmla="*/ 0 h 10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"/>
                <a:gd name="T103" fmla="*/ 0 h 1056"/>
                <a:gd name="T104" fmla="*/ 273 w 273"/>
                <a:gd name="T105" fmla="*/ 1056 h 10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" h="1056">
                  <a:moveTo>
                    <a:pt x="0" y="0"/>
                  </a:moveTo>
                  <a:lnTo>
                    <a:pt x="55" y="60"/>
                  </a:lnTo>
                  <a:lnTo>
                    <a:pt x="105" y="120"/>
                  </a:lnTo>
                  <a:lnTo>
                    <a:pt x="146" y="182"/>
                  </a:lnTo>
                  <a:lnTo>
                    <a:pt x="183" y="243"/>
                  </a:lnTo>
                  <a:lnTo>
                    <a:pt x="213" y="306"/>
                  </a:lnTo>
                  <a:lnTo>
                    <a:pt x="235" y="368"/>
                  </a:lnTo>
                  <a:lnTo>
                    <a:pt x="254" y="432"/>
                  </a:lnTo>
                  <a:lnTo>
                    <a:pt x="265" y="496"/>
                  </a:lnTo>
                  <a:lnTo>
                    <a:pt x="272" y="561"/>
                  </a:lnTo>
                  <a:lnTo>
                    <a:pt x="273" y="628"/>
                  </a:lnTo>
                  <a:lnTo>
                    <a:pt x="268" y="696"/>
                  </a:lnTo>
                  <a:lnTo>
                    <a:pt x="259" y="766"/>
                  </a:lnTo>
                  <a:lnTo>
                    <a:pt x="244" y="836"/>
                  </a:lnTo>
                  <a:lnTo>
                    <a:pt x="225" y="907"/>
                  </a:lnTo>
                  <a:lnTo>
                    <a:pt x="202" y="981"/>
                  </a:lnTo>
                  <a:lnTo>
                    <a:pt x="174" y="1056"/>
                  </a:lnTo>
                  <a:lnTo>
                    <a:pt x="192" y="986"/>
                  </a:lnTo>
                  <a:lnTo>
                    <a:pt x="207" y="916"/>
                  </a:lnTo>
                  <a:lnTo>
                    <a:pt x="220" y="848"/>
                  </a:lnTo>
                  <a:lnTo>
                    <a:pt x="232" y="782"/>
                  </a:lnTo>
                  <a:lnTo>
                    <a:pt x="240" y="717"/>
                  </a:lnTo>
                  <a:lnTo>
                    <a:pt x="244" y="653"/>
                  </a:lnTo>
                  <a:lnTo>
                    <a:pt x="245" y="590"/>
                  </a:lnTo>
                  <a:lnTo>
                    <a:pt x="243" y="529"/>
                  </a:lnTo>
                  <a:lnTo>
                    <a:pt x="234" y="469"/>
                  </a:lnTo>
                  <a:lnTo>
                    <a:pt x="220" y="409"/>
                  </a:lnTo>
                  <a:lnTo>
                    <a:pt x="202" y="350"/>
                  </a:lnTo>
                  <a:lnTo>
                    <a:pt x="175" y="292"/>
                  </a:lnTo>
                  <a:lnTo>
                    <a:pt x="143" y="236"/>
                  </a:lnTo>
                  <a:lnTo>
                    <a:pt x="104" y="179"/>
                  </a:lnTo>
                  <a:lnTo>
                    <a:pt x="56" y="12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82" name="Freeform 95"/>
            <p:cNvSpPr>
              <a:spLocks/>
            </p:cNvSpPr>
            <p:nvPr/>
          </p:nvSpPr>
          <p:spPr bwMode="auto">
            <a:xfrm>
              <a:off x="521" y="2440"/>
              <a:ext cx="26" cy="205"/>
            </a:xfrm>
            <a:custGeom>
              <a:avLst/>
              <a:gdLst>
                <a:gd name="T0" fmla="*/ 0 w 102"/>
                <a:gd name="T1" fmla="*/ 0 h 821"/>
                <a:gd name="T2" fmla="*/ 0 w 102"/>
                <a:gd name="T3" fmla="*/ 0 h 821"/>
                <a:gd name="T4" fmla="*/ 0 w 102"/>
                <a:gd name="T5" fmla="*/ 0 h 821"/>
                <a:gd name="T6" fmla="*/ 0 w 102"/>
                <a:gd name="T7" fmla="*/ 0 h 821"/>
                <a:gd name="T8" fmla="*/ 0 w 102"/>
                <a:gd name="T9" fmla="*/ 0 h 821"/>
                <a:gd name="T10" fmla="*/ 0 w 102"/>
                <a:gd name="T11" fmla="*/ 0 h 821"/>
                <a:gd name="T12" fmla="*/ 0 w 102"/>
                <a:gd name="T13" fmla="*/ 0 h 821"/>
                <a:gd name="T14" fmla="*/ 0 w 102"/>
                <a:gd name="T15" fmla="*/ 0 h 821"/>
                <a:gd name="T16" fmla="*/ 0 w 102"/>
                <a:gd name="T17" fmla="*/ 1 h 821"/>
                <a:gd name="T18" fmla="*/ 0 w 102"/>
                <a:gd name="T19" fmla="*/ 1 h 821"/>
                <a:gd name="T20" fmla="*/ 0 w 102"/>
                <a:gd name="T21" fmla="*/ 1 h 821"/>
                <a:gd name="T22" fmla="*/ 0 w 102"/>
                <a:gd name="T23" fmla="*/ 1 h 821"/>
                <a:gd name="T24" fmla="*/ 0 w 102"/>
                <a:gd name="T25" fmla="*/ 0 h 821"/>
                <a:gd name="T26" fmla="*/ 0 w 102"/>
                <a:gd name="T27" fmla="*/ 0 h 821"/>
                <a:gd name="T28" fmla="*/ 0 w 102"/>
                <a:gd name="T29" fmla="*/ 0 h 821"/>
                <a:gd name="T30" fmla="*/ 0 w 102"/>
                <a:gd name="T31" fmla="*/ 0 h 821"/>
                <a:gd name="T32" fmla="*/ 0 w 102"/>
                <a:gd name="T33" fmla="*/ 0 h 821"/>
                <a:gd name="T34" fmla="*/ 0 w 102"/>
                <a:gd name="T35" fmla="*/ 0 h 821"/>
                <a:gd name="T36" fmla="*/ 0 w 102"/>
                <a:gd name="T37" fmla="*/ 0 h 821"/>
                <a:gd name="T38" fmla="*/ 0 w 102"/>
                <a:gd name="T39" fmla="*/ 0 h 821"/>
                <a:gd name="T40" fmla="*/ 0 w 102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821"/>
                <a:gd name="T65" fmla="*/ 102 w 102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821">
                  <a:moveTo>
                    <a:pt x="82" y="0"/>
                  </a:moveTo>
                  <a:lnTo>
                    <a:pt x="57" y="78"/>
                  </a:lnTo>
                  <a:lnTo>
                    <a:pt x="41" y="157"/>
                  </a:lnTo>
                  <a:lnTo>
                    <a:pt x="31" y="240"/>
                  </a:lnTo>
                  <a:lnTo>
                    <a:pt x="28" y="326"/>
                  </a:lnTo>
                  <a:lnTo>
                    <a:pt x="31" y="419"/>
                  </a:lnTo>
                  <a:lnTo>
                    <a:pt x="41" y="519"/>
                  </a:lnTo>
                  <a:lnTo>
                    <a:pt x="55" y="629"/>
                  </a:lnTo>
                  <a:lnTo>
                    <a:pt x="73" y="751"/>
                  </a:lnTo>
                  <a:lnTo>
                    <a:pt x="102" y="821"/>
                  </a:lnTo>
                  <a:lnTo>
                    <a:pt x="53" y="821"/>
                  </a:lnTo>
                  <a:lnTo>
                    <a:pt x="35" y="751"/>
                  </a:lnTo>
                  <a:lnTo>
                    <a:pt x="22" y="663"/>
                  </a:lnTo>
                  <a:lnTo>
                    <a:pt x="12" y="577"/>
                  </a:lnTo>
                  <a:lnTo>
                    <a:pt x="5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5" y="226"/>
                  </a:lnTo>
                  <a:lnTo>
                    <a:pt x="16" y="134"/>
                  </a:lnTo>
                  <a:lnTo>
                    <a:pt x="35" y="3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83" name="Freeform 96"/>
            <p:cNvSpPr>
              <a:spLocks/>
            </p:cNvSpPr>
            <p:nvPr/>
          </p:nvSpPr>
          <p:spPr bwMode="auto">
            <a:xfrm>
              <a:off x="626" y="2440"/>
              <a:ext cx="21" cy="203"/>
            </a:xfrm>
            <a:custGeom>
              <a:avLst/>
              <a:gdLst>
                <a:gd name="T0" fmla="*/ 0 w 82"/>
                <a:gd name="T1" fmla="*/ 0 h 811"/>
                <a:gd name="T2" fmla="*/ 0 w 82"/>
                <a:gd name="T3" fmla="*/ 0 h 811"/>
                <a:gd name="T4" fmla="*/ 0 w 82"/>
                <a:gd name="T5" fmla="*/ 0 h 811"/>
                <a:gd name="T6" fmla="*/ 0 w 82"/>
                <a:gd name="T7" fmla="*/ 0 h 811"/>
                <a:gd name="T8" fmla="*/ 0 w 82"/>
                <a:gd name="T9" fmla="*/ 1 h 811"/>
                <a:gd name="T10" fmla="*/ 0 w 82"/>
                <a:gd name="T11" fmla="*/ 1 h 811"/>
                <a:gd name="T12" fmla="*/ 0 w 82"/>
                <a:gd name="T13" fmla="*/ 1 h 811"/>
                <a:gd name="T14" fmla="*/ 0 w 82"/>
                <a:gd name="T15" fmla="*/ 1 h 811"/>
                <a:gd name="T16" fmla="*/ 0 w 82"/>
                <a:gd name="T17" fmla="*/ 1 h 811"/>
                <a:gd name="T18" fmla="*/ 0 w 82"/>
                <a:gd name="T19" fmla="*/ 1 h 811"/>
                <a:gd name="T20" fmla="*/ 0 w 82"/>
                <a:gd name="T21" fmla="*/ 1 h 811"/>
                <a:gd name="T22" fmla="*/ 0 w 82"/>
                <a:gd name="T23" fmla="*/ 1 h 811"/>
                <a:gd name="T24" fmla="*/ 0 w 82"/>
                <a:gd name="T25" fmla="*/ 1 h 811"/>
                <a:gd name="T26" fmla="*/ 0 w 82"/>
                <a:gd name="T27" fmla="*/ 1 h 811"/>
                <a:gd name="T28" fmla="*/ 0 w 82"/>
                <a:gd name="T29" fmla="*/ 0 h 811"/>
                <a:gd name="T30" fmla="*/ 0 w 82"/>
                <a:gd name="T31" fmla="*/ 0 h 811"/>
                <a:gd name="T32" fmla="*/ 0 w 82"/>
                <a:gd name="T33" fmla="*/ 0 h 811"/>
                <a:gd name="T34" fmla="*/ 0 w 82"/>
                <a:gd name="T35" fmla="*/ 0 h 811"/>
                <a:gd name="T36" fmla="*/ 0 w 82"/>
                <a:gd name="T37" fmla="*/ 0 h 811"/>
                <a:gd name="T38" fmla="*/ 0 w 82"/>
                <a:gd name="T39" fmla="*/ 0 h 811"/>
                <a:gd name="T40" fmla="*/ 0 w 82"/>
                <a:gd name="T41" fmla="*/ 0 h 811"/>
                <a:gd name="T42" fmla="*/ 0 w 82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811"/>
                <a:gd name="T68" fmla="*/ 82 w 82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811">
                  <a:moveTo>
                    <a:pt x="38" y="0"/>
                  </a:moveTo>
                  <a:lnTo>
                    <a:pt x="46" y="104"/>
                  </a:lnTo>
                  <a:lnTo>
                    <a:pt x="51" y="206"/>
                  </a:lnTo>
                  <a:lnTo>
                    <a:pt x="52" y="306"/>
                  </a:lnTo>
                  <a:lnTo>
                    <a:pt x="50" y="405"/>
                  </a:lnTo>
                  <a:lnTo>
                    <a:pt x="42" y="505"/>
                  </a:lnTo>
                  <a:lnTo>
                    <a:pt x="32" y="606"/>
                  </a:lnTo>
                  <a:lnTo>
                    <a:pt x="18" y="707"/>
                  </a:lnTo>
                  <a:lnTo>
                    <a:pt x="0" y="811"/>
                  </a:lnTo>
                  <a:lnTo>
                    <a:pt x="47" y="801"/>
                  </a:lnTo>
                  <a:lnTo>
                    <a:pt x="57" y="749"/>
                  </a:lnTo>
                  <a:lnTo>
                    <a:pt x="66" y="666"/>
                  </a:lnTo>
                  <a:lnTo>
                    <a:pt x="75" y="562"/>
                  </a:lnTo>
                  <a:lnTo>
                    <a:pt x="80" y="446"/>
                  </a:lnTo>
                  <a:lnTo>
                    <a:pt x="82" y="326"/>
                  </a:lnTo>
                  <a:lnTo>
                    <a:pt x="80" y="211"/>
                  </a:lnTo>
                  <a:lnTo>
                    <a:pt x="71" y="10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7" y="29"/>
                  </a:lnTo>
                  <a:lnTo>
                    <a:pt x="53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84" name="Freeform 97"/>
            <p:cNvSpPr>
              <a:spLocks/>
            </p:cNvSpPr>
            <p:nvPr/>
          </p:nvSpPr>
          <p:spPr bwMode="auto">
            <a:xfrm>
              <a:off x="416" y="2479"/>
              <a:ext cx="323" cy="173"/>
            </a:xfrm>
            <a:custGeom>
              <a:avLst/>
              <a:gdLst>
                <a:gd name="T0" fmla="*/ 0 w 1294"/>
                <a:gd name="T1" fmla="*/ 0 h 692"/>
                <a:gd name="T2" fmla="*/ 0 w 1294"/>
                <a:gd name="T3" fmla="*/ 0 h 692"/>
                <a:gd name="T4" fmla="*/ 0 w 1294"/>
                <a:gd name="T5" fmla="*/ 1 h 692"/>
                <a:gd name="T6" fmla="*/ 0 w 1294"/>
                <a:gd name="T7" fmla="*/ 1 h 692"/>
                <a:gd name="T8" fmla="*/ 0 w 1294"/>
                <a:gd name="T9" fmla="*/ 1 h 692"/>
                <a:gd name="T10" fmla="*/ 0 w 1294"/>
                <a:gd name="T11" fmla="*/ 1 h 692"/>
                <a:gd name="T12" fmla="*/ 0 w 1294"/>
                <a:gd name="T13" fmla="*/ 1 h 692"/>
                <a:gd name="T14" fmla="*/ 0 w 1294"/>
                <a:gd name="T15" fmla="*/ 1 h 692"/>
                <a:gd name="T16" fmla="*/ 0 w 1294"/>
                <a:gd name="T17" fmla="*/ 1 h 692"/>
                <a:gd name="T18" fmla="*/ 0 w 1294"/>
                <a:gd name="T19" fmla="*/ 1 h 692"/>
                <a:gd name="T20" fmla="*/ 0 w 1294"/>
                <a:gd name="T21" fmla="*/ 1 h 692"/>
                <a:gd name="T22" fmla="*/ 0 w 1294"/>
                <a:gd name="T23" fmla="*/ 1 h 692"/>
                <a:gd name="T24" fmla="*/ 1 w 1294"/>
                <a:gd name="T25" fmla="*/ 1 h 692"/>
                <a:gd name="T26" fmla="*/ 1 w 1294"/>
                <a:gd name="T27" fmla="*/ 1 h 692"/>
                <a:gd name="T28" fmla="*/ 1 w 1294"/>
                <a:gd name="T29" fmla="*/ 1 h 692"/>
                <a:gd name="T30" fmla="*/ 1 w 1294"/>
                <a:gd name="T31" fmla="*/ 1 h 692"/>
                <a:gd name="T32" fmla="*/ 1 w 1294"/>
                <a:gd name="T33" fmla="*/ 1 h 692"/>
                <a:gd name="T34" fmla="*/ 1 w 1294"/>
                <a:gd name="T35" fmla="*/ 1 h 692"/>
                <a:gd name="T36" fmla="*/ 1 w 1294"/>
                <a:gd name="T37" fmla="*/ 1 h 692"/>
                <a:gd name="T38" fmla="*/ 1 w 1294"/>
                <a:gd name="T39" fmla="*/ 1 h 692"/>
                <a:gd name="T40" fmla="*/ 1 w 1294"/>
                <a:gd name="T41" fmla="*/ 1 h 692"/>
                <a:gd name="T42" fmla="*/ 1 w 1294"/>
                <a:gd name="T43" fmla="*/ 1 h 692"/>
                <a:gd name="T44" fmla="*/ 1 w 1294"/>
                <a:gd name="T45" fmla="*/ 1 h 692"/>
                <a:gd name="T46" fmla="*/ 1 w 1294"/>
                <a:gd name="T47" fmla="*/ 0 h 692"/>
                <a:gd name="T48" fmla="*/ 1 w 1294"/>
                <a:gd name="T49" fmla="*/ 0 h 692"/>
                <a:gd name="T50" fmla="*/ 1 w 1294"/>
                <a:gd name="T51" fmla="*/ 0 h 692"/>
                <a:gd name="T52" fmla="*/ 1 w 1294"/>
                <a:gd name="T53" fmla="*/ 1 h 692"/>
                <a:gd name="T54" fmla="*/ 1 w 1294"/>
                <a:gd name="T55" fmla="*/ 1 h 692"/>
                <a:gd name="T56" fmla="*/ 1 w 1294"/>
                <a:gd name="T57" fmla="*/ 1 h 692"/>
                <a:gd name="T58" fmla="*/ 1 w 1294"/>
                <a:gd name="T59" fmla="*/ 1 h 692"/>
                <a:gd name="T60" fmla="*/ 1 w 1294"/>
                <a:gd name="T61" fmla="*/ 1 h 692"/>
                <a:gd name="T62" fmla="*/ 1 w 1294"/>
                <a:gd name="T63" fmla="*/ 1 h 692"/>
                <a:gd name="T64" fmla="*/ 1 w 1294"/>
                <a:gd name="T65" fmla="*/ 1 h 692"/>
                <a:gd name="T66" fmla="*/ 1 w 1294"/>
                <a:gd name="T67" fmla="*/ 1 h 692"/>
                <a:gd name="T68" fmla="*/ 1 w 1294"/>
                <a:gd name="T69" fmla="*/ 1 h 692"/>
                <a:gd name="T70" fmla="*/ 1 w 1294"/>
                <a:gd name="T71" fmla="*/ 1 h 692"/>
                <a:gd name="T72" fmla="*/ 1 w 1294"/>
                <a:gd name="T73" fmla="*/ 1 h 692"/>
                <a:gd name="T74" fmla="*/ 1 w 1294"/>
                <a:gd name="T75" fmla="*/ 1 h 692"/>
                <a:gd name="T76" fmla="*/ 0 w 1294"/>
                <a:gd name="T77" fmla="*/ 1 h 692"/>
                <a:gd name="T78" fmla="*/ 0 w 1294"/>
                <a:gd name="T79" fmla="*/ 1 h 692"/>
                <a:gd name="T80" fmla="*/ 0 w 1294"/>
                <a:gd name="T81" fmla="*/ 1 h 692"/>
                <a:gd name="T82" fmla="*/ 0 w 1294"/>
                <a:gd name="T83" fmla="*/ 1 h 692"/>
                <a:gd name="T84" fmla="*/ 0 w 1294"/>
                <a:gd name="T85" fmla="*/ 1 h 692"/>
                <a:gd name="T86" fmla="*/ 0 w 1294"/>
                <a:gd name="T87" fmla="*/ 1 h 692"/>
                <a:gd name="T88" fmla="*/ 0 w 1294"/>
                <a:gd name="T89" fmla="*/ 1 h 692"/>
                <a:gd name="T90" fmla="*/ 0 w 1294"/>
                <a:gd name="T91" fmla="*/ 1 h 692"/>
                <a:gd name="T92" fmla="*/ 0 w 1294"/>
                <a:gd name="T93" fmla="*/ 1 h 692"/>
                <a:gd name="T94" fmla="*/ 0 w 1294"/>
                <a:gd name="T95" fmla="*/ 0 h 692"/>
                <a:gd name="T96" fmla="*/ 0 w 1294"/>
                <a:gd name="T97" fmla="*/ 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4"/>
                <a:gd name="T148" fmla="*/ 0 h 692"/>
                <a:gd name="T149" fmla="*/ 1294 w 1294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4" h="692">
                  <a:moveTo>
                    <a:pt x="39" y="68"/>
                  </a:moveTo>
                  <a:lnTo>
                    <a:pt x="39" y="149"/>
                  </a:lnTo>
                  <a:lnTo>
                    <a:pt x="43" y="227"/>
                  </a:lnTo>
                  <a:lnTo>
                    <a:pt x="50" y="300"/>
                  </a:lnTo>
                  <a:lnTo>
                    <a:pt x="64" y="367"/>
                  </a:lnTo>
                  <a:lnTo>
                    <a:pt x="85" y="434"/>
                  </a:lnTo>
                  <a:lnTo>
                    <a:pt x="118" y="496"/>
                  </a:lnTo>
                  <a:lnTo>
                    <a:pt x="163" y="556"/>
                  </a:lnTo>
                  <a:lnTo>
                    <a:pt x="223" y="615"/>
                  </a:lnTo>
                  <a:lnTo>
                    <a:pt x="249" y="619"/>
                  </a:lnTo>
                  <a:lnTo>
                    <a:pt x="277" y="623"/>
                  </a:lnTo>
                  <a:lnTo>
                    <a:pt x="303" y="627"/>
                  </a:lnTo>
                  <a:lnTo>
                    <a:pt x="331" y="630"/>
                  </a:lnTo>
                  <a:lnTo>
                    <a:pt x="358" y="633"/>
                  </a:lnTo>
                  <a:lnTo>
                    <a:pt x="384" y="637"/>
                  </a:lnTo>
                  <a:lnTo>
                    <a:pt x="413" y="639"/>
                  </a:lnTo>
                  <a:lnTo>
                    <a:pt x="441" y="642"/>
                  </a:lnTo>
                  <a:lnTo>
                    <a:pt x="468" y="643"/>
                  </a:lnTo>
                  <a:lnTo>
                    <a:pt x="497" y="645"/>
                  </a:lnTo>
                  <a:lnTo>
                    <a:pt x="525" y="647"/>
                  </a:lnTo>
                  <a:lnTo>
                    <a:pt x="554" y="648"/>
                  </a:lnTo>
                  <a:lnTo>
                    <a:pt x="582" y="648"/>
                  </a:lnTo>
                  <a:lnTo>
                    <a:pt x="612" y="648"/>
                  </a:lnTo>
                  <a:lnTo>
                    <a:pt x="641" y="648"/>
                  </a:lnTo>
                  <a:lnTo>
                    <a:pt x="671" y="648"/>
                  </a:lnTo>
                  <a:lnTo>
                    <a:pt x="700" y="647"/>
                  </a:lnTo>
                  <a:lnTo>
                    <a:pt x="730" y="645"/>
                  </a:lnTo>
                  <a:lnTo>
                    <a:pt x="761" y="644"/>
                  </a:lnTo>
                  <a:lnTo>
                    <a:pt x="792" y="642"/>
                  </a:lnTo>
                  <a:lnTo>
                    <a:pt x="823" y="639"/>
                  </a:lnTo>
                  <a:lnTo>
                    <a:pt x="853" y="637"/>
                  </a:lnTo>
                  <a:lnTo>
                    <a:pt x="884" y="633"/>
                  </a:lnTo>
                  <a:lnTo>
                    <a:pt x="917" y="629"/>
                  </a:lnTo>
                  <a:lnTo>
                    <a:pt x="948" y="624"/>
                  </a:lnTo>
                  <a:lnTo>
                    <a:pt x="981" y="619"/>
                  </a:lnTo>
                  <a:lnTo>
                    <a:pt x="1013" y="614"/>
                  </a:lnTo>
                  <a:lnTo>
                    <a:pt x="1046" y="608"/>
                  </a:lnTo>
                  <a:lnTo>
                    <a:pt x="1078" y="600"/>
                  </a:lnTo>
                  <a:lnTo>
                    <a:pt x="1112" y="593"/>
                  </a:lnTo>
                  <a:lnTo>
                    <a:pt x="1146" y="585"/>
                  </a:lnTo>
                  <a:lnTo>
                    <a:pt x="1180" y="576"/>
                  </a:lnTo>
                  <a:lnTo>
                    <a:pt x="1184" y="565"/>
                  </a:lnTo>
                  <a:lnTo>
                    <a:pt x="1192" y="536"/>
                  </a:lnTo>
                  <a:lnTo>
                    <a:pt x="1205" y="489"/>
                  </a:lnTo>
                  <a:lnTo>
                    <a:pt x="1220" y="425"/>
                  </a:lnTo>
                  <a:lnTo>
                    <a:pt x="1232" y="343"/>
                  </a:lnTo>
                  <a:lnTo>
                    <a:pt x="1244" y="244"/>
                  </a:lnTo>
                  <a:lnTo>
                    <a:pt x="1249" y="130"/>
                  </a:lnTo>
                  <a:lnTo>
                    <a:pt x="1246" y="0"/>
                  </a:lnTo>
                  <a:lnTo>
                    <a:pt x="1294" y="78"/>
                  </a:lnTo>
                  <a:lnTo>
                    <a:pt x="1293" y="148"/>
                  </a:lnTo>
                  <a:lnTo>
                    <a:pt x="1288" y="217"/>
                  </a:lnTo>
                  <a:lnTo>
                    <a:pt x="1281" y="286"/>
                  </a:lnTo>
                  <a:lnTo>
                    <a:pt x="1271" y="355"/>
                  </a:lnTo>
                  <a:lnTo>
                    <a:pt x="1259" y="422"/>
                  </a:lnTo>
                  <a:lnTo>
                    <a:pt x="1244" y="490"/>
                  </a:lnTo>
                  <a:lnTo>
                    <a:pt x="1227" y="558"/>
                  </a:lnTo>
                  <a:lnTo>
                    <a:pt x="1209" y="625"/>
                  </a:lnTo>
                  <a:lnTo>
                    <a:pt x="1176" y="630"/>
                  </a:lnTo>
                  <a:lnTo>
                    <a:pt x="1145" y="635"/>
                  </a:lnTo>
                  <a:lnTo>
                    <a:pt x="1115" y="640"/>
                  </a:lnTo>
                  <a:lnTo>
                    <a:pt x="1086" y="645"/>
                  </a:lnTo>
                  <a:lnTo>
                    <a:pt x="1057" y="650"/>
                  </a:lnTo>
                  <a:lnTo>
                    <a:pt x="1030" y="654"/>
                  </a:lnTo>
                  <a:lnTo>
                    <a:pt x="1002" y="659"/>
                  </a:lnTo>
                  <a:lnTo>
                    <a:pt x="976" y="663"/>
                  </a:lnTo>
                  <a:lnTo>
                    <a:pt x="949" y="667"/>
                  </a:lnTo>
                  <a:lnTo>
                    <a:pt x="923" y="670"/>
                  </a:lnTo>
                  <a:lnTo>
                    <a:pt x="897" y="674"/>
                  </a:lnTo>
                  <a:lnTo>
                    <a:pt x="870" y="678"/>
                  </a:lnTo>
                  <a:lnTo>
                    <a:pt x="844" y="680"/>
                  </a:lnTo>
                  <a:lnTo>
                    <a:pt x="818" y="684"/>
                  </a:lnTo>
                  <a:lnTo>
                    <a:pt x="792" y="687"/>
                  </a:lnTo>
                  <a:lnTo>
                    <a:pt x="764" y="688"/>
                  </a:lnTo>
                  <a:lnTo>
                    <a:pt x="736" y="689"/>
                  </a:lnTo>
                  <a:lnTo>
                    <a:pt x="708" y="691"/>
                  </a:lnTo>
                  <a:lnTo>
                    <a:pt x="679" y="692"/>
                  </a:lnTo>
                  <a:lnTo>
                    <a:pt x="649" y="692"/>
                  </a:lnTo>
                  <a:lnTo>
                    <a:pt x="617" y="692"/>
                  </a:lnTo>
                  <a:lnTo>
                    <a:pt x="586" y="692"/>
                  </a:lnTo>
                  <a:lnTo>
                    <a:pt x="554" y="691"/>
                  </a:lnTo>
                  <a:lnTo>
                    <a:pt x="518" y="689"/>
                  </a:lnTo>
                  <a:lnTo>
                    <a:pt x="482" y="687"/>
                  </a:lnTo>
                  <a:lnTo>
                    <a:pt x="446" y="684"/>
                  </a:lnTo>
                  <a:lnTo>
                    <a:pt x="407" y="680"/>
                  </a:lnTo>
                  <a:lnTo>
                    <a:pt x="366" y="677"/>
                  </a:lnTo>
                  <a:lnTo>
                    <a:pt x="323" y="672"/>
                  </a:lnTo>
                  <a:lnTo>
                    <a:pt x="279" y="667"/>
                  </a:lnTo>
                  <a:lnTo>
                    <a:pt x="233" y="660"/>
                  </a:lnTo>
                  <a:lnTo>
                    <a:pt x="184" y="654"/>
                  </a:lnTo>
                  <a:lnTo>
                    <a:pt x="141" y="598"/>
                  </a:lnTo>
                  <a:lnTo>
                    <a:pt x="106" y="541"/>
                  </a:lnTo>
                  <a:lnTo>
                    <a:pt x="80" y="485"/>
                  </a:lnTo>
                  <a:lnTo>
                    <a:pt x="59" y="429"/>
                  </a:lnTo>
                  <a:lnTo>
                    <a:pt x="41" y="370"/>
                  </a:lnTo>
                  <a:lnTo>
                    <a:pt x="26" y="310"/>
                  </a:lnTo>
                  <a:lnTo>
                    <a:pt x="14" y="244"/>
                  </a:lnTo>
                  <a:lnTo>
                    <a:pt x="0" y="174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85" name="Freeform 98"/>
            <p:cNvSpPr>
              <a:spLocks/>
            </p:cNvSpPr>
            <p:nvPr/>
          </p:nvSpPr>
          <p:spPr bwMode="auto">
            <a:xfrm>
              <a:off x="429" y="2706"/>
              <a:ext cx="310" cy="39"/>
            </a:xfrm>
            <a:custGeom>
              <a:avLst/>
              <a:gdLst>
                <a:gd name="T0" fmla="*/ 0 w 1243"/>
                <a:gd name="T1" fmla="*/ 0 h 156"/>
                <a:gd name="T2" fmla="*/ 0 w 1243"/>
                <a:gd name="T3" fmla="*/ 0 h 156"/>
                <a:gd name="T4" fmla="*/ 0 w 1243"/>
                <a:gd name="T5" fmla="*/ 0 h 156"/>
                <a:gd name="T6" fmla="*/ 0 w 1243"/>
                <a:gd name="T7" fmla="*/ 0 h 156"/>
                <a:gd name="T8" fmla="*/ 0 w 1243"/>
                <a:gd name="T9" fmla="*/ 0 h 156"/>
                <a:gd name="T10" fmla="*/ 0 w 1243"/>
                <a:gd name="T11" fmla="*/ 0 h 156"/>
                <a:gd name="T12" fmla="*/ 0 w 1243"/>
                <a:gd name="T13" fmla="*/ 0 h 156"/>
                <a:gd name="T14" fmla="*/ 0 w 1243"/>
                <a:gd name="T15" fmla="*/ 0 h 156"/>
                <a:gd name="T16" fmla="*/ 1 w 1243"/>
                <a:gd name="T17" fmla="*/ 0 h 156"/>
                <a:gd name="T18" fmla="*/ 1 w 1243"/>
                <a:gd name="T19" fmla="*/ 0 h 156"/>
                <a:gd name="T20" fmla="*/ 1 w 1243"/>
                <a:gd name="T21" fmla="*/ 0 h 156"/>
                <a:gd name="T22" fmla="*/ 1 w 1243"/>
                <a:gd name="T23" fmla="*/ 0 h 156"/>
                <a:gd name="T24" fmla="*/ 1 w 1243"/>
                <a:gd name="T25" fmla="*/ 0 h 156"/>
                <a:gd name="T26" fmla="*/ 1 w 1243"/>
                <a:gd name="T27" fmla="*/ 0 h 156"/>
                <a:gd name="T28" fmla="*/ 1 w 1243"/>
                <a:gd name="T29" fmla="*/ 0 h 156"/>
                <a:gd name="T30" fmla="*/ 1 w 1243"/>
                <a:gd name="T31" fmla="*/ 0 h 156"/>
                <a:gd name="T32" fmla="*/ 1 w 1243"/>
                <a:gd name="T33" fmla="*/ 0 h 156"/>
                <a:gd name="T34" fmla="*/ 1 w 1243"/>
                <a:gd name="T35" fmla="*/ 0 h 156"/>
                <a:gd name="T36" fmla="*/ 1 w 1243"/>
                <a:gd name="T37" fmla="*/ 0 h 156"/>
                <a:gd name="T38" fmla="*/ 1 w 1243"/>
                <a:gd name="T39" fmla="*/ 0 h 156"/>
                <a:gd name="T40" fmla="*/ 1 w 1243"/>
                <a:gd name="T41" fmla="*/ 0 h 156"/>
                <a:gd name="T42" fmla="*/ 1 w 1243"/>
                <a:gd name="T43" fmla="*/ 0 h 156"/>
                <a:gd name="T44" fmla="*/ 1 w 1243"/>
                <a:gd name="T45" fmla="*/ 0 h 156"/>
                <a:gd name="T46" fmla="*/ 0 w 1243"/>
                <a:gd name="T47" fmla="*/ 0 h 156"/>
                <a:gd name="T48" fmla="*/ 0 w 1243"/>
                <a:gd name="T49" fmla="*/ 0 h 156"/>
                <a:gd name="T50" fmla="*/ 0 w 1243"/>
                <a:gd name="T51" fmla="*/ 0 h 156"/>
                <a:gd name="T52" fmla="*/ 0 w 1243"/>
                <a:gd name="T53" fmla="*/ 0 h 156"/>
                <a:gd name="T54" fmla="*/ 0 w 1243"/>
                <a:gd name="T55" fmla="*/ 0 h 156"/>
                <a:gd name="T56" fmla="*/ 0 w 1243"/>
                <a:gd name="T57" fmla="*/ 0 h 156"/>
                <a:gd name="T58" fmla="*/ 0 w 1243"/>
                <a:gd name="T59" fmla="*/ 0 h 156"/>
                <a:gd name="T60" fmla="*/ 0 w 1243"/>
                <a:gd name="T61" fmla="*/ 0 h 156"/>
                <a:gd name="T62" fmla="*/ 0 w 1243"/>
                <a:gd name="T63" fmla="*/ 0 h 156"/>
                <a:gd name="T64" fmla="*/ 0 w 1243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3"/>
                <a:gd name="T100" fmla="*/ 0 h 156"/>
                <a:gd name="T101" fmla="*/ 1243 w 1243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3" h="156">
                  <a:moveTo>
                    <a:pt x="0" y="30"/>
                  </a:moveTo>
                  <a:lnTo>
                    <a:pt x="45" y="42"/>
                  </a:lnTo>
                  <a:lnTo>
                    <a:pt x="90" y="52"/>
                  </a:lnTo>
                  <a:lnTo>
                    <a:pt x="134" y="60"/>
                  </a:lnTo>
                  <a:lnTo>
                    <a:pt x="177" y="69"/>
                  </a:lnTo>
                  <a:lnTo>
                    <a:pt x="219" y="77"/>
                  </a:lnTo>
                  <a:lnTo>
                    <a:pt x="261" y="84"/>
                  </a:lnTo>
                  <a:lnTo>
                    <a:pt x="302" y="91"/>
                  </a:lnTo>
                  <a:lnTo>
                    <a:pt x="343" y="96"/>
                  </a:lnTo>
                  <a:lnTo>
                    <a:pt x="383" y="101"/>
                  </a:lnTo>
                  <a:lnTo>
                    <a:pt x="423" y="104"/>
                  </a:lnTo>
                  <a:lnTo>
                    <a:pt x="462" y="107"/>
                  </a:lnTo>
                  <a:lnTo>
                    <a:pt x="501" y="109"/>
                  </a:lnTo>
                  <a:lnTo>
                    <a:pt x="540" y="112"/>
                  </a:lnTo>
                  <a:lnTo>
                    <a:pt x="577" y="113"/>
                  </a:lnTo>
                  <a:lnTo>
                    <a:pt x="615" y="113"/>
                  </a:lnTo>
                  <a:lnTo>
                    <a:pt x="653" y="112"/>
                  </a:lnTo>
                  <a:lnTo>
                    <a:pt x="690" y="111"/>
                  </a:lnTo>
                  <a:lnTo>
                    <a:pt x="728" y="109"/>
                  </a:lnTo>
                  <a:lnTo>
                    <a:pt x="764" y="106"/>
                  </a:lnTo>
                  <a:lnTo>
                    <a:pt x="800" y="102"/>
                  </a:lnTo>
                  <a:lnTo>
                    <a:pt x="837" y="98"/>
                  </a:lnTo>
                  <a:lnTo>
                    <a:pt x="873" y="93"/>
                  </a:lnTo>
                  <a:lnTo>
                    <a:pt x="909" y="87"/>
                  </a:lnTo>
                  <a:lnTo>
                    <a:pt x="944" y="81"/>
                  </a:lnTo>
                  <a:lnTo>
                    <a:pt x="981" y="73"/>
                  </a:lnTo>
                  <a:lnTo>
                    <a:pt x="1017" y="65"/>
                  </a:lnTo>
                  <a:lnTo>
                    <a:pt x="1053" y="55"/>
                  </a:lnTo>
                  <a:lnTo>
                    <a:pt x="1088" y="47"/>
                  </a:lnTo>
                  <a:lnTo>
                    <a:pt x="1125" y="37"/>
                  </a:lnTo>
                  <a:lnTo>
                    <a:pt x="1161" y="25"/>
                  </a:lnTo>
                  <a:lnTo>
                    <a:pt x="1197" y="13"/>
                  </a:lnTo>
                  <a:lnTo>
                    <a:pt x="1234" y="0"/>
                  </a:lnTo>
                  <a:lnTo>
                    <a:pt x="1243" y="50"/>
                  </a:lnTo>
                  <a:lnTo>
                    <a:pt x="1194" y="64"/>
                  </a:lnTo>
                  <a:lnTo>
                    <a:pt x="1146" y="78"/>
                  </a:lnTo>
                  <a:lnTo>
                    <a:pt x="1100" y="91"/>
                  </a:lnTo>
                  <a:lnTo>
                    <a:pt x="1055" y="101"/>
                  </a:lnTo>
                  <a:lnTo>
                    <a:pt x="1011" y="111"/>
                  </a:lnTo>
                  <a:lnTo>
                    <a:pt x="968" y="119"/>
                  </a:lnTo>
                  <a:lnTo>
                    <a:pt x="926" y="127"/>
                  </a:lnTo>
                  <a:lnTo>
                    <a:pt x="886" y="134"/>
                  </a:lnTo>
                  <a:lnTo>
                    <a:pt x="845" y="139"/>
                  </a:lnTo>
                  <a:lnTo>
                    <a:pt x="805" y="144"/>
                  </a:lnTo>
                  <a:lnTo>
                    <a:pt x="767" y="148"/>
                  </a:lnTo>
                  <a:lnTo>
                    <a:pt x="729" y="152"/>
                  </a:lnTo>
                  <a:lnTo>
                    <a:pt x="691" y="154"/>
                  </a:lnTo>
                  <a:lnTo>
                    <a:pt x="655" y="156"/>
                  </a:lnTo>
                  <a:lnTo>
                    <a:pt x="619" y="156"/>
                  </a:lnTo>
                  <a:lnTo>
                    <a:pt x="582" y="156"/>
                  </a:lnTo>
                  <a:lnTo>
                    <a:pt x="547" y="154"/>
                  </a:lnTo>
                  <a:lnTo>
                    <a:pt x="512" y="153"/>
                  </a:lnTo>
                  <a:lnTo>
                    <a:pt x="477" y="151"/>
                  </a:lnTo>
                  <a:lnTo>
                    <a:pt x="442" y="147"/>
                  </a:lnTo>
                  <a:lnTo>
                    <a:pt x="407" y="143"/>
                  </a:lnTo>
                  <a:lnTo>
                    <a:pt x="372" y="138"/>
                  </a:lnTo>
                  <a:lnTo>
                    <a:pt x="337" y="133"/>
                  </a:lnTo>
                  <a:lnTo>
                    <a:pt x="302" y="128"/>
                  </a:lnTo>
                  <a:lnTo>
                    <a:pt x="267" y="122"/>
                  </a:lnTo>
                  <a:lnTo>
                    <a:pt x="232" y="114"/>
                  </a:lnTo>
                  <a:lnTo>
                    <a:pt x="195" y="107"/>
                  </a:lnTo>
                  <a:lnTo>
                    <a:pt x="159" y="99"/>
                  </a:lnTo>
                  <a:lnTo>
                    <a:pt x="123" y="92"/>
                  </a:lnTo>
                  <a:lnTo>
                    <a:pt x="85" y="83"/>
                  </a:lnTo>
                  <a:lnTo>
                    <a:pt x="48" y="74"/>
                  </a:lnTo>
                  <a:lnTo>
                    <a:pt x="9" y="6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86" name="Freeform 99"/>
            <p:cNvSpPr>
              <a:spLocks/>
            </p:cNvSpPr>
            <p:nvPr/>
          </p:nvSpPr>
          <p:spPr bwMode="auto">
            <a:xfrm>
              <a:off x="426" y="2784"/>
              <a:ext cx="313" cy="50"/>
            </a:xfrm>
            <a:custGeom>
              <a:avLst/>
              <a:gdLst>
                <a:gd name="T0" fmla="*/ 0 w 1254"/>
                <a:gd name="T1" fmla="*/ 0 h 203"/>
                <a:gd name="T2" fmla="*/ 0 w 1254"/>
                <a:gd name="T3" fmla="*/ 0 h 203"/>
                <a:gd name="T4" fmla="*/ 0 w 1254"/>
                <a:gd name="T5" fmla="*/ 0 h 203"/>
                <a:gd name="T6" fmla="*/ 0 w 1254"/>
                <a:gd name="T7" fmla="*/ 0 h 203"/>
                <a:gd name="T8" fmla="*/ 0 w 1254"/>
                <a:gd name="T9" fmla="*/ 0 h 203"/>
                <a:gd name="T10" fmla="*/ 0 w 1254"/>
                <a:gd name="T11" fmla="*/ 0 h 203"/>
                <a:gd name="T12" fmla="*/ 0 w 1254"/>
                <a:gd name="T13" fmla="*/ 0 h 203"/>
                <a:gd name="T14" fmla="*/ 0 w 1254"/>
                <a:gd name="T15" fmla="*/ 0 h 203"/>
                <a:gd name="T16" fmla="*/ 1 w 1254"/>
                <a:gd name="T17" fmla="*/ 0 h 203"/>
                <a:gd name="T18" fmla="*/ 1 w 1254"/>
                <a:gd name="T19" fmla="*/ 0 h 203"/>
                <a:gd name="T20" fmla="*/ 1 w 1254"/>
                <a:gd name="T21" fmla="*/ 0 h 203"/>
                <a:gd name="T22" fmla="*/ 1 w 1254"/>
                <a:gd name="T23" fmla="*/ 0 h 203"/>
                <a:gd name="T24" fmla="*/ 1 w 1254"/>
                <a:gd name="T25" fmla="*/ 0 h 203"/>
                <a:gd name="T26" fmla="*/ 1 w 1254"/>
                <a:gd name="T27" fmla="*/ 0 h 203"/>
                <a:gd name="T28" fmla="*/ 1 w 1254"/>
                <a:gd name="T29" fmla="*/ 0 h 203"/>
                <a:gd name="T30" fmla="*/ 1 w 1254"/>
                <a:gd name="T31" fmla="*/ 0 h 203"/>
                <a:gd name="T32" fmla="*/ 1 w 1254"/>
                <a:gd name="T33" fmla="*/ 0 h 203"/>
                <a:gd name="T34" fmla="*/ 1 w 1254"/>
                <a:gd name="T35" fmla="*/ 0 h 203"/>
                <a:gd name="T36" fmla="*/ 1 w 1254"/>
                <a:gd name="T37" fmla="*/ 0 h 203"/>
                <a:gd name="T38" fmla="*/ 1 w 1254"/>
                <a:gd name="T39" fmla="*/ 0 h 203"/>
                <a:gd name="T40" fmla="*/ 1 w 1254"/>
                <a:gd name="T41" fmla="*/ 0 h 203"/>
                <a:gd name="T42" fmla="*/ 1 w 1254"/>
                <a:gd name="T43" fmla="*/ 0 h 203"/>
                <a:gd name="T44" fmla="*/ 1 w 1254"/>
                <a:gd name="T45" fmla="*/ 0 h 203"/>
                <a:gd name="T46" fmla="*/ 1 w 1254"/>
                <a:gd name="T47" fmla="*/ 0 h 203"/>
                <a:gd name="T48" fmla="*/ 1 w 1254"/>
                <a:gd name="T49" fmla="*/ 0 h 203"/>
                <a:gd name="T50" fmla="*/ 0 w 1254"/>
                <a:gd name="T51" fmla="*/ 0 h 203"/>
                <a:gd name="T52" fmla="*/ 0 w 1254"/>
                <a:gd name="T53" fmla="*/ 0 h 203"/>
                <a:gd name="T54" fmla="*/ 0 w 1254"/>
                <a:gd name="T55" fmla="*/ 0 h 203"/>
                <a:gd name="T56" fmla="*/ 0 w 1254"/>
                <a:gd name="T57" fmla="*/ 0 h 203"/>
                <a:gd name="T58" fmla="*/ 0 w 1254"/>
                <a:gd name="T59" fmla="*/ 0 h 203"/>
                <a:gd name="T60" fmla="*/ 0 w 1254"/>
                <a:gd name="T61" fmla="*/ 0 h 203"/>
                <a:gd name="T62" fmla="*/ 0 w 1254"/>
                <a:gd name="T63" fmla="*/ 0 h 203"/>
                <a:gd name="T64" fmla="*/ 0 w 1254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4"/>
                <a:gd name="T100" fmla="*/ 0 h 203"/>
                <a:gd name="T101" fmla="*/ 1254 w 1254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4" h="203">
                  <a:moveTo>
                    <a:pt x="0" y="30"/>
                  </a:moveTo>
                  <a:lnTo>
                    <a:pt x="45" y="43"/>
                  </a:lnTo>
                  <a:lnTo>
                    <a:pt x="90" y="55"/>
                  </a:lnTo>
                  <a:lnTo>
                    <a:pt x="134" y="68"/>
                  </a:lnTo>
                  <a:lnTo>
                    <a:pt x="178" y="78"/>
                  </a:lnTo>
                  <a:lnTo>
                    <a:pt x="220" y="88"/>
                  </a:lnTo>
                  <a:lnTo>
                    <a:pt x="263" y="98"/>
                  </a:lnTo>
                  <a:lnTo>
                    <a:pt x="304" y="105"/>
                  </a:lnTo>
                  <a:lnTo>
                    <a:pt x="345" y="114"/>
                  </a:lnTo>
                  <a:lnTo>
                    <a:pt x="387" y="120"/>
                  </a:lnTo>
                  <a:lnTo>
                    <a:pt x="427" y="127"/>
                  </a:lnTo>
                  <a:lnTo>
                    <a:pt x="467" y="132"/>
                  </a:lnTo>
                  <a:lnTo>
                    <a:pt x="507" y="135"/>
                  </a:lnTo>
                  <a:lnTo>
                    <a:pt x="547" y="139"/>
                  </a:lnTo>
                  <a:lnTo>
                    <a:pt x="586" y="142"/>
                  </a:lnTo>
                  <a:lnTo>
                    <a:pt x="625" y="143"/>
                  </a:lnTo>
                  <a:lnTo>
                    <a:pt x="662" y="143"/>
                  </a:lnTo>
                  <a:lnTo>
                    <a:pt x="701" y="143"/>
                  </a:lnTo>
                  <a:lnTo>
                    <a:pt x="739" y="140"/>
                  </a:lnTo>
                  <a:lnTo>
                    <a:pt x="776" y="138"/>
                  </a:lnTo>
                  <a:lnTo>
                    <a:pt x="814" y="134"/>
                  </a:lnTo>
                  <a:lnTo>
                    <a:pt x="851" y="129"/>
                  </a:lnTo>
                  <a:lnTo>
                    <a:pt x="888" y="124"/>
                  </a:lnTo>
                  <a:lnTo>
                    <a:pt x="925" y="117"/>
                  </a:lnTo>
                  <a:lnTo>
                    <a:pt x="962" y="108"/>
                  </a:lnTo>
                  <a:lnTo>
                    <a:pt x="998" y="99"/>
                  </a:lnTo>
                  <a:lnTo>
                    <a:pt x="1034" y="89"/>
                  </a:lnTo>
                  <a:lnTo>
                    <a:pt x="1072" y="77"/>
                  </a:lnTo>
                  <a:lnTo>
                    <a:pt x="1108" y="64"/>
                  </a:lnTo>
                  <a:lnTo>
                    <a:pt x="1145" y="50"/>
                  </a:lnTo>
                  <a:lnTo>
                    <a:pt x="1181" y="35"/>
                  </a:lnTo>
                  <a:lnTo>
                    <a:pt x="1217" y="18"/>
                  </a:lnTo>
                  <a:lnTo>
                    <a:pt x="1254" y="0"/>
                  </a:lnTo>
                  <a:lnTo>
                    <a:pt x="1254" y="50"/>
                  </a:lnTo>
                  <a:lnTo>
                    <a:pt x="1211" y="65"/>
                  </a:lnTo>
                  <a:lnTo>
                    <a:pt x="1170" y="80"/>
                  </a:lnTo>
                  <a:lnTo>
                    <a:pt x="1131" y="94"/>
                  </a:lnTo>
                  <a:lnTo>
                    <a:pt x="1094" y="108"/>
                  </a:lnTo>
                  <a:lnTo>
                    <a:pt x="1059" y="120"/>
                  </a:lnTo>
                  <a:lnTo>
                    <a:pt x="1024" y="132"/>
                  </a:lnTo>
                  <a:lnTo>
                    <a:pt x="992" y="143"/>
                  </a:lnTo>
                  <a:lnTo>
                    <a:pt x="960" y="153"/>
                  </a:lnTo>
                  <a:lnTo>
                    <a:pt x="929" y="162"/>
                  </a:lnTo>
                  <a:lnTo>
                    <a:pt x="899" y="171"/>
                  </a:lnTo>
                  <a:lnTo>
                    <a:pt x="869" y="178"/>
                  </a:lnTo>
                  <a:lnTo>
                    <a:pt x="839" y="184"/>
                  </a:lnTo>
                  <a:lnTo>
                    <a:pt x="809" y="189"/>
                  </a:lnTo>
                  <a:lnTo>
                    <a:pt x="779" y="194"/>
                  </a:lnTo>
                  <a:lnTo>
                    <a:pt x="749" y="198"/>
                  </a:lnTo>
                  <a:lnTo>
                    <a:pt x="719" y="201"/>
                  </a:lnTo>
                  <a:lnTo>
                    <a:pt x="687" y="202"/>
                  </a:lnTo>
                  <a:lnTo>
                    <a:pt x="655" y="203"/>
                  </a:lnTo>
                  <a:lnTo>
                    <a:pt x="621" y="202"/>
                  </a:lnTo>
                  <a:lnTo>
                    <a:pt x="587" y="201"/>
                  </a:lnTo>
                  <a:lnTo>
                    <a:pt x="551" y="198"/>
                  </a:lnTo>
                  <a:lnTo>
                    <a:pt x="513" y="193"/>
                  </a:lnTo>
                  <a:lnTo>
                    <a:pt x="473" y="188"/>
                  </a:lnTo>
                  <a:lnTo>
                    <a:pt x="432" y="182"/>
                  </a:lnTo>
                  <a:lnTo>
                    <a:pt x="388" y="176"/>
                  </a:lnTo>
                  <a:lnTo>
                    <a:pt x="342" y="167"/>
                  </a:lnTo>
                  <a:lnTo>
                    <a:pt x="294" y="157"/>
                  </a:lnTo>
                  <a:lnTo>
                    <a:pt x="242" y="145"/>
                  </a:lnTo>
                  <a:lnTo>
                    <a:pt x="188" y="133"/>
                  </a:lnTo>
                  <a:lnTo>
                    <a:pt x="130" y="119"/>
                  </a:lnTo>
                  <a:lnTo>
                    <a:pt x="69" y="104"/>
                  </a:lnTo>
                  <a:lnTo>
                    <a:pt x="5" y="8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87" name="Freeform 100"/>
            <p:cNvSpPr>
              <a:spLocks/>
            </p:cNvSpPr>
            <p:nvPr/>
          </p:nvSpPr>
          <p:spPr bwMode="auto">
            <a:xfrm>
              <a:off x="706" y="2633"/>
              <a:ext cx="31" cy="68"/>
            </a:xfrm>
            <a:custGeom>
              <a:avLst/>
              <a:gdLst>
                <a:gd name="T0" fmla="*/ 0 w 123"/>
                <a:gd name="T1" fmla="*/ 0 h 275"/>
                <a:gd name="T2" fmla="*/ 0 w 123"/>
                <a:gd name="T3" fmla="*/ 0 h 275"/>
                <a:gd name="T4" fmla="*/ 0 w 123"/>
                <a:gd name="T5" fmla="*/ 0 h 275"/>
                <a:gd name="T6" fmla="*/ 0 w 123"/>
                <a:gd name="T7" fmla="*/ 0 h 275"/>
                <a:gd name="T8" fmla="*/ 0 w 123"/>
                <a:gd name="T9" fmla="*/ 0 h 275"/>
                <a:gd name="T10" fmla="*/ 0 w 123"/>
                <a:gd name="T11" fmla="*/ 0 h 275"/>
                <a:gd name="T12" fmla="*/ 0 w 123"/>
                <a:gd name="T13" fmla="*/ 0 h 275"/>
                <a:gd name="T14" fmla="*/ 0 w 123"/>
                <a:gd name="T15" fmla="*/ 0 h 275"/>
                <a:gd name="T16" fmla="*/ 0 w 123"/>
                <a:gd name="T17" fmla="*/ 0 h 275"/>
                <a:gd name="T18" fmla="*/ 0 w 123"/>
                <a:gd name="T19" fmla="*/ 0 h 275"/>
                <a:gd name="T20" fmla="*/ 0 w 123"/>
                <a:gd name="T21" fmla="*/ 0 h 275"/>
                <a:gd name="T22" fmla="*/ 0 w 123"/>
                <a:gd name="T23" fmla="*/ 0 h 275"/>
                <a:gd name="T24" fmla="*/ 0 w 123"/>
                <a:gd name="T25" fmla="*/ 0 h 275"/>
                <a:gd name="T26" fmla="*/ 0 w 123"/>
                <a:gd name="T27" fmla="*/ 0 h 275"/>
                <a:gd name="T28" fmla="*/ 0 w 123"/>
                <a:gd name="T29" fmla="*/ 0 h 275"/>
                <a:gd name="T30" fmla="*/ 0 w 123"/>
                <a:gd name="T31" fmla="*/ 0 h 275"/>
                <a:gd name="T32" fmla="*/ 0 w 123"/>
                <a:gd name="T33" fmla="*/ 0 h 275"/>
                <a:gd name="T34" fmla="*/ 0 w 123"/>
                <a:gd name="T35" fmla="*/ 0 h 275"/>
                <a:gd name="T36" fmla="*/ 0 w 123"/>
                <a:gd name="T37" fmla="*/ 0 h 2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275"/>
                <a:gd name="T59" fmla="*/ 123 w 123"/>
                <a:gd name="T60" fmla="*/ 275 h 2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275">
                  <a:moveTo>
                    <a:pt x="29" y="0"/>
                  </a:moveTo>
                  <a:lnTo>
                    <a:pt x="50" y="34"/>
                  </a:lnTo>
                  <a:lnTo>
                    <a:pt x="67" y="65"/>
                  </a:lnTo>
                  <a:lnTo>
                    <a:pt x="80" y="94"/>
                  </a:lnTo>
                  <a:lnTo>
                    <a:pt x="90" y="123"/>
                  </a:lnTo>
                  <a:lnTo>
                    <a:pt x="99" y="152"/>
                  </a:lnTo>
                  <a:lnTo>
                    <a:pt x="106" y="185"/>
                  </a:lnTo>
                  <a:lnTo>
                    <a:pt x="114" y="222"/>
                  </a:lnTo>
                  <a:lnTo>
                    <a:pt x="123" y="265"/>
                  </a:lnTo>
                  <a:lnTo>
                    <a:pt x="86" y="275"/>
                  </a:lnTo>
                  <a:lnTo>
                    <a:pt x="85" y="233"/>
                  </a:lnTo>
                  <a:lnTo>
                    <a:pt x="81" y="198"/>
                  </a:lnTo>
                  <a:lnTo>
                    <a:pt x="74" y="167"/>
                  </a:lnTo>
                  <a:lnTo>
                    <a:pt x="65" y="138"/>
                  </a:lnTo>
                  <a:lnTo>
                    <a:pt x="52" y="111"/>
                  </a:lnTo>
                  <a:lnTo>
                    <a:pt x="37" y="83"/>
                  </a:lnTo>
                  <a:lnTo>
                    <a:pt x="20" y="52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88" name="Freeform 101"/>
            <p:cNvSpPr>
              <a:spLocks/>
            </p:cNvSpPr>
            <p:nvPr/>
          </p:nvSpPr>
          <p:spPr bwMode="auto">
            <a:xfrm>
              <a:off x="731" y="2710"/>
              <a:ext cx="10" cy="74"/>
            </a:xfrm>
            <a:custGeom>
              <a:avLst/>
              <a:gdLst>
                <a:gd name="T0" fmla="*/ 0 w 38"/>
                <a:gd name="T1" fmla="*/ 0 h 297"/>
                <a:gd name="T2" fmla="*/ 0 w 38"/>
                <a:gd name="T3" fmla="*/ 0 h 297"/>
                <a:gd name="T4" fmla="*/ 0 w 38"/>
                <a:gd name="T5" fmla="*/ 0 h 297"/>
                <a:gd name="T6" fmla="*/ 0 w 38"/>
                <a:gd name="T7" fmla="*/ 0 h 297"/>
                <a:gd name="T8" fmla="*/ 0 w 38"/>
                <a:gd name="T9" fmla="*/ 0 h 297"/>
                <a:gd name="T10" fmla="*/ 0 w 38"/>
                <a:gd name="T11" fmla="*/ 0 h 297"/>
                <a:gd name="T12" fmla="*/ 0 w 38"/>
                <a:gd name="T13" fmla="*/ 0 h 297"/>
                <a:gd name="T14" fmla="*/ 0 w 38"/>
                <a:gd name="T15" fmla="*/ 0 h 297"/>
                <a:gd name="T16" fmla="*/ 0 w 38"/>
                <a:gd name="T17" fmla="*/ 0 h 297"/>
                <a:gd name="T18" fmla="*/ 0 w 38"/>
                <a:gd name="T19" fmla="*/ 0 h 297"/>
                <a:gd name="T20" fmla="*/ 0 w 38"/>
                <a:gd name="T21" fmla="*/ 0 h 2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97"/>
                <a:gd name="T35" fmla="*/ 38 w 38"/>
                <a:gd name="T36" fmla="*/ 297 h 2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97">
                  <a:moveTo>
                    <a:pt x="25" y="0"/>
                  </a:moveTo>
                  <a:lnTo>
                    <a:pt x="30" y="70"/>
                  </a:lnTo>
                  <a:lnTo>
                    <a:pt x="34" y="139"/>
                  </a:lnTo>
                  <a:lnTo>
                    <a:pt x="37" y="209"/>
                  </a:lnTo>
                  <a:lnTo>
                    <a:pt x="38" y="279"/>
                  </a:lnTo>
                  <a:lnTo>
                    <a:pt x="6" y="297"/>
                  </a:lnTo>
                  <a:lnTo>
                    <a:pt x="9" y="220"/>
                  </a:lnTo>
                  <a:lnTo>
                    <a:pt x="10" y="154"/>
                  </a:lnTo>
                  <a:lnTo>
                    <a:pt x="8" y="89"/>
                  </a:lnTo>
                  <a:lnTo>
                    <a:pt x="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89" name="Freeform 102"/>
            <p:cNvSpPr>
              <a:spLocks/>
            </p:cNvSpPr>
            <p:nvPr/>
          </p:nvSpPr>
          <p:spPr bwMode="auto">
            <a:xfrm>
              <a:off x="431" y="2642"/>
              <a:ext cx="41" cy="66"/>
            </a:xfrm>
            <a:custGeom>
              <a:avLst/>
              <a:gdLst>
                <a:gd name="T0" fmla="*/ 0 w 164"/>
                <a:gd name="T1" fmla="*/ 0 h 264"/>
                <a:gd name="T2" fmla="*/ 0 w 164"/>
                <a:gd name="T3" fmla="*/ 0 h 264"/>
                <a:gd name="T4" fmla="*/ 0 w 164"/>
                <a:gd name="T5" fmla="*/ 0 h 264"/>
                <a:gd name="T6" fmla="*/ 0 w 164"/>
                <a:gd name="T7" fmla="*/ 0 h 264"/>
                <a:gd name="T8" fmla="*/ 0 w 164"/>
                <a:gd name="T9" fmla="*/ 0 h 264"/>
                <a:gd name="T10" fmla="*/ 0 w 164"/>
                <a:gd name="T11" fmla="*/ 0 h 264"/>
                <a:gd name="T12" fmla="*/ 0 w 164"/>
                <a:gd name="T13" fmla="*/ 0 h 264"/>
                <a:gd name="T14" fmla="*/ 0 w 164"/>
                <a:gd name="T15" fmla="*/ 0 h 264"/>
                <a:gd name="T16" fmla="*/ 0 w 164"/>
                <a:gd name="T17" fmla="*/ 0 h 264"/>
                <a:gd name="T18" fmla="*/ 0 w 164"/>
                <a:gd name="T19" fmla="*/ 0 h 264"/>
                <a:gd name="T20" fmla="*/ 0 w 164"/>
                <a:gd name="T21" fmla="*/ 0 h 264"/>
                <a:gd name="T22" fmla="*/ 0 w 164"/>
                <a:gd name="T23" fmla="*/ 0 h 264"/>
                <a:gd name="T24" fmla="*/ 0 w 164"/>
                <a:gd name="T25" fmla="*/ 0 h 264"/>
                <a:gd name="T26" fmla="*/ 0 w 164"/>
                <a:gd name="T27" fmla="*/ 0 h 264"/>
                <a:gd name="T28" fmla="*/ 0 w 164"/>
                <a:gd name="T29" fmla="*/ 0 h 264"/>
                <a:gd name="T30" fmla="*/ 0 w 164"/>
                <a:gd name="T31" fmla="*/ 0 h 264"/>
                <a:gd name="T32" fmla="*/ 0 w 164"/>
                <a:gd name="T33" fmla="*/ 0 h 264"/>
                <a:gd name="T34" fmla="*/ 0 w 164"/>
                <a:gd name="T35" fmla="*/ 0 h 264"/>
                <a:gd name="T36" fmla="*/ 0 w 164"/>
                <a:gd name="T37" fmla="*/ 0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264"/>
                <a:gd name="T59" fmla="*/ 164 w 164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264">
                  <a:moveTo>
                    <a:pt x="164" y="5"/>
                  </a:moveTo>
                  <a:lnTo>
                    <a:pt x="137" y="34"/>
                  </a:lnTo>
                  <a:lnTo>
                    <a:pt x="117" y="62"/>
                  </a:lnTo>
                  <a:lnTo>
                    <a:pt x="102" y="92"/>
                  </a:lnTo>
                  <a:lnTo>
                    <a:pt x="89" y="122"/>
                  </a:lnTo>
                  <a:lnTo>
                    <a:pt x="79" y="155"/>
                  </a:lnTo>
                  <a:lnTo>
                    <a:pt x="69" y="189"/>
                  </a:lnTo>
                  <a:lnTo>
                    <a:pt x="57" y="225"/>
                  </a:lnTo>
                  <a:lnTo>
                    <a:pt x="42" y="264"/>
                  </a:lnTo>
                  <a:lnTo>
                    <a:pt x="0" y="253"/>
                  </a:lnTo>
                  <a:lnTo>
                    <a:pt x="9" y="218"/>
                  </a:lnTo>
                  <a:lnTo>
                    <a:pt x="19" y="185"/>
                  </a:lnTo>
                  <a:lnTo>
                    <a:pt x="33" y="153"/>
                  </a:lnTo>
                  <a:lnTo>
                    <a:pt x="47" y="122"/>
                  </a:lnTo>
                  <a:lnTo>
                    <a:pt x="63" y="91"/>
                  </a:lnTo>
                  <a:lnTo>
                    <a:pt x="80" y="61"/>
                  </a:lnTo>
                  <a:lnTo>
                    <a:pt x="99" y="31"/>
                  </a:lnTo>
                  <a:lnTo>
                    <a:pt x="118" y="0"/>
                  </a:lnTo>
                  <a:lnTo>
                    <a:pt x="164" y="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90" name="Freeform 103"/>
            <p:cNvSpPr>
              <a:spLocks/>
            </p:cNvSpPr>
            <p:nvPr/>
          </p:nvSpPr>
          <p:spPr bwMode="auto">
            <a:xfrm>
              <a:off x="425" y="2492"/>
              <a:ext cx="55" cy="143"/>
            </a:xfrm>
            <a:custGeom>
              <a:avLst/>
              <a:gdLst>
                <a:gd name="T0" fmla="*/ 0 w 219"/>
                <a:gd name="T1" fmla="*/ 0 h 573"/>
                <a:gd name="T2" fmla="*/ 0 w 219"/>
                <a:gd name="T3" fmla="*/ 0 h 573"/>
                <a:gd name="T4" fmla="*/ 0 w 219"/>
                <a:gd name="T5" fmla="*/ 0 h 573"/>
                <a:gd name="T6" fmla="*/ 0 w 219"/>
                <a:gd name="T7" fmla="*/ 0 h 573"/>
                <a:gd name="T8" fmla="*/ 0 w 219"/>
                <a:gd name="T9" fmla="*/ 0 h 573"/>
                <a:gd name="T10" fmla="*/ 0 w 219"/>
                <a:gd name="T11" fmla="*/ 0 h 573"/>
                <a:gd name="T12" fmla="*/ 0 w 219"/>
                <a:gd name="T13" fmla="*/ 0 h 573"/>
                <a:gd name="T14" fmla="*/ 0 w 219"/>
                <a:gd name="T15" fmla="*/ 0 h 573"/>
                <a:gd name="T16" fmla="*/ 0 w 219"/>
                <a:gd name="T17" fmla="*/ 0 h 573"/>
                <a:gd name="T18" fmla="*/ 0 w 219"/>
                <a:gd name="T19" fmla="*/ 0 h 573"/>
                <a:gd name="T20" fmla="*/ 0 w 219"/>
                <a:gd name="T21" fmla="*/ 0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573"/>
                <a:gd name="T35" fmla="*/ 219 w 219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573">
                  <a:moveTo>
                    <a:pt x="50" y="74"/>
                  </a:moveTo>
                  <a:lnTo>
                    <a:pt x="44" y="208"/>
                  </a:lnTo>
                  <a:lnTo>
                    <a:pt x="82" y="377"/>
                  </a:lnTo>
                  <a:lnTo>
                    <a:pt x="219" y="573"/>
                  </a:lnTo>
                  <a:lnTo>
                    <a:pt x="163" y="560"/>
                  </a:lnTo>
                  <a:lnTo>
                    <a:pt x="88" y="460"/>
                  </a:lnTo>
                  <a:lnTo>
                    <a:pt x="25" y="327"/>
                  </a:lnTo>
                  <a:lnTo>
                    <a:pt x="0" y="194"/>
                  </a:lnTo>
                  <a:lnTo>
                    <a:pt x="0" y="88"/>
                  </a:lnTo>
                  <a:lnTo>
                    <a:pt x="63" y="0"/>
                  </a:lnTo>
                  <a:lnTo>
                    <a:pt x="50" y="7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91" name="Freeform 104"/>
            <p:cNvSpPr>
              <a:spLocks/>
            </p:cNvSpPr>
            <p:nvPr/>
          </p:nvSpPr>
          <p:spPr bwMode="auto">
            <a:xfrm>
              <a:off x="527" y="2440"/>
              <a:ext cx="23" cy="199"/>
            </a:xfrm>
            <a:custGeom>
              <a:avLst/>
              <a:gdLst>
                <a:gd name="T0" fmla="*/ 0 w 93"/>
                <a:gd name="T1" fmla="*/ 0 h 796"/>
                <a:gd name="T2" fmla="*/ 0 w 93"/>
                <a:gd name="T3" fmla="*/ 0 h 796"/>
                <a:gd name="T4" fmla="*/ 0 w 93"/>
                <a:gd name="T5" fmla="*/ 0 h 796"/>
                <a:gd name="T6" fmla="*/ 0 w 93"/>
                <a:gd name="T7" fmla="*/ 0 h 796"/>
                <a:gd name="T8" fmla="*/ 0 w 93"/>
                <a:gd name="T9" fmla="*/ 0 h 796"/>
                <a:gd name="T10" fmla="*/ 0 w 93"/>
                <a:gd name="T11" fmla="*/ 1 h 796"/>
                <a:gd name="T12" fmla="*/ 0 w 93"/>
                <a:gd name="T13" fmla="*/ 1 h 796"/>
                <a:gd name="T14" fmla="*/ 0 w 93"/>
                <a:gd name="T15" fmla="*/ 1 h 796"/>
                <a:gd name="T16" fmla="*/ 0 w 93"/>
                <a:gd name="T17" fmla="*/ 1 h 796"/>
                <a:gd name="T18" fmla="*/ 0 w 93"/>
                <a:gd name="T19" fmla="*/ 1 h 796"/>
                <a:gd name="T20" fmla="*/ 0 w 93"/>
                <a:gd name="T21" fmla="*/ 1 h 796"/>
                <a:gd name="T22" fmla="*/ 0 w 93"/>
                <a:gd name="T23" fmla="*/ 1 h 796"/>
                <a:gd name="T24" fmla="*/ 0 w 93"/>
                <a:gd name="T25" fmla="*/ 1 h 796"/>
                <a:gd name="T26" fmla="*/ 0 w 93"/>
                <a:gd name="T27" fmla="*/ 1 h 796"/>
                <a:gd name="T28" fmla="*/ 0 w 93"/>
                <a:gd name="T29" fmla="*/ 1 h 796"/>
                <a:gd name="T30" fmla="*/ 0 w 93"/>
                <a:gd name="T31" fmla="*/ 0 h 796"/>
                <a:gd name="T32" fmla="*/ 0 w 93"/>
                <a:gd name="T33" fmla="*/ 0 h 796"/>
                <a:gd name="T34" fmla="*/ 0 w 93"/>
                <a:gd name="T35" fmla="*/ 0 h 796"/>
                <a:gd name="T36" fmla="*/ 0 w 93"/>
                <a:gd name="T37" fmla="*/ 0 h 7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96"/>
                <a:gd name="T59" fmla="*/ 93 w 93"/>
                <a:gd name="T60" fmla="*/ 796 h 7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96">
                  <a:moveTo>
                    <a:pt x="63" y="0"/>
                  </a:moveTo>
                  <a:lnTo>
                    <a:pt x="28" y="49"/>
                  </a:lnTo>
                  <a:lnTo>
                    <a:pt x="14" y="141"/>
                  </a:lnTo>
                  <a:lnTo>
                    <a:pt x="5" y="233"/>
                  </a:lnTo>
                  <a:lnTo>
                    <a:pt x="0" y="322"/>
                  </a:lnTo>
                  <a:lnTo>
                    <a:pt x="0" y="411"/>
                  </a:lnTo>
                  <a:lnTo>
                    <a:pt x="5" y="500"/>
                  </a:lnTo>
                  <a:lnTo>
                    <a:pt x="14" y="591"/>
                  </a:lnTo>
                  <a:lnTo>
                    <a:pt x="29" y="684"/>
                  </a:lnTo>
                  <a:lnTo>
                    <a:pt x="49" y="782"/>
                  </a:lnTo>
                  <a:lnTo>
                    <a:pt x="93" y="796"/>
                  </a:lnTo>
                  <a:lnTo>
                    <a:pt x="65" y="698"/>
                  </a:lnTo>
                  <a:lnTo>
                    <a:pt x="47" y="591"/>
                  </a:lnTo>
                  <a:lnTo>
                    <a:pt x="35" y="481"/>
                  </a:lnTo>
                  <a:lnTo>
                    <a:pt x="32" y="371"/>
                  </a:lnTo>
                  <a:lnTo>
                    <a:pt x="33" y="264"/>
                  </a:lnTo>
                  <a:lnTo>
                    <a:pt x="39" y="164"/>
                  </a:lnTo>
                  <a:lnTo>
                    <a:pt x="49" y="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92" name="Freeform 105"/>
            <p:cNvSpPr>
              <a:spLocks/>
            </p:cNvSpPr>
            <p:nvPr/>
          </p:nvSpPr>
          <p:spPr bwMode="auto">
            <a:xfrm>
              <a:off x="634" y="2448"/>
              <a:ext cx="19" cy="185"/>
            </a:xfrm>
            <a:custGeom>
              <a:avLst/>
              <a:gdLst>
                <a:gd name="T0" fmla="*/ 0 w 78"/>
                <a:gd name="T1" fmla="*/ 0 h 741"/>
                <a:gd name="T2" fmla="*/ 0 w 78"/>
                <a:gd name="T3" fmla="*/ 0 h 741"/>
                <a:gd name="T4" fmla="*/ 0 w 78"/>
                <a:gd name="T5" fmla="*/ 0 h 741"/>
                <a:gd name="T6" fmla="*/ 0 w 78"/>
                <a:gd name="T7" fmla="*/ 0 h 741"/>
                <a:gd name="T8" fmla="*/ 0 w 78"/>
                <a:gd name="T9" fmla="*/ 0 h 741"/>
                <a:gd name="T10" fmla="*/ 0 w 78"/>
                <a:gd name="T11" fmla="*/ 0 h 741"/>
                <a:gd name="T12" fmla="*/ 0 w 78"/>
                <a:gd name="T13" fmla="*/ 0 h 741"/>
                <a:gd name="T14" fmla="*/ 0 w 78"/>
                <a:gd name="T15" fmla="*/ 0 h 741"/>
                <a:gd name="T16" fmla="*/ 0 w 78"/>
                <a:gd name="T17" fmla="*/ 1 h 741"/>
                <a:gd name="T18" fmla="*/ 0 w 78"/>
                <a:gd name="T19" fmla="*/ 1 h 741"/>
                <a:gd name="T20" fmla="*/ 0 w 78"/>
                <a:gd name="T21" fmla="*/ 0 h 741"/>
                <a:gd name="T22" fmla="*/ 0 w 78"/>
                <a:gd name="T23" fmla="*/ 0 h 741"/>
                <a:gd name="T24" fmla="*/ 0 w 78"/>
                <a:gd name="T25" fmla="*/ 0 h 741"/>
                <a:gd name="T26" fmla="*/ 0 w 78"/>
                <a:gd name="T27" fmla="*/ 0 h 741"/>
                <a:gd name="T28" fmla="*/ 0 w 78"/>
                <a:gd name="T29" fmla="*/ 0 h 741"/>
                <a:gd name="T30" fmla="*/ 0 w 78"/>
                <a:gd name="T31" fmla="*/ 0 h 7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741"/>
                <a:gd name="T50" fmla="*/ 78 w 78"/>
                <a:gd name="T51" fmla="*/ 741 h 7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741">
                  <a:moveTo>
                    <a:pt x="33" y="0"/>
                  </a:moveTo>
                  <a:lnTo>
                    <a:pt x="43" y="95"/>
                  </a:lnTo>
                  <a:lnTo>
                    <a:pt x="49" y="188"/>
                  </a:lnTo>
                  <a:lnTo>
                    <a:pt x="51" y="279"/>
                  </a:lnTo>
                  <a:lnTo>
                    <a:pt x="48" y="371"/>
                  </a:lnTo>
                  <a:lnTo>
                    <a:pt x="42" y="462"/>
                  </a:lnTo>
                  <a:lnTo>
                    <a:pt x="32" y="554"/>
                  </a:lnTo>
                  <a:lnTo>
                    <a:pt x="18" y="647"/>
                  </a:lnTo>
                  <a:lnTo>
                    <a:pt x="0" y="741"/>
                  </a:lnTo>
                  <a:lnTo>
                    <a:pt x="46" y="733"/>
                  </a:lnTo>
                  <a:lnTo>
                    <a:pt x="71" y="534"/>
                  </a:lnTo>
                  <a:lnTo>
                    <a:pt x="77" y="405"/>
                  </a:lnTo>
                  <a:lnTo>
                    <a:pt x="78" y="297"/>
                  </a:lnTo>
                  <a:lnTo>
                    <a:pt x="74" y="193"/>
                  </a:lnTo>
                  <a:lnTo>
                    <a:pt x="69" y="7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93" name="Freeform 106"/>
            <p:cNvSpPr>
              <a:spLocks/>
            </p:cNvSpPr>
            <p:nvPr/>
          </p:nvSpPr>
          <p:spPr bwMode="auto">
            <a:xfrm>
              <a:off x="421" y="2699"/>
              <a:ext cx="318" cy="38"/>
            </a:xfrm>
            <a:custGeom>
              <a:avLst/>
              <a:gdLst>
                <a:gd name="T0" fmla="*/ 0 w 1274"/>
                <a:gd name="T1" fmla="*/ 0 h 150"/>
                <a:gd name="T2" fmla="*/ 0 w 1274"/>
                <a:gd name="T3" fmla="*/ 0 h 150"/>
                <a:gd name="T4" fmla="*/ 0 w 1274"/>
                <a:gd name="T5" fmla="*/ 0 h 150"/>
                <a:gd name="T6" fmla="*/ 0 w 1274"/>
                <a:gd name="T7" fmla="*/ 0 h 150"/>
                <a:gd name="T8" fmla="*/ 0 w 1274"/>
                <a:gd name="T9" fmla="*/ 0 h 150"/>
                <a:gd name="T10" fmla="*/ 0 w 1274"/>
                <a:gd name="T11" fmla="*/ 0 h 150"/>
                <a:gd name="T12" fmla="*/ 0 w 1274"/>
                <a:gd name="T13" fmla="*/ 0 h 150"/>
                <a:gd name="T14" fmla="*/ 0 w 1274"/>
                <a:gd name="T15" fmla="*/ 0 h 150"/>
                <a:gd name="T16" fmla="*/ 1 w 1274"/>
                <a:gd name="T17" fmla="*/ 0 h 150"/>
                <a:gd name="T18" fmla="*/ 1 w 1274"/>
                <a:gd name="T19" fmla="*/ 0 h 150"/>
                <a:gd name="T20" fmla="*/ 1 w 1274"/>
                <a:gd name="T21" fmla="*/ 0 h 150"/>
                <a:gd name="T22" fmla="*/ 1 w 1274"/>
                <a:gd name="T23" fmla="*/ 0 h 150"/>
                <a:gd name="T24" fmla="*/ 1 w 1274"/>
                <a:gd name="T25" fmla="*/ 0 h 150"/>
                <a:gd name="T26" fmla="*/ 1 w 1274"/>
                <a:gd name="T27" fmla="*/ 0 h 150"/>
                <a:gd name="T28" fmla="*/ 1 w 1274"/>
                <a:gd name="T29" fmla="*/ 0 h 150"/>
                <a:gd name="T30" fmla="*/ 1 w 1274"/>
                <a:gd name="T31" fmla="*/ 0 h 150"/>
                <a:gd name="T32" fmla="*/ 1 w 1274"/>
                <a:gd name="T33" fmla="*/ 0 h 150"/>
                <a:gd name="T34" fmla="*/ 1 w 1274"/>
                <a:gd name="T35" fmla="*/ 0 h 150"/>
                <a:gd name="T36" fmla="*/ 1 w 1274"/>
                <a:gd name="T37" fmla="*/ 0 h 150"/>
                <a:gd name="T38" fmla="*/ 1 w 1274"/>
                <a:gd name="T39" fmla="*/ 0 h 150"/>
                <a:gd name="T40" fmla="*/ 1 w 1274"/>
                <a:gd name="T41" fmla="*/ 0 h 150"/>
                <a:gd name="T42" fmla="*/ 1 w 1274"/>
                <a:gd name="T43" fmla="*/ 0 h 150"/>
                <a:gd name="T44" fmla="*/ 1 w 1274"/>
                <a:gd name="T45" fmla="*/ 0 h 150"/>
                <a:gd name="T46" fmla="*/ 1 w 1274"/>
                <a:gd name="T47" fmla="*/ 0 h 150"/>
                <a:gd name="T48" fmla="*/ 0 w 1274"/>
                <a:gd name="T49" fmla="*/ 0 h 150"/>
                <a:gd name="T50" fmla="*/ 0 w 1274"/>
                <a:gd name="T51" fmla="*/ 0 h 150"/>
                <a:gd name="T52" fmla="*/ 0 w 1274"/>
                <a:gd name="T53" fmla="*/ 0 h 150"/>
                <a:gd name="T54" fmla="*/ 0 w 1274"/>
                <a:gd name="T55" fmla="*/ 0 h 150"/>
                <a:gd name="T56" fmla="*/ 0 w 1274"/>
                <a:gd name="T57" fmla="*/ 0 h 150"/>
                <a:gd name="T58" fmla="*/ 0 w 1274"/>
                <a:gd name="T59" fmla="*/ 0 h 150"/>
                <a:gd name="T60" fmla="*/ 0 w 1274"/>
                <a:gd name="T61" fmla="*/ 0 h 150"/>
                <a:gd name="T62" fmla="*/ 0 w 1274"/>
                <a:gd name="T63" fmla="*/ 0 h 150"/>
                <a:gd name="T64" fmla="*/ 0 w 1274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4"/>
                <a:gd name="T100" fmla="*/ 0 h 150"/>
                <a:gd name="T101" fmla="*/ 1274 w 1274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4" h="150">
                  <a:moveTo>
                    <a:pt x="20" y="27"/>
                  </a:moveTo>
                  <a:lnTo>
                    <a:pt x="65" y="39"/>
                  </a:lnTo>
                  <a:lnTo>
                    <a:pt x="110" y="49"/>
                  </a:lnTo>
                  <a:lnTo>
                    <a:pt x="154" y="57"/>
                  </a:lnTo>
                  <a:lnTo>
                    <a:pt x="196" y="66"/>
                  </a:lnTo>
                  <a:lnTo>
                    <a:pt x="239" y="74"/>
                  </a:lnTo>
                  <a:lnTo>
                    <a:pt x="282" y="81"/>
                  </a:lnTo>
                  <a:lnTo>
                    <a:pt x="323" y="87"/>
                  </a:lnTo>
                  <a:lnTo>
                    <a:pt x="364" y="94"/>
                  </a:lnTo>
                  <a:lnTo>
                    <a:pt x="406" y="98"/>
                  </a:lnTo>
                  <a:lnTo>
                    <a:pt x="446" y="103"/>
                  </a:lnTo>
                  <a:lnTo>
                    <a:pt x="486" y="105"/>
                  </a:lnTo>
                  <a:lnTo>
                    <a:pt x="525" y="108"/>
                  </a:lnTo>
                  <a:lnTo>
                    <a:pt x="563" y="110"/>
                  </a:lnTo>
                  <a:lnTo>
                    <a:pt x="602" y="110"/>
                  </a:lnTo>
                  <a:lnTo>
                    <a:pt x="641" y="111"/>
                  </a:lnTo>
                  <a:lnTo>
                    <a:pt x="679" y="110"/>
                  </a:lnTo>
                  <a:lnTo>
                    <a:pt x="716" y="109"/>
                  </a:lnTo>
                  <a:lnTo>
                    <a:pt x="754" y="108"/>
                  </a:lnTo>
                  <a:lnTo>
                    <a:pt x="791" y="104"/>
                  </a:lnTo>
                  <a:lnTo>
                    <a:pt x="828" y="101"/>
                  </a:lnTo>
                  <a:lnTo>
                    <a:pt x="865" y="96"/>
                  </a:lnTo>
                  <a:lnTo>
                    <a:pt x="902" y="91"/>
                  </a:lnTo>
                  <a:lnTo>
                    <a:pt x="938" y="86"/>
                  </a:lnTo>
                  <a:lnTo>
                    <a:pt x="974" y="79"/>
                  </a:lnTo>
                  <a:lnTo>
                    <a:pt x="1011" y="72"/>
                  </a:lnTo>
                  <a:lnTo>
                    <a:pt x="1047" y="64"/>
                  </a:lnTo>
                  <a:lnTo>
                    <a:pt x="1083" y="55"/>
                  </a:lnTo>
                  <a:lnTo>
                    <a:pt x="1119" y="45"/>
                  </a:lnTo>
                  <a:lnTo>
                    <a:pt x="1156" y="35"/>
                  </a:lnTo>
                  <a:lnTo>
                    <a:pt x="1192" y="24"/>
                  </a:lnTo>
                  <a:lnTo>
                    <a:pt x="1228" y="12"/>
                  </a:lnTo>
                  <a:lnTo>
                    <a:pt x="1265" y="0"/>
                  </a:lnTo>
                  <a:lnTo>
                    <a:pt x="1274" y="49"/>
                  </a:lnTo>
                  <a:lnTo>
                    <a:pt x="1231" y="62"/>
                  </a:lnTo>
                  <a:lnTo>
                    <a:pt x="1188" y="75"/>
                  </a:lnTo>
                  <a:lnTo>
                    <a:pt x="1147" y="86"/>
                  </a:lnTo>
                  <a:lnTo>
                    <a:pt x="1106" y="96"/>
                  </a:lnTo>
                  <a:lnTo>
                    <a:pt x="1066" y="105"/>
                  </a:lnTo>
                  <a:lnTo>
                    <a:pt x="1026" y="114"/>
                  </a:lnTo>
                  <a:lnTo>
                    <a:pt x="985" y="121"/>
                  </a:lnTo>
                  <a:lnTo>
                    <a:pt x="947" y="128"/>
                  </a:lnTo>
                  <a:lnTo>
                    <a:pt x="907" y="134"/>
                  </a:lnTo>
                  <a:lnTo>
                    <a:pt x="869" y="139"/>
                  </a:lnTo>
                  <a:lnTo>
                    <a:pt x="830" y="143"/>
                  </a:lnTo>
                  <a:lnTo>
                    <a:pt x="791" y="145"/>
                  </a:lnTo>
                  <a:lnTo>
                    <a:pt x="754" y="148"/>
                  </a:lnTo>
                  <a:lnTo>
                    <a:pt x="716" y="149"/>
                  </a:lnTo>
                  <a:lnTo>
                    <a:pt x="677" y="150"/>
                  </a:lnTo>
                  <a:lnTo>
                    <a:pt x="640" y="150"/>
                  </a:lnTo>
                  <a:lnTo>
                    <a:pt x="602" y="149"/>
                  </a:lnTo>
                  <a:lnTo>
                    <a:pt x="565" y="148"/>
                  </a:lnTo>
                  <a:lnTo>
                    <a:pt x="526" y="146"/>
                  </a:lnTo>
                  <a:lnTo>
                    <a:pt x="488" y="143"/>
                  </a:lnTo>
                  <a:lnTo>
                    <a:pt x="449" y="140"/>
                  </a:lnTo>
                  <a:lnTo>
                    <a:pt x="411" y="136"/>
                  </a:lnTo>
                  <a:lnTo>
                    <a:pt x="372" y="131"/>
                  </a:lnTo>
                  <a:lnTo>
                    <a:pt x="332" y="126"/>
                  </a:lnTo>
                  <a:lnTo>
                    <a:pt x="293" y="120"/>
                  </a:lnTo>
                  <a:lnTo>
                    <a:pt x="253" y="114"/>
                  </a:lnTo>
                  <a:lnTo>
                    <a:pt x="211" y="108"/>
                  </a:lnTo>
                  <a:lnTo>
                    <a:pt x="170" y="100"/>
                  </a:lnTo>
                  <a:lnTo>
                    <a:pt x="129" y="92"/>
                  </a:lnTo>
                  <a:lnTo>
                    <a:pt x="86" y="85"/>
                  </a:lnTo>
                  <a:lnTo>
                    <a:pt x="44" y="76"/>
                  </a:lnTo>
                  <a:lnTo>
                    <a:pt x="0" y="6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94" name="Freeform 107"/>
            <p:cNvSpPr>
              <a:spLocks/>
            </p:cNvSpPr>
            <p:nvPr/>
          </p:nvSpPr>
          <p:spPr bwMode="auto">
            <a:xfrm>
              <a:off x="418" y="2779"/>
              <a:ext cx="321" cy="46"/>
            </a:xfrm>
            <a:custGeom>
              <a:avLst/>
              <a:gdLst>
                <a:gd name="T0" fmla="*/ 0 w 1283"/>
                <a:gd name="T1" fmla="*/ 0 h 183"/>
                <a:gd name="T2" fmla="*/ 0 w 1283"/>
                <a:gd name="T3" fmla="*/ 0 h 183"/>
                <a:gd name="T4" fmla="*/ 0 w 1283"/>
                <a:gd name="T5" fmla="*/ 0 h 183"/>
                <a:gd name="T6" fmla="*/ 0 w 1283"/>
                <a:gd name="T7" fmla="*/ 0 h 183"/>
                <a:gd name="T8" fmla="*/ 1 w 1283"/>
                <a:gd name="T9" fmla="*/ 0 h 183"/>
                <a:gd name="T10" fmla="*/ 1 w 1283"/>
                <a:gd name="T11" fmla="*/ 0 h 183"/>
                <a:gd name="T12" fmla="*/ 1 w 1283"/>
                <a:gd name="T13" fmla="*/ 0 h 183"/>
                <a:gd name="T14" fmla="*/ 1 w 1283"/>
                <a:gd name="T15" fmla="*/ 0 h 183"/>
                <a:gd name="T16" fmla="*/ 1 w 1283"/>
                <a:gd name="T17" fmla="*/ 0 h 183"/>
                <a:gd name="T18" fmla="*/ 1 w 1283"/>
                <a:gd name="T19" fmla="*/ 0 h 183"/>
                <a:gd name="T20" fmla="*/ 1 w 1283"/>
                <a:gd name="T21" fmla="*/ 0 h 183"/>
                <a:gd name="T22" fmla="*/ 1 w 1283"/>
                <a:gd name="T23" fmla="*/ 0 h 183"/>
                <a:gd name="T24" fmla="*/ 1 w 1283"/>
                <a:gd name="T25" fmla="*/ 0 h 183"/>
                <a:gd name="T26" fmla="*/ 1 w 1283"/>
                <a:gd name="T27" fmla="*/ 0 h 183"/>
                <a:gd name="T28" fmla="*/ 1 w 1283"/>
                <a:gd name="T29" fmla="*/ 0 h 183"/>
                <a:gd name="T30" fmla="*/ 1 w 1283"/>
                <a:gd name="T31" fmla="*/ 0 h 183"/>
                <a:gd name="T32" fmla="*/ 1 w 1283"/>
                <a:gd name="T33" fmla="*/ 0 h 183"/>
                <a:gd name="T34" fmla="*/ 1 w 1283"/>
                <a:gd name="T35" fmla="*/ 0 h 183"/>
                <a:gd name="T36" fmla="*/ 1 w 1283"/>
                <a:gd name="T37" fmla="*/ 0 h 183"/>
                <a:gd name="T38" fmla="*/ 1 w 1283"/>
                <a:gd name="T39" fmla="*/ 0 h 183"/>
                <a:gd name="T40" fmla="*/ 1 w 1283"/>
                <a:gd name="T41" fmla="*/ 0 h 183"/>
                <a:gd name="T42" fmla="*/ 1 w 1283"/>
                <a:gd name="T43" fmla="*/ 0 h 183"/>
                <a:gd name="T44" fmla="*/ 1 w 1283"/>
                <a:gd name="T45" fmla="*/ 0 h 183"/>
                <a:gd name="T46" fmla="*/ 1 w 1283"/>
                <a:gd name="T47" fmla="*/ 0 h 183"/>
                <a:gd name="T48" fmla="*/ 1 w 1283"/>
                <a:gd name="T49" fmla="*/ 0 h 183"/>
                <a:gd name="T50" fmla="*/ 1 w 1283"/>
                <a:gd name="T51" fmla="*/ 0 h 183"/>
                <a:gd name="T52" fmla="*/ 1 w 1283"/>
                <a:gd name="T53" fmla="*/ 0 h 183"/>
                <a:gd name="T54" fmla="*/ 1 w 1283"/>
                <a:gd name="T55" fmla="*/ 0 h 183"/>
                <a:gd name="T56" fmla="*/ 0 w 1283"/>
                <a:gd name="T57" fmla="*/ 0 h 183"/>
                <a:gd name="T58" fmla="*/ 0 w 1283"/>
                <a:gd name="T59" fmla="*/ 0 h 183"/>
                <a:gd name="T60" fmla="*/ 0 w 1283"/>
                <a:gd name="T61" fmla="*/ 0 h 183"/>
                <a:gd name="T62" fmla="*/ 0 w 1283"/>
                <a:gd name="T63" fmla="*/ 0 h 183"/>
                <a:gd name="T64" fmla="*/ 0 w 1283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3"/>
                <a:gd name="T100" fmla="*/ 0 h 183"/>
                <a:gd name="T101" fmla="*/ 1283 w 1283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3" h="183">
                  <a:moveTo>
                    <a:pt x="29" y="29"/>
                  </a:moveTo>
                  <a:lnTo>
                    <a:pt x="74" y="41"/>
                  </a:lnTo>
                  <a:lnTo>
                    <a:pt x="119" y="54"/>
                  </a:lnTo>
                  <a:lnTo>
                    <a:pt x="163" y="66"/>
                  </a:lnTo>
                  <a:lnTo>
                    <a:pt x="207" y="76"/>
                  </a:lnTo>
                  <a:lnTo>
                    <a:pt x="249" y="86"/>
                  </a:lnTo>
                  <a:lnTo>
                    <a:pt x="292" y="96"/>
                  </a:lnTo>
                  <a:lnTo>
                    <a:pt x="333" y="104"/>
                  </a:lnTo>
                  <a:lnTo>
                    <a:pt x="374" y="113"/>
                  </a:lnTo>
                  <a:lnTo>
                    <a:pt x="416" y="119"/>
                  </a:lnTo>
                  <a:lnTo>
                    <a:pt x="456" y="125"/>
                  </a:lnTo>
                  <a:lnTo>
                    <a:pt x="496" y="130"/>
                  </a:lnTo>
                  <a:lnTo>
                    <a:pt x="536" y="134"/>
                  </a:lnTo>
                  <a:lnTo>
                    <a:pt x="576" y="138"/>
                  </a:lnTo>
                  <a:lnTo>
                    <a:pt x="615" y="140"/>
                  </a:lnTo>
                  <a:lnTo>
                    <a:pt x="654" y="141"/>
                  </a:lnTo>
                  <a:lnTo>
                    <a:pt x="691" y="141"/>
                  </a:lnTo>
                  <a:lnTo>
                    <a:pt x="730" y="141"/>
                  </a:lnTo>
                  <a:lnTo>
                    <a:pt x="768" y="139"/>
                  </a:lnTo>
                  <a:lnTo>
                    <a:pt x="805" y="136"/>
                  </a:lnTo>
                  <a:lnTo>
                    <a:pt x="843" y="133"/>
                  </a:lnTo>
                  <a:lnTo>
                    <a:pt x="880" y="129"/>
                  </a:lnTo>
                  <a:lnTo>
                    <a:pt x="917" y="123"/>
                  </a:lnTo>
                  <a:lnTo>
                    <a:pt x="954" y="115"/>
                  </a:lnTo>
                  <a:lnTo>
                    <a:pt x="991" y="108"/>
                  </a:lnTo>
                  <a:lnTo>
                    <a:pt x="1027" y="98"/>
                  </a:lnTo>
                  <a:lnTo>
                    <a:pt x="1063" y="88"/>
                  </a:lnTo>
                  <a:lnTo>
                    <a:pt x="1101" y="76"/>
                  </a:lnTo>
                  <a:lnTo>
                    <a:pt x="1137" y="64"/>
                  </a:lnTo>
                  <a:lnTo>
                    <a:pt x="1174" y="50"/>
                  </a:lnTo>
                  <a:lnTo>
                    <a:pt x="1210" y="34"/>
                  </a:lnTo>
                  <a:lnTo>
                    <a:pt x="1246" y="17"/>
                  </a:lnTo>
                  <a:lnTo>
                    <a:pt x="1283" y="0"/>
                  </a:lnTo>
                  <a:lnTo>
                    <a:pt x="1283" y="49"/>
                  </a:lnTo>
                  <a:lnTo>
                    <a:pt x="1240" y="68"/>
                  </a:lnTo>
                  <a:lnTo>
                    <a:pt x="1197" y="85"/>
                  </a:lnTo>
                  <a:lnTo>
                    <a:pt x="1156" y="101"/>
                  </a:lnTo>
                  <a:lnTo>
                    <a:pt x="1115" y="115"/>
                  </a:lnTo>
                  <a:lnTo>
                    <a:pt x="1073" y="129"/>
                  </a:lnTo>
                  <a:lnTo>
                    <a:pt x="1033" y="140"/>
                  </a:lnTo>
                  <a:lnTo>
                    <a:pt x="993" y="149"/>
                  </a:lnTo>
                  <a:lnTo>
                    <a:pt x="953" y="158"/>
                  </a:lnTo>
                  <a:lnTo>
                    <a:pt x="914" y="165"/>
                  </a:lnTo>
                  <a:lnTo>
                    <a:pt x="875" y="172"/>
                  </a:lnTo>
                  <a:lnTo>
                    <a:pt x="837" y="177"/>
                  </a:lnTo>
                  <a:lnTo>
                    <a:pt x="798" y="179"/>
                  </a:lnTo>
                  <a:lnTo>
                    <a:pt x="759" y="182"/>
                  </a:lnTo>
                  <a:lnTo>
                    <a:pt x="721" y="183"/>
                  </a:lnTo>
                  <a:lnTo>
                    <a:pt x="683" y="183"/>
                  </a:lnTo>
                  <a:lnTo>
                    <a:pt x="645" y="183"/>
                  </a:lnTo>
                  <a:lnTo>
                    <a:pt x="606" y="180"/>
                  </a:lnTo>
                  <a:lnTo>
                    <a:pt x="567" y="178"/>
                  </a:lnTo>
                  <a:lnTo>
                    <a:pt x="530" y="174"/>
                  </a:lnTo>
                  <a:lnTo>
                    <a:pt x="491" y="170"/>
                  </a:lnTo>
                  <a:lnTo>
                    <a:pt x="452" y="164"/>
                  </a:lnTo>
                  <a:lnTo>
                    <a:pt x="413" y="159"/>
                  </a:lnTo>
                  <a:lnTo>
                    <a:pt x="373" y="151"/>
                  </a:lnTo>
                  <a:lnTo>
                    <a:pt x="333" y="145"/>
                  </a:lnTo>
                  <a:lnTo>
                    <a:pt x="293" y="136"/>
                  </a:lnTo>
                  <a:lnTo>
                    <a:pt x="253" y="129"/>
                  </a:lnTo>
                  <a:lnTo>
                    <a:pt x="213" y="119"/>
                  </a:lnTo>
                  <a:lnTo>
                    <a:pt x="172" y="110"/>
                  </a:lnTo>
                  <a:lnTo>
                    <a:pt x="129" y="100"/>
                  </a:lnTo>
                  <a:lnTo>
                    <a:pt x="86" y="90"/>
                  </a:lnTo>
                  <a:lnTo>
                    <a:pt x="44" y="80"/>
                  </a:lnTo>
                  <a:lnTo>
                    <a:pt x="0" y="6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108"/>
          <p:cNvGrpSpPr>
            <a:grpSpLocks/>
          </p:cNvGrpSpPr>
          <p:nvPr/>
        </p:nvGrpSpPr>
        <p:grpSpPr bwMode="auto">
          <a:xfrm>
            <a:off x="2916238" y="4437063"/>
            <a:ext cx="766762" cy="769937"/>
            <a:chOff x="346" y="2432"/>
            <a:chExt cx="483" cy="485"/>
          </a:xfrm>
        </p:grpSpPr>
        <p:sp>
          <p:nvSpPr>
            <p:cNvPr id="6229" name="Freeform 109"/>
            <p:cNvSpPr>
              <a:spLocks/>
            </p:cNvSpPr>
            <p:nvPr/>
          </p:nvSpPr>
          <p:spPr bwMode="auto">
            <a:xfrm>
              <a:off x="346" y="2432"/>
              <a:ext cx="483" cy="485"/>
            </a:xfrm>
            <a:custGeom>
              <a:avLst/>
              <a:gdLst>
                <a:gd name="T0" fmla="*/ 1 w 1933"/>
                <a:gd name="T1" fmla="*/ 0 h 1940"/>
                <a:gd name="T2" fmla="*/ 1 w 1933"/>
                <a:gd name="T3" fmla="*/ 0 h 1940"/>
                <a:gd name="T4" fmla="*/ 1 w 1933"/>
                <a:gd name="T5" fmla="*/ 0 h 1940"/>
                <a:gd name="T6" fmla="*/ 1 w 1933"/>
                <a:gd name="T7" fmla="*/ 0 h 1940"/>
                <a:gd name="T8" fmla="*/ 1 w 1933"/>
                <a:gd name="T9" fmla="*/ 0 h 1940"/>
                <a:gd name="T10" fmla="*/ 1 w 1933"/>
                <a:gd name="T11" fmla="*/ 0 h 1940"/>
                <a:gd name="T12" fmla="*/ 2 w 1933"/>
                <a:gd name="T13" fmla="*/ 1 h 1940"/>
                <a:gd name="T14" fmla="*/ 2 w 1933"/>
                <a:gd name="T15" fmla="*/ 1 h 1940"/>
                <a:gd name="T16" fmla="*/ 2 w 1933"/>
                <a:gd name="T17" fmla="*/ 1 h 1940"/>
                <a:gd name="T18" fmla="*/ 2 w 1933"/>
                <a:gd name="T19" fmla="*/ 1 h 1940"/>
                <a:gd name="T20" fmla="*/ 2 w 1933"/>
                <a:gd name="T21" fmla="*/ 1 h 1940"/>
                <a:gd name="T22" fmla="*/ 2 w 1933"/>
                <a:gd name="T23" fmla="*/ 1 h 1940"/>
                <a:gd name="T24" fmla="*/ 2 w 1933"/>
                <a:gd name="T25" fmla="*/ 1 h 1940"/>
                <a:gd name="T26" fmla="*/ 2 w 1933"/>
                <a:gd name="T27" fmla="*/ 2 h 1940"/>
                <a:gd name="T28" fmla="*/ 2 w 1933"/>
                <a:gd name="T29" fmla="*/ 2 h 1940"/>
                <a:gd name="T30" fmla="*/ 1 w 1933"/>
                <a:gd name="T31" fmla="*/ 2 h 1940"/>
                <a:gd name="T32" fmla="*/ 1 w 1933"/>
                <a:gd name="T33" fmla="*/ 2 h 1940"/>
                <a:gd name="T34" fmla="*/ 1 w 1933"/>
                <a:gd name="T35" fmla="*/ 2 h 1940"/>
                <a:gd name="T36" fmla="*/ 1 w 1933"/>
                <a:gd name="T37" fmla="*/ 2 h 1940"/>
                <a:gd name="T38" fmla="*/ 1 w 1933"/>
                <a:gd name="T39" fmla="*/ 2 h 1940"/>
                <a:gd name="T40" fmla="*/ 1 w 1933"/>
                <a:gd name="T41" fmla="*/ 2 h 1940"/>
                <a:gd name="T42" fmla="*/ 1 w 1933"/>
                <a:gd name="T43" fmla="*/ 2 h 1940"/>
                <a:gd name="T44" fmla="*/ 1 w 1933"/>
                <a:gd name="T45" fmla="*/ 2 h 1940"/>
                <a:gd name="T46" fmla="*/ 0 w 1933"/>
                <a:gd name="T47" fmla="*/ 2 h 1940"/>
                <a:gd name="T48" fmla="*/ 0 w 1933"/>
                <a:gd name="T49" fmla="*/ 2 h 1940"/>
                <a:gd name="T50" fmla="*/ 0 w 1933"/>
                <a:gd name="T51" fmla="*/ 2 h 1940"/>
                <a:gd name="T52" fmla="*/ 0 w 1933"/>
                <a:gd name="T53" fmla="*/ 2 h 1940"/>
                <a:gd name="T54" fmla="*/ 0 w 1933"/>
                <a:gd name="T55" fmla="*/ 2 h 1940"/>
                <a:gd name="T56" fmla="*/ 0 w 1933"/>
                <a:gd name="T57" fmla="*/ 2 h 1940"/>
                <a:gd name="T58" fmla="*/ 0 w 1933"/>
                <a:gd name="T59" fmla="*/ 1 h 1940"/>
                <a:gd name="T60" fmla="*/ 0 w 1933"/>
                <a:gd name="T61" fmla="*/ 1 h 1940"/>
                <a:gd name="T62" fmla="*/ 0 w 1933"/>
                <a:gd name="T63" fmla="*/ 1 h 1940"/>
                <a:gd name="T64" fmla="*/ 0 w 1933"/>
                <a:gd name="T65" fmla="*/ 1 h 1940"/>
                <a:gd name="T66" fmla="*/ 0 w 1933"/>
                <a:gd name="T67" fmla="*/ 1 h 1940"/>
                <a:gd name="T68" fmla="*/ 0 w 1933"/>
                <a:gd name="T69" fmla="*/ 1 h 1940"/>
                <a:gd name="T70" fmla="*/ 0 w 1933"/>
                <a:gd name="T71" fmla="*/ 1 h 1940"/>
                <a:gd name="T72" fmla="*/ 0 w 1933"/>
                <a:gd name="T73" fmla="*/ 1 h 1940"/>
                <a:gd name="T74" fmla="*/ 0 w 1933"/>
                <a:gd name="T75" fmla="*/ 0 h 1940"/>
                <a:gd name="T76" fmla="*/ 0 w 1933"/>
                <a:gd name="T77" fmla="*/ 0 h 1940"/>
                <a:gd name="T78" fmla="*/ 0 w 1933"/>
                <a:gd name="T79" fmla="*/ 0 h 1940"/>
                <a:gd name="T80" fmla="*/ 0 w 1933"/>
                <a:gd name="T81" fmla="*/ 0 h 1940"/>
                <a:gd name="T82" fmla="*/ 1 w 1933"/>
                <a:gd name="T83" fmla="*/ 0 h 1940"/>
                <a:gd name="T84" fmla="*/ 1 w 1933"/>
                <a:gd name="T85" fmla="*/ 0 h 1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3"/>
                <a:gd name="T130" fmla="*/ 0 h 1940"/>
                <a:gd name="T131" fmla="*/ 1933 w 1933"/>
                <a:gd name="T132" fmla="*/ 1940 h 1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3" h="1940">
                  <a:moveTo>
                    <a:pt x="967" y="0"/>
                  </a:moveTo>
                  <a:lnTo>
                    <a:pt x="1017" y="1"/>
                  </a:lnTo>
                  <a:lnTo>
                    <a:pt x="1066" y="5"/>
                  </a:lnTo>
                  <a:lnTo>
                    <a:pt x="1114" y="11"/>
                  </a:lnTo>
                  <a:lnTo>
                    <a:pt x="1161" y="20"/>
                  </a:lnTo>
                  <a:lnTo>
                    <a:pt x="1208" y="31"/>
                  </a:lnTo>
                  <a:lnTo>
                    <a:pt x="1254" y="44"/>
                  </a:lnTo>
                  <a:lnTo>
                    <a:pt x="1299" y="59"/>
                  </a:lnTo>
                  <a:lnTo>
                    <a:pt x="1343" y="76"/>
                  </a:lnTo>
                  <a:lnTo>
                    <a:pt x="1386" y="96"/>
                  </a:lnTo>
                  <a:lnTo>
                    <a:pt x="1427" y="118"/>
                  </a:lnTo>
                  <a:lnTo>
                    <a:pt x="1467" y="142"/>
                  </a:lnTo>
                  <a:lnTo>
                    <a:pt x="1507" y="167"/>
                  </a:lnTo>
                  <a:lnTo>
                    <a:pt x="1545" y="194"/>
                  </a:lnTo>
                  <a:lnTo>
                    <a:pt x="1581" y="223"/>
                  </a:lnTo>
                  <a:lnTo>
                    <a:pt x="1616" y="253"/>
                  </a:lnTo>
                  <a:lnTo>
                    <a:pt x="1650" y="286"/>
                  </a:lnTo>
                  <a:lnTo>
                    <a:pt x="1681" y="320"/>
                  </a:lnTo>
                  <a:lnTo>
                    <a:pt x="1713" y="355"/>
                  </a:lnTo>
                  <a:lnTo>
                    <a:pt x="1741" y="391"/>
                  </a:lnTo>
                  <a:lnTo>
                    <a:pt x="1768" y="430"/>
                  </a:lnTo>
                  <a:lnTo>
                    <a:pt x="1793" y="469"/>
                  </a:lnTo>
                  <a:lnTo>
                    <a:pt x="1817" y="509"/>
                  </a:lnTo>
                  <a:lnTo>
                    <a:pt x="1838" y="551"/>
                  </a:lnTo>
                  <a:lnTo>
                    <a:pt x="1857" y="594"/>
                  </a:lnTo>
                  <a:lnTo>
                    <a:pt x="1874" y="638"/>
                  </a:lnTo>
                  <a:lnTo>
                    <a:pt x="1889" y="683"/>
                  </a:lnTo>
                  <a:lnTo>
                    <a:pt x="1903" y="729"/>
                  </a:lnTo>
                  <a:lnTo>
                    <a:pt x="1913" y="776"/>
                  </a:lnTo>
                  <a:lnTo>
                    <a:pt x="1922" y="823"/>
                  </a:lnTo>
                  <a:lnTo>
                    <a:pt x="1928" y="872"/>
                  </a:lnTo>
                  <a:lnTo>
                    <a:pt x="1932" y="921"/>
                  </a:lnTo>
                  <a:lnTo>
                    <a:pt x="1933" y="971"/>
                  </a:lnTo>
                  <a:lnTo>
                    <a:pt x="1932" y="1021"/>
                  </a:lnTo>
                  <a:lnTo>
                    <a:pt x="1928" y="1070"/>
                  </a:lnTo>
                  <a:lnTo>
                    <a:pt x="1922" y="1119"/>
                  </a:lnTo>
                  <a:lnTo>
                    <a:pt x="1913" y="1167"/>
                  </a:lnTo>
                  <a:lnTo>
                    <a:pt x="1903" y="1213"/>
                  </a:lnTo>
                  <a:lnTo>
                    <a:pt x="1889" y="1259"/>
                  </a:lnTo>
                  <a:lnTo>
                    <a:pt x="1874" y="1303"/>
                  </a:lnTo>
                  <a:lnTo>
                    <a:pt x="1857" y="1347"/>
                  </a:lnTo>
                  <a:lnTo>
                    <a:pt x="1838" y="1391"/>
                  </a:lnTo>
                  <a:lnTo>
                    <a:pt x="1817" y="1432"/>
                  </a:lnTo>
                  <a:lnTo>
                    <a:pt x="1793" y="1473"/>
                  </a:lnTo>
                  <a:lnTo>
                    <a:pt x="1768" y="1513"/>
                  </a:lnTo>
                  <a:lnTo>
                    <a:pt x="1741" y="1550"/>
                  </a:lnTo>
                  <a:lnTo>
                    <a:pt x="1713" y="1587"/>
                  </a:lnTo>
                  <a:lnTo>
                    <a:pt x="1681" y="1622"/>
                  </a:lnTo>
                  <a:lnTo>
                    <a:pt x="1650" y="1656"/>
                  </a:lnTo>
                  <a:lnTo>
                    <a:pt x="1616" y="1688"/>
                  </a:lnTo>
                  <a:lnTo>
                    <a:pt x="1581" y="1718"/>
                  </a:lnTo>
                  <a:lnTo>
                    <a:pt x="1545" y="1747"/>
                  </a:lnTo>
                  <a:lnTo>
                    <a:pt x="1507" y="1775"/>
                  </a:lnTo>
                  <a:lnTo>
                    <a:pt x="1467" y="1800"/>
                  </a:lnTo>
                  <a:lnTo>
                    <a:pt x="1427" y="1823"/>
                  </a:lnTo>
                  <a:lnTo>
                    <a:pt x="1386" y="1845"/>
                  </a:lnTo>
                  <a:lnTo>
                    <a:pt x="1343" y="1864"/>
                  </a:lnTo>
                  <a:lnTo>
                    <a:pt x="1299" y="1881"/>
                  </a:lnTo>
                  <a:lnTo>
                    <a:pt x="1254" y="1896"/>
                  </a:lnTo>
                  <a:lnTo>
                    <a:pt x="1208" y="1910"/>
                  </a:lnTo>
                  <a:lnTo>
                    <a:pt x="1161" y="1920"/>
                  </a:lnTo>
                  <a:lnTo>
                    <a:pt x="1114" y="1929"/>
                  </a:lnTo>
                  <a:lnTo>
                    <a:pt x="1066" y="1935"/>
                  </a:lnTo>
                  <a:lnTo>
                    <a:pt x="1017" y="1939"/>
                  </a:lnTo>
                  <a:lnTo>
                    <a:pt x="967" y="1940"/>
                  </a:lnTo>
                  <a:lnTo>
                    <a:pt x="917" y="1939"/>
                  </a:lnTo>
                  <a:lnTo>
                    <a:pt x="868" y="1935"/>
                  </a:lnTo>
                  <a:lnTo>
                    <a:pt x="821" y="1929"/>
                  </a:lnTo>
                  <a:lnTo>
                    <a:pt x="773" y="1920"/>
                  </a:lnTo>
                  <a:lnTo>
                    <a:pt x="727" y="1910"/>
                  </a:lnTo>
                  <a:lnTo>
                    <a:pt x="680" y="1896"/>
                  </a:lnTo>
                  <a:lnTo>
                    <a:pt x="635" y="1881"/>
                  </a:lnTo>
                  <a:lnTo>
                    <a:pt x="592" y="1864"/>
                  </a:lnTo>
                  <a:lnTo>
                    <a:pt x="549" y="1845"/>
                  </a:lnTo>
                  <a:lnTo>
                    <a:pt x="508" y="1823"/>
                  </a:lnTo>
                  <a:lnTo>
                    <a:pt x="466" y="1800"/>
                  </a:lnTo>
                  <a:lnTo>
                    <a:pt x="427" y="1775"/>
                  </a:lnTo>
                  <a:lnTo>
                    <a:pt x="390" y="1747"/>
                  </a:lnTo>
                  <a:lnTo>
                    <a:pt x="354" y="1718"/>
                  </a:lnTo>
                  <a:lnTo>
                    <a:pt x="317" y="1688"/>
                  </a:lnTo>
                  <a:lnTo>
                    <a:pt x="285" y="1656"/>
                  </a:lnTo>
                  <a:lnTo>
                    <a:pt x="252" y="1622"/>
                  </a:lnTo>
                  <a:lnTo>
                    <a:pt x="222" y="1587"/>
                  </a:lnTo>
                  <a:lnTo>
                    <a:pt x="193" y="1550"/>
                  </a:lnTo>
                  <a:lnTo>
                    <a:pt x="166" y="1513"/>
                  </a:lnTo>
                  <a:lnTo>
                    <a:pt x="141" y="1473"/>
                  </a:lnTo>
                  <a:lnTo>
                    <a:pt x="117" y="1432"/>
                  </a:lnTo>
                  <a:lnTo>
                    <a:pt x="96" y="1391"/>
                  </a:lnTo>
                  <a:lnTo>
                    <a:pt x="77" y="1347"/>
                  </a:lnTo>
                  <a:lnTo>
                    <a:pt x="59" y="1303"/>
                  </a:lnTo>
                  <a:lnTo>
                    <a:pt x="44" y="1259"/>
                  </a:lnTo>
                  <a:lnTo>
                    <a:pt x="30" y="1213"/>
                  </a:lnTo>
                  <a:lnTo>
                    <a:pt x="20" y="1167"/>
                  </a:lnTo>
                  <a:lnTo>
                    <a:pt x="12" y="1119"/>
                  </a:lnTo>
                  <a:lnTo>
                    <a:pt x="5" y="1070"/>
                  </a:lnTo>
                  <a:lnTo>
                    <a:pt x="2" y="1021"/>
                  </a:lnTo>
                  <a:lnTo>
                    <a:pt x="0" y="971"/>
                  </a:lnTo>
                  <a:lnTo>
                    <a:pt x="2" y="921"/>
                  </a:lnTo>
                  <a:lnTo>
                    <a:pt x="5" y="872"/>
                  </a:lnTo>
                  <a:lnTo>
                    <a:pt x="12" y="823"/>
                  </a:lnTo>
                  <a:lnTo>
                    <a:pt x="20" y="776"/>
                  </a:lnTo>
                  <a:lnTo>
                    <a:pt x="30" y="729"/>
                  </a:lnTo>
                  <a:lnTo>
                    <a:pt x="44" y="683"/>
                  </a:lnTo>
                  <a:lnTo>
                    <a:pt x="59" y="638"/>
                  </a:lnTo>
                  <a:lnTo>
                    <a:pt x="77" y="594"/>
                  </a:lnTo>
                  <a:lnTo>
                    <a:pt x="96" y="551"/>
                  </a:lnTo>
                  <a:lnTo>
                    <a:pt x="117" y="509"/>
                  </a:lnTo>
                  <a:lnTo>
                    <a:pt x="141" y="469"/>
                  </a:lnTo>
                  <a:lnTo>
                    <a:pt x="166" y="430"/>
                  </a:lnTo>
                  <a:lnTo>
                    <a:pt x="193" y="391"/>
                  </a:lnTo>
                  <a:lnTo>
                    <a:pt x="222" y="355"/>
                  </a:lnTo>
                  <a:lnTo>
                    <a:pt x="252" y="320"/>
                  </a:lnTo>
                  <a:lnTo>
                    <a:pt x="285" y="286"/>
                  </a:lnTo>
                  <a:lnTo>
                    <a:pt x="317" y="253"/>
                  </a:lnTo>
                  <a:lnTo>
                    <a:pt x="354" y="223"/>
                  </a:lnTo>
                  <a:lnTo>
                    <a:pt x="390" y="194"/>
                  </a:lnTo>
                  <a:lnTo>
                    <a:pt x="427" y="167"/>
                  </a:lnTo>
                  <a:lnTo>
                    <a:pt x="466" y="142"/>
                  </a:lnTo>
                  <a:lnTo>
                    <a:pt x="508" y="118"/>
                  </a:lnTo>
                  <a:lnTo>
                    <a:pt x="549" y="96"/>
                  </a:lnTo>
                  <a:lnTo>
                    <a:pt x="592" y="76"/>
                  </a:lnTo>
                  <a:lnTo>
                    <a:pt x="635" y="59"/>
                  </a:lnTo>
                  <a:lnTo>
                    <a:pt x="680" y="44"/>
                  </a:lnTo>
                  <a:lnTo>
                    <a:pt x="727" y="31"/>
                  </a:lnTo>
                  <a:lnTo>
                    <a:pt x="773" y="20"/>
                  </a:lnTo>
                  <a:lnTo>
                    <a:pt x="821" y="11"/>
                  </a:lnTo>
                  <a:lnTo>
                    <a:pt x="868" y="5"/>
                  </a:lnTo>
                  <a:lnTo>
                    <a:pt x="917" y="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30" name="Freeform 110"/>
            <p:cNvSpPr>
              <a:spLocks/>
            </p:cNvSpPr>
            <p:nvPr/>
          </p:nvSpPr>
          <p:spPr bwMode="auto">
            <a:xfrm>
              <a:off x="348" y="2435"/>
              <a:ext cx="475" cy="476"/>
            </a:xfrm>
            <a:custGeom>
              <a:avLst/>
              <a:gdLst>
                <a:gd name="T0" fmla="*/ 1 w 1898"/>
                <a:gd name="T1" fmla="*/ 0 h 1902"/>
                <a:gd name="T2" fmla="*/ 1 w 1898"/>
                <a:gd name="T3" fmla="*/ 0 h 1902"/>
                <a:gd name="T4" fmla="*/ 1 w 1898"/>
                <a:gd name="T5" fmla="*/ 0 h 1902"/>
                <a:gd name="T6" fmla="*/ 2 w 1898"/>
                <a:gd name="T7" fmla="*/ 0 h 1902"/>
                <a:gd name="T8" fmla="*/ 2 w 1898"/>
                <a:gd name="T9" fmla="*/ 0 h 1902"/>
                <a:gd name="T10" fmla="*/ 2 w 1898"/>
                <a:gd name="T11" fmla="*/ 0 h 1902"/>
                <a:gd name="T12" fmla="*/ 2 w 1898"/>
                <a:gd name="T13" fmla="*/ 1 h 1902"/>
                <a:gd name="T14" fmla="*/ 2 w 1898"/>
                <a:gd name="T15" fmla="*/ 1 h 1902"/>
                <a:gd name="T16" fmla="*/ 2 w 1898"/>
                <a:gd name="T17" fmla="*/ 1 h 1902"/>
                <a:gd name="T18" fmla="*/ 2 w 1898"/>
                <a:gd name="T19" fmla="*/ 1 h 1902"/>
                <a:gd name="T20" fmla="*/ 2 w 1898"/>
                <a:gd name="T21" fmla="*/ 1 h 1902"/>
                <a:gd name="T22" fmla="*/ 2 w 1898"/>
                <a:gd name="T23" fmla="*/ 1 h 1902"/>
                <a:gd name="T24" fmla="*/ 2 w 1898"/>
                <a:gd name="T25" fmla="*/ 1 h 1902"/>
                <a:gd name="T26" fmla="*/ 2 w 1898"/>
                <a:gd name="T27" fmla="*/ 1 h 1902"/>
                <a:gd name="T28" fmla="*/ 2 w 1898"/>
                <a:gd name="T29" fmla="*/ 2 h 1902"/>
                <a:gd name="T30" fmla="*/ 2 w 1898"/>
                <a:gd name="T31" fmla="*/ 2 h 1902"/>
                <a:gd name="T32" fmla="*/ 2 w 1898"/>
                <a:gd name="T33" fmla="*/ 2 h 1902"/>
                <a:gd name="T34" fmla="*/ 2 w 1898"/>
                <a:gd name="T35" fmla="*/ 2 h 1902"/>
                <a:gd name="T36" fmla="*/ 1 w 1898"/>
                <a:gd name="T37" fmla="*/ 2 h 1902"/>
                <a:gd name="T38" fmla="*/ 1 w 1898"/>
                <a:gd name="T39" fmla="*/ 2 h 1902"/>
                <a:gd name="T40" fmla="*/ 1 w 1898"/>
                <a:gd name="T41" fmla="*/ 2 h 1902"/>
                <a:gd name="T42" fmla="*/ 1 w 1898"/>
                <a:gd name="T43" fmla="*/ 2 h 1902"/>
                <a:gd name="T44" fmla="*/ 1 w 1898"/>
                <a:gd name="T45" fmla="*/ 2 h 1902"/>
                <a:gd name="T46" fmla="*/ 1 w 1898"/>
                <a:gd name="T47" fmla="*/ 2 h 1902"/>
                <a:gd name="T48" fmla="*/ 1 w 1898"/>
                <a:gd name="T49" fmla="*/ 2 h 1902"/>
                <a:gd name="T50" fmla="*/ 1 w 1898"/>
                <a:gd name="T51" fmla="*/ 2 h 1902"/>
                <a:gd name="T52" fmla="*/ 0 w 1898"/>
                <a:gd name="T53" fmla="*/ 2 h 1902"/>
                <a:gd name="T54" fmla="*/ 0 w 1898"/>
                <a:gd name="T55" fmla="*/ 2 h 1902"/>
                <a:gd name="T56" fmla="*/ 0 w 1898"/>
                <a:gd name="T57" fmla="*/ 2 h 1902"/>
                <a:gd name="T58" fmla="*/ 0 w 1898"/>
                <a:gd name="T59" fmla="*/ 1 h 1902"/>
                <a:gd name="T60" fmla="*/ 0 w 1898"/>
                <a:gd name="T61" fmla="*/ 1 h 1902"/>
                <a:gd name="T62" fmla="*/ 0 w 1898"/>
                <a:gd name="T63" fmla="*/ 1 h 1902"/>
                <a:gd name="T64" fmla="*/ 0 w 1898"/>
                <a:gd name="T65" fmla="*/ 1 h 1902"/>
                <a:gd name="T66" fmla="*/ 0 w 1898"/>
                <a:gd name="T67" fmla="*/ 1 h 1902"/>
                <a:gd name="T68" fmla="*/ 0 w 1898"/>
                <a:gd name="T69" fmla="*/ 1 h 1902"/>
                <a:gd name="T70" fmla="*/ 0 w 1898"/>
                <a:gd name="T71" fmla="*/ 1 h 1902"/>
                <a:gd name="T72" fmla="*/ 0 w 1898"/>
                <a:gd name="T73" fmla="*/ 1 h 1902"/>
                <a:gd name="T74" fmla="*/ 0 w 1898"/>
                <a:gd name="T75" fmla="*/ 0 h 1902"/>
                <a:gd name="T76" fmla="*/ 1 w 1898"/>
                <a:gd name="T77" fmla="*/ 0 h 1902"/>
                <a:gd name="T78" fmla="*/ 1 w 1898"/>
                <a:gd name="T79" fmla="*/ 0 h 1902"/>
                <a:gd name="T80" fmla="*/ 1 w 1898"/>
                <a:gd name="T81" fmla="*/ 0 h 1902"/>
                <a:gd name="T82" fmla="*/ 1 w 1898"/>
                <a:gd name="T83" fmla="*/ 0 h 1902"/>
                <a:gd name="T84" fmla="*/ 1 w 1898"/>
                <a:gd name="T85" fmla="*/ 0 h 19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98"/>
                <a:gd name="T130" fmla="*/ 0 h 1902"/>
                <a:gd name="T131" fmla="*/ 1898 w 1898"/>
                <a:gd name="T132" fmla="*/ 1902 h 19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98" h="1902">
                  <a:moveTo>
                    <a:pt x="950" y="0"/>
                  </a:moveTo>
                  <a:lnTo>
                    <a:pt x="999" y="1"/>
                  </a:lnTo>
                  <a:lnTo>
                    <a:pt x="1046" y="5"/>
                  </a:lnTo>
                  <a:lnTo>
                    <a:pt x="1094" y="11"/>
                  </a:lnTo>
                  <a:lnTo>
                    <a:pt x="1141" y="19"/>
                  </a:lnTo>
                  <a:lnTo>
                    <a:pt x="1187" y="30"/>
                  </a:lnTo>
                  <a:lnTo>
                    <a:pt x="1232" y="42"/>
                  </a:lnTo>
                  <a:lnTo>
                    <a:pt x="1275" y="57"/>
                  </a:lnTo>
                  <a:lnTo>
                    <a:pt x="1319" y="75"/>
                  </a:lnTo>
                  <a:lnTo>
                    <a:pt x="1361" y="94"/>
                  </a:lnTo>
                  <a:lnTo>
                    <a:pt x="1402" y="115"/>
                  </a:lnTo>
                  <a:lnTo>
                    <a:pt x="1441" y="138"/>
                  </a:lnTo>
                  <a:lnTo>
                    <a:pt x="1480" y="163"/>
                  </a:lnTo>
                  <a:lnTo>
                    <a:pt x="1517" y="189"/>
                  </a:lnTo>
                  <a:lnTo>
                    <a:pt x="1552" y="218"/>
                  </a:lnTo>
                  <a:lnTo>
                    <a:pt x="1587" y="248"/>
                  </a:lnTo>
                  <a:lnTo>
                    <a:pt x="1620" y="279"/>
                  </a:lnTo>
                  <a:lnTo>
                    <a:pt x="1651" y="312"/>
                  </a:lnTo>
                  <a:lnTo>
                    <a:pt x="1681" y="347"/>
                  </a:lnTo>
                  <a:lnTo>
                    <a:pt x="1710" y="382"/>
                  </a:lnTo>
                  <a:lnTo>
                    <a:pt x="1736" y="420"/>
                  </a:lnTo>
                  <a:lnTo>
                    <a:pt x="1760" y="458"/>
                  </a:lnTo>
                  <a:lnTo>
                    <a:pt x="1784" y="499"/>
                  </a:lnTo>
                  <a:lnTo>
                    <a:pt x="1804" y="539"/>
                  </a:lnTo>
                  <a:lnTo>
                    <a:pt x="1824" y="581"/>
                  </a:lnTo>
                  <a:lnTo>
                    <a:pt x="1840" y="625"/>
                  </a:lnTo>
                  <a:lnTo>
                    <a:pt x="1855" y="669"/>
                  </a:lnTo>
                  <a:lnTo>
                    <a:pt x="1868" y="714"/>
                  </a:lnTo>
                  <a:lnTo>
                    <a:pt x="1879" y="759"/>
                  </a:lnTo>
                  <a:lnTo>
                    <a:pt x="1887" y="807"/>
                  </a:lnTo>
                  <a:lnTo>
                    <a:pt x="1893" y="854"/>
                  </a:lnTo>
                  <a:lnTo>
                    <a:pt x="1897" y="902"/>
                  </a:lnTo>
                  <a:lnTo>
                    <a:pt x="1898" y="951"/>
                  </a:lnTo>
                  <a:lnTo>
                    <a:pt x="1897" y="1000"/>
                  </a:lnTo>
                  <a:lnTo>
                    <a:pt x="1893" y="1047"/>
                  </a:lnTo>
                  <a:lnTo>
                    <a:pt x="1887" y="1095"/>
                  </a:lnTo>
                  <a:lnTo>
                    <a:pt x="1879" y="1143"/>
                  </a:lnTo>
                  <a:lnTo>
                    <a:pt x="1868" y="1188"/>
                  </a:lnTo>
                  <a:lnTo>
                    <a:pt x="1855" y="1233"/>
                  </a:lnTo>
                  <a:lnTo>
                    <a:pt x="1840" y="1277"/>
                  </a:lnTo>
                  <a:lnTo>
                    <a:pt x="1824" y="1321"/>
                  </a:lnTo>
                  <a:lnTo>
                    <a:pt x="1804" y="1363"/>
                  </a:lnTo>
                  <a:lnTo>
                    <a:pt x="1784" y="1403"/>
                  </a:lnTo>
                  <a:lnTo>
                    <a:pt x="1760" y="1444"/>
                  </a:lnTo>
                  <a:lnTo>
                    <a:pt x="1736" y="1482"/>
                  </a:lnTo>
                  <a:lnTo>
                    <a:pt x="1710" y="1520"/>
                  </a:lnTo>
                  <a:lnTo>
                    <a:pt x="1681" y="1555"/>
                  </a:lnTo>
                  <a:lnTo>
                    <a:pt x="1651" y="1590"/>
                  </a:lnTo>
                  <a:lnTo>
                    <a:pt x="1620" y="1623"/>
                  </a:lnTo>
                  <a:lnTo>
                    <a:pt x="1587" y="1654"/>
                  </a:lnTo>
                  <a:lnTo>
                    <a:pt x="1552" y="1684"/>
                  </a:lnTo>
                  <a:lnTo>
                    <a:pt x="1517" y="1713"/>
                  </a:lnTo>
                  <a:lnTo>
                    <a:pt x="1480" y="1739"/>
                  </a:lnTo>
                  <a:lnTo>
                    <a:pt x="1441" y="1764"/>
                  </a:lnTo>
                  <a:lnTo>
                    <a:pt x="1402" y="1787"/>
                  </a:lnTo>
                  <a:lnTo>
                    <a:pt x="1361" y="1808"/>
                  </a:lnTo>
                  <a:lnTo>
                    <a:pt x="1319" y="1827"/>
                  </a:lnTo>
                  <a:lnTo>
                    <a:pt x="1275" y="1845"/>
                  </a:lnTo>
                  <a:lnTo>
                    <a:pt x="1232" y="1860"/>
                  </a:lnTo>
                  <a:lnTo>
                    <a:pt x="1187" y="1872"/>
                  </a:lnTo>
                  <a:lnTo>
                    <a:pt x="1141" y="1883"/>
                  </a:lnTo>
                  <a:lnTo>
                    <a:pt x="1094" y="1891"/>
                  </a:lnTo>
                  <a:lnTo>
                    <a:pt x="1046" y="1897"/>
                  </a:lnTo>
                  <a:lnTo>
                    <a:pt x="999" y="1901"/>
                  </a:lnTo>
                  <a:lnTo>
                    <a:pt x="950" y="1902"/>
                  </a:lnTo>
                  <a:lnTo>
                    <a:pt x="901" y="1901"/>
                  </a:lnTo>
                  <a:lnTo>
                    <a:pt x="853" y="1897"/>
                  </a:lnTo>
                  <a:lnTo>
                    <a:pt x="806" y="1891"/>
                  </a:lnTo>
                  <a:lnTo>
                    <a:pt x="759" y="1883"/>
                  </a:lnTo>
                  <a:lnTo>
                    <a:pt x="713" y="1872"/>
                  </a:lnTo>
                  <a:lnTo>
                    <a:pt x="668" y="1860"/>
                  </a:lnTo>
                  <a:lnTo>
                    <a:pt x="624" y="1845"/>
                  </a:lnTo>
                  <a:lnTo>
                    <a:pt x="582" y="1827"/>
                  </a:lnTo>
                  <a:lnTo>
                    <a:pt x="539" y="1808"/>
                  </a:lnTo>
                  <a:lnTo>
                    <a:pt x="498" y="1787"/>
                  </a:lnTo>
                  <a:lnTo>
                    <a:pt x="459" y="1764"/>
                  </a:lnTo>
                  <a:lnTo>
                    <a:pt x="420" y="1739"/>
                  </a:lnTo>
                  <a:lnTo>
                    <a:pt x="382" y="1713"/>
                  </a:lnTo>
                  <a:lnTo>
                    <a:pt x="347" y="1684"/>
                  </a:lnTo>
                  <a:lnTo>
                    <a:pt x="312" y="1654"/>
                  </a:lnTo>
                  <a:lnTo>
                    <a:pt x="280" y="1623"/>
                  </a:lnTo>
                  <a:lnTo>
                    <a:pt x="247" y="1590"/>
                  </a:lnTo>
                  <a:lnTo>
                    <a:pt x="218" y="1555"/>
                  </a:lnTo>
                  <a:lnTo>
                    <a:pt x="190" y="1520"/>
                  </a:lnTo>
                  <a:lnTo>
                    <a:pt x="163" y="1482"/>
                  </a:lnTo>
                  <a:lnTo>
                    <a:pt x="138" y="1444"/>
                  </a:lnTo>
                  <a:lnTo>
                    <a:pt x="116" y="1403"/>
                  </a:lnTo>
                  <a:lnTo>
                    <a:pt x="94" y="1363"/>
                  </a:lnTo>
                  <a:lnTo>
                    <a:pt x="76" y="1321"/>
                  </a:lnTo>
                  <a:lnTo>
                    <a:pt x="58" y="1277"/>
                  </a:lnTo>
                  <a:lnTo>
                    <a:pt x="43" y="1233"/>
                  </a:lnTo>
                  <a:lnTo>
                    <a:pt x="30" y="1188"/>
                  </a:lnTo>
                  <a:lnTo>
                    <a:pt x="19" y="1143"/>
                  </a:lnTo>
                  <a:lnTo>
                    <a:pt x="12" y="1095"/>
                  </a:lnTo>
                  <a:lnTo>
                    <a:pt x="5" y="1047"/>
                  </a:lnTo>
                  <a:lnTo>
                    <a:pt x="2" y="1000"/>
                  </a:lnTo>
                  <a:lnTo>
                    <a:pt x="0" y="951"/>
                  </a:lnTo>
                  <a:lnTo>
                    <a:pt x="2" y="902"/>
                  </a:lnTo>
                  <a:lnTo>
                    <a:pt x="5" y="854"/>
                  </a:lnTo>
                  <a:lnTo>
                    <a:pt x="12" y="807"/>
                  </a:lnTo>
                  <a:lnTo>
                    <a:pt x="19" y="759"/>
                  </a:lnTo>
                  <a:lnTo>
                    <a:pt x="30" y="714"/>
                  </a:lnTo>
                  <a:lnTo>
                    <a:pt x="43" y="669"/>
                  </a:lnTo>
                  <a:lnTo>
                    <a:pt x="58" y="625"/>
                  </a:lnTo>
                  <a:lnTo>
                    <a:pt x="76" y="581"/>
                  </a:lnTo>
                  <a:lnTo>
                    <a:pt x="94" y="539"/>
                  </a:lnTo>
                  <a:lnTo>
                    <a:pt x="116" y="499"/>
                  </a:lnTo>
                  <a:lnTo>
                    <a:pt x="138" y="458"/>
                  </a:lnTo>
                  <a:lnTo>
                    <a:pt x="163" y="420"/>
                  </a:lnTo>
                  <a:lnTo>
                    <a:pt x="190" y="382"/>
                  </a:lnTo>
                  <a:lnTo>
                    <a:pt x="218" y="347"/>
                  </a:lnTo>
                  <a:lnTo>
                    <a:pt x="247" y="312"/>
                  </a:lnTo>
                  <a:lnTo>
                    <a:pt x="280" y="279"/>
                  </a:lnTo>
                  <a:lnTo>
                    <a:pt x="312" y="248"/>
                  </a:lnTo>
                  <a:lnTo>
                    <a:pt x="347" y="218"/>
                  </a:lnTo>
                  <a:lnTo>
                    <a:pt x="382" y="189"/>
                  </a:lnTo>
                  <a:lnTo>
                    <a:pt x="420" y="163"/>
                  </a:lnTo>
                  <a:lnTo>
                    <a:pt x="459" y="138"/>
                  </a:lnTo>
                  <a:lnTo>
                    <a:pt x="498" y="115"/>
                  </a:lnTo>
                  <a:lnTo>
                    <a:pt x="539" y="94"/>
                  </a:lnTo>
                  <a:lnTo>
                    <a:pt x="582" y="75"/>
                  </a:lnTo>
                  <a:lnTo>
                    <a:pt x="624" y="57"/>
                  </a:lnTo>
                  <a:lnTo>
                    <a:pt x="668" y="42"/>
                  </a:lnTo>
                  <a:lnTo>
                    <a:pt x="713" y="30"/>
                  </a:lnTo>
                  <a:lnTo>
                    <a:pt x="759" y="19"/>
                  </a:lnTo>
                  <a:lnTo>
                    <a:pt x="806" y="11"/>
                  </a:lnTo>
                  <a:lnTo>
                    <a:pt x="853" y="5"/>
                  </a:lnTo>
                  <a:lnTo>
                    <a:pt x="901" y="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31" name="Freeform 111"/>
            <p:cNvSpPr>
              <a:spLocks/>
            </p:cNvSpPr>
            <p:nvPr/>
          </p:nvSpPr>
          <p:spPr bwMode="auto">
            <a:xfrm>
              <a:off x="351" y="2438"/>
              <a:ext cx="465" cy="467"/>
            </a:xfrm>
            <a:custGeom>
              <a:avLst/>
              <a:gdLst>
                <a:gd name="T0" fmla="*/ 1 w 1863"/>
                <a:gd name="T1" fmla="*/ 0 h 1869"/>
                <a:gd name="T2" fmla="*/ 1 w 1863"/>
                <a:gd name="T3" fmla="*/ 0 h 1869"/>
                <a:gd name="T4" fmla="*/ 1 w 1863"/>
                <a:gd name="T5" fmla="*/ 0 h 1869"/>
                <a:gd name="T6" fmla="*/ 1 w 1863"/>
                <a:gd name="T7" fmla="*/ 0 h 1869"/>
                <a:gd name="T8" fmla="*/ 1 w 1863"/>
                <a:gd name="T9" fmla="*/ 0 h 1869"/>
                <a:gd name="T10" fmla="*/ 1 w 1863"/>
                <a:gd name="T11" fmla="*/ 0 h 1869"/>
                <a:gd name="T12" fmla="*/ 1 w 1863"/>
                <a:gd name="T13" fmla="*/ 0 h 1869"/>
                <a:gd name="T14" fmla="*/ 2 w 1863"/>
                <a:gd name="T15" fmla="*/ 0 h 1869"/>
                <a:gd name="T16" fmla="*/ 2 w 1863"/>
                <a:gd name="T17" fmla="*/ 0 h 1869"/>
                <a:gd name="T18" fmla="*/ 2 w 1863"/>
                <a:gd name="T19" fmla="*/ 1 h 1869"/>
                <a:gd name="T20" fmla="*/ 2 w 1863"/>
                <a:gd name="T21" fmla="*/ 1 h 1869"/>
                <a:gd name="T22" fmla="*/ 2 w 1863"/>
                <a:gd name="T23" fmla="*/ 1 h 1869"/>
                <a:gd name="T24" fmla="*/ 2 w 1863"/>
                <a:gd name="T25" fmla="*/ 1 h 1869"/>
                <a:gd name="T26" fmla="*/ 2 w 1863"/>
                <a:gd name="T27" fmla="*/ 1 h 1869"/>
                <a:gd name="T28" fmla="*/ 1 w 1863"/>
                <a:gd name="T29" fmla="*/ 1 h 1869"/>
                <a:gd name="T30" fmla="*/ 1 w 1863"/>
                <a:gd name="T31" fmla="*/ 1 h 1869"/>
                <a:gd name="T32" fmla="*/ 1 w 1863"/>
                <a:gd name="T33" fmla="*/ 1 h 1869"/>
                <a:gd name="T34" fmla="*/ 1 w 1863"/>
                <a:gd name="T35" fmla="*/ 2 h 1869"/>
                <a:gd name="T36" fmla="*/ 1 w 1863"/>
                <a:gd name="T37" fmla="*/ 2 h 1869"/>
                <a:gd name="T38" fmla="*/ 1 w 1863"/>
                <a:gd name="T39" fmla="*/ 2 h 1869"/>
                <a:gd name="T40" fmla="*/ 1 w 1863"/>
                <a:gd name="T41" fmla="*/ 2 h 1869"/>
                <a:gd name="T42" fmla="*/ 1 w 1863"/>
                <a:gd name="T43" fmla="*/ 2 h 1869"/>
                <a:gd name="T44" fmla="*/ 1 w 1863"/>
                <a:gd name="T45" fmla="*/ 2 h 1869"/>
                <a:gd name="T46" fmla="*/ 0 w 1863"/>
                <a:gd name="T47" fmla="*/ 2 h 1869"/>
                <a:gd name="T48" fmla="*/ 0 w 1863"/>
                <a:gd name="T49" fmla="*/ 2 h 1869"/>
                <a:gd name="T50" fmla="*/ 0 w 1863"/>
                <a:gd name="T51" fmla="*/ 1 h 1869"/>
                <a:gd name="T52" fmla="*/ 0 w 1863"/>
                <a:gd name="T53" fmla="*/ 1 h 1869"/>
                <a:gd name="T54" fmla="*/ 0 w 1863"/>
                <a:gd name="T55" fmla="*/ 1 h 1869"/>
                <a:gd name="T56" fmla="*/ 0 w 1863"/>
                <a:gd name="T57" fmla="*/ 1 h 1869"/>
                <a:gd name="T58" fmla="*/ 0 w 1863"/>
                <a:gd name="T59" fmla="*/ 1 h 1869"/>
                <a:gd name="T60" fmla="*/ 0 w 1863"/>
                <a:gd name="T61" fmla="*/ 1 h 1869"/>
                <a:gd name="T62" fmla="*/ 0 w 1863"/>
                <a:gd name="T63" fmla="*/ 1 h 1869"/>
                <a:gd name="T64" fmla="*/ 0 w 1863"/>
                <a:gd name="T65" fmla="*/ 1 h 1869"/>
                <a:gd name="T66" fmla="*/ 0 w 1863"/>
                <a:gd name="T67" fmla="*/ 1 h 1869"/>
                <a:gd name="T68" fmla="*/ 0 w 1863"/>
                <a:gd name="T69" fmla="*/ 0 h 1869"/>
                <a:gd name="T70" fmla="*/ 0 w 1863"/>
                <a:gd name="T71" fmla="*/ 0 h 1869"/>
                <a:gd name="T72" fmla="*/ 0 w 1863"/>
                <a:gd name="T73" fmla="*/ 0 h 1869"/>
                <a:gd name="T74" fmla="*/ 0 w 1863"/>
                <a:gd name="T75" fmla="*/ 0 h 1869"/>
                <a:gd name="T76" fmla="*/ 0 w 1863"/>
                <a:gd name="T77" fmla="*/ 0 h 1869"/>
                <a:gd name="T78" fmla="*/ 0 w 1863"/>
                <a:gd name="T79" fmla="*/ 0 h 1869"/>
                <a:gd name="T80" fmla="*/ 0 w 1863"/>
                <a:gd name="T81" fmla="*/ 0 h 1869"/>
                <a:gd name="T82" fmla="*/ 1 w 1863"/>
                <a:gd name="T83" fmla="*/ 0 h 1869"/>
                <a:gd name="T84" fmla="*/ 1 w 1863"/>
                <a:gd name="T85" fmla="*/ 0 h 1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3"/>
                <a:gd name="T130" fmla="*/ 0 h 1869"/>
                <a:gd name="T131" fmla="*/ 1863 w 1863"/>
                <a:gd name="T132" fmla="*/ 1869 h 1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3" h="1869">
                  <a:moveTo>
                    <a:pt x="934" y="0"/>
                  </a:moveTo>
                  <a:lnTo>
                    <a:pt x="981" y="1"/>
                  </a:lnTo>
                  <a:lnTo>
                    <a:pt x="1029" y="5"/>
                  </a:lnTo>
                  <a:lnTo>
                    <a:pt x="1075" y="11"/>
                  </a:lnTo>
                  <a:lnTo>
                    <a:pt x="1120" y="19"/>
                  </a:lnTo>
                  <a:lnTo>
                    <a:pt x="1165" y="30"/>
                  </a:lnTo>
                  <a:lnTo>
                    <a:pt x="1209" y="43"/>
                  </a:lnTo>
                  <a:lnTo>
                    <a:pt x="1253" y="56"/>
                  </a:lnTo>
                  <a:lnTo>
                    <a:pt x="1294" y="74"/>
                  </a:lnTo>
                  <a:lnTo>
                    <a:pt x="1336" y="93"/>
                  </a:lnTo>
                  <a:lnTo>
                    <a:pt x="1376" y="113"/>
                  </a:lnTo>
                  <a:lnTo>
                    <a:pt x="1415" y="135"/>
                  </a:lnTo>
                  <a:lnTo>
                    <a:pt x="1453" y="160"/>
                  </a:lnTo>
                  <a:lnTo>
                    <a:pt x="1490" y="186"/>
                  </a:lnTo>
                  <a:lnTo>
                    <a:pt x="1525" y="214"/>
                  </a:lnTo>
                  <a:lnTo>
                    <a:pt x="1559" y="243"/>
                  </a:lnTo>
                  <a:lnTo>
                    <a:pt x="1590" y="275"/>
                  </a:lnTo>
                  <a:lnTo>
                    <a:pt x="1621" y="307"/>
                  </a:lnTo>
                  <a:lnTo>
                    <a:pt x="1650" y="341"/>
                  </a:lnTo>
                  <a:lnTo>
                    <a:pt x="1678" y="376"/>
                  </a:lnTo>
                  <a:lnTo>
                    <a:pt x="1704" y="412"/>
                  </a:lnTo>
                  <a:lnTo>
                    <a:pt x="1728" y="450"/>
                  </a:lnTo>
                  <a:lnTo>
                    <a:pt x="1750" y="490"/>
                  </a:lnTo>
                  <a:lnTo>
                    <a:pt x="1771" y="530"/>
                  </a:lnTo>
                  <a:lnTo>
                    <a:pt x="1790" y="572"/>
                  </a:lnTo>
                  <a:lnTo>
                    <a:pt x="1807" y="613"/>
                  </a:lnTo>
                  <a:lnTo>
                    <a:pt x="1822" y="657"/>
                  </a:lnTo>
                  <a:lnTo>
                    <a:pt x="1834" y="701"/>
                  </a:lnTo>
                  <a:lnTo>
                    <a:pt x="1844" y="746"/>
                  </a:lnTo>
                  <a:lnTo>
                    <a:pt x="1852" y="792"/>
                  </a:lnTo>
                  <a:lnTo>
                    <a:pt x="1858" y="838"/>
                  </a:lnTo>
                  <a:lnTo>
                    <a:pt x="1862" y="886"/>
                  </a:lnTo>
                  <a:lnTo>
                    <a:pt x="1863" y="934"/>
                  </a:lnTo>
                  <a:lnTo>
                    <a:pt x="1862" y="981"/>
                  </a:lnTo>
                  <a:lnTo>
                    <a:pt x="1858" y="1029"/>
                  </a:lnTo>
                  <a:lnTo>
                    <a:pt x="1852" y="1075"/>
                  </a:lnTo>
                  <a:lnTo>
                    <a:pt x="1844" y="1122"/>
                  </a:lnTo>
                  <a:lnTo>
                    <a:pt x="1834" y="1167"/>
                  </a:lnTo>
                  <a:lnTo>
                    <a:pt x="1822" y="1211"/>
                  </a:lnTo>
                  <a:lnTo>
                    <a:pt x="1807" y="1255"/>
                  </a:lnTo>
                  <a:lnTo>
                    <a:pt x="1790" y="1297"/>
                  </a:lnTo>
                  <a:lnTo>
                    <a:pt x="1771" y="1339"/>
                  </a:lnTo>
                  <a:lnTo>
                    <a:pt x="1750" y="1379"/>
                  </a:lnTo>
                  <a:lnTo>
                    <a:pt x="1728" y="1417"/>
                  </a:lnTo>
                  <a:lnTo>
                    <a:pt x="1704" y="1456"/>
                  </a:lnTo>
                  <a:lnTo>
                    <a:pt x="1678" y="1493"/>
                  </a:lnTo>
                  <a:lnTo>
                    <a:pt x="1650" y="1528"/>
                  </a:lnTo>
                  <a:lnTo>
                    <a:pt x="1621" y="1562"/>
                  </a:lnTo>
                  <a:lnTo>
                    <a:pt x="1590" y="1594"/>
                  </a:lnTo>
                  <a:lnTo>
                    <a:pt x="1559" y="1626"/>
                  </a:lnTo>
                  <a:lnTo>
                    <a:pt x="1525" y="1654"/>
                  </a:lnTo>
                  <a:lnTo>
                    <a:pt x="1490" y="1683"/>
                  </a:lnTo>
                  <a:lnTo>
                    <a:pt x="1453" y="1708"/>
                  </a:lnTo>
                  <a:lnTo>
                    <a:pt x="1415" y="1733"/>
                  </a:lnTo>
                  <a:lnTo>
                    <a:pt x="1376" y="1756"/>
                  </a:lnTo>
                  <a:lnTo>
                    <a:pt x="1336" y="1776"/>
                  </a:lnTo>
                  <a:lnTo>
                    <a:pt x="1294" y="1795"/>
                  </a:lnTo>
                  <a:lnTo>
                    <a:pt x="1253" y="1812"/>
                  </a:lnTo>
                  <a:lnTo>
                    <a:pt x="1209" y="1826"/>
                  </a:lnTo>
                  <a:lnTo>
                    <a:pt x="1165" y="1839"/>
                  </a:lnTo>
                  <a:lnTo>
                    <a:pt x="1120" y="1850"/>
                  </a:lnTo>
                  <a:lnTo>
                    <a:pt x="1075" y="1857"/>
                  </a:lnTo>
                  <a:lnTo>
                    <a:pt x="1029" y="1864"/>
                  </a:lnTo>
                  <a:lnTo>
                    <a:pt x="981" y="1867"/>
                  </a:lnTo>
                  <a:lnTo>
                    <a:pt x="934" y="1869"/>
                  </a:lnTo>
                  <a:lnTo>
                    <a:pt x="886" y="1867"/>
                  </a:lnTo>
                  <a:lnTo>
                    <a:pt x="838" y="1864"/>
                  </a:lnTo>
                  <a:lnTo>
                    <a:pt x="792" y="1857"/>
                  </a:lnTo>
                  <a:lnTo>
                    <a:pt x="746" y="1850"/>
                  </a:lnTo>
                  <a:lnTo>
                    <a:pt x="701" y="1839"/>
                  </a:lnTo>
                  <a:lnTo>
                    <a:pt x="657" y="1826"/>
                  </a:lnTo>
                  <a:lnTo>
                    <a:pt x="613" y="1812"/>
                  </a:lnTo>
                  <a:lnTo>
                    <a:pt x="570" y="1795"/>
                  </a:lnTo>
                  <a:lnTo>
                    <a:pt x="529" y="1776"/>
                  </a:lnTo>
                  <a:lnTo>
                    <a:pt x="489" y="1756"/>
                  </a:lnTo>
                  <a:lnTo>
                    <a:pt x="450" y="1733"/>
                  </a:lnTo>
                  <a:lnTo>
                    <a:pt x="412" y="1708"/>
                  </a:lnTo>
                  <a:lnTo>
                    <a:pt x="375" y="1683"/>
                  </a:lnTo>
                  <a:lnTo>
                    <a:pt x="340" y="1654"/>
                  </a:lnTo>
                  <a:lnTo>
                    <a:pt x="306" y="1626"/>
                  </a:lnTo>
                  <a:lnTo>
                    <a:pt x="273" y="1594"/>
                  </a:lnTo>
                  <a:lnTo>
                    <a:pt x="243" y="1562"/>
                  </a:lnTo>
                  <a:lnTo>
                    <a:pt x="213" y="1528"/>
                  </a:lnTo>
                  <a:lnTo>
                    <a:pt x="186" y="1493"/>
                  </a:lnTo>
                  <a:lnTo>
                    <a:pt x="159" y="1456"/>
                  </a:lnTo>
                  <a:lnTo>
                    <a:pt x="136" y="1417"/>
                  </a:lnTo>
                  <a:lnTo>
                    <a:pt x="113" y="1379"/>
                  </a:lnTo>
                  <a:lnTo>
                    <a:pt x="93" y="1339"/>
                  </a:lnTo>
                  <a:lnTo>
                    <a:pt x="74" y="1297"/>
                  </a:lnTo>
                  <a:lnTo>
                    <a:pt x="57" y="1255"/>
                  </a:lnTo>
                  <a:lnTo>
                    <a:pt x="43" y="1211"/>
                  </a:lnTo>
                  <a:lnTo>
                    <a:pt x="29" y="1167"/>
                  </a:lnTo>
                  <a:lnTo>
                    <a:pt x="19" y="1122"/>
                  </a:lnTo>
                  <a:lnTo>
                    <a:pt x="12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4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2" y="792"/>
                  </a:lnTo>
                  <a:lnTo>
                    <a:pt x="19" y="746"/>
                  </a:lnTo>
                  <a:lnTo>
                    <a:pt x="29" y="701"/>
                  </a:lnTo>
                  <a:lnTo>
                    <a:pt x="43" y="657"/>
                  </a:lnTo>
                  <a:lnTo>
                    <a:pt x="57" y="613"/>
                  </a:lnTo>
                  <a:lnTo>
                    <a:pt x="74" y="572"/>
                  </a:lnTo>
                  <a:lnTo>
                    <a:pt x="93" y="530"/>
                  </a:lnTo>
                  <a:lnTo>
                    <a:pt x="113" y="490"/>
                  </a:lnTo>
                  <a:lnTo>
                    <a:pt x="136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1"/>
                  </a:lnTo>
                  <a:lnTo>
                    <a:pt x="243" y="307"/>
                  </a:lnTo>
                  <a:lnTo>
                    <a:pt x="273" y="275"/>
                  </a:lnTo>
                  <a:lnTo>
                    <a:pt x="306" y="243"/>
                  </a:lnTo>
                  <a:lnTo>
                    <a:pt x="340" y="214"/>
                  </a:lnTo>
                  <a:lnTo>
                    <a:pt x="375" y="186"/>
                  </a:lnTo>
                  <a:lnTo>
                    <a:pt x="412" y="160"/>
                  </a:lnTo>
                  <a:lnTo>
                    <a:pt x="450" y="135"/>
                  </a:lnTo>
                  <a:lnTo>
                    <a:pt x="489" y="113"/>
                  </a:lnTo>
                  <a:lnTo>
                    <a:pt x="529" y="93"/>
                  </a:lnTo>
                  <a:lnTo>
                    <a:pt x="570" y="74"/>
                  </a:lnTo>
                  <a:lnTo>
                    <a:pt x="613" y="56"/>
                  </a:lnTo>
                  <a:lnTo>
                    <a:pt x="657" y="43"/>
                  </a:lnTo>
                  <a:lnTo>
                    <a:pt x="701" y="30"/>
                  </a:lnTo>
                  <a:lnTo>
                    <a:pt x="746" y="19"/>
                  </a:lnTo>
                  <a:lnTo>
                    <a:pt x="792" y="11"/>
                  </a:lnTo>
                  <a:lnTo>
                    <a:pt x="838" y="5"/>
                  </a:lnTo>
                  <a:lnTo>
                    <a:pt x="886" y="1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00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32" name="Freeform 112"/>
            <p:cNvSpPr>
              <a:spLocks/>
            </p:cNvSpPr>
            <p:nvPr/>
          </p:nvSpPr>
          <p:spPr bwMode="auto">
            <a:xfrm>
              <a:off x="353" y="2441"/>
              <a:ext cx="457" cy="458"/>
            </a:xfrm>
            <a:custGeom>
              <a:avLst/>
              <a:gdLst>
                <a:gd name="T0" fmla="*/ 1 w 1828"/>
                <a:gd name="T1" fmla="*/ 0 h 1834"/>
                <a:gd name="T2" fmla="*/ 1 w 1828"/>
                <a:gd name="T3" fmla="*/ 0 h 1834"/>
                <a:gd name="T4" fmla="*/ 1 w 1828"/>
                <a:gd name="T5" fmla="*/ 0 h 1834"/>
                <a:gd name="T6" fmla="*/ 2 w 1828"/>
                <a:gd name="T7" fmla="*/ 0 h 1834"/>
                <a:gd name="T8" fmla="*/ 2 w 1828"/>
                <a:gd name="T9" fmla="*/ 0 h 1834"/>
                <a:gd name="T10" fmla="*/ 2 w 1828"/>
                <a:gd name="T11" fmla="*/ 0 h 1834"/>
                <a:gd name="T12" fmla="*/ 2 w 1828"/>
                <a:gd name="T13" fmla="*/ 0 h 1834"/>
                <a:gd name="T14" fmla="*/ 2 w 1828"/>
                <a:gd name="T15" fmla="*/ 0 h 1834"/>
                <a:gd name="T16" fmla="*/ 2 w 1828"/>
                <a:gd name="T17" fmla="*/ 0 h 1834"/>
                <a:gd name="T18" fmla="*/ 2 w 1828"/>
                <a:gd name="T19" fmla="*/ 1 h 1834"/>
                <a:gd name="T20" fmla="*/ 2 w 1828"/>
                <a:gd name="T21" fmla="*/ 1 h 1834"/>
                <a:gd name="T22" fmla="*/ 2 w 1828"/>
                <a:gd name="T23" fmla="*/ 1 h 1834"/>
                <a:gd name="T24" fmla="*/ 2 w 1828"/>
                <a:gd name="T25" fmla="*/ 1 h 1834"/>
                <a:gd name="T26" fmla="*/ 2 w 1828"/>
                <a:gd name="T27" fmla="*/ 1 h 1834"/>
                <a:gd name="T28" fmla="*/ 2 w 1828"/>
                <a:gd name="T29" fmla="*/ 1 h 1834"/>
                <a:gd name="T30" fmla="*/ 2 w 1828"/>
                <a:gd name="T31" fmla="*/ 1 h 1834"/>
                <a:gd name="T32" fmla="*/ 2 w 1828"/>
                <a:gd name="T33" fmla="*/ 1 h 1834"/>
                <a:gd name="T34" fmla="*/ 2 w 1828"/>
                <a:gd name="T35" fmla="*/ 1 h 1834"/>
                <a:gd name="T36" fmla="*/ 1 w 1828"/>
                <a:gd name="T37" fmla="*/ 2 h 1834"/>
                <a:gd name="T38" fmla="*/ 1 w 1828"/>
                <a:gd name="T39" fmla="*/ 2 h 1834"/>
                <a:gd name="T40" fmla="*/ 1 w 1828"/>
                <a:gd name="T41" fmla="*/ 2 h 1834"/>
                <a:gd name="T42" fmla="*/ 1 w 1828"/>
                <a:gd name="T43" fmla="*/ 2 h 1834"/>
                <a:gd name="T44" fmla="*/ 1 w 1828"/>
                <a:gd name="T45" fmla="*/ 2 h 1834"/>
                <a:gd name="T46" fmla="*/ 1 w 1828"/>
                <a:gd name="T47" fmla="*/ 2 h 1834"/>
                <a:gd name="T48" fmla="*/ 1 w 1828"/>
                <a:gd name="T49" fmla="*/ 2 h 1834"/>
                <a:gd name="T50" fmla="*/ 1 w 1828"/>
                <a:gd name="T51" fmla="*/ 1 h 1834"/>
                <a:gd name="T52" fmla="*/ 0 w 1828"/>
                <a:gd name="T53" fmla="*/ 1 h 1834"/>
                <a:gd name="T54" fmla="*/ 0 w 1828"/>
                <a:gd name="T55" fmla="*/ 1 h 1834"/>
                <a:gd name="T56" fmla="*/ 0 w 1828"/>
                <a:gd name="T57" fmla="*/ 1 h 1834"/>
                <a:gd name="T58" fmla="*/ 0 w 1828"/>
                <a:gd name="T59" fmla="*/ 1 h 1834"/>
                <a:gd name="T60" fmla="*/ 0 w 1828"/>
                <a:gd name="T61" fmla="*/ 1 h 1834"/>
                <a:gd name="T62" fmla="*/ 0 w 1828"/>
                <a:gd name="T63" fmla="*/ 1 h 1834"/>
                <a:gd name="T64" fmla="*/ 0 w 1828"/>
                <a:gd name="T65" fmla="*/ 1 h 1834"/>
                <a:gd name="T66" fmla="*/ 0 w 1828"/>
                <a:gd name="T67" fmla="*/ 1 h 1834"/>
                <a:gd name="T68" fmla="*/ 0 w 1828"/>
                <a:gd name="T69" fmla="*/ 0 h 1834"/>
                <a:gd name="T70" fmla="*/ 0 w 1828"/>
                <a:gd name="T71" fmla="*/ 0 h 1834"/>
                <a:gd name="T72" fmla="*/ 0 w 1828"/>
                <a:gd name="T73" fmla="*/ 0 h 1834"/>
                <a:gd name="T74" fmla="*/ 0 w 1828"/>
                <a:gd name="T75" fmla="*/ 0 h 1834"/>
                <a:gd name="T76" fmla="*/ 1 w 1828"/>
                <a:gd name="T77" fmla="*/ 0 h 1834"/>
                <a:gd name="T78" fmla="*/ 1 w 1828"/>
                <a:gd name="T79" fmla="*/ 0 h 1834"/>
                <a:gd name="T80" fmla="*/ 1 w 1828"/>
                <a:gd name="T81" fmla="*/ 0 h 1834"/>
                <a:gd name="T82" fmla="*/ 1 w 1828"/>
                <a:gd name="T83" fmla="*/ 0 h 1834"/>
                <a:gd name="T84" fmla="*/ 1 w 1828"/>
                <a:gd name="T85" fmla="*/ 0 h 1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8"/>
                <a:gd name="T130" fmla="*/ 0 h 1834"/>
                <a:gd name="T131" fmla="*/ 1828 w 1828"/>
                <a:gd name="T132" fmla="*/ 1834 h 1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8" h="1834">
                  <a:moveTo>
                    <a:pt x="916" y="0"/>
                  </a:moveTo>
                  <a:lnTo>
                    <a:pt x="963" y="2"/>
                  </a:lnTo>
                  <a:lnTo>
                    <a:pt x="1010" y="5"/>
                  </a:lnTo>
                  <a:lnTo>
                    <a:pt x="1055" y="10"/>
                  </a:lnTo>
                  <a:lnTo>
                    <a:pt x="1100" y="19"/>
                  </a:lnTo>
                  <a:lnTo>
                    <a:pt x="1144" y="29"/>
                  </a:lnTo>
                  <a:lnTo>
                    <a:pt x="1188" y="42"/>
                  </a:lnTo>
                  <a:lnTo>
                    <a:pt x="1230" y="57"/>
                  </a:lnTo>
                  <a:lnTo>
                    <a:pt x="1271" y="73"/>
                  </a:lnTo>
                  <a:lnTo>
                    <a:pt x="1312" y="91"/>
                  </a:lnTo>
                  <a:lnTo>
                    <a:pt x="1350" y="112"/>
                  </a:lnTo>
                  <a:lnTo>
                    <a:pt x="1389" y="133"/>
                  </a:lnTo>
                  <a:lnTo>
                    <a:pt x="1426" y="157"/>
                  </a:lnTo>
                  <a:lnTo>
                    <a:pt x="1462" y="183"/>
                  </a:lnTo>
                  <a:lnTo>
                    <a:pt x="1496" y="211"/>
                  </a:lnTo>
                  <a:lnTo>
                    <a:pt x="1530" y="240"/>
                  </a:lnTo>
                  <a:lnTo>
                    <a:pt x="1561" y="270"/>
                  </a:lnTo>
                  <a:lnTo>
                    <a:pt x="1591" y="301"/>
                  </a:lnTo>
                  <a:lnTo>
                    <a:pt x="1620" y="335"/>
                  </a:lnTo>
                  <a:lnTo>
                    <a:pt x="1647" y="370"/>
                  </a:lnTo>
                  <a:lnTo>
                    <a:pt x="1672" y="405"/>
                  </a:lnTo>
                  <a:lnTo>
                    <a:pt x="1696" y="443"/>
                  </a:lnTo>
                  <a:lnTo>
                    <a:pt x="1717" y="482"/>
                  </a:lnTo>
                  <a:lnTo>
                    <a:pt x="1737" y="520"/>
                  </a:lnTo>
                  <a:lnTo>
                    <a:pt x="1756" y="562"/>
                  </a:lnTo>
                  <a:lnTo>
                    <a:pt x="1772" y="603"/>
                  </a:lnTo>
                  <a:lnTo>
                    <a:pt x="1786" y="646"/>
                  </a:lnTo>
                  <a:lnTo>
                    <a:pt x="1799" y="688"/>
                  </a:lnTo>
                  <a:lnTo>
                    <a:pt x="1809" y="733"/>
                  </a:lnTo>
                  <a:lnTo>
                    <a:pt x="1818" y="779"/>
                  </a:lnTo>
                  <a:lnTo>
                    <a:pt x="1823" y="824"/>
                  </a:lnTo>
                  <a:lnTo>
                    <a:pt x="1826" y="870"/>
                  </a:lnTo>
                  <a:lnTo>
                    <a:pt x="1828" y="918"/>
                  </a:lnTo>
                  <a:lnTo>
                    <a:pt x="1826" y="965"/>
                  </a:lnTo>
                  <a:lnTo>
                    <a:pt x="1823" y="1012"/>
                  </a:lnTo>
                  <a:lnTo>
                    <a:pt x="1818" y="1057"/>
                  </a:lnTo>
                  <a:lnTo>
                    <a:pt x="1809" y="1102"/>
                  </a:lnTo>
                  <a:lnTo>
                    <a:pt x="1799" y="1146"/>
                  </a:lnTo>
                  <a:lnTo>
                    <a:pt x="1786" y="1190"/>
                  </a:lnTo>
                  <a:lnTo>
                    <a:pt x="1772" y="1232"/>
                  </a:lnTo>
                  <a:lnTo>
                    <a:pt x="1756" y="1274"/>
                  </a:lnTo>
                  <a:lnTo>
                    <a:pt x="1737" y="1315"/>
                  </a:lnTo>
                  <a:lnTo>
                    <a:pt x="1717" y="1354"/>
                  </a:lnTo>
                  <a:lnTo>
                    <a:pt x="1696" y="1393"/>
                  </a:lnTo>
                  <a:lnTo>
                    <a:pt x="1672" y="1429"/>
                  </a:lnTo>
                  <a:lnTo>
                    <a:pt x="1647" y="1465"/>
                  </a:lnTo>
                  <a:lnTo>
                    <a:pt x="1620" y="1500"/>
                  </a:lnTo>
                  <a:lnTo>
                    <a:pt x="1591" y="1533"/>
                  </a:lnTo>
                  <a:lnTo>
                    <a:pt x="1561" y="1566"/>
                  </a:lnTo>
                  <a:lnTo>
                    <a:pt x="1530" y="1596"/>
                  </a:lnTo>
                  <a:lnTo>
                    <a:pt x="1496" y="1625"/>
                  </a:lnTo>
                  <a:lnTo>
                    <a:pt x="1462" y="1652"/>
                  </a:lnTo>
                  <a:lnTo>
                    <a:pt x="1426" y="1677"/>
                  </a:lnTo>
                  <a:lnTo>
                    <a:pt x="1389" y="1701"/>
                  </a:lnTo>
                  <a:lnTo>
                    <a:pt x="1350" y="1724"/>
                  </a:lnTo>
                  <a:lnTo>
                    <a:pt x="1312" y="1744"/>
                  </a:lnTo>
                  <a:lnTo>
                    <a:pt x="1271" y="1761"/>
                  </a:lnTo>
                  <a:lnTo>
                    <a:pt x="1230" y="1779"/>
                  </a:lnTo>
                  <a:lnTo>
                    <a:pt x="1188" y="1792"/>
                  </a:lnTo>
                  <a:lnTo>
                    <a:pt x="1144" y="1805"/>
                  </a:lnTo>
                  <a:lnTo>
                    <a:pt x="1100" y="1815"/>
                  </a:lnTo>
                  <a:lnTo>
                    <a:pt x="1055" y="1824"/>
                  </a:lnTo>
                  <a:lnTo>
                    <a:pt x="1010" y="1829"/>
                  </a:lnTo>
                  <a:lnTo>
                    <a:pt x="963" y="1833"/>
                  </a:lnTo>
                  <a:lnTo>
                    <a:pt x="916" y="1834"/>
                  </a:lnTo>
                  <a:lnTo>
                    <a:pt x="868" y="1833"/>
                  </a:lnTo>
                  <a:lnTo>
                    <a:pt x="822" y="1829"/>
                  </a:lnTo>
                  <a:lnTo>
                    <a:pt x="777" y="1824"/>
                  </a:lnTo>
                  <a:lnTo>
                    <a:pt x="732" y="1815"/>
                  </a:lnTo>
                  <a:lnTo>
                    <a:pt x="688" y="1805"/>
                  </a:lnTo>
                  <a:lnTo>
                    <a:pt x="644" y="1792"/>
                  </a:lnTo>
                  <a:lnTo>
                    <a:pt x="601" y="1779"/>
                  </a:lnTo>
                  <a:lnTo>
                    <a:pt x="560" y="1761"/>
                  </a:lnTo>
                  <a:lnTo>
                    <a:pt x="519" y="1744"/>
                  </a:lnTo>
                  <a:lnTo>
                    <a:pt x="480" y="1724"/>
                  </a:lnTo>
                  <a:lnTo>
                    <a:pt x="441" y="1701"/>
                  </a:lnTo>
                  <a:lnTo>
                    <a:pt x="405" y="1677"/>
                  </a:lnTo>
                  <a:lnTo>
                    <a:pt x="368" y="1652"/>
                  </a:lnTo>
                  <a:lnTo>
                    <a:pt x="333" y="1625"/>
                  </a:lnTo>
                  <a:lnTo>
                    <a:pt x="301" y="1596"/>
                  </a:lnTo>
                  <a:lnTo>
                    <a:pt x="268" y="1566"/>
                  </a:lnTo>
                  <a:lnTo>
                    <a:pt x="238" y="1533"/>
                  </a:lnTo>
                  <a:lnTo>
                    <a:pt x="209" y="1500"/>
                  </a:lnTo>
                  <a:lnTo>
                    <a:pt x="182" y="1465"/>
                  </a:lnTo>
                  <a:lnTo>
                    <a:pt x="157" y="1429"/>
                  </a:lnTo>
                  <a:lnTo>
                    <a:pt x="133" y="1393"/>
                  </a:lnTo>
                  <a:lnTo>
                    <a:pt x="110" y="1354"/>
                  </a:lnTo>
                  <a:lnTo>
                    <a:pt x="90" y="1315"/>
                  </a:lnTo>
                  <a:lnTo>
                    <a:pt x="73" y="1274"/>
                  </a:lnTo>
                  <a:lnTo>
                    <a:pt x="55" y="1232"/>
                  </a:lnTo>
                  <a:lnTo>
                    <a:pt x="42" y="1190"/>
                  </a:lnTo>
                  <a:lnTo>
                    <a:pt x="29" y="1146"/>
                  </a:lnTo>
                  <a:lnTo>
                    <a:pt x="19" y="1102"/>
                  </a:lnTo>
                  <a:lnTo>
                    <a:pt x="10" y="1057"/>
                  </a:lnTo>
                  <a:lnTo>
                    <a:pt x="5" y="1012"/>
                  </a:lnTo>
                  <a:lnTo>
                    <a:pt x="1" y="965"/>
                  </a:lnTo>
                  <a:lnTo>
                    <a:pt x="0" y="918"/>
                  </a:lnTo>
                  <a:lnTo>
                    <a:pt x="1" y="870"/>
                  </a:lnTo>
                  <a:lnTo>
                    <a:pt x="5" y="824"/>
                  </a:lnTo>
                  <a:lnTo>
                    <a:pt x="10" y="779"/>
                  </a:lnTo>
                  <a:lnTo>
                    <a:pt x="19" y="733"/>
                  </a:lnTo>
                  <a:lnTo>
                    <a:pt x="29" y="688"/>
                  </a:lnTo>
                  <a:lnTo>
                    <a:pt x="42" y="646"/>
                  </a:lnTo>
                  <a:lnTo>
                    <a:pt x="55" y="603"/>
                  </a:lnTo>
                  <a:lnTo>
                    <a:pt x="73" y="562"/>
                  </a:lnTo>
                  <a:lnTo>
                    <a:pt x="90" y="520"/>
                  </a:lnTo>
                  <a:lnTo>
                    <a:pt x="110" y="482"/>
                  </a:lnTo>
                  <a:lnTo>
                    <a:pt x="133" y="443"/>
                  </a:lnTo>
                  <a:lnTo>
                    <a:pt x="157" y="405"/>
                  </a:lnTo>
                  <a:lnTo>
                    <a:pt x="182" y="370"/>
                  </a:lnTo>
                  <a:lnTo>
                    <a:pt x="209" y="335"/>
                  </a:lnTo>
                  <a:lnTo>
                    <a:pt x="238" y="301"/>
                  </a:lnTo>
                  <a:lnTo>
                    <a:pt x="268" y="270"/>
                  </a:lnTo>
                  <a:lnTo>
                    <a:pt x="301" y="240"/>
                  </a:lnTo>
                  <a:lnTo>
                    <a:pt x="333" y="211"/>
                  </a:lnTo>
                  <a:lnTo>
                    <a:pt x="368" y="183"/>
                  </a:lnTo>
                  <a:lnTo>
                    <a:pt x="405" y="157"/>
                  </a:lnTo>
                  <a:lnTo>
                    <a:pt x="441" y="133"/>
                  </a:lnTo>
                  <a:lnTo>
                    <a:pt x="480" y="112"/>
                  </a:lnTo>
                  <a:lnTo>
                    <a:pt x="519" y="91"/>
                  </a:lnTo>
                  <a:lnTo>
                    <a:pt x="560" y="73"/>
                  </a:lnTo>
                  <a:lnTo>
                    <a:pt x="601" y="57"/>
                  </a:lnTo>
                  <a:lnTo>
                    <a:pt x="644" y="42"/>
                  </a:lnTo>
                  <a:lnTo>
                    <a:pt x="688" y="29"/>
                  </a:lnTo>
                  <a:lnTo>
                    <a:pt x="732" y="19"/>
                  </a:lnTo>
                  <a:lnTo>
                    <a:pt x="777" y="10"/>
                  </a:lnTo>
                  <a:lnTo>
                    <a:pt x="822" y="5"/>
                  </a:lnTo>
                  <a:lnTo>
                    <a:pt x="868" y="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C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33" name="Freeform 113"/>
            <p:cNvSpPr>
              <a:spLocks/>
            </p:cNvSpPr>
            <p:nvPr/>
          </p:nvSpPr>
          <p:spPr bwMode="auto">
            <a:xfrm>
              <a:off x="356" y="2444"/>
              <a:ext cx="448" cy="450"/>
            </a:xfrm>
            <a:custGeom>
              <a:avLst/>
              <a:gdLst>
                <a:gd name="T0" fmla="*/ 1 w 1793"/>
                <a:gd name="T1" fmla="*/ 0 h 1798"/>
                <a:gd name="T2" fmla="*/ 1 w 1793"/>
                <a:gd name="T3" fmla="*/ 0 h 1798"/>
                <a:gd name="T4" fmla="*/ 1 w 1793"/>
                <a:gd name="T5" fmla="*/ 0 h 1798"/>
                <a:gd name="T6" fmla="*/ 1 w 1793"/>
                <a:gd name="T7" fmla="*/ 0 h 1798"/>
                <a:gd name="T8" fmla="*/ 1 w 1793"/>
                <a:gd name="T9" fmla="*/ 0 h 1798"/>
                <a:gd name="T10" fmla="*/ 1 w 1793"/>
                <a:gd name="T11" fmla="*/ 0 h 1798"/>
                <a:gd name="T12" fmla="*/ 1 w 1793"/>
                <a:gd name="T13" fmla="*/ 1 h 1798"/>
                <a:gd name="T14" fmla="*/ 1 w 1793"/>
                <a:gd name="T15" fmla="*/ 1 h 1798"/>
                <a:gd name="T16" fmla="*/ 2 w 1793"/>
                <a:gd name="T17" fmla="*/ 1 h 1798"/>
                <a:gd name="T18" fmla="*/ 2 w 1793"/>
                <a:gd name="T19" fmla="*/ 1 h 1798"/>
                <a:gd name="T20" fmla="*/ 2 w 1793"/>
                <a:gd name="T21" fmla="*/ 1 h 1798"/>
                <a:gd name="T22" fmla="*/ 2 w 1793"/>
                <a:gd name="T23" fmla="*/ 1 h 1798"/>
                <a:gd name="T24" fmla="*/ 2 w 1793"/>
                <a:gd name="T25" fmla="*/ 1 h 1798"/>
                <a:gd name="T26" fmla="*/ 1 w 1793"/>
                <a:gd name="T27" fmla="*/ 1 h 1798"/>
                <a:gd name="T28" fmla="*/ 1 w 1793"/>
                <a:gd name="T29" fmla="*/ 2 h 1798"/>
                <a:gd name="T30" fmla="*/ 1 w 1793"/>
                <a:gd name="T31" fmla="*/ 2 h 1798"/>
                <a:gd name="T32" fmla="*/ 1 w 1793"/>
                <a:gd name="T33" fmla="*/ 2 h 1798"/>
                <a:gd name="T34" fmla="*/ 1 w 1793"/>
                <a:gd name="T35" fmla="*/ 2 h 1798"/>
                <a:gd name="T36" fmla="*/ 1 w 1793"/>
                <a:gd name="T37" fmla="*/ 2 h 1798"/>
                <a:gd name="T38" fmla="*/ 1 w 1793"/>
                <a:gd name="T39" fmla="*/ 2 h 1798"/>
                <a:gd name="T40" fmla="*/ 1 w 1793"/>
                <a:gd name="T41" fmla="*/ 2 h 1798"/>
                <a:gd name="T42" fmla="*/ 1 w 1793"/>
                <a:gd name="T43" fmla="*/ 2 h 1798"/>
                <a:gd name="T44" fmla="*/ 1 w 1793"/>
                <a:gd name="T45" fmla="*/ 2 h 1798"/>
                <a:gd name="T46" fmla="*/ 0 w 1793"/>
                <a:gd name="T47" fmla="*/ 2 h 1798"/>
                <a:gd name="T48" fmla="*/ 0 w 1793"/>
                <a:gd name="T49" fmla="*/ 2 h 1798"/>
                <a:gd name="T50" fmla="*/ 0 w 1793"/>
                <a:gd name="T51" fmla="*/ 2 h 1798"/>
                <a:gd name="T52" fmla="*/ 0 w 1793"/>
                <a:gd name="T53" fmla="*/ 2 h 1798"/>
                <a:gd name="T54" fmla="*/ 0 w 1793"/>
                <a:gd name="T55" fmla="*/ 2 h 1798"/>
                <a:gd name="T56" fmla="*/ 0 w 1793"/>
                <a:gd name="T57" fmla="*/ 1 h 1798"/>
                <a:gd name="T58" fmla="*/ 0 w 1793"/>
                <a:gd name="T59" fmla="*/ 1 h 1798"/>
                <a:gd name="T60" fmla="*/ 0 w 1793"/>
                <a:gd name="T61" fmla="*/ 1 h 1798"/>
                <a:gd name="T62" fmla="*/ 0 w 1793"/>
                <a:gd name="T63" fmla="*/ 1 h 1798"/>
                <a:gd name="T64" fmla="*/ 0 w 1793"/>
                <a:gd name="T65" fmla="*/ 1 h 1798"/>
                <a:gd name="T66" fmla="*/ 0 w 1793"/>
                <a:gd name="T67" fmla="*/ 1 h 1798"/>
                <a:gd name="T68" fmla="*/ 0 w 1793"/>
                <a:gd name="T69" fmla="*/ 1 h 1798"/>
                <a:gd name="T70" fmla="*/ 0 w 1793"/>
                <a:gd name="T71" fmla="*/ 1 h 1798"/>
                <a:gd name="T72" fmla="*/ 0 w 1793"/>
                <a:gd name="T73" fmla="*/ 0 h 1798"/>
                <a:gd name="T74" fmla="*/ 0 w 1793"/>
                <a:gd name="T75" fmla="*/ 0 h 1798"/>
                <a:gd name="T76" fmla="*/ 0 w 1793"/>
                <a:gd name="T77" fmla="*/ 0 h 1798"/>
                <a:gd name="T78" fmla="*/ 0 w 1793"/>
                <a:gd name="T79" fmla="*/ 0 h 1798"/>
                <a:gd name="T80" fmla="*/ 0 w 1793"/>
                <a:gd name="T81" fmla="*/ 0 h 1798"/>
                <a:gd name="T82" fmla="*/ 1 w 1793"/>
                <a:gd name="T83" fmla="*/ 0 h 1798"/>
                <a:gd name="T84" fmla="*/ 1 w 1793"/>
                <a:gd name="T85" fmla="*/ 0 h 1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3"/>
                <a:gd name="T130" fmla="*/ 0 h 1798"/>
                <a:gd name="T131" fmla="*/ 1793 w 1793"/>
                <a:gd name="T132" fmla="*/ 1798 h 17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3" h="1798">
                  <a:moveTo>
                    <a:pt x="898" y="0"/>
                  </a:moveTo>
                  <a:lnTo>
                    <a:pt x="945" y="1"/>
                  </a:lnTo>
                  <a:lnTo>
                    <a:pt x="990" y="5"/>
                  </a:lnTo>
                  <a:lnTo>
                    <a:pt x="1035" y="10"/>
                  </a:lnTo>
                  <a:lnTo>
                    <a:pt x="1079" y="19"/>
                  </a:lnTo>
                  <a:lnTo>
                    <a:pt x="1121" y="29"/>
                  </a:lnTo>
                  <a:lnTo>
                    <a:pt x="1164" y="40"/>
                  </a:lnTo>
                  <a:lnTo>
                    <a:pt x="1205" y="55"/>
                  </a:lnTo>
                  <a:lnTo>
                    <a:pt x="1246" y="70"/>
                  </a:lnTo>
                  <a:lnTo>
                    <a:pt x="1285" y="89"/>
                  </a:lnTo>
                  <a:lnTo>
                    <a:pt x="1324" y="109"/>
                  </a:lnTo>
                  <a:lnTo>
                    <a:pt x="1362" y="130"/>
                  </a:lnTo>
                  <a:lnTo>
                    <a:pt x="1398" y="154"/>
                  </a:lnTo>
                  <a:lnTo>
                    <a:pt x="1433" y="179"/>
                  </a:lnTo>
                  <a:lnTo>
                    <a:pt x="1467" y="205"/>
                  </a:lnTo>
                  <a:lnTo>
                    <a:pt x="1499" y="234"/>
                  </a:lnTo>
                  <a:lnTo>
                    <a:pt x="1531" y="263"/>
                  </a:lnTo>
                  <a:lnTo>
                    <a:pt x="1560" y="294"/>
                  </a:lnTo>
                  <a:lnTo>
                    <a:pt x="1588" y="327"/>
                  </a:lnTo>
                  <a:lnTo>
                    <a:pt x="1615" y="361"/>
                  </a:lnTo>
                  <a:lnTo>
                    <a:pt x="1640" y="397"/>
                  </a:lnTo>
                  <a:lnTo>
                    <a:pt x="1664" y="433"/>
                  </a:lnTo>
                  <a:lnTo>
                    <a:pt x="1685" y="471"/>
                  </a:lnTo>
                  <a:lnTo>
                    <a:pt x="1705" y="510"/>
                  </a:lnTo>
                  <a:lnTo>
                    <a:pt x="1722" y="549"/>
                  </a:lnTo>
                  <a:lnTo>
                    <a:pt x="1739" y="590"/>
                  </a:lnTo>
                  <a:lnTo>
                    <a:pt x="1752" y="632"/>
                  </a:lnTo>
                  <a:lnTo>
                    <a:pt x="1765" y="674"/>
                  </a:lnTo>
                  <a:lnTo>
                    <a:pt x="1774" y="718"/>
                  </a:lnTo>
                  <a:lnTo>
                    <a:pt x="1783" y="762"/>
                  </a:lnTo>
                  <a:lnTo>
                    <a:pt x="1788" y="807"/>
                  </a:lnTo>
                  <a:lnTo>
                    <a:pt x="1791" y="852"/>
                  </a:lnTo>
                  <a:lnTo>
                    <a:pt x="1793" y="898"/>
                  </a:lnTo>
                  <a:lnTo>
                    <a:pt x="1791" y="945"/>
                  </a:lnTo>
                  <a:lnTo>
                    <a:pt x="1788" y="990"/>
                  </a:lnTo>
                  <a:lnTo>
                    <a:pt x="1783" y="1035"/>
                  </a:lnTo>
                  <a:lnTo>
                    <a:pt x="1774" y="1079"/>
                  </a:lnTo>
                  <a:lnTo>
                    <a:pt x="1765" y="1123"/>
                  </a:lnTo>
                  <a:lnTo>
                    <a:pt x="1752" y="1165"/>
                  </a:lnTo>
                  <a:lnTo>
                    <a:pt x="1739" y="1207"/>
                  </a:lnTo>
                  <a:lnTo>
                    <a:pt x="1722" y="1248"/>
                  </a:lnTo>
                  <a:lnTo>
                    <a:pt x="1705" y="1288"/>
                  </a:lnTo>
                  <a:lnTo>
                    <a:pt x="1685" y="1327"/>
                  </a:lnTo>
                  <a:lnTo>
                    <a:pt x="1664" y="1365"/>
                  </a:lnTo>
                  <a:lnTo>
                    <a:pt x="1640" y="1401"/>
                  </a:lnTo>
                  <a:lnTo>
                    <a:pt x="1615" y="1436"/>
                  </a:lnTo>
                  <a:lnTo>
                    <a:pt x="1588" y="1470"/>
                  </a:lnTo>
                  <a:lnTo>
                    <a:pt x="1560" y="1502"/>
                  </a:lnTo>
                  <a:lnTo>
                    <a:pt x="1531" y="1534"/>
                  </a:lnTo>
                  <a:lnTo>
                    <a:pt x="1499" y="1564"/>
                  </a:lnTo>
                  <a:lnTo>
                    <a:pt x="1467" y="1593"/>
                  </a:lnTo>
                  <a:lnTo>
                    <a:pt x="1433" y="1619"/>
                  </a:lnTo>
                  <a:lnTo>
                    <a:pt x="1398" y="1644"/>
                  </a:lnTo>
                  <a:lnTo>
                    <a:pt x="1362" y="1668"/>
                  </a:lnTo>
                  <a:lnTo>
                    <a:pt x="1324" y="1689"/>
                  </a:lnTo>
                  <a:lnTo>
                    <a:pt x="1285" y="1709"/>
                  </a:lnTo>
                  <a:lnTo>
                    <a:pt x="1246" y="1727"/>
                  </a:lnTo>
                  <a:lnTo>
                    <a:pt x="1205" y="1743"/>
                  </a:lnTo>
                  <a:lnTo>
                    <a:pt x="1164" y="1758"/>
                  </a:lnTo>
                  <a:lnTo>
                    <a:pt x="1121" y="1769"/>
                  </a:lnTo>
                  <a:lnTo>
                    <a:pt x="1079" y="1779"/>
                  </a:lnTo>
                  <a:lnTo>
                    <a:pt x="1035" y="1788"/>
                  </a:lnTo>
                  <a:lnTo>
                    <a:pt x="990" y="1793"/>
                  </a:lnTo>
                  <a:lnTo>
                    <a:pt x="945" y="1797"/>
                  </a:lnTo>
                  <a:lnTo>
                    <a:pt x="898" y="1798"/>
                  </a:lnTo>
                  <a:lnTo>
                    <a:pt x="852" y="1797"/>
                  </a:lnTo>
                  <a:lnTo>
                    <a:pt x="807" y="1793"/>
                  </a:lnTo>
                  <a:lnTo>
                    <a:pt x="762" y="1788"/>
                  </a:lnTo>
                  <a:lnTo>
                    <a:pt x="718" y="1779"/>
                  </a:lnTo>
                  <a:lnTo>
                    <a:pt x="674" y="1769"/>
                  </a:lnTo>
                  <a:lnTo>
                    <a:pt x="631" y="1758"/>
                  </a:lnTo>
                  <a:lnTo>
                    <a:pt x="590" y="1743"/>
                  </a:lnTo>
                  <a:lnTo>
                    <a:pt x="549" y="1727"/>
                  </a:lnTo>
                  <a:lnTo>
                    <a:pt x="510" y="1709"/>
                  </a:lnTo>
                  <a:lnTo>
                    <a:pt x="471" y="1689"/>
                  </a:lnTo>
                  <a:lnTo>
                    <a:pt x="434" y="1668"/>
                  </a:lnTo>
                  <a:lnTo>
                    <a:pt x="397" y="1644"/>
                  </a:lnTo>
                  <a:lnTo>
                    <a:pt x="361" y="1619"/>
                  </a:lnTo>
                  <a:lnTo>
                    <a:pt x="327" y="1593"/>
                  </a:lnTo>
                  <a:lnTo>
                    <a:pt x="295" y="1564"/>
                  </a:lnTo>
                  <a:lnTo>
                    <a:pt x="263" y="1534"/>
                  </a:lnTo>
                  <a:lnTo>
                    <a:pt x="234" y="1502"/>
                  </a:lnTo>
                  <a:lnTo>
                    <a:pt x="206" y="1470"/>
                  </a:lnTo>
                  <a:lnTo>
                    <a:pt x="179" y="1436"/>
                  </a:lnTo>
                  <a:lnTo>
                    <a:pt x="154" y="1401"/>
                  </a:lnTo>
                  <a:lnTo>
                    <a:pt x="130" y="1365"/>
                  </a:lnTo>
                  <a:lnTo>
                    <a:pt x="109" y="1327"/>
                  </a:lnTo>
                  <a:lnTo>
                    <a:pt x="89" y="1288"/>
                  </a:lnTo>
                  <a:lnTo>
                    <a:pt x="70" y="1248"/>
                  </a:lnTo>
                  <a:lnTo>
                    <a:pt x="55" y="1207"/>
                  </a:lnTo>
                  <a:lnTo>
                    <a:pt x="40" y="1165"/>
                  </a:lnTo>
                  <a:lnTo>
                    <a:pt x="29" y="1123"/>
                  </a:lnTo>
                  <a:lnTo>
                    <a:pt x="19" y="1079"/>
                  </a:lnTo>
                  <a:lnTo>
                    <a:pt x="10" y="1035"/>
                  </a:lnTo>
                  <a:lnTo>
                    <a:pt x="5" y="990"/>
                  </a:lnTo>
                  <a:lnTo>
                    <a:pt x="1" y="945"/>
                  </a:lnTo>
                  <a:lnTo>
                    <a:pt x="0" y="898"/>
                  </a:lnTo>
                  <a:lnTo>
                    <a:pt x="1" y="852"/>
                  </a:lnTo>
                  <a:lnTo>
                    <a:pt x="5" y="807"/>
                  </a:lnTo>
                  <a:lnTo>
                    <a:pt x="10" y="762"/>
                  </a:lnTo>
                  <a:lnTo>
                    <a:pt x="19" y="718"/>
                  </a:lnTo>
                  <a:lnTo>
                    <a:pt x="29" y="674"/>
                  </a:lnTo>
                  <a:lnTo>
                    <a:pt x="40" y="632"/>
                  </a:lnTo>
                  <a:lnTo>
                    <a:pt x="55" y="590"/>
                  </a:lnTo>
                  <a:lnTo>
                    <a:pt x="70" y="549"/>
                  </a:lnTo>
                  <a:lnTo>
                    <a:pt x="89" y="510"/>
                  </a:lnTo>
                  <a:lnTo>
                    <a:pt x="109" y="471"/>
                  </a:lnTo>
                  <a:lnTo>
                    <a:pt x="130" y="433"/>
                  </a:lnTo>
                  <a:lnTo>
                    <a:pt x="154" y="397"/>
                  </a:lnTo>
                  <a:lnTo>
                    <a:pt x="179" y="361"/>
                  </a:lnTo>
                  <a:lnTo>
                    <a:pt x="206" y="327"/>
                  </a:lnTo>
                  <a:lnTo>
                    <a:pt x="234" y="294"/>
                  </a:lnTo>
                  <a:lnTo>
                    <a:pt x="263" y="263"/>
                  </a:lnTo>
                  <a:lnTo>
                    <a:pt x="295" y="234"/>
                  </a:lnTo>
                  <a:lnTo>
                    <a:pt x="327" y="205"/>
                  </a:lnTo>
                  <a:lnTo>
                    <a:pt x="361" y="179"/>
                  </a:lnTo>
                  <a:lnTo>
                    <a:pt x="397" y="154"/>
                  </a:lnTo>
                  <a:lnTo>
                    <a:pt x="434" y="130"/>
                  </a:lnTo>
                  <a:lnTo>
                    <a:pt x="471" y="109"/>
                  </a:lnTo>
                  <a:lnTo>
                    <a:pt x="510" y="89"/>
                  </a:lnTo>
                  <a:lnTo>
                    <a:pt x="549" y="70"/>
                  </a:lnTo>
                  <a:lnTo>
                    <a:pt x="590" y="55"/>
                  </a:lnTo>
                  <a:lnTo>
                    <a:pt x="631" y="40"/>
                  </a:lnTo>
                  <a:lnTo>
                    <a:pt x="674" y="29"/>
                  </a:lnTo>
                  <a:lnTo>
                    <a:pt x="718" y="19"/>
                  </a:lnTo>
                  <a:lnTo>
                    <a:pt x="762" y="10"/>
                  </a:lnTo>
                  <a:lnTo>
                    <a:pt x="807" y="5"/>
                  </a:lnTo>
                  <a:lnTo>
                    <a:pt x="852" y="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35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34" name="Freeform 114"/>
            <p:cNvSpPr>
              <a:spLocks/>
            </p:cNvSpPr>
            <p:nvPr/>
          </p:nvSpPr>
          <p:spPr bwMode="auto">
            <a:xfrm>
              <a:off x="358" y="2447"/>
              <a:ext cx="439" cy="441"/>
            </a:xfrm>
            <a:custGeom>
              <a:avLst/>
              <a:gdLst>
                <a:gd name="T0" fmla="*/ 1 w 1757"/>
                <a:gd name="T1" fmla="*/ 0 h 1762"/>
                <a:gd name="T2" fmla="*/ 1 w 1757"/>
                <a:gd name="T3" fmla="*/ 0 h 1762"/>
                <a:gd name="T4" fmla="*/ 1 w 1757"/>
                <a:gd name="T5" fmla="*/ 0 h 1762"/>
                <a:gd name="T6" fmla="*/ 1 w 1757"/>
                <a:gd name="T7" fmla="*/ 0 h 1762"/>
                <a:gd name="T8" fmla="*/ 1 w 1757"/>
                <a:gd name="T9" fmla="*/ 0 h 1762"/>
                <a:gd name="T10" fmla="*/ 1 w 1757"/>
                <a:gd name="T11" fmla="*/ 0 h 1762"/>
                <a:gd name="T12" fmla="*/ 1 w 1757"/>
                <a:gd name="T13" fmla="*/ 1 h 1762"/>
                <a:gd name="T14" fmla="*/ 1 w 1757"/>
                <a:gd name="T15" fmla="*/ 1 h 1762"/>
                <a:gd name="T16" fmla="*/ 2 w 1757"/>
                <a:gd name="T17" fmla="*/ 1 h 1762"/>
                <a:gd name="T18" fmla="*/ 2 w 1757"/>
                <a:gd name="T19" fmla="*/ 1 h 1762"/>
                <a:gd name="T20" fmla="*/ 2 w 1757"/>
                <a:gd name="T21" fmla="*/ 1 h 1762"/>
                <a:gd name="T22" fmla="*/ 2 w 1757"/>
                <a:gd name="T23" fmla="*/ 1 h 1762"/>
                <a:gd name="T24" fmla="*/ 2 w 1757"/>
                <a:gd name="T25" fmla="*/ 1 h 1762"/>
                <a:gd name="T26" fmla="*/ 1 w 1757"/>
                <a:gd name="T27" fmla="*/ 1 h 1762"/>
                <a:gd name="T28" fmla="*/ 1 w 1757"/>
                <a:gd name="T29" fmla="*/ 2 h 1762"/>
                <a:gd name="T30" fmla="*/ 1 w 1757"/>
                <a:gd name="T31" fmla="*/ 2 h 1762"/>
                <a:gd name="T32" fmla="*/ 1 w 1757"/>
                <a:gd name="T33" fmla="*/ 2 h 1762"/>
                <a:gd name="T34" fmla="*/ 1 w 1757"/>
                <a:gd name="T35" fmla="*/ 2 h 1762"/>
                <a:gd name="T36" fmla="*/ 1 w 1757"/>
                <a:gd name="T37" fmla="*/ 2 h 1762"/>
                <a:gd name="T38" fmla="*/ 1 w 1757"/>
                <a:gd name="T39" fmla="*/ 2 h 1762"/>
                <a:gd name="T40" fmla="*/ 1 w 1757"/>
                <a:gd name="T41" fmla="*/ 2 h 1762"/>
                <a:gd name="T42" fmla="*/ 1 w 1757"/>
                <a:gd name="T43" fmla="*/ 2 h 1762"/>
                <a:gd name="T44" fmla="*/ 1 w 1757"/>
                <a:gd name="T45" fmla="*/ 2 h 1762"/>
                <a:gd name="T46" fmla="*/ 0 w 1757"/>
                <a:gd name="T47" fmla="*/ 2 h 1762"/>
                <a:gd name="T48" fmla="*/ 0 w 1757"/>
                <a:gd name="T49" fmla="*/ 2 h 1762"/>
                <a:gd name="T50" fmla="*/ 0 w 1757"/>
                <a:gd name="T51" fmla="*/ 2 h 1762"/>
                <a:gd name="T52" fmla="*/ 0 w 1757"/>
                <a:gd name="T53" fmla="*/ 2 h 1762"/>
                <a:gd name="T54" fmla="*/ 0 w 1757"/>
                <a:gd name="T55" fmla="*/ 2 h 1762"/>
                <a:gd name="T56" fmla="*/ 0 w 1757"/>
                <a:gd name="T57" fmla="*/ 1 h 1762"/>
                <a:gd name="T58" fmla="*/ 0 w 1757"/>
                <a:gd name="T59" fmla="*/ 1 h 1762"/>
                <a:gd name="T60" fmla="*/ 0 w 1757"/>
                <a:gd name="T61" fmla="*/ 1 h 1762"/>
                <a:gd name="T62" fmla="*/ 0 w 1757"/>
                <a:gd name="T63" fmla="*/ 1 h 1762"/>
                <a:gd name="T64" fmla="*/ 0 w 1757"/>
                <a:gd name="T65" fmla="*/ 1 h 1762"/>
                <a:gd name="T66" fmla="*/ 0 w 1757"/>
                <a:gd name="T67" fmla="*/ 1 h 1762"/>
                <a:gd name="T68" fmla="*/ 0 w 1757"/>
                <a:gd name="T69" fmla="*/ 1 h 1762"/>
                <a:gd name="T70" fmla="*/ 0 w 1757"/>
                <a:gd name="T71" fmla="*/ 1 h 1762"/>
                <a:gd name="T72" fmla="*/ 0 w 1757"/>
                <a:gd name="T73" fmla="*/ 0 h 1762"/>
                <a:gd name="T74" fmla="*/ 0 w 1757"/>
                <a:gd name="T75" fmla="*/ 0 h 1762"/>
                <a:gd name="T76" fmla="*/ 0 w 1757"/>
                <a:gd name="T77" fmla="*/ 0 h 1762"/>
                <a:gd name="T78" fmla="*/ 0 w 1757"/>
                <a:gd name="T79" fmla="*/ 0 h 1762"/>
                <a:gd name="T80" fmla="*/ 0 w 1757"/>
                <a:gd name="T81" fmla="*/ 0 h 1762"/>
                <a:gd name="T82" fmla="*/ 1 w 1757"/>
                <a:gd name="T83" fmla="*/ 0 h 1762"/>
                <a:gd name="T84" fmla="*/ 1 w 1757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7"/>
                <a:gd name="T130" fmla="*/ 0 h 1762"/>
                <a:gd name="T131" fmla="*/ 1757 w 1757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7" h="1762">
                  <a:moveTo>
                    <a:pt x="879" y="0"/>
                  </a:moveTo>
                  <a:lnTo>
                    <a:pt x="925" y="1"/>
                  </a:lnTo>
                  <a:lnTo>
                    <a:pt x="970" y="5"/>
                  </a:lnTo>
                  <a:lnTo>
                    <a:pt x="1014" y="10"/>
                  </a:lnTo>
                  <a:lnTo>
                    <a:pt x="1056" y="18"/>
                  </a:lnTo>
                  <a:lnTo>
                    <a:pt x="1099" y="28"/>
                  </a:lnTo>
                  <a:lnTo>
                    <a:pt x="1140" y="40"/>
                  </a:lnTo>
                  <a:lnTo>
                    <a:pt x="1181" y="54"/>
                  </a:lnTo>
                  <a:lnTo>
                    <a:pt x="1221" y="69"/>
                  </a:lnTo>
                  <a:lnTo>
                    <a:pt x="1260" y="88"/>
                  </a:lnTo>
                  <a:lnTo>
                    <a:pt x="1298" y="107"/>
                  </a:lnTo>
                  <a:lnTo>
                    <a:pt x="1334" y="128"/>
                  </a:lnTo>
                  <a:lnTo>
                    <a:pt x="1370" y="151"/>
                  </a:lnTo>
                  <a:lnTo>
                    <a:pt x="1404" y="176"/>
                  </a:lnTo>
                  <a:lnTo>
                    <a:pt x="1438" y="202"/>
                  </a:lnTo>
                  <a:lnTo>
                    <a:pt x="1469" y="229"/>
                  </a:lnTo>
                  <a:lnTo>
                    <a:pt x="1501" y="258"/>
                  </a:lnTo>
                  <a:lnTo>
                    <a:pt x="1530" y="290"/>
                  </a:lnTo>
                  <a:lnTo>
                    <a:pt x="1557" y="322"/>
                  </a:lnTo>
                  <a:lnTo>
                    <a:pt x="1583" y="355"/>
                  </a:lnTo>
                  <a:lnTo>
                    <a:pt x="1607" y="390"/>
                  </a:lnTo>
                  <a:lnTo>
                    <a:pt x="1630" y="425"/>
                  </a:lnTo>
                  <a:lnTo>
                    <a:pt x="1651" y="463"/>
                  </a:lnTo>
                  <a:lnTo>
                    <a:pt x="1671" y="500"/>
                  </a:lnTo>
                  <a:lnTo>
                    <a:pt x="1689" y="539"/>
                  </a:lnTo>
                  <a:lnTo>
                    <a:pt x="1704" y="579"/>
                  </a:lnTo>
                  <a:lnTo>
                    <a:pt x="1717" y="621"/>
                  </a:lnTo>
                  <a:lnTo>
                    <a:pt x="1730" y="662"/>
                  </a:lnTo>
                  <a:lnTo>
                    <a:pt x="1740" y="704"/>
                  </a:lnTo>
                  <a:lnTo>
                    <a:pt x="1747" y="748"/>
                  </a:lnTo>
                  <a:lnTo>
                    <a:pt x="1752" y="792"/>
                  </a:lnTo>
                  <a:lnTo>
                    <a:pt x="1756" y="837"/>
                  </a:lnTo>
                  <a:lnTo>
                    <a:pt x="1757" y="882"/>
                  </a:lnTo>
                  <a:lnTo>
                    <a:pt x="1756" y="928"/>
                  </a:lnTo>
                  <a:lnTo>
                    <a:pt x="1752" y="973"/>
                  </a:lnTo>
                  <a:lnTo>
                    <a:pt x="1747" y="1017"/>
                  </a:lnTo>
                  <a:lnTo>
                    <a:pt x="1740" y="1059"/>
                  </a:lnTo>
                  <a:lnTo>
                    <a:pt x="1730" y="1102"/>
                  </a:lnTo>
                  <a:lnTo>
                    <a:pt x="1717" y="1143"/>
                  </a:lnTo>
                  <a:lnTo>
                    <a:pt x="1704" y="1184"/>
                  </a:lnTo>
                  <a:lnTo>
                    <a:pt x="1689" y="1225"/>
                  </a:lnTo>
                  <a:lnTo>
                    <a:pt x="1671" y="1263"/>
                  </a:lnTo>
                  <a:lnTo>
                    <a:pt x="1651" y="1301"/>
                  </a:lnTo>
                  <a:lnTo>
                    <a:pt x="1630" y="1339"/>
                  </a:lnTo>
                  <a:lnTo>
                    <a:pt x="1607" y="1374"/>
                  </a:lnTo>
                  <a:lnTo>
                    <a:pt x="1583" y="1409"/>
                  </a:lnTo>
                  <a:lnTo>
                    <a:pt x="1557" y="1441"/>
                  </a:lnTo>
                  <a:lnTo>
                    <a:pt x="1530" y="1474"/>
                  </a:lnTo>
                  <a:lnTo>
                    <a:pt x="1501" y="1504"/>
                  </a:lnTo>
                  <a:lnTo>
                    <a:pt x="1469" y="1533"/>
                  </a:lnTo>
                  <a:lnTo>
                    <a:pt x="1438" y="1560"/>
                  </a:lnTo>
                  <a:lnTo>
                    <a:pt x="1404" y="1587"/>
                  </a:lnTo>
                  <a:lnTo>
                    <a:pt x="1370" y="1612"/>
                  </a:lnTo>
                  <a:lnTo>
                    <a:pt x="1334" y="1634"/>
                  </a:lnTo>
                  <a:lnTo>
                    <a:pt x="1298" y="1656"/>
                  </a:lnTo>
                  <a:lnTo>
                    <a:pt x="1260" y="1676"/>
                  </a:lnTo>
                  <a:lnTo>
                    <a:pt x="1221" y="1693"/>
                  </a:lnTo>
                  <a:lnTo>
                    <a:pt x="1181" y="1708"/>
                  </a:lnTo>
                  <a:lnTo>
                    <a:pt x="1140" y="1722"/>
                  </a:lnTo>
                  <a:lnTo>
                    <a:pt x="1099" y="1735"/>
                  </a:lnTo>
                  <a:lnTo>
                    <a:pt x="1056" y="1745"/>
                  </a:lnTo>
                  <a:lnTo>
                    <a:pt x="1014" y="1752"/>
                  </a:lnTo>
                  <a:lnTo>
                    <a:pt x="970" y="1757"/>
                  </a:lnTo>
                  <a:lnTo>
                    <a:pt x="925" y="1761"/>
                  </a:lnTo>
                  <a:lnTo>
                    <a:pt x="879" y="1762"/>
                  </a:lnTo>
                  <a:lnTo>
                    <a:pt x="834" y="1761"/>
                  </a:lnTo>
                  <a:lnTo>
                    <a:pt x="789" y="1757"/>
                  </a:lnTo>
                  <a:lnTo>
                    <a:pt x="745" y="1752"/>
                  </a:lnTo>
                  <a:lnTo>
                    <a:pt x="703" y="1745"/>
                  </a:lnTo>
                  <a:lnTo>
                    <a:pt x="660" y="1735"/>
                  </a:lnTo>
                  <a:lnTo>
                    <a:pt x="619" y="1722"/>
                  </a:lnTo>
                  <a:lnTo>
                    <a:pt x="578" y="1708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4"/>
                  </a:lnTo>
                  <a:lnTo>
                    <a:pt x="389" y="1612"/>
                  </a:lnTo>
                  <a:lnTo>
                    <a:pt x="353" y="1587"/>
                  </a:lnTo>
                  <a:lnTo>
                    <a:pt x="321" y="1560"/>
                  </a:lnTo>
                  <a:lnTo>
                    <a:pt x="288" y="1533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1"/>
                  </a:lnTo>
                  <a:lnTo>
                    <a:pt x="176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1"/>
                  </a:lnTo>
                  <a:lnTo>
                    <a:pt x="87" y="1263"/>
                  </a:lnTo>
                  <a:lnTo>
                    <a:pt x="69" y="1225"/>
                  </a:lnTo>
                  <a:lnTo>
                    <a:pt x="54" y="1184"/>
                  </a:lnTo>
                  <a:lnTo>
                    <a:pt x="40" y="1143"/>
                  </a:lnTo>
                  <a:lnTo>
                    <a:pt x="28" y="1102"/>
                  </a:lnTo>
                  <a:lnTo>
                    <a:pt x="18" y="1059"/>
                  </a:lnTo>
                  <a:lnTo>
                    <a:pt x="10" y="1017"/>
                  </a:lnTo>
                  <a:lnTo>
                    <a:pt x="5" y="973"/>
                  </a:lnTo>
                  <a:lnTo>
                    <a:pt x="1" y="928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5" y="792"/>
                  </a:lnTo>
                  <a:lnTo>
                    <a:pt x="10" y="748"/>
                  </a:lnTo>
                  <a:lnTo>
                    <a:pt x="18" y="704"/>
                  </a:lnTo>
                  <a:lnTo>
                    <a:pt x="28" y="662"/>
                  </a:lnTo>
                  <a:lnTo>
                    <a:pt x="40" y="621"/>
                  </a:lnTo>
                  <a:lnTo>
                    <a:pt x="54" y="579"/>
                  </a:lnTo>
                  <a:lnTo>
                    <a:pt x="69" y="539"/>
                  </a:lnTo>
                  <a:lnTo>
                    <a:pt x="87" y="500"/>
                  </a:lnTo>
                  <a:lnTo>
                    <a:pt x="107" y="463"/>
                  </a:lnTo>
                  <a:lnTo>
                    <a:pt x="128" y="425"/>
                  </a:lnTo>
                  <a:lnTo>
                    <a:pt x="151" y="390"/>
                  </a:lnTo>
                  <a:lnTo>
                    <a:pt x="176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3" y="176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8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0" y="28"/>
                  </a:lnTo>
                  <a:lnTo>
                    <a:pt x="703" y="18"/>
                  </a:lnTo>
                  <a:lnTo>
                    <a:pt x="745" y="10"/>
                  </a:lnTo>
                  <a:lnTo>
                    <a:pt x="789" y="5"/>
                  </a:lnTo>
                  <a:lnTo>
                    <a:pt x="834" y="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35" name="Freeform 115"/>
            <p:cNvSpPr>
              <a:spLocks/>
            </p:cNvSpPr>
            <p:nvPr/>
          </p:nvSpPr>
          <p:spPr bwMode="auto">
            <a:xfrm>
              <a:off x="360" y="2450"/>
              <a:ext cx="431" cy="432"/>
            </a:xfrm>
            <a:custGeom>
              <a:avLst/>
              <a:gdLst>
                <a:gd name="T0" fmla="*/ 1 w 1723"/>
                <a:gd name="T1" fmla="*/ 0 h 1728"/>
                <a:gd name="T2" fmla="*/ 1 w 1723"/>
                <a:gd name="T3" fmla="*/ 0 h 1728"/>
                <a:gd name="T4" fmla="*/ 1 w 1723"/>
                <a:gd name="T5" fmla="*/ 0 h 1728"/>
                <a:gd name="T6" fmla="*/ 1 w 1723"/>
                <a:gd name="T7" fmla="*/ 0 h 1728"/>
                <a:gd name="T8" fmla="*/ 2 w 1723"/>
                <a:gd name="T9" fmla="*/ 0 h 1728"/>
                <a:gd name="T10" fmla="*/ 2 w 1723"/>
                <a:gd name="T11" fmla="*/ 0 h 1728"/>
                <a:gd name="T12" fmla="*/ 2 w 1723"/>
                <a:gd name="T13" fmla="*/ 1 h 1728"/>
                <a:gd name="T14" fmla="*/ 2 w 1723"/>
                <a:gd name="T15" fmla="*/ 1 h 1728"/>
                <a:gd name="T16" fmla="*/ 2 w 1723"/>
                <a:gd name="T17" fmla="*/ 1 h 1728"/>
                <a:gd name="T18" fmla="*/ 2 w 1723"/>
                <a:gd name="T19" fmla="*/ 1 h 1728"/>
                <a:gd name="T20" fmla="*/ 2 w 1723"/>
                <a:gd name="T21" fmla="*/ 1 h 1728"/>
                <a:gd name="T22" fmla="*/ 2 w 1723"/>
                <a:gd name="T23" fmla="*/ 1 h 1728"/>
                <a:gd name="T24" fmla="*/ 2 w 1723"/>
                <a:gd name="T25" fmla="*/ 1 h 1728"/>
                <a:gd name="T26" fmla="*/ 2 w 1723"/>
                <a:gd name="T27" fmla="*/ 1 h 1728"/>
                <a:gd name="T28" fmla="*/ 2 w 1723"/>
                <a:gd name="T29" fmla="*/ 1 h 1728"/>
                <a:gd name="T30" fmla="*/ 2 w 1723"/>
                <a:gd name="T31" fmla="*/ 2 h 1728"/>
                <a:gd name="T32" fmla="*/ 2 w 1723"/>
                <a:gd name="T33" fmla="*/ 2 h 1728"/>
                <a:gd name="T34" fmla="*/ 1 w 1723"/>
                <a:gd name="T35" fmla="*/ 2 h 1728"/>
                <a:gd name="T36" fmla="*/ 1 w 1723"/>
                <a:gd name="T37" fmla="*/ 2 h 1728"/>
                <a:gd name="T38" fmla="*/ 1 w 1723"/>
                <a:gd name="T39" fmla="*/ 2 h 1728"/>
                <a:gd name="T40" fmla="*/ 1 w 1723"/>
                <a:gd name="T41" fmla="*/ 2 h 1728"/>
                <a:gd name="T42" fmla="*/ 1 w 1723"/>
                <a:gd name="T43" fmla="*/ 2 h 1728"/>
                <a:gd name="T44" fmla="*/ 1 w 1723"/>
                <a:gd name="T45" fmla="*/ 2 h 1728"/>
                <a:gd name="T46" fmla="*/ 1 w 1723"/>
                <a:gd name="T47" fmla="*/ 2 h 1728"/>
                <a:gd name="T48" fmla="*/ 1 w 1723"/>
                <a:gd name="T49" fmla="*/ 2 h 1728"/>
                <a:gd name="T50" fmla="*/ 1 w 1723"/>
                <a:gd name="T51" fmla="*/ 2 h 1728"/>
                <a:gd name="T52" fmla="*/ 0 w 1723"/>
                <a:gd name="T53" fmla="*/ 2 h 1728"/>
                <a:gd name="T54" fmla="*/ 0 w 1723"/>
                <a:gd name="T55" fmla="*/ 2 h 1728"/>
                <a:gd name="T56" fmla="*/ 0 w 1723"/>
                <a:gd name="T57" fmla="*/ 1 h 1728"/>
                <a:gd name="T58" fmla="*/ 0 w 1723"/>
                <a:gd name="T59" fmla="*/ 1 h 1728"/>
                <a:gd name="T60" fmla="*/ 0 w 1723"/>
                <a:gd name="T61" fmla="*/ 1 h 1728"/>
                <a:gd name="T62" fmla="*/ 0 w 1723"/>
                <a:gd name="T63" fmla="*/ 1 h 1728"/>
                <a:gd name="T64" fmla="*/ 0 w 1723"/>
                <a:gd name="T65" fmla="*/ 1 h 1728"/>
                <a:gd name="T66" fmla="*/ 0 w 1723"/>
                <a:gd name="T67" fmla="*/ 1 h 1728"/>
                <a:gd name="T68" fmla="*/ 0 w 1723"/>
                <a:gd name="T69" fmla="*/ 1 h 1728"/>
                <a:gd name="T70" fmla="*/ 0 w 1723"/>
                <a:gd name="T71" fmla="*/ 1 h 1728"/>
                <a:gd name="T72" fmla="*/ 0 w 1723"/>
                <a:gd name="T73" fmla="*/ 0 h 1728"/>
                <a:gd name="T74" fmla="*/ 0 w 1723"/>
                <a:gd name="T75" fmla="*/ 0 h 1728"/>
                <a:gd name="T76" fmla="*/ 1 w 1723"/>
                <a:gd name="T77" fmla="*/ 0 h 1728"/>
                <a:gd name="T78" fmla="*/ 1 w 1723"/>
                <a:gd name="T79" fmla="*/ 0 h 1728"/>
                <a:gd name="T80" fmla="*/ 1 w 1723"/>
                <a:gd name="T81" fmla="*/ 0 h 1728"/>
                <a:gd name="T82" fmla="*/ 1 w 1723"/>
                <a:gd name="T83" fmla="*/ 0 h 1728"/>
                <a:gd name="T84" fmla="*/ 1 w 1723"/>
                <a:gd name="T85" fmla="*/ 0 h 1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3"/>
                <a:gd name="T130" fmla="*/ 0 h 1728"/>
                <a:gd name="T131" fmla="*/ 1723 w 1723"/>
                <a:gd name="T132" fmla="*/ 1728 h 1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3" h="1728">
                  <a:moveTo>
                    <a:pt x="863" y="0"/>
                  </a:moveTo>
                  <a:lnTo>
                    <a:pt x="907" y="1"/>
                  </a:lnTo>
                  <a:lnTo>
                    <a:pt x="952" y="5"/>
                  </a:lnTo>
                  <a:lnTo>
                    <a:pt x="994" y="10"/>
                  </a:lnTo>
                  <a:lnTo>
                    <a:pt x="1037" y="17"/>
                  </a:lnTo>
                  <a:lnTo>
                    <a:pt x="1078" y="27"/>
                  </a:lnTo>
                  <a:lnTo>
                    <a:pt x="1120" y="39"/>
                  </a:lnTo>
                  <a:lnTo>
                    <a:pt x="1160" y="52"/>
                  </a:lnTo>
                  <a:lnTo>
                    <a:pt x="1199" y="67"/>
                  </a:lnTo>
                  <a:lnTo>
                    <a:pt x="1237" y="85"/>
                  </a:lnTo>
                  <a:lnTo>
                    <a:pt x="1274" y="104"/>
                  </a:lnTo>
                  <a:lnTo>
                    <a:pt x="1310" y="125"/>
                  </a:lnTo>
                  <a:lnTo>
                    <a:pt x="1345" y="148"/>
                  </a:lnTo>
                  <a:lnTo>
                    <a:pt x="1379" y="171"/>
                  </a:lnTo>
                  <a:lnTo>
                    <a:pt x="1412" y="198"/>
                  </a:lnTo>
                  <a:lnTo>
                    <a:pt x="1443" y="224"/>
                  </a:lnTo>
                  <a:lnTo>
                    <a:pt x="1472" y="253"/>
                  </a:lnTo>
                  <a:lnTo>
                    <a:pt x="1501" y="283"/>
                  </a:lnTo>
                  <a:lnTo>
                    <a:pt x="1528" y="314"/>
                  </a:lnTo>
                  <a:lnTo>
                    <a:pt x="1553" y="347"/>
                  </a:lnTo>
                  <a:lnTo>
                    <a:pt x="1577" y="381"/>
                  </a:lnTo>
                  <a:lnTo>
                    <a:pt x="1599" y="416"/>
                  </a:lnTo>
                  <a:lnTo>
                    <a:pt x="1619" y="452"/>
                  </a:lnTo>
                  <a:lnTo>
                    <a:pt x="1640" y="490"/>
                  </a:lnTo>
                  <a:lnTo>
                    <a:pt x="1656" y="527"/>
                  </a:lnTo>
                  <a:lnTo>
                    <a:pt x="1671" y="566"/>
                  </a:lnTo>
                  <a:lnTo>
                    <a:pt x="1685" y="606"/>
                  </a:lnTo>
                  <a:lnTo>
                    <a:pt x="1696" y="648"/>
                  </a:lnTo>
                  <a:lnTo>
                    <a:pt x="1706" y="689"/>
                  </a:lnTo>
                  <a:lnTo>
                    <a:pt x="1713" y="732"/>
                  </a:lnTo>
                  <a:lnTo>
                    <a:pt x="1718" y="775"/>
                  </a:lnTo>
                  <a:lnTo>
                    <a:pt x="1722" y="819"/>
                  </a:lnTo>
                  <a:lnTo>
                    <a:pt x="1723" y="863"/>
                  </a:lnTo>
                  <a:lnTo>
                    <a:pt x="1722" y="907"/>
                  </a:lnTo>
                  <a:lnTo>
                    <a:pt x="1718" y="951"/>
                  </a:lnTo>
                  <a:lnTo>
                    <a:pt x="1713" y="995"/>
                  </a:lnTo>
                  <a:lnTo>
                    <a:pt x="1706" y="1037"/>
                  </a:lnTo>
                  <a:lnTo>
                    <a:pt x="1696" y="1079"/>
                  </a:lnTo>
                  <a:lnTo>
                    <a:pt x="1685" y="1120"/>
                  </a:lnTo>
                  <a:lnTo>
                    <a:pt x="1671" y="1160"/>
                  </a:lnTo>
                  <a:lnTo>
                    <a:pt x="1656" y="1199"/>
                  </a:lnTo>
                  <a:lnTo>
                    <a:pt x="1640" y="1238"/>
                  </a:lnTo>
                  <a:lnTo>
                    <a:pt x="1619" y="1274"/>
                  </a:lnTo>
                  <a:lnTo>
                    <a:pt x="1599" y="1311"/>
                  </a:lnTo>
                  <a:lnTo>
                    <a:pt x="1577" y="1346"/>
                  </a:lnTo>
                  <a:lnTo>
                    <a:pt x="1553" y="1379"/>
                  </a:lnTo>
                  <a:lnTo>
                    <a:pt x="1528" y="1412"/>
                  </a:lnTo>
                  <a:lnTo>
                    <a:pt x="1501" y="1445"/>
                  </a:lnTo>
                  <a:lnTo>
                    <a:pt x="1472" y="1473"/>
                  </a:lnTo>
                  <a:lnTo>
                    <a:pt x="1443" y="1502"/>
                  </a:lnTo>
                  <a:lnTo>
                    <a:pt x="1412" y="1530"/>
                  </a:lnTo>
                  <a:lnTo>
                    <a:pt x="1379" y="1556"/>
                  </a:lnTo>
                  <a:lnTo>
                    <a:pt x="1345" y="1580"/>
                  </a:lnTo>
                  <a:lnTo>
                    <a:pt x="1310" y="1603"/>
                  </a:lnTo>
                  <a:lnTo>
                    <a:pt x="1274" y="1624"/>
                  </a:lnTo>
                  <a:lnTo>
                    <a:pt x="1237" y="1643"/>
                  </a:lnTo>
                  <a:lnTo>
                    <a:pt x="1199" y="1660"/>
                  </a:lnTo>
                  <a:lnTo>
                    <a:pt x="1160" y="1675"/>
                  </a:lnTo>
                  <a:lnTo>
                    <a:pt x="1120" y="1689"/>
                  </a:lnTo>
                  <a:lnTo>
                    <a:pt x="1078" y="1700"/>
                  </a:lnTo>
                  <a:lnTo>
                    <a:pt x="1037" y="1710"/>
                  </a:lnTo>
                  <a:lnTo>
                    <a:pt x="994" y="1718"/>
                  </a:lnTo>
                  <a:lnTo>
                    <a:pt x="952" y="1723"/>
                  </a:lnTo>
                  <a:lnTo>
                    <a:pt x="907" y="1727"/>
                  </a:lnTo>
                  <a:lnTo>
                    <a:pt x="863" y="1728"/>
                  </a:lnTo>
                  <a:lnTo>
                    <a:pt x="819" y="1727"/>
                  </a:lnTo>
                  <a:lnTo>
                    <a:pt x="775" y="1723"/>
                  </a:lnTo>
                  <a:lnTo>
                    <a:pt x="731" y="1718"/>
                  </a:lnTo>
                  <a:lnTo>
                    <a:pt x="690" y="1710"/>
                  </a:lnTo>
                  <a:lnTo>
                    <a:pt x="648" y="1700"/>
                  </a:lnTo>
                  <a:lnTo>
                    <a:pt x="607" y="1689"/>
                  </a:lnTo>
                  <a:lnTo>
                    <a:pt x="567" y="1675"/>
                  </a:lnTo>
                  <a:lnTo>
                    <a:pt x="527" y="1660"/>
                  </a:lnTo>
                  <a:lnTo>
                    <a:pt x="490" y="1643"/>
                  </a:lnTo>
                  <a:lnTo>
                    <a:pt x="452" y="1624"/>
                  </a:lnTo>
                  <a:lnTo>
                    <a:pt x="416" y="1603"/>
                  </a:lnTo>
                  <a:lnTo>
                    <a:pt x="381" y="1580"/>
                  </a:lnTo>
                  <a:lnTo>
                    <a:pt x="347" y="1556"/>
                  </a:lnTo>
                  <a:lnTo>
                    <a:pt x="314" y="1530"/>
                  </a:lnTo>
                  <a:lnTo>
                    <a:pt x="283" y="1502"/>
                  </a:lnTo>
                  <a:lnTo>
                    <a:pt x="253" y="1473"/>
                  </a:lnTo>
                  <a:lnTo>
                    <a:pt x="225" y="1445"/>
                  </a:lnTo>
                  <a:lnTo>
                    <a:pt x="198" y="1412"/>
                  </a:lnTo>
                  <a:lnTo>
                    <a:pt x="172" y="1379"/>
                  </a:lnTo>
                  <a:lnTo>
                    <a:pt x="148" y="1346"/>
                  </a:lnTo>
                  <a:lnTo>
                    <a:pt x="125" y="1311"/>
                  </a:lnTo>
                  <a:lnTo>
                    <a:pt x="104" y="1274"/>
                  </a:lnTo>
                  <a:lnTo>
                    <a:pt x="85" y="1238"/>
                  </a:lnTo>
                  <a:lnTo>
                    <a:pt x="68" y="1199"/>
                  </a:lnTo>
                  <a:lnTo>
                    <a:pt x="53" y="1160"/>
                  </a:lnTo>
                  <a:lnTo>
                    <a:pt x="39" y="1120"/>
                  </a:lnTo>
                  <a:lnTo>
                    <a:pt x="28" y="1079"/>
                  </a:lnTo>
                  <a:lnTo>
                    <a:pt x="18" y="1037"/>
                  </a:lnTo>
                  <a:lnTo>
                    <a:pt x="10" y="995"/>
                  </a:lnTo>
                  <a:lnTo>
                    <a:pt x="5" y="951"/>
                  </a:lnTo>
                  <a:lnTo>
                    <a:pt x="1" y="907"/>
                  </a:lnTo>
                  <a:lnTo>
                    <a:pt x="0" y="863"/>
                  </a:lnTo>
                  <a:lnTo>
                    <a:pt x="1" y="819"/>
                  </a:lnTo>
                  <a:lnTo>
                    <a:pt x="5" y="775"/>
                  </a:lnTo>
                  <a:lnTo>
                    <a:pt x="10" y="732"/>
                  </a:lnTo>
                  <a:lnTo>
                    <a:pt x="18" y="689"/>
                  </a:lnTo>
                  <a:lnTo>
                    <a:pt x="28" y="648"/>
                  </a:lnTo>
                  <a:lnTo>
                    <a:pt x="39" y="606"/>
                  </a:lnTo>
                  <a:lnTo>
                    <a:pt x="53" y="566"/>
                  </a:lnTo>
                  <a:lnTo>
                    <a:pt x="68" y="527"/>
                  </a:lnTo>
                  <a:lnTo>
                    <a:pt x="85" y="490"/>
                  </a:lnTo>
                  <a:lnTo>
                    <a:pt x="104" y="452"/>
                  </a:lnTo>
                  <a:lnTo>
                    <a:pt x="125" y="416"/>
                  </a:lnTo>
                  <a:lnTo>
                    <a:pt x="148" y="381"/>
                  </a:lnTo>
                  <a:lnTo>
                    <a:pt x="172" y="347"/>
                  </a:lnTo>
                  <a:lnTo>
                    <a:pt x="198" y="314"/>
                  </a:lnTo>
                  <a:lnTo>
                    <a:pt x="225" y="283"/>
                  </a:lnTo>
                  <a:lnTo>
                    <a:pt x="253" y="253"/>
                  </a:lnTo>
                  <a:lnTo>
                    <a:pt x="283" y="224"/>
                  </a:lnTo>
                  <a:lnTo>
                    <a:pt x="314" y="198"/>
                  </a:lnTo>
                  <a:lnTo>
                    <a:pt x="347" y="171"/>
                  </a:lnTo>
                  <a:lnTo>
                    <a:pt x="381" y="148"/>
                  </a:lnTo>
                  <a:lnTo>
                    <a:pt x="416" y="125"/>
                  </a:lnTo>
                  <a:lnTo>
                    <a:pt x="452" y="104"/>
                  </a:lnTo>
                  <a:lnTo>
                    <a:pt x="490" y="85"/>
                  </a:lnTo>
                  <a:lnTo>
                    <a:pt x="527" y="67"/>
                  </a:lnTo>
                  <a:lnTo>
                    <a:pt x="567" y="52"/>
                  </a:lnTo>
                  <a:lnTo>
                    <a:pt x="607" y="39"/>
                  </a:lnTo>
                  <a:lnTo>
                    <a:pt x="648" y="27"/>
                  </a:lnTo>
                  <a:lnTo>
                    <a:pt x="690" y="17"/>
                  </a:lnTo>
                  <a:lnTo>
                    <a:pt x="731" y="10"/>
                  </a:lnTo>
                  <a:lnTo>
                    <a:pt x="775" y="5"/>
                  </a:lnTo>
                  <a:lnTo>
                    <a:pt x="81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686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36" name="Freeform 116"/>
            <p:cNvSpPr>
              <a:spLocks/>
            </p:cNvSpPr>
            <p:nvPr/>
          </p:nvSpPr>
          <p:spPr bwMode="auto">
            <a:xfrm>
              <a:off x="363" y="2453"/>
              <a:ext cx="422" cy="423"/>
            </a:xfrm>
            <a:custGeom>
              <a:avLst/>
              <a:gdLst>
                <a:gd name="T0" fmla="*/ 1 w 1688"/>
                <a:gd name="T1" fmla="*/ 0 h 1693"/>
                <a:gd name="T2" fmla="*/ 1 w 1688"/>
                <a:gd name="T3" fmla="*/ 0 h 1693"/>
                <a:gd name="T4" fmla="*/ 1 w 1688"/>
                <a:gd name="T5" fmla="*/ 0 h 1693"/>
                <a:gd name="T6" fmla="*/ 1 w 1688"/>
                <a:gd name="T7" fmla="*/ 0 h 1693"/>
                <a:gd name="T8" fmla="*/ 2 w 1688"/>
                <a:gd name="T9" fmla="*/ 0 h 1693"/>
                <a:gd name="T10" fmla="*/ 2 w 1688"/>
                <a:gd name="T11" fmla="*/ 0 h 1693"/>
                <a:gd name="T12" fmla="*/ 2 w 1688"/>
                <a:gd name="T13" fmla="*/ 0 h 1693"/>
                <a:gd name="T14" fmla="*/ 2 w 1688"/>
                <a:gd name="T15" fmla="*/ 0 h 1693"/>
                <a:gd name="T16" fmla="*/ 2 w 1688"/>
                <a:gd name="T17" fmla="*/ 0 h 1693"/>
                <a:gd name="T18" fmla="*/ 2 w 1688"/>
                <a:gd name="T19" fmla="*/ 1 h 1693"/>
                <a:gd name="T20" fmla="*/ 2 w 1688"/>
                <a:gd name="T21" fmla="*/ 1 h 1693"/>
                <a:gd name="T22" fmla="*/ 2 w 1688"/>
                <a:gd name="T23" fmla="*/ 1 h 1693"/>
                <a:gd name="T24" fmla="*/ 2 w 1688"/>
                <a:gd name="T25" fmla="*/ 1 h 1693"/>
                <a:gd name="T26" fmla="*/ 2 w 1688"/>
                <a:gd name="T27" fmla="*/ 1 h 1693"/>
                <a:gd name="T28" fmla="*/ 2 w 1688"/>
                <a:gd name="T29" fmla="*/ 1 h 1693"/>
                <a:gd name="T30" fmla="*/ 2 w 1688"/>
                <a:gd name="T31" fmla="*/ 1 h 1693"/>
                <a:gd name="T32" fmla="*/ 2 w 1688"/>
                <a:gd name="T33" fmla="*/ 1 h 1693"/>
                <a:gd name="T34" fmla="*/ 1 w 1688"/>
                <a:gd name="T35" fmla="*/ 1 h 1693"/>
                <a:gd name="T36" fmla="*/ 1 w 1688"/>
                <a:gd name="T37" fmla="*/ 1 h 1693"/>
                <a:gd name="T38" fmla="*/ 1 w 1688"/>
                <a:gd name="T39" fmla="*/ 1 h 1693"/>
                <a:gd name="T40" fmla="*/ 1 w 1688"/>
                <a:gd name="T41" fmla="*/ 1 h 1693"/>
                <a:gd name="T42" fmla="*/ 1 w 1688"/>
                <a:gd name="T43" fmla="*/ 1 h 1693"/>
                <a:gd name="T44" fmla="*/ 1 w 1688"/>
                <a:gd name="T45" fmla="*/ 1 h 1693"/>
                <a:gd name="T46" fmla="*/ 1 w 1688"/>
                <a:gd name="T47" fmla="*/ 1 h 1693"/>
                <a:gd name="T48" fmla="*/ 1 w 1688"/>
                <a:gd name="T49" fmla="*/ 1 h 1693"/>
                <a:gd name="T50" fmla="*/ 0 w 1688"/>
                <a:gd name="T51" fmla="*/ 1 h 1693"/>
                <a:gd name="T52" fmla="*/ 0 w 1688"/>
                <a:gd name="T53" fmla="*/ 1 h 1693"/>
                <a:gd name="T54" fmla="*/ 0 w 1688"/>
                <a:gd name="T55" fmla="*/ 1 h 1693"/>
                <a:gd name="T56" fmla="*/ 0 w 1688"/>
                <a:gd name="T57" fmla="*/ 1 h 1693"/>
                <a:gd name="T58" fmla="*/ 0 w 1688"/>
                <a:gd name="T59" fmla="*/ 1 h 1693"/>
                <a:gd name="T60" fmla="*/ 0 w 1688"/>
                <a:gd name="T61" fmla="*/ 1 h 1693"/>
                <a:gd name="T62" fmla="*/ 0 w 1688"/>
                <a:gd name="T63" fmla="*/ 1 h 1693"/>
                <a:gd name="T64" fmla="*/ 0 w 1688"/>
                <a:gd name="T65" fmla="*/ 1 h 1693"/>
                <a:gd name="T66" fmla="*/ 0 w 1688"/>
                <a:gd name="T67" fmla="*/ 0 h 1693"/>
                <a:gd name="T68" fmla="*/ 0 w 1688"/>
                <a:gd name="T69" fmla="*/ 0 h 1693"/>
                <a:gd name="T70" fmla="*/ 0 w 1688"/>
                <a:gd name="T71" fmla="*/ 0 h 1693"/>
                <a:gd name="T72" fmla="*/ 0 w 1688"/>
                <a:gd name="T73" fmla="*/ 0 h 1693"/>
                <a:gd name="T74" fmla="*/ 0 w 1688"/>
                <a:gd name="T75" fmla="*/ 0 h 1693"/>
                <a:gd name="T76" fmla="*/ 1 w 1688"/>
                <a:gd name="T77" fmla="*/ 0 h 1693"/>
                <a:gd name="T78" fmla="*/ 1 w 1688"/>
                <a:gd name="T79" fmla="*/ 0 h 1693"/>
                <a:gd name="T80" fmla="*/ 1 w 1688"/>
                <a:gd name="T81" fmla="*/ 0 h 1693"/>
                <a:gd name="T82" fmla="*/ 1 w 1688"/>
                <a:gd name="T83" fmla="*/ 0 h 1693"/>
                <a:gd name="T84" fmla="*/ 1 w 1688"/>
                <a:gd name="T85" fmla="*/ 0 h 16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"/>
                <a:gd name="T130" fmla="*/ 0 h 1693"/>
                <a:gd name="T131" fmla="*/ 1688 w 1688"/>
                <a:gd name="T132" fmla="*/ 1693 h 16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" h="1693">
                  <a:moveTo>
                    <a:pt x="845" y="0"/>
                  </a:moveTo>
                  <a:lnTo>
                    <a:pt x="889" y="1"/>
                  </a:lnTo>
                  <a:lnTo>
                    <a:pt x="932" y="4"/>
                  </a:lnTo>
                  <a:lnTo>
                    <a:pt x="974" y="10"/>
                  </a:lnTo>
                  <a:lnTo>
                    <a:pt x="1016" y="18"/>
                  </a:lnTo>
                  <a:lnTo>
                    <a:pt x="1056" y="26"/>
                  </a:lnTo>
                  <a:lnTo>
                    <a:pt x="1096" y="38"/>
                  </a:lnTo>
                  <a:lnTo>
                    <a:pt x="1136" y="51"/>
                  </a:lnTo>
                  <a:lnTo>
                    <a:pt x="1174" y="66"/>
                  </a:lnTo>
                  <a:lnTo>
                    <a:pt x="1211" y="84"/>
                  </a:lnTo>
                  <a:lnTo>
                    <a:pt x="1248" y="103"/>
                  </a:lnTo>
                  <a:lnTo>
                    <a:pt x="1283" y="123"/>
                  </a:lnTo>
                  <a:lnTo>
                    <a:pt x="1316" y="145"/>
                  </a:lnTo>
                  <a:lnTo>
                    <a:pt x="1350" y="168"/>
                  </a:lnTo>
                  <a:lnTo>
                    <a:pt x="1382" y="193"/>
                  </a:lnTo>
                  <a:lnTo>
                    <a:pt x="1413" y="221"/>
                  </a:lnTo>
                  <a:lnTo>
                    <a:pt x="1442" y="248"/>
                  </a:lnTo>
                  <a:lnTo>
                    <a:pt x="1469" y="278"/>
                  </a:lnTo>
                  <a:lnTo>
                    <a:pt x="1496" y="308"/>
                  </a:lnTo>
                  <a:lnTo>
                    <a:pt x="1521" y="341"/>
                  </a:lnTo>
                  <a:lnTo>
                    <a:pt x="1544" y="373"/>
                  </a:lnTo>
                  <a:lnTo>
                    <a:pt x="1567" y="409"/>
                  </a:lnTo>
                  <a:lnTo>
                    <a:pt x="1587" y="444"/>
                  </a:lnTo>
                  <a:lnTo>
                    <a:pt x="1606" y="480"/>
                  </a:lnTo>
                  <a:lnTo>
                    <a:pt x="1622" y="518"/>
                  </a:lnTo>
                  <a:lnTo>
                    <a:pt x="1637" y="556"/>
                  </a:lnTo>
                  <a:lnTo>
                    <a:pt x="1651" y="595"/>
                  </a:lnTo>
                  <a:lnTo>
                    <a:pt x="1662" y="635"/>
                  </a:lnTo>
                  <a:lnTo>
                    <a:pt x="1671" y="677"/>
                  </a:lnTo>
                  <a:lnTo>
                    <a:pt x="1678" y="718"/>
                  </a:lnTo>
                  <a:lnTo>
                    <a:pt x="1685" y="761"/>
                  </a:lnTo>
                  <a:lnTo>
                    <a:pt x="1687" y="803"/>
                  </a:lnTo>
                  <a:lnTo>
                    <a:pt x="1688" y="847"/>
                  </a:lnTo>
                  <a:lnTo>
                    <a:pt x="1687" y="891"/>
                  </a:lnTo>
                  <a:lnTo>
                    <a:pt x="1685" y="934"/>
                  </a:lnTo>
                  <a:lnTo>
                    <a:pt x="1678" y="976"/>
                  </a:lnTo>
                  <a:lnTo>
                    <a:pt x="1671" y="1018"/>
                  </a:lnTo>
                  <a:lnTo>
                    <a:pt x="1662" y="1058"/>
                  </a:lnTo>
                  <a:lnTo>
                    <a:pt x="1651" y="1098"/>
                  </a:lnTo>
                  <a:lnTo>
                    <a:pt x="1637" y="1138"/>
                  </a:lnTo>
                  <a:lnTo>
                    <a:pt x="1622" y="1175"/>
                  </a:lnTo>
                  <a:lnTo>
                    <a:pt x="1606" y="1213"/>
                  </a:lnTo>
                  <a:lnTo>
                    <a:pt x="1587" y="1249"/>
                  </a:lnTo>
                  <a:lnTo>
                    <a:pt x="1567" y="1286"/>
                  </a:lnTo>
                  <a:lnTo>
                    <a:pt x="1544" y="1320"/>
                  </a:lnTo>
                  <a:lnTo>
                    <a:pt x="1521" y="1353"/>
                  </a:lnTo>
                  <a:lnTo>
                    <a:pt x="1496" y="1385"/>
                  </a:lnTo>
                  <a:lnTo>
                    <a:pt x="1469" y="1416"/>
                  </a:lnTo>
                  <a:lnTo>
                    <a:pt x="1442" y="1445"/>
                  </a:lnTo>
                  <a:lnTo>
                    <a:pt x="1413" y="1473"/>
                  </a:lnTo>
                  <a:lnTo>
                    <a:pt x="1382" y="1500"/>
                  </a:lnTo>
                  <a:lnTo>
                    <a:pt x="1350" y="1525"/>
                  </a:lnTo>
                  <a:lnTo>
                    <a:pt x="1316" y="1549"/>
                  </a:lnTo>
                  <a:lnTo>
                    <a:pt x="1283" y="1570"/>
                  </a:lnTo>
                  <a:lnTo>
                    <a:pt x="1248" y="1590"/>
                  </a:lnTo>
                  <a:lnTo>
                    <a:pt x="1211" y="1609"/>
                  </a:lnTo>
                  <a:lnTo>
                    <a:pt x="1174" y="1627"/>
                  </a:lnTo>
                  <a:lnTo>
                    <a:pt x="1136" y="1642"/>
                  </a:lnTo>
                  <a:lnTo>
                    <a:pt x="1096" y="1655"/>
                  </a:lnTo>
                  <a:lnTo>
                    <a:pt x="1056" y="1667"/>
                  </a:lnTo>
                  <a:lnTo>
                    <a:pt x="1016" y="1676"/>
                  </a:lnTo>
                  <a:lnTo>
                    <a:pt x="974" y="1683"/>
                  </a:lnTo>
                  <a:lnTo>
                    <a:pt x="932" y="1689"/>
                  </a:lnTo>
                  <a:lnTo>
                    <a:pt x="889" y="1692"/>
                  </a:lnTo>
                  <a:lnTo>
                    <a:pt x="845" y="1693"/>
                  </a:lnTo>
                  <a:lnTo>
                    <a:pt x="802" y="1692"/>
                  </a:lnTo>
                  <a:lnTo>
                    <a:pt x="759" y="1689"/>
                  </a:lnTo>
                  <a:lnTo>
                    <a:pt x="716" y="1683"/>
                  </a:lnTo>
                  <a:lnTo>
                    <a:pt x="675" y="1676"/>
                  </a:lnTo>
                  <a:lnTo>
                    <a:pt x="635" y="1667"/>
                  </a:lnTo>
                  <a:lnTo>
                    <a:pt x="595" y="1655"/>
                  </a:lnTo>
                  <a:lnTo>
                    <a:pt x="555" y="1642"/>
                  </a:lnTo>
                  <a:lnTo>
                    <a:pt x="517" y="1627"/>
                  </a:lnTo>
                  <a:lnTo>
                    <a:pt x="480" y="1609"/>
                  </a:lnTo>
                  <a:lnTo>
                    <a:pt x="443" y="1590"/>
                  </a:lnTo>
                  <a:lnTo>
                    <a:pt x="407" y="1570"/>
                  </a:lnTo>
                  <a:lnTo>
                    <a:pt x="373" y="1549"/>
                  </a:lnTo>
                  <a:lnTo>
                    <a:pt x="339" y="1525"/>
                  </a:lnTo>
                  <a:lnTo>
                    <a:pt x="308" y="1500"/>
                  </a:lnTo>
                  <a:lnTo>
                    <a:pt x="277" y="1473"/>
                  </a:lnTo>
                  <a:lnTo>
                    <a:pt x="248" y="1445"/>
                  </a:lnTo>
                  <a:lnTo>
                    <a:pt x="220" y="1416"/>
                  </a:lnTo>
                  <a:lnTo>
                    <a:pt x="193" y="1385"/>
                  </a:lnTo>
                  <a:lnTo>
                    <a:pt x="168" y="1353"/>
                  </a:lnTo>
                  <a:lnTo>
                    <a:pt x="144" y="1320"/>
                  </a:lnTo>
                  <a:lnTo>
                    <a:pt x="123" y="1286"/>
                  </a:lnTo>
                  <a:lnTo>
                    <a:pt x="103" y="1249"/>
                  </a:lnTo>
                  <a:lnTo>
                    <a:pt x="84" y="1213"/>
                  </a:lnTo>
                  <a:lnTo>
                    <a:pt x="66" y="1175"/>
                  </a:lnTo>
                  <a:lnTo>
                    <a:pt x="51" y="1138"/>
                  </a:lnTo>
                  <a:lnTo>
                    <a:pt x="38" y="1098"/>
                  </a:lnTo>
                  <a:lnTo>
                    <a:pt x="26" y="1058"/>
                  </a:lnTo>
                  <a:lnTo>
                    <a:pt x="18" y="1018"/>
                  </a:lnTo>
                  <a:lnTo>
                    <a:pt x="10" y="976"/>
                  </a:lnTo>
                  <a:lnTo>
                    <a:pt x="4" y="934"/>
                  </a:lnTo>
                  <a:lnTo>
                    <a:pt x="1" y="891"/>
                  </a:lnTo>
                  <a:lnTo>
                    <a:pt x="0" y="847"/>
                  </a:lnTo>
                  <a:lnTo>
                    <a:pt x="1" y="803"/>
                  </a:lnTo>
                  <a:lnTo>
                    <a:pt x="4" y="761"/>
                  </a:lnTo>
                  <a:lnTo>
                    <a:pt x="10" y="718"/>
                  </a:lnTo>
                  <a:lnTo>
                    <a:pt x="18" y="677"/>
                  </a:lnTo>
                  <a:lnTo>
                    <a:pt x="26" y="635"/>
                  </a:lnTo>
                  <a:lnTo>
                    <a:pt x="38" y="595"/>
                  </a:lnTo>
                  <a:lnTo>
                    <a:pt x="51" y="556"/>
                  </a:lnTo>
                  <a:lnTo>
                    <a:pt x="66" y="518"/>
                  </a:lnTo>
                  <a:lnTo>
                    <a:pt x="84" y="480"/>
                  </a:lnTo>
                  <a:lnTo>
                    <a:pt x="103" y="444"/>
                  </a:lnTo>
                  <a:lnTo>
                    <a:pt x="123" y="409"/>
                  </a:lnTo>
                  <a:lnTo>
                    <a:pt x="144" y="373"/>
                  </a:lnTo>
                  <a:lnTo>
                    <a:pt x="168" y="341"/>
                  </a:lnTo>
                  <a:lnTo>
                    <a:pt x="193" y="308"/>
                  </a:lnTo>
                  <a:lnTo>
                    <a:pt x="220" y="278"/>
                  </a:lnTo>
                  <a:lnTo>
                    <a:pt x="248" y="248"/>
                  </a:lnTo>
                  <a:lnTo>
                    <a:pt x="277" y="221"/>
                  </a:lnTo>
                  <a:lnTo>
                    <a:pt x="308" y="193"/>
                  </a:lnTo>
                  <a:lnTo>
                    <a:pt x="339" y="168"/>
                  </a:lnTo>
                  <a:lnTo>
                    <a:pt x="373" y="145"/>
                  </a:lnTo>
                  <a:lnTo>
                    <a:pt x="407" y="123"/>
                  </a:lnTo>
                  <a:lnTo>
                    <a:pt x="443" y="103"/>
                  </a:lnTo>
                  <a:lnTo>
                    <a:pt x="480" y="84"/>
                  </a:lnTo>
                  <a:lnTo>
                    <a:pt x="517" y="66"/>
                  </a:lnTo>
                  <a:lnTo>
                    <a:pt x="555" y="51"/>
                  </a:lnTo>
                  <a:lnTo>
                    <a:pt x="595" y="38"/>
                  </a:lnTo>
                  <a:lnTo>
                    <a:pt x="635" y="26"/>
                  </a:lnTo>
                  <a:lnTo>
                    <a:pt x="675" y="18"/>
                  </a:lnTo>
                  <a:lnTo>
                    <a:pt x="716" y="10"/>
                  </a:lnTo>
                  <a:lnTo>
                    <a:pt x="759" y="4"/>
                  </a:lnTo>
                  <a:lnTo>
                    <a:pt x="802" y="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82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37" name="Freeform 117"/>
            <p:cNvSpPr>
              <a:spLocks/>
            </p:cNvSpPr>
            <p:nvPr/>
          </p:nvSpPr>
          <p:spPr bwMode="auto">
            <a:xfrm>
              <a:off x="365" y="2456"/>
              <a:ext cx="414" cy="415"/>
            </a:xfrm>
            <a:custGeom>
              <a:avLst/>
              <a:gdLst>
                <a:gd name="T0" fmla="*/ 1 w 1653"/>
                <a:gd name="T1" fmla="*/ 0 h 1660"/>
                <a:gd name="T2" fmla="*/ 1 w 1653"/>
                <a:gd name="T3" fmla="*/ 0 h 1660"/>
                <a:gd name="T4" fmla="*/ 1 w 1653"/>
                <a:gd name="T5" fmla="*/ 0 h 1660"/>
                <a:gd name="T6" fmla="*/ 1 w 1653"/>
                <a:gd name="T7" fmla="*/ 0 h 1660"/>
                <a:gd name="T8" fmla="*/ 1 w 1653"/>
                <a:gd name="T9" fmla="*/ 0 h 1660"/>
                <a:gd name="T10" fmla="*/ 2 w 1653"/>
                <a:gd name="T11" fmla="*/ 0 h 1660"/>
                <a:gd name="T12" fmla="*/ 2 w 1653"/>
                <a:gd name="T13" fmla="*/ 1 h 1660"/>
                <a:gd name="T14" fmla="*/ 2 w 1653"/>
                <a:gd name="T15" fmla="*/ 1 h 1660"/>
                <a:gd name="T16" fmla="*/ 2 w 1653"/>
                <a:gd name="T17" fmla="*/ 1 h 1660"/>
                <a:gd name="T18" fmla="*/ 2 w 1653"/>
                <a:gd name="T19" fmla="*/ 1 h 1660"/>
                <a:gd name="T20" fmla="*/ 2 w 1653"/>
                <a:gd name="T21" fmla="*/ 1 h 1660"/>
                <a:gd name="T22" fmla="*/ 2 w 1653"/>
                <a:gd name="T23" fmla="*/ 1 h 1660"/>
                <a:gd name="T24" fmla="*/ 2 w 1653"/>
                <a:gd name="T25" fmla="*/ 1 h 1660"/>
                <a:gd name="T26" fmla="*/ 2 w 1653"/>
                <a:gd name="T27" fmla="*/ 1 h 1660"/>
                <a:gd name="T28" fmla="*/ 2 w 1653"/>
                <a:gd name="T29" fmla="*/ 1 h 1660"/>
                <a:gd name="T30" fmla="*/ 2 w 1653"/>
                <a:gd name="T31" fmla="*/ 2 h 1660"/>
                <a:gd name="T32" fmla="*/ 1 w 1653"/>
                <a:gd name="T33" fmla="*/ 2 h 1660"/>
                <a:gd name="T34" fmla="*/ 1 w 1653"/>
                <a:gd name="T35" fmla="*/ 2 h 1660"/>
                <a:gd name="T36" fmla="*/ 1 w 1653"/>
                <a:gd name="T37" fmla="*/ 2 h 1660"/>
                <a:gd name="T38" fmla="*/ 1 w 1653"/>
                <a:gd name="T39" fmla="*/ 2 h 1660"/>
                <a:gd name="T40" fmla="*/ 1 w 1653"/>
                <a:gd name="T41" fmla="*/ 2 h 1660"/>
                <a:gd name="T42" fmla="*/ 1 w 1653"/>
                <a:gd name="T43" fmla="*/ 2 h 1660"/>
                <a:gd name="T44" fmla="*/ 1 w 1653"/>
                <a:gd name="T45" fmla="*/ 2 h 1660"/>
                <a:gd name="T46" fmla="*/ 1 w 1653"/>
                <a:gd name="T47" fmla="*/ 2 h 1660"/>
                <a:gd name="T48" fmla="*/ 1 w 1653"/>
                <a:gd name="T49" fmla="*/ 2 h 1660"/>
                <a:gd name="T50" fmla="*/ 0 w 1653"/>
                <a:gd name="T51" fmla="*/ 2 h 1660"/>
                <a:gd name="T52" fmla="*/ 0 w 1653"/>
                <a:gd name="T53" fmla="*/ 2 h 1660"/>
                <a:gd name="T54" fmla="*/ 0 w 1653"/>
                <a:gd name="T55" fmla="*/ 1 h 1660"/>
                <a:gd name="T56" fmla="*/ 0 w 1653"/>
                <a:gd name="T57" fmla="*/ 1 h 1660"/>
                <a:gd name="T58" fmla="*/ 0 w 1653"/>
                <a:gd name="T59" fmla="*/ 1 h 1660"/>
                <a:gd name="T60" fmla="*/ 0 w 1653"/>
                <a:gd name="T61" fmla="*/ 1 h 1660"/>
                <a:gd name="T62" fmla="*/ 0 w 1653"/>
                <a:gd name="T63" fmla="*/ 1 h 1660"/>
                <a:gd name="T64" fmla="*/ 0 w 1653"/>
                <a:gd name="T65" fmla="*/ 1 h 1660"/>
                <a:gd name="T66" fmla="*/ 0 w 1653"/>
                <a:gd name="T67" fmla="*/ 1 h 1660"/>
                <a:gd name="T68" fmla="*/ 0 w 1653"/>
                <a:gd name="T69" fmla="*/ 1 h 1660"/>
                <a:gd name="T70" fmla="*/ 0 w 1653"/>
                <a:gd name="T71" fmla="*/ 1 h 1660"/>
                <a:gd name="T72" fmla="*/ 0 w 1653"/>
                <a:gd name="T73" fmla="*/ 0 h 1660"/>
                <a:gd name="T74" fmla="*/ 0 w 1653"/>
                <a:gd name="T75" fmla="*/ 0 h 1660"/>
                <a:gd name="T76" fmla="*/ 1 w 1653"/>
                <a:gd name="T77" fmla="*/ 0 h 1660"/>
                <a:gd name="T78" fmla="*/ 1 w 1653"/>
                <a:gd name="T79" fmla="*/ 0 h 1660"/>
                <a:gd name="T80" fmla="*/ 1 w 1653"/>
                <a:gd name="T81" fmla="*/ 0 h 1660"/>
                <a:gd name="T82" fmla="*/ 1 w 1653"/>
                <a:gd name="T83" fmla="*/ 0 h 1660"/>
                <a:gd name="T84" fmla="*/ 1 w 1653"/>
                <a:gd name="T85" fmla="*/ 0 h 1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3"/>
                <a:gd name="T130" fmla="*/ 0 h 1660"/>
                <a:gd name="T131" fmla="*/ 1653 w 1653"/>
                <a:gd name="T132" fmla="*/ 1660 h 1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3" h="1660">
                  <a:moveTo>
                    <a:pt x="828" y="0"/>
                  </a:moveTo>
                  <a:lnTo>
                    <a:pt x="871" y="1"/>
                  </a:lnTo>
                  <a:lnTo>
                    <a:pt x="912" y="4"/>
                  </a:lnTo>
                  <a:lnTo>
                    <a:pt x="953" y="10"/>
                  </a:lnTo>
                  <a:lnTo>
                    <a:pt x="995" y="18"/>
                  </a:lnTo>
                  <a:lnTo>
                    <a:pt x="1035" y="27"/>
                  </a:lnTo>
                  <a:lnTo>
                    <a:pt x="1073" y="38"/>
                  </a:lnTo>
                  <a:lnTo>
                    <a:pt x="1112" y="50"/>
                  </a:lnTo>
                  <a:lnTo>
                    <a:pt x="1150" y="65"/>
                  </a:lnTo>
                  <a:lnTo>
                    <a:pt x="1186" y="83"/>
                  </a:lnTo>
                  <a:lnTo>
                    <a:pt x="1221" y="101"/>
                  </a:lnTo>
                  <a:lnTo>
                    <a:pt x="1256" y="121"/>
                  </a:lnTo>
                  <a:lnTo>
                    <a:pt x="1289" y="142"/>
                  </a:lnTo>
                  <a:lnTo>
                    <a:pt x="1321" y="166"/>
                  </a:lnTo>
                  <a:lnTo>
                    <a:pt x="1353" y="191"/>
                  </a:lnTo>
                  <a:lnTo>
                    <a:pt x="1383" y="217"/>
                  </a:lnTo>
                  <a:lnTo>
                    <a:pt x="1412" y="243"/>
                  </a:lnTo>
                  <a:lnTo>
                    <a:pt x="1439" y="273"/>
                  </a:lnTo>
                  <a:lnTo>
                    <a:pt x="1465" y="304"/>
                  </a:lnTo>
                  <a:lnTo>
                    <a:pt x="1489" y="335"/>
                  </a:lnTo>
                  <a:lnTo>
                    <a:pt x="1512" y="367"/>
                  </a:lnTo>
                  <a:lnTo>
                    <a:pt x="1534" y="400"/>
                  </a:lnTo>
                  <a:lnTo>
                    <a:pt x="1553" y="435"/>
                  </a:lnTo>
                  <a:lnTo>
                    <a:pt x="1572" y="471"/>
                  </a:lnTo>
                  <a:lnTo>
                    <a:pt x="1588" y="508"/>
                  </a:lnTo>
                  <a:lnTo>
                    <a:pt x="1603" y="545"/>
                  </a:lnTo>
                  <a:lnTo>
                    <a:pt x="1616" y="584"/>
                  </a:lnTo>
                  <a:lnTo>
                    <a:pt x="1627" y="623"/>
                  </a:lnTo>
                  <a:lnTo>
                    <a:pt x="1637" y="663"/>
                  </a:lnTo>
                  <a:lnTo>
                    <a:pt x="1643" y="705"/>
                  </a:lnTo>
                  <a:lnTo>
                    <a:pt x="1650" y="746"/>
                  </a:lnTo>
                  <a:lnTo>
                    <a:pt x="1652" y="787"/>
                  </a:lnTo>
                  <a:lnTo>
                    <a:pt x="1653" y="830"/>
                  </a:lnTo>
                  <a:lnTo>
                    <a:pt x="1652" y="872"/>
                  </a:lnTo>
                  <a:lnTo>
                    <a:pt x="1650" y="914"/>
                  </a:lnTo>
                  <a:lnTo>
                    <a:pt x="1643" y="955"/>
                  </a:lnTo>
                  <a:lnTo>
                    <a:pt x="1637" y="997"/>
                  </a:lnTo>
                  <a:lnTo>
                    <a:pt x="1627" y="1037"/>
                  </a:lnTo>
                  <a:lnTo>
                    <a:pt x="1616" y="1076"/>
                  </a:lnTo>
                  <a:lnTo>
                    <a:pt x="1603" y="1114"/>
                  </a:lnTo>
                  <a:lnTo>
                    <a:pt x="1588" y="1152"/>
                  </a:lnTo>
                  <a:lnTo>
                    <a:pt x="1572" y="1188"/>
                  </a:lnTo>
                  <a:lnTo>
                    <a:pt x="1553" y="1225"/>
                  </a:lnTo>
                  <a:lnTo>
                    <a:pt x="1534" y="1260"/>
                  </a:lnTo>
                  <a:lnTo>
                    <a:pt x="1512" y="1292"/>
                  </a:lnTo>
                  <a:lnTo>
                    <a:pt x="1489" y="1325"/>
                  </a:lnTo>
                  <a:lnTo>
                    <a:pt x="1465" y="1356"/>
                  </a:lnTo>
                  <a:lnTo>
                    <a:pt x="1439" y="1386"/>
                  </a:lnTo>
                  <a:lnTo>
                    <a:pt x="1412" y="1415"/>
                  </a:lnTo>
                  <a:lnTo>
                    <a:pt x="1383" y="1443"/>
                  </a:lnTo>
                  <a:lnTo>
                    <a:pt x="1353" y="1469"/>
                  </a:lnTo>
                  <a:lnTo>
                    <a:pt x="1321" y="1494"/>
                  </a:lnTo>
                  <a:lnTo>
                    <a:pt x="1289" y="1518"/>
                  </a:lnTo>
                  <a:lnTo>
                    <a:pt x="1256" y="1539"/>
                  </a:lnTo>
                  <a:lnTo>
                    <a:pt x="1221" y="1559"/>
                  </a:lnTo>
                  <a:lnTo>
                    <a:pt x="1186" y="1577"/>
                  </a:lnTo>
                  <a:lnTo>
                    <a:pt x="1150" y="1594"/>
                  </a:lnTo>
                  <a:lnTo>
                    <a:pt x="1112" y="1609"/>
                  </a:lnTo>
                  <a:lnTo>
                    <a:pt x="1073" y="1622"/>
                  </a:lnTo>
                  <a:lnTo>
                    <a:pt x="1035" y="1633"/>
                  </a:lnTo>
                  <a:lnTo>
                    <a:pt x="995" y="1642"/>
                  </a:lnTo>
                  <a:lnTo>
                    <a:pt x="953" y="1649"/>
                  </a:lnTo>
                  <a:lnTo>
                    <a:pt x="912" y="1656"/>
                  </a:lnTo>
                  <a:lnTo>
                    <a:pt x="871" y="1658"/>
                  </a:lnTo>
                  <a:lnTo>
                    <a:pt x="828" y="1660"/>
                  </a:lnTo>
                  <a:lnTo>
                    <a:pt x="785" y="1658"/>
                  </a:lnTo>
                  <a:lnTo>
                    <a:pt x="744" y="1656"/>
                  </a:lnTo>
                  <a:lnTo>
                    <a:pt x="703" y="1649"/>
                  </a:lnTo>
                  <a:lnTo>
                    <a:pt x="661" y="1642"/>
                  </a:lnTo>
                  <a:lnTo>
                    <a:pt x="621" y="1633"/>
                  </a:lnTo>
                  <a:lnTo>
                    <a:pt x="582" y="1622"/>
                  </a:lnTo>
                  <a:lnTo>
                    <a:pt x="544" y="1609"/>
                  </a:lnTo>
                  <a:lnTo>
                    <a:pt x="506" y="1594"/>
                  </a:lnTo>
                  <a:lnTo>
                    <a:pt x="470" y="1577"/>
                  </a:lnTo>
                  <a:lnTo>
                    <a:pt x="433" y="1559"/>
                  </a:lnTo>
                  <a:lnTo>
                    <a:pt x="400" y="1539"/>
                  </a:lnTo>
                  <a:lnTo>
                    <a:pt x="366" y="1518"/>
                  </a:lnTo>
                  <a:lnTo>
                    <a:pt x="333" y="1494"/>
                  </a:lnTo>
                  <a:lnTo>
                    <a:pt x="302" y="1469"/>
                  </a:lnTo>
                  <a:lnTo>
                    <a:pt x="272" y="1443"/>
                  </a:lnTo>
                  <a:lnTo>
                    <a:pt x="243" y="1415"/>
                  </a:lnTo>
                  <a:lnTo>
                    <a:pt x="215" y="1386"/>
                  </a:lnTo>
                  <a:lnTo>
                    <a:pt x="189" y="1356"/>
                  </a:lnTo>
                  <a:lnTo>
                    <a:pt x="165" y="1325"/>
                  </a:lnTo>
                  <a:lnTo>
                    <a:pt x="142" y="1292"/>
                  </a:lnTo>
                  <a:lnTo>
                    <a:pt x="120" y="1260"/>
                  </a:lnTo>
                  <a:lnTo>
                    <a:pt x="100" y="1225"/>
                  </a:lnTo>
                  <a:lnTo>
                    <a:pt x="81" y="1188"/>
                  </a:lnTo>
                  <a:lnTo>
                    <a:pt x="65" y="1152"/>
                  </a:lnTo>
                  <a:lnTo>
                    <a:pt x="50" y="1114"/>
                  </a:lnTo>
                  <a:lnTo>
                    <a:pt x="38" y="1076"/>
                  </a:lnTo>
                  <a:lnTo>
                    <a:pt x="26" y="1037"/>
                  </a:lnTo>
                  <a:lnTo>
                    <a:pt x="16" y="997"/>
                  </a:lnTo>
                  <a:lnTo>
                    <a:pt x="10" y="955"/>
                  </a:lnTo>
                  <a:lnTo>
                    <a:pt x="4" y="914"/>
                  </a:lnTo>
                  <a:lnTo>
                    <a:pt x="1" y="872"/>
                  </a:lnTo>
                  <a:lnTo>
                    <a:pt x="0" y="830"/>
                  </a:lnTo>
                  <a:lnTo>
                    <a:pt x="1" y="787"/>
                  </a:lnTo>
                  <a:lnTo>
                    <a:pt x="4" y="746"/>
                  </a:lnTo>
                  <a:lnTo>
                    <a:pt x="10" y="705"/>
                  </a:lnTo>
                  <a:lnTo>
                    <a:pt x="16" y="663"/>
                  </a:lnTo>
                  <a:lnTo>
                    <a:pt x="26" y="623"/>
                  </a:lnTo>
                  <a:lnTo>
                    <a:pt x="38" y="584"/>
                  </a:lnTo>
                  <a:lnTo>
                    <a:pt x="50" y="545"/>
                  </a:lnTo>
                  <a:lnTo>
                    <a:pt x="65" y="508"/>
                  </a:lnTo>
                  <a:lnTo>
                    <a:pt x="81" y="471"/>
                  </a:lnTo>
                  <a:lnTo>
                    <a:pt x="100" y="435"/>
                  </a:lnTo>
                  <a:lnTo>
                    <a:pt x="120" y="400"/>
                  </a:lnTo>
                  <a:lnTo>
                    <a:pt x="142" y="367"/>
                  </a:lnTo>
                  <a:lnTo>
                    <a:pt x="165" y="335"/>
                  </a:lnTo>
                  <a:lnTo>
                    <a:pt x="189" y="304"/>
                  </a:lnTo>
                  <a:lnTo>
                    <a:pt x="215" y="273"/>
                  </a:lnTo>
                  <a:lnTo>
                    <a:pt x="243" y="243"/>
                  </a:lnTo>
                  <a:lnTo>
                    <a:pt x="272" y="217"/>
                  </a:lnTo>
                  <a:lnTo>
                    <a:pt x="302" y="191"/>
                  </a:lnTo>
                  <a:lnTo>
                    <a:pt x="333" y="166"/>
                  </a:lnTo>
                  <a:lnTo>
                    <a:pt x="366" y="142"/>
                  </a:lnTo>
                  <a:lnTo>
                    <a:pt x="400" y="121"/>
                  </a:lnTo>
                  <a:lnTo>
                    <a:pt x="433" y="101"/>
                  </a:lnTo>
                  <a:lnTo>
                    <a:pt x="470" y="83"/>
                  </a:lnTo>
                  <a:lnTo>
                    <a:pt x="506" y="65"/>
                  </a:lnTo>
                  <a:lnTo>
                    <a:pt x="544" y="50"/>
                  </a:lnTo>
                  <a:lnTo>
                    <a:pt x="582" y="38"/>
                  </a:lnTo>
                  <a:lnTo>
                    <a:pt x="621" y="27"/>
                  </a:lnTo>
                  <a:lnTo>
                    <a:pt x="661" y="18"/>
                  </a:lnTo>
                  <a:lnTo>
                    <a:pt x="703" y="10"/>
                  </a:lnTo>
                  <a:lnTo>
                    <a:pt x="744" y="4"/>
                  </a:lnTo>
                  <a:lnTo>
                    <a:pt x="785" y="1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9E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38" name="Freeform 118"/>
            <p:cNvSpPr>
              <a:spLocks/>
            </p:cNvSpPr>
            <p:nvPr/>
          </p:nvSpPr>
          <p:spPr bwMode="auto">
            <a:xfrm>
              <a:off x="368" y="2459"/>
              <a:ext cx="404" cy="406"/>
            </a:xfrm>
            <a:custGeom>
              <a:avLst/>
              <a:gdLst>
                <a:gd name="T0" fmla="*/ 1 w 1618"/>
                <a:gd name="T1" fmla="*/ 0 h 1623"/>
                <a:gd name="T2" fmla="*/ 1 w 1618"/>
                <a:gd name="T3" fmla="*/ 0 h 1623"/>
                <a:gd name="T4" fmla="*/ 1 w 1618"/>
                <a:gd name="T5" fmla="*/ 0 h 1623"/>
                <a:gd name="T6" fmla="*/ 1 w 1618"/>
                <a:gd name="T7" fmla="*/ 0 h 1623"/>
                <a:gd name="T8" fmla="*/ 1 w 1618"/>
                <a:gd name="T9" fmla="*/ 0 h 1623"/>
                <a:gd name="T10" fmla="*/ 1 w 1618"/>
                <a:gd name="T11" fmla="*/ 1 h 1623"/>
                <a:gd name="T12" fmla="*/ 1 w 1618"/>
                <a:gd name="T13" fmla="*/ 1 h 1623"/>
                <a:gd name="T14" fmla="*/ 1 w 1618"/>
                <a:gd name="T15" fmla="*/ 1 h 1623"/>
                <a:gd name="T16" fmla="*/ 1 w 1618"/>
                <a:gd name="T17" fmla="*/ 1 h 1623"/>
                <a:gd name="T18" fmla="*/ 1 w 1618"/>
                <a:gd name="T19" fmla="*/ 1 h 1623"/>
                <a:gd name="T20" fmla="*/ 1 w 1618"/>
                <a:gd name="T21" fmla="*/ 1 h 1623"/>
                <a:gd name="T22" fmla="*/ 1 w 1618"/>
                <a:gd name="T23" fmla="*/ 1 h 1623"/>
                <a:gd name="T24" fmla="*/ 1 w 1618"/>
                <a:gd name="T25" fmla="*/ 2 h 1623"/>
                <a:gd name="T26" fmla="*/ 1 w 1618"/>
                <a:gd name="T27" fmla="*/ 2 h 1623"/>
                <a:gd name="T28" fmla="*/ 1 w 1618"/>
                <a:gd name="T29" fmla="*/ 2 h 1623"/>
                <a:gd name="T30" fmla="*/ 1 w 1618"/>
                <a:gd name="T31" fmla="*/ 2 h 1623"/>
                <a:gd name="T32" fmla="*/ 1 w 1618"/>
                <a:gd name="T33" fmla="*/ 2 h 1623"/>
                <a:gd name="T34" fmla="*/ 0 w 1618"/>
                <a:gd name="T35" fmla="*/ 2 h 1623"/>
                <a:gd name="T36" fmla="*/ 0 w 1618"/>
                <a:gd name="T37" fmla="*/ 2 h 1623"/>
                <a:gd name="T38" fmla="*/ 0 w 1618"/>
                <a:gd name="T39" fmla="*/ 2 h 1623"/>
                <a:gd name="T40" fmla="*/ 0 w 1618"/>
                <a:gd name="T41" fmla="*/ 1 h 1623"/>
                <a:gd name="T42" fmla="*/ 0 w 1618"/>
                <a:gd name="T43" fmla="*/ 1 h 1623"/>
                <a:gd name="T44" fmla="*/ 0 w 1618"/>
                <a:gd name="T45" fmla="*/ 1 h 1623"/>
                <a:gd name="T46" fmla="*/ 0 w 1618"/>
                <a:gd name="T47" fmla="*/ 1 h 1623"/>
                <a:gd name="T48" fmla="*/ 0 w 1618"/>
                <a:gd name="T49" fmla="*/ 1 h 1623"/>
                <a:gd name="T50" fmla="*/ 0 w 1618"/>
                <a:gd name="T51" fmla="*/ 1 h 1623"/>
                <a:gd name="T52" fmla="*/ 0 w 1618"/>
                <a:gd name="T53" fmla="*/ 1 h 1623"/>
                <a:gd name="T54" fmla="*/ 0 w 1618"/>
                <a:gd name="T55" fmla="*/ 0 h 1623"/>
                <a:gd name="T56" fmla="*/ 0 w 1618"/>
                <a:gd name="T57" fmla="*/ 0 h 1623"/>
                <a:gd name="T58" fmla="*/ 0 w 1618"/>
                <a:gd name="T59" fmla="*/ 0 h 1623"/>
                <a:gd name="T60" fmla="*/ 0 w 1618"/>
                <a:gd name="T61" fmla="*/ 0 h 1623"/>
                <a:gd name="T62" fmla="*/ 1 w 1618"/>
                <a:gd name="T63" fmla="*/ 0 h 16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8"/>
                <a:gd name="T97" fmla="*/ 0 h 1623"/>
                <a:gd name="T98" fmla="*/ 1618 w 1618"/>
                <a:gd name="T99" fmla="*/ 1623 h 16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8" h="1623">
                  <a:moveTo>
                    <a:pt x="810" y="0"/>
                  </a:moveTo>
                  <a:lnTo>
                    <a:pt x="893" y="4"/>
                  </a:lnTo>
                  <a:lnTo>
                    <a:pt x="973" y="16"/>
                  </a:lnTo>
                  <a:lnTo>
                    <a:pt x="1051" y="36"/>
                  </a:lnTo>
                  <a:lnTo>
                    <a:pt x="1125" y="64"/>
                  </a:lnTo>
                  <a:lnTo>
                    <a:pt x="1195" y="98"/>
                  </a:lnTo>
                  <a:lnTo>
                    <a:pt x="1263" y="139"/>
                  </a:lnTo>
                  <a:lnTo>
                    <a:pt x="1324" y="185"/>
                  </a:lnTo>
                  <a:lnTo>
                    <a:pt x="1382" y="238"/>
                  </a:lnTo>
                  <a:lnTo>
                    <a:pt x="1434" y="296"/>
                  </a:lnTo>
                  <a:lnTo>
                    <a:pt x="1481" y="358"/>
                  </a:lnTo>
                  <a:lnTo>
                    <a:pt x="1521" y="425"/>
                  </a:lnTo>
                  <a:lnTo>
                    <a:pt x="1554" y="496"/>
                  </a:lnTo>
                  <a:lnTo>
                    <a:pt x="1582" y="570"/>
                  </a:lnTo>
                  <a:lnTo>
                    <a:pt x="1602" y="648"/>
                  </a:lnTo>
                  <a:lnTo>
                    <a:pt x="1615" y="728"/>
                  </a:lnTo>
                  <a:lnTo>
                    <a:pt x="1618" y="811"/>
                  </a:lnTo>
                  <a:lnTo>
                    <a:pt x="1615" y="893"/>
                  </a:lnTo>
                  <a:lnTo>
                    <a:pt x="1602" y="974"/>
                  </a:lnTo>
                  <a:lnTo>
                    <a:pt x="1582" y="1051"/>
                  </a:lnTo>
                  <a:lnTo>
                    <a:pt x="1554" y="1126"/>
                  </a:lnTo>
                  <a:lnTo>
                    <a:pt x="1521" y="1197"/>
                  </a:lnTo>
                  <a:lnTo>
                    <a:pt x="1481" y="1264"/>
                  </a:lnTo>
                  <a:lnTo>
                    <a:pt x="1434" y="1327"/>
                  </a:lnTo>
                  <a:lnTo>
                    <a:pt x="1382" y="1385"/>
                  </a:lnTo>
                  <a:lnTo>
                    <a:pt x="1324" y="1437"/>
                  </a:lnTo>
                  <a:lnTo>
                    <a:pt x="1263" y="1484"/>
                  </a:lnTo>
                  <a:lnTo>
                    <a:pt x="1195" y="1525"/>
                  </a:lnTo>
                  <a:lnTo>
                    <a:pt x="1125" y="1559"/>
                  </a:lnTo>
                  <a:lnTo>
                    <a:pt x="1051" y="1586"/>
                  </a:lnTo>
                  <a:lnTo>
                    <a:pt x="973" y="1606"/>
                  </a:lnTo>
                  <a:lnTo>
                    <a:pt x="893" y="1619"/>
                  </a:lnTo>
                  <a:lnTo>
                    <a:pt x="810" y="1623"/>
                  </a:lnTo>
                  <a:lnTo>
                    <a:pt x="728" y="1619"/>
                  </a:lnTo>
                  <a:lnTo>
                    <a:pt x="648" y="1606"/>
                  </a:lnTo>
                  <a:lnTo>
                    <a:pt x="570" y="1586"/>
                  </a:lnTo>
                  <a:lnTo>
                    <a:pt x="495" y="1559"/>
                  </a:lnTo>
                  <a:lnTo>
                    <a:pt x="425" y="1525"/>
                  </a:lnTo>
                  <a:lnTo>
                    <a:pt x="357" y="1484"/>
                  </a:lnTo>
                  <a:lnTo>
                    <a:pt x="296" y="1437"/>
                  </a:lnTo>
                  <a:lnTo>
                    <a:pt x="238" y="1385"/>
                  </a:lnTo>
                  <a:lnTo>
                    <a:pt x="185" y="1327"/>
                  </a:lnTo>
                  <a:lnTo>
                    <a:pt x="139" y="1264"/>
                  </a:lnTo>
                  <a:lnTo>
                    <a:pt x="98" y="1197"/>
                  </a:lnTo>
                  <a:lnTo>
                    <a:pt x="64" y="1126"/>
                  </a:lnTo>
                  <a:lnTo>
                    <a:pt x="36" y="1051"/>
                  </a:lnTo>
                  <a:lnTo>
                    <a:pt x="16" y="974"/>
                  </a:lnTo>
                  <a:lnTo>
                    <a:pt x="4" y="893"/>
                  </a:lnTo>
                  <a:lnTo>
                    <a:pt x="0" y="811"/>
                  </a:lnTo>
                  <a:lnTo>
                    <a:pt x="4" y="728"/>
                  </a:lnTo>
                  <a:lnTo>
                    <a:pt x="16" y="648"/>
                  </a:lnTo>
                  <a:lnTo>
                    <a:pt x="36" y="570"/>
                  </a:lnTo>
                  <a:lnTo>
                    <a:pt x="64" y="496"/>
                  </a:lnTo>
                  <a:lnTo>
                    <a:pt x="98" y="425"/>
                  </a:lnTo>
                  <a:lnTo>
                    <a:pt x="139" y="358"/>
                  </a:lnTo>
                  <a:lnTo>
                    <a:pt x="185" y="296"/>
                  </a:lnTo>
                  <a:lnTo>
                    <a:pt x="238" y="238"/>
                  </a:lnTo>
                  <a:lnTo>
                    <a:pt x="296" y="185"/>
                  </a:lnTo>
                  <a:lnTo>
                    <a:pt x="357" y="139"/>
                  </a:lnTo>
                  <a:lnTo>
                    <a:pt x="425" y="98"/>
                  </a:lnTo>
                  <a:lnTo>
                    <a:pt x="495" y="64"/>
                  </a:lnTo>
                  <a:lnTo>
                    <a:pt x="570" y="36"/>
                  </a:lnTo>
                  <a:lnTo>
                    <a:pt x="648" y="16"/>
                  </a:lnTo>
                  <a:lnTo>
                    <a:pt x="728" y="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B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39" name="Freeform 119"/>
            <p:cNvSpPr>
              <a:spLocks/>
            </p:cNvSpPr>
            <p:nvPr/>
          </p:nvSpPr>
          <p:spPr bwMode="auto">
            <a:xfrm>
              <a:off x="370" y="2462"/>
              <a:ext cx="396" cy="397"/>
            </a:xfrm>
            <a:custGeom>
              <a:avLst/>
              <a:gdLst>
                <a:gd name="T0" fmla="*/ 1 w 1583"/>
                <a:gd name="T1" fmla="*/ 0 h 1589"/>
                <a:gd name="T2" fmla="*/ 1 w 1583"/>
                <a:gd name="T3" fmla="*/ 0 h 1589"/>
                <a:gd name="T4" fmla="*/ 1 w 1583"/>
                <a:gd name="T5" fmla="*/ 0 h 1589"/>
                <a:gd name="T6" fmla="*/ 1 w 1583"/>
                <a:gd name="T7" fmla="*/ 0 h 1589"/>
                <a:gd name="T8" fmla="*/ 2 w 1583"/>
                <a:gd name="T9" fmla="*/ 0 h 1589"/>
                <a:gd name="T10" fmla="*/ 2 w 1583"/>
                <a:gd name="T11" fmla="*/ 0 h 1589"/>
                <a:gd name="T12" fmla="*/ 2 w 1583"/>
                <a:gd name="T13" fmla="*/ 0 h 1589"/>
                <a:gd name="T14" fmla="*/ 2 w 1583"/>
                <a:gd name="T15" fmla="*/ 1 h 1589"/>
                <a:gd name="T16" fmla="*/ 2 w 1583"/>
                <a:gd name="T17" fmla="*/ 1 h 1589"/>
                <a:gd name="T18" fmla="*/ 2 w 1583"/>
                <a:gd name="T19" fmla="*/ 1 h 1589"/>
                <a:gd name="T20" fmla="*/ 2 w 1583"/>
                <a:gd name="T21" fmla="*/ 1 h 1589"/>
                <a:gd name="T22" fmla="*/ 2 w 1583"/>
                <a:gd name="T23" fmla="*/ 1 h 1589"/>
                <a:gd name="T24" fmla="*/ 1 w 1583"/>
                <a:gd name="T25" fmla="*/ 1 h 1589"/>
                <a:gd name="T26" fmla="*/ 1 w 1583"/>
                <a:gd name="T27" fmla="*/ 1 h 1589"/>
                <a:gd name="T28" fmla="*/ 1 w 1583"/>
                <a:gd name="T29" fmla="*/ 1 h 1589"/>
                <a:gd name="T30" fmla="*/ 1 w 1583"/>
                <a:gd name="T31" fmla="*/ 1 h 1589"/>
                <a:gd name="T32" fmla="*/ 1 w 1583"/>
                <a:gd name="T33" fmla="*/ 1 h 1589"/>
                <a:gd name="T34" fmla="*/ 1 w 1583"/>
                <a:gd name="T35" fmla="*/ 1 h 1589"/>
                <a:gd name="T36" fmla="*/ 1 w 1583"/>
                <a:gd name="T37" fmla="*/ 1 h 1589"/>
                <a:gd name="T38" fmla="*/ 0 w 1583"/>
                <a:gd name="T39" fmla="*/ 1 h 1589"/>
                <a:gd name="T40" fmla="*/ 0 w 1583"/>
                <a:gd name="T41" fmla="*/ 1 h 1589"/>
                <a:gd name="T42" fmla="*/ 0 w 1583"/>
                <a:gd name="T43" fmla="*/ 1 h 1589"/>
                <a:gd name="T44" fmla="*/ 0 w 1583"/>
                <a:gd name="T45" fmla="*/ 1 h 1589"/>
                <a:gd name="T46" fmla="*/ 0 w 1583"/>
                <a:gd name="T47" fmla="*/ 1 h 1589"/>
                <a:gd name="T48" fmla="*/ 0 w 1583"/>
                <a:gd name="T49" fmla="*/ 1 h 1589"/>
                <a:gd name="T50" fmla="*/ 0 w 1583"/>
                <a:gd name="T51" fmla="*/ 0 h 1589"/>
                <a:gd name="T52" fmla="*/ 0 w 1583"/>
                <a:gd name="T53" fmla="*/ 0 h 1589"/>
                <a:gd name="T54" fmla="*/ 0 w 1583"/>
                <a:gd name="T55" fmla="*/ 0 h 1589"/>
                <a:gd name="T56" fmla="*/ 0 w 1583"/>
                <a:gd name="T57" fmla="*/ 0 h 1589"/>
                <a:gd name="T58" fmla="*/ 1 w 1583"/>
                <a:gd name="T59" fmla="*/ 0 h 1589"/>
                <a:gd name="T60" fmla="*/ 1 w 1583"/>
                <a:gd name="T61" fmla="*/ 0 h 1589"/>
                <a:gd name="T62" fmla="*/ 1 w 1583"/>
                <a:gd name="T63" fmla="*/ 0 h 1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83"/>
                <a:gd name="T97" fmla="*/ 0 h 1589"/>
                <a:gd name="T98" fmla="*/ 1583 w 1583"/>
                <a:gd name="T99" fmla="*/ 1589 h 1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83" h="1589">
                  <a:moveTo>
                    <a:pt x="793" y="0"/>
                  </a:moveTo>
                  <a:lnTo>
                    <a:pt x="874" y="4"/>
                  </a:lnTo>
                  <a:lnTo>
                    <a:pt x="952" y="16"/>
                  </a:lnTo>
                  <a:lnTo>
                    <a:pt x="1028" y="36"/>
                  </a:lnTo>
                  <a:lnTo>
                    <a:pt x="1101" y="63"/>
                  </a:lnTo>
                  <a:lnTo>
                    <a:pt x="1170" y="97"/>
                  </a:lnTo>
                  <a:lnTo>
                    <a:pt x="1235" y="137"/>
                  </a:lnTo>
                  <a:lnTo>
                    <a:pt x="1296" y="182"/>
                  </a:lnTo>
                  <a:lnTo>
                    <a:pt x="1351" y="233"/>
                  </a:lnTo>
                  <a:lnTo>
                    <a:pt x="1403" y="290"/>
                  </a:lnTo>
                  <a:lnTo>
                    <a:pt x="1448" y="351"/>
                  </a:lnTo>
                  <a:lnTo>
                    <a:pt x="1488" y="416"/>
                  </a:lnTo>
                  <a:lnTo>
                    <a:pt x="1520" y="486"/>
                  </a:lnTo>
                  <a:lnTo>
                    <a:pt x="1548" y="559"/>
                  </a:lnTo>
                  <a:lnTo>
                    <a:pt x="1567" y="635"/>
                  </a:lnTo>
                  <a:lnTo>
                    <a:pt x="1579" y="713"/>
                  </a:lnTo>
                  <a:lnTo>
                    <a:pt x="1583" y="795"/>
                  </a:lnTo>
                  <a:lnTo>
                    <a:pt x="1579" y="876"/>
                  </a:lnTo>
                  <a:lnTo>
                    <a:pt x="1567" y="954"/>
                  </a:lnTo>
                  <a:lnTo>
                    <a:pt x="1548" y="1030"/>
                  </a:lnTo>
                  <a:lnTo>
                    <a:pt x="1520" y="1103"/>
                  </a:lnTo>
                  <a:lnTo>
                    <a:pt x="1488" y="1173"/>
                  </a:lnTo>
                  <a:lnTo>
                    <a:pt x="1448" y="1238"/>
                  </a:lnTo>
                  <a:lnTo>
                    <a:pt x="1403" y="1300"/>
                  </a:lnTo>
                  <a:lnTo>
                    <a:pt x="1351" y="1356"/>
                  </a:lnTo>
                  <a:lnTo>
                    <a:pt x="1296" y="1407"/>
                  </a:lnTo>
                  <a:lnTo>
                    <a:pt x="1235" y="1453"/>
                  </a:lnTo>
                  <a:lnTo>
                    <a:pt x="1170" y="1493"/>
                  </a:lnTo>
                  <a:lnTo>
                    <a:pt x="1101" y="1526"/>
                  </a:lnTo>
                  <a:lnTo>
                    <a:pt x="1028" y="1553"/>
                  </a:lnTo>
                  <a:lnTo>
                    <a:pt x="952" y="1573"/>
                  </a:lnTo>
                  <a:lnTo>
                    <a:pt x="874" y="1585"/>
                  </a:lnTo>
                  <a:lnTo>
                    <a:pt x="793" y="1589"/>
                  </a:lnTo>
                  <a:lnTo>
                    <a:pt x="713" y="1585"/>
                  </a:lnTo>
                  <a:lnTo>
                    <a:pt x="634" y="1573"/>
                  </a:lnTo>
                  <a:lnTo>
                    <a:pt x="557" y="1553"/>
                  </a:lnTo>
                  <a:lnTo>
                    <a:pt x="485" y="1526"/>
                  </a:lnTo>
                  <a:lnTo>
                    <a:pt x="416" y="1493"/>
                  </a:lnTo>
                  <a:lnTo>
                    <a:pt x="351" y="1453"/>
                  </a:lnTo>
                  <a:lnTo>
                    <a:pt x="289" y="1407"/>
                  </a:lnTo>
                  <a:lnTo>
                    <a:pt x="233" y="1356"/>
                  </a:lnTo>
                  <a:lnTo>
                    <a:pt x="181" y="1300"/>
                  </a:lnTo>
                  <a:lnTo>
                    <a:pt x="136" y="1238"/>
                  </a:lnTo>
                  <a:lnTo>
                    <a:pt x="96" y="1173"/>
                  </a:lnTo>
                  <a:lnTo>
                    <a:pt x="62" y="1103"/>
                  </a:lnTo>
                  <a:lnTo>
                    <a:pt x="36" y="1030"/>
                  </a:lnTo>
                  <a:lnTo>
                    <a:pt x="16" y="954"/>
                  </a:lnTo>
                  <a:lnTo>
                    <a:pt x="4" y="876"/>
                  </a:lnTo>
                  <a:lnTo>
                    <a:pt x="0" y="795"/>
                  </a:lnTo>
                  <a:lnTo>
                    <a:pt x="4" y="713"/>
                  </a:lnTo>
                  <a:lnTo>
                    <a:pt x="16" y="635"/>
                  </a:lnTo>
                  <a:lnTo>
                    <a:pt x="36" y="559"/>
                  </a:lnTo>
                  <a:lnTo>
                    <a:pt x="62" y="486"/>
                  </a:lnTo>
                  <a:lnTo>
                    <a:pt x="96" y="416"/>
                  </a:lnTo>
                  <a:lnTo>
                    <a:pt x="136" y="351"/>
                  </a:lnTo>
                  <a:lnTo>
                    <a:pt x="181" y="290"/>
                  </a:lnTo>
                  <a:lnTo>
                    <a:pt x="233" y="233"/>
                  </a:lnTo>
                  <a:lnTo>
                    <a:pt x="289" y="182"/>
                  </a:lnTo>
                  <a:lnTo>
                    <a:pt x="351" y="137"/>
                  </a:lnTo>
                  <a:lnTo>
                    <a:pt x="416" y="97"/>
                  </a:lnTo>
                  <a:lnTo>
                    <a:pt x="485" y="63"/>
                  </a:lnTo>
                  <a:lnTo>
                    <a:pt x="557" y="36"/>
                  </a:lnTo>
                  <a:lnTo>
                    <a:pt x="634" y="16"/>
                  </a:lnTo>
                  <a:lnTo>
                    <a:pt x="713" y="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40" name="Freeform 120"/>
            <p:cNvSpPr>
              <a:spLocks/>
            </p:cNvSpPr>
            <p:nvPr/>
          </p:nvSpPr>
          <p:spPr bwMode="auto">
            <a:xfrm>
              <a:off x="516" y="2440"/>
              <a:ext cx="28" cy="205"/>
            </a:xfrm>
            <a:custGeom>
              <a:avLst/>
              <a:gdLst>
                <a:gd name="T0" fmla="*/ 0 w 113"/>
                <a:gd name="T1" fmla="*/ 0 h 821"/>
                <a:gd name="T2" fmla="*/ 0 w 113"/>
                <a:gd name="T3" fmla="*/ 0 h 821"/>
                <a:gd name="T4" fmla="*/ 0 w 113"/>
                <a:gd name="T5" fmla="*/ 0 h 821"/>
                <a:gd name="T6" fmla="*/ 0 w 113"/>
                <a:gd name="T7" fmla="*/ 0 h 821"/>
                <a:gd name="T8" fmla="*/ 0 w 113"/>
                <a:gd name="T9" fmla="*/ 0 h 821"/>
                <a:gd name="T10" fmla="*/ 0 w 113"/>
                <a:gd name="T11" fmla="*/ 0 h 821"/>
                <a:gd name="T12" fmla="*/ 0 w 113"/>
                <a:gd name="T13" fmla="*/ 0 h 821"/>
                <a:gd name="T14" fmla="*/ 0 w 113"/>
                <a:gd name="T15" fmla="*/ 0 h 821"/>
                <a:gd name="T16" fmla="*/ 0 w 113"/>
                <a:gd name="T17" fmla="*/ 1 h 821"/>
                <a:gd name="T18" fmla="*/ 0 w 113"/>
                <a:gd name="T19" fmla="*/ 1 h 821"/>
                <a:gd name="T20" fmla="*/ 0 w 113"/>
                <a:gd name="T21" fmla="*/ 1 h 821"/>
                <a:gd name="T22" fmla="*/ 0 w 113"/>
                <a:gd name="T23" fmla="*/ 1 h 821"/>
                <a:gd name="T24" fmla="*/ 0 w 113"/>
                <a:gd name="T25" fmla="*/ 0 h 821"/>
                <a:gd name="T26" fmla="*/ 0 w 113"/>
                <a:gd name="T27" fmla="*/ 0 h 821"/>
                <a:gd name="T28" fmla="*/ 0 w 113"/>
                <a:gd name="T29" fmla="*/ 0 h 821"/>
                <a:gd name="T30" fmla="*/ 0 w 113"/>
                <a:gd name="T31" fmla="*/ 0 h 821"/>
                <a:gd name="T32" fmla="*/ 0 w 113"/>
                <a:gd name="T33" fmla="*/ 0 h 821"/>
                <a:gd name="T34" fmla="*/ 0 w 113"/>
                <a:gd name="T35" fmla="*/ 0 h 821"/>
                <a:gd name="T36" fmla="*/ 0 w 113"/>
                <a:gd name="T37" fmla="*/ 0 h 821"/>
                <a:gd name="T38" fmla="*/ 0 w 113"/>
                <a:gd name="T39" fmla="*/ 0 h 821"/>
                <a:gd name="T40" fmla="*/ 0 w 113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821"/>
                <a:gd name="T65" fmla="*/ 113 w 113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821">
                  <a:moveTo>
                    <a:pt x="94" y="0"/>
                  </a:moveTo>
                  <a:lnTo>
                    <a:pt x="69" y="78"/>
                  </a:lnTo>
                  <a:lnTo>
                    <a:pt x="52" y="157"/>
                  </a:lnTo>
                  <a:lnTo>
                    <a:pt x="43" y="240"/>
                  </a:lnTo>
                  <a:lnTo>
                    <a:pt x="39" y="326"/>
                  </a:lnTo>
                  <a:lnTo>
                    <a:pt x="43" y="419"/>
                  </a:lnTo>
                  <a:lnTo>
                    <a:pt x="52" y="519"/>
                  </a:lnTo>
                  <a:lnTo>
                    <a:pt x="66" y="629"/>
                  </a:lnTo>
                  <a:lnTo>
                    <a:pt x="84" y="751"/>
                  </a:lnTo>
                  <a:lnTo>
                    <a:pt x="113" y="821"/>
                  </a:lnTo>
                  <a:lnTo>
                    <a:pt x="67" y="821"/>
                  </a:lnTo>
                  <a:lnTo>
                    <a:pt x="36" y="751"/>
                  </a:lnTo>
                  <a:lnTo>
                    <a:pt x="23" y="663"/>
                  </a:lnTo>
                  <a:lnTo>
                    <a:pt x="13" y="577"/>
                  </a:lnTo>
                  <a:lnTo>
                    <a:pt x="6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6" y="226"/>
                  </a:lnTo>
                  <a:lnTo>
                    <a:pt x="17" y="134"/>
                  </a:lnTo>
                  <a:lnTo>
                    <a:pt x="36" y="3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41" name="Freeform 121"/>
            <p:cNvSpPr>
              <a:spLocks/>
            </p:cNvSpPr>
            <p:nvPr/>
          </p:nvSpPr>
          <p:spPr bwMode="auto">
            <a:xfrm>
              <a:off x="416" y="2486"/>
              <a:ext cx="316" cy="161"/>
            </a:xfrm>
            <a:custGeom>
              <a:avLst/>
              <a:gdLst>
                <a:gd name="T0" fmla="*/ 0 w 1264"/>
                <a:gd name="T1" fmla="*/ 0 h 644"/>
                <a:gd name="T2" fmla="*/ 0 w 1264"/>
                <a:gd name="T3" fmla="*/ 0 h 644"/>
                <a:gd name="T4" fmla="*/ 0 w 1264"/>
                <a:gd name="T5" fmla="*/ 1 h 644"/>
                <a:gd name="T6" fmla="*/ 0 w 1264"/>
                <a:gd name="T7" fmla="*/ 1 h 644"/>
                <a:gd name="T8" fmla="*/ 0 w 1264"/>
                <a:gd name="T9" fmla="*/ 1 h 644"/>
                <a:gd name="T10" fmla="*/ 0 w 1264"/>
                <a:gd name="T11" fmla="*/ 1 h 644"/>
                <a:gd name="T12" fmla="*/ 0 w 1264"/>
                <a:gd name="T13" fmla="*/ 1 h 644"/>
                <a:gd name="T14" fmla="*/ 1 w 1264"/>
                <a:gd name="T15" fmla="*/ 1 h 644"/>
                <a:gd name="T16" fmla="*/ 1 w 1264"/>
                <a:gd name="T17" fmla="*/ 1 h 644"/>
                <a:gd name="T18" fmla="*/ 1 w 1264"/>
                <a:gd name="T19" fmla="*/ 1 h 644"/>
                <a:gd name="T20" fmla="*/ 1 w 1264"/>
                <a:gd name="T21" fmla="*/ 1 h 644"/>
                <a:gd name="T22" fmla="*/ 1 w 1264"/>
                <a:gd name="T23" fmla="*/ 1 h 644"/>
                <a:gd name="T24" fmla="*/ 1 w 1264"/>
                <a:gd name="T25" fmla="*/ 1 h 644"/>
                <a:gd name="T26" fmla="*/ 1 w 1264"/>
                <a:gd name="T27" fmla="*/ 1 h 644"/>
                <a:gd name="T28" fmla="*/ 1 w 1264"/>
                <a:gd name="T29" fmla="*/ 1 h 644"/>
                <a:gd name="T30" fmla="*/ 1 w 1264"/>
                <a:gd name="T31" fmla="*/ 1 h 644"/>
                <a:gd name="T32" fmla="*/ 1 w 1264"/>
                <a:gd name="T33" fmla="*/ 1 h 644"/>
                <a:gd name="T34" fmla="*/ 1 w 1264"/>
                <a:gd name="T35" fmla="*/ 1 h 644"/>
                <a:gd name="T36" fmla="*/ 1 w 1264"/>
                <a:gd name="T37" fmla="*/ 1 h 644"/>
                <a:gd name="T38" fmla="*/ 1 w 1264"/>
                <a:gd name="T39" fmla="*/ 1 h 644"/>
                <a:gd name="T40" fmla="*/ 1 w 1264"/>
                <a:gd name="T41" fmla="*/ 1 h 644"/>
                <a:gd name="T42" fmla="*/ 1 w 1264"/>
                <a:gd name="T43" fmla="*/ 1 h 644"/>
                <a:gd name="T44" fmla="*/ 1 w 1264"/>
                <a:gd name="T45" fmla="*/ 0 h 644"/>
                <a:gd name="T46" fmla="*/ 1 w 1264"/>
                <a:gd name="T47" fmla="*/ 0 h 644"/>
                <a:gd name="T48" fmla="*/ 1 w 1264"/>
                <a:gd name="T49" fmla="*/ 0 h 644"/>
                <a:gd name="T50" fmla="*/ 1 w 1264"/>
                <a:gd name="T51" fmla="*/ 0 h 644"/>
                <a:gd name="T52" fmla="*/ 1 w 1264"/>
                <a:gd name="T53" fmla="*/ 0 h 644"/>
                <a:gd name="T54" fmla="*/ 1 w 1264"/>
                <a:gd name="T55" fmla="*/ 1 h 644"/>
                <a:gd name="T56" fmla="*/ 1 w 1264"/>
                <a:gd name="T57" fmla="*/ 1 h 644"/>
                <a:gd name="T58" fmla="*/ 1 w 1264"/>
                <a:gd name="T59" fmla="*/ 1 h 644"/>
                <a:gd name="T60" fmla="*/ 1 w 1264"/>
                <a:gd name="T61" fmla="*/ 1 h 644"/>
                <a:gd name="T62" fmla="*/ 1 w 1264"/>
                <a:gd name="T63" fmla="*/ 1 h 644"/>
                <a:gd name="T64" fmla="*/ 1 w 1264"/>
                <a:gd name="T65" fmla="*/ 1 h 644"/>
                <a:gd name="T66" fmla="*/ 1 w 1264"/>
                <a:gd name="T67" fmla="*/ 1 h 644"/>
                <a:gd name="T68" fmla="*/ 1 w 1264"/>
                <a:gd name="T69" fmla="*/ 1 h 644"/>
                <a:gd name="T70" fmla="*/ 1 w 1264"/>
                <a:gd name="T71" fmla="*/ 1 h 644"/>
                <a:gd name="T72" fmla="*/ 1 w 1264"/>
                <a:gd name="T73" fmla="*/ 1 h 644"/>
                <a:gd name="T74" fmla="*/ 1 w 1264"/>
                <a:gd name="T75" fmla="*/ 1 h 644"/>
                <a:gd name="T76" fmla="*/ 1 w 1264"/>
                <a:gd name="T77" fmla="*/ 1 h 644"/>
                <a:gd name="T78" fmla="*/ 1 w 1264"/>
                <a:gd name="T79" fmla="*/ 1 h 644"/>
                <a:gd name="T80" fmla="*/ 1 w 1264"/>
                <a:gd name="T81" fmla="*/ 1 h 644"/>
                <a:gd name="T82" fmla="*/ 1 w 1264"/>
                <a:gd name="T83" fmla="*/ 1 h 644"/>
                <a:gd name="T84" fmla="*/ 0 w 1264"/>
                <a:gd name="T85" fmla="*/ 1 h 644"/>
                <a:gd name="T86" fmla="*/ 0 w 1264"/>
                <a:gd name="T87" fmla="*/ 1 h 644"/>
                <a:gd name="T88" fmla="*/ 0 w 1264"/>
                <a:gd name="T89" fmla="*/ 1 h 644"/>
                <a:gd name="T90" fmla="*/ 0 w 1264"/>
                <a:gd name="T91" fmla="*/ 1 h 644"/>
                <a:gd name="T92" fmla="*/ 0 w 1264"/>
                <a:gd name="T93" fmla="*/ 1 h 644"/>
                <a:gd name="T94" fmla="*/ 0 w 1264"/>
                <a:gd name="T95" fmla="*/ 1 h 644"/>
                <a:gd name="T96" fmla="*/ 0 w 1264"/>
                <a:gd name="T97" fmla="*/ 0 h 6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4"/>
                <a:gd name="T148" fmla="*/ 0 h 644"/>
                <a:gd name="T149" fmla="*/ 1264 w 1264"/>
                <a:gd name="T150" fmla="*/ 644 h 6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4" h="644">
                  <a:moveTo>
                    <a:pt x="10" y="145"/>
                  </a:moveTo>
                  <a:lnTo>
                    <a:pt x="10" y="222"/>
                  </a:lnTo>
                  <a:lnTo>
                    <a:pt x="14" y="284"/>
                  </a:lnTo>
                  <a:lnTo>
                    <a:pt x="20" y="337"/>
                  </a:lnTo>
                  <a:lnTo>
                    <a:pt x="34" y="382"/>
                  </a:lnTo>
                  <a:lnTo>
                    <a:pt x="56" y="423"/>
                  </a:lnTo>
                  <a:lnTo>
                    <a:pt x="89" y="466"/>
                  </a:lnTo>
                  <a:lnTo>
                    <a:pt x="134" y="511"/>
                  </a:lnTo>
                  <a:lnTo>
                    <a:pt x="193" y="565"/>
                  </a:lnTo>
                  <a:lnTo>
                    <a:pt x="219" y="569"/>
                  </a:lnTo>
                  <a:lnTo>
                    <a:pt x="247" y="573"/>
                  </a:lnTo>
                  <a:lnTo>
                    <a:pt x="273" y="576"/>
                  </a:lnTo>
                  <a:lnTo>
                    <a:pt x="301" y="580"/>
                  </a:lnTo>
                  <a:lnTo>
                    <a:pt x="328" y="584"/>
                  </a:lnTo>
                  <a:lnTo>
                    <a:pt x="356" y="586"/>
                  </a:lnTo>
                  <a:lnTo>
                    <a:pt x="383" y="589"/>
                  </a:lnTo>
                  <a:lnTo>
                    <a:pt x="411" y="591"/>
                  </a:lnTo>
                  <a:lnTo>
                    <a:pt x="440" y="594"/>
                  </a:lnTo>
                  <a:lnTo>
                    <a:pt x="467" y="595"/>
                  </a:lnTo>
                  <a:lnTo>
                    <a:pt x="496" y="596"/>
                  </a:lnTo>
                  <a:lnTo>
                    <a:pt x="525" y="598"/>
                  </a:lnTo>
                  <a:lnTo>
                    <a:pt x="554" y="599"/>
                  </a:lnTo>
                  <a:lnTo>
                    <a:pt x="582" y="599"/>
                  </a:lnTo>
                  <a:lnTo>
                    <a:pt x="612" y="599"/>
                  </a:lnTo>
                  <a:lnTo>
                    <a:pt x="642" y="599"/>
                  </a:lnTo>
                  <a:lnTo>
                    <a:pt x="671" y="598"/>
                  </a:lnTo>
                  <a:lnTo>
                    <a:pt x="701" y="596"/>
                  </a:lnTo>
                  <a:lnTo>
                    <a:pt x="733" y="595"/>
                  </a:lnTo>
                  <a:lnTo>
                    <a:pt x="763" y="593"/>
                  </a:lnTo>
                  <a:lnTo>
                    <a:pt x="794" y="590"/>
                  </a:lnTo>
                  <a:lnTo>
                    <a:pt x="824" y="588"/>
                  </a:lnTo>
                  <a:lnTo>
                    <a:pt x="855" y="584"/>
                  </a:lnTo>
                  <a:lnTo>
                    <a:pt x="888" y="580"/>
                  </a:lnTo>
                  <a:lnTo>
                    <a:pt x="919" y="575"/>
                  </a:lnTo>
                  <a:lnTo>
                    <a:pt x="952" y="570"/>
                  </a:lnTo>
                  <a:lnTo>
                    <a:pt x="984" y="565"/>
                  </a:lnTo>
                  <a:lnTo>
                    <a:pt x="1017" y="559"/>
                  </a:lnTo>
                  <a:lnTo>
                    <a:pt x="1050" y="551"/>
                  </a:lnTo>
                  <a:lnTo>
                    <a:pt x="1083" y="544"/>
                  </a:lnTo>
                  <a:lnTo>
                    <a:pt x="1117" y="536"/>
                  </a:lnTo>
                  <a:lnTo>
                    <a:pt x="1151" y="527"/>
                  </a:lnTo>
                  <a:lnTo>
                    <a:pt x="1155" y="519"/>
                  </a:lnTo>
                  <a:lnTo>
                    <a:pt x="1164" y="495"/>
                  </a:lnTo>
                  <a:lnTo>
                    <a:pt x="1177" y="456"/>
                  </a:lnTo>
                  <a:lnTo>
                    <a:pt x="1191" y="400"/>
                  </a:lnTo>
                  <a:lnTo>
                    <a:pt x="1205" y="327"/>
                  </a:lnTo>
                  <a:lnTo>
                    <a:pt x="1215" y="237"/>
                  </a:lnTo>
                  <a:lnTo>
                    <a:pt x="1220" y="128"/>
                  </a:lnTo>
                  <a:lnTo>
                    <a:pt x="1219" y="0"/>
                  </a:lnTo>
                  <a:lnTo>
                    <a:pt x="1264" y="78"/>
                  </a:lnTo>
                  <a:lnTo>
                    <a:pt x="1262" y="145"/>
                  </a:lnTo>
                  <a:lnTo>
                    <a:pt x="1257" y="209"/>
                  </a:lnTo>
                  <a:lnTo>
                    <a:pt x="1251" y="271"/>
                  </a:lnTo>
                  <a:lnTo>
                    <a:pt x="1241" y="331"/>
                  </a:lnTo>
                  <a:lnTo>
                    <a:pt x="1230" y="390"/>
                  </a:lnTo>
                  <a:lnTo>
                    <a:pt x="1215" y="450"/>
                  </a:lnTo>
                  <a:lnTo>
                    <a:pt x="1199" y="511"/>
                  </a:lnTo>
                  <a:lnTo>
                    <a:pt x="1180" y="576"/>
                  </a:lnTo>
                  <a:lnTo>
                    <a:pt x="1147" y="581"/>
                  </a:lnTo>
                  <a:lnTo>
                    <a:pt x="1116" y="586"/>
                  </a:lnTo>
                  <a:lnTo>
                    <a:pt x="1086" y="591"/>
                  </a:lnTo>
                  <a:lnTo>
                    <a:pt x="1057" y="596"/>
                  </a:lnTo>
                  <a:lnTo>
                    <a:pt x="1028" y="601"/>
                  </a:lnTo>
                  <a:lnTo>
                    <a:pt x="1001" y="606"/>
                  </a:lnTo>
                  <a:lnTo>
                    <a:pt x="973" y="610"/>
                  </a:lnTo>
                  <a:lnTo>
                    <a:pt x="947" y="615"/>
                  </a:lnTo>
                  <a:lnTo>
                    <a:pt x="921" y="619"/>
                  </a:lnTo>
                  <a:lnTo>
                    <a:pt x="894" y="623"/>
                  </a:lnTo>
                  <a:lnTo>
                    <a:pt x="868" y="626"/>
                  </a:lnTo>
                  <a:lnTo>
                    <a:pt x="842" y="629"/>
                  </a:lnTo>
                  <a:lnTo>
                    <a:pt x="815" y="633"/>
                  </a:lnTo>
                  <a:lnTo>
                    <a:pt x="789" y="635"/>
                  </a:lnTo>
                  <a:lnTo>
                    <a:pt x="763" y="638"/>
                  </a:lnTo>
                  <a:lnTo>
                    <a:pt x="735" y="639"/>
                  </a:lnTo>
                  <a:lnTo>
                    <a:pt x="708" y="641"/>
                  </a:lnTo>
                  <a:lnTo>
                    <a:pt x="679" y="643"/>
                  </a:lnTo>
                  <a:lnTo>
                    <a:pt x="650" y="643"/>
                  </a:lnTo>
                  <a:lnTo>
                    <a:pt x="620" y="644"/>
                  </a:lnTo>
                  <a:lnTo>
                    <a:pt x="589" y="644"/>
                  </a:lnTo>
                  <a:lnTo>
                    <a:pt x="557" y="643"/>
                  </a:lnTo>
                  <a:lnTo>
                    <a:pt x="525" y="641"/>
                  </a:lnTo>
                  <a:lnTo>
                    <a:pt x="490" y="640"/>
                  </a:lnTo>
                  <a:lnTo>
                    <a:pt x="453" y="638"/>
                  </a:lnTo>
                  <a:lnTo>
                    <a:pt x="417" y="635"/>
                  </a:lnTo>
                  <a:lnTo>
                    <a:pt x="378" y="631"/>
                  </a:lnTo>
                  <a:lnTo>
                    <a:pt x="337" y="628"/>
                  </a:lnTo>
                  <a:lnTo>
                    <a:pt x="294" y="623"/>
                  </a:lnTo>
                  <a:lnTo>
                    <a:pt x="250" y="618"/>
                  </a:lnTo>
                  <a:lnTo>
                    <a:pt x="204" y="611"/>
                  </a:lnTo>
                  <a:lnTo>
                    <a:pt x="155" y="605"/>
                  </a:lnTo>
                  <a:lnTo>
                    <a:pt x="114" y="552"/>
                  </a:lnTo>
                  <a:lnTo>
                    <a:pt x="83" y="509"/>
                  </a:lnTo>
                  <a:lnTo>
                    <a:pt x="60" y="471"/>
                  </a:lnTo>
                  <a:lnTo>
                    <a:pt x="44" y="433"/>
                  </a:lnTo>
                  <a:lnTo>
                    <a:pt x="33" y="395"/>
                  </a:lnTo>
                  <a:lnTo>
                    <a:pt x="22" y="351"/>
                  </a:lnTo>
                  <a:lnTo>
                    <a:pt x="12" y="299"/>
                  </a:lnTo>
                  <a:lnTo>
                    <a:pt x="0" y="234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42" name="Freeform 122"/>
            <p:cNvSpPr>
              <a:spLocks/>
            </p:cNvSpPr>
            <p:nvPr/>
          </p:nvSpPr>
          <p:spPr bwMode="auto">
            <a:xfrm>
              <a:off x="622" y="2440"/>
              <a:ext cx="21" cy="203"/>
            </a:xfrm>
            <a:custGeom>
              <a:avLst/>
              <a:gdLst>
                <a:gd name="T0" fmla="*/ 0 w 84"/>
                <a:gd name="T1" fmla="*/ 0 h 811"/>
                <a:gd name="T2" fmla="*/ 0 w 84"/>
                <a:gd name="T3" fmla="*/ 0 h 811"/>
                <a:gd name="T4" fmla="*/ 0 w 84"/>
                <a:gd name="T5" fmla="*/ 0 h 811"/>
                <a:gd name="T6" fmla="*/ 0 w 84"/>
                <a:gd name="T7" fmla="*/ 0 h 811"/>
                <a:gd name="T8" fmla="*/ 0 w 84"/>
                <a:gd name="T9" fmla="*/ 1 h 811"/>
                <a:gd name="T10" fmla="*/ 0 w 84"/>
                <a:gd name="T11" fmla="*/ 1 h 811"/>
                <a:gd name="T12" fmla="*/ 0 w 84"/>
                <a:gd name="T13" fmla="*/ 1 h 811"/>
                <a:gd name="T14" fmla="*/ 0 w 84"/>
                <a:gd name="T15" fmla="*/ 1 h 811"/>
                <a:gd name="T16" fmla="*/ 0 w 84"/>
                <a:gd name="T17" fmla="*/ 1 h 811"/>
                <a:gd name="T18" fmla="*/ 0 w 84"/>
                <a:gd name="T19" fmla="*/ 1 h 811"/>
                <a:gd name="T20" fmla="*/ 0 w 84"/>
                <a:gd name="T21" fmla="*/ 1 h 811"/>
                <a:gd name="T22" fmla="*/ 0 w 84"/>
                <a:gd name="T23" fmla="*/ 1 h 811"/>
                <a:gd name="T24" fmla="*/ 0 w 84"/>
                <a:gd name="T25" fmla="*/ 1 h 811"/>
                <a:gd name="T26" fmla="*/ 0 w 84"/>
                <a:gd name="T27" fmla="*/ 1 h 811"/>
                <a:gd name="T28" fmla="*/ 0 w 84"/>
                <a:gd name="T29" fmla="*/ 0 h 811"/>
                <a:gd name="T30" fmla="*/ 0 w 84"/>
                <a:gd name="T31" fmla="*/ 0 h 811"/>
                <a:gd name="T32" fmla="*/ 0 w 84"/>
                <a:gd name="T33" fmla="*/ 0 h 811"/>
                <a:gd name="T34" fmla="*/ 0 w 84"/>
                <a:gd name="T35" fmla="*/ 0 h 811"/>
                <a:gd name="T36" fmla="*/ 0 w 84"/>
                <a:gd name="T37" fmla="*/ 0 h 811"/>
                <a:gd name="T38" fmla="*/ 0 w 84"/>
                <a:gd name="T39" fmla="*/ 0 h 811"/>
                <a:gd name="T40" fmla="*/ 0 w 84"/>
                <a:gd name="T41" fmla="*/ 0 h 811"/>
                <a:gd name="T42" fmla="*/ 0 w 84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811"/>
                <a:gd name="T68" fmla="*/ 84 w 84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811">
                  <a:moveTo>
                    <a:pt x="39" y="0"/>
                  </a:moveTo>
                  <a:lnTo>
                    <a:pt x="48" y="104"/>
                  </a:lnTo>
                  <a:lnTo>
                    <a:pt x="52" y="206"/>
                  </a:lnTo>
                  <a:lnTo>
                    <a:pt x="53" y="306"/>
                  </a:lnTo>
                  <a:lnTo>
                    <a:pt x="50" y="405"/>
                  </a:lnTo>
                  <a:lnTo>
                    <a:pt x="44" y="505"/>
                  </a:lnTo>
                  <a:lnTo>
                    <a:pt x="34" y="606"/>
                  </a:lnTo>
                  <a:lnTo>
                    <a:pt x="19" y="707"/>
                  </a:lnTo>
                  <a:lnTo>
                    <a:pt x="0" y="811"/>
                  </a:lnTo>
                  <a:lnTo>
                    <a:pt x="49" y="801"/>
                  </a:lnTo>
                  <a:lnTo>
                    <a:pt x="58" y="749"/>
                  </a:lnTo>
                  <a:lnTo>
                    <a:pt x="68" y="666"/>
                  </a:lnTo>
                  <a:lnTo>
                    <a:pt x="77" y="562"/>
                  </a:lnTo>
                  <a:lnTo>
                    <a:pt x="82" y="446"/>
                  </a:lnTo>
                  <a:lnTo>
                    <a:pt x="84" y="326"/>
                  </a:lnTo>
                  <a:lnTo>
                    <a:pt x="82" y="211"/>
                  </a:lnTo>
                  <a:lnTo>
                    <a:pt x="74" y="10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9" y="29"/>
                  </a:lnTo>
                  <a:lnTo>
                    <a:pt x="55" y="2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43" name="Freeform 123"/>
            <p:cNvSpPr>
              <a:spLocks/>
            </p:cNvSpPr>
            <p:nvPr/>
          </p:nvSpPr>
          <p:spPr bwMode="auto">
            <a:xfrm>
              <a:off x="413" y="2630"/>
              <a:ext cx="51" cy="223"/>
            </a:xfrm>
            <a:custGeom>
              <a:avLst/>
              <a:gdLst>
                <a:gd name="T0" fmla="*/ 0 w 203"/>
                <a:gd name="T1" fmla="*/ 0 h 890"/>
                <a:gd name="T2" fmla="*/ 0 w 203"/>
                <a:gd name="T3" fmla="*/ 0 h 890"/>
                <a:gd name="T4" fmla="*/ 0 w 203"/>
                <a:gd name="T5" fmla="*/ 0 h 890"/>
                <a:gd name="T6" fmla="*/ 0 w 203"/>
                <a:gd name="T7" fmla="*/ 0 h 890"/>
                <a:gd name="T8" fmla="*/ 0 w 203"/>
                <a:gd name="T9" fmla="*/ 0 h 890"/>
                <a:gd name="T10" fmla="*/ 0 w 203"/>
                <a:gd name="T11" fmla="*/ 0 h 890"/>
                <a:gd name="T12" fmla="*/ 0 w 203"/>
                <a:gd name="T13" fmla="*/ 0 h 890"/>
                <a:gd name="T14" fmla="*/ 0 w 203"/>
                <a:gd name="T15" fmla="*/ 1 h 890"/>
                <a:gd name="T16" fmla="*/ 0 w 203"/>
                <a:gd name="T17" fmla="*/ 1 h 890"/>
                <a:gd name="T18" fmla="*/ 0 w 203"/>
                <a:gd name="T19" fmla="*/ 1 h 890"/>
                <a:gd name="T20" fmla="*/ 0 w 203"/>
                <a:gd name="T21" fmla="*/ 1 h 890"/>
                <a:gd name="T22" fmla="*/ 0 w 203"/>
                <a:gd name="T23" fmla="*/ 1 h 890"/>
                <a:gd name="T24" fmla="*/ 0 w 203"/>
                <a:gd name="T25" fmla="*/ 1 h 890"/>
                <a:gd name="T26" fmla="*/ 0 w 203"/>
                <a:gd name="T27" fmla="*/ 1 h 890"/>
                <a:gd name="T28" fmla="*/ 0 w 203"/>
                <a:gd name="T29" fmla="*/ 1 h 890"/>
                <a:gd name="T30" fmla="*/ 0 w 203"/>
                <a:gd name="T31" fmla="*/ 1 h 890"/>
                <a:gd name="T32" fmla="*/ 0 w 203"/>
                <a:gd name="T33" fmla="*/ 1 h 890"/>
                <a:gd name="T34" fmla="*/ 0 w 203"/>
                <a:gd name="T35" fmla="*/ 1 h 890"/>
                <a:gd name="T36" fmla="*/ 0 w 203"/>
                <a:gd name="T37" fmla="*/ 1 h 890"/>
                <a:gd name="T38" fmla="*/ 0 w 203"/>
                <a:gd name="T39" fmla="*/ 1 h 890"/>
                <a:gd name="T40" fmla="*/ 0 w 203"/>
                <a:gd name="T41" fmla="*/ 1 h 890"/>
                <a:gd name="T42" fmla="*/ 0 w 203"/>
                <a:gd name="T43" fmla="*/ 1 h 890"/>
                <a:gd name="T44" fmla="*/ 0 w 203"/>
                <a:gd name="T45" fmla="*/ 1 h 890"/>
                <a:gd name="T46" fmla="*/ 0 w 203"/>
                <a:gd name="T47" fmla="*/ 1 h 890"/>
                <a:gd name="T48" fmla="*/ 0 w 203"/>
                <a:gd name="T49" fmla="*/ 1 h 890"/>
                <a:gd name="T50" fmla="*/ 0 w 203"/>
                <a:gd name="T51" fmla="*/ 1 h 890"/>
                <a:gd name="T52" fmla="*/ 0 w 203"/>
                <a:gd name="T53" fmla="*/ 1 h 890"/>
                <a:gd name="T54" fmla="*/ 0 w 203"/>
                <a:gd name="T55" fmla="*/ 0 h 890"/>
                <a:gd name="T56" fmla="*/ 0 w 203"/>
                <a:gd name="T57" fmla="*/ 0 h 890"/>
                <a:gd name="T58" fmla="*/ 0 w 203"/>
                <a:gd name="T59" fmla="*/ 0 h 890"/>
                <a:gd name="T60" fmla="*/ 0 w 203"/>
                <a:gd name="T61" fmla="*/ 0 h 890"/>
                <a:gd name="T62" fmla="*/ 0 w 203"/>
                <a:gd name="T63" fmla="*/ 0 h 890"/>
                <a:gd name="T64" fmla="*/ 0 w 203"/>
                <a:gd name="T65" fmla="*/ 0 h 890"/>
                <a:gd name="T66" fmla="*/ 0 w 203"/>
                <a:gd name="T67" fmla="*/ 0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890"/>
                <a:gd name="T104" fmla="*/ 203 w 203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890">
                  <a:moveTo>
                    <a:pt x="203" y="49"/>
                  </a:moveTo>
                  <a:lnTo>
                    <a:pt x="172" y="92"/>
                  </a:lnTo>
                  <a:lnTo>
                    <a:pt x="143" y="136"/>
                  </a:lnTo>
                  <a:lnTo>
                    <a:pt x="116" y="182"/>
                  </a:lnTo>
                  <a:lnTo>
                    <a:pt x="95" y="230"/>
                  </a:lnTo>
                  <a:lnTo>
                    <a:pt x="76" y="279"/>
                  </a:lnTo>
                  <a:lnTo>
                    <a:pt x="61" y="329"/>
                  </a:lnTo>
                  <a:lnTo>
                    <a:pt x="50" y="380"/>
                  </a:lnTo>
                  <a:lnTo>
                    <a:pt x="44" y="434"/>
                  </a:lnTo>
                  <a:lnTo>
                    <a:pt x="40" y="488"/>
                  </a:lnTo>
                  <a:lnTo>
                    <a:pt x="41" y="543"/>
                  </a:lnTo>
                  <a:lnTo>
                    <a:pt x="48" y="598"/>
                  </a:lnTo>
                  <a:lnTo>
                    <a:pt x="58" y="656"/>
                  </a:lnTo>
                  <a:lnTo>
                    <a:pt x="73" y="713"/>
                  </a:lnTo>
                  <a:lnTo>
                    <a:pt x="91" y="771"/>
                  </a:lnTo>
                  <a:lnTo>
                    <a:pt x="116" y="830"/>
                  </a:lnTo>
                  <a:lnTo>
                    <a:pt x="145" y="890"/>
                  </a:lnTo>
                  <a:lnTo>
                    <a:pt x="101" y="832"/>
                  </a:lnTo>
                  <a:lnTo>
                    <a:pt x="66" y="776"/>
                  </a:lnTo>
                  <a:lnTo>
                    <a:pt x="39" y="721"/>
                  </a:lnTo>
                  <a:lnTo>
                    <a:pt x="20" y="666"/>
                  </a:lnTo>
                  <a:lnTo>
                    <a:pt x="7" y="612"/>
                  </a:lnTo>
                  <a:lnTo>
                    <a:pt x="1" y="558"/>
                  </a:lnTo>
                  <a:lnTo>
                    <a:pt x="0" y="504"/>
                  </a:lnTo>
                  <a:lnTo>
                    <a:pt x="6" y="450"/>
                  </a:lnTo>
                  <a:lnTo>
                    <a:pt x="15" y="398"/>
                  </a:lnTo>
                  <a:lnTo>
                    <a:pt x="30" y="344"/>
                  </a:lnTo>
                  <a:lnTo>
                    <a:pt x="48" y="289"/>
                  </a:lnTo>
                  <a:lnTo>
                    <a:pt x="69" y="233"/>
                  </a:lnTo>
                  <a:lnTo>
                    <a:pt x="93" y="177"/>
                  </a:lnTo>
                  <a:lnTo>
                    <a:pt x="118" y="119"/>
                  </a:lnTo>
                  <a:lnTo>
                    <a:pt x="145" y="60"/>
                  </a:lnTo>
                  <a:lnTo>
                    <a:pt x="174" y="0"/>
                  </a:lnTo>
                  <a:lnTo>
                    <a:pt x="20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44" name="Freeform 124"/>
            <p:cNvSpPr>
              <a:spLocks/>
            </p:cNvSpPr>
            <p:nvPr/>
          </p:nvSpPr>
          <p:spPr bwMode="auto">
            <a:xfrm>
              <a:off x="697" y="2628"/>
              <a:ext cx="49" cy="252"/>
            </a:xfrm>
            <a:custGeom>
              <a:avLst/>
              <a:gdLst>
                <a:gd name="T0" fmla="*/ 0 w 199"/>
                <a:gd name="T1" fmla="*/ 0 h 1009"/>
                <a:gd name="T2" fmla="*/ 0 w 199"/>
                <a:gd name="T3" fmla="*/ 0 h 1009"/>
                <a:gd name="T4" fmla="*/ 0 w 199"/>
                <a:gd name="T5" fmla="*/ 0 h 1009"/>
                <a:gd name="T6" fmla="*/ 0 w 199"/>
                <a:gd name="T7" fmla="*/ 0 h 1009"/>
                <a:gd name="T8" fmla="*/ 0 w 199"/>
                <a:gd name="T9" fmla="*/ 0 h 1009"/>
                <a:gd name="T10" fmla="*/ 0 w 199"/>
                <a:gd name="T11" fmla="*/ 0 h 1009"/>
                <a:gd name="T12" fmla="*/ 0 w 199"/>
                <a:gd name="T13" fmla="*/ 0 h 1009"/>
                <a:gd name="T14" fmla="*/ 0 w 199"/>
                <a:gd name="T15" fmla="*/ 1 h 1009"/>
                <a:gd name="T16" fmla="*/ 0 w 199"/>
                <a:gd name="T17" fmla="*/ 1 h 1009"/>
                <a:gd name="T18" fmla="*/ 0 w 199"/>
                <a:gd name="T19" fmla="*/ 1 h 1009"/>
                <a:gd name="T20" fmla="*/ 0 w 199"/>
                <a:gd name="T21" fmla="*/ 1 h 1009"/>
                <a:gd name="T22" fmla="*/ 0 w 199"/>
                <a:gd name="T23" fmla="*/ 1 h 1009"/>
                <a:gd name="T24" fmla="*/ 0 w 199"/>
                <a:gd name="T25" fmla="*/ 1 h 1009"/>
                <a:gd name="T26" fmla="*/ 0 w 199"/>
                <a:gd name="T27" fmla="*/ 1 h 1009"/>
                <a:gd name="T28" fmla="*/ 0 w 199"/>
                <a:gd name="T29" fmla="*/ 1 h 1009"/>
                <a:gd name="T30" fmla="*/ 0 w 199"/>
                <a:gd name="T31" fmla="*/ 1 h 1009"/>
                <a:gd name="T32" fmla="*/ 0 w 199"/>
                <a:gd name="T33" fmla="*/ 1 h 1009"/>
                <a:gd name="T34" fmla="*/ 0 w 199"/>
                <a:gd name="T35" fmla="*/ 0 h 1009"/>
                <a:gd name="T36" fmla="*/ 0 w 199"/>
                <a:gd name="T37" fmla="*/ 0 h 1009"/>
                <a:gd name="T38" fmla="*/ 0 w 199"/>
                <a:gd name="T39" fmla="*/ 0 h 1009"/>
                <a:gd name="T40" fmla="*/ 0 w 199"/>
                <a:gd name="T41" fmla="*/ 0 h 1009"/>
                <a:gd name="T42" fmla="*/ 0 w 199"/>
                <a:gd name="T43" fmla="*/ 0 h 1009"/>
                <a:gd name="T44" fmla="*/ 0 w 199"/>
                <a:gd name="T45" fmla="*/ 0 h 1009"/>
                <a:gd name="T46" fmla="*/ 0 w 199"/>
                <a:gd name="T47" fmla="*/ 0 h 1009"/>
                <a:gd name="T48" fmla="*/ 0 w 199"/>
                <a:gd name="T49" fmla="*/ 0 h 1009"/>
                <a:gd name="T50" fmla="*/ 0 w 199"/>
                <a:gd name="T51" fmla="*/ 0 h 1009"/>
                <a:gd name="T52" fmla="*/ 0 w 199"/>
                <a:gd name="T53" fmla="*/ 0 h 1009"/>
                <a:gd name="T54" fmla="*/ 0 w 199"/>
                <a:gd name="T55" fmla="*/ 0 h 1009"/>
                <a:gd name="T56" fmla="*/ 0 w 199"/>
                <a:gd name="T57" fmla="*/ 0 h 10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009"/>
                <a:gd name="T89" fmla="*/ 199 w 199"/>
                <a:gd name="T90" fmla="*/ 1009 h 10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009">
                  <a:moveTo>
                    <a:pt x="77" y="0"/>
                  </a:moveTo>
                  <a:lnTo>
                    <a:pt x="156" y="125"/>
                  </a:lnTo>
                  <a:lnTo>
                    <a:pt x="176" y="257"/>
                  </a:lnTo>
                  <a:lnTo>
                    <a:pt x="191" y="368"/>
                  </a:lnTo>
                  <a:lnTo>
                    <a:pt x="199" y="465"/>
                  </a:lnTo>
                  <a:lnTo>
                    <a:pt x="199" y="554"/>
                  </a:lnTo>
                  <a:lnTo>
                    <a:pt x="187" y="640"/>
                  </a:lnTo>
                  <a:lnTo>
                    <a:pt x="161" y="733"/>
                  </a:lnTo>
                  <a:lnTo>
                    <a:pt x="119" y="837"/>
                  </a:lnTo>
                  <a:lnTo>
                    <a:pt x="58" y="960"/>
                  </a:lnTo>
                  <a:lnTo>
                    <a:pt x="0" y="1009"/>
                  </a:lnTo>
                  <a:lnTo>
                    <a:pt x="37" y="947"/>
                  </a:lnTo>
                  <a:lnTo>
                    <a:pt x="68" y="890"/>
                  </a:lnTo>
                  <a:lnTo>
                    <a:pt x="94" y="836"/>
                  </a:lnTo>
                  <a:lnTo>
                    <a:pt x="117" y="783"/>
                  </a:lnTo>
                  <a:lnTo>
                    <a:pt x="135" y="733"/>
                  </a:lnTo>
                  <a:lnTo>
                    <a:pt x="150" y="684"/>
                  </a:lnTo>
                  <a:lnTo>
                    <a:pt x="162" y="637"/>
                  </a:lnTo>
                  <a:lnTo>
                    <a:pt x="169" y="588"/>
                  </a:lnTo>
                  <a:lnTo>
                    <a:pt x="174" y="539"/>
                  </a:lnTo>
                  <a:lnTo>
                    <a:pt x="176" y="489"/>
                  </a:lnTo>
                  <a:lnTo>
                    <a:pt x="174" y="437"/>
                  </a:lnTo>
                  <a:lnTo>
                    <a:pt x="171" y="384"/>
                  </a:lnTo>
                  <a:lnTo>
                    <a:pt x="164" y="326"/>
                  </a:lnTo>
                  <a:lnTo>
                    <a:pt x="156" y="264"/>
                  </a:lnTo>
                  <a:lnTo>
                    <a:pt x="145" y="199"/>
                  </a:lnTo>
                  <a:lnTo>
                    <a:pt x="133" y="129"/>
                  </a:lnTo>
                  <a:lnTo>
                    <a:pt x="29" y="3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45" name="Freeform 125"/>
            <p:cNvSpPr>
              <a:spLocks/>
            </p:cNvSpPr>
            <p:nvPr/>
          </p:nvSpPr>
          <p:spPr bwMode="auto">
            <a:xfrm>
              <a:off x="428" y="2691"/>
              <a:ext cx="311" cy="39"/>
            </a:xfrm>
            <a:custGeom>
              <a:avLst/>
              <a:gdLst>
                <a:gd name="T0" fmla="*/ 0 w 1246"/>
                <a:gd name="T1" fmla="*/ 0 h 155"/>
                <a:gd name="T2" fmla="*/ 0 w 1246"/>
                <a:gd name="T3" fmla="*/ 0 h 155"/>
                <a:gd name="T4" fmla="*/ 0 w 1246"/>
                <a:gd name="T5" fmla="*/ 0 h 155"/>
                <a:gd name="T6" fmla="*/ 0 w 1246"/>
                <a:gd name="T7" fmla="*/ 0 h 155"/>
                <a:gd name="T8" fmla="*/ 0 w 1246"/>
                <a:gd name="T9" fmla="*/ 0 h 155"/>
                <a:gd name="T10" fmla="*/ 0 w 1246"/>
                <a:gd name="T11" fmla="*/ 0 h 155"/>
                <a:gd name="T12" fmla="*/ 0 w 1246"/>
                <a:gd name="T13" fmla="*/ 0 h 155"/>
                <a:gd name="T14" fmla="*/ 0 w 1246"/>
                <a:gd name="T15" fmla="*/ 0 h 155"/>
                <a:gd name="T16" fmla="*/ 1 w 1246"/>
                <a:gd name="T17" fmla="*/ 0 h 155"/>
                <a:gd name="T18" fmla="*/ 1 w 1246"/>
                <a:gd name="T19" fmla="*/ 0 h 155"/>
                <a:gd name="T20" fmla="*/ 1 w 1246"/>
                <a:gd name="T21" fmla="*/ 0 h 155"/>
                <a:gd name="T22" fmla="*/ 1 w 1246"/>
                <a:gd name="T23" fmla="*/ 0 h 155"/>
                <a:gd name="T24" fmla="*/ 1 w 1246"/>
                <a:gd name="T25" fmla="*/ 0 h 155"/>
                <a:gd name="T26" fmla="*/ 1 w 1246"/>
                <a:gd name="T27" fmla="*/ 0 h 155"/>
                <a:gd name="T28" fmla="*/ 1 w 1246"/>
                <a:gd name="T29" fmla="*/ 0 h 155"/>
                <a:gd name="T30" fmla="*/ 1 w 1246"/>
                <a:gd name="T31" fmla="*/ 0 h 155"/>
                <a:gd name="T32" fmla="*/ 1 w 1246"/>
                <a:gd name="T33" fmla="*/ 0 h 155"/>
                <a:gd name="T34" fmla="*/ 1 w 1246"/>
                <a:gd name="T35" fmla="*/ 0 h 155"/>
                <a:gd name="T36" fmla="*/ 1 w 1246"/>
                <a:gd name="T37" fmla="*/ 0 h 155"/>
                <a:gd name="T38" fmla="*/ 1 w 1246"/>
                <a:gd name="T39" fmla="*/ 0 h 155"/>
                <a:gd name="T40" fmla="*/ 1 w 1246"/>
                <a:gd name="T41" fmla="*/ 0 h 155"/>
                <a:gd name="T42" fmla="*/ 1 w 1246"/>
                <a:gd name="T43" fmla="*/ 0 h 155"/>
                <a:gd name="T44" fmla="*/ 1 w 1246"/>
                <a:gd name="T45" fmla="*/ 0 h 155"/>
                <a:gd name="T46" fmla="*/ 1 w 1246"/>
                <a:gd name="T47" fmla="*/ 0 h 155"/>
                <a:gd name="T48" fmla="*/ 0 w 1246"/>
                <a:gd name="T49" fmla="*/ 0 h 155"/>
                <a:gd name="T50" fmla="*/ 0 w 1246"/>
                <a:gd name="T51" fmla="*/ 0 h 155"/>
                <a:gd name="T52" fmla="*/ 0 w 1246"/>
                <a:gd name="T53" fmla="*/ 0 h 155"/>
                <a:gd name="T54" fmla="*/ 0 w 1246"/>
                <a:gd name="T55" fmla="*/ 0 h 155"/>
                <a:gd name="T56" fmla="*/ 0 w 1246"/>
                <a:gd name="T57" fmla="*/ 0 h 155"/>
                <a:gd name="T58" fmla="*/ 0 w 1246"/>
                <a:gd name="T59" fmla="*/ 0 h 155"/>
                <a:gd name="T60" fmla="*/ 0 w 1246"/>
                <a:gd name="T61" fmla="*/ 0 h 155"/>
                <a:gd name="T62" fmla="*/ 0 w 1246"/>
                <a:gd name="T63" fmla="*/ 0 h 155"/>
                <a:gd name="T64" fmla="*/ 0 w 1246"/>
                <a:gd name="T65" fmla="*/ 0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6"/>
                <a:gd name="T100" fmla="*/ 0 h 155"/>
                <a:gd name="T101" fmla="*/ 1246 w 1246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6" h="155">
                  <a:moveTo>
                    <a:pt x="28" y="30"/>
                  </a:moveTo>
                  <a:lnTo>
                    <a:pt x="73" y="41"/>
                  </a:lnTo>
                  <a:lnTo>
                    <a:pt x="117" y="51"/>
                  </a:lnTo>
                  <a:lnTo>
                    <a:pt x="161" y="60"/>
                  </a:lnTo>
                  <a:lnTo>
                    <a:pt x="204" y="69"/>
                  </a:lnTo>
                  <a:lnTo>
                    <a:pt x="245" y="76"/>
                  </a:lnTo>
                  <a:lnTo>
                    <a:pt x="286" y="82"/>
                  </a:lnTo>
                  <a:lnTo>
                    <a:pt x="326" y="89"/>
                  </a:lnTo>
                  <a:lnTo>
                    <a:pt x="365" y="95"/>
                  </a:lnTo>
                  <a:lnTo>
                    <a:pt x="405" y="100"/>
                  </a:lnTo>
                  <a:lnTo>
                    <a:pt x="443" y="104"/>
                  </a:lnTo>
                  <a:lnTo>
                    <a:pt x="481" y="106"/>
                  </a:lnTo>
                  <a:lnTo>
                    <a:pt x="518" y="109"/>
                  </a:lnTo>
                  <a:lnTo>
                    <a:pt x="556" y="110"/>
                  </a:lnTo>
                  <a:lnTo>
                    <a:pt x="592" y="111"/>
                  </a:lnTo>
                  <a:lnTo>
                    <a:pt x="628" y="111"/>
                  </a:lnTo>
                  <a:lnTo>
                    <a:pt x="663" y="111"/>
                  </a:lnTo>
                  <a:lnTo>
                    <a:pt x="700" y="110"/>
                  </a:lnTo>
                  <a:lnTo>
                    <a:pt x="735" y="107"/>
                  </a:lnTo>
                  <a:lnTo>
                    <a:pt x="770" y="105"/>
                  </a:lnTo>
                  <a:lnTo>
                    <a:pt x="805" y="101"/>
                  </a:lnTo>
                  <a:lnTo>
                    <a:pt x="840" y="97"/>
                  </a:lnTo>
                  <a:lnTo>
                    <a:pt x="874" y="91"/>
                  </a:lnTo>
                  <a:lnTo>
                    <a:pt x="909" y="86"/>
                  </a:lnTo>
                  <a:lnTo>
                    <a:pt x="944" y="80"/>
                  </a:lnTo>
                  <a:lnTo>
                    <a:pt x="979" y="72"/>
                  </a:lnTo>
                  <a:lnTo>
                    <a:pt x="1013" y="64"/>
                  </a:lnTo>
                  <a:lnTo>
                    <a:pt x="1048" y="55"/>
                  </a:lnTo>
                  <a:lnTo>
                    <a:pt x="1084" y="46"/>
                  </a:lnTo>
                  <a:lnTo>
                    <a:pt x="1119" y="35"/>
                  </a:lnTo>
                  <a:lnTo>
                    <a:pt x="1154" y="23"/>
                  </a:lnTo>
                  <a:lnTo>
                    <a:pt x="1191" y="12"/>
                  </a:lnTo>
                  <a:lnTo>
                    <a:pt x="1227" y="0"/>
                  </a:lnTo>
                  <a:lnTo>
                    <a:pt x="1246" y="49"/>
                  </a:lnTo>
                  <a:lnTo>
                    <a:pt x="1203" y="62"/>
                  </a:lnTo>
                  <a:lnTo>
                    <a:pt x="1161" y="75"/>
                  </a:lnTo>
                  <a:lnTo>
                    <a:pt x="1119" y="86"/>
                  </a:lnTo>
                  <a:lnTo>
                    <a:pt x="1079" y="97"/>
                  </a:lnTo>
                  <a:lnTo>
                    <a:pt x="1039" y="106"/>
                  </a:lnTo>
                  <a:lnTo>
                    <a:pt x="1000" y="115"/>
                  </a:lnTo>
                  <a:lnTo>
                    <a:pt x="961" y="124"/>
                  </a:lnTo>
                  <a:lnTo>
                    <a:pt x="923" y="130"/>
                  </a:lnTo>
                  <a:lnTo>
                    <a:pt x="885" y="136"/>
                  </a:lnTo>
                  <a:lnTo>
                    <a:pt x="847" y="141"/>
                  </a:lnTo>
                  <a:lnTo>
                    <a:pt x="810" y="145"/>
                  </a:lnTo>
                  <a:lnTo>
                    <a:pt x="772" y="149"/>
                  </a:lnTo>
                  <a:lnTo>
                    <a:pt x="736" y="151"/>
                  </a:lnTo>
                  <a:lnTo>
                    <a:pt x="700" y="154"/>
                  </a:lnTo>
                  <a:lnTo>
                    <a:pt x="662" y="155"/>
                  </a:lnTo>
                  <a:lnTo>
                    <a:pt x="626" y="155"/>
                  </a:lnTo>
                  <a:lnTo>
                    <a:pt x="589" y="155"/>
                  </a:lnTo>
                  <a:lnTo>
                    <a:pt x="553" y="154"/>
                  </a:lnTo>
                  <a:lnTo>
                    <a:pt x="516" y="153"/>
                  </a:lnTo>
                  <a:lnTo>
                    <a:pt x="479" y="150"/>
                  </a:lnTo>
                  <a:lnTo>
                    <a:pt x="442" y="148"/>
                  </a:lnTo>
                  <a:lnTo>
                    <a:pt x="404" y="144"/>
                  </a:lnTo>
                  <a:lnTo>
                    <a:pt x="367" y="140"/>
                  </a:lnTo>
                  <a:lnTo>
                    <a:pt x="328" y="135"/>
                  </a:lnTo>
                  <a:lnTo>
                    <a:pt x="289" y="129"/>
                  </a:lnTo>
                  <a:lnTo>
                    <a:pt x="250" y="124"/>
                  </a:lnTo>
                  <a:lnTo>
                    <a:pt x="210" y="117"/>
                  </a:lnTo>
                  <a:lnTo>
                    <a:pt x="169" y="110"/>
                  </a:lnTo>
                  <a:lnTo>
                    <a:pt x="127" y="102"/>
                  </a:lnTo>
                  <a:lnTo>
                    <a:pt x="86" y="95"/>
                  </a:lnTo>
                  <a:lnTo>
                    <a:pt x="43" y="86"/>
                  </a:lnTo>
                  <a:lnTo>
                    <a:pt x="0" y="7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46" name="Freeform 126"/>
            <p:cNvSpPr>
              <a:spLocks/>
            </p:cNvSpPr>
            <p:nvPr/>
          </p:nvSpPr>
          <p:spPr bwMode="auto">
            <a:xfrm>
              <a:off x="424" y="2772"/>
              <a:ext cx="315" cy="46"/>
            </a:xfrm>
            <a:custGeom>
              <a:avLst/>
              <a:gdLst>
                <a:gd name="T0" fmla="*/ 0 w 1259"/>
                <a:gd name="T1" fmla="*/ 0 h 183"/>
                <a:gd name="T2" fmla="*/ 0 w 1259"/>
                <a:gd name="T3" fmla="*/ 0 h 183"/>
                <a:gd name="T4" fmla="*/ 0 w 1259"/>
                <a:gd name="T5" fmla="*/ 0 h 183"/>
                <a:gd name="T6" fmla="*/ 0 w 1259"/>
                <a:gd name="T7" fmla="*/ 0 h 183"/>
                <a:gd name="T8" fmla="*/ 1 w 1259"/>
                <a:gd name="T9" fmla="*/ 0 h 183"/>
                <a:gd name="T10" fmla="*/ 1 w 1259"/>
                <a:gd name="T11" fmla="*/ 0 h 183"/>
                <a:gd name="T12" fmla="*/ 1 w 1259"/>
                <a:gd name="T13" fmla="*/ 0 h 183"/>
                <a:gd name="T14" fmla="*/ 1 w 1259"/>
                <a:gd name="T15" fmla="*/ 0 h 183"/>
                <a:gd name="T16" fmla="*/ 1 w 1259"/>
                <a:gd name="T17" fmla="*/ 0 h 183"/>
                <a:gd name="T18" fmla="*/ 1 w 1259"/>
                <a:gd name="T19" fmla="*/ 0 h 183"/>
                <a:gd name="T20" fmla="*/ 1 w 1259"/>
                <a:gd name="T21" fmla="*/ 0 h 183"/>
                <a:gd name="T22" fmla="*/ 1 w 1259"/>
                <a:gd name="T23" fmla="*/ 0 h 183"/>
                <a:gd name="T24" fmla="*/ 1 w 1259"/>
                <a:gd name="T25" fmla="*/ 0 h 183"/>
                <a:gd name="T26" fmla="*/ 1 w 1259"/>
                <a:gd name="T27" fmla="*/ 0 h 183"/>
                <a:gd name="T28" fmla="*/ 1 w 1259"/>
                <a:gd name="T29" fmla="*/ 0 h 183"/>
                <a:gd name="T30" fmla="*/ 1 w 1259"/>
                <a:gd name="T31" fmla="*/ 0 h 183"/>
                <a:gd name="T32" fmla="*/ 1 w 1259"/>
                <a:gd name="T33" fmla="*/ 0 h 183"/>
                <a:gd name="T34" fmla="*/ 1 w 1259"/>
                <a:gd name="T35" fmla="*/ 0 h 183"/>
                <a:gd name="T36" fmla="*/ 1 w 1259"/>
                <a:gd name="T37" fmla="*/ 0 h 183"/>
                <a:gd name="T38" fmla="*/ 1 w 1259"/>
                <a:gd name="T39" fmla="*/ 0 h 183"/>
                <a:gd name="T40" fmla="*/ 1 w 1259"/>
                <a:gd name="T41" fmla="*/ 0 h 183"/>
                <a:gd name="T42" fmla="*/ 1 w 1259"/>
                <a:gd name="T43" fmla="*/ 0 h 183"/>
                <a:gd name="T44" fmla="*/ 1 w 1259"/>
                <a:gd name="T45" fmla="*/ 0 h 183"/>
                <a:gd name="T46" fmla="*/ 1 w 1259"/>
                <a:gd name="T47" fmla="*/ 0 h 183"/>
                <a:gd name="T48" fmla="*/ 1 w 1259"/>
                <a:gd name="T49" fmla="*/ 0 h 183"/>
                <a:gd name="T50" fmla="*/ 1 w 1259"/>
                <a:gd name="T51" fmla="*/ 0 h 183"/>
                <a:gd name="T52" fmla="*/ 1 w 1259"/>
                <a:gd name="T53" fmla="*/ 0 h 183"/>
                <a:gd name="T54" fmla="*/ 1 w 1259"/>
                <a:gd name="T55" fmla="*/ 0 h 183"/>
                <a:gd name="T56" fmla="*/ 0 w 1259"/>
                <a:gd name="T57" fmla="*/ 0 h 183"/>
                <a:gd name="T58" fmla="*/ 0 w 1259"/>
                <a:gd name="T59" fmla="*/ 0 h 183"/>
                <a:gd name="T60" fmla="*/ 0 w 1259"/>
                <a:gd name="T61" fmla="*/ 0 h 183"/>
                <a:gd name="T62" fmla="*/ 0 w 1259"/>
                <a:gd name="T63" fmla="*/ 0 h 183"/>
                <a:gd name="T64" fmla="*/ 0 w 125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9"/>
                <a:gd name="T100" fmla="*/ 0 h 183"/>
                <a:gd name="T101" fmla="*/ 1259 w 125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9" h="183">
                  <a:moveTo>
                    <a:pt x="5" y="29"/>
                  </a:moveTo>
                  <a:lnTo>
                    <a:pt x="50" y="41"/>
                  </a:lnTo>
                  <a:lnTo>
                    <a:pt x="95" y="54"/>
                  </a:lnTo>
                  <a:lnTo>
                    <a:pt x="139" y="65"/>
                  </a:lnTo>
                  <a:lnTo>
                    <a:pt x="183" y="76"/>
                  </a:lnTo>
                  <a:lnTo>
                    <a:pt x="225" y="86"/>
                  </a:lnTo>
                  <a:lnTo>
                    <a:pt x="268" y="95"/>
                  </a:lnTo>
                  <a:lnTo>
                    <a:pt x="309" y="104"/>
                  </a:lnTo>
                  <a:lnTo>
                    <a:pt x="350" y="112"/>
                  </a:lnTo>
                  <a:lnTo>
                    <a:pt x="392" y="118"/>
                  </a:lnTo>
                  <a:lnTo>
                    <a:pt x="432" y="124"/>
                  </a:lnTo>
                  <a:lnTo>
                    <a:pt x="472" y="129"/>
                  </a:lnTo>
                  <a:lnTo>
                    <a:pt x="512" y="134"/>
                  </a:lnTo>
                  <a:lnTo>
                    <a:pt x="552" y="137"/>
                  </a:lnTo>
                  <a:lnTo>
                    <a:pt x="591" y="139"/>
                  </a:lnTo>
                  <a:lnTo>
                    <a:pt x="630" y="140"/>
                  </a:lnTo>
                  <a:lnTo>
                    <a:pt x="667" y="140"/>
                  </a:lnTo>
                  <a:lnTo>
                    <a:pt x="706" y="140"/>
                  </a:lnTo>
                  <a:lnTo>
                    <a:pt x="744" y="139"/>
                  </a:lnTo>
                  <a:lnTo>
                    <a:pt x="781" y="137"/>
                  </a:lnTo>
                  <a:lnTo>
                    <a:pt x="819" y="133"/>
                  </a:lnTo>
                  <a:lnTo>
                    <a:pt x="856" y="128"/>
                  </a:lnTo>
                  <a:lnTo>
                    <a:pt x="893" y="122"/>
                  </a:lnTo>
                  <a:lnTo>
                    <a:pt x="930" y="115"/>
                  </a:lnTo>
                  <a:lnTo>
                    <a:pt x="967" y="107"/>
                  </a:lnTo>
                  <a:lnTo>
                    <a:pt x="1003" y="98"/>
                  </a:lnTo>
                  <a:lnTo>
                    <a:pt x="1039" y="88"/>
                  </a:lnTo>
                  <a:lnTo>
                    <a:pt x="1077" y="76"/>
                  </a:lnTo>
                  <a:lnTo>
                    <a:pt x="1113" y="63"/>
                  </a:lnTo>
                  <a:lnTo>
                    <a:pt x="1150" y="49"/>
                  </a:lnTo>
                  <a:lnTo>
                    <a:pt x="1186" y="34"/>
                  </a:lnTo>
                  <a:lnTo>
                    <a:pt x="1222" y="18"/>
                  </a:lnTo>
                  <a:lnTo>
                    <a:pt x="1259" y="0"/>
                  </a:lnTo>
                  <a:lnTo>
                    <a:pt x="1259" y="48"/>
                  </a:lnTo>
                  <a:lnTo>
                    <a:pt x="1216" y="66"/>
                  </a:lnTo>
                  <a:lnTo>
                    <a:pt x="1173" y="84"/>
                  </a:lnTo>
                  <a:lnTo>
                    <a:pt x="1132" y="100"/>
                  </a:lnTo>
                  <a:lnTo>
                    <a:pt x="1092" y="114"/>
                  </a:lnTo>
                  <a:lnTo>
                    <a:pt x="1051" y="128"/>
                  </a:lnTo>
                  <a:lnTo>
                    <a:pt x="1012" y="139"/>
                  </a:lnTo>
                  <a:lnTo>
                    <a:pt x="972" y="149"/>
                  </a:lnTo>
                  <a:lnTo>
                    <a:pt x="933" y="157"/>
                  </a:lnTo>
                  <a:lnTo>
                    <a:pt x="895" y="164"/>
                  </a:lnTo>
                  <a:lnTo>
                    <a:pt x="856" y="170"/>
                  </a:lnTo>
                  <a:lnTo>
                    <a:pt x="819" y="175"/>
                  </a:lnTo>
                  <a:lnTo>
                    <a:pt x="781" y="179"/>
                  </a:lnTo>
                  <a:lnTo>
                    <a:pt x="744" y="180"/>
                  </a:lnTo>
                  <a:lnTo>
                    <a:pt x="707" y="182"/>
                  </a:lnTo>
                  <a:lnTo>
                    <a:pt x="670" y="183"/>
                  </a:lnTo>
                  <a:lnTo>
                    <a:pt x="632" y="182"/>
                  </a:lnTo>
                  <a:lnTo>
                    <a:pt x="595" y="180"/>
                  </a:lnTo>
                  <a:lnTo>
                    <a:pt x="558" y="177"/>
                  </a:lnTo>
                  <a:lnTo>
                    <a:pt x="521" y="174"/>
                  </a:lnTo>
                  <a:lnTo>
                    <a:pt x="483" y="169"/>
                  </a:lnTo>
                  <a:lnTo>
                    <a:pt x="446" y="164"/>
                  </a:lnTo>
                  <a:lnTo>
                    <a:pt x="407" y="158"/>
                  </a:lnTo>
                  <a:lnTo>
                    <a:pt x="368" y="152"/>
                  </a:lnTo>
                  <a:lnTo>
                    <a:pt x="329" y="144"/>
                  </a:lnTo>
                  <a:lnTo>
                    <a:pt x="290" y="137"/>
                  </a:lnTo>
                  <a:lnTo>
                    <a:pt x="250" y="128"/>
                  </a:lnTo>
                  <a:lnTo>
                    <a:pt x="210" y="119"/>
                  </a:lnTo>
                  <a:lnTo>
                    <a:pt x="170" y="109"/>
                  </a:lnTo>
                  <a:lnTo>
                    <a:pt x="129" y="99"/>
                  </a:lnTo>
                  <a:lnTo>
                    <a:pt x="86" y="89"/>
                  </a:lnTo>
                  <a:lnTo>
                    <a:pt x="44" y="79"/>
                  </a:lnTo>
                  <a:lnTo>
                    <a:pt x="0" y="68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47" name="Freeform 127"/>
            <p:cNvSpPr>
              <a:spLocks/>
            </p:cNvSpPr>
            <p:nvPr/>
          </p:nvSpPr>
          <p:spPr bwMode="auto">
            <a:xfrm>
              <a:off x="365" y="2555"/>
              <a:ext cx="63" cy="237"/>
            </a:xfrm>
            <a:custGeom>
              <a:avLst/>
              <a:gdLst>
                <a:gd name="T0" fmla="*/ 0 w 253"/>
                <a:gd name="T1" fmla="*/ 0 h 949"/>
                <a:gd name="T2" fmla="*/ 0 w 253"/>
                <a:gd name="T3" fmla="*/ 0 h 949"/>
                <a:gd name="T4" fmla="*/ 0 w 253"/>
                <a:gd name="T5" fmla="*/ 0 h 949"/>
                <a:gd name="T6" fmla="*/ 0 w 253"/>
                <a:gd name="T7" fmla="*/ 0 h 949"/>
                <a:gd name="T8" fmla="*/ 0 w 253"/>
                <a:gd name="T9" fmla="*/ 0 h 949"/>
                <a:gd name="T10" fmla="*/ 0 w 253"/>
                <a:gd name="T11" fmla="*/ 0 h 949"/>
                <a:gd name="T12" fmla="*/ 0 w 253"/>
                <a:gd name="T13" fmla="*/ 0 h 949"/>
                <a:gd name="T14" fmla="*/ 0 w 253"/>
                <a:gd name="T15" fmla="*/ 0 h 949"/>
                <a:gd name="T16" fmla="*/ 0 w 253"/>
                <a:gd name="T17" fmla="*/ 0 h 949"/>
                <a:gd name="T18" fmla="*/ 0 w 253"/>
                <a:gd name="T19" fmla="*/ 0 h 949"/>
                <a:gd name="T20" fmla="*/ 0 w 253"/>
                <a:gd name="T21" fmla="*/ 0 h 949"/>
                <a:gd name="T22" fmla="*/ 0 w 253"/>
                <a:gd name="T23" fmla="*/ 0 h 949"/>
                <a:gd name="T24" fmla="*/ 0 w 253"/>
                <a:gd name="T25" fmla="*/ 1 h 949"/>
                <a:gd name="T26" fmla="*/ 0 w 253"/>
                <a:gd name="T27" fmla="*/ 1 h 949"/>
                <a:gd name="T28" fmla="*/ 0 w 253"/>
                <a:gd name="T29" fmla="*/ 1 h 949"/>
                <a:gd name="T30" fmla="*/ 0 w 253"/>
                <a:gd name="T31" fmla="*/ 1 h 949"/>
                <a:gd name="T32" fmla="*/ 0 w 253"/>
                <a:gd name="T33" fmla="*/ 1 h 949"/>
                <a:gd name="T34" fmla="*/ 0 w 253"/>
                <a:gd name="T35" fmla="*/ 1 h 949"/>
                <a:gd name="T36" fmla="*/ 0 w 253"/>
                <a:gd name="T37" fmla="*/ 1 h 949"/>
                <a:gd name="T38" fmla="*/ 0 w 253"/>
                <a:gd name="T39" fmla="*/ 1 h 949"/>
                <a:gd name="T40" fmla="*/ 0 w 253"/>
                <a:gd name="T41" fmla="*/ 1 h 949"/>
                <a:gd name="T42" fmla="*/ 0 w 253"/>
                <a:gd name="T43" fmla="*/ 0 h 949"/>
                <a:gd name="T44" fmla="*/ 0 w 253"/>
                <a:gd name="T45" fmla="*/ 0 h 949"/>
                <a:gd name="T46" fmla="*/ 0 w 253"/>
                <a:gd name="T47" fmla="*/ 0 h 949"/>
                <a:gd name="T48" fmla="*/ 0 w 253"/>
                <a:gd name="T49" fmla="*/ 0 h 949"/>
                <a:gd name="T50" fmla="*/ 0 w 253"/>
                <a:gd name="T51" fmla="*/ 0 h 949"/>
                <a:gd name="T52" fmla="*/ 0 w 253"/>
                <a:gd name="T53" fmla="*/ 0 h 949"/>
                <a:gd name="T54" fmla="*/ 0 w 253"/>
                <a:gd name="T55" fmla="*/ 0 h 949"/>
                <a:gd name="T56" fmla="*/ 0 w 253"/>
                <a:gd name="T57" fmla="*/ 0 h 949"/>
                <a:gd name="T58" fmla="*/ 0 w 253"/>
                <a:gd name="T59" fmla="*/ 0 h 949"/>
                <a:gd name="T60" fmla="*/ 0 w 253"/>
                <a:gd name="T61" fmla="*/ 0 h 949"/>
                <a:gd name="T62" fmla="*/ 0 w 253"/>
                <a:gd name="T63" fmla="*/ 0 h 949"/>
                <a:gd name="T64" fmla="*/ 0 w 253"/>
                <a:gd name="T65" fmla="*/ 0 h 949"/>
                <a:gd name="T66" fmla="*/ 0 w 253"/>
                <a:gd name="T67" fmla="*/ 0 h 9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949"/>
                <a:gd name="T104" fmla="*/ 253 w 253"/>
                <a:gd name="T105" fmla="*/ 949 h 9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949">
                  <a:moveTo>
                    <a:pt x="253" y="49"/>
                  </a:moveTo>
                  <a:lnTo>
                    <a:pt x="203" y="103"/>
                  </a:lnTo>
                  <a:lnTo>
                    <a:pt x="160" y="155"/>
                  </a:lnTo>
                  <a:lnTo>
                    <a:pt x="124" y="208"/>
                  </a:lnTo>
                  <a:lnTo>
                    <a:pt x="94" y="259"/>
                  </a:lnTo>
                  <a:lnTo>
                    <a:pt x="70" y="311"/>
                  </a:lnTo>
                  <a:lnTo>
                    <a:pt x="51" y="362"/>
                  </a:lnTo>
                  <a:lnTo>
                    <a:pt x="37" y="415"/>
                  </a:lnTo>
                  <a:lnTo>
                    <a:pt x="29" y="467"/>
                  </a:lnTo>
                  <a:lnTo>
                    <a:pt x="22" y="521"/>
                  </a:lnTo>
                  <a:lnTo>
                    <a:pt x="21" y="576"/>
                  </a:lnTo>
                  <a:lnTo>
                    <a:pt x="22" y="633"/>
                  </a:lnTo>
                  <a:lnTo>
                    <a:pt x="26" y="691"/>
                  </a:lnTo>
                  <a:lnTo>
                    <a:pt x="32" y="752"/>
                  </a:lnTo>
                  <a:lnTo>
                    <a:pt x="40" y="815"/>
                  </a:lnTo>
                  <a:lnTo>
                    <a:pt x="49" y="880"/>
                  </a:lnTo>
                  <a:lnTo>
                    <a:pt x="59" y="949"/>
                  </a:lnTo>
                  <a:lnTo>
                    <a:pt x="41" y="880"/>
                  </a:lnTo>
                  <a:lnTo>
                    <a:pt x="27" y="813"/>
                  </a:lnTo>
                  <a:lnTo>
                    <a:pt x="15" y="749"/>
                  </a:lnTo>
                  <a:lnTo>
                    <a:pt x="6" y="688"/>
                  </a:lnTo>
                  <a:lnTo>
                    <a:pt x="1" y="628"/>
                  </a:lnTo>
                  <a:lnTo>
                    <a:pt x="0" y="569"/>
                  </a:lnTo>
                  <a:lnTo>
                    <a:pt x="1" y="511"/>
                  </a:lnTo>
                  <a:lnTo>
                    <a:pt x="7" y="455"/>
                  </a:lnTo>
                  <a:lnTo>
                    <a:pt x="17" y="399"/>
                  </a:lnTo>
                  <a:lnTo>
                    <a:pt x="32" y="342"/>
                  </a:lnTo>
                  <a:lnTo>
                    <a:pt x="51" y="287"/>
                  </a:lnTo>
                  <a:lnTo>
                    <a:pt x="75" y="231"/>
                  </a:lnTo>
                  <a:lnTo>
                    <a:pt x="104" y="174"/>
                  </a:lnTo>
                  <a:lnTo>
                    <a:pt x="138" y="118"/>
                  </a:lnTo>
                  <a:lnTo>
                    <a:pt x="178" y="59"/>
                  </a:lnTo>
                  <a:lnTo>
                    <a:pt x="223" y="0"/>
                  </a:lnTo>
                  <a:lnTo>
                    <a:pt x="25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48" name="Freeform 128"/>
            <p:cNvSpPr>
              <a:spLocks/>
            </p:cNvSpPr>
            <p:nvPr/>
          </p:nvSpPr>
          <p:spPr bwMode="auto">
            <a:xfrm>
              <a:off x="730" y="2549"/>
              <a:ext cx="68" cy="265"/>
            </a:xfrm>
            <a:custGeom>
              <a:avLst/>
              <a:gdLst>
                <a:gd name="T0" fmla="*/ 0 w 273"/>
                <a:gd name="T1" fmla="*/ 0 h 1056"/>
                <a:gd name="T2" fmla="*/ 0 w 273"/>
                <a:gd name="T3" fmla="*/ 0 h 1056"/>
                <a:gd name="T4" fmla="*/ 0 w 273"/>
                <a:gd name="T5" fmla="*/ 0 h 1056"/>
                <a:gd name="T6" fmla="*/ 0 w 273"/>
                <a:gd name="T7" fmla="*/ 0 h 1056"/>
                <a:gd name="T8" fmla="*/ 0 w 273"/>
                <a:gd name="T9" fmla="*/ 0 h 1056"/>
                <a:gd name="T10" fmla="*/ 0 w 273"/>
                <a:gd name="T11" fmla="*/ 0 h 1056"/>
                <a:gd name="T12" fmla="*/ 0 w 273"/>
                <a:gd name="T13" fmla="*/ 1 h 1056"/>
                <a:gd name="T14" fmla="*/ 0 w 273"/>
                <a:gd name="T15" fmla="*/ 1 h 1056"/>
                <a:gd name="T16" fmla="*/ 0 w 273"/>
                <a:gd name="T17" fmla="*/ 1 h 1056"/>
                <a:gd name="T18" fmla="*/ 0 w 273"/>
                <a:gd name="T19" fmla="*/ 1 h 1056"/>
                <a:gd name="T20" fmla="*/ 0 w 273"/>
                <a:gd name="T21" fmla="*/ 1 h 1056"/>
                <a:gd name="T22" fmla="*/ 0 w 273"/>
                <a:gd name="T23" fmla="*/ 1 h 1056"/>
                <a:gd name="T24" fmla="*/ 0 w 273"/>
                <a:gd name="T25" fmla="*/ 1 h 1056"/>
                <a:gd name="T26" fmla="*/ 0 w 273"/>
                <a:gd name="T27" fmla="*/ 1 h 1056"/>
                <a:gd name="T28" fmla="*/ 0 w 273"/>
                <a:gd name="T29" fmla="*/ 1 h 1056"/>
                <a:gd name="T30" fmla="*/ 0 w 273"/>
                <a:gd name="T31" fmla="*/ 1 h 1056"/>
                <a:gd name="T32" fmla="*/ 0 w 273"/>
                <a:gd name="T33" fmla="*/ 1 h 1056"/>
                <a:gd name="T34" fmla="*/ 0 w 273"/>
                <a:gd name="T35" fmla="*/ 1 h 1056"/>
                <a:gd name="T36" fmla="*/ 0 w 273"/>
                <a:gd name="T37" fmla="*/ 1 h 1056"/>
                <a:gd name="T38" fmla="*/ 0 w 273"/>
                <a:gd name="T39" fmla="*/ 1 h 1056"/>
                <a:gd name="T40" fmla="*/ 0 w 273"/>
                <a:gd name="T41" fmla="*/ 1 h 1056"/>
                <a:gd name="T42" fmla="*/ 0 w 273"/>
                <a:gd name="T43" fmla="*/ 1 h 1056"/>
                <a:gd name="T44" fmla="*/ 0 w 273"/>
                <a:gd name="T45" fmla="*/ 1 h 1056"/>
                <a:gd name="T46" fmla="*/ 0 w 273"/>
                <a:gd name="T47" fmla="*/ 1 h 1056"/>
                <a:gd name="T48" fmla="*/ 0 w 273"/>
                <a:gd name="T49" fmla="*/ 1 h 1056"/>
                <a:gd name="T50" fmla="*/ 0 w 273"/>
                <a:gd name="T51" fmla="*/ 1 h 1056"/>
                <a:gd name="T52" fmla="*/ 0 w 273"/>
                <a:gd name="T53" fmla="*/ 1 h 1056"/>
                <a:gd name="T54" fmla="*/ 0 w 273"/>
                <a:gd name="T55" fmla="*/ 1 h 1056"/>
                <a:gd name="T56" fmla="*/ 0 w 273"/>
                <a:gd name="T57" fmla="*/ 0 h 1056"/>
                <a:gd name="T58" fmla="*/ 0 w 273"/>
                <a:gd name="T59" fmla="*/ 0 h 1056"/>
                <a:gd name="T60" fmla="*/ 0 w 273"/>
                <a:gd name="T61" fmla="*/ 0 h 1056"/>
                <a:gd name="T62" fmla="*/ 0 w 273"/>
                <a:gd name="T63" fmla="*/ 0 h 1056"/>
                <a:gd name="T64" fmla="*/ 0 w 273"/>
                <a:gd name="T65" fmla="*/ 0 h 1056"/>
                <a:gd name="T66" fmla="*/ 0 w 273"/>
                <a:gd name="T67" fmla="*/ 0 h 10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"/>
                <a:gd name="T103" fmla="*/ 0 h 1056"/>
                <a:gd name="T104" fmla="*/ 273 w 273"/>
                <a:gd name="T105" fmla="*/ 1056 h 10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" h="1056">
                  <a:moveTo>
                    <a:pt x="0" y="0"/>
                  </a:moveTo>
                  <a:lnTo>
                    <a:pt x="55" y="60"/>
                  </a:lnTo>
                  <a:lnTo>
                    <a:pt x="105" y="120"/>
                  </a:lnTo>
                  <a:lnTo>
                    <a:pt x="146" y="182"/>
                  </a:lnTo>
                  <a:lnTo>
                    <a:pt x="183" y="243"/>
                  </a:lnTo>
                  <a:lnTo>
                    <a:pt x="213" y="306"/>
                  </a:lnTo>
                  <a:lnTo>
                    <a:pt x="235" y="368"/>
                  </a:lnTo>
                  <a:lnTo>
                    <a:pt x="254" y="432"/>
                  </a:lnTo>
                  <a:lnTo>
                    <a:pt x="265" y="496"/>
                  </a:lnTo>
                  <a:lnTo>
                    <a:pt x="272" y="561"/>
                  </a:lnTo>
                  <a:lnTo>
                    <a:pt x="273" y="628"/>
                  </a:lnTo>
                  <a:lnTo>
                    <a:pt x="268" y="696"/>
                  </a:lnTo>
                  <a:lnTo>
                    <a:pt x="259" y="766"/>
                  </a:lnTo>
                  <a:lnTo>
                    <a:pt x="244" y="836"/>
                  </a:lnTo>
                  <a:lnTo>
                    <a:pt x="225" y="907"/>
                  </a:lnTo>
                  <a:lnTo>
                    <a:pt x="202" y="981"/>
                  </a:lnTo>
                  <a:lnTo>
                    <a:pt x="174" y="1056"/>
                  </a:lnTo>
                  <a:lnTo>
                    <a:pt x="192" y="986"/>
                  </a:lnTo>
                  <a:lnTo>
                    <a:pt x="207" y="916"/>
                  </a:lnTo>
                  <a:lnTo>
                    <a:pt x="220" y="848"/>
                  </a:lnTo>
                  <a:lnTo>
                    <a:pt x="232" y="782"/>
                  </a:lnTo>
                  <a:lnTo>
                    <a:pt x="240" y="717"/>
                  </a:lnTo>
                  <a:lnTo>
                    <a:pt x="244" y="653"/>
                  </a:lnTo>
                  <a:lnTo>
                    <a:pt x="245" y="590"/>
                  </a:lnTo>
                  <a:lnTo>
                    <a:pt x="243" y="529"/>
                  </a:lnTo>
                  <a:lnTo>
                    <a:pt x="234" y="469"/>
                  </a:lnTo>
                  <a:lnTo>
                    <a:pt x="220" y="409"/>
                  </a:lnTo>
                  <a:lnTo>
                    <a:pt x="202" y="350"/>
                  </a:lnTo>
                  <a:lnTo>
                    <a:pt x="175" y="292"/>
                  </a:lnTo>
                  <a:lnTo>
                    <a:pt x="143" y="236"/>
                  </a:lnTo>
                  <a:lnTo>
                    <a:pt x="104" y="179"/>
                  </a:lnTo>
                  <a:lnTo>
                    <a:pt x="56" y="12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49" name="Freeform 129"/>
            <p:cNvSpPr>
              <a:spLocks/>
            </p:cNvSpPr>
            <p:nvPr/>
          </p:nvSpPr>
          <p:spPr bwMode="auto">
            <a:xfrm>
              <a:off x="521" y="2440"/>
              <a:ext cx="26" cy="205"/>
            </a:xfrm>
            <a:custGeom>
              <a:avLst/>
              <a:gdLst>
                <a:gd name="T0" fmla="*/ 0 w 102"/>
                <a:gd name="T1" fmla="*/ 0 h 821"/>
                <a:gd name="T2" fmla="*/ 0 w 102"/>
                <a:gd name="T3" fmla="*/ 0 h 821"/>
                <a:gd name="T4" fmla="*/ 0 w 102"/>
                <a:gd name="T5" fmla="*/ 0 h 821"/>
                <a:gd name="T6" fmla="*/ 0 w 102"/>
                <a:gd name="T7" fmla="*/ 0 h 821"/>
                <a:gd name="T8" fmla="*/ 0 w 102"/>
                <a:gd name="T9" fmla="*/ 0 h 821"/>
                <a:gd name="T10" fmla="*/ 0 w 102"/>
                <a:gd name="T11" fmla="*/ 0 h 821"/>
                <a:gd name="T12" fmla="*/ 0 w 102"/>
                <a:gd name="T13" fmla="*/ 0 h 821"/>
                <a:gd name="T14" fmla="*/ 0 w 102"/>
                <a:gd name="T15" fmla="*/ 0 h 821"/>
                <a:gd name="T16" fmla="*/ 0 w 102"/>
                <a:gd name="T17" fmla="*/ 1 h 821"/>
                <a:gd name="T18" fmla="*/ 0 w 102"/>
                <a:gd name="T19" fmla="*/ 1 h 821"/>
                <a:gd name="T20" fmla="*/ 0 w 102"/>
                <a:gd name="T21" fmla="*/ 1 h 821"/>
                <a:gd name="T22" fmla="*/ 0 w 102"/>
                <a:gd name="T23" fmla="*/ 1 h 821"/>
                <a:gd name="T24" fmla="*/ 0 w 102"/>
                <a:gd name="T25" fmla="*/ 0 h 821"/>
                <a:gd name="T26" fmla="*/ 0 w 102"/>
                <a:gd name="T27" fmla="*/ 0 h 821"/>
                <a:gd name="T28" fmla="*/ 0 w 102"/>
                <a:gd name="T29" fmla="*/ 0 h 821"/>
                <a:gd name="T30" fmla="*/ 0 w 102"/>
                <a:gd name="T31" fmla="*/ 0 h 821"/>
                <a:gd name="T32" fmla="*/ 0 w 102"/>
                <a:gd name="T33" fmla="*/ 0 h 821"/>
                <a:gd name="T34" fmla="*/ 0 w 102"/>
                <a:gd name="T35" fmla="*/ 0 h 821"/>
                <a:gd name="T36" fmla="*/ 0 w 102"/>
                <a:gd name="T37" fmla="*/ 0 h 821"/>
                <a:gd name="T38" fmla="*/ 0 w 102"/>
                <a:gd name="T39" fmla="*/ 0 h 821"/>
                <a:gd name="T40" fmla="*/ 0 w 102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821"/>
                <a:gd name="T65" fmla="*/ 102 w 102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821">
                  <a:moveTo>
                    <a:pt x="82" y="0"/>
                  </a:moveTo>
                  <a:lnTo>
                    <a:pt x="57" y="78"/>
                  </a:lnTo>
                  <a:lnTo>
                    <a:pt x="41" y="157"/>
                  </a:lnTo>
                  <a:lnTo>
                    <a:pt x="31" y="240"/>
                  </a:lnTo>
                  <a:lnTo>
                    <a:pt x="28" y="326"/>
                  </a:lnTo>
                  <a:lnTo>
                    <a:pt x="31" y="419"/>
                  </a:lnTo>
                  <a:lnTo>
                    <a:pt x="41" y="519"/>
                  </a:lnTo>
                  <a:lnTo>
                    <a:pt x="55" y="629"/>
                  </a:lnTo>
                  <a:lnTo>
                    <a:pt x="73" y="751"/>
                  </a:lnTo>
                  <a:lnTo>
                    <a:pt x="102" y="821"/>
                  </a:lnTo>
                  <a:lnTo>
                    <a:pt x="53" y="821"/>
                  </a:lnTo>
                  <a:lnTo>
                    <a:pt x="35" y="751"/>
                  </a:lnTo>
                  <a:lnTo>
                    <a:pt x="22" y="663"/>
                  </a:lnTo>
                  <a:lnTo>
                    <a:pt x="12" y="577"/>
                  </a:lnTo>
                  <a:lnTo>
                    <a:pt x="5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5" y="226"/>
                  </a:lnTo>
                  <a:lnTo>
                    <a:pt x="16" y="134"/>
                  </a:lnTo>
                  <a:lnTo>
                    <a:pt x="35" y="3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50" name="Freeform 130"/>
            <p:cNvSpPr>
              <a:spLocks/>
            </p:cNvSpPr>
            <p:nvPr/>
          </p:nvSpPr>
          <p:spPr bwMode="auto">
            <a:xfrm>
              <a:off x="626" y="2440"/>
              <a:ext cx="21" cy="203"/>
            </a:xfrm>
            <a:custGeom>
              <a:avLst/>
              <a:gdLst>
                <a:gd name="T0" fmla="*/ 0 w 82"/>
                <a:gd name="T1" fmla="*/ 0 h 811"/>
                <a:gd name="T2" fmla="*/ 0 w 82"/>
                <a:gd name="T3" fmla="*/ 0 h 811"/>
                <a:gd name="T4" fmla="*/ 0 w 82"/>
                <a:gd name="T5" fmla="*/ 0 h 811"/>
                <a:gd name="T6" fmla="*/ 0 w 82"/>
                <a:gd name="T7" fmla="*/ 0 h 811"/>
                <a:gd name="T8" fmla="*/ 0 w 82"/>
                <a:gd name="T9" fmla="*/ 1 h 811"/>
                <a:gd name="T10" fmla="*/ 0 w 82"/>
                <a:gd name="T11" fmla="*/ 1 h 811"/>
                <a:gd name="T12" fmla="*/ 0 w 82"/>
                <a:gd name="T13" fmla="*/ 1 h 811"/>
                <a:gd name="T14" fmla="*/ 0 w 82"/>
                <a:gd name="T15" fmla="*/ 1 h 811"/>
                <a:gd name="T16" fmla="*/ 0 w 82"/>
                <a:gd name="T17" fmla="*/ 1 h 811"/>
                <a:gd name="T18" fmla="*/ 0 w 82"/>
                <a:gd name="T19" fmla="*/ 1 h 811"/>
                <a:gd name="T20" fmla="*/ 0 w 82"/>
                <a:gd name="T21" fmla="*/ 1 h 811"/>
                <a:gd name="T22" fmla="*/ 0 w 82"/>
                <a:gd name="T23" fmla="*/ 1 h 811"/>
                <a:gd name="T24" fmla="*/ 0 w 82"/>
                <a:gd name="T25" fmla="*/ 1 h 811"/>
                <a:gd name="T26" fmla="*/ 0 w 82"/>
                <a:gd name="T27" fmla="*/ 1 h 811"/>
                <a:gd name="T28" fmla="*/ 0 w 82"/>
                <a:gd name="T29" fmla="*/ 0 h 811"/>
                <a:gd name="T30" fmla="*/ 0 w 82"/>
                <a:gd name="T31" fmla="*/ 0 h 811"/>
                <a:gd name="T32" fmla="*/ 0 w 82"/>
                <a:gd name="T33" fmla="*/ 0 h 811"/>
                <a:gd name="T34" fmla="*/ 0 w 82"/>
                <a:gd name="T35" fmla="*/ 0 h 811"/>
                <a:gd name="T36" fmla="*/ 0 w 82"/>
                <a:gd name="T37" fmla="*/ 0 h 811"/>
                <a:gd name="T38" fmla="*/ 0 w 82"/>
                <a:gd name="T39" fmla="*/ 0 h 811"/>
                <a:gd name="T40" fmla="*/ 0 w 82"/>
                <a:gd name="T41" fmla="*/ 0 h 811"/>
                <a:gd name="T42" fmla="*/ 0 w 82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811"/>
                <a:gd name="T68" fmla="*/ 82 w 82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811">
                  <a:moveTo>
                    <a:pt x="38" y="0"/>
                  </a:moveTo>
                  <a:lnTo>
                    <a:pt x="46" y="104"/>
                  </a:lnTo>
                  <a:lnTo>
                    <a:pt x="51" y="206"/>
                  </a:lnTo>
                  <a:lnTo>
                    <a:pt x="52" y="306"/>
                  </a:lnTo>
                  <a:lnTo>
                    <a:pt x="50" y="405"/>
                  </a:lnTo>
                  <a:lnTo>
                    <a:pt x="42" y="505"/>
                  </a:lnTo>
                  <a:lnTo>
                    <a:pt x="32" y="606"/>
                  </a:lnTo>
                  <a:lnTo>
                    <a:pt x="18" y="707"/>
                  </a:lnTo>
                  <a:lnTo>
                    <a:pt x="0" y="811"/>
                  </a:lnTo>
                  <a:lnTo>
                    <a:pt x="47" y="801"/>
                  </a:lnTo>
                  <a:lnTo>
                    <a:pt x="57" y="749"/>
                  </a:lnTo>
                  <a:lnTo>
                    <a:pt x="66" y="666"/>
                  </a:lnTo>
                  <a:lnTo>
                    <a:pt x="75" y="562"/>
                  </a:lnTo>
                  <a:lnTo>
                    <a:pt x="80" y="446"/>
                  </a:lnTo>
                  <a:lnTo>
                    <a:pt x="82" y="326"/>
                  </a:lnTo>
                  <a:lnTo>
                    <a:pt x="80" y="211"/>
                  </a:lnTo>
                  <a:lnTo>
                    <a:pt x="71" y="10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7" y="29"/>
                  </a:lnTo>
                  <a:lnTo>
                    <a:pt x="53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51" name="Freeform 131"/>
            <p:cNvSpPr>
              <a:spLocks/>
            </p:cNvSpPr>
            <p:nvPr/>
          </p:nvSpPr>
          <p:spPr bwMode="auto">
            <a:xfrm>
              <a:off x="416" y="2479"/>
              <a:ext cx="323" cy="173"/>
            </a:xfrm>
            <a:custGeom>
              <a:avLst/>
              <a:gdLst>
                <a:gd name="T0" fmla="*/ 0 w 1294"/>
                <a:gd name="T1" fmla="*/ 0 h 692"/>
                <a:gd name="T2" fmla="*/ 0 w 1294"/>
                <a:gd name="T3" fmla="*/ 0 h 692"/>
                <a:gd name="T4" fmla="*/ 0 w 1294"/>
                <a:gd name="T5" fmla="*/ 1 h 692"/>
                <a:gd name="T6" fmla="*/ 0 w 1294"/>
                <a:gd name="T7" fmla="*/ 1 h 692"/>
                <a:gd name="T8" fmla="*/ 0 w 1294"/>
                <a:gd name="T9" fmla="*/ 1 h 692"/>
                <a:gd name="T10" fmla="*/ 0 w 1294"/>
                <a:gd name="T11" fmla="*/ 1 h 692"/>
                <a:gd name="T12" fmla="*/ 0 w 1294"/>
                <a:gd name="T13" fmla="*/ 1 h 692"/>
                <a:gd name="T14" fmla="*/ 0 w 1294"/>
                <a:gd name="T15" fmla="*/ 1 h 692"/>
                <a:gd name="T16" fmla="*/ 0 w 1294"/>
                <a:gd name="T17" fmla="*/ 1 h 692"/>
                <a:gd name="T18" fmla="*/ 0 w 1294"/>
                <a:gd name="T19" fmla="*/ 1 h 692"/>
                <a:gd name="T20" fmla="*/ 0 w 1294"/>
                <a:gd name="T21" fmla="*/ 1 h 692"/>
                <a:gd name="T22" fmla="*/ 0 w 1294"/>
                <a:gd name="T23" fmla="*/ 1 h 692"/>
                <a:gd name="T24" fmla="*/ 1 w 1294"/>
                <a:gd name="T25" fmla="*/ 1 h 692"/>
                <a:gd name="T26" fmla="*/ 1 w 1294"/>
                <a:gd name="T27" fmla="*/ 1 h 692"/>
                <a:gd name="T28" fmla="*/ 1 w 1294"/>
                <a:gd name="T29" fmla="*/ 1 h 692"/>
                <a:gd name="T30" fmla="*/ 1 w 1294"/>
                <a:gd name="T31" fmla="*/ 1 h 692"/>
                <a:gd name="T32" fmla="*/ 1 w 1294"/>
                <a:gd name="T33" fmla="*/ 1 h 692"/>
                <a:gd name="T34" fmla="*/ 1 w 1294"/>
                <a:gd name="T35" fmla="*/ 1 h 692"/>
                <a:gd name="T36" fmla="*/ 1 w 1294"/>
                <a:gd name="T37" fmla="*/ 1 h 692"/>
                <a:gd name="T38" fmla="*/ 1 w 1294"/>
                <a:gd name="T39" fmla="*/ 1 h 692"/>
                <a:gd name="T40" fmla="*/ 1 w 1294"/>
                <a:gd name="T41" fmla="*/ 1 h 692"/>
                <a:gd name="T42" fmla="*/ 1 w 1294"/>
                <a:gd name="T43" fmla="*/ 1 h 692"/>
                <a:gd name="T44" fmla="*/ 1 w 1294"/>
                <a:gd name="T45" fmla="*/ 1 h 692"/>
                <a:gd name="T46" fmla="*/ 1 w 1294"/>
                <a:gd name="T47" fmla="*/ 0 h 692"/>
                <a:gd name="T48" fmla="*/ 1 w 1294"/>
                <a:gd name="T49" fmla="*/ 0 h 692"/>
                <a:gd name="T50" fmla="*/ 1 w 1294"/>
                <a:gd name="T51" fmla="*/ 0 h 692"/>
                <a:gd name="T52" fmla="*/ 1 w 1294"/>
                <a:gd name="T53" fmla="*/ 1 h 692"/>
                <a:gd name="T54" fmla="*/ 1 w 1294"/>
                <a:gd name="T55" fmla="*/ 1 h 692"/>
                <a:gd name="T56" fmla="*/ 1 w 1294"/>
                <a:gd name="T57" fmla="*/ 1 h 692"/>
                <a:gd name="T58" fmla="*/ 1 w 1294"/>
                <a:gd name="T59" fmla="*/ 1 h 692"/>
                <a:gd name="T60" fmla="*/ 1 w 1294"/>
                <a:gd name="T61" fmla="*/ 1 h 692"/>
                <a:gd name="T62" fmla="*/ 1 w 1294"/>
                <a:gd name="T63" fmla="*/ 1 h 692"/>
                <a:gd name="T64" fmla="*/ 1 w 1294"/>
                <a:gd name="T65" fmla="*/ 1 h 692"/>
                <a:gd name="T66" fmla="*/ 1 w 1294"/>
                <a:gd name="T67" fmla="*/ 1 h 692"/>
                <a:gd name="T68" fmla="*/ 1 w 1294"/>
                <a:gd name="T69" fmla="*/ 1 h 692"/>
                <a:gd name="T70" fmla="*/ 1 w 1294"/>
                <a:gd name="T71" fmla="*/ 1 h 692"/>
                <a:gd name="T72" fmla="*/ 1 w 1294"/>
                <a:gd name="T73" fmla="*/ 1 h 692"/>
                <a:gd name="T74" fmla="*/ 1 w 1294"/>
                <a:gd name="T75" fmla="*/ 1 h 692"/>
                <a:gd name="T76" fmla="*/ 0 w 1294"/>
                <a:gd name="T77" fmla="*/ 1 h 692"/>
                <a:gd name="T78" fmla="*/ 0 w 1294"/>
                <a:gd name="T79" fmla="*/ 1 h 692"/>
                <a:gd name="T80" fmla="*/ 0 w 1294"/>
                <a:gd name="T81" fmla="*/ 1 h 692"/>
                <a:gd name="T82" fmla="*/ 0 w 1294"/>
                <a:gd name="T83" fmla="*/ 1 h 692"/>
                <a:gd name="T84" fmla="*/ 0 w 1294"/>
                <a:gd name="T85" fmla="*/ 1 h 692"/>
                <a:gd name="T86" fmla="*/ 0 w 1294"/>
                <a:gd name="T87" fmla="*/ 1 h 692"/>
                <a:gd name="T88" fmla="*/ 0 w 1294"/>
                <a:gd name="T89" fmla="*/ 1 h 692"/>
                <a:gd name="T90" fmla="*/ 0 w 1294"/>
                <a:gd name="T91" fmla="*/ 1 h 692"/>
                <a:gd name="T92" fmla="*/ 0 w 1294"/>
                <a:gd name="T93" fmla="*/ 1 h 692"/>
                <a:gd name="T94" fmla="*/ 0 w 1294"/>
                <a:gd name="T95" fmla="*/ 0 h 692"/>
                <a:gd name="T96" fmla="*/ 0 w 1294"/>
                <a:gd name="T97" fmla="*/ 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4"/>
                <a:gd name="T148" fmla="*/ 0 h 692"/>
                <a:gd name="T149" fmla="*/ 1294 w 1294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4" h="692">
                  <a:moveTo>
                    <a:pt x="39" y="68"/>
                  </a:moveTo>
                  <a:lnTo>
                    <a:pt x="39" y="149"/>
                  </a:lnTo>
                  <a:lnTo>
                    <a:pt x="43" y="227"/>
                  </a:lnTo>
                  <a:lnTo>
                    <a:pt x="50" y="300"/>
                  </a:lnTo>
                  <a:lnTo>
                    <a:pt x="64" y="367"/>
                  </a:lnTo>
                  <a:lnTo>
                    <a:pt x="85" y="434"/>
                  </a:lnTo>
                  <a:lnTo>
                    <a:pt x="118" y="496"/>
                  </a:lnTo>
                  <a:lnTo>
                    <a:pt x="163" y="556"/>
                  </a:lnTo>
                  <a:lnTo>
                    <a:pt x="223" y="615"/>
                  </a:lnTo>
                  <a:lnTo>
                    <a:pt x="249" y="619"/>
                  </a:lnTo>
                  <a:lnTo>
                    <a:pt x="277" y="623"/>
                  </a:lnTo>
                  <a:lnTo>
                    <a:pt x="303" y="627"/>
                  </a:lnTo>
                  <a:lnTo>
                    <a:pt x="331" y="630"/>
                  </a:lnTo>
                  <a:lnTo>
                    <a:pt x="358" y="633"/>
                  </a:lnTo>
                  <a:lnTo>
                    <a:pt x="384" y="637"/>
                  </a:lnTo>
                  <a:lnTo>
                    <a:pt x="413" y="639"/>
                  </a:lnTo>
                  <a:lnTo>
                    <a:pt x="441" y="642"/>
                  </a:lnTo>
                  <a:lnTo>
                    <a:pt x="468" y="643"/>
                  </a:lnTo>
                  <a:lnTo>
                    <a:pt x="497" y="645"/>
                  </a:lnTo>
                  <a:lnTo>
                    <a:pt x="525" y="647"/>
                  </a:lnTo>
                  <a:lnTo>
                    <a:pt x="554" y="648"/>
                  </a:lnTo>
                  <a:lnTo>
                    <a:pt x="582" y="648"/>
                  </a:lnTo>
                  <a:lnTo>
                    <a:pt x="612" y="648"/>
                  </a:lnTo>
                  <a:lnTo>
                    <a:pt x="641" y="648"/>
                  </a:lnTo>
                  <a:lnTo>
                    <a:pt x="671" y="648"/>
                  </a:lnTo>
                  <a:lnTo>
                    <a:pt x="700" y="647"/>
                  </a:lnTo>
                  <a:lnTo>
                    <a:pt x="730" y="645"/>
                  </a:lnTo>
                  <a:lnTo>
                    <a:pt x="761" y="644"/>
                  </a:lnTo>
                  <a:lnTo>
                    <a:pt x="792" y="642"/>
                  </a:lnTo>
                  <a:lnTo>
                    <a:pt x="823" y="639"/>
                  </a:lnTo>
                  <a:lnTo>
                    <a:pt x="853" y="637"/>
                  </a:lnTo>
                  <a:lnTo>
                    <a:pt x="884" y="633"/>
                  </a:lnTo>
                  <a:lnTo>
                    <a:pt x="917" y="629"/>
                  </a:lnTo>
                  <a:lnTo>
                    <a:pt x="948" y="624"/>
                  </a:lnTo>
                  <a:lnTo>
                    <a:pt x="981" y="619"/>
                  </a:lnTo>
                  <a:lnTo>
                    <a:pt x="1013" y="614"/>
                  </a:lnTo>
                  <a:lnTo>
                    <a:pt x="1046" y="608"/>
                  </a:lnTo>
                  <a:lnTo>
                    <a:pt x="1078" y="600"/>
                  </a:lnTo>
                  <a:lnTo>
                    <a:pt x="1112" y="593"/>
                  </a:lnTo>
                  <a:lnTo>
                    <a:pt x="1146" y="585"/>
                  </a:lnTo>
                  <a:lnTo>
                    <a:pt x="1180" y="576"/>
                  </a:lnTo>
                  <a:lnTo>
                    <a:pt x="1184" y="565"/>
                  </a:lnTo>
                  <a:lnTo>
                    <a:pt x="1192" y="536"/>
                  </a:lnTo>
                  <a:lnTo>
                    <a:pt x="1205" y="489"/>
                  </a:lnTo>
                  <a:lnTo>
                    <a:pt x="1220" y="425"/>
                  </a:lnTo>
                  <a:lnTo>
                    <a:pt x="1232" y="343"/>
                  </a:lnTo>
                  <a:lnTo>
                    <a:pt x="1244" y="244"/>
                  </a:lnTo>
                  <a:lnTo>
                    <a:pt x="1249" y="130"/>
                  </a:lnTo>
                  <a:lnTo>
                    <a:pt x="1246" y="0"/>
                  </a:lnTo>
                  <a:lnTo>
                    <a:pt x="1294" y="78"/>
                  </a:lnTo>
                  <a:lnTo>
                    <a:pt x="1293" y="148"/>
                  </a:lnTo>
                  <a:lnTo>
                    <a:pt x="1288" y="217"/>
                  </a:lnTo>
                  <a:lnTo>
                    <a:pt x="1281" y="286"/>
                  </a:lnTo>
                  <a:lnTo>
                    <a:pt x="1271" y="355"/>
                  </a:lnTo>
                  <a:lnTo>
                    <a:pt x="1259" y="422"/>
                  </a:lnTo>
                  <a:lnTo>
                    <a:pt x="1244" y="490"/>
                  </a:lnTo>
                  <a:lnTo>
                    <a:pt x="1227" y="558"/>
                  </a:lnTo>
                  <a:lnTo>
                    <a:pt x="1209" y="625"/>
                  </a:lnTo>
                  <a:lnTo>
                    <a:pt x="1176" y="630"/>
                  </a:lnTo>
                  <a:lnTo>
                    <a:pt x="1145" y="635"/>
                  </a:lnTo>
                  <a:lnTo>
                    <a:pt x="1115" y="640"/>
                  </a:lnTo>
                  <a:lnTo>
                    <a:pt x="1086" y="645"/>
                  </a:lnTo>
                  <a:lnTo>
                    <a:pt x="1057" y="650"/>
                  </a:lnTo>
                  <a:lnTo>
                    <a:pt x="1030" y="654"/>
                  </a:lnTo>
                  <a:lnTo>
                    <a:pt x="1002" y="659"/>
                  </a:lnTo>
                  <a:lnTo>
                    <a:pt x="976" y="663"/>
                  </a:lnTo>
                  <a:lnTo>
                    <a:pt x="949" y="667"/>
                  </a:lnTo>
                  <a:lnTo>
                    <a:pt x="923" y="670"/>
                  </a:lnTo>
                  <a:lnTo>
                    <a:pt x="897" y="674"/>
                  </a:lnTo>
                  <a:lnTo>
                    <a:pt x="870" y="678"/>
                  </a:lnTo>
                  <a:lnTo>
                    <a:pt x="844" y="680"/>
                  </a:lnTo>
                  <a:lnTo>
                    <a:pt x="818" y="684"/>
                  </a:lnTo>
                  <a:lnTo>
                    <a:pt x="792" y="687"/>
                  </a:lnTo>
                  <a:lnTo>
                    <a:pt x="764" y="688"/>
                  </a:lnTo>
                  <a:lnTo>
                    <a:pt x="736" y="689"/>
                  </a:lnTo>
                  <a:lnTo>
                    <a:pt x="708" y="691"/>
                  </a:lnTo>
                  <a:lnTo>
                    <a:pt x="679" y="692"/>
                  </a:lnTo>
                  <a:lnTo>
                    <a:pt x="649" y="692"/>
                  </a:lnTo>
                  <a:lnTo>
                    <a:pt x="617" y="692"/>
                  </a:lnTo>
                  <a:lnTo>
                    <a:pt x="586" y="692"/>
                  </a:lnTo>
                  <a:lnTo>
                    <a:pt x="554" y="691"/>
                  </a:lnTo>
                  <a:lnTo>
                    <a:pt x="518" y="689"/>
                  </a:lnTo>
                  <a:lnTo>
                    <a:pt x="482" y="687"/>
                  </a:lnTo>
                  <a:lnTo>
                    <a:pt x="446" y="684"/>
                  </a:lnTo>
                  <a:lnTo>
                    <a:pt x="407" y="680"/>
                  </a:lnTo>
                  <a:lnTo>
                    <a:pt x="366" y="677"/>
                  </a:lnTo>
                  <a:lnTo>
                    <a:pt x="323" y="672"/>
                  </a:lnTo>
                  <a:lnTo>
                    <a:pt x="279" y="667"/>
                  </a:lnTo>
                  <a:lnTo>
                    <a:pt x="233" y="660"/>
                  </a:lnTo>
                  <a:lnTo>
                    <a:pt x="184" y="654"/>
                  </a:lnTo>
                  <a:lnTo>
                    <a:pt x="141" y="598"/>
                  </a:lnTo>
                  <a:lnTo>
                    <a:pt x="106" y="541"/>
                  </a:lnTo>
                  <a:lnTo>
                    <a:pt x="80" y="485"/>
                  </a:lnTo>
                  <a:lnTo>
                    <a:pt x="59" y="429"/>
                  </a:lnTo>
                  <a:lnTo>
                    <a:pt x="41" y="370"/>
                  </a:lnTo>
                  <a:lnTo>
                    <a:pt x="26" y="310"/>
                  </a:lnTo>
                  <a:lnTo>
                    <a:pt x="14" y="244"/>
                  </a:lnTo>
                  <a:lnTo>
                    <a:pt x="0" y="174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52" name="Freeform 132"/>
            <p:cNvSpPr>
              <a:spLocks/>
            </p:cNvSpPr>
            <p:nvPr/>
          </p:nvSpPr>
          <p:spPr bwMode="auto">
            <a:xfrm>
              <a:off x="429" y="2706"/>
              <a:ext cx="310" cy="39"/>
            </a:xfrm>
            <a:custGeom>
              <a:avLst/>
              <a:gdLst>
                <a:gd name="T0" fmla="*/ 0 w 1243"/>
                <a:gd name="T1" fmla="*/ 0 h 156"/>
                <a:gd name="T2" fmla="*/ 0 w 1243"/>
                <a:gd name="T3" fmla="*/ 0 h 156"/>
                <a:gd name="T4" fmla="*/ 0 w 1243"/>
                <a:gd name="T5" fmla="*/ 0 h 156"/>
                <a:gd name="T6" fmla="*/ 0 w 1243"/>
                <a:gd name="T7" fmla="*/ 0 h 156"/>
                <a:gd name="T8" fmla="*/ 0 w 1243"/>
                <a:gd name="T9" fmla="*/ 0 h 156"/>
                <a:gd name="T10" fmla="*/ 0 w 1243"/>
                <a:gd name="T11" fmla="*/ 0 h 156"/>
                <a:gd name="T12" fmla="*/ 0 w 1243"/>
                <a:gd name="T13" fmla="*/ 0 h 156"/>
                <a:gd name="T14" fmla="*/ 0 w 1243"/>
                <a:gd name="T15" fmla="*/ 0 h 156"/>
                <a:gd name="T16" fmla="*/ 1 w 1243"/>
                <a:gd name="T17" fmla="*/ 0 h 156"/>
                <a:gd name="T18" fmla="*/ 1 w 1243"/>
                <a:gd name="T19" fmla="*/ 0 h 156"/>
                <a:gd name="T20" fmla="*/ 1 w 1243"/>
                <a:gd name="T21" fmla="*/ 0 h 156"/>
                <a:gd name="T22" fmla="*/ 1 w 1243"/>
                <a:gd name="T23" fmla="*/ 0 h 156"/>
                <a:gd name="T24" fmla="*/ 1 w 1243"/>
                <a:gd name="T25" fmla="*/ 0 h 156"/>
                <a:gd name="T26" fmla="*/ 1 w 1243"/>
                <a:gd name="T27" fmla="*/ 0 h 156"/>
                <a:gd name="T28" fmla="*/ 1 w 1243"/>
                <a:gd name="T29" fmla="*/ 0 h 156"/>
                <a:gd name="T30" fmla="*/ 1 w 1243"/>
                <a:gd name="T31" fmla="*/ 0 h 156"/>
                <a:gd name="T32" fmla="*/ 1 w 1243"/>
                <a:gd name="T33" fmla="*/ 0 h 156"/>
                <a:gd name="T34" fmla="*/ 1 w 1243"/>
                <a:gd name="T35" fmla="*/ 0 h 156"/>
                <a:gd name="T36" fmla="*/ 1 w 1243"/>
                <a:gd name="T37" fmla="*/ 0 h 156"/>
                <a:gd name="T38" fmla="*/ 1 w 1243"/>
                <a:gd name="T39" fmla="*/ 0 h 156"/>
                <a:gd name="T40" fmla="*/ 1 w 1243"/>
                <a:gd name="T41" fmla="*/ 0 h 156"/>
                <a:gd name="T42" fmla="*/ 1 w 1243"/>
                <a:gd name="T43" fmla="*/ 0 h 156"/>
                <a:gd name="T44" fmla="*/ 1 w 1243"/>
                <a:gd name="T45" fmla="*/ 0 h 156"/>
                <a:gd name="T46" fmla="*/ 0 w 1243"/>
                <a:gd name="T47" fmla="*/ 0 h 156"/>
                <a:gd name="T48" fmla="*/ 0 w 1243"/>
                <a:gd name="T49" fmla="*/ 0 h 156"/>
                <a:gd name="T50" fmla="*/ 0 w 1243"/>
                <a:gd name="T51" fmla="*/ 0 h 156"/>
                <a:gd name="T52" fmla="*/ 0 w 1243"/>
                <a:gd name="T53" fmla="*/ 0 h 156"/>
                <a:gd name="T54" fmla="*/ 0 w 1243"/>
                <a:gd name="T55" fmla="*/ 0 h 156"/>
                <a:gd name="T56" fmla="*/ 0 w 1243"/>
                <a:gd name="T57" fmla="*/ 0 h 156"/>
                <a:gd name="T58" fmla="*/ 0 w 1243"/>
                <a:gd name="T59" fmla="*/ 0 h 156"/>
                <a:gd name="T60" fmla="*/ 0 w 1243"/>
                <a:gd name="T61" fmla="*/ 0 h 156"/>
                <a:gd name="T62" fmla="*/ 0 w 1243"/>
                <a:gd name="T63" fmla="*/ 0 h 156"/>
                <a:gd name="T64" fmla="*/ 0 w 1243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3"/>
                <a:gd name="T100" fmla="*/ 0 h 156"/>
                <a:gd name="T101" fmla="*/ 1243 w 1243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3" h="156">
                  <a:moveTo>
                    <a:pt x="0" y="30"/>
                  </a:moveTo>
                  <a:lnTo>
                    <a:pt x="45" y="42"/>
                  </a:lnTo>
                  <a:lnTo>
                    <a:pt x="90" y="52"/>
                  </a:lnTo>
                  <a:lnTo>
                    <a:pt x="134" y="60"/>
                  </a:lnTo>
                  <a:lnTo>
                    <a:pt x="177" y="69"/>
                  </a:lnTo>
                  <a:lnTo>
                    <a:pt x="219" y="77"/>
                  </a:lnTo>
                  <a:lnTo>
                    <a:pt x="261" y="84"/>
                  </a:lnTo>
                  <a:lnTo>
                    <a:pt x="302" y="91"/>
                  </a:lnTo>
                  <a:lnTo>
                    <a:pt x="343" y="96"/>
                  </a:lnTo>
                  <a:lnTo>
                    <a:pt x="383" y="101"/>
                  </a:lnTo>
                  <a:lnTo>
                    <a:pt x="423" y="104"/>
                  </a:lnTo>
                  <a:lnTo>
                    <a:pt x="462" y="107"/>
                  </a:lnTo>
                  <a:lnTo>
                    <a:pt x="501" y="109"/>
                  </a:lnTo>
                  <a:lnTo>
                    <a:pt x="540" y="112"/>
                  </a:lnTo>
                  <a:lnTo>
                    <a:pt x="577" y="113"/>
                  </a:lnTo>
                  <a:lnTo>
                    <a:pt x="615" y="113"/>
                  </a:lnTo>
                  <a:lnTo>
                    <a:pt x="653" y="112"/>
                  </a:lnTo>
                  <a:lnTo>
                    <a:pt x="690" y="111"/>
                  </a:lnTo>
                  <a:lnTo>
                    <a:pt x="728" y="109"/>
                  </a:lnTo>
                  <a:lnTo>
                    <a:pt x="764" y="106"/>
                  </a:lnTo>
                  <a:lnTo>
                    <a:pt x="800" y="102"/>
                  </a:lnTo>
                  <a:lnTo>
                    <a:pt x="837" y="98"/>
                  </a:lnTo>
                  <a:lnTo>
                    <a:pt x="873" y="93"/>
                  </a:lnTo>
                  <a:lnTo>
                    <a:pt x="909" y="87"/>
                  </a:lnTo>
                  <a:lnTo>
                    <a:pt x="944" y="81"/>
                  </a:lnTo>
                  <a:lnTo>
                    <a:pt x="981" y="73"/>
                  </a:lnTo>
                  <a:lnTo>
                    <a:pt x="1017" y="65"/>
                  </a:lnTo>
                  <a:lnTo>
                    <a:pt x="1053" y="55"/>
                  </a:lnTo>
                  <a:lnTo>
                    <a:pt x="1088" y="47"/>
                  </a:lnTo>
                  <a:lnTo>
                    <a:pt x="1125" y="37"/>
                  </a:lnTo>
                  <a:lnTo>
                    <a:pt x="1161" y="25"/>
                  </a:lnTo>
                  <a:lnTo>
                    <a:pt x="1197" y="13"/>
                  </a:lnTo>
                  <a:lnTo>
                    <a:pt x="1234" y="0"/>
                  </a:lnTo>
                  <a:lnTo>
                    <a:pt x="1243" y="50"/>
                  </a:lnTo>
                  <a:lnTo>
                    <a:pt x="1194" y="64"/>
                  </a:lnTo>
                  <a:lnTo>
                    <a:pt x="1146" y="78"/>
                  </a:lnTo>
                  <a:lnTo>
                    <a:pt x="1100" y="91"/>
                  </a:lnTo>
                  <a:lnTo>
                    <a:pt x="1055" y="101"/>
                  </a:lnTo>
                  <a:lnTo>
                    <a:pt x="1011" y="111"/>
                  </a:lnTo>
                  <a:lnTo>
                    <a:pt x="968" y="119"/>
                  </a:lnTo>
                  <a:lnTo>
                    <a:pt x="926" y="127"/>
                  </a:lnTo>
                  <a:lnTo>
                    <a:pt x="886" y="134"/>
                  </a:lnTo>
                  <a:lnTo>
                    <a:pt x="845" y="139"/>
                  </a:lnTo>
                  <a:lnTo>
                    <a:pt x="805" y="144"/>
                  </a:lnTo>
                  <a:lnTo>
                    <a:pt x="767" y="148"/>
                  </a:lnTo>
                  <a:lnTo>
                    <a:pt x="729" y="152"/>
                  </a:lnTo>
                  <a:lnTo>
                    <a:pt x="691" y="154"/>
                  </a:lnTo>
                  <a:lnTo>
                    <a:pt x="655" y="156"/>
                  </a:lnTo>
                  <a:lnTo>
                    <a:pt x="619" y="156"/>
                  </a:lnTo>
                  <a:lnTo>
                    <a:pt x="582" y="156"/>
                  </a:lnTo>
                  <a:lnTo>
                    <a:pt x="547" y="154"/>
                  </a:lnTo>
                  <a:lnTo>
                    <a:pt x="512" y="153"/>
                  </a:lnTo>
                  <a:lnTo>
                    <a:pt x="477" y="151"/>
                  </a:lnTo>
                  <a:lnTo>
                    <a:pt x="442" y="147"/>
                  </a:lnTo>
                  <a:lnTo>
                    <a:pt x="407" y="143"/>
                  </a:lnTo>
                  <a:lnTo>
                    <a:pt x="372" y="138"/>
                  </a:lnTo>
                  <a:lnTo>
                    <a:pt x="337" y="133"/>
                  </a:lnTo>
                  <a:lnTo>
                    <a:pt x="302" y="128"/>
                  </a:lnTo>
                  <a:lnTo>
                    <a:pt x="267" y="122"/>
                  </a:lnTo>
                  <a:lnTo>
                    <a:pt x="232" y="114"/>
                  </a:lnTo>
                  <a:lnTo>
                    <a:pt x="195" y="107"/>
                  </a:lnTo>
                  <a:lnTo>
                    <a:pt x="159" y="99"/>
                  </a:lnTo>
                  <a:lnTo>
                    <a:pt x="123" y="92"/>
                  </a:lnTo>
                  <a:lnTo>
                    <a:pt x="85" y="83"/>
                  </a:lnTo>
                  <a:lnTo>
                    <a:pt x="48" y="74"/>
                  </a:lnTo>
                  <a:lnTo>
                    <a:pt x="9" y="6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53" name="Freeform 133"/>
            <p:cNvSpPr>
              <a:spLocks/>
            </p:cNvSpPr>
            <p:nvPr/>
          </p:nvSpPr>
          <p:spPr bwMode="auto">
            <a:xfrm>
              <a:off x="426" y="2784"/>
              <a:ext cx="313" cy="50"/>
            </a:xfrm>
            <a:custGeom>
              <a:avLst/>
              <a:gdLst>
                <a:gd name="T0" fmla="*/ 0 w 1254"/>
                <a:gd name="T1" fmla="*/ 0 h 203"/>
                <a:gd name="T2" fmla="*/ 0 w 1254"/>
                <a:gd name="T3" fmla="*/ 0 h 203"/>
                <a:gd name="T4" fmla="*/ 0 w 1254"/>
                <a:gd name="T5" fmla="*/ 0 h 203"/>
                <a:gd name="T6" fmla="*/ 0 w 1254"/>
                <a:gd name="T7" fmla="*/ 0 h 203"/>
                <a:gd name="T8" fmla="*/ 0 w 1254"/>
                <a:gd name="T9" fmla="*/ 0 h 203"/>
                <a:gd name="T10" fmla="*/ 0 w 1254"/>
                <a:gd name="T11" fmla="*/ 0 h 203"/>
                <a:gd name="T12" fmla="*/ 0 w 1254"/>
                <a:gd name="T13" fmla="*/ 0 h 203"/>
                <a:gd name="T14" fmla="*/ 0 w 1254"/>
                <a:gd name="T15" fmla="*/ 0 h 203"/>
                <a:gd name="T16" fmla="*/ 1 w 1254"/>
                <a:gd name="T17" fmla="*/ 0 h 203"/>
                <a:gd name="T18" fmla="*/ 1 w 1254"/>
                <a:gd name="T19" fmla="*/ 0 h 203"/>
                <a:gd name="T20" fmla="*/ 1 w 1254"/>
                <a:gd name="T21" fmla="*/ 0 h 203"/>
                <a:gd name="T22" fmla="*/ 1 w 1254"/>
                <a:gd name="T23" fmla="*/ 0 h 203"/>
                <a:gd name="T24" fmla="*/ 1 w 1254"/>
                <a:gd name="T25" fmla="*/ 0 h 203"/>
                <a:gd name="T26" fmla="*/ 1 w 1254"/>
                <a:gd name="T27" fmla="*/ 0 h 203"/>
                <a:gd name="T28" fmla="*/ 1 w 1254"/>
                <a:gd name="T29" fmla="*/ 0 h 203"/>
                <a:gd name="T30" fmla="*/ 1 w 1254"/>
                <a:gd name="T31" fmla="*/ 0 h 203"/>
                <a:gd name="T32" fmla="*/ 1 w 1254"/>
                <a:gd name="T33" fmla="*/ 0 h 203"/>
                <a:gd name="T34" fmla="*/ 1 w 1254"/>
                <a:gd name="T35" fmla="*/ 0 h 203"/>
                <a:gd name="T36" fmla="*/ 1 w 1254"/>
                <a:gd name="T37" fmla="*/ 0 h 203"/>
                <a:gd name="T38" fmla="*/ 1 w 1254"/>
                <a:gd name="T39" fmla="*/ 0 h 203"/>
                <a:gd name="T40" fmla="*/ 1 w 1254"/>
                <a:gd name="T41" fmla="*/ 0 h 203"/>
                <a:gd name="T42" fmla="*/ 1 w 1254"/>
                <a:gd name="T43" fmla="*/ 0 h 203"/>
                <a:gd name="T44" fmla="*/ 1 w 1254"/>
                <a:gd name="T45" fmla="*/ 0 h 203"/>
                <a:gd name="T46" fmla="*/ 1 w 1254"/>
                <a:gd name="T47" fmla="*/ 0 h 203"/>
                <a:gd name="T48" fmla="*/ 1 w 1254"/>
                <a:gd name="T49" fmla="*/ 0 h 203"/>
                <a:gd name="T50" fmla="*/ 0 w 1254"/>
                <a:gd name="T51" fmla="*/ 0 h 203"/>
                <a:gd name="T52" fmla="*/ 0 w 1254"/>
                <a:gd name="T53" fmla="*/ 0 h 203"/>
                <a:gd name="T54" fmla="*/ 0 w 1254"/>
                <a:gd name="T55" fmla="*/ 0 h 203"/>
                <a:gd name="T56" fmla="*/ 0 w 1254"/>
                <a:gd name="T57" fmla="*/ 0 h 203"/>
                <a:gd name="T58" fmla="*/ 0 w 1254"/>
                <a:gd name="T59" fmla="*/ 0 h 203"/>
                <a:gd name="T60" fmla="*/ 0 w 1254"/>
                <a:gd name="T61" fmla="*/ 0 h 203"/>
                <a:gd name="T62" fmla="*/ 0 w 1254"/>
                <a:gd name="T63" fmla="*/ 0 h 203"/>
                <a:gd name="T64" fmla="*/ 0 w 1254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4"/>
                <a:gd name="T100" fmla="*/ 0 h 203"/>
                <a:gd name="T101" fmla="*/ 1254 w 1254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4" h="203">
                  <a:moveTo>
                    <a:pt x="0" y="30"/>
                  </a:moveTo>
                  <a:lnTo>
                    <a:pt x="45" y="43"/>
                  </a:lnTo>
                  <a:lnTo>
                    <a:pt x="90" y="55"/>
                  </a:lnTo>
                  <a:lnTo>
                    <a:pt x="134" y="68"/>
                  </a:lnTo>
                  <a:lnTo>
                    <a:pt x="178" y="78"/>
                  </a:lnTo>
                  <a:lnTo>
                    <a:pt x="220" y="88"/>
                  </a:lnTo>
                  <a:lnTo>
                    <a:pt x="263" y="98"/>
                  </a:lnTo>
                  <a:lnTo>
                    <a:pt x="304" y="105"/>
                  </a:lnTo>
                  <a:lnTo>
                    <a:pt x="345" y="114"/>
                  </a:lnTo>
                  <a:lnTo>
                    <a:pt x="387" y="120"/>
                  </a:lnTo>
                  <a:lnTo>
                    <a:pt x="427" y="127"/>
                  </a:lnTo>
                  <a:lnTo>
                    <a:pt x="467" y="132"/>
                  </a:lnTo>
                  <a:lnTo>
                    <a:pt x="507" y="135"/>
                  </a:lnTo>
                  <a:lnTo>
                    <a:pt x="547" y="139"/>
                  </a:lnTo>
                  <a:lnTo>
                    <a:pt x="586" y="142"/>
                  </a:lnTo>
                  <a:lnTo>
                    <a:pt x="625" y="143"/>
                  </a:lnTo>
                  <a:lnTo>
                    <a:pt x="662" y="143"/>
                  </a:lnTo>
                  <a:lnTo>
                    <a:pt x="701" y="143"/>
                  </a:lnTo>
                  <a:lnTo>
                    <a:pt x="739" y="140"/>
                  </a:lnTo>
                  <a:lnTo>
                    <a:pt x="776" y="138"/>
                  </a:lnTo>
                  <a:lnTo>
                    <a:pt x="814" y="134"/>
                  </a:lnTo>
                  <a:lnTo>
                    <a:pt x="851" y="129"/>
                  </a:lnTo>
                  <a:lnTo>
                    <a:pt x="888" y="124"/>
                  </a:lnTo>
                  <a:lnTo>
                    <a:pt x="925" y="117"/>
                  </a:lnTo>
                  <a:lnTo>
                    <a:pt x="962" y="108"/>
                  </a:lnTo>
                  <a:lnTo>
                    <a:pt x="998" y="99"/>
                  </a:lnTo>
                  <a:lnTo>
                    <a:pt x="1034" y="89"/>
                  </a:lnTo>
                  <a:lnTo>
                    <a:pt x="1072" y="77"/>
                  </a:lnTo>
                  <a:lnTo>
                    <a:pt x="1108" y="64"/>
                  </a:lnTo>
                  <a:lnTo>
                    <a:pt x="1145" y="50"/>
                  </a:lnTo>
                  <a:lnTo>
                    <a:pt x="1181" y="35"/>
                  </a:lnTo>
                  <a:lnTo>
                    <a:pt x="1217" y="18"/>
                  </a:lnTo>
                  <a:lnTo>
                    <a:pt x="1254" y="0"/>
                  </a:lnTo>
                  <a:lnTo>
                    <a:pt x="1254" y="50"/>
                  </a:lnTo>
                  <a:lnTo>
                    <a:pt x="1211" y="65"/>
                  </a:lnTo>
                  <a:lnTo>
                    <a:pt x="1170" y="80"/>
                  </a:lnTo>
                  <a:lnTo>
                    <a:pt x="1131" y="94"/>
                  </a:lnTo>
                  <a:lnTo>
                    <a:pt x="1094" y="108"/>
                  </a:lnTo>
                  <a:lnTo>
                    <a:pt x="1059" y="120"/>
                  </a:lnTo>
                  <a:lnTo>
                    <a:pt x="1024" y="132"/>
                  </a:lnTo>
                  <a:lnTo>
                    <a:pt x="992" y="143"/>
                  </a:lnTo>
                  <a:lnTo>
                    <a:pt x="960" y="153"/>
                  </a:lnTo>
                  <a:lnTo>
                    <a:pt x="929" y="162"/>
                  </a:lnTo>
                  <a:lnTo>
                    <a:pt x="899" y="171"/>
                  </a:lnTo>
                  <a:lnTo>
                    <a:pt x="869" y="178"/>
                  </a:lnTo>
                  <a:lnTo>
                    <a:pt x="839" y="184"/>
                  </a:lnTo>
                  <a:lnTo>
                    <a:pt x="809" y="189"/>
                  </a:lnTo>
                  <a:lnTo>
                    <a:pt x="779" y="194"/>
                  </a:lnTo>
                  <a:lnTo>
                    <a:pt x="749" y="198"/>
                  </a:lnTo>
                  <a:lnTo>
                    <a:pt x="719" y="201"/>
                  </a:lnTo>
                  <a:lnTo>
                    <a:pt x="687" y="202"/>
                  </a:lnTo>
                  <a:lnTo>
                    <a:pt x="655" y="203"/>
                  </a:lnTo>
                  <a:lnTo>
                    <a:pt x="621" y="202"/>
                  </a:lnTo>
                  <a:lnTo>
                    <a:pt x="587" y="201"/>
                  </a:lnTo>
                  <a:lnTo>
                    <a:pt x="551" y="198"/>
                  </a:lnTo>
                  <a:lnTo>
                    <a:pt x="513" y="193"/>
                  </a:lnTo>
                  <a:lnTo>
                    <a:pt x="473" y="188"/>
                  </a:lnTo>
                  <a:lnTo>
                    <a:pt x="432" y="182"/>
                  </a:lnTo>
                  <a:lnTo>
                    <a:pt x="388" y="176"/>
                  </a:lnTo>
                  <a:lnTo>
                    <a:pt x="342" y="167"/>
                  </a:lnTo>
                  <a:lnTo>
                    <a:pt x="294" y="157"/>
                  </a:lnTo>
                  <a:lnTo>
                    <a:pt x="242" y="145"/>
                  </a:lnTo>
                  <a:lnTo>
                    <a:pt x="188" y="133"/>
                  </a:lnTo>
                  <a:lnTo>
                    <a:pt x="130" y="119"/>
                  </a:lnTo>
                  <a:lnTo>
                    <a:pt x="69" y="104"/>
                  </a:lnTo>
                  <a:lnTo>
                    <a:pt x="5" y="8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54" name="Freeform 134"/>
            <p:cNvSpPr>
              <a:spLocks/>
            </p:cNvSpPr>
            <p:nvPr/>
          </p:nvSpPr>
          <p:spPr bwMode="auto">
            <a:xfrm>
              <a:off x="706" y="2633"/>
              <a:ext cx="31" cy="68"/>
            </a:xfrm>
            <a:custGeom>
              <a:avLst/>
              <a:gdLst>
                <a:gd name="T0" fmla="*/ 0 w 123"/>
                <a:gd name="T1" fmla="*/ 0 h 275"/>
                <a:gd name="T2" fmla="*/ 0 w 123"/>
                <a:gd name="T3" fmla="*/ 0 h 275"/>
                <a:gd name="T4" fmla="*/ 0 w 123"/>
                <a:gd name="T5" fmla="*/ 0 h 275"/>
                <a:gd name="T6" fmla="*/ 0 w 123"/>
                <a:gd name="T7" fmla="*/ 0 h 275"/>
                <a:gd name="T8" fmla="*/ 0 w 123"/>
                <a:gd name="T9" fmla="*/ 0 h 275"/>
                <a:gd name="T10" fmla="*/ 0 w 123"/>
                <a:gd name="T11" fmla="*/ 0 h 275"/>
                <a:gd name="T12" fmla="*/ 0 w 123"/>
                <a:gd name="T13" fmla="*/ 0 h 275"/>
                <a:gd name="T14" fmla="*/ 0 w 123"/>
                <a:gd name="T15" fmla="*/ 0 h 275"/>
                <a:gd name="T16" fmla="*/ 0 w 123"/>
                <a:gd name="T17" fmla="*/ 0 h 275"/>
                <a:gd name="T18" fmla="*/ 0 w 123"/>
                <a:gd name="T19" fmla="*/ 0 h 275"/>
                <a:gd name="T20" fmla="*/ 0 w 123"/>
                <a:gd name="T21" fmla="*/ 0 h 275"/>
                <a:gd name="T22" fmla="*/ 0 w 123"/>
                <a:gd name="T23" fmla="*/ 0 h 275"/>
                <a:gd name="T24" fmla="*/ 0 w 123"/>
                <a:gd name="T25" fmla="*/ 0 h 275"/>
                <a:gd name="T26" fmla="*/ 0 w 123"/>
                <a:gd name="T27" fmla="*/ 0 h 275"/>
                <a:gd name="T28" fmla="*/ 0 w 123"/>
                <a:gd name="T29" fmla="*/ 0 h 275"/>
                <a:gd name="T30" fmla="*/ 0 w 123"/>
                <a:gd name="T31" fmla="*/ 0 h 275"/>
                <a:gd name="T32" fmla="*/ 0 w 123"/>
                <a:gd name="T33" fmla="*/ 0 h 275"/>
                <a:gd name="T34" fmla="*/ 0 w 123"/>
                <a:gd name="T35" fmla="*/ 0 h 275"/>
                <a:gd name="T36" fmla="*/ 0 w 123"/>
                <a:gd name="T37" fmla="*/ 0 h 2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275"/>
                <a:gd name="T59" fmla="*/ 123 w 123"/>
                <a:gd name="T60" fmla="*/ 275 h 2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275">
                  <a:moveTo>
                    <a:pt x="29" y="0"/>
                  </a:moveTo>
                  <a:lnTo>
                    <a:pt x="50" y="34"/>
                  </a:lnTo>
                  <a:lnTo>
                    <a:pt x="67" y="65"/>
                  </a:lnTo>
                  <a:lnTo>
                    <a:pt x="80" y="94"/>
                  </a:lnTo>
                  <a:lnTo>
                    <a:pt x="90" y="123"/>
                  </a:lnTo>
                  <a:lnTo>
                    <a:pt x="99" y="152"/>
                  </a:lnTo>
                  <a:lnTo>
                    <a:pt x="106" y="185"/>
                  </a:lnTo>
                  <a:lnTo>
                    <a:pt x="114" y="222"/>
                  </a:lnTo>
                  <a:lnTo>
                    <a:pt x="123" y="265"/>
                  </a:lnTo>
                  <a:lnTo>
                    <a:pt x="86" y="275"/>
                  </a:lnTo>
                  <a:lnTo>
                    <a:pt x="85" y="233"/>
                  </a:lnTo>
                  <a:lnTo>
                    <a:pt x="81" y="198"/>
                  </a:lnTo>
                  <a:lnTo>
                    <a:pt x="74" y="167"/>
                  </a:lnTo>
                  <a:lnTo>
                    <a:pt x="65" y="138"/>
                  </a:lnTo>
                  <a:lnTo>
                    <a:pt x="52" y="111"/>
                  </a:lnTo>
                  <a:lnTo>
                    <a:pt x="37" y="83"/>
                  </a:lnTo>
                  <a:lnTo>
                    <a:pt x="20" y="52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55" name="Freeform 135"/>
            <p:cNvSpPr>
              <a:spLocks/>
            </p:cNvSpPr>
            <p:nvPr/>
          </p:nvSpPr>
          <p:spPr bwMode="auto">
            <a:xfrm>
              <a:off x="731" y="2710"/>
              <a:ext cx="10" cy="74"/>
            </a:xfrm>
            <a:custGeom>
              <a:avLst/>
              <a:gdLst>
                <a:gd name="T0" fmla="*/ 0 w 38"/>
                <a:gd name="T1" fmla="*/ 0 h 297"/>
                <a:gd name="T2" fmla="*/ 0 w 38"/>
                <a:gd name="T3" fmla="*/ 0 h 297"/>
                <a:gd name="T4" fmla="*/ 0 w 38"/>
                <a:gd name="T5" fmla="*/ 0 h 297"/>
                <a:gd name="T6" fmla="*/ 0 w 38"/>
                <a:gd name="T7" fmla="*/ 0 h 297"/>
                <a:gd name="T8" fmla="*/ 0 w 38"/>
                <a:gd name="T9" fmla="*/ 0 h 297"/>
                <a:gd name="T10" fmla="*/ 0 w 38"/>
                <a:gd name="T11" fmla="*/ 0 h 297"/>
                <a:gd name="T12" fmla="*/ 0 w 38"/>
                <a:gd name="T13" fmla="*/ 0 h 297"/>
                <a:gd name="T14" fmla="*/ 0 w 38"/>
                <a:gd name="T15" fmla="*/ 0 h 297"/>
                <a:gd name="T16" fmla="*/ 0 w 38"/>
                <a:gd name="T17" fmla="*/ 0 h 297"/>
                <a:gd name="T18" fmla="*/ 0 w 38"/>
                <a:gd name="T19" fmla="*/ 0 h 297"/>
                <a:gd name="T20" fmla="*/ 0 w 38"/>
                <a:gd name="T21" fmla="*/ 0 h 2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97"/>
                <a:gd name="T35" fmla="*/ 38 w 38"/>
                <a:gd name="T36" fmla="*/ 297 h 2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97">
                  <a:moveTo>
                    <a:pt x="25" y="0"/>
                  </a:moveTo>
                  <a:lnTo>
                    <a:pt x="30" y="70"/>
                  </a:lnTo>
                  <a:lnTo>
                    <a:pt x="34" y="139"/>
                  </a:lnTo>
                  <a:lnTo>
                    <a:pt x="37" y="209"/>
                  </a:lnTo>
                  <a:lnTo>
                    <a:pt x="38" y="279"/>
                  </a:lnTo>
                  <a:lnTo>
                    <a:pt x="6" y="297"/>
                  </a:lnTo>
                  <a:lnTo>
                    <a:pt x="9" y="220"/>
                  </a:lnTo>
                  <a:lnTo>
                    <a:pt x="10" y="154"/>
                  </a:lnTo>
                  <a:lnTo>
                    <a:pt x="8" y="89"/>
                  </a:lnTo>
                  <a:lnTo>
                    <a:pt x="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56" name="Freeform 136"/>
            <p:cNvSpPr>
              <a:spLocks/>
            </p:cNvSpPr>
            <p:nvPr/>
          </p:nvSpPr>
          <p:spPr bwMode="auto">
            <a:xfrm>
              <a:off x="431" y="2642"/>
              <a:ext cx="41" cy="66"/>
            </a:xfrm>
            <a:custGeom>
              <a:avLst/>
              <a:gdLst>
                <a:gd name="T0" fmla="*/ 0 w 164"/>
                <a:gd name="T1" fmla="*/ 0 h 264"/>
                <a:gd name="T2" fmla="*/ 0 w 164"/>
                <a:gd name="T3" fmla="*/ 0 h 264"/>
                <a:gd name="T4" fmla="*/ 0 w 164"/>
                <a:gd name="T5" fmla="*/ 0 h 264"/>
                <a:gd name="T6" fmla="*/ 0 w 164"/>
                <a:gd name="T7" fmla="*/ 0 h 264"/>
                <a:gd name="T8" fmla="*/ 0 w 164"/>
                <a:gd name="T9" fmla="*/ 0 h 264"/>
                <a:gd name="T10" fmla="*/ 0 w 164"/>
                <a:gd name="T11" fmla="*/ 0 h 264"/>
                <a:gd name="T12" fmla="*/ 0 w 164"/>
                <a:gd name="T13" fmla="*/ 0 h 264"/>
                <a:gd name="T14" fmla="*/ 0 w 164"/>
                <a:gd name="T15" fmla="*/ 0 h 264"/>
                <a:gd name="T16" fmla="*/ 0 w 164"/>
                <a:gd name="T17" fmla="*/ 0 h 264"/>
                <a:gd name="T18" fmla="*/ 0 w 164"/>
                <a:gd name="T19" fmla="*/ 0 h 264"/>
                <a:gd name="T20" fmla="*/ 0 w 164"/>
                <a:gd name="T21" fmla="*/ 0 h 264"/>
                <a:gd name="T22" fmla="*/ 0 w 164"/>
                <a:gd name="T23" fmla="*/ 0 h 264"/>
                <a:gd name="T24" fmla="*/ 0 w 164"/>
                <a:gd name="T25" fmla="*/ 0 h 264"/>
                <a:gd name="T26" fmla="*/ 0 w 164"/>
                <a:gd name="T27" fmla="*/ 0 h 264"/>
                <a:gd name="T28" fmla="*/ 0 w 164"/>
                <a:gd name="T29" fmla="*/ 0 h 264"/>
                <a:gd name="T30" fmla="*/ 0 w 164"/>
                <a:gd name="T31" fmla="*/ 0 h 264"/>
                <a:gd name="T32" fmla="*/ 0 w 164"/>
                <a:gd name="T33" fmla="*/ 0 h 264"/>
                <a:gd name="T34" fmla="*/ 0 w 164"/>
                <a:gd name="T35" fmla="*/ 0 h 264"/>
                <a:gd name="T36" fmla="*/ 0 w 164"/>
                <a:gd name="T37" fmla="*/ 0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264"/>
                <a:gd name="T59" fmla="*/ 164 w 164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264">
                  <a:moveTo>
                    <a:pt x="164" y="5"/>
                  </a:moveTo>
                  <a:lnTo>
                    <a:pt x="137" y="34"/>
                  </a:lnTo>
                  <a:lnTo>
                    <a:pt x="117" y="62"/>
                  </a:lnTo>
                  <a:lnTo>
                    <a:pt x="102" y="92"/>
                  </a:lnTo>
                  <a:lnTo>
                    <a:pt x="89" y="122"/>
                  </a:lnTo>
                  <a:lnTo>
                    <a:pt x="79" y="155"/>
                  </a:lnTo>
                  <a:lnTo>
                    <a:pt x="69" y="189"/>
                  </a:lnTo>
                  <a:lnTo>
                    <a:pt x="57" y="225"/>
                  </a:lnTo>
                  <a:lnTo>
                    <a:pt x="42" y="264"/>
                  </a:lnTo>
                  <a:lnTo>
                    <a:pt x="0" y="253"/>
                  </a:lnTo>
                  <a:lnTo>
                    <a:pt x="9" y="218"/>
                  </a:lnTo>
                  <a:lnTo>
                    <a:pt x="19" y="185"/>
                  </a:lnTo>
                  <a:lnTo>
                    <a:pt x="33" y="153"/>
                  </a:lnTo>
                  <a:lnTo>
                    <a:pt x="47" y="122"/>
                  </a:lnTo>
                  <a:lnTo>
                    <a:pt x="63" y="91"/>
                  </a:lnTo>
                  <a:lnTo>
                    <a:pt x="80" y="61"/>
                  </a:lnTo>
                  <a:lnTo>
                    <a:pt x="99" y="31"/>
                  </a:lnTo>
                  <a:lnTo>
                    <a:pt x="118" y="0"/>
                  </a:lnTo>
                  <a:lnTo>
                    <a:pt x="164" y="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57" name="Freeform 137"/>
            <p:cNvSpPr>
              <a:spLocks/>
            </p:cNvSpPr>
            <p:nvPr/>
          </p:nvSpPr>
          <p:spPr bwMode="auto">
            <a:xfrm>
              <a:off x="425" y="2492"/>
              <a:ext cx="55" cy="143"/>
            </a:xfrm>
            <a:custGeom>
              <a:avLst/>
              <a:gdLst>
                <a:gd name="T0" fmla="*/ 0 w 219"/>
                <a:gd name="T1" fmla="*/ 0 h 573"/>
                <a:gd name="T2" fmla="*/ 0 w 219"/>
                <a:gd name="T3" fmla="*/ 0 h 573"/>
                <a:gd name="T4" fmla="*/ 0 w 219"/>
                <a:gd name="T5" fmla="*/ 0 h 573"/>
                <a:gd name="T6" fmla="*/ 0 w 219"/>
                <a:gd name="T7" fmla="*/ 0 h 573"/>
                <a:gd name="T8" fmla="*/ 0 w 219"/>
                <a:gd name="T9" fmla="*/ 0 h 573"/>
                <a:gd name="T10" fmla="*/ 0 w 219"/>
                <a:gd name="T11" fmla="*/ 0 h 573"/>
                <a:gd name="T12" fmla="*/ 0 w 219"/>
                <a:gd name="T13" fmla="*/ 0 h 573"/>
                <a:gd name="T14" fmla="*/ 0 w 219"/>
                <a:gd name="T15" fmla="*/ 0 h 573"/>
                <a:gd name="T16" fmla="*/ 0 w 219"/>
                <a:gd name="T17" fmla="*/ 0 h 573"/>
                <a:gd name="T18" fmla="*/ 0 w 219"/>
                <a:gd name="T19" fmla="*/ 0 h 573"/>
                <a:gd name="T20" fmla="*/ 0 w 219"/>
                <a:gd name="T21" fmla="*/ 0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573"/>
                <a:gd name="T35" fmla="*/ 219 w 219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573">
                  <a:moveTo>
                    <a:pt x="50" y="74"/>
                  </a:moveTo>
                  <a:lnTo>
                    <a:pt x="44" y="208"/>
                  </a:lnTo>
                  <a:lnTo>
                    <a:pt x="82" y="377"/>
                  </a:lnTo>
                  <a:lnTo>
                    <a:pt x="219" y="573"/>
                  </a:lnTo>
                  <a:lnTo>
                    <a:pt x="163" y="560"/>
                  </a:lnTo>
                  <a:lnTo>
                    <a:pt x="88" y="460"/>
                  </a:lnTo>
                  <a:lnTo>
                    <a:pt x="25" y="327"/>
                  </a:lnTo>
                  <a:lnTo>
                    <a:pt x="0" y="194"/>
                  </a:lnTo>
                  <a:lnTo>
                    <a:pt x="0" y="88"/>
                  </a:lnTo>
                  <a:lnTo>
                    <a:pt x="63" y="0"/>
                  </a:lnTo>
                  <a:lnTo>
                    <a:pt x="50" y="7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58" name="Freeform 138"/>
            <p:cNvSpPr>
              <a:spLocks/>
            </p:cNvSpPr>
            <p:nvPr/>
          </p:nvSpPr>
          <p:spPr bwMode="auto">
            <a:xfrm>
              <a:off x="527" y="2440"/>
              <a:ext cx="23" cy="199"/>
            </a:xfrm>
            <a:custGeom>
              <a:avLst/>
              <a:gdLst>
                <a:gd name="T0" fmla="*/ 0 w 93"/>
                <a:gd name="T1" fmla="*/ 0 h 796"/>
                <a:gd name="T2" fmla="*/ 0 w 93"/>
                <a:gd name="T3" fmla="*/ 0 h 796"/>
                <a:gd name="T4" fmla="*/ 0 w 93"/>
                <a:gd name="T5" fmla="*/ 0 h 796"/>
                <a:gd name="T6" fmla="*/ 0 w 93"/>
                <a:gd name="T7" fmla="*/ 0 h 796"/>
                <a:gd name="T8" fmla="*/ 0 w 93"/>
                <a:gd name="T9" fmla="*/ 0 h 796"/>
                <a:gd name="T10" fmla="*/ 0 w 93"/>
                <a:gd name="T11" fmla="*/ 1 h 796"/>
                <a:gd name="T12" fmla="*/ 0 w 93"/>
                <a:gd name="T13" fmla="*/ 1 h 796"/>
                <a:gd name="T14" fmla="*/ 0 w 93"/>
                <a:gd name="T15" fmla="*/ 1 h 796"/>
                <a:gd name="T16" fmla="*/ 0 w 93"/>
                <a:gd name="T17" fmla="*/ 1 h 796"/>
                <a:gd name="T18" fmla="*/ 0 w 93"/>
                <a:gd name="T19" fmla="*/ 1 h 796"/>
                <a:gd name="T20" fmla="*/ 0 w 93"/>
                <a:gd name="T21" fmla="*/ 1 h 796"/>
                <a:gd name="T22" fmla="*/ 0 w 93"/>
                <a:gd name="T23" fmla="*/ 1 h 796"/>
                <a:gd name="T24" fmla="*/ 0 w 93"/>
                <a:gd name="T25" fmla="*/ 1 h 796"/>
                <a:gd name="T26" fmla="*/ 0 w 93"/>
                <a:gd name="T27" fmla="*/ 1 h 796"/>
                <a:gd name="T28" fmla="*/ 0 w 93"/>
                <a:gd name="T29" fmla="*/ 1 h 796"/>
                <a:gd name="T30" fmla="*/ 0 w 93"/>
                <a:gd name="T31" fmla="*/ 0 h 796"/>
                <a:gd name="T32" fmla="*/ 0 w 93"/>
                <a:gd name="T33" fmla="*/ 0 h 796"/>
                <a:gd name="T34" fmla="*/ 0 w 93"/>
                <a:gd name="T35" fmla="*/ 0 h 796"/>
                <a:gd name="T36" fmla="*/ 0 w 93"/>
                <a:gd name="T37" fmla="*/ 0 h 7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96"/>
                <a:gd name="T59" fmla="*/ 93 w 93"/>
                <a:gd name="T60" fmla="*/ 796 h 7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96">
                  <a:moveTo>
                    <a:pt x="63" y="0"/>
                  </a:moveTo>
                  <a:lnTo>
                    <a:pt x="28" y="49"/>
                  </a:lnTo>
                  <a:lnTo>
                    <a:pt x="14" y="141"/>
                  </a:lnTo>
                  <a:lnTo>
                    <a:pt x="5" y="233"/>
                  </a:lnTo>
                  <a:lnTo>
                    <a:pt x="0" y="322"/>
                  </a:lnTo>
                  <a:lnTo>
                    <a:pt x="0" y="411"/>
                  </a:lnTo>
                  <a:lnTo>
                    <a:pt x="5" y="500"/>
                  </a:lnTo>
                  <a:lnTo>
                    <a:pt x="14" y="591"/>
                  </a:lnTo>
                  <a:lnTo>
                    <a:pt x="29" y="684"/>
                  </a:lnTo>
                  <a:lnTo>
                    <a:pt x="49" y="782"/>
                  </a:lnTo>
                  <a:lnTo>
                    <a:pt x="93" y="796"/>
                  </a:lnTo>
                  <a:lnTo>
                    <a:pt x="65" y="698"/>
                  </a:lnTo>
                  <a:lnTo>
                    <a:pt x="47" y="591"/>
                  </a:lnTo>
                  <a:lnTo>
                    <a:pt x="35" y="481"/>
                  </a:lnTo>
                  <a:lnTo>
                    <a:pt x="32" y="371"/>
                  </a:lnTo>
                  <a:lnTo>
                    <a:pt x="33" y="264"/>
                  </a:lnTo>
                  <a:lnTo>
                    <a:pt x="39" y="164"/>
                  </a:lnTo>
                  <a:lnTo>
                    <a:pt x="49" y="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59" name="Freeform 139"/>
            <p:cNvSpPr>
              <a:spLocks/>
            </p:cNvSpPr>
            <p:nvPr/>
          </p:nvSpPr>
          <p:spPr bwMode="auto">
            <a:xfrm>
              <a:off x="634" y="2448"/>
              <a:ext cx="19" cy="185"/>
            </a:xfrm>
            <a:custGeom>
              <a:avLst/>
              <a:gdLst>
                <a:gd name="T0" fmla="*/ 0 w 78"/>
                <a:gd name="T1" fmla="*/ 0 h 741"/>
                <a:gd name="T2" fmla="*/ 0 w 78"/>
                <a:gd name="T3" fmla="*/ 0 h 741"/>
                <a:gd name="T4" fmla="*/ 0 w 78"/>
                <a:gd name="T5" fmla="*/ 0 h 741"/>
                <a:gd name="T6" fmla="*/ 0 w 78"/>
                <a:gd name="T7" fmla="*/ 0 h 741"/>
                <a:gd name="T8" fmla="*/ 0 w 78"/>
                <a:gd name="T9" fmla="*/ 0 h 741"/>
                <a:gd name="T10" fmla="*/ 0 w 78"/>
                <a:gd name="T11" fmla="*/ 0 h 741"/>
                <a:gd name="T12" fmla="*/ 0 w 78"/>
                <a:gd name="T13" fmla="*/ 0 h 741"/>
                <a:gd name="T14" fmla="*/ 0 w 78"/>
                <a:gd name="T15" fmla="*/ 0 h 741"/>
                <a:gd name="T16" fmla="*/ 0 w 78"/>
                <a:gd name="T17" fmla="*/ 1 h 741"/>
                <a:gd name="T18" fmla="*/ 0 w 78"/>
                <a:gd name="T19" fmla="*/ 1 h 741"/>
                <a:gd name="T20" fmla="*/ 0 w 78"/>
                <a:gd name="T21" fmla="*/ 0 h 741"/>
                <a:gd name="T22" fmla="*/ 0 w 78"/>
                <a:gd name="T23" fmla="*/ 0 h 741"/>
                <a:gd name="T24" fmla="*/ 0 w 78"/>
                <a:gd name="T25" fmla="*/ 0 h 741"/>
                <a:gd name="T26" fmla="*/ 0 w 78"/>
                <a:gd name="T27" fmla="*/ 0 h 741"/>
                <a:gd name="T28" fmla="*/ 0 w 78"/>
                <a:gd name="T29" fmla="*/ 0 h 741"/>
                <a:gd name="T30" fmla="*/ 0 w 78"/>
                <a:gd name="T31" fmla="*/ 0 h 7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741"/>
                <a:gd name="T50" fmla="*/ 78 w 78"/>
                <a:gd name="T51" fmla="*/ 741 h 7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741">
                  <a:moveTo>
                    <a:pt x="33" y="0"/>
                  </a:moveTo>
                  <a:lnTo>
                    <a:pt x="43" y="95"/>
                  </a:lnTo>
                  <a:lnTo>
                    <a:pt x="49" y="188"/>
                  </a:lnTo>
                  <a:lnTo>
                    <a:pt x="51" y="279"/>
                  </a:lnTo>
                  <a:lnTo>
                    <a:pt x="48" y="371"/>
                  </a:lnTo>
                  <a:lnTo>
                    <a:pt x="42" y="462"/>
                  </a:lnTo>
                  <a:lnTo>
                    <a:pt x="32" y="554"/>
                  </a:lnTo>
                  <a:lnTo>
                    <a:pt x="18" y="647"/>
                  </a:lnTo>
                  <a:lnTo>
                    <a:pt x="0" y="741"/>
                  </a:lnTo>
                  <a:lnTo>
                    <a:pt x="46" y="733"/>
                  </a:lnTo>
                  <a:lnTo>
                    <a:pt x="71" y="534"/>
                  </a:lnTo>
                  <a:lnTo>
                    <a:pt x="77" y="405"/>
                  </a:lnTo>
                  <a:lnTo>
                    <a:pt x="78" y="297"/>
                  </a:lnTo>
                  <a:lnTo>
                    <a:pt x="74" y="193"/>
                  </a:lnTo>
                  <a:lnTo>
                    <a:pt x="69" y="7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60" name="Freeform 140"/>
            <p:cNvSpPr>
              <a:spLocks/>
            </p:cNvSpPr>
            <p:nvPr/>
          </p:nvSpPr>
          <p:spPr bwMode="auto">
            <a:xfrm>
              <a:off x="421" y="2699"/>
              <a:ext cx="318" cy="38"/>
            </a:xfrm>
            <a:custGeom>
              <a:avLst/>
              <a:gdLst>
                <a:gd name="T0" fmla="*/ 0 w 1274"/>
                <a:gd name="T1" fmla="*/ 0 h 150"/>
                <a:gd name="T2" fmla="*/ 0 w 1274"/>
                <a:gd name="T3" fmla="*/ 0 h 150"/>
                <a:gd name="T4" fmla="*/ 0 w 1274"/>
                <a:gd name="T5" fmla="*/ 0 h 150"/>
                <a:gd name="T6" fmla="*/ 0 w 1274"/>
                <a:gd name="T7" fmla="*/ 0 h 150"/>
                <a:gd name="T8" fmla="*/ 0 w 1274"/>
                <a:gd name="T9" fmla="*/ 0 h 150"/>
                <a:gd name="T10" fmla="*/ 0 w 1274"/>
                <a:gd name="T11" fmla="*/ 0 h 150"/>
                <a:gd name="T12" fmla="*/ 0 w 1274"/>
                <a:gd name="T13" fmla="*/ 0 h 150"/>
                <a:gd name="T14" fmla="*/ 0 w 1274"/>
                <a:gd name="T15" fmla="*/ 0 h 150"/>
                <a:gd name="T16" fmla="*/ 1 w 1274"/>
                <a:gd name="T17" fmla="*/ 0 h 150"/>
                <a:gd name="T18" fmla="*/ 1 w 1274"/>
                <a:gd name="T19" fmla="*/ 0 h 150"/>
                <a:gd name="T20" fmla="*/ 1 w 1274"/>
                <a:gd name="T21" fmla="*/ 0 h 150"/>
                <a:gd name="T22" fmla="*/ 1 w 1274"/>
                <a:gd name="T23" fmla="*/ 0 h 150"/>
                <a:gd name="T24" fmla="*/ 1 w 1274"/>
                <a:gd name="T25" fmla="*/ 0 h 150"/>
                <a:gd name="T26" fmla="*/ 1 w 1274"/>
                <a:gd name="T27" fmla="*/ 0 h 150"/>
                <a:gd name="T28" fmla="*/ 1 w 1274"/>
                <a:gd name="T29" fmla="*/ 0 h 150"/>
                <a:gd name="T30" fmla="*/ 1 w 1274"/>
                <a:gd name="T31" fmla="*/ 0 h 150"/>
                <a:gd name="T32" fmla="*/ 1 w 1274"/>
                <a:gd name="T33" fmla="*/ 0 h 150"/>
                <a:gd name="T34" fmla="*/ 1 w 1274"/>
                <a:gd name="T35" fmla="*/ 0 h 150"/>
                <a:gd name="T36" fmla="*/ 1 w 1274"/>
                <a:gd name="T37" fmla="*/ 0 h 150"/>
                <a:gd name="T38" fmla="*/ 1 w 1274"/>
                <a:gd name="T39" fmla="*/ 0 h 150"/>
                <a:gd name="T40" fmla="*/ 1 w 1274"/>
                <a:gd name="T41" fmla="*/ 0 h 150"/>
                <a:gd name="T42" fmla="*/ 1 w 1274"/>
                <a:gd name="T43" fmla="*/ 0 h 150"/>
                <a:gd name="T44" fmla="*/ 1 w 1274"/>
                <a:gd name="T45" fmla="*/ 0 h 150"/>
                <a:gd name="T46" fmla="*/ 1 w 1274"/>
                <a:gd name="T47" fmla="*/ 0 h 150"/>
                <a:gd name="T48" fmla="*/ 0 w 1274"/>
                <a:gd name="T49" fmla="*/ 0 h 150"/>
                <a:gd name="T50" fmla="*/ 0 w 1274"/>
                <a:gd name="T51" fmla="*/ 0 h 150"/>
                <a:gd name="T52" fmla="*/ 0 w 1274"/>
                <a:gd name="T53" fmla="*/ 0 h 150"/>
                <a:gd name="T54" fmla="*/ 0 w 1274"/>
                <a:gd name="T55" fmla="*/ 0 h 150"/>
                <a:gd name="T56" fmla="*/ 0 w 1274"/>
                <a:gd name="T57" fmla="*/ 0 h 150"/>
                <a:gd name="T58" fmla="*/ 0 w 1274"/>
                <a:gd name="T59" fmla="*/ 0 h 150"/>
                <a:gd name="T60" fmla="*/ 0 w 1274"/>
                <a:gd name="T61" fmla="*/ 0 h 150"/>
                <a:gd name="T62" fmla="*/ 0 w 1274"/>
                <a:gd name="T63" fmla="*/ 0 h 150"/>
                <a:gd name="T64" fmla="*/ 0 w 1274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4"/>
                <a:gd name="T100" fmla="*/ 0 h 150"/>
                <a:gd name="T101" fmla="*/ 1274 w 1274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4" h="150">
                  <a:moveTo>
                    <a:pt x="20" y="27"/>
                  </a:moveTo>
                  <a:lnTo>
                    <a:pt x="65" y="39"/>
                  </a:lnTo>
                  <a:lnTo>
                    <a:pt x="110" y="49"/>
                  </a:lnTo>
                  <a:lnTo>
                    <a:pt x="154" y="57"/>
                  </a:lnTo>
                  <a:lnTo>
                    <a:pt x="196" y="66"/>
                  </a:lnTo>
                  <a:lnTo>
                    <a:pt x="239" y="74"/>
                  </a:lnTo>
                  <a:lnTo>
                    <a:pt x="282" y="81"/>
                  </a:lnTo>
                  <a:lnTo>
                    <a:pt x="323" y="87"/>
                  </a:lnTo>
                  <a:lnTo>
                    <a:pt x="364" y="94"/>
                  </a:lnTo>
                  <a:lnTo>
                    <a:pt x="406" y="98"/>
                  </a:lnTo>
                  <a:lnTo>
                    <a:pt x="446" y="103"/>
                  </a:lnTo>
                  <a:lnTo>
                    <a:pt x="486" y="105"/>
                  </a:lnTo>
                  <a:lnTo>
                    <a:pt x="525" y="108"/>
                  </a:lnTo>
                  <a:lnTo>
                    <a:pt x="563" y="110"/>
                  </a:lnTo>
                  <a:lnTo>
                    <a:pt x="602" y="110"/>
                  </a:lnTo>
                  <a:lnTo>
                    <a:pt x="641" y="111"/>
                  </a:lnTo>
                  <a:lnTo>
                    <a:pt x="679" y="110"/>
                  </a:lnTo>
                  <a:lnTo>
                    <a:pt x="716" y="109"/>
                  </a:lnTo>
                  <a:lnTo>
                    <a:pt x="754" y="108"/>
                  </a:lnTo>
                  <a:lnTo>
                    <a:pt x="791" y="104"/>
                  </a:lnTo>
                  <a:lnTo>
                    <a:pt x="828" y="101"/>
                  </a:lnTo>
                  <a:lnTo>
                    <a:pt x="865" y="96"/>
                  </a:lnTo>
                  <a:lnTo>
                    <a:pt x="902" y="91"/>
                  </a:lnTo>
                  <a:lnTo>
                    <a:pt x="938" y="86"/>
                  </a:lnTo>
                  <a:lnTo>
                    <a:pt x="974" y="79"/>
                  </a:lnTo>
                  <a:lnTo>
                    <a:pt x="1011" y="72"/>
                  </a:lnTo>
                  <a:lnTo>
                    <a:pt x="1047" y="64"/>
                  </a:lnTo>
                  <a:lnTo>
                    <a:pt x="1083" y="55"/>
                  </a:lnTo>
                  <a:lnTo>
                    <a:pt x="1119" y="45"/>
                  </a:lnTo>
                  <a:lnTo>
                    <a:pt x="1156" y="35"/>
                  </a:lnTo>
                  <a:lnTo>
                    <a:pt x="1192" y="24"/>
                  </a:lnTo>
                  <a:lnTo>
                    <a:pt x="1228" y="12"/>
                  </a:lnTo>
                  <a:lnTo>
                    <a:pt x="1265" y="0"/>
                  </a:lnTo>
                  <a:lnTo>
                    <a:pt x="1274" y="49"/>
                  </a:lnTo>
                  <a:lnTo>
                    <a:pt x="1231" y="62"/>
                  </a:lnTo>
                  <a:lnTo>
                    <a:pt x="1188" y="75"/>
                  </a:lnTo>
                  <a:lnTo>
                    <a:pt x="1147" y="86"/>
                  </a:lnTo>
                  <a:lnTo>
                    <a:pt x="1106" y="96"/>
                  </a:lnTo>
                  <a:lnTo>
                    <a:pt x="1066" y="105"/>
                  </a:lnTo>
                  <a:lnTo>
                    <a:pt x="1026" y="114"/>
                  </a:lnTo>
                  <a:lnTo>
                    <a:pt x="985" y="121"/>
                  </a:lnTo>
                  <a:lnTo>
                    <a:pt x="947" y="128"/>
                  </a:lnTo>
                  <a:lnTo>
                    <a:pt x="907" y="134"/>
                  </a:lnTo>
                  <a:lnTo>
                    <a:pt x="869" y="139"/>
                  </a:lnTo>
                  <a:lnTo>
                    <a:pt x="830" y="143"/>
                  </a:lnTo>
                  <a:lnTo>
                    <a:pt x="791" y="145"/>
                  </a:lnTo>
                  <a:lnTo>
                    <a:pt x="754" y="148"/>
                  </a:lnTo>
                  <a:lnTo>
                    <a:pt x="716" y="149"/>
                  </a:lnTo>
                  <a:lnTo>
                    <a:pt x="677" y="150"/>
                  </a:lnTo>
                  <a:lnTo>
                    <a:pt x="640" y="150"/>
                  </a:lnTo>
                  <a:lnTo>
                    <a:pt x="602" y="149"/>
                  </a:lnTo>
                  <a:lnTo>
                    <a:pt x="565" y="148"/>
                  </a:lnTo>
                  <a:lnTo>
                    <a:pt x="526" y="146"/>
                  </a:lnTo>
                  <a:lnTo>
                    <a:pt x="488" y="143"/>
                  </a:lnTo>
                  <a:lnTo>
                    <a:pt x="449" y="140"/>
                  </a:lnTo>
                  <a:lnTo>
                    <a:pt x="411" y="136"/>
                  </a:lnTo>
                  <a:lnTo>
                    <a:pt x="372" y="131"/>
                  </a:lnTo>
                  <a:lnTo>
                    <a:pt x="332" y="126"/>
                  </a:lnTo>
                  <a:lnTo>
                    <a:pt x="293" y="120"/>
                  </a:lnTo>
                  <a:lnTo>
                    <a:pt x="253" y="114"/>
                  </a:lnTo>
                  <a:lnTo>
                    <a:pt x="211" y="108"/>
                  </a:lnTo>
                  <a:lnTo>
                    <a:pt x="170" y="100"/>
                  </a:lnTo>
                  <a:lnTo>
                    <a:pt x="129" y="92"/>
                  </a:lnTo>
                  <a:lnTo>
                    <a:pt x="86" y="85"/>
                  </a:lnTo>
                  <a:lnTo>
                    <a:pt x="44" y="76"/>
                  </a:lnTo>
                  <a:lnTo>
                    <a:pt x="0" y="6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61" name="Freeform 141"/>
            <p:cNvSpPr>
              <a:spLocks/>
            </p:cNvSpPr>
            <p:nvPr/>
          </p:nvSpPr>
          <p:spPr bwMode="auto">
            <a:xfrm>
              <a:off x="418" y="2779"/>
              <a:ext cx="321" cy="46"/>
            </a:xfrm>
            <a:custGeom>
              <a:avLst/>
              <a:gdLst>
                <a:gd name="T0" fmla="*/ 0 w 1283"/>
                <a:gd name="T1" fmla="*/ 0 h 183"/>
                <a:gd name="T2" fmla="*/ 0 w 1283"/>
                <a:gd name="T3" fmla="*/ 0 h 183"/>
                <a:gd name="T4" fmla="*/ 0 w 1283"/>
                <a:gd name="T5" fmla="*/ 0 h 183"/>
                <a:gd name="T6" fmla="*/ 0 w 1283"/>
                <a:gd name="T7" fmla="*/ 0 h 183"/>
                <a:gd name="T8" fmla="*/ 1 w 1283"/>
                <a:gd name="T9" fmla="*/ 0 h 183"/>
                <a:gd name="T10" fmla="*/ 1 w 1283"/>
                <a:gd name="T11" fmla="*/ 0 h 183"/>
                <a:gd name="T12" fmla="*/ 1 w 1283"/>
                <a:gd name="T13" fmla="*/ 0 h 183"/>
                <a:gd name="T14" fmla="*/ 1 w 1283"/>
                <a:gd name="T15" fmla="*/ 0 h 183"/>
                <a:gd name="T16" fmla="*/ 1 w 1283"/>
                <a:gd name="T17" fmla="*/ 0 h 183"/>
                <a:gd name="T18" fmla="*/ 1 w 1283"/>
                <a:gd name="T19" fmla="*/ 0 h 183"/>
                <a:gd name="T20" fmla="*/ 1 w 1283"/>
                <a:gd name="T21" fmla="*/ 0 h 183"/>
                <a:gd name="T22" fmla="*/ 1 w 1283"/>
                <a:gd name="T23" fmla="*/ 0 h 183"/>
                <a:gd name="T24" fmla="*/ 1 w 1283"/>
                <a:gd name="T25" fmla="*/ 0 h 183"/>
                <a:gd name="T26" fmla="*/ 1 w 1283"/>
                <a:gd name="T27" fmla="*/ 0 h 183"/>
                <a:gd name="T28" fmla="*/ 1 w 1283"/>
                <a:gd name="T29" fmla="*/ 0 h 183"/>
                <a:gd name="T30" fmla="*/ 1 w 1283"/>
                <a:gd name="T31" fmla="*/ 0 h 183"/>
                <a:gd name="T32" fmla="*/ 1 w 1283"/>
                <a:gd name="T33" fmla="*/ 0 h 183"/>
                <a:gd name="T34" fmla="*/ 1 w 1283"/>
                <a:gd name="T35" fmla="*/ 0 h 183"/>
                <a:gd name="T36" fmla="*/ 1 w 1283"/>
                <a:gd name="T37" fmla="*/ 0 h 183"/>
                <a:gd name="T38" fmla="*/ 1 w 1283"/>
                <a:gd name="T39" fmla="*/ 0 h 183"/>
                <a:gd name="T40" fmla="*/ 1 w 1283"/>
                <a:gd name="T41" fmla="*/ 0 h 183"/>
                <a:gd name="T42" fmla="*/ 1 w 1283"/>
                <a:gd name="T43" fmla="*/ 0 h 183"/>
                <a:gd name="T44" fmla="*/ 1 w 1283"/>
                <a:gd name="T45" fmla="*/ 0 h 183"/>
                <a:gd name="T46" fmla="*/ 1 w 1283"/>
                <a:gd name="T47" fmla="*/ 0 h 183"/>
                <a:gd name="T48" fmla="*/ 1 w 1283"/>
                <a:gd name="T49" fmla="*/ 0 h 183"/>
                <a:gd name="T50" fmla="*/ 1 w 1283"/>
                <a:gd name="T51" fmla="*/ 0 h 183"/>
                <a:gd name="T52" fmla="*/ 1 w 1283"/>
                <a:gd name="T53" fmla="*/ 0 h 183"/>
                <a:gd name="T54" fmla="*/ 1 w 1283"/>
                <a:gd name="T55" fmla="*/ 0 h 183"/>
                <a:gd name="T56" fmla="*/ 0 w 1283"/>
                <a:gd name="T57" fmla="*/ 0 h 183"/>
                <a:gd name="T58" fmla="*/ 0 w 1283"/>
                <a:gd name="T59" fmla="*/ 0 h 183"/>
                <a:gd name="T60" fmla="*/ 0 w 1283"/>
                <a:gd name="T61" fmla="*/ 0 h 183"/>
                <a:gd name="T62" fmla="*/ 0 w 1283"/>
                <a:gd name="T63" fmla="*/ 0 h 183"/>
                <a:gd name="T64" fmla="*/ 0 w 1283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3"/>
                <a:gd name="T100" fmla="*/ 0 h 183"/>
                <a:gd name="T101" fmla="*/ 1283 w 1283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3" h="183">
                  <a:moveTo>
                    <a:pt x="29" y="29"/>
                  </a:moveTo>
                  <a:lnTo>
                    <a:pt x="74" y="41"/>
                  </a:lnTo>
                  <a:lnTo>
                    <a:pt x="119" y="54"/>
                  </a:lnTo>
                  <a:lnTo>
                    <a:pt x="163" y="66"/>
                  </a:lnTo>
                  <a:lnTo>
                    <a:pt x="207" y="76"/>
                  </a:lnTo>
                  <a:lnTo>
                    <a:pt x="249" y="86"/>
                  </a:lnTo>
                  <a:lnTo>
                    <a:pt x="292" y="96"/>
                  </a:lnTo>
                  <a:lnTo>
                    <a:pt x="333" y="104"/>
                  </a:lnTo>
                  <a:lnTo>
                    <a:pt x="374" y="113"/>
                  </a:lnTo>
                  <a:lnTo>
                    <a:pt x="416" y="119"/>
                  </a:lnTo>
                  <a:lnTo>
                    <a:pt x="456" y="125"/>
                  </a:lnTo>
                  <a:lnTo>
                    <a:pt x="496" y="130"/>
                  </a:lnTo>
                  <a:lnTo>
                    <a:pt x="536" y="134"/>
                  </a:lnTo>
                  <a:lnTo>
                    <a:pt x="576" y="138"/>
                  </a:lnTo>
                  <a:lnTo>
                    <a:pt x="615" y="140"/>
                  </a:lnTo>
                  <a:lnTo>
                    <a:pt x="654" y="141"/>
                  </a:lnTo>
                  <a:lnTo>
                    <a:pt x="691" y="141"/>
                  </a:lnTo>
                  <a:lnTo>
                    <a:pt x="730" y="141"/>
                  </a:lnTo>
                  <a:lnTo>
                    <a:pt x="768" y="139"/>
                  </a:lnTo>
                  <a:lnTo>
                    <a:pt x="805" y="136"/>
                  </a:lnTo>
                  <a:lnTo>
                    <a:pt x="843" y="133"/>
                  </a:lnTo>
                  <a:lnTo>
                    <a:pt x="880" y="129"/>
                  </a:lnTo>
                  <a:lnTo>
                    <a:pt x="917" y="123"/>
                  </a:lnTo>
                  <a:lnTo>
                    <a:pt x="954" y="115"/>
                  </a:lnTo>
                  <a:lnTo>
                    <a:pt x="991" y="108"/>
                  </a:lnTo>
                  <a:lnTo>
                    <a:pt x="1027" y="98"/>
                  </a:lnTo>
                  <a:lnTo>
                    <a:pt x="1063" y="88"/>
                  </a:lnTo>
                  <a:lnTo>
                    <a:pt x="1101" y="76"/>
                  </a:lnTo>
                  <a:lnTo>
                    <a:pt x="1137" y="64"/>
                  </a:lnTo>
                  <a:lnTo>
                    <a:pt x="1174" y="50"/>
                  </a:lnTo>
                  <a:lnTo>
                    <a:pt x="1210" y="34"/>
                  </a:lnTo>
                  <a:lnTo>
                    <a:pt x="1246" y="17"/>
                  </a:lnTo>
                  <a:lnTo>
                    <a:pt x="1283" y="0"/>
                  </a:lnTo>
                  <a:lnTo>
                    <a:pt x="1283" y="49"/>
                  </a:lnTo>
                  <a:lnTo>
                    <a:pt x="1240" y="68"/>
                  </a:lnTo>
                  <a:lnTo>
                    <a:pt x="1197" y="85"/>
                  </a:lnTo>
                  <a:lnTo>
                    <a:pt x="1156" y="101"/>
                  </a:lnTo>
                  <a:lnTo>
                    <a:pt x="1115" y="115"/>
                  </a:lnTo>
                  <a:lnTo>
                    <a:pt x="1073" y="129"/>
                  </a:lnTo>
                  <a:lnTo>
                    <a:pt x="1033" y="140"/>
                  </a:lnTo>
                  <a:lnTo>
                    <a:pt x="993" y="149"/>
                  </a:lnTo>
                  <a:lnTo>
                    <a:pt x="953" y="158"/>
                  </a:lnTo>
                  <a:lnTo>
                    <a:pt x="914" y="165"/>
                  </a:lnTo>
                  <a:lnTo>
                    <a:pt x="875" y="172"/>
                  </a:lnTo>
                  <a:lnTo>
                    <a:pt x="837" y="177"/>
                  </a:lnTo>
                  <a:lnTo>
                    <a:pt x="798" y="179"/>
                  </a:lnTo>
                  <a:lnTo>
                    <a:pt x="759" y="182"/>
                  </a:lnTo>
                  <a:lnTo>
                    <a:pt x="721" y="183"/>
                  </a:lnTo>
                  <a:lnTo>
                    <a:pt x="683" y="183"/>
                  </a:lnTo>
                  <a:lnTo>
                    <a:pt x="645" y="183"/>
                  </a:lnTo>
                  <a:lnTo>
                    <a:pt x="606" y="180"/>
                  </a:lnTo>
                  <a:lnTo>
                    <a:pt x="567" y="178"/>
                  </a:lnTo>
                  <a:lnTo>
                    <a:pt x="530" y="174"/>
                  </a:lnTo>
                  <a:lnTo>
                    <a:pt x="491" y="170"/>
                  </a:lnTo>
                  <a:lnTo>
                    <a:pt x="452" y="164"/>
                  </a:lnTo>
                  <a:lnTo>
                    <a:pt x="413" y="159"/>
                  </a:lnTo>
                  <a:lnTo>
                    <a:pt x="373" y="151"/>
                  </a:lnTo>
                  <a:lnTo>
                    <a:pt x="333" y="145"/>
                  </a:lnTo>
                  <a:lnTo>
                    <a:pt x="293" y="136"/>
                  </a:lnTo>
                  <a:lnTo>
                    <a:pt x="253" y="129"/>
                  </a:lnTo>
                  <a:lnTo>
                    <a:pt x="213" y="119"/>
                  </a:lnTo>
                  <a:lnTo>
                    <a:pt x="172" y="110"/>
                  </a:lnTo>
                  <a:lnTo>
                    <a:pt x="129" y="100"/>
                  </a:lnTo>
                  <a:lnTo>
                    <a:pt x="86" y="90"/>
                  </a:lnTo>
                  <a:lnTo>
                    <a:pt x="44" y="80"/>
                  </a:lnTo>
                  <a:lnTo>
                    <a:pt x="0" y="6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142"/>
          <p:cNvGrpSpPr>
            <a:grpSpLocks/>
          </p:cNvGrpSpPr>
          <p:nvPr/>
        </p:nvGrpSpPr>
        <p:grpSpPr bwMode="auto">
          <a:xfrm>
            <a:off x="7885113" y="4508500"/>
            <a:ext cx="766762" cy="769938"/>
            <a:chOff x="346" y="2432"/>
            <a:chExt cx="483" cy="485"/>
          </a:xfrm>
        </p:grpSpPr>
        <p:sp>
          <p:nvSpPr>
            <p:cNvPr id="6196" name="Freeform 143"/>
            <p:cNvSpPr>
              <a:spLocks/>
            </p:cNvSpPr>
            <p:nvPr/>
          </p:nvSpPr>
          <p:spPr bwMode="auto">
            <a:xfrm>
              <a:off x="346" y="2432"/>
              <a:ext cx="483" cy="485"/>
            </a:xfrm>
            <a:custGeom>
              <a:avLst/>
              <a:gdLst>
                <a:gd name="T0" fmla="*/ 1 w 1933"/>
                <a:gd name="T1" fmla="*/ 0 h 1940"/>
                <a:gd name="T2" fmla="*/ 1 w 1933"/>
                <a:gd name="T3" fmla="*/ 0 h 1940"/>
                <a:gd name="T4" fmla="*/ 1 w 1933"/>
                <a:gd name="T5" fmla="*/ 0 h 1940"/>
                <a:gd name="T6" fmla="*/ 1 w 1933"/>
                <a:gd name="T7" fmla="*/ 0 h 1940"/>
                <a:gd name="T8" fmla="*/ 1 w 1933"/>
                <a:gd name="T9" fmla="*/ 0 h 1940"/>
                <a:gd name="T10" fmla="*/ 1 w 1933"/>
                <a:gd name="T11" fmla="*/ 0 h 1940"/>
                <a:gd name="T12" fmla="*/ 2 w 1933"/>
                <a:gd name="T13" fmla="*/ 1 h 1940"/>
                <a:gd name="T14" fmla="*/ 2 w 1933"/>
                <a:gd name="T15" fmla="*/ 1 h 1940"/>
                <a:gd name="T16" fmla="*/ 2 w 1933"/>
                <a:gd name="T17" fmla="*/ 1 h 1940"/>
                <a:gd name="T18" fmla="*/ 2 w 1933"/>
                <a:gd name="T19" fmla="*/ 1 h 1940"/>
                <a:gd name="T20" fmla="*/ 2 w 1933"/>
                <a:gd name="T21" fmla="*/ 1 h 1940"/>
                <a:gd name="T22" fmla="*/ 2 w 1933"/>
                <a:gd name="T23" fmla="*/ 1 h 1940"/>
                <a:gd name="T24" fmla="*/ 2 w 1933"/>
                <a:gd name="T25" fmla="*/ 1 h 1940"/>
                <a:gd name="T26" fmla="*/ 2 w 1933"/>
                <a:gd name="T27" fmla="*/ 2 h 1940"/>
                <a:gd name="T28" fmla="*/ 2 w 1933"/>
                <a:gd name="T29" fmla="*/ 2 h 1940"/>
                <a:gd name="T30" fmla="*/ 1 w 1933"/>
                <a:gd name="T31" fmla="*/ 2 h 1940"/>
                <a:gd name="T32" fmla="*/ 1 w 1933"/>
                <a:gd name="T33" fmla="*/ 2 h 1940"/>
                <a:gd name="T34" fmla="*/ 1 w 1933"/>
                <a:gd name="T35" fmla="*/ 2 h 1940"/>
                <a:gd name="T36" fmla="*/ 1 w 1933"/>
                <a:gd name="T37" fmla="*/ 2 h 1940"/>
                <a:gd name="T38" fmla="*/ 1 w 1933"/>
                <a:gd name="T39" fmla="*/ 2 h 1940"/>
                <a:gd name="T40" fmla="*/ 1 w 1933"/>
                <a:gd name="T41" fmla="*/ 2 h 1940"/>
                <a:gd name="T42" fmla="*/ 1 w 1933"/>
                <a:gd name="T43" fmla="*/ 2 h 1940"/>
                <a:gd name="T44" fmla="*/ 1 w 1933"/>
                <a:gd name="T45" fmla="*/ 2 h 1940"/>
                <a:gd name="T46" fmla="*/ 0 w 1933"/>
                <a:gd name="T47" fmla="*/ 2 h 1940"/>
                <a:gd name="T48" fmla="*/ 0 w 1933"/>
                <a:gd name="T49" fmla="*/ 2 h 1940"/>
                <a:gd name="T50" fmla="*/ 0 w 1933"/>
                <a:gd name="T51" fmla="*/ 2 h 1940"/>
                <a:gd name="T52" fmla="*/ 0 w 1933"/>
                <a:gd name="T53" fmla="*/ 2 h 1940"/>
                <a:gd name="T54" fmla="*/ 0 w 1933"/>
                <a:gd name="T55" fmla="*/ 2 h 1940"/>
                <a:gd name="T56" fmla="*/ 0 w 1933"/>
                <a:gd name="T57" fmla="*/ 2 h 1940"/>
                <a:gd name="T58" fmla="*/ 0 w 1933"/>
                <a:gd name="T59" fmla="*/ 1 h 1940"/>
                <a:gd name="T60" fmla="*/ 0 w 1933"/>
                <a:gd name="T61" fmla="*/ 1 h 1940"/>
                <a:gd name="T62" fmla="*/ 0 w 1933"/>
                <a:gd name="T63" fmla="*/ 1 h 1940"/>
                <a:gd name="T64" fmla="*/ 0 w 1933"/>
                <a:gd name="T65" fmla="*/ 1 h 1940"/>
                <a:gd name="T66" fmla="*/ 0 w 1933"/>
                <a:gd name="T67" fmla="*/ 1 h 1940"/>
                <a:gd name="T68" fmla="*/ 0 w 1933"/>
                <a:gd name="T69" fmla="*/ 1 h 1940"/>
                <a:gd name="T70" fmla="*/ 0 w 1933"/>
                <a:gd name="T71" fmla="*/ 1 h 1940"/>
                <a:gd name="T72" fmla="*/ 0 w 1933"/>
                <a:gd name="T73" fmla="*/ 1 h 1940"/>
                <a:gd name="T74" fmla="*/ 0 w 1933"/>
                <a:gd name="T75" fmla="*/ 0 h 1940"/>
                <a:gd name="T76" fmla="*/ 0 w 1933"/>
                <a:gd name="T77" fmla="*/ 0 h 1940"/>
                <a:gd name="T78" fmla="*/ 0 w 1933"/>
                <a:gd name="T79" fmla="*/ 0 h 1940"/>
                <a:gd name="T80" fmla="*/ 0 w 1933"/>
                <a:gd name="T81" fmla="*/ 0 h 1940"/>
                <a:gd name="T82" fmla="*/ 1 w 1933"/>
                <a:gd name="T83" fmla="*/ 0 h 1940"/>
                <a:gd name="T84" fmla="*/ 1 w 1933"/>
                <a:gd name="T85" fmla="*/ 0 h 1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3"/>
                <a:gd name="T130" fmla="*/ 0 h 1940"/>
                <a:gd name="T131" fmla="*/ 1933 w 1933"/>
                <a:gd name="T132" fmla="*/ 1940 h 1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3" h="1940">
                  <a:moveTo>
                    <a:pt x="967" y="0"/>
                  </a:moveTo>
                  <a:lnTo>
                    <a:pt x="1017" y="1"/>
                  </a:lnTo>
                  <a:lnTo>
                    <a:pt x="1066" y="5"/>
                  </a:lnTo>
                  <a:lnTo>
                    <a:pt x="1114" y="11"/>
                  </a:lnTo>
                  <a:lnTo>
                    <a:pt x="1161" y="20"/>
                  </a:lnTo>
                  <a:lnTo>
                    <a:pt x="1208" y="31"/>
                  </a:lnTo>
                  <a:lnTo>
                    <a:pt x="1254" y="44"/>
                  </a:lnTo>
                  <a:lnTo>
                    <a:pt x="1299" y="59"/>
                  </a:lnTo>
                  <a:lnTo>
                    <a:pt x="1343" y="76"/>
                  </a:lnTo>
                  <a:lnTo>
                    <a:pt x="1386" y="96"/>
                  </a:lnTo>
                  <a:lnTo>
                    <a:pt x="1427" y="118"/>
                  </a:lnTo>
                  <a:lnTo>
                    <a:pt x="1467" y="142"/>
                  </a:lnTo>
                  <a:lnTo>
                    <a:pt x="1507" y="167"/>
                  </a:lnTo>
                  <a:lnTo>
                    <a:pt x="1545" y="194"/>
                  </a:lnTo>
                  <a:lnTo>
                    <a:pt x="1581" y="223"/>
                  </a:lnTo>
                  <a:lnTo>
                    <a:pt x="1616" y="253"/>
                  </a:lnTo>
                  <a:lnTo>
                    <a:pt x="1650" y="286"/>
                  </a:lnTo>
                  <a:lnTo>
                    <a:pt x="1681" y="320"/>
                  </a:lnTo>
                  <a:lnTo>
                    <a:pt x="1713" y="355"/>
                  </a:lnTo>
                  <a:lnTo>
                    <a:pt x="1741" y="391"/>
                  </a:lnTo>
                  <a:lnTo>
                    <a:pt x="1768" y="430"/>
                  </a:lnTo>
                  <a:lnTo>
                    <a:pt x="1793" y="469"/>
                  </a:lnTo>
                  <a:lnTo>
                    <a:pt x="1817" y="509"/>
                  </a:lnTo>
                  <a:lnTo>
                    <a:pt x="1838" y="551"/>
                  </a:lnTo>
                  <a:lnTo>
                    <a:pt x="1857" y="594"/>
                  </a:lnTo>
                  <a:lnTo>
                    <a:pt x="1874" y="638"/>
                  </a:lnTo>
                  <a:lnTo>
                    <a:pt x="1889" y="683"/>
                  </a:lnTo>
                  <a:lnTo>
                    <a:pt x="1903" y="729"/>
                  </a:lnTo>
                  <a:lnTo>
                    <a:pt x="1913" y="776"/>
                  </a:lnTo>
                  <a:lnTo>
                    <a:pt x="1922" y="823"/>
                  </a:lnTo>
                  <a:lnTo>
                    <a:pt x="1928" y="872"/>
                  </a:lnTo>
                  <a:lnTo>
                    <a:pt x="1932" y="921"/>
                  </a:lnTo>
                  <a:lnTo>
                    <a:pt x="1933" y="971"/>
                  </a:lnTo>
                  <a:lnTo>
                    <a:pt x="1932" y="1021"/>
                  </a:lnTo>
                  <a:lnTo>
                    <a:pt x="1928" y="1070"/>
                  </a:lnTo>
                  <a:lnTo>
                    <a:pt x="1922" y="1119"/>
                  </a:lnTo>
                  <a:lnTo>
                    <a:pt x="1913" y="1167"/>
                  </a:lnTo>
                  <a:lnTo>
                    <a:pt x="1903" y="1213"/>
                  </a:lnTo>
                  <a:lnTo>
                    <a:pt x="1889" y="1259"/>
                  </a:lnTo>
                  <a:lnTo>
                    <a:pt x="1874" y="1303"/>
                  </a:lnTo>
                  <a:lnTo>
                    <a:pt x="1857" y="1347"/>
                  </a:lnTo>
                  <a:lnTo>
                    <a:pt x="1838" y="1391"/>
                  </a:lnTo>
                  <a:lnTo>
                    <a:pt x="1817" y="1432"/>
                  </a:lnTo>
                  <a:lnTo>
                    <a:pt x="1793" y="1473"/>
                  </a:lnTo>
                  <a:lnTo>
                    <a:pt x="1768" y="1513"/>
                  </a:lnTo>
                  <a:lnTo>
                    <a:pt x="1741" y="1550"/>
                  </a:lnTo>
                  <a:lnTo>
                    <a:pt x="1713" y="1587"/>
                  </a:lnTo>
                  <a:lnTo>
                    <a:pt x="1681" y="1622"/>
                  </a:lnTo>
                  <a:lnTo>
                    <a:pt x="1650" y="1656"/>
                  </a:lnTo>
                  <a:lnTo>
                    <a:pt x="1616" y="1688"/>
                  </a:lnTo>
                  <a:lnTo>
                    <a:pt x="1581" y="1718"/>
                  </a:lnTo>
                  <a:lnTo>
                    <a:pt x="1545" y="1747"/>
                  </a:lnTo>
                  <a:lnTo>
                    <a:pt x="1507" y="1775"/>
                  </a:lnTo>
                  <a:lnTo>
                    <a:pt x="1467" y="1800"/>
                  </a:lnTo>
                  <a:lnTo>
                    <a:pt x="1427" y="1823"/>
                  </a:lnTo>
                  <a:lnTo>
                    <a:pt x="1386" y="1845"/>
                  </a:lnTo>
                  <a:lnTo>
                    <a:pt x="1343" y="1864"/>
                  </a:lnTo>
                  <a:lnTo>
                    <a:pt x="1299" y="1881"/>
                  </a:lnTo>
                  <a:lnTo>
                    <a:pt x="1254" y="1896"/>
                  </a:lnTo>
                  <a:lnTo>
                    <a:pt x="1208" y="1910"/>
                  </a:lnTo>
                  <a:lnTo>
                    <a:pt x="1161" y="1920"/>
                  </a:lnTo>
                  <a:lnTo>
                    <a:pt x="1114" y="1929"/>
                  </a:lnTo>
                  <a:lnTo>
                    <a:pt x="1066" y="1935"/>
                  </a:lnTo>
                  <a:lnTo>
                    <a:pt x="1017" y="1939"/>
                  </a:lnTo>
                  <a:lnTo>
                    <a:pt x="967" y="1940"/>
                  </a:lnTo>
                  <a:lnTo>
                    <a:pt x="917" y="1939"/>
                  </a:lnTo>
                  <a:lnTo>
                    <a:pt x="868" y="1935"/>
                  </a:lnTo>
                  <a:lnTo>
                    <a:pt x="821" y="1929"/>
                  </a:lnTo>
                  <a:lnTo>
                    <a:pt x="773" y="1920"/>
                  </a:lnTo>
                  <a:lnTo>
                    <a:pt x="727" y="1910"/>
                  </a:lnTo>
                  <a:lnTo>
                    <a:pt x="680" y="1896"/>
                  </a:lnTo>
                  <a:lnTo>
                    <a:pt x="635" y="1881"/>
                  </a:lnTo>
                  <a:lnTo>
                    <a:pt x="592" y="1864"/>
                  </a:lnTo>
                  <a:lnTo>
                    <a:pt x="549" y="1845"/>
                  </a:lnTo>
                  <a:lnTo>
                    <a:pt x="508" y="1823"/>
                  </a:lnTo>
                  <a:lnTo>
                    <a:pt x="466" y="1800"/>
                  </a:lnTo>
                  <a:lnTo>
                    <a:pt x="427" y="1775"/>
                  </a:lnTo>
                  <a:lnTo>
                    <a:pt x="390" y="1747"/>
                  </a:lnTo>
                  <a:lnTo>
                    <a:pt x="354" y="1718"/>
                  </a:lnTo>
                  <a:lnTo>
                    <a:pt x="317" y="1688"/>
                  </a:lnTo>
                  <a:lnTo>
                    <a:pt x="285" y="1656"/>
                  </a:lnTo>
                  <a:lnTo>
                    <a:pt x="252" y="1622"/>
                  </a:lnTo>
                  <a:lnTo>
                    <a:pt x="222" y="1587"/>
                  </a:lnTo>
                  <a:lnTo>
                    <a:pt x="193" y="1550"/>
                  </a:lnTo>
                  <a:lnTo>
                    <a:pt x="166" y="1513"/>
                  </a:lnTo>
                  <a:lnTo>
                    <a:pt x="141" y="1473"/>
                  </a:lnTo>
                  <a:lnTo>
                    <a:pt x="117" y="1432"/>
                  </a:lnTo>
                  <a:lnTo>
                    <a:pt x="96" y="1391"/>
                  </a:lnTo>
                  <a:lnTo>
                    <a:pt x="77" y="1347"/>
                  </a:lnTo>
                  <a:lnTo>
                    <a:pt x="59" y="1303"/>
                  </a:lnTo>
                  <a:lnTo>
                    <a:pt x="44" y="1259"/>
                  </a:lnTo>
                  <a:lnTo>
                    <a:pt x="30" y="1213"/>
                  </a:lnTo>
                  <a:lnTo>
                    <a:pt x="20" y="1167"/>
                  </a:lnTo>
                  <a:lnTo>
                    <a:pt x="12" y="1119"/>
                  </a:lnTo>
                  <a:lnTo>
                    <a:pt x="5" y="1070"/>
                  </a:lnTo>
                  <a:lnTo>
                    <a:pt x="2" y="1021"/>
                  </a:lnTo>
                  <a:lnTo>
                    <a:pt x="0" y="971"/>
                  </a:lnTo>
                  <a:lnTo>
                    <a:pt x="2" y="921"/>
                  </a:lnTo>
                  <a:lnTo>
                    <a:pt x="5" y="872"/>
                  </a:lnTo>
                  <a:lnTo>
                    <a:pt x="12" y="823"/>
                  </a:lnTo>
                  <a:lnTo>
                    <a:pt x="20" y="776"/>
                  </a:lnTo>
                  <a:lnTo>
                    <a:pt x="30" y="729"/>
                  </a:lnTo>
                  <a:lnTo>
                    <a:pt x="44" y="683"/>
                  </a:lnTo>
                  <a:lnTo>
                    <a:pt x="59" y="638"/>
                  </a:lnTo>
                  <a:lnTo>
                    <a:pt x="77" y="594"/>
                  </a:lnTo>
                  <a:lnTo>
                    <a:pt x="96" y="551"/>
                  </a:lnTo>
                  <a:lnTo>
                    <a:pt x="117" y="509"/>
                  </a:lnTo>
                  <a:lnTo>
                    <a:pt x="141" y="469"/>
                  </a:lnTo>
                  <a:lnTo>
                    <a:pt x="166" y="430"/>
                  </a:lnTo>
                  <a:lnTo>
                    <a:pt x="193" y="391"/>
                  </a:lnTo>
                  <a:lnTo>
                    <a:pt x="222" y="355"/>
                  </a:lnTo>
                  <a:lnTo>
                    <a:pt x="252" y="320"/>
                  </a:lnTo>
                  <a:lnTo>
                    <a:pt x="285" y="286"/>
                  </a:lnTo>
                  <a:lnTo>
                    <a:pt x="317" y="253"/>
                  </a:lnTo>
                  <a:lnTo>
                    <a:pt x="354" y="223"/>
                  </a:lnTo>
                  <a:lnTo>
                    <a:pt x="390" y="194"/>
                  </a:lnTo>
                  <a:lnTo>
                    <a:pt x="427" y="167"/>
                  </a:lnTo>
                  <a:lnTo>
                    <a:pt x="466" y="142"/>
                  </a:lnTo>
                  <a:lnTo>
                    <a:pt x="508" y="118"/>
                  </a:lnTo>
                  <a:lnTo>
                    <a:pt x="549" y="96"/>
                  </a:lnTo>
                  <a:lnTo>
                    <a:pt x="592" y="76"/>
                  </a:lnTo>
                  <a:lnTo>
                    <a:pt x="635" y="59"/>
                  </a:lnTo>
                  <a:lnTo>
                    <a:pt x="680" y="44"/>
                  </a:lnTo>
                  <a:lnTo>
                    <a:pt x="727" y="31"/>
                  </a:lnTo>
                  <a:lnTo>
                    <a:pt x="773" y="20"/>
                  </a:lnTo>
                  <a:lnTo>
                    <a:pt x="821" y="11"/>
                  </a:lnTo>
                  <a:lnTo>
                    <a:pt x="868" y="5"/>
                  </a:lnTo>
                  <a:lnTo>
                    <a:pt x="917" y="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97" name="Freeform 144"/>
            <p:cNvSpPr>
              <a:spLocks/>
            </p:cNvSpPr>
            <p:nvPr/>
          </p:nvSpPr>
          <p:spPr bwMode="auto">
            <a:xfrm>
              <a:off x="348" y="2435"/>
              <a:ext cx="475" cy="476"/>
            </a:xfrm>
            <a:custGeom>
              <a:avLst/>
              <a:gdLst>
                <a:gd name="T0" fmla="*/ 1 w 1898"/>
                <a:gd name="T1" fmla="*/ 0 h 1902"/>
                <a:gd name="T2" fmla="*/ 1 w 1898"/>
                <a:gd name="T3" fmla="*/ 0 h 1902"/>
                <a:gd name="T4" fmla="*/ 1 w 1898"/>
                <a:gd name="T5" fmla="*/ 0 h 1902"/>
                <a:gd name="T6" fmla="*/ 2 w 1898"/>
                <a:gd name="T7" fmla="*/ 0 h 1902"/>
                <a:gd name="T8" fmla="*/ 2 w 1898"/>
                <a:gd name="T9" fmla="*/ 0 h 1902"/>
                <a:gd name="T10" fmla="*/ 2 w 1898"/>
                <a:gd name="T11" fmla="*/ 0 h 1902"/>
                <a:gd name="T12" fmla="*/ 2 w 1898"/>
                <a:gd name="T13" fmla="*/ 1 h 1902"/>
                <a:gd name="T14" fmla="*/ 2 w 1898"/>
                <a:gd name="T15" fmla="*/ 1 h 1902"/>
                <a:gd name="T16" fmla="*/ 2 w 1898"/>
                <a:gd name="T17" fmla="*/ 1 h 1902"/>
                <a:gd name="T18" fmla="*/ 2 w 1898"/>
                <a:gd name="T19" fmla="*/ 1 h 1902"/>
                <a:gd name="T20" fmla="*/ 2 w 1898"/>
                <a:gd name="T21" fmla="*/ 1 h 1902"/>
                <a:gd name="T22" fmla="*/ 2 w 1898"/>
                <a:gd name="T23" fmla="*/ 1 h 1902"/>
                <a:gd name="T24" fmla="*/ 2 w 1898"/>
                <a:gd name="T25" fmla="*/ 1 h 1902"/>
                <a:gd name="T26" fmla="*/ 2 w 1898"/>
                <a:gd name="T27" fmla="*/ 1 h 1902"/>
                <a:gd name="T28" fmla="*/ 2 w 1898"/>
                <a:gd name="T29" fmla="*/ 2 h 1902"/>
                <a:gd name="T30" fmla="*/ 2 w 1898"/>
                <a:gd name="T31" fmla="*/ 2 h 1902"/>
                <a:gd name="T32" fmla="*/ 2 w 1898"/>
                <a:gd name="T33" fmla="*/ 2 h 1902"/>
                <a:gd name="T34" fmla="*/ 2 w 1898"/>
                <a:gd name="T35" fmla="*/ 2 h 1902"/>
                <a:gd name="T36" fmla="*/ 1 w 1898"/>
                <a:gd name="T37" fmla="*/ 2 h 1902"/>
                <a:gd name="T38" fmla="*/ 1 w 1898"/>
                <a:gd name="T39" fmla="*/ 2 h 1902"/>
                <a:gd name="T40" fmla="*/ 1 w 1898"/>
                <a:gd name="T41" fmla="*/ 2 h 1902"/>
                <a:gd name="T42" fmla="*/ 1 w 1898"/>
                <a:gd name="T43" fmla="*/ 2 h 1902"/>
                <a:gd name="T44" fmla="*/ 1 w 1898"/>
                <a:gd name="T45" fmla="*/ 2 h 1902"/>
                <a:gd name="T46" fmla="*/ 1 w 1898"/>
                <a:gd name="T47" fmla="*/ 2 h 1902"/>
                <a:gd name="T48" fmla="*/ 1 w 1898"/>
                <a:gd name="T49" fmla="*/ 2 h 1902"/>
                <a:gd name="T50" fmla="*/ 1 w 1898"/>
                <a:gd name="T51" fmla="*/ 2 h 1902"/>
                <a:gd name="T52" fmla="*/ 0 w 1898"/>
                <a:gd name="T53" fmla="*/ 2 h 1902"/>
                <a:gd name="T54" fmla="*/ 0 w 1898"/>
                <a:gd name="T55" fmla="*/ 2 h 1902"/>
                <a:gd name="T56" fmla="*/ 0 w 1898"/>
                <a:gd name="T57" fmla="*/ 2 h 1902"/>
                <a:gd name="T58" fmla="*/ 0 w 1898"/>
                <a:gd name="T59" fmla="*/ 1 h 1902"/>
                <a:gd name="T60" fmla="*/ 0 w 1898"/>
                <a:gd name="T61" fmla="*/ 1 h 1902"/>
                <a:gd name="T62" fmla="*/ 0 w 1898"/>
                <a:gd name="T63" fmla="*/ 1 h 1902"/>
                <a:gd name="T64" fmla="*/ 0 w 1898"/>
                <a:gd name="T65" fmla="*/ 1 h 1902"/>
                <a:gd name="T66" fmla="*/ 0 w 1898"/>
                <a:gd name="T67" fmla="*/ 1 h 1902"/>
                <a:gd name="T68" fmla="*/ 0 w 1898"/>
                <a:gd name="T69" fmla="*/ 1 h 1902"/>
                <a:gd name="T70" fmla="*/ 0 w 1898"/>
                <a:gd name="T71" fmla="*/ 1 h 1902"/>
                <a:gd name="T72" fmla="*/ 0 w 1898"/>
                <a:gd name="T73" fmla="*/ 1 h 1902"/>
                <a:gd name="T74" fmla="*/ 0 w 1898"/>
                <a:gd name="T75" fmla="*/ 0 h 1902"/>
                <a:gd name="T76" fmla="*/ 1 w 1898"/>
                <a:gd name="T77" fmla="*/ 0 h 1902"/>
                <a:gd name="T78" fmla="*/ 1 w 1898"/>
                <a:gd name="T79" fmla="*/ 0 h 1902"/>
                <a:gd name="T80" fmla="*/ 1 w 1898"/>
                <a:gd name="T81" fmla="*/ 0 h 1902"/>
                <a:gd name="T82" fmla="*/ 1 w 1898"/>
                <a:gd name="T83" fmla="*/ 0 h 1902"/>
                <a:gd name="T84" fmla="*/ 1 w 1898"/>
                <a:gd name="T85" fmla="*/ 0 h 19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98"/>
                <a:gd name="T130" fmla="*/ 0 h 1902"/>
                <a:gd name="T131" fmla="*/ 1898 w 1898"/>
                <a:gd name="T132" fmla="*/ 1902 h 19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98" h="1902">
                  <a:moveTo>
                    <a:pt x="950" y="0"/>
                  </a:moveTo>
                  <a:lnTo>
                    <a:pt x="999" y="1"/>
                  </a:lnTo>
                  <a:lnTo>
                    <a:pt x="1046" y="5"/>
                  </a:lnTo>
                  <a:lnTo>
                    <a:pt x="1094" y="11"/>
                  </a:lnTo>
                  <a:lnTo>
                    <a:pt x="1141" y="19"/>
                  </a:lnTo>
                  <a:lnTo>
                    <a:pt x="1187" y="30"/>
                  </a:lnTo>
                  <a:lnTo>
                    <a:pt x="1232" y="42"/>
                  </a:lnTo>
                  <a:lnTo>
                    <a:pt x="1275" y="57"/>
                  </a:lnTo>
                  <a:lnTo>
                    <a:pt x="1319" y="75"/>
                  </a:lnTo>
                  <a:lnTo>
                    <a:pt x="1361" y="94"/>
                  </a:lnTo>
                  <a:lnTo>
                    <a:pt x="1402" y="115"/>
                  </a:lnTo>
                  <a:lnTo>
                    <a:pt x="1441" y="138"/>
                  </a:lnTo>
                  <a:lnTo>
                    <a:pt x="1480" y="163"/>
                  </a:lnTo>
                  <a:lnTo>
                    <a:pt x="1517" y="189"/>
                  </a:lnTo>
                  <a:lnTo>
                    <a:pt x="1552" y="218"/>
                  </a:lnTo>
                  <a:lnTo>
                    <a:pt x="1587" y="248"/>
                  </a:lnTo>
                  <a:lnTo>
                    <a:pt x="1620" y="279"/>
                  </a:lnTo>
                  <a:lnTo>
                    <a:pt x="1651" y="312"/>
                  </a:lnTo>
                  <a:lnTo>
                    <a:pt x="1681" y="347"/>
                  </a:lnTo>
                  <a:lnTo>
                    <a:pt x="1710" y="382"/>
                  </a:lnTo>
                  <a:lnTo>
                    <a:pt x="1736" y="420"/>
                  </a:lnTo>
                  <a:lnTo>
                    <a:pt x="1760" y="458"/>
                  </a:lnTo>
                  <a:lnTo>
                    <a:pt x="1784" y="499"/>
                  </a:lnTo>
                  <a:lnTo>
                    <a:pt x="1804" y="539"/>
                  </a:lnTo>
                  <a:lnTo>
                    <a:pt x="1824" y="581"/>
                  </a:lnTo>
                  <a:lnTo>
                    <a:pt x="1840" y="625"/>
                  </a:lnTo>
                  <a:lnTo>
                    <a:pt x="1855" y="669"/>
                  </a:lnTo>
                  <a:lnTo>
                    <a:pt x="1868" y="714"/>
                  </a:lnTo>
                  <a:lnTo>
                    <a:pt x="1879" y="759"/>
                  </a:lnTo>
                  <a:lnTo>
                    <a:pt x="1887" y="807"/>
                  </a:lnTo>
                  <a:lnTo>
                    <a:pt x="1893" y="854"/>
                  </a:lnTo>
                  <a:lnTo>
                    <a:pt x="1897" y="902"/>
                  </a:lnTo>
                  <a:lnTo>
                    <a:pt x="1898" y="951"/>
                  </a:lnTo>
                  <a:lnTo>
                    <a:pt x="1897" y="1000"/>
                  </a:lnTo>
                  <a:lnTo>
                    <a:pt x="1893" y="1047"/>
                  </a:lnTo>
                  <a:lnTo>
                    <a:pt x="1887" y="1095"/>
                  </a:lnTo>
                  <a:lnTo>
                    <a:pt x="1879" y="1143"/>
                  </a:lnTo>
                  <a:lnTo>
                    <a:pt x="1868" y="1188"/>
                  </a:lnTo>
                  <a:lnTo>
                    <a:pt x="1855" y="1233"/>
                  </a:lnTo>
                  <a:lnTo>
                    <a:pt x="1840" y="1277"/>
                  </a:lnTo>
                  <a:lnTo>
                    <a:pt x="1824" y="1321"/>
                  </a:lnTo>
                  <a:lnTo>
                    <a:pt x="1804" y="1363"/>
                  </a:lnTo>
                  <a:lnTo>
                    <a:pt x="1784" y="1403"/>
                  </a:lnTo>
                  <a:lnTo>
                    <a:pt x="1760" y="1444"/>
                  </a:lnTo>
                  <a:lnTo>
                    <a:pt x="1736" y="1482"/>
                  </a:lnTo>
                  <a:lnTo>
                    <a:pt x="1710" y="1520"/>
                  </a:lnTo>
                  <a:lnTo>
                    <a:pt x="1681" y="1555"/>
                  </a:lnTo>
                  <a:lnTo>
                    <a:pt x="1651" y="1590"/>
                  </a:lnTo>
                  <a:lnTo>
                    <a:pt x="1620" y="1623"/>
                  </a:lnTo>
                  <a:lnTo>
                    <a:pt x="1587" y="1654"/>
                  </a:lnTo>
                  <a:lnTo>
                    <a:pt x="1552" y="1684"/>
                  </a:lnTo>
                  <a:lnTo>
                    <a:pt x="1517" y="1713"/>
                  </a:lnTo>
                  <a:lnTo>
                    <a:pt x="1480" y="1739"/>
                  </a:lnTo>
                  <a:lnTo>
                    <a:pt x="1441" y="1764"/>
                  </a:lnTo>
                  <a:lnTo>
                    <a:pt x="1402" y="1787"/>
                  </a:lnTo>
                  <a:lnTo>
                    <a:pt x="1361" y="1808"/>
                  </a:lnTo>
                  <a:lnTo>
                    <a:pt x="1319" y="1827"/>
                  </a:lnTo>
                  <a:lnTo>
                    <a:pt x="1275" y="1845"/>
                  </a:lnTo>
                  <a:lnTo>
                    <a:pt x="1232" y="1860"/>
                  </a:lnTo>
                  <a:lnTo>
                    <a:pt x="1187" y="1872"/>
                  </a:lnTo>
                  <a:lnTo>
                    <a:pt x="1141" y="1883"/>
                  </a:lnTo>
                  <a:lnTo>
                    <a:pt x="1094" y="1891"/>
                  </a:lnTo>
                  <a:lnTo>
                    <a:pt x="1046" y="1897"/>
                  </a:lnTo>
                  <a:lnTo>
                    <a:pt x="999" y="1901"/>
                  </a:lnTo>
                  <a:lnTo>
                    <a:pt x="950" y="1902"/>
                  </a:lnTo>
                  <a:lnTo>
                    <a:pt x="901" y="1901"/>
                  </a:lnTo>
                  <a:lnTo>
                    <a:pt x="853" y="1897"/>
                  </a:lnTo>
                  <a:lnTo>
                    <a:pt x="806" y="1891"/>
                  </a:lnTo>
                  <a:lnTo>
                    <a:pt x="759" y="1883"/>
                  </a:lnTo>
                  <a:lnTo>
                    <a:pt x="713" y="1872"/>
                  </a:lnTo>
                  <a:lnTo>
                    <a:pt x="668" y="1860"/>
                  </a:lnTo>
                  <a:lnTo>
                    <a:pt x="624" y="1845"/>
                  </a:lnTo>
                  <a:lnTo>
                    <a:pt x="582" y="1827"/>
                  </a:lnTo>
                  <a:lnTo>
                    <a:pt x="539" y="1808"/>
                  </a:lnTo>
                  <a:lnTo>
                    <a:pt x="498" y="1787"/>
                  </a:lnTo>
                  <a:lnTo>
                    <a:pt x="459" y="1764"/>
                  </a:lnTo>
                  <a:lnTo>
                    <a:pt x="420" y="1739"/>
                  </a:lnTo>
                  <a:lnTo>
                    <a:pt x="382" y="1713"/>
                  </a:lnTo>
                  <a:lnTo>
                    <a:pt x="347" y="1684"/>
                  </a:lnTo>
                  <a:lnTo>
                    <a:pt x="312" y="1654"/>
                  </a:lnTo>
                  <a:lnTo>
                    <a:pt x="280" y="1623"/>
                  </a:lnTo>
                  <a:lnTo>
                    <a:pt x="247" y="1590"/>
                  </a:lnTo>
                  <a:lnTo>
                    <a:pt x="218" y="1555"/>
                  </a:lnTo>
                  <a:lnTo>
                    <a:pt x="190" y="1520"/>
                  </a:lnTo>
                  <a:lnTo>
                    <a:pt x="163" y="1482"/>
                  </a:lnTo>
                  <a:lnTo>
                    <a:pt x="138" y="1444"/>
                  </a:lnTo>
                  <a:lnTo>
                    <a:pt x="116" y="1403"/>
                  </a:lnTo>
                  <a:lnTo>
                    <a:pt x="94" y="1363"/>
                  </a:lnTo>
                  <a:lnTo>
                    <a:pt x="76" y="1321"/>
                  </a:lnTo>
                  <a:lnTo>
                    <a:pt x="58" y="1277"/>
                  </a:lnTo>
                  <a:lnTo>
                    <a:pt x="43" y="1233"/>
                  </a:lnTo>
                  <a:lnTo>
                    <a:pt x="30" y="1188"/>
                  </a:lnTo>
                  <a:lnTo>
                    <a:pt x="19" y="1143"/>
                  </a:lnTo>
                  <a:lnTo>
                    <a:pt x="12" y="1095"/>
                  </a:lnTo>
                  <a:lnTo>
                    <a:pt x="5" y="1047"/>
                  </a:lnTo>
                  <a:lnTo>
                    <a:pt x="2" y="1000"/>
                  </a:lnTo>
                  <a:lnTo>
                    <a:pt x="0" y="951"/>
                  </a:lnTo>
                  <a:lnTo>
                    <a:pt x="2" y="902"/>
                  </a:lnTo>
                  <a:lnTo>
                    <a:pt x="5" y="854"/>
                  </a:lnTo>
                  <a:lnTo>
                    <a:pt x="12" y="807"/>
                  </a:lnTo>
                  <a:lnTo>
                    <a:pt x="19" y="759"/>
                  </a:lnTo>
                  <a:lnTo>
                    <a:pt x="30" y="714"/>
                  </a:lnTo>
                  <a:lnTo>
                    <a:pt x="43" y="669"/>
                  </a:lnTo>
                  <a:lnTo>
                    <a:pt x="58" y="625"/>
                  </a:lnTo>
                  <a:lnTo>
                    <a:pt x="76" y="581"/>
                  </a:lnTo>
                  <a:lnTo>
                    <a:pt x="94" y="539"/>
                  </a:lnTo>
                  <a:lnTo>
                    <a:pt x="116" y="499"/>
                  </a:lnTo>
                  <a:lnTo>
                    <a:pt x="138" y="458"/>
                  </a:lnTo>
                  <a:lnTo>
                    <a:pt x="163" y="420"/>
                  </a:lnTo>
                  <a:lnTo>
                    <a:pt x="190" y="382"/>
                  </a:lnTo>
                  <a:lnTo>
                    <a:pt x="218" y="347"/>
                  </a:lnTo>
                  <a:lnTo>
                    <a:pt x="247" y="312"/>
                  </a:lnTo>
                  <a:lnTo>
                    <a:pt x="280" y="279"/>
                  </a:lnTo>
                  <a:lnTo>
                    <a:pt x="312" y="248"/>
                  </a:lnTo>
                  <a:lnTo>
                    <a:pt x="347" y="218"/>
                  </a:lnTo>
                  <a:lnTo>
                    <a:pt x="382" y="189"/>
                  </a:lnTo>
                  <a:lnTo>
                    <a:pt x="420" y="163"/>
                  </a:lnTo>
                  <a:lnTo>
                    <a:pt x="459" y="138"/>
                  </a:lnTo>
                  <a:lnTo>
                    <a:pt x="498" y="115"/>
                  </a:lnTo>
                  <a:lnTo>
                    <a:pt x="539" y="94"/>
                  </a:lnTo>
                  <a:lnTo>
                    <a:pt x="582" y="75"/>
                  </a:lnTo>
                  <a:lnTo>
                    <a:pt x="624" y="57"/>
                  </a:lnTo>
                  <a:lnTo>
                    <a:pt x="668" y="42"/>
                  </a:lnTo>
                  <a:lnTo>
                    <a:pt x="713" y="30"/>
                  </a:lnTo>
                  <a:lnTo>
                    <a:pt x="759" y="19"/>
                  </a:lnTo>
                  <a:lnTo>
                    <a:pt x="806" y="11"/>
                  </a:lnTo>
                  <a:lnTo>
                    <a:pt x="853" y="5"/>
                  </a:lnTo>
                  <a:lnTo>
                    <a:pt x="901" y="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98" name="Freeform 145"/>
            <p:cNvSpPr>
              <a:spLocks/>
            </p:cNvSpPr>
            <p:nvPr/>
          </p:nvSpPr>
          <p:spPr bwMode="auto">
            <a:xfrm>
              <a:off x="351" y="2438"/>
              <a:ext cx="465" cy="467"/>
            </a:xfrm>
            <a:custGeom>
              <a:avLst/>
              <a:gdLst>
                <a:gd name="T0" fmla="*/ 1 w 1863"/>
                <a:gd name="T1" fmla="*/ 0 h 1869"/>
                <a:gd name="T2" fmla="*/ 1 w 1863"/>
                <a:gd name="T3" fmla="*/ 0 h 1869"/>
                <a:gd name="T4" fmla="*/ 1 w 1863"/>
                <a:gd name="T5" fmla="*/ 0 h 1869"/>
                <a:gd name="T6" fmla="*/ 1 w 1863"/>
                <a:gd name="T7" fmla="*/ 0 h 1869"/>
                <a:gd name="T8" fmla="*/ 1 w 1863"/>
                <a:gd name="T9" fmla="*/ 0 h 1869"/>
                <a:gd name="T10" fmla="*/ 1 w 1863"/>
                <a:gd name="T11" fmla="*/ 0 h 1869"/>
                <a:gd name="T12" fmla="*/ 1 w 1863"/>
                <a:gd name="T13" fmla="*/ 0 h 1869"/>
                <a:gd name="T14" fmla="*/ 2 w 1863"/>
                <a:gd name="T15" fmla="*/ 0 h 1869"/>
                <a:gd name="T16" fmla="*/ 2 w 1863"/>
                <a:gd name="T17" fmla="*/ 0 h 1869"/>
                <a:gd name="T18" fmla="*/ 2 w 1863"/>
                <a:gd name="T19" fmla="*/ 1 h 1869"/>
                <a:gd name="T20" fmla="*/ 2 w 1863"/>
                <a:gd name="T21" fmla="*/ 1 h 1869"/>
                <a:gd name="T22" fmla="*/ 2 w 1863"/>
                <a:gd name="T23" fmla="*/ 1 h 1869"/>
                <a:gd name="T24" fmla="*/ 2 w 1863"/>
                <a:gd name="T25" fmla="*/ 1 h 1869"/>
                <a:gd name="T26" fmla="*/ 2 w 1863"/>
                <a:gd name="T27" fmla="*/ 1 h 1869"/>
                <a:gd name="T28" fmla="*/ 1 w 1863"/>
                <a:gd name="T29" fmla="*/ 1 h 1869"/>
                <a:gd name="T30" fmla="*/ 1 w 1863"/>
                <a:gd name="T31" fmla="*/ 1 h 1869"/>
                <a:gd name="T32" fmla="*/ 1 w 1863"/>
                <a:gd name="T33" fmla="*/ 1 h 1869"/>
                <a:gd name="T34" fmla="*/ 1 w 1863"/>
                <a:gd name="T35" fmla="*/ 2 h 1869"/>
                <a:gd name="T36" fmla="*/ 1 w 1863"/>
                <a:gd name="T37" fmla="*/ 2 h 1869"/>
                <a:gd name="T38" fmla="*/ 1 w 1863"/>
                <a:gd name="T39" fmla="*/ 2 h 1869"/>
                <a:gd name="T40" fmla="*/ 1 w 1863"/>
                <a:gd name="T41" fmla="*/ 2 h 1869"/>
                <a:gd name="T42" fmla="*/ 1 w 1863"/>
                <a:gd name="T43" fmla="*/ 2 h 1869"/>
                <a:gd name="T44" fmla="*/ 1 w 1863"/>
                <a:gd name="T45" fmla="*/ 2 h 1869"/>
                <a:gd name="T46" fmla="*/ 0 w 1863"/>
                <a:gd name="T47" fmla="*/ 2 h 1869"/>
                <a:gd name="T48" fmla="*/ 0 w 1863"/>
                <a:gd name="T49" fmla="*/ 2 h 1869"/>
                <a:gd name="T50" fmla="*/ 0 w 1863"/>
                <a:gd name="T51" fmla="*/ 1 h 1869"/>
                <a:gd name="T52" fmla="*/ 0 w 1863"/>
                <a:gd name="T53" fmla="*/ 1 h 1869"/>
                <a:gd name="T54" fmla="*/ 0 w 1863"/>
                <a:gd name="T55" fmla="*/ 1 h 1869"/>
                <a:gd name="T56" fmla="*/ 0 w 1863"/>
                <a:gd name="T57" fmla="*/ 1 h 1869"/>
                <a:gd name="T58" fmla="*/ 0 w 1863"/>
                <a:gd name="T59" fmla="*/ 1 h 1869"/>
                <a:gd name="T60" fmla="*/ 0 w 1863"/>
                <a:gd name="T61" fmla="*/ 1 h 1869"/>
                <a:gd name="T62" fmla="*/ 0 w 1863"/>
                <a:gd name="T63" fmla="*/ 1 h 1869"/>
                <a:gd name="T64" fmla="*/ 0 w 1863"/>
                <a:gd name="T65" fmla="*/ 1 h 1869"/>
                <a:gd name="T66" fmla="*/ 0 w 1863"/>
                <a:gd name="T67" fmla="*/ 1 h 1869"/>
                <a:gd name="T68" fmla="*/ 0 w 1863"/>
                <a:gd name="T69" fmla="*/ 0 h 1869"/>
                <a:gd name="T70" fmla="*/ 0 w 1863"/>
                <a:gd name="T71" fmla="*/ 0 h 1869"/>
                <a:gd name="T72" fmla="*/ 0 w 1863"/>
                <a:gd name="T73" fmla="*/ 0 h 1869"/>
                <a:gd name="T74" fmla="*/ 0 w 1863"/>
                <a:gd name="T75" fmla="*/ 0 h 1869"/>
                <a:gd name="T76" fmla="*/ 0 w 1863"/>
                <a:gd name="T77" fmla="*/ 0 h 1869"/>
                <a:gd name="T78" fmla="*/ 0 w 1863"/>
                <a:gd name="T79" fmla="*/ 0 h 1869"/>
                <a:gd name="T80" fmla="*/ 0 w 1863"/>
                <a:gd name="T81" fmla="*/ 0 h 1869"/>
                <a:gd name="T82" fmla="*/ 1 w 1863"/>
                <a:gd name="T83" fmla="*/ 0 h 1869"/>
                <a:gd name="T84" fmla="*/ 1 w 1863"/>
                <a:gd name="T85" fmla="*/ 0 h 1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3"/>
                <a:gd name="T130" fmla="*/ 0 h 1869"/>
                <a:gd name="T131" fmla="*/ 1863 w 1863"/>
                <a:gd name="T132" fmla="*/ 1869 h 1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3" h="1869">
                  <a:moveTo>
                    <a:pt x="934" y="0"/>
                  </a:moveTo>
                  <a:lnTo>
                    <a:pt x="981" y="1"/>
                  </a:lnTo>
                  <a:lnTo>
                    <a:pt x="1029" y="5"/>
                  </a:lnTo>
                  <a:lnTo>
                    <a:pt x="1075" y="11"/>
                  </a:lnTo>
                  <a:lnTo>
                    <a:pt x="1120" y="19"/>
                  </a:lnTo>
                  <a:lnTo>
                    <a:pt x="1165" y="30"/>
                  </a:lnTo>
                  <a:lnTo>
                    <a:pt x="1209" y="43"/>
                  </a:lnTo>
                  <a:lnTo>
                    <a:pt x="1253" y="56"/>
                  </a:lnTo>
                  <a:lnTo>
                    <a:pt x="1294" y="74"/>
                  </a:lnTo>
                  <a:lnTo>
                    <a:pt x="1336" y="93"/>
                  </a:lnTo>
                  <a:lnTo>
                    <a:pt x="1376" y="113"/>
                  </a:lnTo>
                  <a:lnTo>
                    <a:pt x="1415" y="135"/>
                  </a:lnTo>
                  <a:lnTo>
                    <a:pt x="1453" y="160"/>
                  </a:lnTo>
                  <a:lnTo>
                    <a:pt x="1490" y="186"/>
                  </a:lnTo>
                  <a:lnTo>
                    <a:pt x="1525" y="214"/>
                  </a:lnTo>
                  <a:lnTo>
                    <a:pt x="1559" y="243"/>
                  </a:lnTo>
                  <a:lnTo>
                    <a:pt x="1590" y="275"/>
                  </a:lnTo>
                  <a:lnTo>
                    <a:pt x="1621" y="307"/>
                  </a:lnTo>
                  <a:lnTo>
                    <a:pt x="1650" y="341"/>
                  </a:lnTo>
                  <a:lnTo>
                    <a:pt x="1678" y="376"/>
                  </a:lnTo>
                  <a:lnTo>
                    <a:pt x="1704" y="412"/>
                  </a:lnTo>
                  <a:lnTo>
                    <a:pt x="1728" y="450"/>
                  </a:lnTo>
                  <a:lnTo>
                    <a:pt x="1750" y="490"/>
                  </a:lnTo>
                  <a:lnTo>
                    <a:pt x="1771" y="530"/>
                  </a:lnTo>
                  <a:lnTo>
                    <a:pt x="1790" y="572"/>
                  </a:lnTo>
                  <a:lnTo>
                    <a:pt x="1807" y="613"/>
                  </a:lnTo>
                  <a:lnTo>
                    <a:pt x="1822" y="657"/>
                  </a:lnTo>
                  <a:lnTo>
                    <a:pt x="1834" y="701"/>
                  </a:lnTo>
                  <a:lnTo>
                    <a:pt x="1844" y="746"/>
                  </a:lnTo>
                  <a:lnTo>
                    <a:pt x="1852" y="792"/>
                  </a:lnTo>
                  <a:lnTo>
                    <a:pt x="1858" y="838"/>
                  </a:lnTo>
                  <a:lnTo>
                    <a:pt x="1862" y="886"/>
                  </a:lnTo>
                  <a:lnTo>
                    <a:pt x="1863" y="934"/>
                  </a:lnTo>
                  <a:lnTo>
                    <a:pt x="1862" y="981"/>
                  </a:lnTo>
                  <a:lnTo>
                    <a:pt x="1858" y="1029"/>
                  </a:lnTo>
                  <a:lnTo>
                    <a:pt x="1852" y="1075"/>
                  </a:lnTo>
                  <a:lnTo>
                    <a:pt x="1844" y="1122"/>
                  </a:lnTo>
                  <a:lnTo>
                    <a:pt x="1834" y="1167"/>
                  </a:lnTo>
                  <a:lnTo>
                    <a:pt x="1822" y="1211"/>
                  </a:lnTo>
                  <a:lnTo>
                    <a:pt x="1807" y="1255"/>
                  </a:lnTo>
                  <a:lnTo>
                    <a:pt x="1790" y="1297"/>
                  </a:lnTo>
                  <a:lnTo>
                    <a:pt x="1771" y="1339"/>
                  </a:lnTo>
                  <a:lnTo>
                    <a:pt x="1750" y="1379"/>
                  </a:lnTo>
                  <a:lnTo>
                    <a:pt x="1728" y="1417"/>
                  </a:lnTo>
                  <a:lnTo>
                    <a:pt x="1704" y="1456"/>
                  </a:lnTo>
                  <a:lnTo>
                    <a:pt x="1678" y="1493"/>
                  </a:lnTo>
                  <a:lnTo>
                    <a:pt x="1650" y="1528"/>
                  </a:lnTo>
                  <a:lnTo>
                    <a:pt x="1621" y="1562"/>
                  </a:lnTo>
                  <a:lnTo>
                    <a:pt x="1590" y="1594"/>
                  </a:lnTo>
                  <a:lnTo>
                    <a:pt x="1559" y="1626"/>
                  </a:lnTo>
                  <a:lnTo>
                    <a:pt x="1525" y="1654"/>
                  </a:lnTo>
                  <a:lnTo>
                    <a:pt x="1490" y="1683"/>
                  </a:lnTo>
                  <a:lnTo>
                    <a:pt x="1453" y="1708"/>
                  </a:lnTo>
                  <a:lnTo>
                    <a:pt x="1415" y="1733"/>
                  </a:lnTo>
                  <a:lnTo>
                    <a:pt x="1376" y="1756"/>
                  </a:lnTo>
                  <a:lnTo>
                    <a:pt x="1336" y="1776"/>
                  </a:lnTo>
                  <a:lnTo>
                    <a:pt x="1294" y="1795"/>
                  </a:lnTo>
                  <a:lnTo>
                    <a:pt x="1253" y="1812"/>
                  </a:lnTo>
                  <a:lnTo>
                    <a:pt x="1209" y="1826"/>
                  </a:lnTo>
                  <a:lnTo>
                    <a:pt x="1165" y="1839"/>
                  </a:lnTo>
                  <a:lnTo>
                    <a:pt x="1120" y="1850"/>
                  </a:lnTo>
                  <a:lnTo>
                    <a:pt x="1075" y="1857"/>
                  </a:lnTo>
                  <a:lnTo>
                    <a:pt x="1029" y="1864"/>
                  </a:lnTo>
                  <a:lnTo>
                    <a:pt x="981" y="1867"/>
                  </a:lnTo>
                  <a:lnTo>
                    <a:pt x="934" y="1869"/>
                  </a:lnTo>
                  <a:lnTo>
                    <a:pt x="886" y="1867"/>
                  </a:lnTo>
                  <a:lnTo>
                    <a:pt x="838" y="1864"/>
                  </a:lnTo>
                  <a:lnTo>
                    <a:pt x="792" y="1857"/>
                  </a:lnTo>
                  <a:lnTo>
                    <a:pt x="746" y="1850"/>
                  </a:lnTo>
                  <a:lnTo>
                    <a:pt x="701" y="1839"/>
                  </a:lnTo>
                  <a:lnTo>
                    <a:pt x="657" y="1826"/>
                  </a:lnTo>
                  <a:lnTo>
                    <a:pt x="613" y="1812"/>
                  </a:lnTo>
                  <a:lnTo>
                    <a:pt x="570" y="1795"/>
                  </a:lnTo>
                  <a:lnTo>
                    <a:pt x="529" y="1776"/>
                  </a:lnTo>
                  <a:lnTo>
                    <a:pt x="489" y="1756"/>
                  </a:lnTo>
                  <a:lnTo>
                    <a:pt x="450" y="1733"/>
                  </a:lnTo>
                  <a:lnTo>
                    <a:pt x="412" y="1708"/>
                  </a:lnTo>
                  <a:lnTo>
                    <a:pt x="375" y="1683"/>
                  </a:lnTo>
                  <a:lnTo>
                    <a:pt x="340" y="1654"/>
                  </a:lnTo>
                  <a:lnTo>
                    <a:pt x="306" y="1626"/>
                  </a:lnTo>
                  <a:lnTo>
                    <a:pt x="273" y="1594"/>
                  </a:lnTo>
                  <a:lnTo>
                    <a:pt x="243" y="1562"/>
                  </a:lnTo>
                  <a:lnTo>
                    <a:pt x="213" y="1528"/>
                  </a:lnTo>
                  <a:lnTo>
                    <a:pt x="186" y="1493"/>
                  </a:lnTo>
                  <a:lnTo>
                    <a:pt x="159" y="1456"/>
                  </a:lnTo>
                  <a:lnTo>
                    <a:pt x="136" y="1417"/>
                  </a:lnTo>
                  <a:lnTo>
                    <a:pt x="113" y="1379"/>
                  </a:lnTo>
                  <a:lnTo>
                    <a:pt x="93" y="1339"/>
                  </a:lnTo>
                  <a:lnTo>
                    <a:pt x="74" y="1297"/>
                  </a:lnTo>
                  <a:lnTo>
                    <a:pt x="57" y="1255"/>
                  </a:lnTo>
                  <a:lnTo>
                    <a:pt x="43" y="1211"/>
                  </a:lnTo>
                  <a:lnTo>
                    <a:pt x="29" y="1167"/>
                  </a:lnTo>
                  <a:lnTo>
                    <a:pt x="19" y="1122"/>
                  </a:lnTo>
                  <a:lnTo>
                    <a:pt x="12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4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2" y="792"/>
                  </a:lnTo>
                  <a:lnTo>
                    <a:pt x="19" y="746"/>
                  </a:lnTo>
                  <a:lnTo>
                    <a:pt x="29" y="701"/>
                  </a:lnTo>
                  <a:lnTo>
                    <a:pt x="43" y="657"/>
                  </a:lnTo>
                  <a:lnTo>
                    <a:pt x="57" y="613"/>
                  </a:lnTo>
                  <a:lnTo>
                    <a:pt x="74" y="572"/>
                  </a:lnTo>
                  <a:lnTo>
                    <a:pt x="93" y="530"/>
                  </a:lnTo>
                  <a:lnTo>
                    <a:pt x="113" y="490"/>
                  </a:lnTo>
                  <a:lnTo>
                    <a:pt x="136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1"/>
                  </a:lnTo>
                  <a:lnTo>
                    <a:pt x="243" y="307"/>
                  </a:lnTo>
                  <a:lnTo>
                    <a:pt x="273" y="275"/>
                  </a:lnTo>
                  <a:lnTo>
                    <a:pt x="306" y="243"/>
                  </a:lnTo>
                  <a:lnTo>
                    <a:pt x="340" y="214"/>
                  </a:lnTo>
                  <a:lnTo>
                    <a:pt x="375" y="186"/>
                  </a:lnTo>
                  <a:lnTo>
                    <a:pt x="412" y="160"/>
                  </a:lnTo>
                  <a:lnTo>
                    <a:pt x="450" y="135"/>
                  </a:lnTo>
                  <a:lnTo>
                    <a:pt x="489" y="113"/>
                  </a:lnTo>
                  <a:lnTo>
                    <a:pt x="529" y="93"/>
                  </a:lnTo>
                  <a:lnTo>
                    <a:pt x="570" y="74"/>
                  </a:lnTo>
                  <a:lnTo>
                    <a:pt x="613" y="56"/>
                  </a:lnTo>
                  <a:lnTo>
                    <a:pt x="657" y="43"/>
                  </a:lnTo>
                  <a:lnTo>
                    <a:pt x="701" y="30"/>
                  </a:lnTo>
                  <a:lnTo>
                    <a:pt x="746" y="19"/>
                  </a:lnTo>
                  <a:lnTo>
                    <a:pt x="792" y="11"/>
                  </a:lnTo>
                  <a:lnTo>
                    <a:pt x="838" y="5"/>
                  </a:lnTo>
                  <a:lnTo>
                    <a:pt x="886" y="1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00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99" name="Freeform 146"/>
            <p:cNvSpPr>
              <a:spLocks/>
            </p:cNvSpPr>
            <p:nvPr/>
          </p:nvSpPr>
          <p:spPr bwMode="auto">
            <a:xfrm>
              <a:off x="353" y="2441"/>
              <a:ext cx="457" cy="458"/>
            </a:xfrm>
            <a:custGeom>
              <a:avLst/>
              <a:gdLst>
                <a:gd name="T0" fmla="*/ 1 w 1828"/>
                <a:gd name="T1" fmla="*/ 0 h 1834"/>
                <a:gd name="T2" fmla="*/ 1 w 1828"/>
                <a:gd name="T3" fmla="*/ 0 h 1834"/>
                <a:gd name="T4" fmla="*/ 1 w 1828"/>
                <a:gd name="T5" fmla="*/ 0 h 1834"/>
                <a:gd name="T6" fmla="*/ 2 w 1828"/>
                <a:gd name="T7" fmla="*/ 0 h 1834"/>
                <a:gd name="T8" fmla="*/ 2 w 1828"/>
                <a:gd name="T9" fmla="*/ 0 h 1834"/>
                <a:gd name="T10" fmla="*/ 2 w 1828"/>
                <a:gd name="T11" fmla="*/ 0 h 1834"/>
                <a:gd name="T12" fmla="*/ 2 w 1828"/>
                <a:gd name="T13" fmla="*/ 0 h 1834"/>
                <a:gd name="T14" fmla="*/ 2 w 1828"/>
                <a:gd name="T15" fmla="*/ 0 h 1834"/>
                <a:gd name="T16" fmla="*/ 2 w 1828"/>
                <a:gd name="T17" fmla="*/ 0 h 1834"/>
                <a:gd name="T18" fmla="*/ 2 w 1828"/>
                <a:gd name="T19" fmla="*/ 1 h 1834"/>
                <a:gd name="T20" fmla="*/ 2 w 1828"/>
                <a:gd name="T21" fmla="*/ 1 h 1834"/>
                <a:gd name="T22" fmla="*/ 2 w 1828"/>
                <a:gd name="T23" fmla="*/ 1 h 1834"/>
                <a:gd name="T24" fmla="*/ 2 w 1828"/>
                <a:gd name="T25" fmla="*/ 1 h 1834"/>
                <a:gd name="T26" fmla="*/ 2 w 1828"/>
                <a:gd name="T27" fmla="*/ 1 h 1834"/>
                <a:gd name="T28" fmla="*/ 2 w 1828"/>
                <a:gd name="T29" fmla="*/ 1 h 1834"/>
                <a:gd name="T30" fmla="*/ 2 w 1828"/>
                <a:gd name="T31" fmla="*/ 1 h 1834"/>
                <a:gd name="T32" fmla="*/ 2 w 1828"/>
                <a:gd name="T33" fmla="*/ 1 h 1834"/>
                <a:gd name="T34" fmla="*/ 2 w 1828"/>
                <a:gd name="T35" fmla="*/ 1 h 1834"/>
                <a:gd name="T36" fmla="*/ 1 w 1828"/>
                <a:gd name="T37" fmla="*/ 2 h 1834"/>
                <a:gd name="T38" fmla="*/ 1 w 1828"/>
                <a:gd name="T39" fmla="*/ 2 h 1834"/>
                <a:gd name="T40" fmla="*/ 1 w 1828"/>
                <a:gd name="T41" fmla="*/ 2 h 1834"/>
                <a:gd name="T42" fmla="*/ 1 w 1828"/>
                <a:gd name="T43" fmla="*/ 2 h 1834"/>
                <a:gd name="T44" fmla="*/ 1 w 1828"/>
                <a:gd name="T45" fmla="*/ 2 h 1834"/>
                <a:gd name="T46" fmla="*/ 1 w 1828"/>
                <a:gd name="T47" fmla="*/ 2 h 1834"/>
                <a:gd name="T48" fmla="*/ 1 w 1828"/>
                <a:gd name="T49" fmla="*/ 2 h 1834"/>
                <a:gd name="T50" fmla="*/ 1 w 1828"/>
                <a:gd name="T51" fmla="*/ 1 h 1834"/>
                <a:gd name="T52" fmla="*/ 0 w 1828"/>
                <a:gd name="T53" fmla="*/ 1 h 1834"/>
                <a:gd name="T54" fmla="*/ 0 w 1828"/>
                <a:gd name="T55" fmla="*/ 1 h 1834"/>
                <a:gd name="T56" fmla="*/ 0 w 1828"/>
                <a:gd name="T57" fmla="*/ 1 h 1834"/>
                <a:gd name="T58" fmla="*/ 0 w 1828"/>
                <a:gd name="T59" fmla="*/ 1 h 1834"/>
                <a:gd name="T60" fmla="*/ 0 w 1828"/>
                <a:gd name="T61" fmla="*/ 1 h 1834"/>
                <a:gd name="T62" fmla="*/ 0 w 1828"/>
                <a:gd name="T63" fmla="*/ 1 h 1834"/>
                <a:gd name="T64" fmla="*/ 0 w 1828"/>
                <a:gd name="T65" fmla="*/ 1 h 1834"/>
                <a:gd name="T66" fmla="*/ 0 w 1828"/>
                <a:gd name="T67" fmla="*/ 1 h 1834"/>
                <a:gd name="T68" fmla="*/ 0 w 1828"/>
                <a:gd name="T69" fmla="*/ 0 h 1834"/>
                <a:gd name="T70" fmla="*/ 0 w 1828"/>
                <a:gd name="T71" fmla="*/ 0 h 1834"/>
                <a:gd name="T72" fmla="*/ 0 w 1828"/>
                <a:gd name="T73" fmla="*/ 0 h 1834"/>
                <a:gd name="T74" fmla="*/ 0 w 1828"/>
                <a:gd name="T75" fmla="*/ 0 h 1834"/>
                <a:gd name="T76" fmla="*/ 1 w 1828"/>
                <a:gd name="T77" fmla="*/ 0 h 1834"/>
                <a:gd name="T78" fmla="*/ 1 w 1828"/>
                <a:gd name="T79" fmla="*/ 0 h 1834"/>
                <a:gd name="T80" fmla="*/ 1 w 1828"/>
                <a:gd name="T81" fmla="*/ 0 h 1834"/>
                <a:gd name="T82" fmla="*/ 1 w 1828"/>
                <a:gd name="T83" fmla="*/ 0 h 1834"/>
                <a:gd name="T84" fmla="*/ 1 w 1828"/>
                <a:gd name="T85" fmla="*/ 0 h 1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8"/>
                <a:gd name="T130" fmla="*/ 0 h 1834"/>
                <a:gd name="T131" fmla="*/ 1828 w 1828"/>
                <a:gd name="T132" fmla="*/ 1834 h 1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8" h="1834">
                  <a:moveTo>
                    <a:pt x="916" y="0"/>
                  </a:moveTo>
                  <a:lnTo>
                    <a:pt x="963" y="2"/>
                  </a:lnTo>
                  <a:lnTo>
                    <a:pt x="1010" y="5"/>
                  </a:lnTo>
                  <a:lnTo>
                    <a:pt x="1055" y="10"/>
                  </a:lnTo>
                  <a:lnTo>
                    <a:pt x="1100" y="19"/>
                  </a:lnTo>
                  <a:lnTo>
                    <a:pt x="1144" y="29"/>
                  </a:lnTo>
                  <a:lnTo>
                    <a:pt x="1188" y="42"/>
                  </a:lnTo>
                  <a:lnTo>
                    <a:pt x="1230" y="57"/>
                  </a:lnTo>
                  <a:lnTo>
                    <a:pt x="1271" y="73"/>
                  </a:lnTo>
                  <a:lnTo>
                    <a:pt x="1312" y="91"/>
                  </a:lnTo>
                  <a:lnTo>
                    <a:pt x="1350" y="112"/>
                  </a:lnTo>
                  <a:lnTo>
                    <a:pt x="1389" y="133"/>
                  </a:lnTo>
                  <a:lnTo>
                    <a:pt x="1426" y="157"/>
                  </a:lnTo>
                  <a:lnTo>
                    <a:pt x="1462" y="183"/>
                  </a:lnTo>
                  <a:lnTo>
                    <a:pt x="1496" y="211"/>
                  </a:lnTo>
                  <a:lnTo>
                    <a:pt x="1530" y="240"/>
                  </a:lnTo>
                  <a:lnTo>
                    <a:pt x="1561" y="270"/>
                  </a:lnTo>
                  <a:lnTo>
                    <a:pt x="1591" y="301"/>
                  </a:lnTo>
                  <a:lnTo>
                    <a:pt x="1620" y="335"/>
                  </a:lnTo>
                  <a:lnTo>
                    <a:pt x="1647" y="370"/>
                  </a:lnTo>
                  <a:lnTo>
                    <a:pt x="1672" y="405"/>
                  </a:lnTo>
                  <a:lnTo>
                    <a:pt x="1696" y="443"/>
                  </a:lnTo>
                  <a:lnTo>
                    <a:pt x="1717" y="482"/>
                  </a:lnTo>
                  <a:lnTo>
                    <a:pt x="1737" y="520"/>
                  </a:lnTo>
                  <a:lnTo>
                    <a:pt x="1756" y="562"/>
                  </a:lnTo>
                  <a:lnTo>
                    <a:pt x="1772" y="603"/>
                  </a:lnTo>
                  <a:lnTo>
                    <a:pt x="1786" y="646"/>
                  </a:lnTo>
                  <a:lnTo>
                    <a:pt x="1799" y="688"/>
                  </a:lnTo>
                  <a:lnTo>
                    <a:pt x="1809" y="733"/>
                  </a:lnTo>
                  <a:lnTo>
                    <a:pt x="1818" y="779"/>
                  </a:lnTo>
                  <a:lnTo>
                    <a:pt x="1823" y="824"/>
                  </a:lnTo>
                  <a:lnTo>
                    <a:pt x="1826" y="870"/>
                  </a:lnTo>
                  <a:lnTo>
                    <a:pt x="1828" y="918"/>
                  </a:lnTo>
                  <a:lnTo>
                    <a:pt x="1826" y="965"/>
                  </a:lnTo>
                  <a:lnTo>
                    <a:pt x="1823" y="1012"/>
                  </a:lnTo>
                  <a:lnTo>
                    <a:pt x="1818" y="1057"/>
                  </a:lnTo>
                  <a:lnTo>
                    <a:pt x="1809" y="1102"/>
                  </a:lnTo>
                  <a:lnTo>
                    <a:pt x="1799" y="1146"/>
                  </a:lnTo>
                  <a:lnTo>
                    <a:pt x="1786" y="1190"/>
                  </a:lnTo>
                  <a:lnTo>
                    <a:pt x="1772" y="1232"/>
                  </a:lnTo>
                  <a:lnTo>
                    <a:pt x="1756" y="1274"/>
                  </a:lnTo>
                  <a:lnTo>
                    <a:pt x="1737" y="1315"/>
                  </a:lnTo>
                  <a:lnTo>
                    <a:pt x="1717" y="1354"/>
                  </a:lnTo>
                  <a:lnTo>
                    <a:pt x="1696" y="1393"/>
                  </a:lnTo>
                  <a:lnTo>
                    <a:pt x="1672" y="1429"/>
                  </a:lnTo>
                  <a:lnTo>
                    <a:pt x="1647" y="1465"/>
                  </a:lnTo>
                  <a:lnTo>
                    <a:pt x="1620" y="1500"/>
                  </a:lnTo>
                  <a:lnTo>
                    <a:pt x="1591" y="1533"/>
                  </a:lnTo>
                  <a:lnTo>
                    <a:pt x="1561" y="1566"/>
                  </a:lnTo>
                  <a:lnTo>
                    <a:pt x="1530" y="1596"/>
                  </a:lnTo>
                  <a:lnTo>
                    <a:pt x="1496" y="1625"/>
                  </a:lnTo>
                  <a:lnTo>
                    <a:pt x="1462" y="1652"/>
                  </a:lnTo>
                  <a:lnTo>
                    <a:pt x="1426" y="1677"/>
                  </a:lnTo>
                  <a:lnTo>
                    <a:pt x="1389" y="1701"/>
                  </a:lnTo>
                  <a:lnTo>
                    <a:pt x="1350" y="1724"/>
                  </a:lnTo>
                  <a:lnTo>
                    <a:pt x="1312" y="1744"/>
                  </a:lnTo>
                  <a:lnTo>
                    <a:pt x="1271" y="1761"/>
                  </a:lnTo>
                  <a:lnTo>
                    <a:pt x="1230" y="1779"/>
                  </a:lnTo>
                  <a:lnTo>
                    <a:pt x="1188" y="1792"/>
                  </a:lnTo>
                  <a:lnTo>
                    <a:pt x="1144" y="1805"/>
                  </a:lnTo>
                  <a:lnTo>
                    <a:pt x="1100" y="1815"/>
                  </a:lnTo>
                  <a:lnTo>
                    <a:pt x="1055" y="1824"/>
                  </a:lnTo>
                  <a:lnTo>
                    <a:pt x="1010" y="1829"/>
                  </a:lnTo>
                  <a:lnTo>
                    <a:pt x="963" y="1833"/>
                  </a:lnTo>
                  <a:lnTo>
                    <a:pt x="916" y="1834"/>
                  </a:lnTo>
                  <a:lnTo>
                    <a:pt x="868" y="1833"/>
                  </a:lnTo>
                  <a:lnTo>
                    <a:pt x="822" y="1829"/>
                  </a:lnTo>
                  <a:lnTo>
                    <a:pt x="777" y="1824"/>
                  </a:lnTo>
                  <a:lnTo>
                    <a:pt x="732" y="1815"/>
                  </a:lnTo>
                  <a:lnTo>
                    <a:pt x="688" y="1805"/>
                  </a:lnTo>
                  <a:lnTo>
                    <a:pt x="644" y="1792"/>
                  </a:lnTo>
                  <a:lnTo>
                    <a:pt x="601" y="1779"/>
                  </a:lnTo>
                  <a:lnTo>
                    <a:pt x="560" y="1761"/>
                  </a:lnTo>
                  <a:lnTo>
                    <a:pt x="519" y="1744"/>
                  </a:lnTo>
                  <a:lnTo>
                    <a:pt x="480" y="1724"/>
                  </a:lnTo>
                  <a:lnTo>
                    <a:pt x="441" y="1701"/>
                  </a:lnTo>
                  <a:lnTo>
                    <a:pt x="405" y="1677"/>
                  </a:lnTo>
                  <a:lnTo>
                    <a:pt x="368" y="1652"/>
                  </a:lnTo>
                  <a:lnTo>
                    <a:pt x="333" y="1625"/>
                  </a:lnTo>
                  <a:lnTo>
                    <a:pt x="301" y="1596"/>
                  </a:lnTo>
                  <a:lnTo>
                    <a:pt x="268" y="1566"/>
                  </a:lnTo>
                  <a:lnTo>
                    <a:pt x="238" y="1533"/>
                  </a:lnTo>
                  <a:lnTo>
                    <a:pt x="209" y="1500"/>
                  </a:lnTo>
                  <a:lnTo>
                    <a:pt x="182" y="1465"/>
                  </a:lnTo>
                  <a:lnTo>
                    <a:pt x="157" y="1429"/>
                  </a:lnTo>
                  <a:lnTo>
                    <a:pt x="133" y="1393"/>
                  </a:lnTo>
                  <a:lnTo>
                    <a:pt x="110" y="1354"/>
                  </a:lnTo>
                  <a:lnTo>
                    <a:pt x="90" y="1315"/>
                  </a:lnTo>
                  <a:lnTo>
                    <a:pt x="73" y="1274"/>
                  </a:lnTo>
                  <a:lnTo>
                    <a:pt x="55" y="1232"/>
                  </a:lnTo>
                  <a:lnTo>
                    <a:pt x="42" y="1190"/>
                  </a:lnTo>
                  <a:lnTo>
                    <a:pt x="29" y="1146"/>
                  </a:lnTo>
                  <a:lnTo>
                    <a:pt x="19" y="1102"/>
                  </a:lnTo>
                  <a:lnTo>
                    <a:pt x="10" y="1057"/>
                  </a:lnTo>
                  <a:lnTo>
                    <a:pt x="5" y="1012"/>
                  </a:lnTo>
                  <a:lnTo>
                    <a:pt x="1" y="965"/>
                  </a:lnTo>
                  <a:lnTo>
                    <a:pt x="0" y="918"/>
                  </a:lnTo>
                  <a:lnTo>
                    <a:pt x="1" y="870"/>
                  </a:lnTo>
                  <a:lnTo>
                    <a:pt x="5" y="824"/>
                  </a:lnTo>
                  <a:lnTo>
                    <a:pt x="10" y="779"/>
                  </a:lnTo>
                  <a:lnTo>
                    <a:pt x="19" y="733"/>
                  </a:lnTo>
                  <a:lnTo>
                    <a:pt x="29" y="688"/>
                  </a:lnTo>
                  <a:lnTo>
                    <a:pt x="42" y="646"/>
                  </a:lnTo>
                  <a:lnTo>
                    <a:pt x="55" y="603"/>
                  </a:lnTo>
                  <a:lnTo>
                    <a:pt x="73" y="562"/>
                  </a:lnTo>
                  <a:lnTo>
                    <a:pt x="90" y="520"/>
                  </a:lnTo>
                  <a:lnTo>
                    <a:pt x="110" y="482"/>
                  </a:lnTo>
                  <a:lnTo>
                    <a:pt x="133" y="443"/>
                  </a:lnTo>
                  <a:lnTo>
                    <a:pt x="157" y="405"/>
                  </a:lnTo>
                  <a:lnTo>
                    <a:pt x="182" y="370"/>
                  </a:lnTo>
                  <a:lnTo>
                    <a:pt x="209" y="335"/>
                  </a:lnTo>
                  <a:lnTo>
                    <a:pt x="238" y="301"/>
                  </a:lnTo>
                  <a:lnTo>
                    <a:pt x="268" y="270"/>
                  </a:lnTo>
                  <a:lnTo>
                    <a:pt x="301" y="240"/>
                  </a:lnTo>
                  <a:lnTo>
                    <a:pt x="333" y="211"/>
                  </a:lnTo>
                  <a:lnTo>
                    <a:pt x="368" y="183"/>
                  </a:lnTo>
                  <a:lnTo>
                    <a:pt x="405" y="157"/>
                  </a:lnTo>
                  <a:lnTo>
                    <a:pt x="441" y="133"/>
                  </a:lnTo>
                  <a:lnTo>
                    <a:pt x="480" y="112"/>
                  </a:lnTo>
                  <a:lnTo>
                    <a:pt x="519" y="91"/>
                  </a:lnTo>
                  <a:lnTo>
                    <a:pt x="560" y="73"/>
                  </a:lnTo>
                  <a:lnTo>
                    <a:pt x="601" y="57"/>
                  </a:lnTo>
                  <a:lnTo>
                    <a:pt x="644" y="42"/>
                  </a:lnTo>
                  <a:lnTo>
                    <a:pt x="688" y="29"/>
                  </a:lnTo>
                  <a:lnTo>
                    <a:pt x="732" y="19"/>
                  </a:lnTo>
                  <a:lnTo>
                    <a:pt x="777" y="10"/>
                  </a:lnTo>
                  <a:lnTo>
                    <a:pt x="822" y="5"/>
                  </a:lnTo>
                  <a:lnTo>
                    <a:pt x="868" y="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C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00" name="Freeform 147"/>
            <p:cNvSpPr>
              <a:spLocks/>
            </p:cNvSpPr>
            <p:nvPr/>
          </p:nvSpPr>
          <p:spPr bwMode="auto">
            <a:xfrm>
              <a:off x="356" y="2444"/>
              <a:ext cx="448" cy="450"/>
            </a:xfrm>
            <a:custGeom>
              <a:avLst/>
              <a:gdLst>
                <a:gd name="T0" fmla="*/ 1 w 1793"/>
                <a:gd name="T1" fmla="*/ 0 h 1798"/>
                <a:gd name="T2" fmla="*/ 1 w 1793"/>
                <a:gd name="T3" fmla="*/ 0 h 1798"/>
                <a:gd name="T4" fmla="*/ 1 w 1793"/>
                <a:gd name="T5" fmla="*/ 0 h 1798"/>
                <a:gd name="T6" fmla="*/ 1 w 1793"/>
                <a:gd name="T7" fmla="*/ 0 h 1798"/>
                <a:gd name="T8" fmla="*/ 1 w 1793"/>
                <a:gd name="T9" fmla="*/ 0 h 1798"/>
                <a:gd name="T10" fmla="*/ 1 w 1793"/>
                <a:gd name="T11" fmla="*/ 0 h 1798"/>
                <a:gd name="T12" fmla="*/ 1 w 1793"/>
                <a:gd name="T13" fmla="*/ 1 h 1798"/>
                <a:gd name="T14" fmla="*/ 1 w 1793"/>
                <a:gd name="T15" fmla="*/ 1 h 1798"/>
                <a:gd name="T16" fmla="*/ 2 w 1793"/>
                <a:gd name="T17" fmla="*/ 1 h 1798"/>
                <a:gd name="T18" fmla="*/ 2 w 1793"/>
                <a:gd name="T19" fmla="*/ 1 h 1798"/>
                <a:gd name="T20" fmla="*/ 2 w 1793"/>
                <a:gd name="T21" fmla="*/ 1 h 1798"/>
                <a:gd name="T22" fmla="*/ 2 w 1793"/>
                <a:gd name="T23" fmla="*/ 1 h 1798"/>
                <a:gd name="T24" fmla="*/ 2 w 1793"/>
                <a:gd name="T25" fmla="*/ 1 h 1798"/>
                <a:gd name="T26" fmla="*/ 1 w 1793"/>
                <a:gd name="T27" fmla="*/ 1 h 1798"/>
                <a:gd name="T28" fmla="*/ 1 w 1793"/>
                <a:gd name="T29" fmla="*/ 2 h 1798"/>
                <a:gd name="T30" fmla="*/ 1 w 1793"/>
                <a:gd name="T31" fmla="*/ 2 h 1798"/>
                <a:gd name="T32" fmla="*/ 1 w 1793"/>
                <a:gd name="T33" fmla="*/ 2 h 1798"/>
                <a:gd name="T34" fmla="*/ 1 w 1793"/>
                <a:gd name="T35" fmla="*/ 2 h 1798"/>
                <a:gd name="T36" fmla="*/ 1 w 1793"/>
                <a:gd name="T37" fmla="*/ 2 h 1798"/>
                <a:gd name="T38" fmla="*/ 1 w 1793"/>
                <a:gd name="T39" fmla="*/ 2 h 1798"/>
                <a:gd name="T40" fmla="*/ 1 w 1793"/>
                <a:gd name="T41" fmla="*/ 2 h 1798"/>
                <a:gd name="T42" fmla="*/ 1 w 1793"/>
                <a:gd name="T43" fmla="*/ 2 h 1798"/>
                <a:gd name="T44" fmla="*/ 1 w 1793"/>
                <a:gd name="T45" fmla="*/ 2 h 1798"/>
                <a:gd name="T46" fmla="*/ 0 w 1793"/>
                <a:gd name="T47" fmla="*/ 2 h 1798"/>
                <a:gd name="T48" fmla="*/ 0 w 1793"/>
                <a:gd name="T49" fmla="*/ 2 h 1798"/>
                <a:gd name="T50" fmla="*/ 0 w 1793"/>
                <a:gd name="T51" fmla="*/ 2 h 1798"/>
                <a:gd name="T52" fmla="*/ 0 w 1793"/>
                <a:gd name="T53" fmla="*/ 2 h 1798"/>
                <a:gd name="T54" fmla="*/ 0 w 1793"/>
                <a:gd name="T55" fmla="*/ 2 h 1798"/>
                <a:gd name="T56" fmla="*/ 0 w 1793"/>
                <a:gd name="T57" fmla="*/ 1 h 1798"/>
                <a:gd name="T58" fmla="*/ 0 w 1793"/>
                <a:gd name="T59" fmla="*/ 1 h 1798"/>
                <a:gd name="T60" fmla="*/ 0 w 1793"/>
                <a:gd name="T61" fmla="*/ 1 h 1798"/>
                <a:gd name="T62" fmla="*/ 0 w 1793"/>
                <a:gd name="T63" fmla="*/ 1 h 1798"/>
                <a:gd name="T64" fmla="*/ 0 w 1793"/>
                <a:gd name="T65" fmla="*/ 1 h 1798"/>
                <a:gd name="T66" fmla="*/ 0 w 1793"/>
                <a:gd name="T67" fmla="*/ 1 h 1798"/>
                <a:gd name="T68" fmla="*/ 0 w 1793"/>
                <a:gd name="T69" fmla="*/ 1 h 1798"/>
                <a:gd name="T70" fmla="*/ 0 w 1793"/>
                <a:gd name="T71" fmla="*/ 1 h 1798"/>
                <a:gd name="T72" fmla="*/ 0 w 1793"/>
                <a:gd name="T73" fmla="*/ 0 h 1798"/>
                <a:gd name="T74" fmla="*/ 0 w 1793"/>
                <a:gd name="T75" fmla="*/ 0 h 1798"/>
                <a:gd name="T76" fmla="*/ 0 w 1793"/>
                <a:gd name="T77" fmla="*/ 0 h 1798"/>
                <a:gd name="T78" fmla="*/ 0 w 1793"/>
                <a:gd name="T79" fmla="*/ 0 h 1798"/>
                <a:gd name="T80" fmla="*/ 0 w 1793"/>
                <a:gd name="T81" fmla="*/ 0 h 1798"/>
                <a:gd name="T82" fmla="*/ 1 w 1793"/>
                <a:gd name="T83" fmla="*/ 0 h 1798"/>
                <a:gd name="T84" fmla="*/ 1 w 1793"/>
                <a:gd name="T85" fmla="*/ 0 h 1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3"/>
                <a:gd name="T130" fmla="*/ 0 h 1798"/>
                <a:gd name="T131" fmla="*/ 1793 w 1793"/>
                <a:gd name="T132" fmla="*/ 1798 h 17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3" h="1798">
                  <a:moveTo>
                    <a:pt x="898" y="0"/>
                  </a:moveTo>
                  <a:lnTo>
                    <a:pt x="945" y="1"/>
                  </a:lnTo>
                  <a:lnTo>
                    <a:pt x="990" y="5"/>
                  </a:lnTo>
                  <a:lnTo>
                    <a:pt x="1035" y="10"/>
                  </a:lnTo>
                  <a:lnTo>
                    <a:pt x="1079" y="19"/>
                  </a:lnTo>
                  <a:lnTo>
                    <a:pt x="1121" y="29"/>
                  </a:lnTo>
                  <a:lnTo>
                    <a:pt x="1164" y="40"/>
                  </a:lnTo>
                  <a:lnTo>
                    <a:pt x="1205" y="55"/>
                  </a:lnTo>
                  <a:lnTo>
                    <a:pt x="1246" y="70"/>
                  </a:lnTo>
                  <a:lnTo>
                    <a:pt x="1285" y="89"/>
                  </a:lnTo>
                  <a:lnTo>
                    <a:pt x="1324" y="109"/>
                  </a:lnTo>
                  <a:lnTo>
                    <a:pt x="1362" y="130"/>
                  </a:lnTo>
                  <a:lnTo>
                    <a:pt x="1398" y="154"/>
                  </a:lnTo>
                  <a:lnTo>
                    <a:pt x="1433" y="179"/>
                  </a:lnTo>
                  <a:lnTo>
                    <a:pt x="1467" y="205"/>
                  </a:lnTo>
                  <a:lnTo>
                    <a:pt x="1499" y="234"/>
                  </a:lnTo>
                  <a:lnTo>
                    <a:pt x="1531" y="263"/>
                  </a:lnTo>
                  <a:lnTo>
                    <a:pt x="1560" y="294"/>
                  </a:lnTo>
                  <a:lnTo>
                    <a:pt x="1588" y="327"/>
                  </a:lnTo>
                  <a:lnTo>
                    <a:pt x="1615" y="361"/>
                  </a:lnTo>
                  <a:lnTo>
                    <a:pt x="1640" y="397"/>
                  </a:lnTo>
                  <a:lnTo>
                    <a:pt x="1664" y="433"/>
                  </a:lnTo>
                  <a:lnTo>
                    <a:pt x="1685" y="471"/>
                  </a:lnTo>
                  <a:lnTo>
                    <a:pt x="1705" y="510"/>
                  </a:lnTo>
                  <a:lnTo>
                    <a:pt x="1722" y="549"/>
                  </a:lnTo>
                  <a:lnTo>
                    <a:pt x="1739" y="590"/>
                  </a:lnTo>
                  <a:lnTo>
                    <a:pt x="1752" y="632"/>
                  </a:lnTo>
                  <a:lnTo>
                    <a:pt x="1765" y="674"/>
                  </a:lnTo>
                  <a:lnTo>
                    <a:pt x="1774" y="718"/>
                  </a:lnTo>
                  <a:lnTo>
                    <a:pt x="1783" y="762"/>
                  </a:lnTo>
                  <a:lnTo>
                    <a:pt x="1788" y="807"/>
                  </a:lnTo>
                  <a:lnTo>
                    <a:pt x="1791" y="852"/>
                  </a:lnTo>
                  <a:lnTo>
                    <a:pt x="1793" y="898"/>
                  </a:lnTo>
                  <a:lnTo>
                    <a:pt x="1791" y="945"/>
                  </a:lnTo>
                  <a:lnTo>
                    <a:pt x="1788" y="990"/>
                  </a:lnTo>
                  <a:lnTo>
                    <a:pt x="1783" y="1035"/>
                  </a:lnTo>
                  <a:lnTo>
                    <a:pt x="1774" y="1079"/>
                  </a:lnTo>
                  <a:lnTo>
                    <a:pt x="1765" y="1123"/>
                  </a:lnTo>
                  <a:lnTo>
                    <a:pt x="1752" y="1165"/>
                  </a:lnTo>
                  <a:lnTo>
                    <a:pt x="1739" y="1207"/>
                  </a:lnTo>
                  <a:lnTo>
                    <a:pt x="1722" y="1248"/>
                  </a:lnTo>
                  <a:lnTo>
                    <a:pt x="1705" y="1288"/>
                  </a:lnTo>
                  <a:lnTo>
                    <a:pt x="1685" y="1327"/>
                  </a:lnTo>
                  <a:lnTo>
                    <a:pt x="1664" y="1365"/>
                  </a:lnTo>
                  <a:lnTo>
                    <a:pt x="1640" y="1401"/>
                  </a:lnTo>
                  <a:lnTo>
                    <a:pt x="1615" y="1436"/>
                  </a:lnTo>
                  <a:lnTo>
                    <a:pt x="1588" y="1470"/>
                  </a:lnTo>
                  <a:lnTo>
                    <a:pt x="1560" y="1502"/>
                  </a:lnTo>
                  <a:lnTo>
                    <a:pt x="1531" y="1534"/>
                  </a:lnTo>
                  <a:lnTo>
                    <a:pt x="1499" y="1564"/>
                  </a:lnTo>
                  <a:lnTo>
                    <a:pt x="1467" y="1593"/>
                  </a:lnTo>
                  <a:lnTo>
                    <a:pt x="1433" y="1619"/>
                  </a:lnTo>
                  <a:lnTo>
                    <a:pt x="1398" y="1644"/>
                  </a:lnTo>
                  <a:lnTo>
                    <a:pt x="1362" y="1668"/>
                  </a:lnTo>
                  <a:lnTo>
                    <a:pt x="1324" y="1689"/>
                  </a:lnTo>
                  <a:lnTo>
                    <a:pt x="1285" y="1709"/>
                  </a:lnTo>
                  <a:lnTo>
                    <a:pt x="1246" y="1727"/>
                  </a:lnTo>
                  <a:lnTo>
                    <a:pt x="1205" y="1743"/>
                  </a:lnTo>
                  <a:lnTo>
                    <a:pt x="1164" y="1758"/>
                  </a:lnTo>
                  <a:lnTo>
                    <a:pt x="1121" y="1769"/>
                  </a:lnTo>
                  <a:lnTo>
                    <a:pt x="1079" y="1779"/>
                  </a:lnTo>
                  <a:lnTo>
                    <a:pt x="1035" y="1788"/>
                  </a:lnTo>
                  <a:lnTo>
                    <a:pt x="990" y="1793"/>
                  </a:lnTo>
                  <a:lnTo>
                    <a:pt x="945" y="1797"/>
                  </a:lnTo>
                  <a:lnTo>
                    <a:pt x="898" y="1798"/>
                  </a:lnTo>
                  <a:lnTo>
                    <a:pt x="852" y="1797"/>
                  </a:lnTo>
                  <a:lnTo>
                    <a:pt x="807" y="1793"/>
                  </a:lnTo>
                  <a:lnTo>
                    <a:pt x="762" y="1788"/>
                  </a:lnTo>
                  <a:lnTo>
                    <a:pt x="718" y="1779"/>
                  </a:lnTo>
                  <a:lnTo>
                    <a:pt x="674" y="1769"/>
                  </a:lnTo>
                  <a:lnTo>
                    <a:pt x="631" y="1758"/>
                  </a:lnTo>
                  <a:lnTo>
                    <a:pt x="590" y="1743"/>
                  </a:lnTo>
                  <a:lnTo>
                    <a:pt x="549" y="1727"/>
                  </a:lnTo>
                  <a:lnTo>
                    <a:pt x="510" y="1709"/>
                  </a:lnTo>
                  <a:lnTo>
                    <a:pt x="471" y="1689"/>
                  </a:lnTo>
                  <a:lnTo>
                    <a:pt x="434" y="1668"/>
                  </a:lnTo>
                  <a:lnTo>
                    <a:pt x="397" y="1644"/>
                  </a:lnTo>
                  <a:lnTo>
                    <a:pt x="361" y="1619"/>
                  </a:lnTo>
                  <a:lnTo>
                    <a:pt x="327" y="1593"/>
                  </a:lnTo>
                  <a:lnTo>
                    <a:pt x="295" y="1564"/>
                  </a:lnTo>
                  <a:lnTo>
                    <a:pt x="263" y="1534"/>
                  </a:lnTo>
                  <a:lnTo>
                    <a:pt x="234" y="1502"/>
                  </a:lnTo>
                  <a:lnTo>
                    <a:pt x="206" y="1470"/>
                  </a:lnTo>
                  <a:lnTo>
                    <a:pt x="179" y="1436"/>
                  </a:lnTo>
                  <a:lnTo>
                    <a:pt x="154" y="1401"/>
                  </a:lnTo>
                  <a:lnTo>
                    <a:pt x="130" y="1365"/>
                  </a:lnTo>
                  <a:lnTo>
                    <a:pt x="109" y="1327"/>
                  </a:lnTo>
                  <a:lnTo>
                    <a:pt x="89" y="1288"/>
                  </a:lnTo>
                  <a:lnTo>
                    <a:pt x="70" y="1248"/>
                  </a:lnTo>
                  <a:lnTo>
                    <a:pt x="55" y="1207"/>
                  </a:lnTo>
                  <a:lnTo>
                    <a:pt x="40" y="1165"/>
                  </a:lnTo>
                  <a:lnTo>
                    <a:pt x="29" y="1123"/>
                  </a:lnTo>
                  <a:lnTo>
                    <a:pt x="19" y="1079"/>
                  </a:lnTo>
                  <a:lnTo>
                    <a:pt x="10" y="1035"/>
                  </a:lnTo>
                  <a:lnTo>
                    <a:pt x="5" y="990"/>
                  </a:lnTo>
                  <a:lnTo>
                    <a:pt x="1" y="945"/>
                  </a:lnTo>
                  <a:lnTo>
                    <a:pt x="0" y="898"/>
                  </a:lnTo>
                  <a:lnTo>
                    <a:pt x="1" y="852"/>
                  </a:lnTo>
                  <a:lnTo>
                    <a:pt x="5" y="807"/>
                  </a:lnTo>
                  <a:lnTo>
                    <a:pt x="10" y="762"/>
                  </a:lnTo>
                  <a:lnTo>
                    <a:pt x="19" y="718"/>
                  </a:lnTo>
                  <a:lnTo>
                    <a:pt x="29" y="674"/>
                  </a:lnTo>
                  <a:lnTo>
                    <a:pt x="40" y="632"/>
                  </a:lnTo>
                  <a:lnTo>
                    <a:pt x="55" y="590"/>
                  </a:lnTo>
                  <a:lnTo>
                    <a:pt x="70" y="549"/>
                  </a:lnTo>
                  <a:lnTo>
                    <a:pt x="89" y="510"/>
                  </a:lnTo>
                  <a:lnTo>
                    <a:pt x="109" y="471"/>
                  </a:lnTo>
                  <a:lnTo>
                    <a:pt x="130" y="433"/>
                  </a:lnTo>
                  <a:lnTo>
                    <a:pt x="154" y="397"/>
                  </a:lnTo>
                  <a:lnTo>
                    <a:pt x="179" y="361"/>
                  </a:lnTo>
                  <a:lnTo>
                    <a:pt x="206" y="327"/>
                  </a:lnTo>
                  <a:lnTo>
                    <a:pt x="234" y="294"/>
                  </a:lnTo>
                  <a:lnTo>
                    <a:pt x="263" y="263"/>
                  </a:lnTo>
                  <a:lnTo>
                    <a:pt x="295" y="234"/>
                  </a:lnTo>
                  <a:lnTo>
                    <a:pt x="327" y="205"/>
                  </a:lnTo>
                  <a:lnTo>
                    <a:pt x="361" y="179"/>
                  </a:lnTo>
                  <a:lnTo>
                    <a:pt x="397" y="154"/>
                  </a:lnTo>
                  <a:lnTo>
                    <a:pt x="434" y="130"/>
                  </a:lnTo>
                  <a:lnTo>
                    <a:pt x="471" y="109"/>
                  </a:lnTo>
                  <a:lnTo>
                    <a:pt x="510" y="89"/>
                  </a:lnTo>
                  <a:lnTo>
                    <a:pt x="549" y="70"/>
                  </a:lnTo>
                  <a:lnTo>
                    <a:pt x="590" y="55"/>
                  </a:lnTo>
                  <a:lnTo>
                    <a:pt x="631" y="40"/>
                  </a:lnTo>
                  <a:lnTo>
                    <a:pt x="674" y="29"/>
                  </a:lnTo>
                  <a:lnTo>
                    <a:pt x="718" y="19"/>
                  </a:lnTo>
                  <a:lnTo>
                    <a:pt x="762" y="10"/>
                  </a:lnTo>
                  <a:lnTo>
                    <a:pt x="807" y="5"/>
                  </a:lnTo>
                  <a:lnTo>
                    <a:pt x="852" y="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35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01" name="Freeform 148"/>
            <p:cNvSpPr>
              <a:spLocks/>
            </p:cNvSpPr>
            <p:nvPr/>
          </p:nvSpPr>
          <p:spPr bwMode="auto">
            <a:xfrm>
              <a:off x="358" y="2447"/>
              <a:ext cx="439" cy="441"/>
            </a:xfrm>
            <a:custGeom>
              <a:avLst/>
              <a:gdLst>
                <a:gd name="T0" fmla="*/ 1 w 1757"/>
                <a:gd name="T1" fmla="*/ 0 h 1762"/>
                <a:gd name="T2" fmla="*/ 1 w 1757"/>
                <a:gd name="T3" fmla="*/ 0 h 1762"/>
                <a:gd name="T4" fmla="*/ 1 w 1757"/>
                <a:gd name="T5" fmla="*/ 0 h 1762"/>
                <a:gd name="T6" fmla="*/ 1 w 1757"/>
                <a:gd name="T7" fmla="*/ 0 h 1762"/>
                <a:gd name="T8" fmla="*/ 1 w 1757"/>
                <a:gd name="T9" fmla="*/ 0 h 1762"/>
                <a:gd name="T10" fmla="*/ 1 w 1757"/>
                <a:gd name="T11" fmla="*/ 0 h 1762"/>
                <a:gd name="T12" fmla="*/ 1 w 1757"/>
                <a:gd name="T13" fmla="*/ 1 h 1762"/>
                <a:gd name="T14" fmla="*/ 1 w 1757"/>
                <a:gd name="T15" fmla="*/ 1 h 1762"/>
                <a:gd name="T16" fmla="*/ 2 w 1757"/>
                <a:gd name="T17" fmla="*/ 1 h 1762"/>
                <a:gd name="T18" fmla="*/ 2 w 1757"/>
                <a:gd name="T19" fmla="*/ 1 h 1762"/>
                <a:gd name="T20" fmla="*/ 2 w 1757"/>
                <a:gd name="T21" fmla="*/ 1 h 1762"/>
                <a:gd name="T22" fmla="*/ 2 w 1757"/>
                <a:gd name="T23" fmla="*/ 1 h 1762"/>
                <a:gd name="T24" fmla="*/ 2 w 1757"/>
                <a:gd name="T25" fmla="*/ 1 h 1762"/>
                <a:gd name="T26" fmla="*/ 1 w 1757"/>
                <a:gd name="T27" fmla="*/ 1 h 1762"/>
                <a:gd name="T28" fmla="*/ 1 w 1757"/>
                <a:gd name="T29" fmla="*/ 2 h 1762"/>
                <a:gd name="T30" fmla="*/ 1 w 1757"/>
                <a:gd name="T31" fmla="*/ 2 h 1762"/>
                <a:gd name="T32" fmla="*/ 1 w 1757"/>
                <a:gd name="T33" fmla="*/ 2 h 1762"/>
                <a:gd name="T34" fmla="*/ 1 w 1757"/>
                <a:gd name="T35" fmla="*/ 2 h 1762"/>
                <a:gd name="T36" fmla="*/ 1 w 1757"/>
                <a:gd name="T37" fmla="*/ 2 h 1762"/>
                <a:gd name="T38" fmla="*/ 1 w 1757"/>
                <a:gd name="T39" fmla="*/ 2 h 1762"/>
                <a:gd name="T40" fmla="*/ 1 w 1757"/>
                <a:gd name="T41" fmla="*/ 2 h 1762"/>
                <a:gd name="T42" fmla="*/ 1 w 1757"/>
                <a:gd name="T43" fmla="*/ 2 h 1762"/>
                <a:gd name="T44" fmla="*/ 1 w 1757"/>
                <a:gd name="T45" fmla="*/ 2 h 1762"/>
                <a:gd name="T46" fmla="*/ 0 w 1757"/>
                <a:gd name="T47" fmla="*/ 2 h 1762"/>
                <a:gd name="T48" fmla="*/ 0 w 1757"/>
                <a:gd name="T49" fmla="*/ 2 h 1762"/>
                <a:gd name="T50" fmla="*/ 0 w 1757"/>
                <a:gd name="T51" fmla="*/ 2 h 1762"/>
                <a:gd name="T52" fmla="*/ 0 w 1757"/>
                <a:gd name="T53" fmla="*/ 2 h 1762"/>
                <a:gd name="T54" fmla="*/ 0 w 1757"/>
                <a:gd name="T55" fmla="*/ 2 h 1762"/>
                <a:gd name="T56" fmla="*/ 0 w 1757"/>
                <a:gd name="T57" fmla="*/ 1 h 1762"/>
                <a:gd name="T58" fmla="*/ 0 w 1757"/>
                <a:gd name="T59" fmla="*/ 1 h 1762"/>
                <a:gd name="T60" fmla="*/ 0 w 1757"/>
                <a:gd name="T61" fmla="*/ 1 h 1762"/>
                <a:gd name="T62" fmla="*/ 0 w 1757"/>
                <a:gd name="T63" fmla="*/ 1 h 1762"/>
                <a:gd name="T64" fmla="*/ 0 w 1757"/>
                <a:gd name="T65" fmla="*/ 1 h 1762"/>
                <a:gd name="T66" fmla="*/ 0 w 1757"/>
                <a:gd name="T67" fmla="*/ 1 h 1762"/>
                <a:gd name="T68" fmla="*/ 0 w 1757"/>
                <a:gd name="T69" fmla="*/ 1 h 1762"/>
                <a:gd name="T70" fmla="*/ 0 w 1757"/>
                <a:gd name="T71" fmla="*/ 1 h 1762"/>
                <a:gd name="T72" fmla="*/ 0 w 1757"/>
                <a:gd name="T73" fmla="*/ 0 h 1762"/>
                <a:gd name="T74" fmla="*/ 0 w 1757"/>
                <a:gd name="T75" fmla="*/ 0 h 1762"/>
                <a:gd name="T76" fmla="*/ 0 w 1757"/>
                <a:gd name="T77" fmla="*/ 0 h 1762"/>
                <a:gd name="T78" fmla="*/ 0 w 1757"/>
                <a:gd name="T79" fmla="*/ 0 h 1762"/>
                <a:gd name="T80" fmla="*/ 0 w 1757"/>
                <a:gd name="T81" fmla="*/ 0 h 1762"/>
                <a:gd name="T82" fmla="*/ 1 w 1757"/>
                <a:gd name="T83" fmla="*/ 0 h 1762"/>
                <a:gd name="T84" fmla="*/ 1 w 1757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7"/>
                <a:gd name="T130" fmla="*/ 0 h 1762"/>
                <a:gd name="T131" fmla="*/ 1757 w 1757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7" h="1762">
                  <a:moveTo>
                    <a:pt x="879" y="0"/>
                  </a:moveTo>
                  <a:lnTo>
                    <a:pt x="925" y="1"/>
                  </a:lnTo>
                  <a:lnTo>
                    <a:pt x="970" y="5"/>
                  </a:lnTo>
                  <a:lnTo>
                    <a:pt x="1014" y="10"/>
                  </a:lnTo>
                  <a:lnTo>
                    <a:pt x="1056" y="18"/>
                  </a:lnTo>
                  <a:lnTo>
                    <a:pt x="1099" y="28"/>
                  </a:lnTo>
                  <a:lnTo>
                    <a:pt x="1140" y="40"/>
                  </a:lnTo>
                  <a:lnTo>
                    <a:pt x="1181" y="54"/>
                  </a:lnTo>
                  <a:lnTo>
                    <a:pt x="1221" y="69"/>
                  </a:lnTo>
                  <a:lnTo>
                    <a:pt x="1260" y="88"/>
                  </a:lnTo>
                  <a:lnTo>
                    <a:pt x="1298" y="107"/>
                  </a:lnTo>
                  <a:lnTo>
                    <a:pt x="1334" y="128"/>
                  </a:lnTo>
                  <a:lnTo>
                    <a:pt x="1370" y="151"/>
                  </a:lnTo>
                  <a:lnTo>
                    <a:pt x="1404" y="176"/>
                  </a:lnTo>
                  <a:lnTo>
                    <a:pt x="1438" y="202"/>
                  </a:lnTo>
                  <a:lnTo>
                    <a:pt x="1469" y="229"/>
                  </a:lnTo>
                  <a:lnTo>
                    <a:pt x="1501" y="258"/>
                  </a:lnTo>
                  <a:lnTo>
                    <a:pt x="1530" y="290"/>
                  </a:lnTo>
                  <a:lnTo>
                    <a:pt x="1557" y="322"/>
                  </a:lnTo>
                  <a:lnTo>
                    <a:pt x="1583" y="355"/>
                  </a:lnTo>
                  <a:lnTo>
                    <a:pt x="1607" y="390"/>
                  </a:lnTo>
                  <a:lnTo>
                    <a:pt x="1630" y="425"/>
                  </a:lnTo>
                  <a:lnTo>
                    <a:pt x="1651" y="463"/>
                  </a:lnTo>
                  <a:lnTo>
                    <a:pt x="1671" y="500"/>
                  </a:lnTo>
                  <a:lnTo>
                    <a:pt x="1689" y="539"/>
                  </a:lnTo>
                  <a:lnTo>
                    <a:pt x="1704" y="579"/>
                  </a:lnTo>
                  <a:lnTo>
                    <a:pt x="1717" y="621"/>
                  </a:lnTo>
                  <a:lnTo>
                    <a:pt x="1730" y="662"/>
                  </a:lnTo>
                  <a:lnTo>
                    <a:pt x="1740" y="704"/>
                  </a:lnTo>
                  <a:lnTo>
                    <a:pt x="1747" y="748"/>
                  </a:lnTo>
                  <a:lnTo>
                    <a:pt x="1752" y="792"/>
                  </a:lnTo>
                  <a:lnTo>
                    <a:pt x="1756" y="837"/>
                  </a:lnTo>
                  <a:lnTo>
                    <a:pt x="1757" y="882"/>
                  </a:lnTo>
                  <a:lnTo>
                    <a:pt x="1756" y="928"/>
                  </a:lnTo>
                  <a:lnTo>
                    <a:pt x="1752" y="973"/>
                  </a:lnTo>
                  <a:lnTo>
                    <a:pt x="1747" y="1017"/>
                  </a:lnTo>
                  <a:lnTo>
                    <a:pt x="1740" y="1059"/>
                  </a:lnTo>
                  <a:lnTo>
                    <a:pt x="1730" y="1102"/>
                  </a:lnTo>
                  <a:lnTo>
                    <a:pt x="1717" y="1143"/>
                  </a:lnTo>
                  <a:lnTo>
                    <a:pt x="1704" y="1184"/>
                  </a:lnTo>
                  <a:lnTo>
                    <a:pt x="1689" y="1225"/>
                  </a:lnTo>
                  <a:lnTo>
                    <a:pt x="1671" y="1263"/>
                  </a:lnTo>
                  <a:lnTo>
                    <a:pt x="1651" y="1301"/>
                  </a:lnTo>
                  <a:lnTo>
                    <a:pt x="1630" y="1339"/>
                  </a:lnTo>
                  <a:lnTo>
                    <a:pt x="1607" y="1374"/>
                  </a:lnTo>
                  <a:lnTo>
                    <a:pt x="1583" y="1409"/>
                  </a:lnTo>
                  <a:lnTo>
                    <a:pt x="1557" y="1441"/>
                  </a:lnTo>
                  <a:lnTo>
                    <a:pt x="1530" y="1474"/>
                  </a:lnTo>
                  <a:lnTo>
                    <a:pt x="1501" y="1504"/>
                  </a:lnTo>
                  <a:lnTo>
                    <a:pt x="1469" y="1533"/>
                  </a:lnTo>
                  <a:lnTo>
                    <a:pt x="1438" y="1560"/>
                  </a:lnTo>
                  <a:lnTo>
                    <a:pt x="1404" y="1587"/>
                  </a:lnTo>
                  <a:lnTo>
                    <a:pt x="1370" y="1612"/>
                  </a:lnTo>
                  <a:lnTo>
                    <a:pt x="1334" y="1634"/>
                  </a:lnTo>
                  <a:lnTo>
                    <a:pt x="1298" y="1656"/>
                  </a:lnTo>
                  <a:lnTo>
                    <a:pt x="1260" y="1676"/>
                  </a:lnTo>
                  <a:lnTo>
                    <a:pt x="1221" y="1693"/>
                  </a:lnTo>
                  <a:lnTo>
                    <a:pt x="1181" y="1708"/>
                  </a:lnTo>
                  <a:lnTo>
                    <a:pt x="1140" y="1722"/>
                  </a:lnTo>
                  <a:lnTo>
                    <a:pt x="1099" y="1735"/>
                  </a:lnTo>
                  <a:lnTo>
                    <a:pt x="1056" y="1745"/>
                  </a:lnTo>
                  <a:lnTo>
                    <a:pt x="1014" y="1752"/>
                  </a:lnTo>
                  <a:lnTo>
                    <a:pt x="970" y="1757"/>
                  </a:lnTo>
                  <a:lnTo>
                    <a:pt x="925" y="1761"/>
                  </a:lnTo>
                  <a:lnTo>
                    <a:pt x="879" y="1762"/>
                  </a:lnTo>
                  <a:lnTo>
                    <a:pt x="834" y="1761"/>
                  </a:lnTo>
                  <a:lnTo>
                    <a:pt x="789" y="1757"/>
                  </a:lnTo>
                  <a:lnTo>
                    <a:pt x="745" y="1752"/>
                  </a:lnTo>
                  <a:lnTo>
                    <a:pt x="703" y="1745"/>
                  </a:lnTo>
                  <a:lnTo>
                    <a:pt x="660" y="1735"/>
                  </a:lnTo>
                  <a:lnTo>
                    <a:pt x="619" y="1722"/>
                  </a:lnTo>
                  <a:lnTo>
                    <a:pt x="578" y="1708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4"/>
                  </a:lnTo>
                  <a:lnTo>
                    <a:pt x="389" y="1612"/>
                  </a:lnTo>
                  <a:lnTo>
                    <a:pt x="353" y="1587"/>
                  </a:lnTo>
                  <a:lnTo>
                    <a:pt x="321" y="1560"/>
                  </a:lnTo>
                  <a:lnTo>
                    <a:pt x="288" y="1533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1"/>
                  </a:lnTo>
                  <a:lnTo>
                    <a:pt x="176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1"/>
                  </a:lnTo>
                  <a:lnTo>
                    <a:pt x="87" y="1263"/>
                  </a:lnTo>
                  <a:lnTo>
                    <a:pt x="69" y="1225"/>
                  </a:lnTo>
                  <a:lnTo>
                    <a:pt x="54" y="1184"/>
                  </a:lnTo>
                  <a:lnTo>
                    <a:pt x="40" y="1143"/>
                  </a:lnTo>
                  <a:lnTo>
                    <a:pt x="28" y="1102"/>
                  </a:lnTo>
                  <a:lnTo>
                    <a:pt x="18" y="1059"/>
                  </a:lnTo>
                  <a:lnTo>
                    <a:pt x="10" y="1017"/>
                  </a:lnTo>
                  <a:lnTo>
                    <a:pt x="5" y="973"/>
                  </a:lnTo>
                  <a:lnTo>
                    <a:pt x="1" y="928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5" y="792"/>
                  </a:lnTo>
                  <a:lnTo>
                    <a:pt x="10" y="748"/>
                  </a:lnTo>
                  <a:lnTo>
                    <a:pt x="18" y="704"/>
                  </a:lnTo>
                  <a:lnTo>
                    <a:pt x="28" y="662"/>
                  </a:lnTo>
                  <a:lnTo>
                    <a:pt x="40" y="621"/>
                  </a:lnTo>
                  <a:lnTo>
                    <a:pt x="54" y="579"/>
                  </a:lnTo>
                  <a:lnTo>
                    <a:pt x="69" y="539"/>
                  </a:lnTo>
                  <a:lnTo>
                    <a:pt x="87" y="500"/>
                  </a:lnTo>
                  <a:lnTo>
                    <a:pt x="107" y="463"/>
                  </a:lnTo>
                  <a:lnTo>
                    <a:pt x="128" y="425"/>
                  </a:lnTo>
                  <a:lnTo>
                    <a:pt x="151" y="390"/>
                  </a:lnTo>
                  <a:lnTo>
                    <a:pt x="176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3" y="176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8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0" y="28"/>
                  </a:lnTo>
                  <a:lnTo>
                    <a:pt x="703" y="18"/>
                  </a:lnTo>
                  <a:lnTo>
                    <a:pt x="745" y="10"/>
                  </a:lnTo>
                  <a:lnTo>
                    <a:pt x="789" y="5"/>
                  </a:lnTo>
                  <a:lnTo>
                    <a:pt x="834" y="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02" name="Freeform 149"/>
            <p:cNvSpPr>
              <a:spLocks/>
            </p:cNvSpPr>
            <p:nvPr/>
          </p:nvSpPr>
          <p:spPr bwMode="auto">
            <a:xfrm>
              <a:off x="360" y="2450"/>
              <a:ext cx="431" cy="432"/>
            </a:xfrm>
            <a:custGeom>
              <a:avLst/>
              <a:gdLst>
                <a:gd name="T0" fmla="*/ 1 w 1723"/>
                <a:gd name="T1" fmla="*/ 0 h 1728"/>
                <a:gd name="T2" fmla="*/ 1 w 1723"/>
                <a:gd name="T3" fmla="*/ 0 h 1728"/>
                <a:gd name="T4" fmla="*/ 1 w 1723"/>
                <a:gd name="T5" fmla="*/ 0 h 1728"/>
                <a:gd name="T6" fmla="*/ 1 w 1723"/>
                <a:gd name="T7" fmla="*/ 0 h 1728"/>
                <a:gd name="T8" fmla="*/ 2 w 1723"/>
                <a:gd name="T9" fmla="*/ 0 h 1728"/>
                <a:gd name="T10" fmla="*/ 2 w 1723"/>
                <a:gd name="T11" fmla="*/ 0 h 1728"/>
                <a:gd name="T12" fmla="*/ 2 w 1723"/>
                <a:gd name="T13" fmla="*/ 1 h 1728"/>
                <a:gd name="T14" fmla="*/ 2 w 1723"/>
                <a:gd name="T15" fmla="*/ 1 h 1728"/>
                <a:gd name="T16" fmla="*/ 2 w 1723"/>
                <a:gd name="T17" fmla="*/ 1 h 1728"/>
                <a:gd name="T18" fmla="*/ 2 w 1723"/>
                <a:gd name="T19" fmla="*/ 1 h 1728"/>
                <a:gd name="T20" fmla="*/ 2 w 1723"/>
                <a:gd name="T21" fmla="*/ 1 h 1728"/>
                <a:gd name="T22" fmla="*/ 2 w 1723"/>
                <a:gd name="T23" fmla="*/ 1 h 1728"/>
                <a:gd name="T24" fmla="*/ 2 w 1723"/>
                <a:gd name="T25" fmla="*/ 1 h 1728"/>
                <a:gd name="T26" fmla="*/ 2 w 1723"/>
                <a:gd name="T27" fmla="*/ 1 h 1728"/>
                <a:gd name="T28" fmla="*/ 2 w 1723"/>
                <a:gd name="T29" fmla="*/ 1 h 1728"/>
                <a:gd name="T30" fmla="*/ 2 w 1723"/>
                <a:gd name="T31" fmla="*/ 2 h 1728"/>
                <a:gd name="T32" fmla="*/ 2 w 1723"/>
                <a:gd name="T33" fmla="*/ 2 h 1728"/>
                <a:gd name="T34" fmla="*/ 1 w 1723"/>
                <a:gd name="T35" fmla="*/ 2 h 1728"/>
                <a:gd name="T36" fmla="*/ 1 w 1723"/>
                <a:gd name="T37" fmla="*/ 2 h 1728"/>
                <a:gd name="T38" fmla="*/ 1 w 1723"/>
                <a:gd name="T39" fmla="*/ 2 h 1728"/>
                <a:gd name="T40" fmla="*/ 1 w 1723"/>
                <a:gd name="T41" fmla="*/ 2 h 1728"/>
                <a:gd name="T42" fmla="*/ 1 w 1723"/>
                <a:gd name="T43" fmla="*/ 2 h 1728"/>
                <a:gd name="T44" fmla="*/ 1 w 1723"/>
                <a:gd name="T45" fmla="*/ 2 h 1728"/>
                <a:gd name="T46" fmla="*/ 1 w 1723"/>
                <a:gd name="T47" fmla="*/ 2 h 1728"/>
                <a:gd name="T48" fmla="*/ 1 w 1723"/>
                <a:gd name="T49" fmla="*/ 2 h 1728"/>
                <a:gd name="T50" fmla="*/ 1 w 1723"/>
                <a:gd name="T51" fmla="*/ 2 h 1728"/>
                <a:gd name="T52" fmla="*/ 0 w 1723"/>
                <a:gd name="T53" fmla="*/ 2 h 1728"/>
                <a:gd name="T54" fmla="*/ 0 w 1723"/>
                <a:gd name="T55" fmla="*/ 2 h 1728"/>
                <a:gd name="T56" fmla="*/ 0 w 1723"/>
                <a:gd name="T57" fmla="*/ 1 h 1728"/>
                <a:gd name="T58" fmla="*/ 0 w 1723"/>
                <a:gd name="T59" fmla="*/ 1 h 1728"/>
                <a:gd name="T60" fmla="*/ 0 w 1723"/>
                <a:gd name="T61" fmla="*/ 1 h 1728"/>
                <a:gd name="T62" fmla="*/ 0 w 1723"/>
                <a:gd name="T63" fmla="*/ 1 h 1728"/>
                <a:gd name="T64" fmla="*/ 0 w 1723"/>
                <a:gd name="T65" fmla="*/ 1 h 1728"/>
                <a:gd name="T66" fmla="*/ 0 w 1723"/>
                <a:gd name="T67" fmla="*/ 1 h 1728"/>
                <a:gd name="T68" fmla="*/ 0 w 1723"/>
                <a:gd name="T69" fmla="*/ 1 h 1728"/>
                <a:gd name="T70" fmla="*/ 0 w 1723"/>
                <a:gd name="T71" fmla="*/ 1 h 1728"/>
                <a:gd name="T72" fmla="*/ 0 w 1723"/>
                <a:gd name="T73" fmla="*/ 0 h 1728"/>
                <a:gd name="T74" fmla="*/ 0 w 1723"/>
                <a:gd name="T75" fmla="*/ 0 h 1728"/>
                <a:gd name="T76" fmla="*/ 1 w 1723"/>
                <a:gd name="T77" fmla="*/ 0 h 1728"/>
                <a:gd name="T78" fmla="*/ 1 w 1723"/>
                <a:gd name="T79" fmla="*/ 0 h 1728"/>
                <a:gd name="T80" fmla="*/ 1 w 1723"/>
                <a:gd name="T81" fmla="*/ 0 h 1728"/>
                <a:gd name="T82" fmla="*/ 1 w 1723"/>
                <a:gd name="T83" fmla="*/ 0 h 1728"/>
                <a:gd name="T84" fmla="*/ 1 w 1723"/>
                <a:gd name="T85" fmla="*/ 0 h 1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3"/>
                <a:gd name="T130" fmla="*/ 0 h 1728"/>
                <a:gd name="T131" fmla="*/ 1723 w 1723"/>
                <a:gd name="T132" fmla="*/ 1728 h 1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3" h="1728">
                  <a:moveTo>
                    <a:pt x="863" y="0"/>
                  </a:moveTo>
                  <a:lnTo>
                    <a:pt x="907" y="1"/>
                  </a:lnTo>
                  <a:lnTo>
                    <a:pt x="952" y="5"/>
                  </a:lnTo>
                  <a:lnTo>
                    <a:pt x="994" y="10"/>
                  </a:lnTo>
                  <a:lnTo>
                    <a:pt x="1037" y="17"/>
                  </a:lnTo>
                  <a:lnTo>
                    <a:pt x="1078" y="27"/>
                  </a:lnTo>
                  <a:lnTo>
                    <a:pt x="1120" y="39"/>
                  </a:lnTo>
                  <a:lnTo>
                    <a:pt x="1160" y="52"/>
                  </a:lnTo>
                  <a:lnTo>
                    <a:pt x="1199" y="67"/>
                  </a:lnTo>
                  <a:lnTo>
                    <a:pt x="1237" y="85"/>
                  </a:lnTo>
                  <a:lnTo>
                    <a:pt x="1274" y="104"/>
                  </a:lnTo>
                  <a:lnTo>
                    <a:pt x="1310" y="125"/>
                  </a:lnTo>
                  <a:lnTo>
                    <a:pt x="1345" y="148"/>
                  </a:lnTo>
                  <a:lnTo>
                    <a:pt x="1379" y="171"/>
                  </a:lnTo>
                  <a:lnTo>
                    <a:pt x="1412" y="198"/>
                  </a:lnTo>
                  <a:lnTo>
                    <a:pt x="1443" y="224"/>
                  </a:lnTo>
                  <a:lnTo>
                    <a:pt x="1472" y="253"/>
                  </a:lnTo>
                  <a:lnTo>
                    <a:pt x="1501" y="283"/>
                  </a:lnTo>
                  <a:lnTo>
                    <a:pt x="1528" y="314"/>
                  </a:lnTo>
                  <a:lnTo>
                    <a:pt x="1553" y="347"/>
                  </a:lnTo>
                  <a:lnTo>
                    <a:pt x="1577" y="381"/>
                  </a:lnTo>
                  <a:lnTo>
                    <a:pt x="1599" y="416"/>
                  </a:lnTo>
                  <a:lnTo>
                    <a:pt x="1619" y="452"/>
                  </a:lnTo>
                  <a:lnTo>
                    <a:pt x="1640" y="490"/>
                  </a:lnTo>
                  <a:lnTo>
                    <a:pt x="1656" y="527"/>
                  </a:lnTo>
                  <a:lnTo>
                    <a:pt x="1671" y="566"/>
                  </a:lnTo>
                  <a:lnTo>
                    <a:pt x="1685" y="606"/>
                  </a:lnTo>
                  <a:lnTo>
                    <a:pt x="1696" y="648"/>
                  </a:lnTo>
                  <a:lnTo>
                    <a:pt x="1706" y="689"/>
                  </a:lnTo>
                  <a:lnTo>
                    <a:pt x="1713" y="732"/>
                  </a:lnTo>
                  <a:lnTo>
                    <a:pt x="1718" y="775"/>
                  </a:lnTo>
                  <a:lnTo>
                    <a:pt x="1722" y="819"/>
                  </a:lnTo>
                  <a:lnTo>
                    <a:pt x="1723" y="863"/>
                  </a:lnTo>
                  <a:lnTo>
                    <a:pt x="1722" y="907"/>
                  </a:lnTo>
                  <a:lnTo>
                    <a:pt x="1718" y="951"/>
                  </a:lnTo>
                  <a:lnTo>
                    <a:pt x="1713" y="995"/>
                  </a:lnTo>
                  <a:lnTo>
                    <a:pt x="1706" y="1037"/>
                  </a:lnTo>
                  <a:lnTo>
                    <a:pt x="1696" y="1079"/>
                  </a:lnTo>
                  <a:lnTo>
                    <a:pt x="1685" y="1120"/>
                  </a:lnTo>
                  <a:lnTo>
                    <a:pt x="1671" y="1160"/>
                  </a:lnTo>
                  <a:lnTo>
                    <a:pt x="1656" y="1199"/>
                  </a:lnTo>
                  <a:lnTo>
                    <a:pt x="1640" y="1238"/>
                  </a:lnTo>
                  <a:lnTo>
                    <a:pt x="1619" y="1274"/>
                  </a:lnTo>
                  <a:lnTo>
                    <a:pt x="1599" y="1311"/>
                  </a:lnTo>
                  <a:lnTo>
                    <a:pt x="1577" y="1346"/>
                  </a:lnTo>
                  <a:lnTo>
                    <a:pt x="1553" y="1379"/>
                  </a:lnTo>
                  <a:lnTo>
                    <a:pt x="1528" y="1412"/>
                  </a:lnTo>
                  <a:lnTo>
                    <a:pt x="1501" y="1445"/>
                  </a:lnTo>
                  <a:lnTo>
                    <a:pt x="1472" y="1473"/>
                  </a:lnTo>
                  <a:lnTo>
                    <a:pt x="1443" y="1502"/>
                  </a:lnTo>
                  <a:lnTo>
                    <a:pt x="1412" y="1530"/>
                  </a:lnTo>
                  <a:lnTo>
                    <a:pt x="1379" y="1556"/>
                  </a:lnTo>
                  <a:lnTo>
                    <a:pt x="1345" y="1580"/>
                  </a:lnTo>
                  <a:lnTo>
                    <a:pt x="1310" y="1603"/>
                  </a:lnTo>
                  <a:lnTo>
                    <a:pt x="1274" y="1624"/>
                  </a:lnTo>
                  <a:lnTo>
                    <a:pt x="1237" y="1643"/>
                  </a:lnTo>
                  <a:lnTo>
                    <a:pt x="1199" y="1660"/>
                  </a:lnTo>
                  <a:lnTo>
                    <a:pt x="1160" y="1675"/>
                  </a:lnTo>
                  <a:lnTo>
                    <a:pt x="1120" y="1689"/>
                  </a:lnTo>
                  <a:lnTo>
                    <a:pt x="1078" y="1700"/>
                  </a:lnTo>
                  <a:lnTo>
                    <a:pt x="1037" y="1710"/>
                  </a:lnTo>
                  <a:lnTo>
                    <a:pt x="994" y="1718"/>
                  </a:lnTo>
                  <a:lnTo>
                    <a:pt x="952" y="1723"/>
                  </a:lnTo>
                  <a:lnTo>
                    <a:pt x="907" y="1727"/>
                  </a:lnTo>
                  <a:lnTo>
                    <a:pt x="863" y="1728"/>
                  </a:lnTo>
                  <a:lnTo>
                    <a:pt x="819" y="1727"/>
                  </a:lnTo>
                  <a:lnTo>
                    <a:pt x="775" y="1723"/>
                  </a:lnTo>
                  <a:lnTo>
                    <a:pt x="731" y="1718"/>
                  </a:lnTo>
                  <a:lnTo>
                    <a:pt x="690" y="1710"/>
                  </a:lnTo>
                  <a:lnTo>
                    <a:pt x="648" y="1700"/>
                  </a:lnTo>
                  <a:lnTo>
                    <a:pt x="607" y="1689"/>
                  </a:lnTo>
                  <a:lnTo>
                    <a:pt x="567" y="1675"/>
                  </a:lnTo>
                  <a:lnTo>
                    <a:pt x="527" y="1660"/>
                  </a:lnTo>
                  <a:lnTo>
                    <a:pt x="490" y="1643"/>
                  </a:lnTo>
                  <a:lnTo>
                    <a:pt x="452" y="1624"/>
                  </a:lnTo>
                  <a:lnTo>
                    <a:pt x="416" y="1603"/>
                  </a:lnTo>
                  <a:lnTo>
                    <a:pt x="381" y="1580"/>
                  </a:lnTo>
                  <a:lnTo>
                    <a:pt x="347" y="1556"/>
                  </a:lnTo>
                  <a:lnTo>
                    <a:pt x="314" y="1530"/>
                  </a:lnTo>
                  <a:lnTo>
                    <a:pt x="283" y="1502"/>
                  </a:lnTo>
                  <a:lnTo>
                    <a:pt x="253" y="1473"/>
                  </a:lnTo>
                  <a:lnTo>
                    <a:pt x="225" y="1445"/>
                  </a:lnTo>
                  <a:lnTo>
                    <a:pt x="198" y="1412"/>
                  </a:lnTo>
                  <a:lnTo>
                    <a:pt x="172" y="1379"/>
                  </a:lnTo>
                  <a:lnTo>
                    <a:pt x="148" y="1346"/>
                  </a:lnTo>
                  <a:lnTo>
                    <a:pt x="125" y="1311"/>
                  </a:lnTo>
                  <a:lnTo>
                    <a:pt x="104" y="1274"/>
                  </a:lnTo>
                  <a:lnTo>
                    <a:pt x="85" y="1238"/>
                  </a:lnTo>
                  <a:lnTo>
                    <a:pt x="68" y="1199"/>
                  </a:lnTo>
                  <a:lnTo>
                    <a:pt x="53" y="1160"/>
                  </a:lnTo>
                  <a:lnTo>
                    <a:pt x="39" y="1120"/>
                  </a:lnTo>
                  <a:lnTo>
                    <a:pt x="28" y="1079"/>
                  </a:lnTo>
                  <a:lnTo>
                    <a:pt x="18" y="1037"/>
                  </a:lnTo>
                  <a:lnTo>
                    <a:pt x="10" y="995"/>
                  </a:lnTo>
                  <a:lnTo>
                    <a:pt x="5" y="951"/>
                  </a:lnTo>
                  <a:lnTo>
                    <a:pt x="1" y="907"/>
                  </a:lnTo>
                  <a:lnTo>
                    <a:pt x="0" y="863"/>
                  </a:lnTo>
                  <a:lnTo>
                    <a:pt x="1" y="819"/>
                  </a:lnTo>
                  <a:lnTo>
                    <a:pt x="5" y="775"/>
                  </a:lnTo>
                  <a:lnTo>
                    <a:pt x="10" y="732"/>
                  </a:lnTo>
                  <a:lnTo>
                    <a:pt x="18" y="689"/>
                  </a:lnTo>
                  <a:lnTo>
                    <a:pt x="28" y="648"/>
                  </a:lnTo>
                  <a:lnTo>
                    <a:pt x="39" y="606"/>
                  </a:lnTo>
                  <a:lnTo>
                    <a:pt x="53" y="566"/>
                  </a:lnTo>
                  <a:lnTo>
                    <a:pt x="68" y="527"/>
                  </a:lnTo>
                  <a:lnTo>
                    <a:pt x="85" y="490"/>
                  </a:lnTo>
                  <a:lnTo>
                    <a:pt x="104" y="452"/>
                  </a:lnTo>
                  <a:lnTo>
                    <a:pt x="125" y="416"/>
                  </a:lnTo>
                  <a:lnTo>
                    <a:pt x="148" y="381"/>
                  </a:lnTo>
                  <a:lnTo>
                    <a:pt x="172" y="347"/>
                  </a:lnTo>
                  <a:lnTo>
                    <a:pt x="198" y="314"/>
                  </a:lnTo>
                  <a:lnTo>
                    <a:pt x="225" y="283"/>
                  </a:lnTo>
                  <a:lnTo>
                    <a:pt x="253" y="253"/>
                  </a:lnTo>
                  <a:lnTo>
                    <a:pt x="283" y="224"/>
                  </a:lnTo>
                  <a:lnTo>
                    <a:pt x="314" y="198"/>
                  </a:lnTo>
                  <a:lnTo>
                    <a:pt x="347" y="171"/>
                  </a:lnTo>
                  <a:lnTo>
                    <a:pt x="381" y="148"/>
                  </a:lnTo>
                  <a:lnTo>
                    <a:pt x="416" y="125"/>
                  </a:lnTo>
                  <a:lnTo>
                    <a:pt x="452" y="104"/>
                  </a:lnTo>
                  <a:lnTo>
                    <a:pt x="490" y="85"/>
                  </a:lnTo>
                  <a:lnTo>
                    <a:pt x="527" y="67"/>
                  </a:lnTo>
                  <a:lnTo>
                    <a:pt x="567" y="52"/>
                  </a:lnTo>
                  <a:lnTo>
                    <a:pt x="607" y="39"/>
                  </a:lnTo>
                  <a:lnTo>
                    <a:pt x="648" y="27"/>
                  </a:lnTo>
                  <a:lnTo>
                    <a:pt x="690" y="17"/>
                  </a:lnTo>
                  <a:lnTo>
                    <a:pt x="731" y="10"/>
                  </a:lnTo>
                  <a:lnTo>
                    <a:pt x="775" y="5"/>
                  </a:lnTo>
                  <a:lnTo>
                    <a:pt x="81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686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03" name="Freeform 150"/>
            <p:cNvSpPr>
              <a:spLocks/>
            </p:cNvSpPr>
            <p:nvPr/>
          </p:nvSpPr>
          <p:spPr bwMode="auto">
            <a:xfrm>
              <a:off x="363" y="2453"/>
              <a:ext cx="422" cy="423"/>
            </a:xfrm>
            <a:custGeom>
              <a:avLst/>
              <a:gdLst>
                <a:gd name="T0" fmla="*/ 1 w 1688"/>
                <a:gd name="T1" fmla="*/ 0 h 1693"/>
                <a:gd name="T2" fmla="*/ 1 w 1688"/>
                <a:gd name="T3" fmla="*/ 0 h 1693"/>
                <a:gd name="T4" fmla="*/ 1 w 1688"/>
                <a:gd name="T5" fmla="*/ 0 h 1693"/>
                <a:gd name="T6" fmla="*/ 1 w 1688"/>
                <a:gd name="T7" fmla="*/ 0 h 1693"/>
                <a:gd name="T8" fmla="*/ 2 w 1688"/>
                <a:gd name="T9" fmla="*/ 0 h 1693"/>
                <a:gd name="T10" fmla="*/ 2 w 1688"/>
                <a:gd name="T11" fmla="*/ 0 h 1693"/>
                <a:gd name="T12" fmla="*/ 2 w 1688"/>
                <a:gd name="T13" fmla="*/ 0 h 1693"/>
                <a:gd name="T14" fmla="*/ 2 w 1688"/>
                <a:gd name="T15" fmla="*/ 0 h 1693"/>
                <a:gd name="T16" fmla="*/ 2 w 1688"/>
                <a:gd name="T17" fmla="*/ 0 h 1693"/>
                <a:gd name="T18" fmla="*/ 2 w 1688"/>
                <a:gd name="T19" fmla="*/ 1 h 1693"/>
                <a:gd name="T20" fmla="*/ 2 w 1688"/>
                <a:gd name="T21" fmla="*/ 1 h 1693"/>
                <a:gd name="T22" fmla="*/ 2 w 1688"/>
                <a:gd name="T23" fmla="*/ 1 h 1693"/>
                <a:gd name="T24" fmla="*/ 2 w 1688"/>
                <a:gd name="T25" fmla="*/ 1 h 1693"/>
                <a:gd name="T26" fmla="*/ 2 w 1688"/>
                <a:gd name="T27" fmla="*/ 1 h 1693"/>
                <a:gd name="T28" fmla="*/ 2 w 1688"/>
                <a:gd name="T29" fmla="*/ 1 h 1693"/>
                <a:gd name="T30" fmla="*/ 2 w 1688"/>
                <a:gd name="T31" fmla="*/ 1 h 1693"/>
                <a:gd name="T32" fmla="*/ 2 w 1688"/>
                <a:gd name="T33" fmla="*/ 1 h 1693"/>
                <a:gd name="T34" fmla="*/ 1 w 1688"/>
                <a:gd name="T35" fmla="*/ 1 h 1693"/>
                <a:gd name="T36" fmla="*/ 1 w 1688"/>
                <a:gd name="T37" fmla="*/ 1 h 1693"/>
                <a:gd name="T38" fmla="*/ 1 w 1688"/>
                <a:gd name="T39" fmla="*/ 1 h 1693"/>
                <a:gd name="T40" fmla="*/ 1 w 1688"/>
                <a:gd name="T41" fmla="*/ 1 h 1693"/>
                <a:gd name="T42" fmla="*/ 1 w 1688"/>
                <a:gd name="T43" fmla="*/ 1 h 1693"/>
                <a:gd name="T44" fmla="*/ 1 w 1688"/>
                <a:gd name="T45" fmla="*/ 1 h 1693"/>
                <a:gd name="T46" fmla="*/ 1 w 1688"/>
                <a:gd name="T47" fmla="*/ 1 h 1693"/>
                <a:gd name="T48" fmla="*/ 1 w 1688"/>
                <a:gd name="T49" fmla="*/ 1 h 1693"/>
                <a:gd name="T50" fmla="*/ 0 w 1688"/>
                <a:gd name="T51" fmla="*/ 1 h 1693"/>
                <a:gd name="T52" fmla="*/ 0 w 1688"/>
                <a:gd name="T53" fmla="*/ 1 h 1693"/>
                <a:gd name="T54" fmla="*/ 0 w 1688"/>
                <a:gd name="T55" fmla="*/ 1 h 1693"/>
                <a:gd name="T56" fmla="*/ 0 w 1688"/>
                <a:gd name="T57" fmla="*/ 1 h 1693"/>
                <a:gd name="T58" fmla="*/ 0 w 1688"/>
                <a:gd name="T59" fmla="*/ 1 h 1693"/>
                <a:gd name="T60" fmla="*/ 0 w 1688"/>
                <a:gd name="T61" fmla="*/ 1 h 1693"/>
                <a:gd name="T62" fmla="*/ 0 w 1688"/>
                <a:gd name="T63" fmla="*/ 1 h 1693"/>
                <a:gd name="T64" fmla="*/ 0 w 1688"/>
                <a:gd name="T65" fmla="*/ 1 h 1693"/>
                <a:gd name="T66" fmla="*/ 0 w 1688"/>
                <a:gd name="T67" fmla="*/ 0 h 1693"/>
                <a:gd name="T68" fmla="*/ 0 w 1688"/>
                <a:gd name="T69" fmla="*/ 0 h 1693"/>
                <a:gd name="T70" fmla="*/ 0 w 1688"/>
                <a:gd name="T71" fmla="*/ 0 h 1693"/>
                <a:gd name="T72" fmla="*/ 0 w 1688"/>
                <a:gd name="T73" fmla="*/ 0 h 1693"/>
                <a:gd name="T74" fmla="*/ 0 w 1688"/>
                <a:gd name="T75" fmla="*/ 0 h 1693"/>
                <a:gd name="T76" fmla="*/ 1 w 1688"/>
                <a:gd name="T77" fmla="*/ 0 h 1693"/>
                <a:gd name="T78" fmla="*/ 1 w 1688"/>
                <a:gd name="T79" fmla="*/ 0 h 1693"/>
                <a:gd name="T80" fmla="*/ 1 w 1688"/>
                <a:gd name="T81" fmla="*/ 0 h 1693"/>
                <a:gd name="T82" fmla="*/ 1 w 1688"/>
                <a:gd name="T83" fmla="*/ 0 h 1693"/>
                <a:gd name="T84" fmla="*/ 1 w 1688"/>
                <a:gd name="T85" fmla="*/ 0 h 16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"/>
                <a:gd name="T130" fmla="*/ 0 h 1693"/>
                <a:gd name="T131" fmla="*/ 1688 w 1688"/>
                <a:gd name="T132" fmla="*/ 1693 h 16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" h="1693">
                  <a:moveTo>
                    <a:pt x="845" y="0"/>
                  </a:moveTo>
                  <a:lnTo>
                    <a:pt x="889" y="1"/>
                  </a:lnTo>
                  <a:lnTo>
                    <a:pt x="932" y="4"/>
                  </a:lnTo>
                  <a:lnTo>
                    <a:pt x="974" y="10"/>
                  </a:lnTo>
                  <a:lnTo>
                    <a:pt x="1016" y="18"/>
                  </a:lnTo>
                  <a:lnTo>
                    <a:pt x="1056" y="26"/>
                  </a:lnTo>
                  <a:lnTo>
                    <a:pt x="1096" y="38"/>
                  </a:lnTo>
                  <a:lnTo>
                    <a:pt x="1136" y="51"/>
                  </a:lnTo>
                  <a:lnTo>
                    <a:pt x="1174" y="66"/>
                  </a:lnTo>
                  <a:lnTo>
                    <a:pt x="1211" y="84"/>
                  </a:lnTo>
                  <a:lnTo>
                    <a:pt x="1248" y="103"/>
                  </a:lnTo>
                  <a:lnTo>
                    <a:pt x="1283" y="123"/>
                  </a:lnTo>
                  <a:lnTo>
                    <a:pt x="1316" y="145"/>
                  </a:lnTo>
                  <a:lnTo>
                    <a:pt x="1350" y="168"/>
                  </a:lnTo>
                  <a:lnTo>
                    <a:pt x="1382" y="193"/>
                  </a:lnTo>
                  <a:lnTo>
                    <a:pt x="1413" y="221"/>
                  </a:lnTo>
                  <a:lnTo>
                    <a:pt x="1442" y="248"/>
                  </a:lnTo>
                  <a:lnTo>
                    <a:pt x="1469" y="278"/>
                  </a:lnTo>
                  <a:lnTo>
                    <a:pt x="1496" y="308"/>
                  </a:lnTo>
                  <a:lnTo>
                    <a:pt x="1521" y="341"/>
                  </a:lnTo>
                  <a:lnTo>
                    <a:pt x="1544" y="373"/>
                  </a:lnTo>
                  <a:lnTo>
                    <a:pt x="1567" y="409"/>
                  </a:lnTo>
                  <a:lnTo>
                    <a:pt x="1587" y="444"/>
                  </a:lnTo>
                  <a:lnTo>
                    <a:pt x="1606" y="480"/>
                  </a:lnTo>
                  <a:lnTo>
                    <a:pt x="1622" y="518"/>
                  </a:lnTo>
                  <a:lnTo>
                    <a:pt x="1637" y="556"/>
                  </a:lnTo>
                  <a:lnTo>
                    <a:pt x="1651" y="595"/>
                  </a:lnTo>
                  <a:lnTo>
                    <a:pt x="1662" y="635"/>
                  </a:lnTo>
                  <a:lnTo>
                    <a:pt x="1671" y="677"/>
                  </a:lnTo>
                  <a:lnTo>
                    <a:pt x="1678" y="718"/>
                  </a:lnTo>
                  <a:lnTo>
                    <a:pt x="1685" y="761"/>
                  </a:lnTo>
                  <a:lnTo>
                    <a:pt x="1687" y="803"/>
                  </a:lnTo>
                  <a:lnTo>
                    <a:pt x="1688" y="847"/>
                  </a:lnTo>
                  <a:lnTo>
                    <a:pt x="1687" y="891"/>
                  </a:lnTo>
                  <a:lnTo>
                    <a:pt x="1685" y="934"/>
                  </a:lnTo>
                  <a:lnTo>
                    <a:pt x="1678" y="976"/>
                  </a:lnTo>
                  <a:lnTo>
                    <a:pt x="1671" y="1018"/>
                  </a:lnTo>
                  <a:lnTo>
                    <a:pt x="1662" y="1058"/>
                  </a:lnTo>
                  <a:lnTo>
                    <a:pt x="1651" y="1098"/>
                  </a:lnTo>
                  <a:lnTo>
                    <a:pt x="1637" y="1138"/>
                  </a:lnTo>
                  <a:lnTo>
                    <a:pt x="1622" y="1175"/>
                  </a:lnTo>
                  <a:lnTo>
                    <a:pt x="1606" y="1213"/>
                  </a:lnTo>
                  <a:lnTo>
                    <a:pt x="1587" y="1249"/>
                  </a:lnTo>
                  <a:lnTo>
                    <a:pt x="1567" y="1286"/>
                  </a:lnTo>
                  <a:lnTo>
                    <a:pt x="1544" y="1320"/>
                  </a:lnTo>
                  <a:lnTo>
                    <a:pt x="1521" y="1353"/>
                  </a:lnTo>
                  <a:lnTo>
                    <a:pt x="1496" y="1385"/>
                  </a:lnTo>
                  <a:lnTo>
                    <a:pt x="1469" y="1416"/>
                  </a:lnTo>
                  <a:lnTo>
                    <a:pt x="1442" y="1445"/>
                  </a:lnTo>
                  <a:lnTo>
                    <a:pt x="1413" y="1473"/>
                  </a:lnTo>
                  <a:lnTo>
                    <a:pt x="1382" y="1500"/>
                  </a:lnTo>
                  <a:lnTo>
                    <a:pt x="1350" y="1525"/>
                  </a:lnTo>
                  <a:lnTo>
                    <a:pt x="1316" y="1549"/>
                  </a:lnTo>
                  <a:lnTo>
                    <a:pt x="1283" y="1570"/>
                  </a:lnTo>
                  <a:lnTo>
                    <a:pt x="1248" y="1590"/>
                  </a:lnTo>
                  <a:lnTo>
                    <a:pt x="1211" y="1609"/>
                  </a:lnTo>
                  <a:lnTo>
                    <a:pt x="1174" y="1627"/>
                  </a:lnTo>
                  <a:lnTo>
                    <a:pt x="1136" y="1642"/>
                  </a:lnTo>
                  <a:lnTo>
                    <a:pt x="1096" y="1655"/>
                  </a:lnTo>
                  <a:lnTo>
                    <a:pt x="1056" y="1667"/>
                  </a:lnTo>
                  <a:lnTo>
                    <a:pt x="1016" y="1676"/>
                  </a:lnTo>
                  <a:lnTo>
                    <a:pt x="974" y="1683"/>
                  </a:lnTo>
                  <a:lnTo>
                    <a:pt x="932" y="1689"/>
                  </a:lnTo>
                  <a:lnTo>
                    <a:pt x="889" y="1692"/>
                  </a:lnTo>
                  <a:lnTo>
                    <a:pt x="845" y="1693"/>
                  </a:lnTo>
                  <a:lnTo>
                    <a:pt x="802" y="1692"/>
                  </a:lnTo>
                  <a:lnTo>
                    <a:pt x="759" y="1689"/>
                  </a:lnTo>
                  <a:lnTo>
                    <a:pt x="716" y="1683"/>
                  </a:lnTo>
                  <a:lnTo>
                    <a:pt x="675" y="1676"/>
                  </a:lnTo>
                  <a:lnTo>
                    <a:pt x="635" y="1667"/>
                  </a:lnTo>
                  <a:lnTo>
                    <a:pt x="595" y="1655"/>
                  </a:lnTo>
                  <a:lnTo>
                    <a:pt x="555" y="1642"/>
                  </a:lnTo>
                  <a:lnTo>
                    <a:pt x="517" y="1627"/>
                  </a:lnTo>
                  <a:lnTo>
                    <a:pt x="480" y="1609"/>
                  </a:lnTo>
                  <a:lnTo>
                    <a:pt x="443" y="1590"/>
                  </a:lnTo>
                  <a:lnTo>
                    <a:pt x="407" y="1570"/>
                  </a:lnTo>
                  <a:lnTo>
                    <a:pt x="373" y="1549"/>
                  </a:lnTo>
                  <a:lnTo>
                    <a:pt x="339" y="1525"/>
                  </a:lnTo>
                  <a:lnTo>
                    <a:pt x="308" y="1500"/>
                  </a:lnTo>
                  <a:lnTo>
                    <a:pt x="277" y="1473"/>
                  </a:lnTo>
                  <a:lnTo>
                    <a:pt x="248" y="1445"/>
                  </a:lnTo>
                  <a:lnTo>
                    <a:pt x="220" y="1416"/>
                  </a:lnTo>
                  <a:lnTo>
                    <a:pt x="193" y="1385"/>
                  </a:lnTo>
                  <a:lnTo>
                    <a:pt x="168" y="1353"/>
                  </a:lnTo>
                  <a:lnTo>
                    <a:pt x="144" y="1320"/>
                  </a:lnTo>
                  <a:lnTo>
                    <a:pt x="123" y="1286"/>
                  </a:lnTo>
                  <a:lnTo>
                    <a:pt x="103" y="1249"/>
                  </a:lnTo>
                  <a:lnTo>
                    <a:pt x="84" y="1213"/>
                  </a:lnTo>
                  <a:lnTo>
                    <a:pt x="66" y="1175"/>
                  </a:lnTo>
                  <a:lnTo>
                    <a:pt x="51" y="1138"/>
                  </a:lnTo>
                  <a:lnTo>
                    <a:pt x="38" y="1098"/>
                  </a:lnTo>
                  <a:lnTo>
                    <a:pt x="26" y="1058"/>
                  </a:lnTo>
                  <a:lnTo>
                    <a:pt x="18" y="1018"/>
                  </a:lnTo>
                  <a:lnTo>
                    <a:pt x="10" y="976"/>
                  </a:lnTo>
                  <a:lnTo>
                    <a:pt x="4" y="934"/>
                  </a:lnTo>
                  <a:lnTo>
                    <a:pt x="1" y="891"/>
                  </a:lnTo>
                  <a:lnTo>
                    <a:pt x="0" y="847"/>
                  </a:lnTo>
                  <a:lnTo>
                    <a:pt x="1" y="803"/>
                  </a:lnTo>
                  <a:lnTo>
                    <a:pt x="4" y="761"/>
                  </a:lnTo>
                  <a:lnTo>
                    <a:pt x="10" y="718"/>
                  </a:lnTo>
                  <a:lnTo>
                    <a:pt x="18" y="677"/>
                  </a:lnTo>
                  <a:lnTo>
                    <a:pt x="26" y="635"/>
                  </a:lnTo>
                  <a:lnTo>
                    <a:pt x="38" y="595"/>
                  </a:lnTo>
                  <a:lnTo>
                    <a:pt x="51" y="556"/>
                  </a:lnTo>
                  <a:lnTo>
                    <a:pt x="66" y="518"/>
                  </a:lnTo>
                  <a:lnTo>
                    <a:pt x="84" y="480"/>
                  </a:lnTo>
                  <a:lnTo>
                    <a:pt x="103" y="444"/>
                  </a:lnTo>
                  <a:lnTo>
                    <a:pt x="123" y="409"/>
                  </a:lnTo>
                  <a:lnTo>
                    <a:pt x="144" y="373"/>
                  </a:lnTo>
                  <a:lnTo>
                    <a:pt x="168" y="341"/>
                  </a:lnTo>
                  <a:lnTo>
                    <a:pt x="193" y="308"/>
                  </a:lnTo>
                  <a:lnTo>
                    <a:pt x="220" y="278"/>
                  </a:lnTo>
                  <a:lnTo>
                    <a:pt x="248" y="248"/>
                  </a:lnTo>
                  <a:lnTo>
                    <a:pt x="277" y="221"/>
                  </a:lnTo>
                  <a:lnTo>
                    <a:pt x="308" y="193"/>
                  </a:lnTo>
                  <a:lnTo>
                    <a:pt x="339" y="168"/>
                  </a:lnTo>
                  <a:lnTo>
                    <a:pt x="373" y="145"/>
                  </a:lnTo>
                  <a:lnTo>
                    <a:pt x="407" y="123"/>
                  </a:lnTo>
                  <a:lnTo>
                    <a:pt x="443" y="103"/>
                  </a:lnTo>
                  <a:lnTo>
                    <a:pt x="480" y="84"/>
                  </a:lnTo>
                  <a:lnTo>
                    <a:pt x="517" y="66"/>
                  </a:lnTo>
                  <a:lnTo>
                    <a:pt x="555" y="51"/>
                  </a:lnTo>
                  <a:lnTo>
                    <a:pt x="595" y="38"/>
                  </a:lnTo>
                  <a:lnTo>
                    <a:pt x="635" y="26"/>
                  </a:lnTo>
                  <a:lnTo>
                    <a:pt x="675" y="18"/>
                  </a:lnTo>
                  <a:lnTo>
                    <a:pt x="716" y="10"/>
                  </a:lnTo>
                  <a:lnTo>
                    <a:pt x="759" y="4"/>
                  </a:lnTo>
                  <a:lnTo>
                    <a:pt x="802" y="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82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04" name="Freeform 151"/>
            <p:cNvSpPr>
              <a:spLocks/>
            </p:cNvSpPr>
            <p:nvPr/>
          </p:nvSpPr>
          <p:spPr bwMode="auto">
            <a:xfrm>
              <a:off x="365" y="2456"/>
              <a:ext cx="414" cy="415"/>
            </a:xfrm>
            <a:custGeom>
              <a:avLst/>
              <a:gdLst>
                <a:gd name="T0" fmla="*/ 1 w 1653"/>
                <a:gd name="T1" fmla="*/ 0 h 1660"/>
                <a:gd name="T2" fmla="*/ 1 w 1653"/>
                <a:gd name="T3" fmla="*/ 0 h 1660"/>
                <a:gd name="T4" fmla="*/ 1 w 1653"/>
                <a:gd name="T5" fmla="*/ 0 h 1660"/>
                <a:gd name="T6" fmla="*/ 1 w 1653"/>
                <a:gd name="T7" fmla="*/ 0 h 1660"/>
                <a:gd name="T8" fmla="*/ 1 w 1653"/>
                <a:gd name="T9" fmla="*/ 0 h 1660"/>
                <a:gd name="T10" fmla="*/ 2 w 1653"/>
                <a:gd name="T11" fmla="*/ 0 h 1660"/>
                <a:gd name="T12" fmla="*/ 2 w 1653"/>
                <a:gd name="T13" fmla="*/ 1 h 1660"/>
                <a:gd name="T14" fmla="*/ 2 w 1653"/>
                <a:gd name="T15" fmla="*/ 1 h 1660"/>
                <a:gd name="T16" fmla="*/ 2 w 1653"/>
                <a:gd name="T17" fmla="*/ 1 h 1660"/>
                <a:gd name="T18" fmla="*/ 2 w 1653"/>
                <a:gd name="T19" fmla="*/ 1 h 1660"/>
                <a:gd name="T20" fmla="*/ 2 w 1653"/>
                <a:gd name="T21" fmla="*/ 1 h 1660"/>
                <a:gd name="T22" fmla="*/ 2 w 1653"/>
                <a:gd name="T23" fmla="*/ 1 h 1660"/>
                <a:gd name="T24" fmla="*/ 2 w 1653"/>
                <a:gd name="T25" fmla="*/ 1 h 1660"/>
                <a:gd name="T26" fmla="*/ 2 w 1653"/>
                <a:gd name="T27" fmla="*/ 1 h 1660"/>
                <a:gd name="T28" fmla="*/ 2 w 1653"/>
                <a:gd name="T29" fmla="*/ 1 h 1660"/>
                <a:gd name="T30" fmla="*/ 2 w 1653"/>
                <a:gd name="T31" fmla="*/ 2 h 1660"/>
                <a:gd name="T32" fmla="*/ 1 w 1653"/>
                <a:gd name="T33" fmla="*/ 2 h 1660"/>
                <a:gd name="T34" fmla="*/ 1 w 1653"/>
                <a:gd name="T35" fmla="*/ 2 h 1660"/>
                <a:gd name="T36" fmla="*/ 1 w 1653"/>
                <a:gd name="T37" fmla="*/ 2 h 1660"/>
                <a:gd name="T38" fmla="*/ 1 w 1653"/>
                <a:gd name="T39" fmla="*/ 2 h 1660"/>
                <a:gd name="T40" fmla="*/ 1 w 1653"/>
                <a:gd name="T41" fmla="*/ 2 h 1660"/>
                <a:gd name="T42" fmla="*/ 1 w 1653"/>
                <a:gd name="T43" fmla="*/ 2 h 1660"/>
                <a:gd name="T44" fmla="*/ 1 w 1653"/>
                <a:gd name="T45" fmla="*/ 2 h 1660"/>
                <a:gd name="T46" fmla="*/ 1 w 1653"/>
                <a:gd name="T47" fmla="*/ 2 h 1660"/>
                <a:gd name="T48" fmla="*/ 1 w 1653"/>
                <a:gd name="T49" fmla="*/ 2 h 1660"/>
                <a:gd name="T50" fmla="*/ 0 w 1653"/>
                <a:gd name="T51" fmla="*/ 2 h 1660"/>
                <a:gd name="T52" fmla="*/ 0 w 1653"/>
                <a:gd name="T53" fmla="*/ 2 h 1660"/>
                <a:gd name="T54" fmla="*/ 0 w 1653"/>
                <a:gd name="T55" fmla="*/ 1 h 1660"/>
                <a:gd name="T56" fmla="*/ 0 w 1653"/>
                <a:gd name="T57" fmla="*/ 1 h 1660"/>
                <a:gd name="T58" fmla="*/ 0 w 1653"/>
                <a:gd name="T59" fmla="*/ 1 h 1660"/>
                <a:gd name="T60" fmla="*/ 0 w 1653"/>
                <a:gd name="T61" fmla="*/ 1 h 1660"/>
                <a:gd name="T62" fmla="*/ 0 w 1653"/>
                <a:gd name="T63" fmla="*/ 1 h 1660"/>
                <a:gd name="T64" fmla="*/ 0 w 1653"/>
                <a:gd name="T65" fmla="*/ 1 h 1660"/>
                <a:gd name="T66" fmla="*/ 0 w 1653"/>
                <a:gd name="T67" fmla="*/ 1 h 1660"/>
                <a:gd name="T68" fmla="*/ 0 w 1653"/>
                <a:gd name="T69" fmla="*/ 1 h 1660"/>
                <a:gd name="T70" fmla="*/ 0 w 1653"/>
                <a:gd name="T71" fmla="*/ 1 h 1660"/>
                <a:gd name="T72" fmla="*/ 0 w 1653"/>
                <a:gd name="T73" fmla="*/ 0 h 1660"/>
                <a:gd name="T74" fmla="*/ 0 w 1653"/>
                <a:gd name="T75" fmla="*/ 0 h 1660"/>
                <a:gd name="T76" fmla="*/ 1 w 1653"/>
                <a:gd name="T77" fmla="*/ 0 h 1660"/>
                <a:gd name="T78" fmla="*/ 1 w 1653"/>
                <a:gd name="T79" fmla="*/ 0 h 1660"/>
                <a:gd name="T80" fmla="*/ 1 w 1653"/>
                <a:gd name="T81" fmla="*/ 0 h 1660"/>
                <a:gd name="T82" fmla="*/ 1 w 1653"/>
                <a:gd name="T83" fmla="*/ 0 h 1660"/>
                <a:gd name="T84" fmla="*/ 1 w 1653"/>
                <a:gd name="T85" fmla="*/ 0 h 1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3"/>
                <a:gd name="T130" fmla="*/ 0 h 1660"/>
                <a:gd name="T131" fmla="*/ 1653 w 1653"/>
                <a:gd name="T132" fmla="*/ 1660 h 1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3" h="1660">
                  <a:moveTo>
                    <a:pt x="828" y="0"/>
                  </a:moveTo>
                  <a:lnTo>
                    <a:pt x="871" y="1"/>
                  </a:lnTo>
                  <a:lnTo>
                    <a:pt x="912" y="4"/>
                  </a:lnTo>
                  <a:lnTo>
                    <a:pt x="953" y="10"/>
                  </a:lnTo>
                  <a:lnTo>
                    <a:pt x="995" y="18"/>
                  </a:lnTo>
                  <a:lnTo>
                    <a:pt x="1035" y="27"/>
                  </a:lnTo>
                  <a:lnTo>
                    <a:pt x="1073" y="38"/>
                  </a:lnTo>
                  <a:lnTo>
                    <a:pt x="1112" y="50"/>
                  </a:lnTo>
                  <a:lnTo>
                    <a:pt x="1150" y="65"/>
                  </a:lnTo>
                  <a:lnTo>
                    <a:pt x="1186" y="83"/>
                  </a:lnTo>
                  <a:lnTo>
                    <a:pt x="1221" y="101"/>
                  </a:lnTo>
                  <a:lnTo>
                    <a:pt x="1256" y="121"/>
                  </a:lnTo>
                  <a:lnTo>
                    <a:pt x="1289" y="142"/>
                  </a:lnTo>
                  <a:lnTo>
                    <a:pt x="1321" y="166"/>
                  </a:lnTo>
                  <a:lnTo>
                    <a:pt x="1353" y="191"/>
                  </a:lnTo>
                  <a:lnTo>
                    <a:pt x="1383" y="217"/>
                  </a:lnTo>
                  <a:lnTo>
                    <a:pt x="1412" y="243"/>
                  </a:lnTo>
                  <a:lnTo>
                    <a:pt x="1439" y="273"/>
                  </a:lnTo>
                  <a:lnTo>
                    <a:pt x="1465" y="304"/>
                  </a:lnTo>
                  <a:lnTo>
                    <a:pt x="1489" y="335"/>
                  </a:lnTo>
                  <a:lnTo>
                    <a:pt x="1512" y="367"/>
                  </a:lnTo>
                  <a:lnTo>
                    <a:pt x="1534" y="400"/>
                  </a:lnTo>
                  <a:lnTo>
                    <a:pt x="1553" y="435"/>
                  </a:lnTo>
                  <a:lnTo>
                    <a:pt x="1572" y="471"/>
                  </a:lnTo>
                  <a:lnTo>
                    <a:pt x="1588" y="508"/>
                  </a:lnTo>
                  <a:lnTo>
                    <a:pt x="1603" y="545"/>
                  </a:lnTo>
                  <a:lnTo>
                    <a:pt x="1616" y="584"/>
                  </a:lnTo>
                  <a:lnTo>
                    <a:pt x="1627" y="623"/>
                  </a:lnTo>
                  <a:lnTo>
                    <a:pt x="1637" y="663"/>
                  </a:lnTo>
                  <a:lnTo>
                    <a:pt x="1643" y="705"/>
                  </a:lnTo>
                  <a:lnTo>
                    <a:pt x="1650" y="746"/>
                  </a:lnTo>
                  <a:lnTo>
                    <a:pt x="1652" y="787"/>
                  </a:lnTo>
                  <a:lnTo>
                    <a:pt x="1653" y="830"/>
                  </a:lnTo>
                  <a:lnTo>
                    <a:pt x="1652" y="872"/>
                  </a:lnTo>
                  <a:lnTo>
                    <a:pt x="1650" y="914"/>
                  </a:lnTo>
                  <a:lnTo>
                    <a:pt x="1643" y="955"/>
                  </a:lnTo>
                  <a:lnTo>
                    <a:pt x="1637" y="997"/>
                  </a:lnTo>
                  <a:lnTo>
                    <a:pt x="1627" y="1037"/>
                  </a:lnTo>
                  <a:lnTo>
                    <a:pt x="1616" y="1076"/>
                  </a:lnTo>
                  <a:lnTo>
                    <a:pt x="1603" y="1114"/>
                  </a:lnTo>
                  <a:lnTo>
                    <a:pt x="1588" y="1152"/>
                  </a:lnTo>
                  <a:lnTo>
                    <a:pt x="1572" y="1188"/>
                  </a:lnTo>
                  <a:lnTo>
                    <a:pt x="1553" y="1225"/>
                  </a:lnTo>
                  <a:lnTo>
                    <a:pt x="1534" y="1260"/>
                  </a:lnTo>
                  <a:lnTo>
                    <a:pt x="1512" y="1292"/>
                  </a:lnTo>
                  <a:lnTo>
                    <a:pt x="1489" y="1325"/>
                  </a:lnTo>
                  <a:lnTo>
                    <a:pt x="1465" y="1356"/>
                  </a:lnTo>
                  <a:lnTo>
                    <a:pt x="1439" y="1386"/>
                  </a:lnTo>
                  <a:lnTo>
                    <a:pt x="1412" y="1415"/>
                  </a:lnTo>
                  <a:lnTo>
                    <a:pt x="1383" y="1443"/>
                  </a:lnTo>
                  <a:lnTo>
                    <a:pt x="1353" y="1469"/>
                  </a:lnTo>
                  <a:lnTo>
                    <a:pt x="1321" y="1494"/>
                  </a:lnTo>
                  <a:lnTo>
                    <a:pt x="1289" y="1518"/>
                  </a:lnTo>
                  <a:lnTo>
                    <a:pt x="1256" y="1539"/>
                  </a:lnTo>
                  <a:lnTo>
                    <a:pt x="1221" y="1559"/>
                  </a:lnTo>
                  <a:lnTo>
                    <a:pt x="1186" y="1577"/>
                  </a:lnTo>
                  <a:lnTo>
                    <a:pt x="1150" y="1594"/>
                  </a:lnTo>
                  <a:lnTo>
                    <a:pt x="1112" y="1609"/>
                  </a:lnTo>
                  <a:lnTo>
                    <a:pt x="1073" y="1622"/>
                  </a:lnTo>
                  <a:lnTo>
                    <a:pt x="1035" y="1633"/>
                  </a:lnTo>
                  <a:lnTo>
                    <a:pt x="995" y="1642"/>
                  </a:lnTo>
                  <a:lnTo>
                    <a:pt x="953" y="1649"/>
                  </a:lnTo>
                  <a:lnTo>
                    <a:pt x="912" y="1656"/>
                  </a:lnTo>
                  <a:lnTo>
                    <a:pt x="871" y="1658"/>
                  </a:lnTo>
                  <a:lnTo>
                    <a:pt x="828" y="1660"/>
                  </a:lnTo>
                  <a:lnTo>
                    <a:pt x="785" y="1658"/>
                  </a:lnTo>
                  <a:lnTo>
                    <a:pt x="744" y="1656"/>
                  </a:lnTo>
                  <a:lnTo>
                    <a:pt x="703" y="1649"/>
                  </a:lnTo>
                  <a:lnTo>
                    <a:pt x="661" y="1642"/>
                  </a:lnTo>
                  <a:lnTo>
                    <a:pt x="621" y="1633"/>
                  </a:lnTo>
                  <a:lnTo>
                    <a:pt x="582" y="1622"/>
                  </a:lnTo>
                  <a:lnTo>
                    <a:pt x="544" y="1609"/>
                  </a:lnTo>
                  <a:lnTo>
                    <a:pt x="506" y="1594"/>
                  </a:lnTo>
                  <a:lnTo>
                    <a:pt x="470" y="1577"/>
                  </a:lnTo>
                  <a:lnTo>
                    <a:pt x="433" y="1559"/>
                  </a:lnTo>
                  <a:lnTo>
                    <a:pt x="400" y="1539"/>
                  </a:lnTo>
                  <a:lnTo>
                    <a:pt x="366" y="1518"/>
                  </a:lnTo>
                  <a:lnTo>
                    <a:pt x="333" y="1494"/>
                  </a:lnTo>
                  <a:lnTo>
                    <a:pt x="302" y="1469"/>
                  </a:lnTo>
                  <a:lnTo>
                    <a:pt x="272" y="1443"/>
                  </a:lnTo>
                  <a:lnTo>
                    <a:pt x="243" y="1415"/>
                  </a:lnTo>
                  <a:lnTo>
                    <a:pt x="215" y="1386"/>
                  </a:lnTo>
                  <a:lnTo>
                    <a:pt x="189" y="1356"/>
                  </a:lnTo>
                  <a:lnTo>
                    <a:pt x="165" y="1325"/>
                  </a:lnTo>
                  <a:lnTo>
                    <a:pt x="142" y="1292"/>
                  </a:lnTo>
                  <a:lnTo>
                    <a:pt x="120" y="1260"/>
                  </a:lnTo>
                  <a:lnTo>
                    <a:pt x="100" y="1225"/>
                  </a:lnTo>
                  <a:lnTo>
                    <a:pt x="81" y="1188"/>
                  </a:lnTo>
                  <a:lnTo>
                    <a:pt x="65" y="1152"/>
                  </a:lnTo>
                  <a:lnTo>
                    <a:pt x="50" y="1114"/>
                  </a:lnTo>
                  <a:lnTo>
                    <a:pt x="38" y="1076"/>
                  </a:lnTo>
                  <a:lnTo>
                    <a:pt x="26" y="1037"/>
                  </a:lnTo>
                  <a:lnTo>
                    <a:pt x="16" y="997"/>
                  </a:lnTo>
                  <a:lnTo>
                    <a:pt x="10" y="955"/>
                  </a:lnTo>
                  <a:lnTo>
                    <a:pt x="4" y="914"/>
                  </a:lnTo>
                  <a:lnTo>
                    <a:pt x="1" y="872"/>
                  </a:lnTo>
                  <a:lnTo>
                    <a:pt x="0" y="830"/>
                  </a:lnTo>
                  <a:lnTo>
                    <a:pt x="1" y="787"/>
                  </a:lnTo>
                  <a:lnTo>
                    <a:pt x="4" y="746"/>
                  </a:lnTo>
                  <a:lnTo>
                    <a:pt x="10" y="705"/>
                  </a:lnTo>
                  <a:lnTo>
                    <a:pt x="16" y="663"/>
                  </a:lnTo>
                  <a:lnTo>
                    <a:pt x="26" y="623"/>
                  </a:lnTo>
                  <a:lnTo>
                    <a:pt x="38" y="584"/>
                  </a:lnTo>
                  <a:lnTo>
                    <a:pt x="50" y="545"/>
                  </a:lnTo>
                  <a:lnTo>
                    <a:pt x="65" y="508"/>
                  </a:lnTo>
                  <a:lnTo>
                    <a:pt x="81" y="471"/>
                  </a:lnTo>
                  <a:lnTo>
                    <a:pt x="100" y="435"/>
                  </a:lnTo>
                  <a:lnTo>
                    <a:pt x="120" y="400"/>
                  </a:lnTo>
                  <a:lnTo>
                    <a:pt x="142" y="367"/>
                  </a:lnTo>
                  <a:lnTo>
                    <a:pt x="165" y="335"/>
                  </a:lnTo>
                  <a:lnTo>
                    <a:pt x="189" y="304"/>
                  </a:lnTo>
                  <a:lnTo>
                    <a:pt x="215" y="273"/>
                  </a:lnTo>
                  <a:lnTo>
                    <a:pt x="243" y="243"/>
                  </a:lnTo>
                  <a:lnTo>
                    <a:pt x="272" y="217"/>
                  </a:lnTo>
                  <a:lnTo>
                    <a:pt x="302" y="191"/>
                  </a:lnTo>
                  <a:lnTo>
                    <a:pt x="333" y="166"/>
                  </a:lnTo>
                  <a:lnTo>
                    <a:pt x="366" y="142"/>
                  </a:lnTo>
                  <a:lnTo>
                    <a:pt x="400" y="121"/>
                  </a:lnTo>
                  <a:lnTo>
                    <a:pt x="433" y="101"/>
                  </a:lnTo>
                  <a:lnTo>
                    <a:pt x="470" y="83"/>
                  </a:lnTo>
                  <a:lnTo>
                    <a:pt x="506" y="65"/>
                  </a:lnTo>
                  <a:lnTo>
                    <a:pt x="544" y="50"/>
                  </a:lnTo>
                  <a:lnTo>
                    <a:pt x="582" y="38"/>
                  </a:lnTo>
                  <a:lnTo>
                    <a:pt x="621" y="27"/>
                  </a:lnTo>
                  <a:lnTo>
                    <a:pt x="661" y="18"/>
                  </a:lnTo>
                  <a:lnTo>
                    <a:pt x="703" y="10"/>
                  </a:lnTo>
                  <a:lnTo>
                    <a:pt x="744" y="4"/>
                  </a:lnTo>
                  <a:lnTo>
                    <a:pt x="785" y="1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9E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05" name="Freeform 152"/>
            <p:cNvSpPr>
              <a:spLocks/>
            </p:cNvSpPr>
            <p:nvPr/>
          </p:nvSpPr>
          <p:spPr bwMode="auto">
            <a:xfrm>
              <a:off x="368" y="2459"/>
              <a:ext cx="404" cy="406"/>
            </a:xfrm>
            <a:custGeom>
              <a:avLst/>
              <a:gdLst>
                <a:gd name="T0" fmla="*/ 1 w 1618"/>
                <a:gd name="T1" fmla="*/ 0 h 1623"/>
                <a:gd name="T2" fmla="*/ 1 w 1618"/>
                <a:gd name="T3" fmla="*/ 0 h 1623"/>
                <a:gd name="T4" fmla="*/ 1 w 1618"/>
                <a:gd name="T5" fmla="*/ 0 h 1623"/>
                <a:gd name="T6" fmla="*/ 1 w 1618"/>
                <a:gd name="T7" fmla="*/ 0 h 1623"/>
                <a:gd name="T8" fmla="*/ 1 w 1618"/>
                <a:gd name="T9" fmla="*/ 0 h 1623"/>
                <a:gd name="T10" fmla="*/ 1 w 1618"/>
                <a:gd name="T11" fmla="*/ 1 h 1623"/>
                <a:gd name="T12" fmla="*/ 1 w 1618"/>
                <a:gd name="T13" fmla="*/ 1 h 1623"/>
                <a:gd name="T14" fmla="*/ 1 w 1618"/>
                <a:gd name="T15" fmla="*/ 1 h 1623"/>
                <a:gd name="T16" fmla="*/ 1 w 1618"/>
                <a:gd name="T17" fmla="*/ 1 h 1623"/>
                <a:gd name="T18" fmla="*/ 1 w 1618"/>
                <a:gd name="T19" fmla="*/ 1 h 1623"/>
                <a:gd name="T20" fmla="*/ 1 w 1618"/>
                <a:gd name="T21" fmla="*/ 1 h 1623"/>
                <a:gd name="T22" fmla="*/ 1 w 1618"/>
                <a:gd name="T23" fmla="*/ 1 h 1623"/>
                <a:gd name="T24" fmla="*/ 1 w 1618"/>
                <a:gd name="T25" fmla="*/ 2 h 1623"/>
                <a:gd name="T26" fmla="*/ 1 w 1618"/>
                <a:gd name="T27" fmla="*/ 2 h 1623"/>
                <a:gd name="T28" fmla="*/ 1 w 1618"/>
                <a:gd name="T29" fmla="*/ 2 h 1623"/>
                <a:gd name="T30" fmla="*/ 1 w 1618"/>
                <a:gd name="T31" fmla="*/ 2 h 1623"/>
                <a:gd name="T32" fmla="*/ 1 w 1618"/>
                <a:gd name="T33" fmla="*/ 2 h 1623"/>
                <a:gd name="T34" fmla="*/ 0 w 1618"/>
                <a:gd name="T35" fmla="*/ 2 h 1623"/>
                <a:gd name="T36" fmla="*/ 0 w 1618"/>
                <a:gd name="T37" fmla="*/ 2 h 1623"/>
                <a:gd name="T38" fmla="*/ 0 w 1618"/>
                <a:gd name="T39" fmla="*/ 2 h 1623"/>
                <a:gd name="T40" fmla="*/ 0 w 1618"/>
                <a:gd name="T41" fmla="*/ 1 h 1623"/>
                <a:gd name="T42" fmla="*/ 0 w 1618"/>
                <a:gd name="T43" fmla="*/ 1 h 1623"/>
                <a:gd name="T44" fmla="*/ 0 w 1618"/>
                <a:gd name="T45" fmla="*/ 1 h 1623"/>
                <a:gd name="T46" fmla="*/ 0 w 1618"/>
                <a:gd name="T47" fmla="*/ 1 h 1623"/>
                <a:gd name="T48" fmla="*/ 0 w 1618"/>
                <a:gd name="T49" fmla="*/ 1 h 1623"/>
                <a:gd name="T50" fmla="*/ 0 w 1618"/>
                <a:gd name="T51" fmla="*/ 1 h 1623"/>
                <a:gd name="T52" fmla="*/ 0 w 1618"/>
                <a:gd name="T53" fmla="*/ 1 h 1623"/>
                <a:gd name="T54" fmla="*/ 0 w 1618"/>
                <a:gd name="T55" fmla="*/ 0 h 1623"/>
                <a:gd name="T56" fmla="*/ 0 w 1618"/>
                <a:gd name="T57" fmla="*/ 0 h 1623"/>
                <a:gd name="T58" fmla="*/ 0 w 1618"/>
                <a:gd name="T59" fmla="*/ 0 h 1623"/>
                <a:gd name="T60" fmla="*/ 0 w 1618"/>
                <a:gd name="T61" fmla="*/ 0 h 1623"/>
                <a:gd name="T62" fmla="*/ 1 w 1618"/>
                <a:gd name="T63" fmla="*/ 0 h 16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8"/>
                <a:gd name="T97" fmla="*/ 0 h 1623"/>
                <a:gd name="T98" fmla="*/ 1618 w 1618"/>
                <a:gd name="T99" fmla="*/ 1623 h 16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8" h="1623">
                  <a:moveTo>
                    <a:pt x="810" y="0"/>
                  </a:moveTo>
                  <a:lnTo>
                    <a:pt x="893" y="4"/>
                  </a:lnTo>
                  <a:lnTo>
                    <a:pt x="973" y="16"/>
                  </a:lnTo>
                  <a:lnTo>
                    <a:pt x="1051" y="36"/>
                  </a:lnTo>
                  <a:lnTo>
                    <a:pt x="1125" y="64"/>
                  </a:lnTo>
                  <a:lnTo>
                    <a:pt x="1195" y="98"/>
                  </a:lnTo>
                  <a:lnTo>
                    <a:pt x="1263" y="139"/>
                  </a:lnTo>
                  <a:lnTo>
                    <a:pt x="1324" y="185"/>
                  </a:lnTo>
                  <a:lnTo>
                    <a:pt x="1382" y="238"/>
                  </a:lnTo>
                  <a:lnTo>
                    <a:pt x="1434" y="296"/>
                  </a:lnTo>
                  <a:lnTo>
                    <a:pt x="1481" y="358"/>
                  </a:lnTo>
                  <a:lnTo>
                    <a:pt x="1521" y="425"/>
                  </a:lnTo>
                  <a:lnTo>
                    <a:pt x="1554" y="496"/>
                  </a:lnTo>
                  <a:lnTo>
                    <a:pt x="1582" y="570"/>
                  </a:lnTo>
                  <a:lnTo>
                    <a:pt x="1602" y="648"/>
                  </a:lnTo>
                  <a:lnTo>
                    <a:pt x="1615" y="728"/>
                  </a:lnTo>
                  <a:lnTo>
                    <a:pt x="1618" y="811"/>
                  </a:lnTo>
                  <a:lnTo>
                    <a:pt x="1615" y="893"/>
                  </a:lnTo>
                  <a:lnTo>
                    <a:pt x="1602" y="974"/>
                  </a:lnTo>
                  <a:lnTo>
                    <a:pt x="1582" y="1051"/>
                  </a:lnTo>
                  <a:lnTo>
                    <a:pt x="1554" y="1126"/>
                  </a:lnTo>
                  <a:lnTo>
                    <a:pt x="1521" y="1197"/>
                  </a:lnTo>
                  <a:lnTo>
                    <a:pt x="1481" y="1264"/>
                  </a:lnTo>
                  <a:lnTo>
                    <a:pt x="1434" y="1327"/>
                  </a:lnTo>
                  <a:lnTo>
                    <a:pt x="1382" y="1385"/>
                  </a:lnTo>
                  <a:lnTo>
                    <a:pt x="1324" y="1437"/>
                  </a:lnTo>
                  <a:lnTo>
                    <a:pt x="1263" y="1484"/>
                  </a:lnTo>
                  <a:lnTo>
                    <a:pt x="1195" y="1525"/>
                  </a:lnTo>
                  <a:lnTo>
                    <a:pt x="1125" y="1559"/>
                  </a:lnTo>
                  <a:lnTo>
                    <a:pt x="1051" y="1586"/>
                  </a:lnTo>
                  <a:lnTo>
                    <a:pt x="973" y="1606"/>
                  </a:lnTo>
                  <a:lnTo>
                    <a:pt x="893" y="1619"/>
                  </a:lnTo>
                  <a:lnTo>
                    <a:pt x="810" y="1623"/>
                  </a:lnTo>
                  <a:lnTo>
                    <a:pt x="728" y="1619"/>
                  </a:lnTo>
                  <a:lnTo>
                    <a:pt x="648" y="1606"/>
                  </a:lnTo>
                  <a:lnTo>
                    <a:pt x="570" y="1586"/>
                  </a:lnTo>
                  <a:lnTo>
                    <a:pt x="495" y="1559"/>
                  </a:lnTo>
                  <a:lnTo>
                    <a:pt x="425" y="1525"/>
                  </a:lnTo>
                  <a:lnTo>
                    <a:pt x="357" y="1484"/>
                  </a:lnTo>
                  <a:lnTo>
                    <a:pt x="296" y="1437"/>
                  </a:lnTo>
                  <a:lnTo>
                    <a:pt x="238" y="1385"/>
                  </a:lnTo>
                  <a:lnTo>
                    <a:pt x="185" y="1327"/>
                  </a:lnTo>
                  <a:lnTo>
                    <a:pt x="139" y="1264"/>
                  </a:lnTo>
                  <a:lnTo>
                    <a:pt x="98" y="1197"/>
                  </a:lnTo>
                  <a:lnTo>
                    <a:pt x="64" y="1126"/>
                  </a:lnTo>
                  <a:lnTo>
                    <a:pt x="36" y="1051"/>
                  </a:lnTo>
                  <a:lnTo>
                    <a:pt x="16" y="974"/>
                  </a:lnTo>
                  <a:lnTo>
                    <a:pt x="4" y="893"/>
                  </a:lnTo>
                  <a:lnTo>
                    <a:pt x="0" y="811"/>
                  </a:lnTo>
                  <a:lnTo>
                    <a:pt x="4" y="728"/>
                  </a:lnTo>
                  <a:lnTo>
                    <a:pt x="16" y="648"/>
                  </a:lnTo>
                  <a:lnTo>
                    <a:pt x="36" y="570"/>
                  </a:lnTo>
                  <a:lnTo>
                    <a:pt x="64" y="496"/>
                  </a:lnTo>
                  <a:lnTo>
                    <a:pt x="98" y="425"/>
                  </a:lnTo>
                  <a:lnTo>
                    <a:pt x="139" y="358"/>
                  </a:lnTo>
                  <a:lnTo>
                    <a:pt x="185" y="296"/>
                  </a:lnTo>
                  <a:lnTo>
                    <a:pt x="238" y="238"/>
                  </a:lnTo>
                  <a:lnTo>
                    <a:pt x="296" y="185"/>
                  </a:lnTo>
                  <a:lnTo>
                    <a:pt x="357" y="139"/>
                  </a:lnTo>
                  <a:lnTo>
                    <a:pt x="425" y="98"/>
                  </a:lnTo>
                  <a:lnTo>
                    <a:pt x="495" y="64"/>
                  </a:lnTo>
                  <a:lnTo>
                    <a:pt x="570" y="36"/>
                  </a:lnTo>
                  <a:lnTo>
                    <a:pt x="648" y="16"/>
                  </a:lnTo>
                  <a:lnTo>
                    <a:pt x="728" y="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B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06" name="Freeform 153"/>
            <p:cNvSpPr>
              <a:spLocks/>
            </p:cNvSpPr>
            <p:nvPr/>
          </p:nvSpPr>
          <p:spPr bwMode="auto">
            <a:xfrm>
              <a:off x="370" y="2462"/>
              <a:ext cx="396" cy="397"/>
            </a:xfrm>
            <a:custGeom>
              <a:avLst/>
              <a:gdLst>
                <a:gd name="T0" fmla="*/ 1 w 1583"/>
                <a:gd name="T1" fmla="*/ 0 h 1589"/>
                <a:gd name="T2" fmla="*/ 1 w 1583"/>
                <a:gd name="T3" fmla="*/ 0 h 1589"/>
                <a:gd name="T4" fmla="*/ 1 w 1583"/>
                <a:gd name="T5" fmla="*/ 0 h 1589"/>
                <a:gd name="T6" fmla="*/ 1 w 1583"/>
                <a:gd name="T7" fmla="*/ 0 h 1589"/>
                <a:gd name="T8" fmla="*/ 2 w 1583"/>
                <a:gd name="T9" fmla="*/ 0 h 1589"/>
                <a:gd name="T10" fmla="*/ 2 w 1583"/>
                <a:gd name="T11" fmla="*/ 0 h 1589"/>
                <a:gd name="T12" fmla="*/ 2 w 1583"/>
                <a:gd name="T13" fmla="*/ 0 h 1589"/>
                <a:gd name="T14" fmla="*/ 2 w 1583"/>
                <a:gd name="T15" fmla="*/ 1 h 1589"/>
                <a:gd name="T16" fmla="*/ 2 w 1583"/>
                <a:gd name="T17" fmla="*/ 1 h 1589"/>
                <a:gd name="T18" fmla="*/ 2 w 1583"/>
                <a:gd name="T19" fmla="*/ 1 h 1589"/>
                <a:gd name="T20" fmla="*/ 2 w 1583"/>
                <a:gd name="T21" fmla="*/ 1 h 1589"/>
                <a:gd name="T22" fmla="*/ 2 w 1583"/>
                <a:gd name="T23" fmla="*/ 1 h 1589"/>
                <a:gd name="T24" fmla="*/ 1 w 1583"/>
                <a:gd name="T25" fmla="*/ 1 h 1589"/>
                <a:gd name="T26" fmla="*/ 1 w 1583"/>
                <a:gd name="T27" fmla="*/ 1 h 1589"/>
                <a:gd name="T28" fmla="*/ 1 w 1583"/>
                <a:gd name="T29" fmla="*/ 1 h 1589"/>
                <a:gd name="T30" fmla="*/ 1 w 1583"/>
                <a:gd name="T31" fmla="*/ 1 h 1589"/>
                <a:gd name="T32" fmla="*/ 1 w 1583"/>
                <a:gd name="T33" fmla="*/ 1 h 1589"/>
                <a:gd name="T34" fmla="*/ 1 w 1583"/>
                <a:gd name="T35" fmla="*/ 1 h 1589"/>
                <a:gd name="T36" fmla="*/ 1 w 1583"/>
                <a:gd name="T37" fmla="*/ 1 h 1589"/>
                <a:gd name="T38" fmla="*/ 0 w 1583"/>
                <a:gd name="T39" fmla="*/ 1 h 1589"/>
                <a:gd name="T40" fmla="*/ 0 w 1583"/>
                <a:gd name="T41" fmla="*/ 1 h 1589"/>
                <a:gd name="T42" fmla="*/ 0 w 1583"/>
                <a:gd name="T43" fmla="*/ 1 h 1589"/>
                <a:gd name="T44" fmla="*/ 0 w 1583"/>
                <a:gd name="T45" fmla="*/ 1 h 1589"/>
                <a:gd name="T46" fmla="*/ 0 w 1583"/>
                <a:gd name="T47" fmla="*/ 1 h 1589"/>
                <a:gd name="T48" fmla="*/ 0 w 1583"/>
                <a:gd name="T49" fmla="*/ 1 h 1589"/>
                <a:gd name="T50" fmla="*/ 0 w 1583"/>
                <a:gd name="T51" fmla="*/ 0 h 1589"/>
                <a:gd name="T52" fmla="*/ 0 w 1583"/>
                <a:gd name="T53" fmla="*/ 0 h 1589"/>
                <a:gd name="T54" fmla="*/ 0 w 1583"/>
                <a:gd name="T55" fmla="*/ 0 h 1589"/>
                <a:gd name="T56" fmla="*/ 0 w 1583"/>
                <a:gd name="T57" fmla="*/ 0 h 1589"/>
                <a:gd name="T58" fmla="*/ 1 w 1583"/>
                <a:gd name="T59" fmla="*/ 0 h 1589"/>
                <a:gd name="T60" fmla="*/ 1 w 1583"/>
                <a:gd name="T61" fmla="*/ 0 h 1589"/>
                <a:gd name="T62" fmla="*/ 1 w 1583"/>
                <a:gd name="T63" fmla="*/ 0 h 1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83"/>
                <a:gd name="T97" fmla="*/ 0 h 1589"/>
                <a:gd name="T98" fmla="*/ 1583 w 1583"/>
                <a:gd name="T99" fmla="*/ 1589 h 1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83" h="1589">
                  <a:moveTo>
                    <a:pt x="793" y="0"/>
                  </a:moveTo>
                  <a:lnTo>
                    <a:pt x="874" y="4"/>
                  </a:lnTo>
                  <a:lnTo>
                    <a:pt x="952" y="16"/>
                  </a:lnTo>
                  <a:lnTo>
                    <a:pt x="1028" y="36"/>
                  </a:lnTo>
                  <a:lnTo>
                    <a:pt x="1101" y="63"/>
                  </a:lnTo>
                  <a:lnTo>
                    <a:pt x="1170" y="97"/>
                  </a:lnTo>
                  <a:lnTo>
                    <a:pt x="1235" y="137"/>
                  </a:lnTo>
                  <a:lnTo>
                    <a:pt x="1296" y="182"/>
                  </a:lnTo>
                  <a:lnTo>
                    <a:pt x="1351" y="233"/>
                  </a:lnTo>
                  <a:lnTo>
                    <a:pt x="1403" y="290"/>
                  </a:lnTo>
                  <a:lnTo>
                    <a:pt x="1448" y="351"/>
                  </a:lnTo>
                  <a:lnTo>
                    <a:pt x="1488" y="416"/>
                  </a:lnTo>
                  <a:lnTo>
                    <a:pt x="1520" y="486"/>
                  </a:lnTo>
                  <a:lnTo>
                    <a:pt x="1548" y="559"/>
                  </a:lnTo>
                  <a:lnTo>
                    <a:pt x="1567" y="635"/>
                  </a:lnTo>
                  <a:lnTo>
                    <a:pt x="1579" y="713"/>
                  </a:lnTo>
                  <a:lnTo>
                    <a:pt x="1583" y="795"/>
                  </a:lnTo>
                  <a:lnTo>
                    <a:pt x="1579" y="876"/>
                  </a:lnTo>
                  <a:lnTo>
                    <a:pt x="1567" y="954"/>
                  </a:lnTo>
                  <a:lnTo>
                    <a:pt x="1548" y="1030"/>
                  </a:lnTo>
                  <a:lnTo>
                    <a:pt x="1520" y="1103"/>
                  </a:lnTo>
                  <a:lnTo>
                    <a:pt x="1488" y="1173"/>
                  </a:lnTo>
                  <a:lnTo>
                    <a:pt x="1448" y="1238"/>
                  </a:lnTo>
                  <a:lnTo>
                    <a:pt x="1403" y="1300"/>
                  </a:lnTo>
                  <a:lnTo>
                    <a:pt x="1351" y="1356"/>
                  </a:lnTo>
                  <a:lnTo>
                    <a:pt x="1296" y="1407"/>
                  </a:lnTo>
                  <a:lnTo>
                    <a:pt x="1235" y="1453"/>
                  </a:lnTo>
                  <a:lnTo>
                    <a:pt x="1170" y="1493"/>
                  </a:lnTo>
                  <a:lnTo>
                    <a:pt x="1101" y="1526"/>
                  </a:lnTo>
                  <a:lnTo>
                    <a:pt x="1028" y="1553"/>
                  </a:lnTo>
                  <a:lnTo>
                    <a:pt x="952" y="1573"/>
                  </a:lnTo>
                  <a:lnTo>
                    <a:pt x="874" y="1585"/>
                  </a:lnTo>
                  <a:lnTo>
                    <a:pt x="793" y="1589"/>
                  </a:lnTo>
                  <a:lnTo>
                    <a:pt x="713" y="1585"/>
                  </a:lnTo>
                  <a:lnTo>
                    <a:pt x="634" y="1573"/>
                  </a:lnTo>
                  <a:lnTo>
                    <a:pt x="557" y="1553"/>
                  </a:lnTo>
                  <a:lnTo>
                    <a:pt x="485" y="1526"/>
                  </a:lnTo>
                  <a:lnTo>
                    <a:pt x="416" y="1493"/>
                  </a:lnTo>
                  <a:lnTo>
                    <a:pt x="351" y="1453"/>
                  </a:lnTo>
                  <a:lnTo>
                    <a:pt x="289" y="1407"/>
                  </a:lnTo>
                  <a:lnTo>
                    <a:pt x="233" y="1356"/>
                  </a:lnTo>
                  <a:lnTo>
                    <a:pt x="181" y="1300"/>
                  </a:lnTo>
                  <a:lnTo>
                    <a:pt x="136" y="1238"/>
                  </a:lnTo>
                  <a:lnTo>
                    <a:pt x="96" y="1173"/>
                  </a:lnTo>
                  <a:lnTo>
                    <a:pt x="62" y="1103"/>
                  </a:lnTo>
                  <a:lnTo>
                    <a:pt x="36" y="1030"/>
                  </a:lnTo>
                  <a:lnTo>
                    <a:pt x="16" y="954"/>
                  </a:lnTo>
                  <a:lnTo>
                    <a:pt x="4" y="876"/>
                  </a:lnTo>
                  <a:lnTo>
                    <a:pt x="0" y="795"/>
                  </a:lnTo>
                  <a:lnTo>
                    <a:pt x="4" y="713"/>
                  </a:lnTo>
                  <a:lnTo>
                    <a:pt x="16" y="635"/>
                  </a:lnTo>
                  <a:lnTo>
                    <a:pt x="36" y="559"/>
                  </a:lnTo>
                  <a:lnTo>
                    <a:pt x="62" y="486"/>
                  </a:lnTo>
                  <a:lnTo>
                    <a:pt x="96" y="416"/>
                  </a:lnTo>
                  <a:lnTo>
                    <a:pt x="136" y="351"/>
                  </a:lnTo>
                  <a:lnTo>
                    <a:pt x="181" y="290"/>
                  </a:lnTo>
                  <a:lnTo>
                    <a:pt x="233" y="233"/>
                  </a:lnTo>
                  <a:lnTo>
                    <a:pt x="289" y="182"/>
                  </a:lnTo>
                  <a:lnTo>
                    <a:pt x="351" y="137"/>
                  </a:lnTo>
                  <a:lnTo>
                    <a:pt x="416" y="97"/>
                  </a:lnTo>
                  <a:lnTo>
                    <a:pt x="485" y="63"/>
                  </a:lnTo>
                  <a:lnTo>
                    <a:pt x="557" y="36"/>
                  </a:lnTo>
                  <a:lnTo>
                    <a:pt x="634" y="16"/>
                  </a:lnTo>
                  <a:lnTo>
                    <a:pt x="713" y="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07" name="Freeform 154"/>
            <p:cNvSpPr>
              <a:spLocks/>
            </p:cNvSpPr>
            <p:nvPr/>
          </p:nvSpPr>
          <p:spPr bwMode="auto">
            <a:xfrm>
              <a:off x="516" y="2440"/>
              <a:ext cx="28" cy="205"/>
            </a:xfrm>
            <a:custGeom>
              <a:avLst/>
              <a:gdLst>
                <a:gd name="T0" fmla="*/ 0 w 113"/>
                <a:gd name="T1" fmla="*/ 0 h 821"/>
                <a:gd name="T2" fmla="*/ 0 w 113"/>
                <a:gd name="T3" fmla="*/ 0 h 821"/>
                <a:gd name="T4" fmla="*/ 0 w 113"/>
                <a:gd name="T5" fmla="*/ 0 h 821"/>
                <a:gd name="T6" fmla="*/ 0 w 113"/>
                <a:gd name="T7" fmla="*/ 0 h 821"/>
                <a:gd name="T8" fmla="*/ 0 w 113"/>
                <a:gd name="T9" fmla="*/ 0 h 821"/>
                <a:gd name="T10" fmla="*/ 0 w 113"/>
                <a:gd name="T11" fmla="*/ 0 h 821"/>
                <a:gd name="T12" fmla="*/ 0 w 113"/>
                <a:gd name="T13" fmla="*/ 0 h 821"/>
                <a:gd name="T14" fmla="*/ 0 w 113"/>
                <a:gd name="T15" fmla="*/ 0 h 821"/>
                <a:gd name="T16" fmla="*/ 0 w 113"/>
                <a:gd name="T17" fmla="*/ 1 h 821"/>
                <a:gd name="T18" fmla="*/ 0 w 113"/>
                <a:gd name="T19" fmla="*/ 1 h 821"/>
                <a:gd name="T20" fmla="*/ 0 w 113"/>
                <a:gd name="T21" fmla="*/ 1 h 821"/>
                <a:gd name="T22" fmla="*/ 0 w 113"/>
                <a:gd name="T23" fmla="*/ 1 h 821"/>
                <a:gd name="T24" fmla="*/ 0 w 113"/>
                <a:gd name="T25" fmla="*/ 0 h 821"/>
                <a:gd name="T26" fmla="*/ 0 w 113"/>
                <a:gd name="T27" fmla="*/ 0 h 821"/>
                <a:gd name="T28" fmla="*/ 0 w 113"/>
                <a:gd name="T29" fmla="*/ 0 h 821"/>
                <a:gd name="T30" fmla="*/ 0 w 113"/>
                <a:gd name="T31" fmla="*/ 0 h 821"/>
                <a:gd name="T32" fmla="*/ 0 w 113"/>
                <a:gd name="T33" fmla="*/ 0 h 821"/>
                <a:gd name="T34" fmla="*/ 0 w 113"/>
                <a:gd name="T35" fmla="*/ 0 h 821"/>
                <a:gd name="T36" fmla="*/ 0 w 113"/>
                <a:gd name="T37" fmla="*/ 0 h 821"/>
                <a:gd name="T38" fmla="*/ 0 w 113"/>
                <a:gd name="T39" fmla="*/ 0 h 821"/>
                <a:gd name="T40" fmla="*/ 0 w 113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821"/>
                <a:gd name="T65" fmla="*/ 113 w 113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821">
                  <a:moveTo>
                    <a:pt x="94" y="0"/>
                  </a:moveTo>
                  <a:lnTo>
                    <a:pt x="69" y="78"/>
                  </a:lnTo>
                  <a:lnTo>
                    <a:pt x="52" y="157"/>
                  </a:lnTo>
                  <a:lnTo>
                    <a:pt x="43" y="240"/>
                  </a:lnTo>
                  <a:lnTo>
                    <a:pt x="39" y="326"/>
                  </a:lnTo>
                  <a:lnTo>
                    <a:pt x="43" y="419"/>
                  </a:lnTo>
                  <a:lnTo>
                    <a:pt x="52" y="519"/>
                  </a:lnTo>
                  <a:lnTo>
                    <a:pt x="66" y="629"/>
                  </a:lnTo>
                  <a:lnTo>
                    <a:pt x="84" y="751"/>
                  </a:lnTo>
                  <a:lnTo>
                    <a:pt x="113" y="821"/>
                  </a:lnTo>
                  <a:lnTo>
                    <a:pt x="67" y="821"/>
                  </a:lnTo>
                  <a:lnTo>
                    <a:pt x="36" y="751"/>
                  </a:lnTo>
                  <a:lnTo>
                    <a:pt x="23" y="663"/>
                  </a:lnTo>
                  <a:lnTo>
                    <a:pt x="13" y="577"/>
                  </a:lnTo>
                  <a:lnTo>
                    <a:pt x="6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6" y="226"/>
                  </a:lnTo>
                  <a:lnTo>
                    <a:pt x="17" y="134"/>
                  </a:lnTo>
                  <a:lnTo>
                    <a:pt x="36" y="3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08" name="Freeform 155"/>
            <p:cNvSpPr>
              <a:spLocks/>
            </p:cNvSpPr>
            <p:nvPr/>
          </p:nvSpPr>
          <p:spPr bwMode="auto">
            <a:xfrm>
              <a:off x="416" y="2486"/>
              <a:ext cx="316" cy="161"/>
            </a:xfrm>
            <a:custGeom>
              <a:avLst/>
              <a:gdLst>
                <a:gd name="T0" fmla="*/ 0 w 1264"/>
                <a:gd name="T1" fmla="*/ 0 h 644"/>
                <a:gd name="T2" fmla="*/ 0 w 1264"/>
                <a:gd name="T3" fmla="*/ 0 h 644"/>
                <a:gd name="T4" fmla="*/ 0 w 1264"/>
                <a:gd name="T5" fmla="*/ 1 h 644"/>
                <a:gd name="T6" fmla="*/ 0 w 1264"/>
                <a:gd name="T7" fmla="*/ 1 h 644"/>
                <a:gd name="T8" fmla="*/ 0 w 1264"/>
                <a:gd name="T9" fmla="*/ 1 h 644"/>
                <a:gd name="T10" fmla="*/ 0 w 1264"/>
                <a:gd name="T11" fmla="*/ 1 h 644"/>
                <a:gd name="T12" fmla="*/ 0 w 1264"/>
                <a:gd name="T13" fmla="*/ 1 h 644"/>
                <a:gd name="T14" fmla="*/ 1 w 1264"/>
                <a:gd name="T15" fmla="*/ 1 h 644"/>
                <a:gd name="T16" fmla="*/ 1 w 1264"/>
                <a:gd name="T17" fmla="*/ 1 h 644"/>
                <a:gd name="T18" fmla="*/ 1 w 1264"/>
                <a:gd name="T19" fmla="*/ 1 h 644"/>
                <a:gd name="T20" fmla="*/ 1 w 1264"/>
                <a:gd name="T21" fmla="*/ 1 h 644"/>
                <a:gd name="T22" fmla="*/ 1 w 1264"/>
                <a:gd name="T23" fmla="*/ 1 h 644"/>
                <a:gd name="T24" fmla="*/ 1 w 1264"/>
                <a:gd name="T25" fmla="*/ 1 h 644"/>
                <a:gd name="T26" fmla="*/ 1 w 1264"/>
                <a:gd name="T27" fmla="*/ 1 h 644"/>
                <a:gd name="T28" fmla="*/ 1 w 1264"/>
                <a:gd name="T29" fmla="*/ 1 h 644"/>
                <a:gd name="T30" fmla="*/ 1 w 1264"/>
                <a:gd name="T31" fmla="*/ 1 h 644"/>
                <a:gd name="T32" fmla="*/ 1 w 1264"/>
                <a:gd name="T33" fmla="*/ 1 h 644"/>
                <a:gd name="T34" fmla="*/ 1 w 1264"/>
                <a:gd name="T35" fmla="*/ 1 h 644"/>
                <a:gd name="T36" fmla="*/ 1 w 1264"/>
                <a:gd name="T37" fmla="*/ 1 h 644"/>
                <a:gd name="T38" fmla="*/ 1 w 1264"/>
                <a:gd name="T39" fmla="*/ 1 h 644"/>
                <a:gd name="T40" fmla="*/ 1 w 1264"/>
                <a:gd name="T41" fmla="*/ 1 h 644"/>
                <a:gd name="T42" fmla="*/ 1 w 1264"/>
                <a:gd name="T43" fmla="*/ 1 h 644"/>
                <a:gd name="T44" fmla="*/ 1 w 1264"/>
                <a:gd name="T45" fmla="*/ 0 h 644"/>
                <a:gd name="T46" fmla="*/ 1 w 1264"/>
                <a:gd name="T47" fmla="*/ 0 h 644"/>
                <a:gd name="T48" fmla="*/ 1 w 1264"/>
                <a:gd name="T49" fmla="*/ 0 h 644"/>
                <a:gd name="T50" fmla="*/ 1 w 1264"/>
                <a:gd name="T51" fmla="*/ 0 h 644"/>
                <a:gd name="T52" fmla="*/ 1 w 1264"/>
                <a:gd name="T53" fmla="*/ 0 h 644"/>
                <a:gd name="T54" fmla="*/ 1 w 1264"/>
                <a:gd name="T55" fmla="*/ 1 h 644"/>
                <a:gd name="T56" fmla="*/ 1 w 1264"/>
                <a:gd name="T57" fmla="*/ 1 h 644"/>
                <a:gd name="T58" fmla="*/ 1 w 1264"/>
                <a:gd name="T59" fmla="*/ 1 h 644"/>
                <a:gd name="T60" fmla="*/ 1 w 1264"/>
                <a:gd name="T61" fmla="*/ 1 h 644"/>
                <a:gd name="T62" fmla="*/ 1 w 1264"/>
                <a:gd name="T63" fmla="*/ 1 h 644"/>
                <a:gd name="T64" fmla="*/ 1 w 1264"/>
                <a:gd name="T65" fmla="*/ 1 h 644"/>
                <a:gd name="T66" fmla="*/ 1 w 1264"/>
                <a:gd name="T67" fmla="*/ 1 h 644"/>
                <a:gd name="T68" fmla="*/ 1 w 1264"/>
                <a:gd name="T69" fmla="*/ 1 h 644"/>
                <a:gd name="T70" fmla="*/ 1 w 1264"/>
                <a:gd name="T71" fmla="*/ 1 h 644"/>
                <a:gd name="T72" fmla="*/ 1 w 1264"/>
                <a:gd name="T73" fmla="*/ 1 h 644"/>
                <a:gd name="T74" fmla="*/ 1 w 1264"/>
                <a:gd name="T75" fmla="*/ 1 h 644"/>
                <a:gd name="T76" fmla="*/ 1 w 1264"/>
                <a:gd name="T77" fmla="*/ 1 h 644"/>
                <a:gd name="T78" fmla="*/ 1 w 1264"/>
                <a:gd name="T79" fmla="*/ 1 h 644"/>
                <a:gd name="T80" fmla="*/ 1 w 1264"/>
                <a:gd name="T81" fmla="*/ 1 h 644"/>
                <a:gd name="T82" fmla="*/ 1 w 1264"/>
                <a:gd name="T83" fmla="*/ 1 h 644"/>
                <a:gd name="T84" fmla="*/ 0 w 1264"/>
                <a:gd name="T85" fmla="*/ 1 h 644"/>
                <a:gd name="T86" fmla="*/ 0 w 1264"/>
                <a:gd name="T87" fmla="*/ 1 h 644"/>
                <a:gd name="T88" fmla="*/ 0 w 1264"/>
                <a:gd name="T89" fmla="*/ 1 h 644"/>
                <a:gd name="T90" fmla="*/ 0 w 1264"/>
                <a:gd name="T91" fmla="*/ 1 h 644"/>
                <a:gd name="T92" fmla="*/ 0 w 1264"/>
                <a:gd name="T93" fmla="*/ 1 h 644"/>
                <a:gd name="T94" fmla="*/ 0 w 1264"/>
                <a:gd name="T95" fmla="*/ 1 h 644"/>
                <a:gd name="T96" fmla="*/ 0 w 1264"/>
                <a:gd name="T97" fmla="*/ 0 h 6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4"/>
                <a:gd name="T148" fmla="*/ 0 h 644"/>
                <a:gd name="T149" fmla="*/ 1264 w 1264"/>
                <a:gd name="T150" fmla="*/ 644 h 6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4" h="644">
                  <a:moveTo>
                    <a:pt x="10" y="145"/>
                  </a:moveTo>
                  <a:lnTo>
                    <a:pt x="10" y="222"/>
                  </a:lnTo>
                  <a:lnTo>
                    <a:pt x="14" y="284"/>
                  </a:lnTo>
                  <a:lnTo>
                    <a:pt x="20" y="337"/>
                  </a:lnTo>
                  <a:lnTo>
                    <a:pt x="34" y="382"/>
                  </a:lnTo>
                  <a:lnTo>
                    <a:pt x="56" y="423"/>
                  </a:lnTo>
                  <a:lnTo>
                    <a:pt x="89" y="466"/>
                  </a:lnTo>
                  <a:lnTo>
                    <a:pt x="134" y="511"/>
                  </a:lnTo>
                  <a:lnTo>
                    <a:pt x="193" y="565"/>
                  </a:lnTo>
                  <a:lnTo>
                    <a:pt x="219" y="569"/>
                  </a:lnTo>
                  <a:lnTo>
                    <a:pt x="247" y="573"/>
                  </a:lnTo>
                  <a:lnTo>
                    <a:pt x="273" y="576"/>
                  </a:lnTo>
                  <a:lnTo>
                    <a:pt x="301" y="580"/>
                  </a:lnTo>
                  <a:lnTo>
                    <a:pt x="328" y="584"/>
                  </a:lnTo>
                  <a:lnTo>
                    <a:pt x="356" y="586"/>
                  </a:lnTo>
                  <a:lnTo>
                    <a:pt x="383" y="589"/>
                  </a:lnTo>
                  <a:lnTo>
                    <a:pt x="411" y="591"/>
                  </a:lnTo>
                  <a:lnTo>
                    <a:pt x="440" y="594"/>
                  </a:lnTo>
                  <a:lnTo>
                    <a:pt x="467" y="595"/>
                  </a:lnTo>
                  <a:lnTo>
                    <a:pt x="496" y="596"/>
                  </a:lnTo>
                  <a:lnTo>
                    <a:pt x="525" y="598"/>
                  </a:lnTo>
                  <a:lnTo>
                    <a:pt x="554" y="599"/>
                  </a:lnTo>
                  <a:lnTo>
                    <a:pt x="582" y="599"/>
                  </a:lnTo>
                  <a:lnTo>
                    <a:pt x="612" y="599"/>
                  </a:lnTo>
                  <a:lnTo>
                    <a:pt x="642" y="599"/>
                  </a:lnTo>
                  <a:lnTo>
                    <a:pt x="671" y="598"/>
                  </a:lnTo>
                  <a:lnTo>
                    <a:pt x="701" y="596"/>
                  </a:lnTo>
                  <a:lnTo>
                    <a:pt x="733" y="595"/>
                  </a:lnTo>
                  <a:lnTo>
                    <a:pt x="763" y="593"/>
                  </a:lnTo>
                  <a:lnTo>
                    <a:pt x="794" y="590"/>
                  </a:lnTo>
                  <a:lnTo>
                    <a:pt x="824" y="588"/>
                  </a:lnTo>
                  <a:lnTo>
                    <a:pt x="855" y="584"/>
                  </a:lnTo>
                  <a:lnTo>
                    <a:pt x="888" y="580"/>
                  </a:lnTo>
                  <a:lnTo>
                    <a:pt x="919" y="575"/>
                  </a:lnTo>
                  <a:lnTo>
                    <a:pt x="952" y="570"/>
                  </a:lnTo>
                  <a:lnTo>
                    <a:pt x="984" y="565"/>
                  </a:lnTo>
                  <a:lnTo>
                    <a:pt x="1017" y="559"/>
                  </a:lnTo>
                  <a:lnTo>
                    <a:pt x="1050" y="551"/>
                  </a:lnTo>
                  <a:lnTo>
                    <a:pt x="1083" y="544"/>
                  </a:lnTo>
                  <a:lnTo>
                    <a:pt x="1117" y="536"/>
                  </a:lnTo>
                  <a:lnTo>
                    <a:pt x="1151" y="527"/>
                  </a:lnTo>
                  <a:lnTo>
                    <a:pt x="1155" y="519"/>
                  </a:lnTo>
                  <a:lnTo>
                    <a:pt x="1164" y="495"/>
                  </a:lnTo>
                  <a:lnTo>
                    <a:pt x="1177" y="456"/>
                  </a:lnTo>
                  <a:lnTo>
                    <a:pt x="1191" y="400"/>
                  </a:lnTo>
                  <a:lnTo>
                    <a:pt x="1205" y="327"/>
                  </a:lnTo>
                  <a:lnTo>
                    <a:pt x="1215" y="237"/>
                  </a:lnTo>
                  <a:lnTo>
                    <a:pt x="1220" y="128"/>
                  </a:lnTo>
                  <a:lnTo>
                    <a:pt x="1219" y="0"/>
                  </a:lnTo>
                  <a:lnTo>
                    <a:pt x="1264" y="78"/>
                  </a:lnTo>
                  <a:lnTo>
                    <a:pt x="1262" y="145"/>
                  </a:lnTo>
                  <a:lnTo>
                    <a:pt x="1257" y="209"/>
                  </a:lnTo>
                  <a:lnTo>
                    <a:pt x="1251" y="271"/>
                  </a:lnTo>
                  <a:lnTo>
                    <a:pt x="1241" y="331"/>
                  </a:lnTo>
                  <a:lnTo>
                    <a:pt x="1230" y="390"/>
                  </a:lnTo>
                  <a:lnTo>
                    <a:pt x="1215" y="450"/>
                  </a:lnTo>
                  <a:lnTo>
                    <a:pt x="1199" y="511"/>
                  </a:lnTo>
                  <a:lnTo>
                    <a:pt x="1180" y="576"/>
                  </a:lnTo>
                  <a:lnTo>
                    <a:pt x="1147" y="581"/>
                  </a:lnTo>
                  <a:lnTo>
                    <a:pt x="1116" y="586"/>
                  </a:lnTo>
                  <a:lnTo>
                    <a:pt x="1086" y="591"/>
                  </a:lnTo>
                  <a:lnTo>
                    <a:pt x="1057" y="596"/>
                  </a:lnTo>
                  <a:lnTo>
                    <a:pt x="1028" y="601"/>
                  </a:lnTo>
                  <a:lnTo>
                    <a:pt x="1001" y="606"/>
                  </a:lnTo>
                  <a:lnTo>
                    <a:pt x="973" y="610"/>
                  </a:lnTo>
                  <a:lnTo>
                    <a:pt x="947" y="615"/>
                  </a:lnTo>
                  <a:lnTo>
                    <a:pt x="921" y="619"/>
                  </a:lnTo>
                  <a:lnTo>
                    <a:pt x="894" y="623"/>
                  </a:lnTo>
                  <a:lnTo>
                    <a:pt x="868" y="626"/>
                  </a:lnTo>
                  <a:lnTo>
                    <a:pt x="842" y="629"/>
                  </a:lnTo>
                  <a:lnTo>
                    <a:pt x="815" y="633"/>
                  </a:lnTo>
                  <a:lnTo>
                    <a:pt x="789" y="635"/>
                  </a:lnTo>
                  <a:lnTo>
                    <a:pt x="763" y="638"/>
                  </a:lnTo>
                  <a:lnTo>
                    <a:pt x="735" y="639"/>
                  </a:lnTo>
                  <a:lnTo>
                    <a:pt x="708" y="641"/>
                  </a:lnTo>
                  <a:lnTo>
                    <a:pt x="679" y="643"/>
                  </a:lnTo>
                  <a:lnTo>
                    <a:pt x="650" y="643"/>
                  </a:lnTo>
                  <a:lnTo>
                    <a:pt x="620" y="644"/>
                  </a:lnTo>
                  <a:lnTo>
                    <a:pt x="589" y="644"/>
                  </a:lnTo>
                  <a:lnTo>
                    <a:pt x="557" y="643"/>
                  </a:lnTo>
                  <a:lnTo>
                    <a:pt x="525" y="641"/>
                  </a:lnTo>
                  <a:lnTo>
                    <a:pt x="490" y="640"/>
                  </a:lnTo>
                  <a:lnTo>
                    <a:pt x="453" y="638"/>
                  </a:lnTo>
                  <a:lnTo>
                    <a:pt x="417" y="635"/>
                  </a:lnTo>
                  <a:lnTo>
                    <a:pt x="378" y="631"/>
                  </a:lnTo>
                  <a:lnTo>
                    <a:pt x="337" y="628"/>
                  </a:lnTo>
                  <a:lnTo>
                    <a:pt x="294" y="623"/>
                  </a:lnTo>
                  <a:lnTo>
                    <a:pt x="250" y="618"/>
                  </a:lnTo>
                  <a:lnTo>
                    <a:pt x="204" y="611"/>
                  </a:lnTo>
                  <a:lnTo>
                    <a:pt x="155" y="605"/>
                  </a:lnTo>
                  <a:lnTo>
                    <a:pt x="114" y="552"/>
                  </a:lnTo>
                  <a:lnTo>
                    <a:pt x="83" y="509"/>
                  </a:lnTo>
                  <a:lnTo>
                    <a:pt x="60" y="471"/>
                  </a:lnTo>
                  <a:lnTo>
                    <a:pt x="44" y="433"/>
                  </a:lnTo>
                  <a:lnTo>
                    <a:pt x="33" y="395"/>
                  </a:lnTo>
                  <a:lnTo>
                    <a:pt x="22" y="351"/>
                  </a:lnTo>
                  <a:lnTo>
                    <a:pt x="12" y="299"/>
                  </a:lnTo>
                  <a:lnTo>
                    <a:pt x="0" y="234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09" name="Freeform 156"/>
            <p:cNvSpPr>
              <a:spLocks/>
            </p:cNvSpPr>
            <p:nvPr/>
          </p:nvSpPr>
          <p:spPr bwMode="auto">
            <a:xfrm>
              <a:off x="622" y="2440"/>
              <a:ext cx="21" cy="203"/>
            </a:xfrm>
            <a:custGeom>
              <a:avLst/>
              <a:gdLst>
                <a:gd name="T0" fmla="*/ 0 w 84"/>
                <a:gd name="T1" fmla="*/ 0 h 811"/>
                <a:gd name="T2" fmla="*/ 0 w 84"/>
                <a:gd name="T3" fmla="*/ 0 h 811"/>
                <a:gd name="T4" fmla="*/ 0 w 84"/>
                <a:gd name="T5" fmla="*/ 0 h 811"/>
                <a:gd name="T6" fmla="*/ 0 w 84"/>
                <a:gd name="T7" fmla="*/ 0 h 811"/>
                <a:gd name="T8" fmla="*/ 0 w 84"/>
                <a:gd name="T9" fmla="*/ 1 h 811"/>
                <a:gd name="T10" fmla="*/ 0 w 84"/>
                <a:gd name="T11" fmla="*/ 1 h 811"/>
                <a:gd name="T12" fmla="*/ 0 w 84"/>
                <a:gd name="T13" fmla="*/ 1 h 811"/>
                <a:gd name="T14" fmla="*/ 0 w 84"/>
                <a:gd name="T15" fmla="*/ 1 h 811"/>
                <a:gd name="T16" fmla="*/ 0 w 84"/>
                <a:gd name="T17" fmla="*/ 1 h 811"/>
                <a:gd name="T18" fmla="*/ 0 w 84"/>
                <a:gd name="T19" fmla="*/ 1 h 811"/>
                <a:gd name="T20" fmla="*/ 0 w 84"/>
                <a:gd name="T21" fmla="*/ 1 h 811"/>
                <a:gd name="T22" fmla="*/ 0 w 84"/>
                <a:gd name="T23" fmla="*/ 1 h 811"/>
                <a:gd name="T24" fmla="*/ 0 w 84"/>
                <a:gd name="T25" fmla="*/ 1 h 811"/>
                <a:gd name="T26" fmla="*/ 0 w 84"/>
                <a:gd name="T27" fmla="*/ 1 h 811"/>
                <a:gd name="T28" fmla="*/ 0 w 84"/>
                <a:gd name="T29" fmla="*/ 0 h 811"/>
                <a:gd name="T30" fmla="*/ 0 w 84"/>
                <a:gd name="T31" fmla="*/ 0 h 811"/>
                <a:gd name="T32" fmla="*/ 0 w 84"/>
                <a:gd name="T33" fmla="*/ 0 h 811"/>
                <a:gd name="T34" fmla="*/ 0 w 84"/>
                <a:gd name="T35" fmla="*/ 0 h 811"/>
                <a:gd name="T36" fmla="*/ 0 w 84"/>
                <a:gd name="T37" fmla="*/ 0 h 811"/>
                <a:gd name="T38" fmla="*/ 0 w 84"/>
                <a:gd name="T39" fmla="*/ 0 h 811"/>
                <a:gd name="T40" fmla="*/ 0 w 84"/>
                <a:gd name="T41" fmla="*/ 0 h 811"/>
                <a:gd name="T42" fmla="*/ 0 w 84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811"/>
                <a:gd name="T68" fmla="*/ 84 w 84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811">
                  <a:moveTo>
                    <a:pt x="39" y="0"/>
                  </a:moveTo>
                  <a:lnTo>
                    <a:pt x="48" y="104"/>
                  </a:lnTo>
                  <a:lnTo>
                    <a:pt x="52" y="206"/>
                  </a:lnTo>
                  <a:lnTo>
                    <a:pt x="53" y="306"/>
                  </a:lnTo>
                  <a:lnTo>
                    <a:pt x="50" y="405"/>
                  </a:lnTo>
                  <a:lnTo>
                    <a:pt x="44" y="505"/>
                  </a:lnTo>
                  <a:lnTo>
                    <a:pt x="34" y="606"/>
                  </a:lnTo>
                  <a:lnTo>
                    <a:pt x="19" y="707"/>
                  </a:lnTo>
                  <a:lnTo>
                    <a:pt x="0" y="811"/>
                  </a:lnTo>
                  <a:lnTo>
                    <a:pt x="49" y="801"/>
                  </a:lnTo>
                  <a:lnTo>
                    <a:pt x="58" y="749"/>
                  </a:lnTo>
                  <a:lnTo>
                    <a:pt x="68" y="666"/>
                  </a:lnTo>
                  <a:lnTo>
                    <a:pt x="77" y="562"/>
                  </a:lnTo>
                  <a:lnTo>
                    <a:pt x="82" y="446"/>
                  </a:lnTo>
                  <a:lnTo>
                    <a:pt x="84" y="326"/>
                  </a:lnTo>
                  <a:lnTo>
                    <a:pt x="82" y="211"/>
                  </a:lnTo>
                  <a:lnTo>
                    <a:pt x="74" y="10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9" y="29"/>
                  </a:lnTo>
                  <a:lnTo>
                    <a:pt x="55" y="2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10" name="Freeform 157"/>
            <p:cNvSpPr>
              <a:spLocks/>
            </p:cNvSpPr>
            <p:nvPr/>
          </p:nvSpPr>
          <p:spPr bwMode="auto">
            <a:xfrm>
              <a:off x="413" y="2630"/>
              <a:ext cx="51" cy="223"/>
            </a:xfrm>
            <a:custGeom>
              <a:avLst/>
              <a:gdLst>
                <a:gd name="T0" fmla="*/ 0 w 203"/>
                <a:gd name="T1" fmla="*/ 0 h 890"/>
                <a:gd name="T2" fmla="*/ 0 w 203"/>
                <a:gd name="T3" fmla="*/ 0 h 890"/>
                <a:gd name="T4" fmla="*/ 0 w 203"/>
                <a:gd name="T5" fmla="*/ 0 h 890"/>
                <a:gd name="T6" fmla="*/ 0 w 203"/>
                <a:gd name="T7" fmla="*/ 0 h 890"/>
                <a:gd name="T8" fmla="*/ 0 w 203"/>
                <a:gd name="T9" fmla="*/ 0 h 890"/>
                <a:gd name="T10" fmla="*/ 0 w 203"/>
                <a:gd name="T11" fmla="*/ 0 h 890"/>
                <a:gd name="T12" fmla="*/ 0 w 203"/>
                <a:gd name="T13" fmla="*/ 0 h 890"/>
                <a:gd name="T14" fmla="*/ 0 w 203"/>
                <a:gd name="T15" fmla="*/ 1 h 890"/>
                <a:gd name="T16" fmla="*/ 0 w 203"/>
                <a:gd name="T17" fmla="*/ 1 h 890"/>
                <a:gd name="T18" fmla="*/ 0 w 203"/>
                <a:gd name="T19" fmla="*/ 1 h 890"/>
                <a:gd name="T20" fmla="*/ 0 w 203"/>
                <a:gd name="T21" fmla="*/ 1 h 890"/>
                <a:gd name="T22" fmla="*/ 0 w 203"/>
                <a:gd name="T23" fmla="*/ 1 h 890"/>
                <a:gd name="T24" fmla="*/ 0 w 203"/>
                <a:gd name="T25" fmla="*/ 1 h 890"/>
                <a:gd name="T26" fmla="*/ 0 w 203"/>
                <a:gd name="T27" fmla="*/ 1 h 890"/>
                <a:gd name="T28" fmla="*/ 0 w 203"/>
                <a:gd name="T29" fmla="*/ 1 h 890"/>
                <a:gd name="T30" fmla="*/ 0 w 203"/>
                <a:gd name="T31" fmla="*/ 1 h 890"/>
                <a:gd name="T32" fmla="*/ 0 w 203"/>
                <a:gd name="T33" fmla="*/ 1 h 890"/>
                <a:gd name="T34" fmla="*/ 0 w 203"/>
                <a:gd name="T35" fmla="*/ 1 h 890"/>
                <a:gd name="T36" fmla="*/ 0 w 203"/>
                <a:gd name="T37" fmla="*/ 1 h 890"/>
                <a:gd name="T38" fmla="*/ 0 w 203"/>
                <a:gd name="T39" fmla="*/ 1 h 890"/>
                <a:gd name="T40" fmla="*/ 0 w 203"/>
                <a:gd name="T41" fmla="*/ 1 h 890"/>
                <a:gd name="T42" fmla="*/ 0 w 203"/>
                <a:gd name="T43" fmla="*/ 1 h 890"/>
                <a:gd name="T44" fmla="*/ 0 w 203"/>
                <a:gd name="T45" fmla="*/ 1 h 890"/>
                <a:gd name="T46" fmla="*/ 0 w 203"/>
                <a:gd name="T47" fmla="*/ 1 h 890"/>
                <a:gd name="T48" fmla="*/ 0 w 203"/>
                <a:gd name="T49" fmla="*/ 1 h 890"/>
                <a:gd name="T50" fmla="*/ 0 w 203"/>
                <a:gd name="T51" fmla="*/ 1 h 890"/>
                <a:gd name="T52" fmla="*/ 0 w 203"/>
                <a:gd name="T53" fmla="*/ 1 h 890"/>
                <a:gd name="T54" fmla="*/ 0 w 203"/>
                <a:gd name="T55" fmla="*/ 0 h 890"/>
                <a:gd name="T56" fmla="*/ 0 w 203"/>
                <a:gd name="T57" fmla="*/ 0 h 890"/>
                <a:gd name="T58" fmla="*/ 0 w 203"/>
                <a:gd name="T59" fmla="*/ 0 h 890"/>
                <a:gd name="T60" fmla="*/ 0 w 203"/>
                <a:gd name="T61" fmla="*/ 0 h 890"/>
                <a:gd name="T62" fmla="*/ 0 w 203"/>
                <a:gd name="T63" fmla="*/ 0 h 890"/>
                <a:gd name="T64" fmla="*/ 0 w 203"/>
                <a:gd name="T65" fmla="*/ 0 h 890"/>
                <a:gd name="T66" fmla="*/ 0 w 203"/>
                <a:gd name="T67" fmla="*/ 0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890"/>
                <a:gd name="T104" fmla="*/ 203 w 203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890">
                  <a:moveTo>
                    <a:pt x="203" y="49"/>
                  </a:moveTo>
                  <a:lnTo>
                    <a:pt x="172" y="92"/>
                  </a:lnTo>
                  <a:lnTo>
                    <a:pt x="143" y="136"/>
                  </a:lnTo>
                  <a:lnTo>
                    <a:pt x="116" y="182"/>
                  </a:lnTo>
                  <a:lnTo>
                    <a:pt x="95" y="230"/>
                  </a:lnTo>
                  <a:lnTo>
                    <a:pt x="76" y="279"/>
                  </a:lnTo>
                  <a:lnTo>
                    <a:pt x="61" y="329"/>
                  </a:lnTo>
                  <a:lnTo>
                    <a:pt x="50" y="380"/>
                  </a:lnTo>
                  <a:lnTo>
                    <a:pt x="44" y="434"/>
                  </a:lnTo>
                  <a:lnTo>
                    <a:pt x="40" y="488"/>
                  </a:lnTo>
                  <a:lnTo>
                    <a:pt x="41" y="543"/>
                  </a:lnTo>
                  <a:lnTo>
                    <a:pt x="48" y="598"/>
                  </a:lnTo>
                  <a:lnTo>
                    <a:pt x="58" y="656"/>
                  </a:lnTo>
                  <a:lnTo>
                    <a:pt x="73" y="713"/>
                  </a:lnTo>
                  <a:lnTo>
                    <a:pt x="91" y="771"/>
                  </a:lnTo>
                  <a:lnTo>
                    <a:pt x="116" y="830"/>
                  </a:lnTo>
                  <a:lnTo>
                    <a:pt x="145" y="890"/>
                  </a:lnTo>
                  <a:lnTo>
                    <a:pt x="101" y="832"/>
                  </a:lnTo>
                  <a:lnTo>
                    <a:pt x="66" y="776"/>
                  </a:lnTo>
                  <a:lnTo>
                    <a:pt x="39" y="721"/>
                  </a:lnTo>
                  <a:lnTo>
                    <a:pt x="20" y="666"/>
                  </a:lnTo>
                  <a:lnTo>
                    <a:pt x="7" y="612"/>
                  </a:lnTo>
                  <a:lnTo>
                    <a:pt x="1" y="558"/>
                  </a:lnTo>
                  <a:lnTo>
                    <a:pt x="0" y="504"/>
                  </a:lnTo>
                  <a:lnTo>
                    <a:pt x="6" y="450"/>
                  </a:lnTo>
                  <a:lnTo>
                    <a:pt x="15" y="398"/>
                  </a:lnTo>
                  <a:lnTo>
                    <a:pt x="30" y="344"/>
                  </a:lnTo>
                  <a:lnTo>
                    <a:pt x="48" y="289"/>
                  </a:lnTo>
                  <a:lnTo>
                    <a:pt x="69" y="233"/>
                  </a:lnTo>
                  <a:lnTo>
                    <a:pt x="93" y="177"/>
                  </a:lnTo>
                  <a:lnTo>
                    <a:pt x="118" y="119"/>
                  </a:lnTo>
                  <a:lnTo>
                    <a:pt x="145" y="60"/>
                  </a:lnTo>
                  <a:lnTo>
                    <a:pt x="174" y="0"/>
                  </a:lnTo>
                  <a:lnTo>
                    <a:pt x="20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11" name="Freeform 158"/>
            <p:cNvSpPr>
              <a:spLocks/>
            </p:cNvSpPr>
            <p:nvPr/>
          </p:nvSpPr>
          <p:spPr bwMode="auto">
            <a:xfrm>
              <a:off x="697" y="2628"/>
              <a:ext cx="49" cy="252"/>
            </a:xfrm>
            <a:custGeom>
              <a:avLst/>
              <a:gdLst>
                <a:gd name="T0" fmla="*/ 0 w 199"/>
                <a:gd name="T1" fmla="*/ 0 h 1009"/>
                <a:gd name="T2" fmla="*/ 0 w 199"/>
                <a:gd name="T3" fmla="*/ 0 h 1009"/>
                <a:gd name="T4" fmla="*/ 0 w 199"/>
                <a:gd name="T5" fmla="*/ 0 h 1009"/>
                <a:gd name="T6" fmla="*/ 0 w 199"/>
                <a:gd name="T7" fmla="*/ 0 h 1009"/>
                <a:gd name="T8" fmla="*/ 0 w 199"/>
                <a:gd name="T9" fmla="*/ 0 h 1009"/>
                <a:gd name="T10" fmla="*/ 0 w 199"/>
                <a:gd name="T11" fmla="*/ 0 h 1009"/>
                <a:gd name="T12" fmla="*/ 0 w 199"/>
                <a:gd name="T13" fmla="*/ 0 h 1009"/>
                <a:gd name="T14" fmla="*/ 0 w 199"/>
                <a:gd name="T15" fmla="*/ 1 h 1009"/>
                <a:gd name="T16" fmla="*/ 0 w 199"/>
                <a:gd name="T17" fmla="*/ 1 h 1009"/>
                <a:gd name="T18" fmla="*/ 0 w 199"/>
                <a:gd name="T19" fmla="*/ 1 h 1009"/>
                <a:gd name="T20" fmla="*/ 0 w 199"/>
                <a:gd name="T21" fmla="*/ 1 h 1009"/>
                <a:gd name="T22" fmla="*/ 0 w 199"/>
                <a:gd name="T23" fmla="*/ 1 h 1009"/>
                <a:gd name="T24" fmla="*/ 0 w 199"/>
                <a:gd name="T25" fmla="*/ 1 h 1009"/>
                <a:gd name="T26" fmla="*/ 0 w 199"/>
                <a:gd name="T27" fmla="*/ 1 h 1009"/>
                <a:gd name="T28" fmla="*/ 0 w 199"/>
                <a:gd name="T29" fmla="*/ 1 h 1009"/>
                <a:gd name="T30" fmla="*/ 0 w 199"/>
                <a:gd name="T31" fmla="*/ 1 h 1009"/>
                <a:gd name="T32" fmla="*/ 0 w 199"/>
                <a:gd name="T33" fmla="*/ 1 h 1009"/>
                <a:gd name="T34" fmla="*/ 0 w 199"/>
                <a:gd name="T35" fmla="*/ 0 h 1009"/>
                <a:gd name="T36" fmla="*/ 0 w 199"/>
                <a:gd name="T37" fmla="*/ 0 h 1009"/>
                <a:gd name="T38" fmla="*/ 0 w 199"/>
                <a:gd name="T39" fmla="*/ 0 h 1009"/>
                <a:gd name="T40" fmla="*/ 0 w 199"/>
                <a:gd name="T41" fmla="*/ 0 h 1009"/>
                <a:gd name="T42" fmla="*/ 0 w 199"/>
                <a:gd name="T43" fmla="*/ 0 h 1009"/>
                <a:gd name="T44" fmla="*/ 0 w 199"/>
                <a:gd name="T45" fmla="*/ 0 h 1009"/>
                <a:gd name="T46" fmla="*/ 0 w 199"/>
                <a:gd name="T47" fmla="*/ 0 h 1009"/>
                <a:gd name="T48" fmla="*/ 0 w 199"/>
                <a:gd name="T49" fmla="*/ 0 h 1009"/>
                <a:gd name="T50" fmla="*/ 0 w 199"/>
                <a:gd name="T51" fmla="*/ 0 h 1009"/>
                <a:gd name="T52" fmla="*/ 0 w 199"/>
                <a:gd name="T53" fmla="*/ 0 h 1009"/>
                <a:gd name="T54" fmla="*/ 0 w 199"/>
                <a:gd name="T55" fmla="*/ 0 h 1009"/>
                <a:gd name="T56" fmla="*/ 0 w 199"/>
                <a:gd name="T57" fmla="*/ 0 h 10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009"/>
                <a:gd name="T89" fmla="*/ 199 w 199"/>
                <a:gd name="T90" fmla="*/ 1009 h 10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009">
                  <a:moveTo>
                    <a:pt x="77" y="0"/>
                  </a:moveTo>
                  <a:lnTo>
                    <a:pt x="156" y="125"/>
                  </a:lnTo>
                  <a:lnTo>
                    <a:pt x="176" y="257"/>
                  </a:lnTo>
                  <a:lnTo>
                    <a:pt x="191" y="368"/>
                  </a:lnTo>
                  <a:lnTo>
                    <a:pt x="199" y="465"/>
                  </a:lnTo>
                  <a:lnTo>
                    <a:pt x="199" y="554"/>
                  </a:lnTo>
                  <a:lnTo>
                    <a:pt x="187" y="640"/>
                  </a:lnTo>
                  <a:lnTo>
                    <a:pt x="161" y="733"/>
                  </a:lnTo>
                  <a:lnTo>
                    <a:pt x="119" y="837"/>
                  </a:lnTo>
                  <a:lnTo>
                    <a:pt x="58" y="960"/>
                  </a:lnTo>
                  <a:lnTo>
                    <a:pt x="0" y="1009"/>
                  </a:lnTo>
                  <a:lnTo>
                    <a:pt x="37" y="947"/>
                  </a:lnTo>
                  <a:lnTo>
                    <a:pt x="68" y="890"/>
                  </a:lnTo>
                  <a:lnTo>
                    <a:pt x="94" y="836"/>
                  </a:lnTo>
                  <a:lnTo>
                    <a:pt x="117" y="783"/>
                  </a:lnTo>
                  <a:lnTo>
                    <a:pt x="135" y="733"/>
                  </a:lnTo>
                  <a:lnTo>
                    <a:pt x="150" y="684"/>
                  </a:lnTo>
                  <a:lnTo>
                    <a:pt x="162" y="637"/>
                  </a:lnTo>
                  <a:lnTo>
                    <a:pt x="169" y="588"/>
                  </a:lnTo>
                  <a:lnTo>
                    <a:pt x="174" y="539"/>
                  </a:lnTo>
                  <a:lnTo>
                    <a:pt x="176" y="489"/>
                  </a:lnTo>
                  <a:lnTo>
                    <a:pt x="174" y="437"/>
                  </a:lnTo>
                  <a:lnTo>
                    <a:pt x="171" y="384"/>
                  </a:lnTo>
                  <a:lnTo>
                    <a:pt x="164" y="326"/>
                  </a:lnTo>
                  <a:lnTo>
                    <a:pt x="156" y="264"/>
                  </a:lnTo>
                  <a:lnTo>
                    <a:pt x="145" y="199"/>
                  </a:lnTo>
                  <a:lnTo>
                    <a:pt x="133" y="129"/>
                  </a:lnTo>
                  <a:lnTo>
                    <a:pt x="29" y="3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12" name="Freeform 159"/>
            <p:cNvSpPr>
              <a:spLocks/>
            </p:cNvSpPr>
            <p:nvPr/>
          </p:nvSpPr>
          <p:spPr bwMode="auto">
            <a:xfrm>
              <a:off x="428" y="2691"/>
              <a:ext cx="311" cy="39"/>
            </a:xfrm>
            <a:custGeom>
              <a:avLst/>
              <a:gdLst>
                <a:gd name="T0" fmla="*/ 0 w 1246"/>
                <a:gd name="T1" fmla="*/ 0 h 155"/>
                <a:gd name="T2" fmla="*/ 0 w 1246"/>
                <a:gd name="T3" fmla="*/ 0 h 155"/>
                <a:gd name="T4" fmla="*/ 0 w 1246"/>
                <a:gd name="T5" fmla="*/ 0 h 155"/>
                <a:gd name="T6" fmla="*/ 0 w 1246"/>
                <a:gd name="T7" fmla="*/ 0 h 155"/>
                <a:gd name="T8" fmla="*/ 0 w 1246"/>
                <a:gd name="T9" fmla="*/ 0 h 155"/>
                <a:gd name="T10" fmla="*/ 0 w 1246"/>
                <a:gd name="T11" fmla="*/ 0 h 155"/>
                <a:gd name="T12" fmla="*/ 0 w 1246"/>
                <a:gd name="T13" fmla="*/ 0 h 155"/>
                <a:gd name="T14" fmla="*/ 0 w 1246"/>
                <a:gd name="T15" fmla="*/ 0 h 155"/>
                <a:gd name="T16" fmla="*/ 1 w 1246"/>
                <a:gd name="T17" fmla="*/ 0 h 155"/>
                <a:gd name="T18" fmla="*/ 1 w 1246"/>
                <a:gd name="T19" fmla="*/ 0 h 155"/>
                <a:gd name="T20" fmla="*/ 1 w 1246"/>
                <a:gd name="T21" fmla="*/ 0 h 155"/>
                <a:gd name="T22" fmla="*/ 1 w 1246"/>
                <a:gd name="T23" fmla="*/ 0 h 155"/>
                <a:gd name="T24" fmla="*/ 1 w 1246"/>
                <a:gd name="T25" fmla="*/ 0 h 155"/>
                <a:gd name="T26" fmla="*/ 1 w 1246"/>
                <a:gd name="T27" fmla="*/ 0 h 155"/>
                <a:gd name="T28" fmla="*/ 1 w 1246"/>
                <a:gd name="T29" fmla="*/ 0 h 155"/>
                <a:gd name="T30" fmla="*/ 1 w 1246"/>
                <a:gd name="T31" fmla="*/ 0 h 155"/>
                <a:gd name="T32" fmla="*/ 1 w 1246"/>
                <a:gd name="T33" fmla="*/ 0 h 155"/>
                <a:gd name="T34" fmla="*/ 1 w 1246"/>
                <a:gd name="T35" fmla="*/ 0 h 155"/>
                <a:gd name="T36" fmla="*/ 1 w 1246"/>
                <a:gd name="T37" fmla="*/ 0 h 155"/>
                <a:gd name="T38" fmla="*/ 1 w 1246"/>
                <a:gd name="T39" fmla="*/ 0 h 155"/>
                <a:gd name="T40" fmla="*/ 1 w 1246"/>
                <a:gd name="T41" fmla="*/ 0 h 155"/>
                <a:gd name="T42" fmla="*/ 1 w 1246"/>
                <a:gd name="T43" fmla="*/ 0 h 155"/>
                <a:gd name="T44" fmla="*/ 1 w 1246"/>
                <a:gd name="T45" fmla="*/ 0 h 155"/>
                <a:gd name="T46" fmla="*/ 1 w 1246"/>
                <a:gd name="T47" fmla="*/ 0 h 155"/>
                <a:gd name="T48" fmla="*/ 0 w 1246"/>
                <a:gd name="T49" fmla="*/ 0 h 155"/>
                <a:gd name="T50" fmla="*/ 0 w 1246"/>
                <a:gd name="T51" fmla="*/ 0 h 155"/>
                <a:gd name="T52" fmla="*/ 0 w 1246"/>
                <a:gd name="T53" fmla="*/ 0 h 155"/>
                <a:gd name="T54" fmla="*/ 0 w 1246"/>
                <a:gd name="T55" fmla="*/ 0 h 155"/>
                <a:gd name="T56" fmla="*/ 0 w 1246"/>
                <a:gd name="T57" fmla="*/ 0 h 155"/>
                <a:gd name="T58" fmla="*/ 0 w 1246"/>
                <a:gd name="T59" fmla="*/ 0 h 155"/>
                <a:gd name="T60" fmla="*/ 0 w 1246"/>
                <a:gd name="T61" fmla="*/ 0 h 155"/>
                <a:gd name="T62" fmla="*/ 0 w 1246"/>
                <a:gd name="T63" fmla="*/ 0 h 155"/>
                <a:gd name="T64" fmla="*/ 0 w 1246"/>
                <a:gd name="T65" fmla="*/ 0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6"/>
                <a:gd name="T100" fmla="*/ 0 h 155"/>
                <a:gd name="T101" fmla="*/ 1246 w 1246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6" h="155">
                  <a:moveTo>
                    <a:pt x="28" y="30"/>
                  </a:moveTo>
                  <a:lnTo>
                    <a:pt x="73" y="41"/>
                  </a:lnTo>
                  <a:lnTo>
                    <a:pt x="117" y="51"/>
                  </a:lnTo>
                  <a:lnTo>
                    <a:pt x="161" y="60"/>
                  </a:lnTo>
                  <a:lnTo>
                    <a:pt x="204" y="69"/>
                  </a:lnTo>
                  <a:lnTo>
                    <a:pt x="245" y="76"/>
                  </a:lnTo>
                  <a:lnTo>
                    <a:pt x="286" y="82"/>
                  </a:lnTo>
                  <a:lnTo>
                    <a:pt x="326" y="89"/>
                  </a:lnTo>
                  <a:lnTo>
                    <a:pt x="365" y="95"/>
                  </a:lnTo>
                  <a:lnTo>
                    <a:pt x="405" y="100"/>
                  </a:lnTo>
                  <a:lnTo>
                    <a:pt x="443" y="104"/>
                  </a:lnTo>
                  <a:lnTo>
                    <a:pt x="481" y="106"/>
                  </a:lnTo>
                  <a:lnTo>
                    <a:pt x="518" y="109"/>
                  </a:lnTo>
                  <a:lnTo>
                    <a:pt x="556" y="110"/>
                  </a:lnTo>
                  <a:lnTo>
                    <a:pt x="592" y="111"/>
                  </a:lnTo>
                  <a:lnTo>
                    <a:pt x="628" y="111"/>
                  </a:lnTo>
                  <a:lnTo>
                    <a:pt x="663" y="111"/>
                  </a:lnTo>
                  <a:lnTo>
                    <a:pt x="700" y="110"/>
                  </a:lnTo>
                  <a:lnTo>
                    <a:pt x="735" y="107"/>
                  </a:lnTo>
                  <a:lnTo>
                    <a:pt x="770" y="105"/>
                  </a:lnTo>
                  <a:lnTo>
                    <a:pt x="805" y="101"/>
                  </a:lnTo>
                  <a:lnTo>
                    <a:pt x="840" y="97"/>
                  </a:lnTo>
                  <a:lnTo>
                    <a:pt x="874" y="91"/>
                  </a:lnTo>
                  <a:lnTo>
                    <a:pt x="909" y="86"/>
                  </a:lnTo>
                  <a:lnTo>
                    <a:pt x="944" y="80"/>
                  </a:lnTo>
                  <a:lnTo>
                    <a:pt x="979" y="72"/>
                  </a:lnTo>
                  <a:lnTo>
                    <a:pt x="1013" y="64"/>
                  </a:lnTo>
                  <a:lnTo>
                    <a:pt x="1048" y="55"/>
                  </a:lnTo>
                  <a:lnTo>
                    <a:pt x="1084" y="46"/>
                  </a:lnTo>
                  <a:lnTo>
                    <a:pt x="1119" y="35"/>
                  </a:lnTo>
                  <a:lnTo>
                    <a:pt x="1154" y="23"/>
                  </a:lnTo>
                  <a:lnTo>
                    <a:pt x="1191" y="12"/>
                  </a:lnTo>
                  <a:lnTo>
                    <a:pt x="1227" y="0"/>
                  </a:lnTo>
                  <a:lnTo>
                    <a:pt x="1246" y="49"/>
                  </a:lnTo>
                  <a:lnTo>
                    <a:pt x="1203" y="62"/>
                  </a:lnTo>
                  <a:lnTo>
                    <a:pt x="1161" y="75"/>
                  </a:lnTo>
                  <a:lnTo>
                    <a:pt x="1119" y="86"/>
                  </a:lnTo>
                  <a:lnTo>
                    <a:pt x="1079" y="97"/>
                  </a:lnTo>
                  <a:lnTo>
                    <a:pt x="1039" y="106"/>
                  </a:lnTo>
                  <a:lnTo>
                    <a:pt x="1000" y="115"/>
                  </a:lnTo>
                  <a:lnTo>
                    <a:pt x="961" y="124"/>
                  </a:lnTo>
                  <a:lnTo>
                    <a:pt x="923" y="130"/>
                  </a:lnTo>
                  <a:lnTo>
                    <a:pt x="885" y="136"/>
                  </a:lnTo>
                  <a:lnTo>
                    <a:pt x="847" y="141"/>
                  </a:lnTo>
                  <a:lnTo>
                    <a:pt x="810" y="145"/>
                  </a:lnTo>
                  <a:lnTo>
                    <a:pt x="772" y="149"/>
                  </a:lnTo>
                  <a:lnTo>
                    <a:pt x="736" y="151"/>
                  </a:lnTo>
                  <a:lnTo>
                    <a:pt x="700" y="154"/>
                  </a:lnTo>
                  <a:lnTo>
                    <a:pt x="662" y="155"/>
                  </a:lnTo>
                  <a:lnTo>
                    <a:pt x="626" y="155"/>
                  </a:lnTo>
                  <a:lnTo>
                    <a:pt x="589" y="155"/>
                  </a:lnTo>
                  <a:lnTo>
                    <a:pt x="553" y="154"/>
                  </a:lnTo>
                  <a:lnTo>
                    <a:pt x="516" y="153"/>
                  </a:lnTo>
                  <a:lnTo>
                    <a:pt x="479" y="150"/>
                  </a:lnTo>
                  <a:lnTo>
                    <a:pt x="442" y="148"/>
                  </a:lnTo>
                  <a:lnTo>
                    <a:pt x="404" y="144"/>
                  </a:lnTo>
                  <a:lnTo>
                    <a:pt x="367" y="140"/>
                  </a:lnTo>
                  <a:lnTo>
                    <a:pt x="328" y="135"/>
                  </a:lnTo>
                  <a:lnTo>
                    <a:pt x="289" y="129"/>
                  </a:lnTo>
                  <a:lnTo>
                    <a:pt x="250" y="124"/>
                  </a:lnTo>
                  <a:lnTo>
                    <a:pt x="210" y="117"/>
                  </a:lnTo>
                  <a:lnTo>
                    <a:pt x="169" y="110"/>
                  </a:lnTo>
                  <a:lnTo>
                    <a:pt x="127" y="102"/>
                  </a:lnTo>
                  <a:lnTo>
                    <a:pt x="86" y="95"/>
                  </a:lnTo>
                  <a:lnTo>
                    <a:pt x="43" y="86"/>
                  </a:lnTo>
                  <a:lnTo>
                    <a:pt x="0" y="7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13" name="Freeform 160"/>
            <p:cNvSpPr>
              <a:spLocks/>
            </p:cNvSpPr>
            <p:nvPr/>
          </p:nvSpPr>
          <p:spPr bwMode="auto">
            <a:xfrm>
              <a:off x="424" y="2772"/>
              <a:ext cx="315" cy="46"/>
            </a:xfrm>
            <a:custGeom>
              <a:avLst/>
              <a:gdLst>
                <a:gd name="T0" fmla="*/ 0 w 1259"/>
                <a:gd name="T1" fmla="*/ 0 h 183"/>
                <a:gd name="T2" fmla="*/ 0 w 1259"/>
                <a:gd name="T3" fmla="*/ 0 h 183"/>
                <a:gd name="T4" fmla="*/ 0 w 1259"/>
                <a:gd name="T5" fmla="*/ 0 h 183"/>
                <a:gd name="T6" fmla="*/ 0 w 1259"/>
                <a:gd name="T7" fmla="*/ 0 h 183"/>
                <a:gd name="T8" fmla="*/ 1 w 1259"/>
                <a:gd name="T9" fmla="*/ 0 h 183"/>
                <a:gd name="T10" fmla="*/ 1 w 1259"/>
                <a:gd name="T11" fmla="*/ 0 h 183"/>
                <a:gd name="T12" fmla="*/ 1 w 1259"/>
                <a:gd name="T13" fmla="*/ 0 h 183"/>
                <a:gd name="T14" fmla="*/ 1 w 1259"/>
                <a:gd name="T15" fmla="*/ 0 h 183"/>
                <a:gd name="T16" fmla="*/ 1 w 1259"/>
                <a:gd name="T17" fmla="*/ 0 h 183"/>
                <a:gd name="T18" fmla="*/ 1 w 1259"/>
                <a:gd name="T19" fmla="*/ 0 h 183"/>
                <a:gd name="T20" fmla="*/ 1 w 1259"/>
                <a:gd name="T21" fmla="*/ 0 h 183"/>
                <a:gd name="T22" fmla="*/ 1 w 1259"/>
                <a:gd name="T23" fmla="*/ 0 h 183"/>
                <a:gd name="T24" fmla="*/ 1 w 1259"/>
                <a:gd name="T25" fmla="*/ 0 h 183"/>
                <a:gd name="T26" fmla="*/ 1 w 1259"/>
                <a:gd name="T27" fmla="*/ 0 h 183"/>
                <a:gd name="T28" fmla="*/ 1 w 1259"/>
                <a:gd name="T29" fmla="*/ 0 h 183"/>
                <a:gd name="T30" fmla="*/ 1 w 1259"/>
                <a:gd name="T31" fmla="*/ 0 h 183"/>
                <a:gd name="T32" fmla="*/ 1 w 1259"/>
                <a:gd name="T33" fmla="*/ 0 h 183"/>
                <a:gd name="T34" fmla="*/ 1 w 1259"/>
                <a:gd name="T35" fmla="*/ 0 h 183"/>
                <a:gd name="T36" fmla="*/ 1 w 1259"/>
                <a:gd name="T37" fmla="*/ 0 h 183"/>
                <a:gd name="T38" fmla="*/ 1 w 1259"/>
                <a:gd name="T39" fmla="*/ 0 h 183"/>
                <a:gd name="T40" fmla="*/ 1 w 1259"/>
                <a:gd name="T41" fmla="*/ 0 h 183"/>
                <a:gd name="T42" fmla="*/ 1 w 1259"/>
                <a:gd name="T43" fmla="*/ 0 h 183"/>
                <a:gd name="T44" fmla="*/ 1 w 1259"/>
                <a:gd name="T45" fmla="*/ 0 h 183"/>
                <a:gd name="T46" fmla="*/ 1 w 1259"/>
                <a:gd name="T47" fmla="*/ 0 h 183"/>
                <a:gd name="T48" fmla="*/ 1 w 1259"/>
                <a:gd name="T49" fmla="*/ 0 h 183"/>
                <a:gd name="T50" fmla="*/ 1 w 1259"/>
                <a:gd name="T51" fmla="*/ 0 h 183"/>
                <a:gd name="T52" fmla="*/ 1 w 1259"/>
                <a:gd name="T53" fmla="*/ 0 h 183"/>
                <a:gd name="T54" fmla="*/ 1 w 1259"/>
                <a:gd name="T55" fmla="*/ 0 h 183"/>
                <a:gd name="T56" fmla="*/ 0 w 1259"/>
                <a:gd name="T57" fmla="*/ 0 h 183"/>
                <a:gd name="T58" fmla="*/ 0 w 1259"/>
                <a:gd name="T59" fmla="*/ 0 h 183"/>
                <a:gd name="T60" fmla="*/ 0 w 1259"/>
                <a:gd name="T61" fmla="*/ 0 h 183"/>
                <a:gd name="T62" fmla="*/ 0 w 1259"/>
                <a:gd name="T63" fmla="*/ 0 h 183"/>
                <a:gd name="T64" fmla="*/ 0 w 125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9"/>
                <a:gd name="T100" fmla="*/ 0 h 183"/>
                <a:gd name="T101" fmla="*/ 1259 w 125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9" h="183">
                  <a:moveTo>
                    <a:pt x="5" y="29"/>
                  </a:moveTo>
                  <a:lnTo>
                    <a:pt x="50" y="41"/>
                  </a:lnTo>
                  <a:lnTo>
                    <a:pt x="95" y="54"/>
                  </a:lnTo>
                  <a:lnTo>
                    <a:pt x="139" y="65"/>
                  </a:lnTo>
                  <a:lnTo>
                    <a:pt x="183" y="76"/>
                  </a:lnTo>
                  <a:lnTo>
                    <a:pt x="225" y="86"/>
                  </a:lnTo>
                  <a:lnTo>
                    <a:pt x="268" y="95"/>
                  </a:lnTo>
                  <a:lnTo>
                    <a:pt x="309" y="104"/>
                  </a:lnTo>
                  <a:lnTo>
                    <a:pt x="350" y="112"/>
                  </a:lnTo>
                  <a:lnTo>
                    <a:pt x="392" y="118"/>
                  </a:lnTo>
                  <a:lnTo>
                    <a:pt x="432" y="124"/>
                  </a:lnTo>
                  <a:lnTo>
                    <a:pt x="472" y="129"/>
                  </a:lnTo>
                  <a:lnTo>
                    <a:pt x="512" y="134"/>
                  </a:lnTo>
                  <a:lnTo>
                    <a:pt x="552" y="137"/>
                  </a:lnTo>
                  <a:lnTo>
                    <a:pt x="591" y="139"/>
                  </a:lnTo>
                  <a:lnTo>
                    <a:pt x="630" y="140"/>
                  </a:lnTo>
                  <a:lnTo>
                    <a:pt x="667" y="140"/>
                  </a:lnTo>
                  <a:lnTo>
                    <a:pt x="706" y="140"/>
                  </a:lnTo>
                  <a:lnTo>
                    <a:pt x="744" y="139"/>
                  </a:lnTo>
                  <a:lnTo>
                    <a:pt x="781" y="137"/>
                  </a:lnTo>
                  <a:lnTo>
                    <a:pt x="819" y="133"/>
                  </a:lnTo>
                  <a:lnTo>
                    <a:pt x="856" y="128"/>
                  </a:lnTo>
                  <a:lnTo>
                    <a:pt x="893" y="122"/>
                  </a:lnTo>
                  <a:lnTo>
                    <a:pt x="930" y="115"/>
                  </a:lnTo>
                  <a:lnTo>
                    <a:pt x="967" y="107"/>
                  </a:lnTo>
                  <a:lnTo>
                    <a:pt x="1003" y="98"/>
                  </a:lnTo>
                  <a:lnTo>
                    <a:pt x="1039" y="88"/>
                  </a:lnTo>
                  <a:lnTo>
                    <a:pt x="1077" y="76"/>
                  </a:lnTo>
                  <a:lnTo>
                    <a:pt x="1113" y="63"/>
                  </a:lnTo>
                  <a:lnTo>
                    <a:pt x="1150" y="49"/>
                  </a:lnTo>
                  <a:lnTo>
                    <a:pt x="1186" y="34"/>
                  </a:lnTo>
                  <a:lnTo>
                    <a:pt x="1222" y="18"/>
                  </a:lnTo>
                  <a:lnTo>
                    <a:pt x="1259" y="0"/>
                  </a:lnTo>
                  <a:lnTo>
                    <a:pt x="1259" y="48"/>
                  </a:lnTo>
                  <a:lnTo>
                    <a:pt x="1216" y="66"/>
                  </a:lnTo>
                  <a:lnTo>
                    <a:pt x="1173" y="84"/>
                  </a:lnTo>
                  <a:lnTo>
                    <a:pt x="1132" y="100"/>
                  </a:lnTo>
                  <a:lnTo>
                    <a:pt x="1092" y="114"/>
                  </a:lnTo>
                  <a:lnTo>
                    <a:pt x="1051" y="128"/>
                  </a:lnTo>
                  <a:lnTo>
                    <a:pt x="1012" y="139"/>
                  </a:lnTo>
                  <a:lnTo>
                    <a:pt x="972" y="149"/>
                  </a:lnTo>
                  <a:lnTo>
                    <a:pt x="933" y="157"/>
                  </a:lnTo>
                  <a:lnTo>
                    <a:pt x="895" y="164"/>
                  </a:lnTo>
                  <a:lnTo>
                    <a:pt x="856" y="170"/>
                  </a:lnTo>
                  <a:lnTo>
                    <a:pt x="819" y="175"/>
                  </a:lnTo>
                  <a:lnTo>
                    <a:pt x="781" y="179"/>
                  </a:lnTo>
                  <a:lnTo>
                    <a:pt x="744" y="180"/>
                  </a:lnTo>
                  <a:lnTo>
                    <a:pt x="707" y="182"/>
                  </a:lnTo>
                  <a:lnTo>
                    <a:pt x="670" y="183"/>
                  </a:lnTo>
                  <a:lnTo>
                    <a:pt x="632" y="182"/>
                  </a:lnTo>
                  <a:lnTo>
                    <a:pt x="595" y="180"/>
                  </a:lnTo>
                  <a:lnTo>
                    <a:pt x="558" y="177"/>
                  </a:lnTo>
                  <a:lnTo>
                    <a:pt x="521" y="174"/>
                  </a:lnTo>
                  <a:lnTo>
                    <a:pt x="483" y="169"/>
                  </a:lnTo>
                  <a:lnTo>
                    <a:pt x="446" y="164"/>
                  </a:lnTo>
                  <a:lnTo>
                    <a:pt x="407" y="158"/>
                  </a:lnTo>
                  <a:lnTo>
                    <a:pt x="368" y="152"/>
                  </a:lnTo>
                  <a:lnTo>
                    <a:pt x="329" y="144"/>
                  </a:lnTo>
                  <a:lnTo>
                    <a:pt x="290" y="137"/>
                  </a:lnTo>
                  <a:lnTo>
                    <a:pt x="250" y="128"/>
                  </a:lnTo>
                  <a:lnTo>
                    <a:pt x="210" y="119"/>
                  </a:lnTo>
                  <a:lnTo>
                    <a:pt x="170" y="109"/>
                  </a:lnTo>
                  <a:lnTo>
                    <a:pt x="129" y="99"/>
                  </a:lnTo>
                  <a:lnTo>
                    <a:pt x="86" y="89"/>
                  </a:lnTo>
                  <a:lnTo>
                    <a:pt x="44" y="79"/>
                  </a:lnTo>
                  <a:lnTo>
                    <a:pt x="0" y="68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14" name="Freeform 161"/>
            <p:cNvSpPr>
              <a:spLocks/>
            </p:cNvSpPr>
            <p:nvPr/>
          </p:nvSpPr>
          <p:spPr bwMode="auto">
            <a:xfrm>
              <a:off x="365" y="2555"/>
              <a:ext cx="63" cy="237"/>
            </a:xfrm>
            <a:custGeom>
              <a:avLst/>
              <a:gdLst>
                <a:gd name="T0" fmla="*/ 0 w 253"/>
                <a:gd name="T1" fmla="*/ 0 h 949"/>
                <a:gd name="T2" fmla="*/ 0 w 253"/>
                <a:gd name="T3" fmla="*/ 0 h 949"/>
                <a:gd name="T4" fmla="*/ 0 w 253"/>
                <a:gd name="T5" fmla="*/ 0 h 949"/>
                <a:gd name="T6" fmla="*/ 0 w 253"/>
                <a:gd name="T7" fmla="*/ 0 h 949"/>
                <a:gd name="T8" fmla="*/ 0 w 253"/>
                <a:gd name="T9" fmla="*/ 0 h 949"/>
                <a:gd name="T10" fmla="*/ 0 w 253"/>
                <a:gd name="T11" fmla="*/ 0 h 949"/>
                <a:gd name="T12" fmla="*/ 0 w 253"/>
                <a:gd name="T13" fmla="*/ 0 h 949"/>
                <a:gd name="T14" fmla="*/ 0 w 253"/>
                <a:gd name="T15" fmla="*/ 0 h 949"/>
                <a:gd name="T16" fmla="*/ 0 w 253"/>
                <a:gd name="T17" fmla="*/ 0 h 949"/>
                <a:gd name="T18" fmla="*/ 0 w 253"/>
                <a:gd name="T19" fmla="*/ 0 h 949"/>
                <a:gd name="T20" fmla="*/ 0 w 253"/>
                <a:gd name="T21" fmla="*/ 0 h 949"/>
                <a:gd name="T22" fmla="*/ 0 w 253"/>
                <a:gd name="T23" fmla="*/ 0 h 949"/>
                <a:gd name="T24" fmla="*/ 0 w 253"/>
                <a:gd name="T25" fmla="*/ 1 h 949"/>
                <a:gd name="T26" fmla="*/ 0 w 253"/>
                <a:gd name="T27" fmla="*/ 1 h 949"/>
                <a:gd name="T28" fmla="*/ 0 w 253"/>
                <a:gd name="T29" fmla="*/ 1 h 949"/>
                <a:gd name="T30" fmla="*/ 0 w 253"/>
                <a:gd name="T31" fmla="*/ 1 h 949"/>
                <a:gd name="T32" fmla="*/ 0 w 253"/>
                <a:gd name="T33" fmla="*/ 1 h 949"/>
                <a:gd name="T34" fmla="*/ 0 w 253"/>
                <a:gd name="T35" fmla="*/ 1 h 949"/>
                <a:gd name="T36" fmla="*/ 0 w 253"/>
                <a:gd name="T37" fmla="*/ 1 h 949"/>
                <a:gd name="T38" fmla="*/ 0 w 253"/>
                <a:gd name="T39" fmla="*/ 1 h 949"/>
                <a:gd name="T40" fmla="*/ 0 w 253"/>
                <a:gd name="T41" fmla="*/ 1 h 949"/>
                <a:gd name="T42" fmla="*/ 0 w 253"/>
                <a:gd name="T43" fmla="*/ 0 h 949"/>
                <a:gd name="T44" fmla="*/ 0 w 253"/>
                <a:gd name="T45" fmla="*/ 0 h 949"/>
                <a:gd name="T46" fmla="*/ 0 w 253"/>
                <a:gd name="T47" fmla="*/ 0 h 949"/>
                <a:gd name="T48" fmla="*/ 0 w 253"/>
                <a:gd name="T49" fmla="*/ 0 h 949"/>
                <a:gd name="T50" fmla="*/ 0 w 253"/>
                <a:gd name="T51" fmla="*/ 0 h 949"/>
                <a:gd name="T52" fmla="*/ 0 w 253"/>
                <a:gd name="T53" fmla="*/ 0 h 949"/>
                <a:gd name="T54" fmla="*/ 0 w 253"/>
                <a:gd name="T55" fmla="*/ 0 h 949"/>
                <a:gd name="T56" fmla="*/ 0 w 253"/>
                <a:gd name="T57" fmla="*/ 0 h 949"/>
                <a:gd name="T58" fmla="*/ 0 w 253"/>
                <a:gd name="T59" fmla="*/ 0 h 949"/>
                <a:gd name="T60" fmla="*/ 0 w 253"/>
                <a:gd name="T61" fmla="*/ 0 h 949"/>
                <a:gd name="T62" fmla="*/ 0 w 253"/>
                <a:gd name="T63" fmla="*/ 0 h 949"/>
                <a:gd name="T64" fmla="*/ 0 w 253"/>
                <a:gd name="T65" fmla="*/ 0 h 949"/>
                <a:gd name="T66" fmla="*/ 0 w 253"/>
                <a:gd name="T67" fmla="*/ 0 h 9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949"/>
                <a:gd name="T104" fmla="*/ 253 w 253"/>
                <a:gd name="T105" fmla="*/ 949 h 9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949">
                  <a:moveTo>
                    <a:pt x="253" y="49"/>
                  </a:moveTo>
                  <a:lnTo>
                    <a:pt x="203" y="103"/>
                  </a:lnTo>
                  <a:lnTo>
                    <a:pt x="160" y="155"/>
                  </a:lnTo>
                  <a:lnTo>
                    <a:pt x="124" y="208"/>
                  </a:lnTo>
                  <a:lnTo>
                    <a:pt x="94" y="259"/>
                  </a:lnTo>
                  <a:lnTo>
                    <a:pt x="70" y="311"/>
                  </a:lnTo>
                  <a:lnTo>
                    <a:pt x="51" y="362"/>
                  </a:lnTo>
                  <a:lnTo>
                    <a:pt x="37" y="415"/>
                  </a:lnTo>
                  <a:lnTo>
                    <a:pt x="29" y="467"/>
                  </a:lnTo>
                  <a:lnTo>
                    <a:pt x="22" y="521"/>
                  </a:lnTo>
                  <a:lnTo>
                    <a:pt x="21" y="576"/>
                  </a:lnTo>
                  <a:lnTo>
                    <a:pt x="22" y="633"/>
                  </a:lnTo>
                  <a:lnTo>
                    <a:pt x="26" y="691"/>
                  </a:lnTo>
                  <a:lnTo>
                    <a:pt x="32" y="752"/>
                  </a:lnTo>
                  <a:lnTo>
                    <a:pt x="40" y="815"/>
                  </a:lnTo>
                  <a:lnTo>
                    <a:pt x="49" y="880"/>
                  </a:lnTo>
                  <a:lnTo>
                    <a:pt x="59" y="949"/>
                  </a:lnTo>
                  <a:lnTo>
                    <a:pt x="41" y="880"/>
                  </a:lnTo>
                  <a:lnTo>
                    <a:pt x="27" y="813"/>
                  </a:lnTo>
                  <a:lnTo>
                    <a:pt x="15" y="749"/>
                  </a:lnTo>
                  <a:lnTo>
                    <a:pt x="6" y="688"/>
                  </a:lnTo>
                  <a:lnTo>
                    <a:pt x="1" y="628"/>
                  </a:lnTo>
                  <a:lnTo>
                    <a:pt x="0" y="569"/>
                  </a:lnTo>
                  <a:lnTo>
                    <a:pt x="1" y="511"/>
                  </a:lnTo>
                  <a:lnTo>
                    <a:pt x="7" y="455"/>
                  </a:lnTo>
                  <a:lnTo>
                    <a:pt x="17" y="399"/>
                  </a:lnTo>
                  <a:lnTo>
                    <a:pt x="32" y="342"/>
                  </a:lnTo>
                  <a:lnTo>
                    <a:pt x="51" y="287"/>
                  </a:lnTo>
                  <a:lnTo>
                    <a:pt x="75" y="231"/>
                  </a:lnTo>
                  <a:lnTo>
                    <a:pt x="104" y="174"/>
                  </a:lnTo>
                  <a:lnTo>
                    <a:pt x="138" y="118"/>
                  </a:lnTo>
                  <a:lnTo>
                    <a:pt x="178" y="59"/>
                  </a:lnTo>
                  <a:lnTo>
                    <a:pt x="223" y="0"/>
                  </a:lnTo>
                  <a:lnTo>
                    <a:pt x="25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15" name="Freeform 162"/>
            <p:cNvSpPr>
              <a:spLocks/>
            </p:cNvSpPr>
            <p:nvPr/>
          </p:nvSpPr>
          <p:spPr bwMode="auto">
            <a:xfrm>
              <a:off x="730" y="2549"/>
              <a:ext cx="68" cy="265"/>
            </a:xfrm>
            <a:custGeom>
              <a:avLst/>
              <a:gdLst>
                <a:gd name="T0" fmla="*/ 0 w 273"/>
                <a:gd name="T1" fmla="*/ 0 h 1056"/>
                <a:gd name="T2" fmla="*/ 0 w 273"/>
                <a:gd name="T3" fmla="*/ 0 h 1056"/>
                <a:gd name="T4" fmla="*/ 0 w 273"/>
                <a:gd name="T5" fmla="*/ 0 h 1056"/>
                <a:gd name="T6" fmla="*/ 0 w 273"/>
                <a:gd name="T7" fmla="*/ 0 h 1056"/>
                <a:gd name="T8" fmla="*/ 0 w 273"/>
                <a:gd name="T9" fmla="*/ 0 h 1056"/>
                <a:gd name="T10" fmla="*/ 0 w 273"/>
                <a:gd name="T11" fmla="*/ 0 h 1056"/>
                <a:gd name="T12" fmla="*/ 0 w 273"/>
                <a:gd name="T13" fmla="*/ 1 h 1056"/>
                <a:gd name="T14" fmla="*/ 0 w 273"/>
                <a:gd name="T15" fmla="*/ 1 h 1056"/>
                <a:gd name="T16" fmla="*/ 0 w 273"/>
                <a:gd name="T17" fmla="*/ 1 h 1056"/>
                <a:gd name="T18" fmla="*/ 0 w 273"/>
                <a:gd name="T19" fmla="*/ 1 h 1056"/>
                <a:gd name="T20" fmla="*/ 0 w 273"/>
                <a:gd name="T21" fmla="*/ 1 h 1056"/>
                <a:gd name="T22" fmla="*/ 0 w 273"/>
                <a:gd name="T23" fmla="*/ 1 h 1056"/>
                <a:gd name="T24" fmla="*/ 0 w 273"/>
                <a:gd name="T25" fmla="*/ 1 h 1056"/>
                <a:gd name="T26" fmla="*/ 0 w 273"/>
                <a:gd name="T27" fmla="*/ 1 h 1056"/>
                <a:gd name="T28" fmla="*/ 0 w 273"/>
                <a:gd name="T29" fmla="*/ 1 h 1056"/>
                <a:gd name="T30" fmla="*/ 0 w 273"/>
                <a:gd name="T31" fmla="*/ 1 h 1056"/>
                <a:gd name="T32" fmla="*/ 0 w 273"/>
                <a:gd name="T33" fmla="*/ 1 h 1056"/>
                <a:gd name="T34" fmla="*/ 0 w 273"/>
                <a:gd name="T35" fmla="*/ 1 h 1056"/>
                <a:gd name="T36" fmla="*/ 0 w 273"/>
                <a:gd name="T37" fmla="*/ 1 h 1056"/>
                <a:gd name="T38" fmla="*/ 0 w 273"/>
                <a:gd name="T39" fmla="*/ 1 h 1056"/>
                <a:gd name="T40" fmla="*/ 0 w 273"/>
                <a:gd name="T41" fmla="*/ 1 h 1056"/>
                <a:gd name="T42" fmla="*/ 0 w 273"/>
                <a:gd name="T43" fmla="*/ 1 h 1056"/>
                <a:gd name="T44" fmla="*/ 0 w 273"/>
                <a:gd name="T45" fmla="*/ 1 h 1056"/>
                <a:gd name="T46" fmla="*/ 0 w 273"/>
                <a:gd name="T47" fmla="*/ 1 h 1056"/>
                <a:gd name="T48" fmla="*/ 0 w 273"/>
                <a:gd name="T49" fmla="*/ 1 h 1056"/>
                <a:gd name="T50" fmla="*/ 0 w 273"/>
                <a:gd name="T51" fmla="*/ 1 h 1056"/>
                <a:gd name="T52" fmla="*/ 0 w 273"/>
                <a:gd name="T53" fmla="*/ 1 h 1056"/>
                <a:gd name="T54" fmla="*/ 0 w 273"/>
                <a:gd name="T55" fmla="*/ 1 h 1056"/>
                <a:gd name="T56" fmla="*/ 0 w 273"/>
                <a:gd name="T57" fmla="*/ 0 h 1056"/>
                <a:gd name="T58" fmla="*/ 0 w 273"/>
                <a:gd name="T59" fmla="*/ 0 h 1056"/>
                <a:gd name="T60" fmla="*/ 0 w 273"/>
                <a:gd name="T61" fmla="*/ 0 h 1056"/>
                <a:gd name="T62" fmla="*/ 0 w 273"/>
                <a:gd name="T63" fmla="*/ 0 h 1056"/>
                <a:gd name="T64" fmla="*/ 0 w 273"/>
                <a:gd name="T65" fmla="*/ 0 h 1056"/>
                <a:gd name="T66" fmla="*/ 0 w 273"/>
                <a:gd name="T67" fmla="*/ 0 h 10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"/>
                <a:gd name="T103" fmla="*/ 0 h 1056"/>
                <a:gd name="T104" fmla="*/ 273 w 273"/>
                <a:gd name="T105" fmla="*/ 1056 h 10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" h="1056">
                  <a:moveTo>
                    <a:pt x="0" y="0"/>
                  </a:moveTo>
                  <a:lnTo>
                    <a:pt x="55" y="60"/>
                  </a:lnTo>
                  <a:lnTo>
                    <a:pt x="105" y="120"/>
                  </a:lnTo>
                  <a:lnTo>
                    <a:pt x="146" y="182"/>
                  </a:lnTo>
                  <a:lnTo>
                    <a:pt x="183" y="243"/>
                  </a:lnTo>
                  <a:lnTo>
                    <a:pt x="213" y="306"/>
                  </a:lnTo>
                  <a:lnTo>
                    <a:pt x="235" y="368"/>
                  </a:lnTo>
                  <a:lnTo>
                    <a:pt x="254" y="432"/>
                  </a:lnTo>
                  <a:lnTo>
                    <a:pt x="265" y="496"/>
                  </a:lnTo>
                  <a:lnTo>
                    <a:pt x="272" y="561"/>
                  </a:lnTo>
                  <a:lnTo>
                    <a:pt x="273" y="628"/>
                  </a:lnTo>
                  <a:lnTo>
                    <a:pt x="268" y="696"/>
                  </a:lnTo>
                  <a:lnTo>
                    <a:pt x="259" y="766"/>
                  </a:lnTo>
                  <a:lnTo>
                    <a:pt x="244" y="836"/>
                  </a:lnTo>
                  <a:lnTo>
                    <a:pt x="225" y="907"/>
                  </a:lnTo>
                  <a:lnTo>
                    <a:pt x="202" y="981"/>
                  </a:lnTo>
                  <a:lnTo>
                    <a:pt x="174" y="1056"/>
                  </a:lnTo>
                  <a:lnTo>
                    <a:pt x="192" y="986"/>
                  </a:lnTo>
                  <a:lnTo>
                    <a:pt x="207" y="916"/>
                  </a:lnTo>
                  <a:lnTo>
                    <a:pt x="220" y="848"/>
                  </a:lnTo>
                  <a:lnTo>
                    <a:pt x="232" y="782"/>
                  </a:lnTo>
                  <a:lnTo>
                    <a:pt x="240" y="717"/>
                  </a:lnTo>
                  <a:lnTo>
                    <a:pt x="244" y="653"/>
                  </a:lnTo>
                  <a:lnTo>
                    <a:pt x="245" y="590"/>
                  </a:lnTo>
                  <a:lnTo>
                    <a:pt x="243" y="529"/>
                  </a:lnTo>
                  <a:lnTo>
                    <a:pt x="234" y="469"/>
                  </a:lnTo>
                  <a:lnTo>
                    <a:pt x="220" y="409"/>
                  </a:lnTo>
                  <a:lnTo>
                    <a:pt x="202" y="350"/>
                  </a:lnTo>
                  <a:lnTo>
                    <a:pt x="175" y="292"/>
                  </a:lnTo>
                  <a:lnTo>
                    <a:pt x="143" y="236"/>
                  </a:lnTo>
                  <a:lnTo>
                    <a:pt x="104" y="179"/>
                  </a:lnTo>
                  <a:lnTo>
                    <a:pt x="56" y="12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16" name="Freeform 163"/>
            <p:cNvSpPr>
              <a:spLocks/>
            </p:cNvSpPr>
            <p:nvPr/>
          </p:nvSpPr>
          <p:spPr bwMode="auto">
            <a:xfrm>
              <a:off x="521" y="2440"/>
              <a:ext cx="26" cy="205"/>
            </a:xfrm>
            <a:custGeom>
              <a:avLst/>
              <a:gdLst>
                <a:gd name="T0" fmla="*/ 0 w 102"/>
                <a:gd name="T1" fmla="*/ 0 h 821"/>
                <a:gd name="T2" fmla="*/ 0 w 102"/>
                <a:gd name="T3" fmla="*/ 0 h 821"/>
                <a:gd name="T4" fmla="*/ 0 w 102"/>
                <a:gd name="T5" fmla="*/ 0 h 821"/>
                <a:gd name="T6" fmla="*/ 0 w 102"/>
                <a:gd name="T7" fmla="*/ 0 h 821"/>
                <a:gd name="T8" fmla="*/ 0 w 102"/>
                <a:gd name="T9" fmla="*/ 0 h 821"/>
                <a:gd name="T10" fmla="*/ 0 w 102"/>
                <a:gd name="T11" fmla="*/ 0 h 821"/>
                <a:gd name="T12" fmla="*/ 0 w 102"/>
                <a:gd name="T13" fmla="*/ 0 h 821"/>
                <a:gd name="T14" fmla="*/ 0 w 102"/>
                <a:gd name="T15" fmla="*/ 0 h 821"/>
                <a:gd name="T16" fmla="*/ 0 w 102"/>
                <a:gd name="T17" fmla="*/ 1 h 821"/>
                <a:gd name="T18" fmla="*/ 0 w 102"/>
                <a:gd name="T19" fmla="*/ 1 h 821"/>
                <a:gd name="T20" fmla="*/ 0 w 102"/>
                <a:gd name="T21" fmla="*/ 1 h 821"/>
                <a:gd name="T22" fmla="*/ 0 w 102"/>
                <a:gd name="T23" fmla="*/ 1 h 821"/>
                <a:gd name="T24" fmla="*/ 0 w 102"/>
                <a:gd name="T25" fmla="*/ 0 h 821"/>
                <a:gd name="T26" fmla="*/ 0 w 102"/>
                <a:gd name="T27" fmla="*/ 0 h 821"/>
                <a:gd name="T28" fmla="*/ 0 w 102"/>
                <a:gd name="T29" fmla="*/ 0 h 821"/>
                <a:gd name="T30" fmla="*/ 0 w 102"/>
                <a:gd name="T31" fmla="*/ 0 h 821"/>
                <a:gd name="T32" fmla="*/ 0 w 102"/>
                <a:gd name="T33" fmla="*/ 0 h 821"/>
                <a:gd name="T34" fmla="*/ 0 w 102"/>
                <a:gd name="T35" fmla="*/ 0 h 821"/>
                <a:gd name="T36" fmla="*/ 0 w 102"/>
                <a:gd name="T37" fmla="*/ 0 h 821"/>
                <a:gd name="T38" fmla="*/ 0 w 102"/>
                <a:gd name="T39" fmla="*/ 0 h 821"/>
                <a:gd name="T40" fmla="*/ 0 w 102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821"/>
                <a:gd name="T65" fmla="*/ 102 w 102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821">
                  <a:moveTo>
                    <a:pt x="82" y="0"/>
                  </a:moveTo>
                  <a:lnTo>
                    <a:pt x="57" y="78"/>
                  </a:lnTo>
                  <a:lnTo>
                    <a:pt x="41" y="157"/>
                  </a:lnTo>
                  <a:lnTo>
                    <a:pt x="31" y="240"/>
                  </a:lnTo>
                  <a:lnTo>
                    <a:pt x="28" y="326"/>
                  </a:lnTo>
                  <a:lnTo>
                    <a:pt x="31" y="419"/>
                  </a:lnTo>
                  <a:lnTo>
                    <a:pt x="41" y="519"/>
                  </a:lnTo>
                  <a:lnTo>
                    <a:pt x="55" y="629"/>
                  </a:lnTo>
                  <a:lnTo>
                    <a:pt x="73" y="751"/>
                  </a:lnTo>
                  <a:lnTo>
                    <a:pt x="102" y="821"/>
                  </a:lnTo>
                  <a:lnTo>
                    <a:pt x="53" y="821"/>
                  </a:lnTo>
                  <a:lnTo>
                    <a:pt x="35" y="751"/>
                  </a:lnTo>
                  <a:lnTo>
                    <a:pt x="22" y="663"/>
                  </a:lnTo>
                  <a:lnTo>
                    <a:pt x="12" y="577"/>
                  </a:lnTo>
                  <a:lnTo>
                    <a:pt x="5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5" y="226"/>
                  </a:lnTo>
                  <a:lnTo>
                    <a:pt x="16" y="134"/>
                  </a:lnTo>
                  <a:lnTo>
                    <a:pt x="35" y="3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17" name="Freeform 164"/>
            <p:cNvSpPr>
              <a:spLocks/>
            </p:cNvSpPr>
            <p:nvPr/>
          </p:nvSpPr>
          <p:spPr bwMode="auto">
            <a:xfrm>
              <a:off x="626" y="2440"/>
              <a:ext cx="21" cy="203"/>
            </a:xfrm>
            <a:custGeom>
              <a:avLst/>
              <a:gdLst>
                <a:gd name="T0" fmla="*/ 0 w 82"/>
                <a:gd name="T1" fmla="*/ 0 h 811"/>
                <a:gd name="T2" fmla="*/ 0 w 82"/>
                <a:gd name="T3" fmla="*/ 0 h 811"/>
                <a:gd name="T4" fmla="*/ 0 w 82"/>
                <a:gd name="T5" fmla="*/ 0 h 811"/>
                <a:gd name="T6" fmla="*/ 0 w 82"/>
                <a:gd name="T7" fmla="*/ 0 h 811"/>
                <a:gd name="T8" fmla="*/ 0 w 82"/>
                <a:gd name="T9" fmla="*/ 1 h 811"/>
                <a:gd name="T10" fmla="*/ 0 w 82"/>
                <a:gd name="T11" fmla="*/ 1 h 811"/>
                <a:gd name="T12" fmla="*/ 0 w 82"/>
                <a:gd name="T13" fmla="*/ 1 h 811"/>
                <a:gd name="T14" fmla="*/ 0 w 82"/>
                <a:gd name="T15" fmla="*/ 1 h 811"/>
                <a:gd name="T16" fmla="*/ 0 w 82"/>
                <a:gd name="T17" fmla="*/ 1 h 811"/>
                <a:gd name="T18" fmla="*/ 0 w 82"/>
                <a:gd name="T19" fmla="*/ 1 h 811"/>
                <a:gd name="T20" fmla="*/ 0 w 82"/>
                <a:gd name="T21" fmla="*/ 1 h 811"/>
                <a:gd name="T22" fmla="*/ 0 w 82"/>
                <a:gd name="T23" fmla="*/ 1 h 811"/>
                <a:gd name="T24" fmla="*/ 0 w 82"/>
                <a:gd name="T25" fmla="*/ 1 h 811"/>
                <a:gd name="T26" fmla="*/ 0 w 82"/>
                <a:gd name="T27" fmla="*/ 1 h 811"/>
                <a:gd name="T28" fmla="*/ 0 w 82"/>
                <a:gd name="T29" fmla="*/ 0 h 811"/>
                <a:gd name="T30" fmla="*/ 0 w 82"/>
                <a:gd name="T31" fmla="*/ 0 h 811"/>
                <a:gd name="T32" fmla="*/ 0 w 82"/>
                <a:gd name="T33" fmla="*/ 0 h 811"/>
                <a:gd name="T34" fmla="*/ 0 w 82"/>
                <a:gd name="T35" fmla="*/ 0 h 811"/>
                <a:gd name="T36" fmla="*/ 0 w 82"/>
                <a:gd name="T37" fmla="*/ 0 h 811"/>
                <a:gd name="T38" fmla="*/ 0 w 82"/>
                <a:gd name="T39" fmla="*/ 0 h 811"/>
                <a:gd name="T40" fmla="*/ 0 w 82"/>
                <a:gd name="T41" fmla="*/ 0 h 811"/>
                <a:gd name="T42" fmla="*/ 0 w 82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811"/>
                <a:gd name="T68" fmla="*/ 82 w 82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811">
                  <a:moveTo>
                    <a:pt x="38" y="0"/>
                  </a:moveTo>
                  <a:lnTo>
                    <a:pt x="46" y="104"/>
                  </a:lnTo>
                  <a:lnTo>
                    <a:pt x="51" y="206"/>
                  </a:lnTo>
                  <a:lnTo>
                    <a:pt x="52" y="306"/>
                  </a:lnTo>
                  <a:lnTo>
                    <a:pt x="50" y="405"/>
                  </a:lnTo>
                  <a:lnTo>
                    <a:pt x="42" y="505"/>
                  </a:lnTo>
                  <a:lnTo>
                    <a:pt x="32" y="606"/>
                  </a:lnTo>
                  <a:lnTo>
                    <a:pt x="18" y="707"/>
                  </a:lnTo>
                  <a:lnTo>
                    <a:pt x="0" y="811"/>
                  </a:lnTo>
                  <a:lnTo>
                    <a:pt x="47" y="801"/>
                  </a:lnTo>
                  <a:lnTo>
                    <a:pt x="57" y="749"/>
                  </a:lnTo>
                  <a:lnTo>
                    <a:pt x="66" y="666"/>
                  </a:lnTo>
                  <a:lnTo>
                    <a:pt x="75" y="562"/>
                  </a:lnTo>
                  <a:lnTo>
                    <a:pt x="80" y="446"/>
                  </a:lnTo>
                  <a:lnTo>
                    <a:pt x="82" y="326"/>
                  </a:lnTo>
                  <a:lnTo>
                    <a:pt x="80" y="211"/>
                  </a:lnTo>
                  <a:lnTo>
                    <a:pt x="71" y="10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7" y="29"/>
                  </a:lnTo>
                  <a:lnTo>
                    <a:pt x="53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18" name="Freeform 165"/>
            <p:cNvSpPr>
              <a:spLocks/>
            </p:cNvSpPr>
            <p:nvPr/>
          </p:nvSpPr>
          <p:spPr bwMode="auto">
            <a:xfrm>
              <a:off x="416" y="2479"/>
              <a:ext cx="323" cy="173"/>
            </a:xfrm>
            <a:custGeom>
              <a:avLst/>
              <a:gdLst>
                <a:gd name="T0" fmla="*/ 0 w 1294"/>
                <a:gd name="T1" fmla="*/ 0 h 692"/>
                <a:gd name="T2" fmla="*/ 0 w 1294"/>
                <a:gd name="T3" fmla="*/ 0 h 692"/>
                <a:gd name="T4" fmla="*/ 0 w 1294"/>
                <a:gd name="T5" fmla="*/ 1 h 692"/>
                <a:gd name="T6" fmla="*/ 0 w 1294"/>
                <a:gd name="T7" fmla="*/ 1 h 692"/>
                <a:gd name="T8" fmla="*/ 0 w 1294"/>
                <a:gd name="T9" fmla="*/ 1 h 692"/>
                <a:gd name="T10" fmla="*/ 0 w 1294"/>
                <a:gd name="T11" fmla="*/ 1 h 692"/>
                <a:gd name="T12" fmla="*/ 0 w 1294"/>
                <a:gd name="T13" fmla="*/ 1 h 692"/>
                <a:gd name="T14" fmla="*/ 0 w 1294"/>
                <a:gd name="T15" fmla="*/ 1 h 692"/>
                <a:gd name="T16" fmla="*/ 0 w 1294"/>
                <a:gd name="T17" fmla="*/ 1 h 692"/>
                <a:gd name="T18" fmla="*/ 0 w 1294"/>
                <a:gd name="T19" fmla="*/ 1 h 692"/>
                <a:gd name="T20" fmla="*/ 0 w 1294"/>
                <a:gd name="T21" fmla="*/ 1 h 692"/>
                <a:gd name="T22" fmla="*/ 0 w 1294"/>
                <a:gd name="T23" fmla="*/ 1 h 692"/>
                <a:gd name="T24" fmla="*/ 1 w 1294"/>
                <a:gd name="T25" fmla="*/ 1 h 692"/>
                <a:gd name="T26" fmla="*/ 1 w 1294"/>
                <a:gd name="T27" fmla="*/ 1 h 692"/>
                <a:gd name="T28" fmla="*/ 1 w 1294"/>
                <a:gd name="T29" fmla="*/ 1 h 692"/>
                <a:gd name="T30" fmla="*/ 1 w 1294"/>
                <a:gd name="T31" fmla="*/ 1 h 692"/>
                <a:gd name="T32" fmla="*/ 1 w 1294"/>
                <a:gd name="T33" fmla="*/ 1 h 692"/>
                <a:gd name="T34" fmla="*/ 1 w 1294"/>
                <a:gd name="T35" fmla="*/ 1 h 692"/>
                <a:gd name="T36" fmla="*/ 1 w 1294"/>
                <a:gd name="T37" fmla="*/ 1 h 692"/>
                <a:gd name="T38" fmla="*/ 1 w 1294"/>
                <a:gd name="T39" fmla="*/ 1 h 692"/>
                <a:gd name="T40" fmla="*/ 1 w 1294"/>
                <a:gd name="T41" fmla="*/ 1 h 692"/>
                <a:gd name="T42" fmla="*/ 1 w 1294"/>
                <a:gd name="T43" fmla="*/ 1 h 692"/>
                <a:gd name="T44" fmla="*/ 1 w 1294"/>
                <a:gd name="T45" fmla="*/ 1 h 692"/>
                <a:gd name="T46" fmla="*/ 1 w 1294"/>
                <a:gd name="T47" fmla="*/ 0 h 692"/>
                <a:gd name="T48" fmla="*/ 1 w 1294"/>
                <a:gd name="T49" fmla="*/ 0 h 692"/>
                <a:gd name="T50" fmla="*/ 1 w 1294"/>
                <a:gd name="T51" fmla="*/ 0 h 692"/>
                <a:gd name="T52" fmla="*/ 1 w 1294"/>
                <a:gd name="T53" fmla="*/ 1 h 692"/>
                <a:gd name="T54" fmla="*/ 1 w 1294"/>
                <a:gd name="T55" fmla="*/ 1 h 692"/>
                <a:gd name="T56" fmla="*/ 1 w 1294"/>
                <a:gd name="T57" fmla="*/ 1 h 692"/>
                <a:gd name="T58" fmla="*/ 1 w 1294"/>
                <a:gd name="T59" fmla="*/ 1 h 692"/>
                <a:gd name="T60" fmla="*/ 1 w 1294"/>
                <a:gd name="T61" fmla="*/ 1 h 692"/>
                <a:gd name="T62" fmla="*/ 1 w 1294"/>
                <a:gd name="T63" fmla="*/ 1 h 692"/>
                <a:gd name="T64" fmla="*/ 1 w 1294"/>
                <a:gd name="T65" fmla="*/ 1 h 692"/>
                <a:gd name="T66" fmla="*/ 1 w 1294"/>
                <a:gd name="T67" fmla="*/ 1 h 692"/>
                <a:gd name="T68" fmla="*/ 1 w 1294"/>
                <a:gd name="T69" fmla="*/ 1 h 692"/>
                <a:gd name="T70" fmla="*/ 1 w 1294"/>
                <a:gd name="T71" fmla="*/ 1 h 692"/>
                <a:gd name="T72" fmla="*/ 1 w 1294"/>
                <a:gd name="T73" fmla="*/ 1 h 692"/>
                <a:gd name="T74" fmla="*/ 1 w 1294"/>
                <a:gd name="T75" fmla="*/ 1 h 692"/>
                <a:gd name="T76" fmla="*/ 0 w 1294"/>
                <a:gd name="T77" fmla="*/ 1 h 692"/>
                <a:gd name="T78" fmla="*/ 0 w 1294"/>
                <a:gd name="T79" fmla="*/ 1 h 692"/>
                <a:gd name="T80" fmla="*/ 0 w 1294"/>
                <a:gd name="T81" fmla="*/ 1 h 692"/>
                <a:gd name="T82" fmla="*/ 0 w 1294"/>
                <a:gd name="T83" fmla="*/ 1 h 692"/>
                <a:gd name="T84" fmla="*/ 0 w 1294"/>
                <a:gd name="T85" fmla="*/ 1 h 692"/>
                <a:gd name="T86" fmla="*/ 0 w 1294"/>
                <a:gd name="T87" fmla="*/ 1 h 692"/>
                <a:gd name="T88" fmla="*/ 0 w 1294"/>
                <a:gd name="T89" fmla="*/ 1 h 692"/>
                <a:gd name="T90" fmla="*/ 0 w 1294"/>
                <a:gd name="T91" fmla="*/ 1 h 692"/>
                <a:gd name="T92" fmla="*/ 0 w 1294"/>
                <a:gd name="T93" fmla="*/ 1 h 692"/>
                <a:gd name="T94" fmla="*/ 0 w 1294"/>
                <a:gd name="T95" fmla="*/ 0 h 692"/>
                <a:gd name="T96" fmla="*/ 0 w 1294"/>
                <a:gd name="T97" fmla="*/ 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4"/>
                <a:gd name="T148" fmla="*/ 0 h 692"/>
                <a:gd name="T149" fmla="*/ 1294 w 1294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4" h="692">
                  <a:moveTo>
                    <a:pt x="39" y="68"/>
                  </a:moveTo>
                  <a:lnTo>
                    <a:pt x="39" y="149"/>
                  </a:lnTo>
                  <a:lnTo>
                    <a:pt x="43" y="227"/>
                  </a:lnTo>
                  <a:lnTo>
                    <a:pt x="50" y="300"/>
                  </a:lnTo>
                  <a:lnTo>
                    <a:pt x="64" y="367"/>
                  </a:lnTo>
                  <a:lnTo>
                    <a:pt x="85" y="434"/>
                  </a:lnTo>
                  <a:lnTo>
                    <a:pt x="118" y="496"/>
                  </a:lnTo>
                  <a:lnTo>
                    <a:pt x="163" y="556"/>
                  </a:lnTo>
                  <a:lnTo>
                    <a:pt x="223" y="615"/>
                  </a:lnTo>
                  <a:lnTo>
                    <a:pt x="249" y="619"/>
                  </a:lnTo>
                  <a:lnTo>
                    <a:pt x="277" y="623"/>
                  </a:lnTo>
                  <a:lnTo>
                    <a:pt x="303" y="627"/>
                  </a:lnTo>
                  <a:lnTo>
                    <a:pt x="331" y="630"/>
                  </a:lnTo>
                  <a:lnTo>
                    <a:pt x="358" y="633"/>
                  </a:lnTo>
                  <a:lnTo>
                    <a:pt x="384" y="637"/>
                  </a:lnTo>
                  <a:lnTo>
                    <a:pt x="413" y="639"/>
                  </a:lnTo>
                  <a:lnTo>
                    <a:pt x="441" y="642"/>
                  </a:lnTo>
                  <a:lnTo>
                    <a:pt x="468" y="643"/>
                  </a:lnTo>
                  <a:lnTo>
                    <a:pt x="497" y="645"/>
                  </a:lnTo>
                  <a:lnTo>
                    <a:pt x="525" y="647"/>
                  </a:lnTo>
                  <a:lnTo>
                    <a:pt x="554" y="648"/>
                  </a:lnTo>
                  <a:lnTo>
                    <a:pt x="582" y="648"/>
                  </a:lnTo>
                  <a:lnTo>
                    <a:pt x="612" y="648"/>
                  </a:lnTo>
                  <a:lnTo>
                    <a:pt x="641" y="648"/>
                  </a:lnTo>
                  <a:lnTo>
                    <a:pt x="671" y="648"/>
                  </a:lnTo>
                  <a:lnTo>
                    <a:pt x="700" y="647"/>
                  </a:lnTo>
                  <a:lnTo>
                    <a:pt x="730" y="645"/>
                  </a:lnTo>
                  <a:lnTo>
                    <a:pt x="761" y="644"/>
                  </a:lnTo>
                  <a:lnTo>
                    <a:pt x="792" y="642"/>
                  </a:lnTo>
                  <a:lnTo>
                    <a:pt x="823" y="639"/>
                  </a:lnTo>
                  <a:lnTo>
                    <a:pt x="853" y="637"/>
                  </a:lnTo>
                  <a:lnTo>
                    <a:pt x="884" y="633"/>
                  </a:lnTo>
                  <a:lnTo>
                    <a:pt x="917" y="629"/>
                  </a:lnTo>
                  <a:lnTo>
                    <a:pt x="948" y="624"/>
                  </a:lnTo>
                  <a:lnTo>
                    <a:pt x="981" y="619"/>
                  </a:lnTo>
                  <a:lnTo>
                    <a:pt x="1013" y="614"/>
                  </a:lnTo>
                  <a:lnTo>
                    <a:pt x="1046" y="608"/>
                  </a:lnTo>
                  <a:lnTo>
                    <a:pt x="1078" y="600"/>
                  </a:lnTo>
                  <a:lnTo>
                    <a:pt x="1112" y="593"/>
                  </a:lnTo>
                  <a:lnTo>
                    <a:pt x="1146" y="585"/>
                  </a:lnTo>
                  <a:lnTo>
                    <a:pt x="1180" y="576"/>
                  </a:lnTo>
                  <a:lnTo>
                    <a:pt x="1184" y="565"/>
                  </a:lnTo>
                  <a:lnTo>
                    <a:pt x="1192" y="536"/>
                  </a:lnTo>
                  <a:lnTo>
                    <a:pt x="1205" y="489"/>
                  </a:lnTo>
                  <a:lnTo>
                    <a:pt x="1220" y="425"/>
                  </a:lnTo>
                  <a:lnTo>
                    <a:pt x="1232" y="343"/>
                  </a:lnTo>
                  <a:lnTo>
                    <a:pt x="1244" y="244"/>
                  </a:lnTo>
                  <a:lnTo>
                    <a:pt x="1249" y="130"/>
                  </a:lnTo>
                  <a:lnTo>
                    <a:pt x="1246" y="0"/>
                  </a:lnTo>
                  <a:lnTo>
                    <a:pt x="1294" y="78"/>
                  </a:lnTo>
                  <a:lnTo>
                    <a:pt x="1293" y="148"/>
                  </a:lnTo>
                  <a:lnTo>
                    <a:pt x="1288" y="217"/>
                  </a:lnTo>
                  <a:lnTo>
                    <a:pt x="1281" y="286"/>
                  </a:lnTo>
                  <a:lnTo>
                    <a:pt x="1271" y="355"/>
                  </a:lnTo>
                  <a:lnTo>
                    <a:pt x="1259" y="422"/>
                  </a:lnTo>
                  <a:lnTo>
                    <a:pt x="1244" y="490"/>
                  </a:lnTo>
                  <a:lnTo>
                    <a:pt x="1227" y="558"/>
                  </a:lnTo>
                  <a:lnTo>
                    <a:pt x="1209" y="625"/>
                  </a:lnTo>
                  <a:lnTo>
                    <a:pt x="1176" y="630"/>
                  </a:lnTo>
                  <a:lnTo>
                    <a:pt x="1145" y="635"/>
                  </a:lnTo>
                  <a:lnTo>
                    <a:pt x="1115" y="640"/>
                  </a:lnTo>
                  <a:lnTo>
                    <a:pt x="1086" y="645"/>
                  </a:lnTo>
                  <a:lnTo>
                    <a:pt x="1057" y="650"/>
                  </a:lnTo>
                  <a:lnTo>
                    <a:pt x="1030" y="654"/>
                  </a:lnTo>
                  <a:lnTo>
                    <a:pt x="1002" y="659"/>
                  </a:lnTo>
                  <a:lnTo>
                    <a:pt x="976" y="663"/>
                  </a:lnTo>
                  <a:lnTo>
                    <a:pt x="949" y="667"/>
                  </a:lnTo>
                  <a:lnTo>
                    <a:pt x="923" y="670"/>
                  </a:lnTo>
                  <a:lnTo>
                    <a:pt x="897" y="674"/>
                  </a:lnTo>
                  <a:lnTo>
                    <a:pt x="870" y="678"/>
                  </a:lnTo>
                  <a:lnTo>
                    <a:pt x="844" y="680"/>
                  </a:lnTo>
                  <a:lnTo>
                    <a:pt x="818" y="684"/>
                  </a:lnTo>
                  <a:lnTo>
                    <a:pt x="792" y="687"/>
                  </a:lnTo>
                  <a:lnTo>
                    <a:pt x="764" y="688"/>
                  </a:lnTo>
                  <a:lnTo>
                    <a:pt x="736" y="689"/>
                  </a:lnTo>
                  <a:lnTo>
                    <a:pt x="708" y="691"/>
                  </a:lnTo>
                  <a:lnTo>
                    <a:pt x="679" y="692"/>
                  </a:lnTo>
                  <a:lnTo>
                    <a:pt x="649" y="692"/>
                  </a:lnTo>
                  <a:lnTo>
                    <a:pt x="617" y="692"/>
                  </a:lnTo>
                  <a:lnTo>
                    <a:pt x="586" y="692"/>
                  </a:lnTo>
                  <a:lnTo>
                    <a:pt x="554" y="691"/>
                  </a:lnTo>
                  <a:lnTo>
                    <a:pt x="518" y="689"/>
                  </a:lnTo>
                  <a:lnTo>
                    <a:pt x="482" y="687"/>
                  </a:lnTo>
                  <a:lnTo>
                    <a:pt x="446" y="684"/>
                  </a:lnTo>
                  <a:lnTo>
                    <a:pt x="407" y="680"/>
                  </a:lnTo>
                  <a:lnTo>
                    <a:pt x="366" y="677"/>
                  </a:lnTo>
                  <a:lnTo>
                    <a:pt x="323" y="672"/>
                  </a:lnTo>
                  <a:lnTo>
                    <a:pt x="279" y="667"/>
                  </a:lnTo>
                  <a:lnTo>
                    <a:pt x="233" y="660"/>
                  </a:lnTo>
                  <a:lnTo>
                    <a:pt x="184" y="654"/>
                  </a:lnTo>
                  <a:lnTo>
                    <a:pt x="141" y="598"/>
                  </a:lnTo>
                  <a:lnTo>
                    <a:pt x="106" y="541"/>
                  </a:lnTo>
                  <a:lnTo>
                    <a:pt x="80" y="485"/>
                  </a:lnTo>
                  <a:lnTo>
                    <a:pt x="59" y="429"/>
                  </a:lnTo>
                  <a:lnTo>
                    <a:pt x="41" y="370"/>
                  </a:lnTo>
                  <a:lnTo>
                    <a:pt x="26" y="310"/>
                  </a:lnTo>
                  <a:lnTo>
                    <a:pt x="14" y="244"/>
                  </a:lnTo>
                  <a:lnTo>
                    <a:pt x="0" y="174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19" name="Freeform 166"/>
            <p:cNvSpPr>
              <a:spLocks/>
            </p:cNvSpPr>
            <p:nvPr/>
          </p:nvSpPr>
          <p:spPr bwMode="auto">
            <a:xfrm>
              <a:off x="429" y="2706"/>
              <a:ext cx="310" cy="39"/>
            </a:xfrm>
            <a:custGeom>
              <a:avLst/>
              <a:gdLst>
                <a:gd name="T0" fmla="*/ 0 w 1243"/>
                <a:gd name="T1" fmla="*/ 0 h 156"/>
                <a:gd name="T2" fmla="*/ 0 w 1243"/>
                <a:gd name="T3" fmla="*/ 0 h 156"/>
                <a:gd name="T4" fmla="*/ 0 w 1243"/>
                <a:gd name="T5" fmla="*/ 0 h 156"/>
                <a:gd name="T6" fmla="*/ 0 w 1243"/>
                <a:gd name="T7" fmla="*/ 0 h 156"/>
                <a:gd name="T8" fmla="*/ 0 w 1243"/>
                <a:gd name="T9" fmla="*/ 0 h 156"/>
                <a:gd name="T10" fmla="*/ 0 w 1243"/>
                <a:gd name="T11" fmla="*/ 0 h 156"/>
                <a:gd name="T12" fmla="*/ 0 w 1243"/>
                <a:gd name="T13" fmla="*/ 0 h 156"/>
                <a:gd name="T14" fmla="*/ 0 w 1243"/>
                <a:gd name="T15" fmla="*/ 0 h 156"/>
                <a:gd name="T16" fmla="*/ 1 w 1243"/>
                <a:gd name="T17" fmla="*/ 0 h 156"/>
                <a:gd name="T18" fmla="*/ 1 w 1243"/>
                <a:gd name="T19" fmla="*/ 0 h 156"/>
                <a:gd name="T20" fmla="*/ 1 w 1243"/>
                <a:gd name="T21" fmla="*/ 0 h 156"/>
                <a:gd name="T22" fmla="*/ 1 w 1243"/>
                <a:gd name="T23" fmla="*/ 0 h 156"/>
                <a:gd name="T24" fmla="*/ 1 w 1243"/>
                <a:gd name="T25" fmla="*/ 0 h 156"/>
                <a:gd name="T26" fmla="*/ 1 w 1243"/>
                <a:gd name="T27" fmla="*/ 0 h 156"/>
                <a:gd name="T28" fmla="*/ 1 w 1243"/>
                <a:gd name="T29" fmla="*/ 0 h 156"/>
                <a:gd name="T30" fmla="*/ 1 w 1243"/>
                <a:gd name="T31" fmla="*/ 0 h 156"/>
                <a:gd name="T32" fmla="*/ 1 w 1243"/>
                <a:gd name="T33" fmla="*/ 0 h 156"/>
                <a:gd name="T34" fmla="*/ 1 w 1243"/>
                <a:gd name="T35" fmla="*/ 0 h 156"/>
                <a:gd name="T36" fmla="*/ 1 w 1243"/>
                <a:gd name="T37" fmla="*/ 0 h 156"/>
                <a:gd name="T38" fmla="*/ 1 w 1243"/>
                <a:gd name="T39" fmla="*/ 0 h 156"/>
                <a:gd name="T40" fmla="*/ 1 w 1243"/>
                <a:gd name="T41" fmla="*/ 0 h 156"/>
                <a:gd name="T42" fmla="*/ 1 w 1243"/>
                <a:gd name="T43" fmla="*/ 0 h 156"/>
                <a:gd name="T44" fmla="*/ 1 w 1243"/>
                <a:gd name="T45" fmla="*/ 0 h 156"/>
                <a:gd name="T46" fmla="*/ 0 w 1243"/>
                <a:gd name="T47" fmla="*/ 0 h 156"/>
                <a:gd name="T48" fmla="*/ 0 w 1243"/>
                <a:gd name="T49" fmla="*/ 0 h 156"/>
                <a:gd name="T50" fmla="*/ 0 w 1243"/>
                <a:gd name="T51" fmla="*/ 0 h 156"/>
                <a:gd name="T52" fmla="*/ 0 w 1243"/>
                <a:gd name="T53" fmla="*/ 0 h 156"/>
                <a:gd name="T54" fmla="*/ 0 w 1243"/>
                <a:gd name="T55" fmla="*/ 0 h 156"/>
                <a:gd name="T56" fmla="*/ 0 w 1243"/>
                <a:gd name="T57" fmla="*/ 0 h 156"/>
                <a:gd name="T58" fmla="*/ 0 w 1243"/>
                <a:gd name="T59" fmla="*/ 0 h 156"/>
                <a:gd name="T60" fmla="*/ 0 w 1243"/>
                <a:gd name="T61" fmla="*/ 0 h 156"/>
                <a:gd name="T62" fmla="*/ 0 w 1243"/>
                <a:gd name="T63" fmla="*/ 0 h 156"/>
                <a:gd name="T64" fmla="*/ 0 w 1243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3"/>
                <a:gd name="T100" fmla="*/ 0 h 156"/>
                <a:gd name="T101" fmla="*/ 1243 w 1243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3" h="156">
                  <a:moveTo>
                    <a:pt x="0" y="30"/>
                  </a:moveTo>
                  <a:lnTo>
                    <a:pt x="45" y="42"/>
                  </a:lnTo>
                  <a:lnTo>
                    <a:pt x="90" y="52"/>
                  </a:lnTo>
                  <a:lnTo>
                    <a:pt x="134" y="60"/>
                  </a:lnTo>
                  <a:lnTo>
                    <a:pt x="177" y="69"/>
                  </a:lnTo>
                  <a:lnTo>
                    <a:pt x="219" y="77"/>
                  </a:lnTo>
                  <a:lnTo>
                    <a:pt x="261" y="84"/>
                  </a:lnTo>
                  <a:lnTo>
                    <a:pt x="302" y="91"/>
                  </a:lnTo>
                  <a:lnTo>
                    <a:pt x="343" y="96"/>
                  </a:lnTo>
                  <a:lnTo>
                    <a:pt x="383" y="101"/>
                  </a:lnTo>
                  <a:lnTo>
                    <a:pt x="423" y="104"/>
                  </a:lnTo>
                  <a:lnTo>
                    <a:pt x="462" y="107"/>
                  </a:lnTo>
                  <a:lnTo>
                    <a:pt x="501" y="109"/>
                  </a:lnTo>
                  <a:lnTo>
                    <a:pt x="540" y="112"/>
                  </a:lnTo>
                  <a:lnTo>
                    <a:pt x="577" y="113"/>
                  </a:lnTo>
                  <a:lnTo>
                    <a:pt x="615" y="113"/>
                  </a:lnTo>
                  <a:lnTo>
                    <a:pt x="653" y="112"/>
                  </a:lnTo>
                  <a:lnTo>
                    <a:pt x="690" y="111"/>
                  </a:lnTo>
                  <a:lnTo>
                    <a:pt x="728" y="109"/>
                  </a:lnTo>
                  <a:lnTo>
                    <a:pt x="764" y="106"/>
                  </a:lnTo>
                  <a:lnTo>
                    <a:pt x="800" y="102"/>
                  </a:lnTo>
                  <a:lnTo>
                    <a:pt x="837" y="98"/>
                  </a:lnTo>
                  <a:lnTo>
                    <a:pt x="873" y="93"/>
                  </a:lnTo>
                  <a:lnTo>
                    <a:pt x="909" y="87"/>
                  </a:lnTo>
                  <a:lnTo>
                    <a:pt x="944" y="81"/>
                  </a:lnTo>
                  <a:lnTo>
                    <a:pt x="981" y="73"/>
                  </a:lnTo>
                  <a:lnTo>
                    <a:pt x="1017" y="65"/>
                  </a:lnTo>
                  <a:lnTo>
                    <a:pt x="1053" y="55"/>
                  </a:lnTo>
                  <a:lnTo>
                    <a:pt x="1088" y="47"/>
                  </a:lnTo>
                  <a:lnTo>
                    <a:pt x="1125" y="37"/>
                  </a:lnTo>
                  <a:lnTo>
                    <a:pt x="1161" y="25"/>
                  </a:lnTo>
                  <a:lnTo>
                    <a:pt x="1197" y="13"/>
                  </a:lnTo>
                  <a:lnTo>
                    <a:pt x="1234" y="0"/>
                  </a:lnTo>
                  <a:lnTo>
                    <a:pt x="1243" y="50"/>
                  </a:lnTo>
                  <a:lnTo>
                    <a:pt x="1194" y="64"/>
                  </a:lnTo>
                  <a:lnTo>
                    <a:pt x="1146" y="78"/>
                  </a:lnTo>
                  <a:lnTo>
                    <a:pt x="1100" y="91"/>
                  </a:lnTo>
                  <a:lnTo>
                    <a:pt x="1055" y="101"/>
                  </a:lnTo>
                  <a:lnTo>
                    <a:pt x="1011" y="111"/>
                  </a:lnTo>
                  <a:lnTo>
                    <a:pt x="968" y="119"/>
                  </a:lnTo>
                  <a:lnTo>
                    <a:pt x="926" y="127"/>
                  </a:lnTo>
                  <a:lnTo>
                    <a:pt x="886" y="134"/>
                  </a:lnTo>
                  <a:lnTo>
                    <a:pt x="845" y="139"/>
                  </a:lnTo>
                  <a:lnTo>
                    <a:pt x="805" y="144"/>
                  </a:lnTo>
                  <a:lnTo>
                    <a:pt x="767" y="148"/>
                  </a:lnTo>
                  <a:lnTo>
                    <a:pt x="729" y="152"/>
                  </a:lnTo>
                  <a:lnTo>
                    <a:pt x="691" y="154"/>
                  </a:lnTo>
                  <a:lnTo>
                    <a:pt x="655" y="156"/>
                  </a:lnTo>
                  <a:lnTo>
                    <a:pt x="619" y="156"/>
                  </a:lnTo>
                  <a:lnTo>
                    <a:pt x="582" y="156"/>
                  </a:lnTo>
                  <a:lnTo>
                    <a:pt x="547" y="154"/>
                  </a:lnTo>
                  <a:lnTo>
                    <a:pt x="512" y="153"/>
                  </a:lnTo>
                  <a:lnTo>
                    <a:pt x="477" y="151"/>
                  </a:lnTo>
                  <a:lnTo>
                    <a:pt x="442" y="147"/>
                  </a:lnTo>
                  <a:lnTo>
                    <a:pt x="407" y="143"/>
                  </a:lnTo>
                  <a:lnTo>
                    <a:pt x="372" y="138"/>
                  </a:lnTo>
                  <a:lnTo>
                    <a:pt x="337" y="133"/>
                  </a:lnTo>
                  <a:lnTo>
                    <a:pt x="302" y="128"/>
                  </a:lnTo>
                  <a:lnTo>
                    <a:pt x="267" y="122"/>
                  </a:lnTo>
                  <a:lnTo>
                    <a:pt x="232" y="114"/>
                  </a:lnTo>
                  <a:lnTo>
                    <a:pt x="195" y="107"/>
                  </a:lnTo>
                  <a:lnTo>
                    <a:pt x="159" y="99"/>
                  </a:lnTo>
                  <a:lnTo>
                    <a:pt x="123" y="92"/>
                  </a:lnTo>
                  <a:lnTo>
                    <a:pt x="85" y="83"/>
                  </a:lnTo>
                  <a:lnTo>
                    <a:pt x="48" y="74"/>
                  </a:lnTo>
                  <a:lnTo>
                    <a:pt x="9" y="6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20" name="Freeform 167"/>
            <p:cNvSpPr>
              <a:spLocks/>
            </p:cNvSpPr>
            <p:nvPr/>
          </p:nvSpPr>
          <p:spPr bwMode="auto">
            <a:xfrm>
              <a:off x="426" y="2784"/>
              <a:ext cx="313" cy="50"/>
            </a:xfrm>
            <a:custGeom>
              <a:avLst/>
              <a:gdLst>
                <a:gd name="T0" fmla="*/ 0 w 1254"/>
                <a:gd name="T1" fmla="*/ 0 h 203"/>
                <a:gd name="T2" fmla="*/ 0 w 1254"/>
                <a:gd name="T3" fmla="*/ 0 h 203"/>
                <a:gd name="T4" fmla="*/ 0 w 1254"/>
                <a:gd name="T5" fmla="*/ 0 h 203"/>
                <a:gd name="T6" fmla="*/ 0 w 1254"/>
                <a:gd name="T7" fmla="*/ 0 h 203"/>
                <a:gd name="T8" fmla="*/ 0 w 1254"/>
                <a:gd name="T9" fmla="*/ 0 h 203"/>
                <a:gd name="T10" fmla="*/ 0 w 1254"/>
                <a:gd name="T11" fmla="*/ 0 h 203"/>
                <a:gd name="T12" fmla="*/ 0 w 1254"/>
                <a:gd name="T13" fmla="*/ 0 h 203"/>
                <a:gd name="T14" fmla="*/ 0 w 1254"/>
                <a:gd name="T15" fmla="*/ 0 h 203"/>
                <a:gd name="T16" fmla="*/ 1 w 1254"/>
                <a:gd name="T17" fmla="*/ 0 h 203"/>
                <a:gd name="T18" fmla="*/ 1 w 1254"/>
                <a:gd name="T19" fmla="*/ 0 h 203"/>
                <a:gd name="T20" fmla="*/ 1 w 1254"/>
                <a:gd name="T21" fmla="*/ 0 h 203"/>
                <a:gd name="T22" fmla="*/ 1 w 1254"/>
                <a:gd name="T23" fmla="*/ 0 h 203"/>
                <a:gd name="T24" fmla="*/ 1 w 1254"/>
                <a:gd name="T25" fmla="*/ 0 h 203"/>
                <a:gd name="T26" fmla="*/ 1 w 1254"/>
                <a:gd name="T27" fmla="*/ 0 h 203"/>
                <a:gd name="T28" fmla="*/ 1 w 1254"/>
                <a:gd name="T29" fmla="*/ 0 h 203"/>
                <a:gd name="T30" fmla="*/ 1 w 1254"/>
                <a:gd name="T31" fmla="*/ 0 h 203"/>
                <a:gd name="T32" fmla="*/ 1 w 1254"/>
                <a:gd name="T33" fmla="*/ 0 h 203"/>
                <a:gd name="T34" fmla="*/ 1 w 1254"/>
                <a:gd name="T35" fmla="*/ 0 h 203"/>
                <a:gd name="T36" fmla="*/ 1 w 1254"/>
                <a:gd name="T37" fmla="*/ 0 h 203"/>
                <a:gd name="T38" fmla="*/ 1 w 1254"/>
                <a:gd name="T39" fmla="*/ 0 h 203"/>
                <a:gd name="T40" fmla="*/ 1 w 1254"/>
                <a:gd name="T41" fmla="*/ 0 h 203"/>
                <a:gd name="T42" fmla="*/ 1 w 1254"/>
                <a:gd name="T43" fmla="*/ 0 h 203"/>
                <a:gd name="T44" fmla="*/ 1 w 1254"/>
                <a:gd name="T45" fmla="*/ 0 h 203"/>
                <a:gd name="T46" fmla="*/ 1 w 1254"/>
                <a:gd name="T47" fmla="*/ 0 h 203"/>
                <a:gd name="T48" fmla="*/ 1 w 1254"/>
                <a:gd name="T49" fmla="*/ 0 h 203"/>
                <a:gd name="T50" fmla="*/ 0 w 1254"/>
                <a:gd name="T51" fmla="*/ 0 h 203"/>
                <a:gd name="T52" fmla="*/ 0 w 1254"/>
                <a:gd name="T53" fmla="*/ 0 h 203"/>
                <a:gd name="T54" fmla="*/ 0 w 1254"/>
                <a:gd name="T55" fmla="*/ 0 h 203"/>
                <a:gd name="T56" fmla="*/ 0 w 1254"/>
                <a:gd name="T57" fmla="*/ 0 h 203"/>
                <a:gd name="T58" fmla="*/ 0 w 1254"/>
                <a:gd name="T59" fmla="*/ 0 h 203"/>
                <a:gd name="T60" fmla="*/ 0 w 1254"/>
                <a:gd name="T61" fmla="*/ 0 h 203"/>
                <a:gd name="T62" fmla="*/ 0 w 1254"/>
                <a:gd name="T63" fmla="*/ 0 h 203"/>
                <a:gd name="T64" fmla="*/ 0 w 1254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4"/>
                <a:gd name="T100" fmla="*/ 0 h 203"/>
                <a:gd name="T101" fmla="*/ 1254 w 1254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4" h="203">
                  <a:moveTo>
                    <a:pt x="0" y="30"/>
                  </a:moveTo>
                  <a:lnTo>
                    <a:pt x="45" y="43"/>
                  </a:lnTo>
                  <a:lnTo>
                    <a:pt x="90" y="55"/>
                  </a:lnTo>
                  <a:lnTo>
                    <a:pt x="134" y="68"/>
                  </a:lnTo>
                  <a:lnTo>
                    <a:pt x="178" y="78"/>
                  </a:lnTo>
                  <a:lnTo>
                    <a:pt x="220" y="88"/>
                  </a:lnTo>
                  <a:lnTo>
                    <a:pt x="263" y="98"/>
                  </a:lnTo>
                  <a:lnTo>
                    <a:pt x="304" y="105"/>
                  </a:lnTo>
                  <a:lnTo>
                    <a:pt x="345" y="114"/>
                  </a:lnTo>
                  <a:lnTo>
                    <a:pt x="387" y="120"/>
                  </a:lnTo>
                  <a:lnTo>
                    <a:pt x="427" y="127"/>
                  </a:lnTo>
                  <a:lnTo>
                    <a:pt x="467" y="132"/>
                  </a:lnTo>
                  <a:lnTo>
                    <a:pt x="507" y="135"/>
                  </a:lnTo>
                  <a:lnTo>
                    <a:pt x="547" y="139"/>
                  </a:lnTo>
                  <a:lnTo>
                    <a:pt x="586" y="142"/>
                  </a:lnTo>
                  <a:lnTo>
                    <a:pt x="625" y="143"/>
                  </a:lnTo>
                  <a:lnTo>
                    <a:pt x="662" y="143"/>
                  </a:lnTo>
                  <a:lnTo>
                    <a:pt x="701" y="143"/>
                  </a:lnTo>
                  <a:lnTo>
                    <a:pt x="739" y="140"/>
                  </a:lnTo>
                  <a:lnTo>
                    <a:pt x="776" y="138"/>
                  </a:lnTo>
                  <a:lnTo>
                    <a:pt x="814" y="134"/>
                  </a:lnTo>
                  <a:lnTo>
                    <a:pt x="851" y="129"/>
                  </a:lnTo>
                  <a:lnTo>
                    <a:pt x="888" y="124"/>
                  </a:lnTo>
                  <a:lnTo>
                    <a:pt x="925" y="117"/>
                  </a:lnTo>
                  <a:lnTo>
                    <a:pt x="962" y="108"/>
                  </a:lnTo>
                  <a:lnTo>
                    <a:pt x="998" y="99"/>
                  </a:lnTo>
                  <a:lnTo>
                    <a:pt x="1034" y="89"/>
                  </a:lnTo>
                  <a:lnTo>
                    <a:pt x="1072" y="77"/>
                  </a:lnTo>
                  <a:lnTo>
                    <a:pt x="1108" y="64"/>
                  </a:lnTo>
                  <a:lnTo>
                    <a:pt x="1145" y="50"/>
                  </a:lnTo>
                  <a:lnTo>
                    <a:pt x="1181" y="35"/>
                  </a:lnTo>
                  <a:lnTo>
                    <a:pt x="1217" y="18"/>
                  </a:lnTo>
                  <a:lnTo>
                    <a:pt x="1254" y="0"/>
                  </a:lnTo>
                  <a:lnTo>
                    <a:pt x="1254" y="50"/>
                  </a:lnTo>
                  <a:lnTo>
                    <a:pt x="1211" y="65"/>
                  </a:lnTo>
                  <a:lnTo>
                    <a:pt x="1170" y="80"/>
                  </a:lnTo>
                  <a:lnTo>
                    <a:pt x="1131" y="94"/>
                  </a:lnTo>
                  <a:lnTo>
                    <a:pt x="1094" y="108"/>
                  </a:lnTo>
                  <a:lnTo>
                    <a:pt x="1059" y="120"/>
                  </a:lnTo>
                  <a:lnTo>
                    <a:pt x="1024" y="132"/>
                  </a:lnTo>
                  <a:lnTo>
                    <a:pt x="992" y="143"/>
                  </a:lnTo>
                  <a:lnTo>
                    <a:pt x="960" y="153"/>
                  </a:lnTo>
                  <a:lnTo>
                    <a:pt x="929" y="162"/>
                  </a:lnTo>
                  <a:lnTo>
                    <a:pt x="899" y="171"/>
                  </a:lnTo>
                  <a:lnTo>
                    <a:pt x="869" y="178"/>
                  </a:lnTo>
                  <a:lnTo>
                    <a:pt x="839" y="184"/>
                  </a:lnTo>
                  <a:lnTo>
                    <a:pt x="809" y="189"/>
                  </a:lnTo>
                  <a:lnTo>
                    <a:pt x="779" y="194"/>
                  </a:lnTo>
                  <a:lnTo>
                    <a:pt x="749" y="198"/>
                  </a:lnTo>
                  <a:lnTo>
                    <a:pt x="719" y="201"/>
                  </a:lnTo>
                  <a:lnTo>
                    <a:pt x="687" y="202"/>
                  </a:lnTo>
                  <a:lnTo>
                    <a:pt x="655" y="203"/>
                  </a:lnTo>
                  <a:lnTo>
                    <a:pt x="621" y="202"/>
                  </a:lnTo>
                  <a:lnTo>
                    <a:pt x="587" y="201"/>
                  </a:lnTo>
                  <a:lnTo>
                    <a:pt x="551" y="198"/>
                  </a:lnTo>
                  <a:lnTo>
                    <a:pt x="513" y="193"/>
                  </a:lnTo>
                  <a:lnTo>
                    <a:pt x="473" y="188"/>
                  </a:lnTo>
                  <a:lnTo>
                    <a:pt x="432" y="182"/>
                  </a:lnTo>
                  <a:lnTo>
                    <a:pt x="388" y="176"/>
                  </a:lnTo>
                  <a:lnTo>
                    <a:pt x="342" y="167"/>
                  </a:lnTo>
                  <a:lnTo>
                    <a:pt x="294" y="157"/>
                  </a:lnTo>
                  <a:lnTo>
                    <a:pt x="242" y="145"/>
                  </a:lnTo>
                  <a:lnTo>
                    <a:pt x="188" y="133"/>
                  </a:lnTo>
                  <a:lnTo>
                    <a:pt x="130" y="119"/>
                  </a:lnTo>
                  <a:lnTo>
                    <a:pt x="69" y="104"/>
                  </a:lnTo>
                  <a:lnTo>
                    <a:pt x="5" y="8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21" name="Freeform 168"/>
            <p:cNvSpPr>
              <a:spLocks/>
            </p:cNvSpPr>
            <p:nvPr/>
          </p:nvSpPr>
          <p:spPr bwMode="auto">
            <a:xfrm>
              <a:off x="706" y="2633"/>
              <a:ext cx="31" cy="68"/>
            </a:xfrm>
            <a:custGeom>
              <a:avLst/>
              <a:gdLst>
                <a:gd name="T0" fmla="*/ 0 w 123"/>
                <a:gd name="T1" fmla="*/ 0 h 275"/>
                <a:gd name="T2" fmla="*/ 0 w 123"/>
                <a:gd name="T3" fmla="*/ 0 h 275"/>
                <a:gd name="T4" fmla="*/ 0 w 123"/>
                <a:gd name="T5" fmla="*/ 0 h 275"/>
                <a:gd name="T6" fmla="*/ 0 w 123"/>
                <a:gd name="T7" fmla="*/ 0 h 275"/>
                <a:gd name="T8" fmla="*/ 0 w 123"/>
                <a:gd name="T9" fmla="*/ 0 h 275"/>
                <a:gd name="T10" fmla="*/ 0 w 123"/>
                <a:gd name="T11" fmla="*/ 0 h 275"/>
                <a:gd name="T12" fmla="*/ 0 w 123"/>
                <a:gd name="T13" fmla="*/ 0 h 275"/>
                <a:gd name="T14" fmla="*/ 0 w 123"/>
                <a:gd name="T15" fmla="*/ 0 h 275"/>
                <a:gd name="T16" fmla="*/ 0 w 123"/>
                <a:gd name="T17" fmla="*/ 0 h 275"/>
                <a:gd name="T18" fmla="*/ 0 w 123"/>
                <a:gd name="T19" fmla="*/ 0 h 275"/>
                <a:gd name="T20" fmla="*/ 0 w 123"/>
                <a:gd name="T21" fmla="*/ 0 h 275"/>
                <a:gd name="T22" fmla="*/ 0 w 123"/>
                <a:gd name="T23" fmla="*/ 0 h 275"/>
                <a:gd name="T24" fmla="*/ 0 w 123"/>
                <a:gd name="T25" fmla="*/ 0 h 275"/>
                <a:gd name="T26" fmla="*/ 0 w 123"/>
                <a:gd name="T27" fmla="*/ 0 h 275"/>
                <a:gd name="T28" fmla="*/ 0 w 123"/>
                <a:gd name="T29" fmla="*/ 0 h 275"/>
                <a:gd name="T30" fmla="*/ 0 w 123"/>
                <a:gd name="T31" fmla="*/ 0 h 275"/>
                <a:gd name="T32" fmla="*/ 0 w 123"/>
                <a:gd name="T33" fmla="*/ 0 h 275"/>
                <a:gd name="T34" fmla="*/ 0 w 123"/>
                <a:gd name="T35" fmla="*/ 0 h 275"/>
                <a:gd name="T36" fmla="*/ 0 w 123"/>
                <a:gd name="T37" fmla="*/ 0 h 2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275"/>
                <a:gd name="T59" fmla="*/ 123 w 123"/>
                <a:gd name="T60" fmla="*/ 275 h 2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275">
                  <a:moveTo>
                    <a:pt x="29" y="0"/>
                  </a:moveTo>
                  <a:lnTo>
                    <a:pt x="50" y="34"/>
                  </a:lnTo>
                  <a:lnTo>
                    <a:pt x="67" y="65"/>
                  </a:lnTo>
                  <a:lnTo>
                    <a:pt x="80" y="94"/>
                  </a:lnTo>
                  <a:lnTo>
                    <a:pt x="90" y="123"/>
                  </a:lnTo>
                  <a:lnTo>
                    <a:pt x="99" y="152"/>
                  </a:lnTo>
                  <a:lnTo>
                    <a:pt x="106" y="185"/>
                  </a:lnTo>
                  <a:lnTo>
                    <a:pt x="114" y="222"/>
                  </a:lnTo>
                  <a:lnTo>
                    <a:pt x="123" y="265"/>
                  </a:lnTo>
                  <a:lnTo>
                    <a:pt x="86" y="275"/>
                  </a:lnTo>
                  <a:lnTo>
                    <a:pt x="85" y="233"/>
                  </a:lnTo>
                  <a:lnTo>
                    <a:pt x="81" y="198"/>
                  </a:lnTo>
                  <a:lnTo>
                    <a:pt x="74" y="167"/>
                  </a:lnTo>
                  <a:lnTo>
                    <a:pt x="65" y="138"/>
                  </a:lnTo>
                  <a:lnTo>
                    <a:pt x="52" y="111"/>
                  </a:lnTo>
                  <a:lnTo>
                    <a:pt x="37" y="83"/>
                  </a:lnTo>
                  <a:lnTo>
                    <a:pt x="20" y="52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22" name="Freeform 169"/>
            <p:cNvSpPr>
              <a:spLocks/>
            </p:cNvSpPr>
            <p:nvPr/>
          </p:nvSpPr>
          <p:spPr bwMode="auto">
            <a:xfrm>
              <a:off x="731" y="2710"/>
              <a:ext cx="10" cy="74"/>
            </a:xfrm>
            <a:custGeom>
              <a:avLst/>
              <a:gdLst>
                <a:gd name="T0" fmla="*/ 0 w 38"/>
                <a:gd name="T1" fmla="*/ 0 h 297"/>
                <a:gd name="T2" fmla="*/ 0 w 38"/>
                <a:gd name="T3" fmla="*/ 0 h 297"/>
                <a:gd name="T4" fmla="*/ 0 w 38"/>
                <a:gd name="T5" fmla="*/ 0 h 297"/>
                <a:gd name="T6" fmla="*/ 0 w 38"/>
                <a:gd name="T7" fmla="*/ 0 h 297"/>
                <a:gd name="T8" fmla="*/ 0 w 38"/>
                <a:gd name="T9" fmla="*/ 0 h 297"/>
                <a:gd name="T10" fmla="*/ 0 w 38"/>
                <a:gd name="T11" fmla="*/ 0 h 297"/>
                <a:gd name="T12" fmla="*/ 0 w 38"/>
                <a:gd name="T13" fmla="*/ 0 h 297"/>
                <a:gd name="T14" fmla="*/ 0 w 38"/>
                <a:gd name="T15" fmla="*/ 0 h 297"/>
                <a:gd name="T16" fmla="*/ 0 w 38"/>
                <a:gd name="T17" fmla="*/ 0 h 297"/>
                <a:gd name="T18" fmla="*/ 0 w 38"/>
                <a:gd name="T19" fmla="*/ 0 h 297"/>
                <a:gd name="T20" fmla="*/ 0 w 38"/>
                <a:gd name="T21" fmla="*/ 0 h 2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97"/>
                <a:gd name="T35" fmla="*/ 38 w 38"/>
                <a:gd name="T36" fmla="*/ 297 h 2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97">
                  <a:moveTo>
                    <a:pt x="25" y="0"/>
                  </a:moveTo>
                  <a:lnTo>
                    <a:pt x="30" y="70"/>
                  </a:lnTo>
                  <a:lnTo>
                    <a:pt x="34" y="139"/>
                  </a:lnTo>
                  <a:lnTo>
                    <a:pt x="37" y="209"/>
                  </a:lnTo>
                  <a:lnTo>
                    <a:pt x="38" y="279"/>
                  </a:lnTo>
                  <a:lnTo>
                    <a:pt x="6" y="297"/>
                  </a:lnTo>
                  <a:lnTo>
                    <a:pt x="9" y="220"/>
                  </a:lnTo>
                  <a:lnTo>
                    <a:pt x="10" y="154"/>
                  </a:lnTo>
                  <a:lnTo>
                    <a:pt x="8" y="89"/>
                  </a:lnTo>
                  <a:lnTo>
                    <a:pt x="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23" name="Freeform 170"/>
            <p:cNvSpPr>
              <a:spLocks/>
            </p:cNvSpPr>
            <p:nvPr/>
          </p:nvSpPr>
          <p:spPr bwMode="auto">
            <a:xfrm>
              <a:off x="431" y="2642"/>
              <a:ext cx="41" cy="66"/>
            </a:xfrm>
            <a:custGeom>
              <a:avLst/>
              <a:gdLst>
                <a:gd name="T0" fmla="*/ 0 w 164"/>
                <a:gd name="T1" fmla="*/ 0 h 264"/>
                <a:gd name="T2" fmla="*/ 0 w 164"/>
                <a:gd name="T3" fmla="*/ 0 h 264"/>
                <a:gd name="T4" fmla="*/ 0 w 164"/>
                <a:gd name="T5" fmla="*/ 0 h 264"/>
                <a:gd name="T6" fmla="*/ 0 w 164"/>
                <a:gd name="T7" fmla="*/ 0 h 264"/>
                <a:gd name="T8" fmla="*/ 0 w 164"/>
                <a:gd name="T9" fmla="*/ 0 h 264"/>
                <a:gd name="T10" fmla="*/ 0 w 164"/>
                <a:gd name="T11" fmla="*/ 0 h 264"/>
                <a:gd name="T12" fmla="*/ 0 w 164"/>
                <a:gd name="T13" fmla="*/ 0 h 264"/>
                <a:gd name="T14" fmla="*/ 0 w 164"/>
                <a:gd name="T15" fmla="*/ 0 h 264"/>
                <a:gd name="T16" fmla="*/ 0 w 164"/>
                <a:gd name="T17" fmla="*/ 0 h 264"/>
                <a:gd name="T18" fmla="*/ 0 w 164"/>
                <a:gd name="T19" fmla="*/ 0 h 264"/>
                <a:gd name="T20" fmla="*/ 0 w 164"/>
                <a:gd name="T21" fmla="*/ 0 h 264"/>
                <a:gd name="T22" fmla="*/ 0 w 164"/>
                <a:gd name="T23" fmla="*/ 0 h 264"/>
                <a:gd name="T24" fmla="*/ 0 w 164"/>
                <a:gd name="T25" fmla="*/ 0 h 264"/>
                <a:gd name="T26" fmla="*/ 0 w 164"/>
                <a:gd name="T27" fmla="*/ 0 h 264"/>
                <a:gd name="T28" fmla="*/ 0 w 164"/>
                <a:gd name="T29" fmla="*/ 0 h 264"/>
                <a:gd name="T30" fmla="*/ 0 w 164"/>
                <a:gd name="T31" fmla="*/ 0 h 264"/>
                <a:gd name="T32" fmla="*/ 0 w 164"/>
                <a:gd name="T33" fmla="*/ 0 h 264"/>
                <a:gd name="T34" fmla="*/ 0 w 164"/>
                <a:gd name="T35" fmla="*/ 0 h 264"/>
                <a:gd name="T36" fmla="*/ 0 w 164"/>
                <a:gd name="T37" fmla="*/ 0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264"/>
                <a:gd name="T59" fmla="*/ 164 w 164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264">
                  <a:moveTo>
                    <a:pt x="164" y="5"/>
                  </a:moveTo>
                  <a:lnTo>
                    <a:pt x="137" y="34"/>
                  </a:lnTo>
                  <a:lnTo>
                    <a:pt x="117" y="62"/>
                  </a:lnTo>
                  <a:lnTo>
                    <a:pt x="102" y="92"/>
                  </a:lnTo>
                  <a:lnTo>
                    <a:pt x="89" y="122"/>
                  </a:lnTo>
                  <a:lnTo>
                    <a:pt x="79" y="155"/>
                  </a:lnTo>
                  <a:lnTo>
                    <a:pt x="69" y="189"/>
                  </a:lnTo>
                  <a:lnTo>
                    <a:pt x="57" y="225"/>
                  </a:lnTo>
                  <a:lnTo>
                    <a:pt x="42" y="264"/>
                  </a:lnTo>
                  <a:lnTo>
                    <a:pt x="0" y="253"/>
                  </a:lnTo>
                  <a:lnTo>
                    <a:pt x="9" y="218"/>
                  </a:lnTo>
                  <a:lnTo>
                    <a:pt x="19" y="185"/>
                  </a:lnTo>
                  <a:lnTo>
                    <a:pt x="33" y="153"/>
                  </a:lnTo>
                  <a:lnTo>
                    <a:pt x="47" y="122"/>
                  </a:lnTo>
                  <a:lnTo>
                    <a:pt x="63" y="91"/>
                  </a:lnTo>
                  <a:lnTo>
                    <a:pt x="80" y="61"/>
                  </a:lnTo>
                  <a:lnTo>
                    <a:pt x="99" y="31"/>
                  </a:lnTo>
                  <a:lnTo>
                    <a:pt x="118" y="0"/>
                  </a:lnTo>
                  <a:lnTo>
                    <a:pt x="164" y="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24" name="Freeform 171"/>
            <p:cNvSpPr>
              <a:spLocks/>
            </p:cNvSpPr>
            <p:nvPr/>
          </p:nvSpPr>
          <p:spPr bwMode="auto">
            <a:xfrm>
              <a:off x="425" y="2492"/>
              <a:ext cx="55" cy="143"/>
            </a:xfrm>
            <a:custGeom>
              <a:avLst/>
              <a:gdLst>
                <a:gd name="T0" fmla="*/ 0 w 219"/>
                <a:gd name="T1" fmla="*/ 0 h 573"/>
                <a:gd name="T2" fmla="*/ 0 w 219"/>
                <a:gd name="T3" fmla="*/ 0 h 573"/>
                <a:gd name="T4" fmla="*/ 0 w 219"/>
                <a:gd name="T5" fmla="*/ 0 h 573"/>
                <a:gd name="T6" fmla="*/ 0 w 219"/>
                <a:gd name="T7" fmla="*/ 0 h 573"/>
                <a:gd name="T8" fmla="*/ 0 w 219"/>
                <a:gd name="T9" fmla="*/ 0 h 573"/>
                <a:gd name="T10" fmla="*/ 0 w 219"/>
                <a:gd name="T11" fmla="*/ 0 h 573"/>
                <a:gd name="T12" fmla="*/ 0 w 219"/>
                <a:gd name="T13" fmla="*/ 0 h 573"/>
                <a:gd name="T14" fmla="*/ 0 w 219"/>
                <a:gd name="T15" fmla="*/ 0 h 573"/>
                <a:gd name="T16" fmla="*/ 0 w 219"/>
                <a:gd name="T17" fmla="*/ 0 h 573"/>
                <a:gd name="T18" fmla="*/ 0 w 219"/>
                <a:gd name="T19" fmla="*/ 0 h 573"/>
                <a:gd name="T20" fmla="*/ 0 w 219"/>
                <a:gd name="T21" fmla="*/ 0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573"/>
                <a:gd name="T35" fmla="*/ 219 w 219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573">
                  <a:moveTo>
                    <a:pt x="50" y="74"/>
                  </a:moveTo>
                  <a:lnTo>
                    <a:pt x="44" y="208"/>
                  </a:lnTo>
                  <a:lnTo>
                    <a:pt x="82" y="377"/>
                  </a:lnTo>
                  <a:lnTo>
                    <a:pt x="219" y="573"/>
                  </a:lnTo>
                  <a:lnTo>
                    <a:pt x="163" y="560"/>
                  </a:lnTo>
                  <a:lnTo>
                    <a:pt x="88" y="460"/>
                  </a:lnTo>
                  <a:lnTo>
                    <a:pt x="25" y="327"/>
                  </a:lnTo>
                  <a:lnTo>
                    <a:pt x="0" y="194"/>
                  </a:lnTo>
                  <a:lnTo>
                    <a:pt x="0" y="88"/>
                  </a:lnTo>
                  <a:lnTo>
                    <a:pt x="63" y="0"/>
                  </a:lnTo>
                  <a:lnTo>
                    <a:pt x="50" y="7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25" name="Freeform 172"/>
            <p:cNvSpPr>
              <a:spLocks/>
            </p:cNvSpPr>
            <p:nvPr/>
          </p:nvSpPr>
          <p:spPr bwMode="auto">
            <a:xfrm>
              <a:off x="527" y="2440"/>
              <a:ext cx="23" cy="199"/>
            </a:xfrm>
            <a:custGeom>
              <a:avLst/>
              <a:gdLst>
                <a:gd name="T0" fmla="*/ 0 w 93"/>
                <a:gd name="T1" fmla="*/ 0 h 796"/>
                <a:gd name="T2" fmla="*/ 0 w 93"/>
                <a:gd name="T3" fmla="*/ 0 h 796"/>
                <a:gd name="T4" fmla="*/ 0 w 93"/>
                <a:gd name="T5" fmla="*/ 0 h 796"/>
                <a:gd name="T6" fmla="*/ 0 w 93"/>
                <a:gd name="T7" fmla="*/ 0 h 796"/>
                <a:gd name="T8" fmla="*/ 0 w 93"/>
                <a:gd name="T9" fmla="*/ 0 h 796"/>
                <a:gd name="T10" fmla="*/ 0 w 93"/>
                <a:gd name="T11" fmla="*/ 1 h 796"/>
                <a:gd name="T12" fmla="*/ 0 w 93"/>
                <a:gd name="T13" fmla="*/ 1 h 796"/>
                <a:gd name="T14" fmla="*/ 0 w 93"/>
                <a:gd name="T15" fmla="*/ 1 h 796"/>
                <a:gd name="T16" fmla="*/ 0 w 93"/>
                <a:gd name="T17" fmla="*/ 1 h 796"/>
                <a:gd name="T18" fmla="*/ 0 w 93"/>
                <a:gd name="T19" fmla="*/ 1 h 796"/>
                <a:gd name="T20" fmla="*/ 0 w 93"/>
                <a:gd name="T21" fmla="*/ 1 h 796"/>
                <a:gd name="T22" fmla="*/ 0 w 93"/>
                <a:gd name="T23" fmla="*/ 1 h 796"/>
                <a:gd name="T24" fmla="*/ 0 w 93"/>
                <a:gd name="T25" fmla="*/ 1 h 796"/>
                <a:gd name="T26" fmla="*/ 0 w 93"/>
                <a:gd name="T27" fmla="*/ 1 h 796"/>
                <a:gd name="T28" fmla="*/ 0 w 93"/>
                <a:gd name="T29" fmla="*/ 1 h 796"/>
                <a:gd name="T30" fmla="*/ 0 w 93"/>
                <a:gd name="T31" fmla="*/ 0 h 796"/>
                <a:gd name="T32" fmla="*/ 0 w 93"/>
                <a:gd name="T33" fmla="*/ 0 h 796"/>
                <a:gd name="T34" fmla="*/ 0 w 93"/>
                <a:gd name="T35" fmla="*/ 0 h 796"/>
                <a:gd name="T36" fmla="*/ 0 w 93"/>
                <a:gd name="T37" fmla="*/ 0 h 7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96"/>
                <a:gd name="T59" fmla="*/ 93 w 93"/>
                <a:gd name="T60" fmla="*/ 796 h 7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96">
                  <a:moveTo>
                    <a:pt x="63" y="0"/>
                  </a:moveTo>
                  <a:lnTo>
                    <a:pt x="28" y="49"/>
                  </a:lnTo>
                  <a:lnTo>
                    <a:pt x="14" y="141"/>
                  </a:lnTo>
                  <a:lnTo>
                    <a:pt x="5" y="233"/>
                  </a:lnTo>
                  <a:lnTo>
                    <a:pt x="0" y="322"/>
                  </a:lnTo>
                  <a:lnTo>
                    <a:pt x="0" y="411"/>
                  </a:lnTo>
                  <a:lnTo>
                    <a:pt x="5" y="500"/>
                  </a:lnTo>
                  <a:lnTo>
                    <a:pt x="14" y="591"/>
                  </a:lnTo>
                  <a:lnTo>
                    <a:pt x="29" y="684"/>
                  </a:lnTo>
                  <a:lnTo>
                    <a:pt x="49" y="782"/>
                  </a:lnTo>
                  <a:lnTo>
                    <a:pt x="93" y="796"/>
                  </a:lnTo>
                  <a:lnTo>
                    <a:pt x="65" y="698"/>
                  </a:lnTo>
                  <a:lnTo>
                    <a:pt x="47" y="591"/>
                  </a:lnTo>
                  <a:lnTo>
                    <a:pt x="35" y="481"/>
                  </a:lnTo>
                  <a:lnTo>
                    <a:pt x="32" y="371"/>
                  </a:lnTo>
                  <a:lnTo>
                    <a:pt x="33" y="264"/>
                  </a:lnTo>
                  <a:lnTo>
                    <a:pt x="39" y="164"/>
                  </a:lnTo>
                  <a:lnTo>
                    <a:pt x="49" y="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26" name="Freeform 173"/>
            <p:cNvSpPr>
              <a:spLocks/>
            </p:cNvSpPr>
            <p:nvPr/>
          </p:nvSpPr>
          <p:spPr bwMode="auto">
            <a:xfrm>
              <a:off x="634" y="2448"/>
              <a:ext cx="19" cy="185"/>
            </a:xfrm>
            <a:custGeom>
              <a:avLst/>
              <a:gdLst>
                <a:gd name="T0" fmla="*/ 0 w 78"/>
                <a:gd name="T1" fmla="*/ 0 h 741"/>
                <a:gd name="T2" fmla="*/ 0 w 78"/>
                <a:gd name="T3" fmla="*/ 0 h 741"/>
                <a:gd name="T4" fmla="*/ 0 w 78"/>
                <a:gd name="T5" fmla="*/ 0 h 741"/>
                <a:gd name="T6" fmla="*/ 0 w 78"/>
                <a:gd name="T7" fmla="*/ 0 h 741"/>
                <a:gd name="T8" fmla="*/ 0 w 78"/>
                <a:gd name="T9" fmla="*/ 0 h 741"/>
                <a:gd name="T10" fmla="*/ 0 w 78"/>
                <a:gd name="T11" fmla="*/ 0 h 741"/>
                <a:gd name="T12" fmla="*/ 0 w 78"/>
                <a:gd name="T13" fmla="*/ 0 h 741"/>
                <a:gd name="T14" fmla="*/ 0 w 78"/>
                <a:gd name="T15" fmla="*/ 0 h 741"/>
                <a:gd name="T16" fmla="*/ 0 w 78"/>
                <a:gd name="T17" fmla="*/ 1 h 741"/>
                <a:gd name="T18" fmla="*/ 0 w 78"/>
                <a:gd name="T19" fmla="*/ 1 h 741"/>
                <a:gd name="T20" fmla="*/ 0 w 78"/>
                <a:gd name="T21" fmla="*/ 0 h 741"/>
                <a:gd name="T22" fmla="*/ 0 w 78"/>
                <a:gd name="T23" fmla="*/ 0 h 741"/>
                <a:gd name="T24" fmla="*/ 0 w 78"/>
                <a:gd name="T25" fmla="*/ 0 h 741"/>
                <a:gd name="T26" fmla="*/ 0 w 78"/>
                <a:gd name="T27" fmla="*/ 0 h 741"/>
                <a:gd name="T28" fmla="*/ 0 w 78"/>
                <a:gd name="T29" fmla="*/ 0 h 741"/>
                <a:gd name="T30" fmla="*/ 0 w 78"/>
                <a:gd name="T31" fmla="*/ 0 h 7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741"/>
                <a:gd name="T50" fmla="*/ 78 w 78"/>
                <a:gd name="T51" fmla="*/ 741 h 7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741">
                  <a:moveTo>
                    <a:pt x="33" y="0"/>
                  </a:moveTo>
                  <a:lnTo>
                    <a:pt x="43" y="95"/>
                  </a:lnTo>
                  <a:lnTo>
                    <a:pt x="49" y="188"/>
                  </a:lnTo>
                  <a:lnTo>
                    <a:pt x="51" y="279"/>
                  </a:lnTo>
                  <a:lnTo>
                    <a:pt x="48" y="371"/>
                  </a:lnTo>
                  <a:lnTo>
                    <a:pt x="42" y="462"/>
                  </a:lnTo>
                  <a:lnTo>
                    <a:pt x="32" y="554"/>
                  </a:lnTo>
                  <a:lnTo>
                    <a:pt x="18" y="647"/>
                  </a:lnTo>
                  <a:lnTo>
                    <a:pt x="0" y="741"/>
                  </a:lnTo>
                  <a:lnTo>
                    <a:pt x="46" y="733"/>
                  </a:lnTo>
                  <a:lnTo>
                    <a:pt x="71" y="534"/>
                  </a:lnTo>
                  <a:lnTo>
                    <a:pt x="77" y="405"/>
                  </a:lnTo>
                  <a:lnTo>
                    <a:pt x="78" y="297"/>
                  </a:lnTo>
                  <a:lnTo>
                    <a:pt x="74" y="193"/>
                  </a:lnTo>
                  <a:lnTo>
                    <a:pt x="69" y="7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27" name="Freeform 174"/>
            <p:cNvSpPr>
              <a:spLocks/>
            </p:cNvSpPr>
            <p:nvPr/>
          </p:nvSpPr>
          <p:spPr bwMode="auto">
            <a:xfrm>
              <a:off x="421" y="2699"/>
              <a:ext cx="318" cy="38"/>
            </a:xfrm>
            <a:custGeom>
              <a:avLst/>
              <a:gdLst>
                <a:gd name="T0" fmla="*/ 0 w 1274"/>
                <a:gd name="T1" fmla="*/ 0 h 150"/>
                <a:gd name="T2" fmla="*/ 0 w 1274"/>
                <a:gd name="T3" fmla="*/ 0 h 150"/>
                <a:gd name="T4" fmla="*/ 0 w 1274"/>
                <a:gd name="T5" fmla="*/ 0 h 150"/>
                <a:gd name="T6" fmla="*/ 0 w 1274"/>
                <a:gd name="T7" fmla="*/ 0 h 150"/>
                <a:gd name="T8" fmla="*/ 0 w 1274"/>
                <a:gd name="T9" fmla="*/ 0 h 150"/>
                <a:gd name="T10" fmla="*/ 0 w 1274"/>
                <a:gd name="T11" fmla="*/ 0 h 150"/>
                <a:gd name="T12" fmla="*/ 0 w 1274"/>
                <a:gd name="T13" fmla="*/ 0 h 150"/>
                <a:gd name="T14" fmla="*/ 0 w 1274"/>
                <a:gd name="T15" fmla="*/ 0 h 150"/>
                <a:gd name="T16" fmla="*/ 1 w 1274"/>
                <a:gd name="T17" fmla="*/ 0 h 150"/>
                <a:gd name="T18" fmla="*/ 1 w 1274"/>
                <a:gd name="T19" fmla="*/ 0 h 150"/>
                <a:gd name="T20" fmla="*/ 1 w 1274"/>
                <a:gd name="T21" fmla="*/ 0 h 150"/>
                <a:gd name="T22" fmla="*/ 1 w 1274"/>
                <a:gd name="T23" fmla="*/ 0 h 150"/>
                <a:gd name="T24" fmla="*/ 1 w 1274"/>
                <a:gd name="T25" fmla="*/ 0 h 150"/>
                <a:gd name="T26" fmla="*/ 1 w 1274"/>
                <a:gd name="T27" fmla="*/ 0 h 150"/>
                <a:gd name="T28" fmla="*/ 1 w 1274"/>
                <a:gd name="T29" fmla="*/ 0 h 150"/>
                <a:gd name="T30" fmla="*/ 1 w 1274"/>
                <a:gd name="T31" fmla="*/ 0 h 150"/>
                <a:gd name="T32" fmla="*/ 1 w 1274"/>
                <a:gd name="T33" fmla="*/ 0 h 150"/>
                <a:gd name="T34" fmla="*/ 1 w 1274"/>
                <a:gd name="T35" fmla="*/ 0 h 150"/>
                <a:gd name="T36" fmla="*/ 1 w 1274"/>
                <a:gd name="T37" fmla="*/ 0 h 150"/>
                <a:gd name="T38" fmla="*/ 1 w 1274"/>
                <a:gd name="T39" fmla="*/ 0 h 150"/>
                <a:gd name="T40" fmla="*/ 1 w 1274"/>
                <a:gd name="T41" fmla="*/ 0 h 150"/>
                <a:gd name="T42" fmla="*/ 1 w 1274"/>
                <a:gd name="T43" fmla="*/ 0 h 150"/>
                <a:gd name="T44" fmla="*/ 1 w 1274"/>
                <a:gd name="T45" fmla="*/ 0 h 150"/>
                <a:gd name="T46" fmla="*/ 1 w 1274"/>
                <a:gd name="T47" fmla="*/ 0 h 150"/>
                <a:gd name="T48" fmla="*/ 0 w 1274"/>
                <a:gd name="T49" fmla="*/ 0 h 150"/>
                <a:gd name="T50" fmla="*/ 0 w 1274"/>
                <a:gd name="T51" fmla="*/ 0 h 150"/>
                <a:gd name="T52" fmla="*/ 0 w 1274"/>
                <a:gd name="T53" fmla="*/ 0 h 150"/>
                <a:gd name="T54" fmla="*/ 0 w 1274"/>
                <a:gd name="T55" fmla="*/ 0 h 150"/>
                <a:gd name="T56" fmla="*/ 0 w 1274"/>
                <a:gd name="T57" fmla="*/ 0 h 150"/>
                <a:gd name="T58" fmla="*/ 0 w 1274"/>
                <a:gd name="T59" fmla="*/ 0 h 150"/>
                <a:gd name="T60" fmla="*/ 0 w 1274"/>
                <a:gd name="T61" fmla="*/ 0 h 150"/>
                <a:gd name="T62" fmla="*/ 0 w 1274"/>
                <a:gd name="T63" fmla="*/ 0 h 150"/>
                <a:gd name="T64" fmla="*/ 0 w 1274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4"/>
                <a:gd name="T100" fmla="*/ 0 h 150"/>
                <a:gd name="T101" fmla="*/ 1274 w 1274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4" h="150">
                  <a:moveTo>
                    <a:pt x="20" y="27"/>
                  </a:moveTo>
                  <a:lnTo>
                    <a:pt x="65" y="39"/>
                  </a:lnTo>
                  <a:lnTo>
                    <a:pt x="110" y="49"/>
                  </a:lnTo>
                  <a:lnTo>
                    <a:pt x="154" y="57"/>
                  </a:lnTo>
                  <a:lnTo>
                    <a:pt x="196" y="66"/>
                  </a:lnTo>
                  <a:lnTo>
                    <a:pt x="239" y="74"/>
                  </a:lnTo>
                  <a:lnTo>
                    <a:pt x="282" y="81"/>
                  </a:lnTo>
                  <a:lnTo>
                    <a:pt x="323" y="87"/>
                  </a:lnTo>
                  <a:lnTo>
                    <a:pt x="364" y="94"/>
                  </a:lnTo>
                  <a:lnTo>
                    <a:pt x="406" y="98"/>
                  </a:lnTo>
                  <a:lnTo>
                    <a:pt x="446" y="103"/>
                  </a:lnTo>
                  <a:lnTo>
                    <a:pt x="486" y="105"/>
                  </a:lnTo>
                  <a:lnTo>
                    <a:pt x="525" y="108"/>
                  </a:lnTo>
                  <a:lnTo>
                    <a:pt x="563" y="110"/>
                  </a:lnTo>
                  <a:lnTo>
                    <a:pt x="602" y="110"/>
                  </a:lnTo>
                  <a:lnTo>
                    <a:pt x="641" y="111"/>
                  </a:lnTo>
                  <a:lnTo>
                    <a:pt x="679" y="110"/>
                  </a:lnTo>
                  <a:lnTo>
                    <a:pt x="716" y="109"/>
                  </a:lnTo>
                  <a:lnTo>
                    <a:pt x="754" y="108"/>
                  </a:lnTo>
                  <a:lnTo>
                    <a:pt x="791" y="104"/>
                  </a:lnTo>
                  <a:lnTo>
                    <a:pt x="828" y="101"/>
                  </a:lnTo>
                  <a:lnTo>
                    <a:pt x="865" y="96"/>
                  </a:lnTo>
                  <a:lnTo>
                    <a:pt x="902" y="91"/>
                  </a:lnTo>
                  <a:lnTo>
                    <a:pt x="938" y="86"/>
                  </a:lnTo>
                  <a:lnTo>
                    <a:pt x="974" y="79"/>
                  </a:lnTo>
                  <a:lnTo>
                    <a:pt x="1011" y="72"/>
                  </a:lnTo>
                  <a:lnTo>
                    <a:pt x="1047" y="64"/>
                  </a:lnTo>
                  <a:lnTo>
                    <a:pt x="1083" y="55"/>
                  </a:lnTo>
                  <a:lnTo>
                    <a:pt x="1119" y="45"/>
                  </a:lnTo>
                  <a:lnTo>
                    <a:pt x="1156" y="35"/>
                  </a:lnTo>
                  <a:lnTo>
                    <a:pt x="1192" y="24"/>
                  </a:lnTo>
                  <a:lnTo>
                    <a:pt x="1228" y="12"/>
                  </a:lnTo>
                  <a:lnTo>
                    <a:pt x="1265" y="0"/>
                  </a:lnTo>
                  <a:lnTo>
                    <a:pt x="1274" y="49"/>
                  </a:lnTo>
                  <a:lnTo>
                    <a:pt x="1231" y="62"/>
                  </a:lnTo>
                  <a:lnTo>
                    <a:pt x="1188" y="75"/>
                  </a:lnTo>
                  <a:lnTo>
                    <a:pt x="1147" y="86"/>
                  </a:lnTo>
                  <a:lnTo>
                    <a:pt x="1106" y="96"/>
                  </a:lnTo>
                  <a:lnTo>
                    <a:pt x="1066" y="105"/>
                  </a:lnTo>
                  <a:lnTo>
                    <a:pt x="1026" y="114"/>
                  </a:lnTo>
                  <a:lnTo>
                    <a:pt x="985" y="121"/>
                  </a:lnTo>
                  <a:lnTo>
                    <a:pt x="947" y="128"/>
                  </a:lnTo>
                  <a:lnTo>
                    <a:pt x="907" y="134"/>
                  </a:lnTo>
                  <a:lnTo>
                    <a:pt x="869" y="139"/>
                  </a:lnTo>
                  <a:lnTo>
                    <a:pt x="830" y="143"/>
                  </a:lnTo>
                  <a:lnTo>
                    <a:pt x="791" y="145"/>
                  </a:lnTo>
                  <a:lnTo>
                    <a:pt x="754" y="148"/>
                  </a:lnTo>
                  <a:lnTo>
                    <a:pt x="716" y="149"/>
                  </a:lnTo>
                  <a:lnTo>
                    <a:pt x="677" y="150"/>
                  </a:lnTo>
                  <a:lnTo>
                    <a:pt x="640" y="150"/>
                  </a:lnTo>
                  <a:lnTo>
                    <a:pt x="602" y="149"/>
                  </a:lnTo>
                  <a:lnTo>
                    <a:pt x="565" y="148"/>
                  </a:lnTo>
                  <a:lnTo>
                    <a:pt x="526" y="146"/>
                  </a:lnTo>
                  <a:lnTo>
                    <a:pt x="488" y="143"/>
                  </a:lnTo>
                  <a:lnTo>
                    <a:pt x="449" y="140"/>
                  </a:lnTo>
                  <a:lnTo>
                    <a:pt x="411" y="136"/>
                  </a:lnTo>
                  <a:lnTo>
                    <a:pt x="372" y="131"/>
                  </a:lnTo>
                  <a:lnTo>
                    <a:pt x="332" y="126"/>
                  </a:lnTo>
                  <a:lnTo>
                    <a:pt x="293" y="120"/>
                  </a:lnTo>
                  <a:lnTo>
                    <a:pt x="253" y="114"/>
                  </a:lnTo>
                  <a:lnTo>
                    <a:pt x="211" y="108"/>
                  </a:lnTo>
                  <a:lnTo>
                    <a:pt x="170" y="100"/>
                  </a:lnTo>
                  <a:lnTo>
                    <a:pt x="129" y="92"/>
                  </a:lnTo>
                  <a:lnTo>
                    <a:pt x="86" y="85"/>
                  </a:lnTo>
                  <a:lnTo>
                    <a:pt x="44" y="76"/>
                  </a:lnTo>
                  <a:lnTo>
                    <a:pt x="0" y="6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228" name="Freeform 175"/>
            <p:cNvSpPr>
              <a:spLocks/>
            </p:cNvSpPr>
            <p:nvPr/>
          </p:nvSpPr>
          <p:spPr bwMode="auto">
            <a:xfrm>
              <a:off x="418" y="2779"/>
              <a:ext cx="321" cy="46"/>
            </a:xfrm>
            <a:custGeom>
              <a:avLst/>
              <a:gdLst>
                <a:gd name="T0" fmla="*/ 0 w 1283"/>
                <a:gd name="T1" fmla="*/ 0 h 183"/>
                <a:gd name="T2" fmla="*/ 0 w 1283"/>
                <a:gd name="T3" fmla="*/ 0 h 183"/>
                <a:gd name="T4" fmla="*/ 0 w 1283"/>
                <a:gd name="T5" fmla="*/ 0 h 183"/>
                <a:gd name="T6" fmla="*/ 0 w 1283"/>
                <a:gd name="T7" fmla="*/ 0 h 183"/>
                <a:gd name="T8" fmla="*/ 1 w 1283"/>
                <a:gd name="T9" fmla="*/ 0 h 183"/>
                <a:gd name="T10" fmla="*/ 1 w 1283"/>
                <a:gd name="T11" fmla="*/ 0 h 183"/>
                <a:gd name="T12" fmla="*/ 1 w 1283"/>
                <a:gd name="T13" fmla="*/ 0 h 183"/>
                <a:gd name="T14" fmla="*/ 1 w 1283"/>
                <a:gd name="T15" fmla="*/ 0 h 183"/>
                <a:gd name="T16" fmla="*/ 1 w 1283"/>
                <a:gd name="T17" fmla="*/ 0 h 183"/>
                <a:gd name="T18" fmla="*/ 1 w 1283"/>
                <a:gd name="T19" fmla="*/ 0 h 183"/>
                <a:gd name="T20" fmla="*/ 1 w 1283"/>
                <a:gd name="T21" fmla="*/ 0 h 183"/>
                <a:gd name="T22" fmla="*/ 1 w 1283"/>
                <a:gd name="T23" fmla="*/ 0 h 183"/>
                <a:gd name="T24" fmla="*/ 1 w 1283"/>
                <a:gd name="T25" fmla="*/ 0 h 183"/>
                <a:gd name="T26" fmla="*/ 1 w 1283"/>
                <a:gd name="T27" fmla="*/ 0 h 183"/>
                <a:gd name="T28" fmla="*/ 1 w 1283"/>
                <a:gd name="T29" fmla="*/ 0 h 183"/>
                <a:gd name="T30" fmla="*/ 1 w 1283"/>
                <a:gd name="T31" fmla="*/ 0 h 183"/>
                <a:gd name="T32" fmla="*/ 1 w 1283"/>
                <a:gd name="T33" fmla="*/ 0 h 183"/>
                <a:gd name="T34" fmla="*/ 1 w 1283"/>
                <a:gd name="T35" fmla="*/ 0 h 183"/>
                <a:gd name="T36" fmla="*/ 1 w 1283"/>
                <a:gd name="T37" fmla="*/ 0 h 183"/>
                <a:gd name="T38" fmla="*/ 1 w 1283"/>
                <a:gd name="T39" fmla="*/ 0 h 183"/>
                <a:gd name="T40" fmla="*/ 1 w 1283"/>
                <a:gd name="T41" fmla="*/ 0 h 183"/>
                <a:gd name="T42" fmla="*/ 1 w 1283"/>
                <a:gd name="T43" fmla="*/ 0 h 183"/>
                <a:gd name="T44" fmla="*/ 1 w 1283"/>
                <a:gd name="T45" fmla="*/ 0 h 183"/>
                <a:gd name="T46" fmla="*/ 1 w 1283"/>
                <a:gd name="T47" fmla="*/ 0 h 183"/>
                <a:gd name="T48" fmla="*/ 1 w 1283"/>
                <a:gd name="T49" fmla="*/ 0 h 183"/>
                <a:gd name="T50" fmla="*/ 1 w 1283"/>
                <a:gd name="T51" fmla="*/ 0 h 183"/>
                <a:gd name="T52" fmla="*/ 1 w 1283"/>
                <a:gd name="T53" fmla="*/ 0 h 183"/>
                <a:gd name="T54" fmla="*/ 1 w 1283"/>
                <a:gd name="T55" fmla="*/ 0 h 183"/>
                <a:gd name="T56" fmla="*/ 0 w 1283"/>
                <a:gd name="T57" fmla="*/ 0 h 183"/>
                <a:gd name="T58" fmla="*/ 0 w 1283"/>
                <a:gd name="T59" fmla="*/ 0 h 183"/>
                <a:gd name="T60" fmla="*/ 0 w 1283"/>
                <a:gd name="T61" fmla="*/ 0 h 183"/>
                <a:gd name="T62" fmla="*/ 0 w 1283"/>
                <a:gd name="T63" fmla="*/ 0 h 183"/>
                <a:gd name="T64" fmla="*/ 0 w 1283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3"/>
                <a:gd name="T100" fmla="*/ 0 h 183"/>
                <a:gd name="T101" fmla="*/ 1283 w 1283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3" h="183">
                  <a:moveTo>
                    <a:pt x="29" y="29"/>
                  </a:moveTo>
                  <a:lnTo>
                    <a:pt x="74" y="41"/>
                  </a:lnTo>
                  <a:lnTo>
                    <a:pt x="119" y="54"/>
                  </a:lnTo>
                  <a:lnTo>
                    <a:pt x="163" y="66"/>
                  </a:lnTo>
                  <a:lnTo>
                    <a:pt x="207" y="76"/>
                  </a:lnTo>
                  <a:lnTo>
                    <a:pt x="249" y="86"/>
                  </a:lnTo>
                  <a:lnTo>
                    <a:pt x="292" y="96"/>
                  </a:lnTo>
                  <a:lnTo>
                    <a:pt x="333" y="104"/>
                  </a:lnTo>
                  <a:lnTo>
                    <a:pt x="374" y="113"/>
                  </a:lnTo>
                  <a:lnTo>
                    <a:pt x="416" y="119"/>
                  </a:lnTo>
                  <a:lnTo>
                    <a:pt x="456" y="125"/>
                  </a:lnTo>
                  <a:lnTo>
                    <a:pt x="496" y="130"/>
                  </a:lnTo>
                  <a:lnTo>
                    <a:pt x="536" y="134"/>
                  </a:lnTo>
                  <a:lnTo>
                    <a:pt x="576" y="138"/>
                  </a:lnTo>
                  <a:lnTo>
                    <a:pt x="615" y="140"/>
                  </a:lnTo>
                  <a:lnTo>
                    <a:pt x="654" y="141"/>
                  </a:lnTo>
                  <a:lnTo>
                    <a:pt x="691" y="141"/>
                  </a:lnTo>
                  <a:lnTo>
                    <a:pt x="730" y="141"/>
                  </a:lnTo>
                  <a:lnTo>
                    <a:pt x="768" y="139"/>
                  </a:lnTo>
                  <a:lnTo>
                    <a:pt x="805" y="136"/>
                  </a:lnTo>
                  <a:lnTo>
                    <a:pt x="843" y="133"/>
                  </a:lnTo>
                  <a:lnTo>
                    <a:pt x="880" y="129"/>
                  </a:lnTo>
                  <a:lnTo>
                    <a:pt x="917" y="123"/>
                  </a:lnTo>
                  <a:lnTo>
                    <a:pt x="954" y="115"/>
                  </a:lnTo>
                  <a:lnTo>
                    <a:pt x="991" y="108"/>
                  </a:lnTo>
                  <a:lnTo>
                    <a:pt x="1027" y="98"/>
                  </a:lnTo>
                  <a:lnTo>
                    <a:pt x="1063" y="88"/>
                  </a:lnTo>
                  <a:lnTo>
                    <a:pt x="1101" y="76"/>
                  </a:lnTo>
                  <a:lnTo>
                    <a:pt x="1137" y="64"/>
                  </a:lnTo>
                  <a:lnTo>
                    <a:pt x="1174" y="50"/>
                  </a:lnTo>
                  <a:lnTo>
                    <a:pt x="1210" y="34"/>
                  </a:lnTo>
                  <a:lnTo>
                    <a:pt x="1246" y="17"/>
                  </a:lnTo>
                  <a:lnTo>
                    <a:pt x="1283" y="0"/>
                  </a:lnTo>
                  <a:lnTo>
                    <a:pt x="1283" y="49"/>
                  </a:lnTo>
                  <a:lnTo>
                    <a:pt x="1240" y="68"/>
                  </a:lnTo>
                  <a:lnTo>
                    <a:pt x="1197" y="85"/>
                  </a:lnTo>
                  <a:lnTo>
                    <a:pt x="1156" y="101"/>
                  </a:lnTo>
                  <a:lnTo>
                    <a:pt x="1115" y="115"/>
                  </a:lnTo>
                  <a:lnTo>
                    <a:pt x="1073" y="129"/>
                  </a:lnTo>
                  <a:lnTo>
                    <a:pt x="1033" y="140"/>
                  </a:lnTo>
                  <a:lnTo>
                    <a:pt x="993" y="149"/>
                  </a:lnTo>
                  <a:lnTo>
                    <a:pt x="953" y="158"/>
                  </a:lnTo>
                  <a:lnTo>
                    <a:pt x="914" y="165"/>
                  </a:lnTo>
                  <a:lnTo>
                    <a:pt x="875" y="172"/>
                  </a:lnTo>
                  <a:lnTo>
                    <a:pt x="837" y="177"/>
                  </a:lnTo>
                  <a:lnTo>
                    <a:pt x="798" y="179"/>
                  </a:lnTo>
                  <a:lnTo>
                    <a:pt x="759" y="182"/>
                  </a:lnTo>
                  <a:lnTo>
                    <a:pt x="721" y="183"/>
                  </a:lnTo>
                  <a:lnTo>
                    <a:pt x="683" y="183"/>
                  </a:lnTo>
                  <a:lnTo>
                    <a:pt x="645" y="183"/>
                  </a:lnTo>
                  <a:lnTo>
                    <a:pt x="606" y="180"/>
                  </a:lnTo>
                  <a:lnTo>
                    <a:pt x="567" y="178"/>
                  </a:lnTo>
                  <a:lnTo>
                    <a:pt x="530" y="174"/>
                  </a:lnTo>
                  <a:lnTo>
                    <a:pt x="491" y="170"/>
                  </a:lnTo>
                  <a:lnTo>
                    <a:pt x="452" y="164"/>
                  </a:lnTo>
                  <a:lnTo>
                    <a:pt x="413" y="159"/>
                  </a:lnTo>
                  <a:lnTo>
                    <a:pt x="373" y="151"/>
                  </a:lnTo>
                  <a:lnTo>
                    <a:pt x="333" y="145"/>
                  </a:lnTo>
                  <a:lnTo>
                    <a:pt x="293" y="136"/>
                  </a:lnTo>
                  <a:lnTo>
                    <a:pt x="253" y="129"/>
                  </a:lnTo>
                  <a:lnTo>
                    <a:pt x="213" y="119"/>
                  </a:lnTo>
                  <a:lnTo>
                    <a:pt x="172" y="110"/>
                  </a:lnTo>
                  <a:lnTo>
                    <a:pt x="129" y="100"/>
                  </a:lnTo>
                  <a:lnTo>
                    <a:pt x="86" y="90"/>
                  </a:lnTo>
                  <a:lnTo>
                    <a:pt x="44" y="80"/>
                  </a:lnTo>
                  <a:lnTo>
                    <a:pt x="0" y="6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176"/>
          <p:cNvGrpSpPr>
            <a:grpSpLocks/>
          </p:cNvGrpSpPr>
          <p:nvPr/>
        </p:nvGrpSpPr>
        <p:grpSpPr bwMode="auto">
          <a:xfrm>
            <a:off x="5003800" y="4508500"/>
            <a:ext cx="766763" cy="769938"/>
            <a:chOff x="346" y="2432"/>
            <a:chExt cx="483" cy="485"/>
          </a:xfrm>
        </p:grpSpPr>
        <p:sp>
          <p:nvSpPr>
            <p:cNvPr id="6163" name="Freeform 177"/>
            <p:cNvSpPr>
              <a:spLocks/>
            </p:cNvSpPr>
            <p:nvPr/>
          </p:nvSpPr>
          <p:spPr bwMode="auto">
            <a:xfrm>
              <a:off x="346" y="2432"/>
              <a:ext cx="483" cy="485"/>
            </a:xfrm>
            <a:custGeom>
              <a:avLst/>
              <a:gdLst>
                <a:gd name="T0" fmla="*/ 1 w 1933"/>
                <a:gd name="T1" fmla="*/ 0 h 1940"/>
                <a:gd name="T2" fmla="*/ 1 w 1933"/>
                <a:gd name="T3" fmla="*/ 0 h 1940"/>
                <a:gd name="T4" fmla="*/ 1 w 1933"/>
                <a:gd name="T5" fmla="*/ 0 h 1940"/>
                <a:gd name="T6" fmla="*/ 1 w 1933"/>
                <a:gd name="T7" fmla="*/ 0 h 1940"/>
                <a:gd name="T8" fmla="*/ 1 w 1933"/>
                <a:gd name="T9" fmla="*/ 0 h 1940"/>
                <a:gd name="T10" fmla="*/ 1 w 1933"/>
                <a:gd name="T11" fmla="*/ 0 h 1940"/>
                <a:gd name="T12" fmla="*/ 2 w 1933"/>
                <a:gd name="T13" fmla="*/ 1 h 1940"/>
                <a:gd name="T14" fmla="*/ 2 w 1933"/>
                <a:gd name="T15" fmla="*/ 1 h 1940"/>
                <a:gd name="T16" fmla="*/ 2 w 1933"/>
                <a:gd name="T17" fmla="*/ 1 h 1940"/>
                <a:gd name="T18" fmla="*/ 2 w 1933"/>
                <a:gd name="T19" fmla="*/ 1 h 1940"/>
                <a:gd name="T20" fmla="*/ 2 w 1933"/>
                <a:gd name="T21" fmla="*/ 1 h 1940"/>
                <a:gd name="T22" fmla="*/ 2 w 1933"/>
                <a:gd name="T23" fmla="*/ 1 h 1940"/>
                <a:gd name="T24" fmla="*/ 2 w 1933"/>
                <a:gd name="T25" fmla="*/ 1 h 1940"/>
                <a:gd name="T26" fmla="*/ 2 w 1933"/>
                <a:gd name="T27" fmla="*/ 2 h 1940"/>
                <a:gd name="T28" fmla="*/ 2 w 1933"/>
                <a:gd name="T29" fmla="*/ 2 h 1940"/>
                <a:gd name="T30" fmla="*/ 1 w 1933"/>
                <a:gd name="T31" fmla="*/ 2 h 1940"/>
                <a:gd name="T32" fmla="*/ 1 w 1933"/>
                <a:gd name="T33" fmla="*/ 2 h 1940"/>
                <a:gd name="T34" fmla="*/ 1 w 1933"/>
                <a:gd name="T35" fmla="*/ 2 h 1940"/>
                <a:gd name="T36" fmla="*/ 1 w 1933"/>
                <a:gd name="T37" fmla="*/ 2 h 1940"/>
                <a:gd name="T38" fmla="*/ 1 w 1933"/>
                <a:gd name="T39" fmla="*/ 2 h 1940"/>
                <a:gd name="T40" fmla="*/ 1 w 1933"/>
                <a:gd name="T41" fmla="*/ 2 h 1940"/>
                <a:gd name="T42" fmla="*/ 1 w 1933"/>
                <a:gd name="T43" fmla="*/ 2 h 1940"/>
                <a:gd name="T44" fmla="*/ 1 w 1933"/>
                <a:gd name="T45" fmla="*/ 2 h 1940"/>
                <a:gd name="T46" fmla="*/ 0 w 1933"/>
                <a:gd name="T47" fmla="*/ 2 h 1940"/>
                <a:gd name="T48" fmla="*/ 0 w 1933"/>
                <a:gd name="T49" fmla="*/ 2 h 1940"/>
                <a:gd name="T50" fmla="*/ 0 w 1933"/>
                <a:gd name="T51" fmla="*/ 2 h 1940"/>
                <a:gd name="T52" fmla="*/ 0 w 1933"/>
                <a:gd name="T53" fmla="*/ 2 h 1940"/>
                <a:gd name="T54" fmla="*/ 0 w 1933"/>
                <a:gd name="T55" fmla="*/ 2 h 1940"/>
                <a:gd name="T56" fmla="*/ 0 w 1933"/>
                <a:gd name="T57" fmla="*/ 2 h 1940"/>
                <a:gd name="T58" fmla="*/ 0 w 1933"/>
                <a:gd name="T59" fmla="*/ 1 h 1940"/>
                <a:gd name="T60" fmla="*/ 0 w 1933"/>
                <a:gd name="T61" fmla="*/ 1 h 1940"/>
                <a:gd name="T62" fmla="*/ 0 w 1933"/>
                <a:gd name="T63" fmla="*/ 1 h 1940"/>
                <a:gd name="T64" fmla="*/ 0 w 1933"/>
                <a:gd name="T65" fmla="*/ 1 h 1940"/>
                <a:gd name="T66" fmla="*/ 0 w 1933"/>
                <a:gd name="T67" fmla="*/ 1 h 1940"/>
                <a:gd name="T68" fmla="*/ 0 w 1933"/>
                <a:gd name="T69" fmla="*/ 1 h 1940"/>
                <a:gd name="T70" fmla="*/ 0 w 1933"/>
                <a:gd name="T71" fmla="*/ 1 h 1940"/>
                <a:gd name="T72" fmla="*/ 0 w 1933"/>
                <a:gd name="T73" fmla="*/ 1 h 1940"/>
                <a:gd name="T74" fmla="*/ 0 w 1933"/>
                <a:gd name="T75" fmla="*/ 0 h 1940"/>
                <a:gd name="T76" fmla="*/ 0 w 1933"/>
                <a:gd name="T77" fmla="*/ 0 h 1940"/>
                <a:gd name="T78" fmla="*/ 0 w 1933"/>
                <a:gd name="T79" fmla="*/ 0 h 1940"/>
                <a:gd name="T80" fmla="*/ 0 w 1933"/>
                <a:gd name="T81" fmla="*/ 0 h 1940"/>
                <a:gd name="T82" fmla="*/ 1 w 1933"/>
                <a:gd name="T83" fmla="*/ 0 h 1940"/>
                <a:gd name="T84" fmla="*/ 1 w 1933"/>
                <a:gd name="T85" fmla="*/ 0 h 1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3"/>
                <a:gd name="T130" fmla="*/ 0 h 1940"/>
                <a:gd name="T131" fmla="*/ 1933 w 1933"/>
                <a:gd name="T132" fmla="*/ 1940 h 1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3" h="1940">
                  <a:moveTo>
                    <a:pt x="967" y="0"/>
                  </a:moveTo>
                  <a:lnTo>
                    <a:pt x="1017" y="1"/>
                  </a:lnTo>
                  <a:lnTo>
                    <a:pt x="1066" y="5"/>
                  </a:lnTo>
                  <a:lnTo>
                    <a:pt x="1114" y="11"/>
                  </a:lnTo>
                  <a:lnTo>
                    <a:pt x="1161" y="20"/>
                  </a:lnTo>
                  <a:lnTo>
                    <a:pt x="1208" y="31"/>
                  </a:lnTo>
                  <a:lnTo>
                    <a:pt x="1254" y="44"/>
                  </a:lnTo>
                  <a:lnTo>
                    <a:pt x="1299" y="59"/>
                  </a:lnTo>
                  <a:lnTo>
                    <a:pt x="1343" y="76"/>
                  </a:lnTo>
                  <a:lnTo>
                    <a:pt x="1386" y="96"/>
                  </a:lnTo>
                  <a:lnTo>
                    <a:pt x="1427" y="118"/>
                  </a:lnTo>
                  <a:lnTo>
                    <a:pt x="1467" y="142"/>
                  </a:lnTo>
                  <a:lnTo>
                    <a:pt x="1507" y="167"/>
                  </a:lnTo>
                  <a:lnTo>
                    <a:pt x="1545" y="194"/>
                  </a:lnTo>
                  <a:lnTo>
                    <a:pt x="1581" y="223"/>
                  </a:lnTo>
                  <a:lnTo>
                    <a:pt x="1616" y="253"/>
                  </a:lnTo>
                  <a:lnTo>
                    <a:pt x="1650" y="286"/>
                  </a:lnTo>
                  <a:lnTo>
                    <a:pt x="1681" y="320"/>
                  </a:lnTo>
                  <a:lnTo>
                    <a:pt x="1713" y="355"/>
                  </a:lnTo>
                  <a:lnTo>
                    <a:pt x="1741" y="391"/>
                  </a:lnTo>
                  <a:lnTo>
                    <a:pt x="1768" y="430"/>
                  </a:lnTo>
                  <a:lnTo>
                    <a:pt x="1793" y="469"/>
                  </a:lnTo>
                  <a:lnTo>
                    <a:pt x="1817" y="509"/>
                  </a:lnTo>
                  <a:lnTo>
                    <a:pt x="1838" y="551"/>
                  </a:lnTo>
                  <a:lnTo>
                    <a:pt x="1857" y="594"/>
                  </a:lnTo>
                  <a:lnTo>
                    <a:pt x="1874" y="638"/>
                  </a:lnTo>
                  <a:lnTo>
                    <a:pt x="1889" y="683"/>
                  </a:lnTo>
                  <a:lnTo>
                    <a:pt x="1903" y="729"/>
                  </a:lnTo>
                  <a:lnTo>
                    <a:pt x="1913" y="776"/>
                  </a:lnTo>
                  <a:lnTo>
                    <a:pt x="1922" y="823"/>
                  </a:lnTo>
                  <a:lnTo>
                    <a:pt x="1928" y="872"/>
                  </a:lnTo>
                  <a:lnTo>
                    <a:pt x="1932" y="921"/>
                  </a:lnTo>
                  <a:lnTo>
                    <a:pt x="1933" y="971"/>
                  </a:lnTo>
                  <a:lnTo>
                    <a:pt x="1932" y="1021"/>
                  </a:lnTo>
                  <a:lnTo>
                    <a:pt x="1928" y="1070"/>
                  </a:lnTo>
                  <a:lnTo>
                    <a:pt x="1922" y="1119"/>
                  </a:lnTo>
                  <a:lnTo>
                    <a:pt x="1913" y="1167"/>
                  </a:lnTo>
                  <a:lnTo>
                    <a:pt x="1903" y="1213"/>
                  </a:lnTo>
                  <a:lnTo>
                    <a:pt x="1889" y="1259"/>
                  </a:lnTo>
                  <a:lnTo>
                    <a:pt x="1874" y="1303"/>
                  </a:lnTo>
                  <a:lnTo>
                    <a:pt x="1857" y="1347"/>
                  </a:lnTo>
                  <a:lnTo>
                    <a:pt x="1838" y="1391"/>
                  </a:lnTo>
                  <a:lnTo>
                    <a:pt x="1817" y="1432"/>
                  </a:lnTo>
                  <a:lnTo>
                    <a:pt x="1793" y="1473"/>
                  </a:lnTo>
                  <a:lnTo>
                    <a:pt x="1768" y="1513"/>
                  </a:lnTo>
                  <a:lnTo>
                    <a:pt x="1741" y="1550"/>
                  </a:lnTo>
                  <a:lnTo>
                    <a:pt x="1713" y="1587"/>
                  </a:lnTo>
                  <a:lnTo>
                    <a:pt x="1681" y="1622"/>
                  </a:lnTo>
                  <a:lnTo>
                    <a:pt x="1650" y="1656"/>
                  </a:lnTo>
                  <a:lnTo>
                    <a:pt x="1616" y="1688"/>
                  </a:lnTo>
                  <a:lnTo>
                    <a:pt x="1581" y="1718"/>
                  </a:lnTo>
                  <a:lnTo>
                    <a:pt x="1545" y="1747"/>
                  </a:lnTo>
                  <a:lnTo>
                    <a:pt x="1507" y="1775"/>
                  </a:lnTo>
                  <a:lnTo>
                    <a:pt x="1467" y="1800"/>
                  </a:lnTo>
                  <a:lnTo>
                    <a:pt x="1427" y="1823"/>
                  </a:lnTo>
                  <a:lnTo>
                    <a:pt x="1386" y="1845"/>
                  </a:lnTo>
                  <a:lnTo>
                    <a:pt x="1343" y="1864"/>
                  </a:lnTo>
                  <a:lnTo>
                    <a:pt x="1299" y="1881"/>
                  </a:lnTo>
                  <a:lnTo>
                    <a:pt x="1254" y="1896"/>
                  </a:lnTo>
                  <a:lnTo>
                    <a:pt x="1208" y="1910"/>
                  </a:lnTo>
                  <a:lnTo>
                    <a:pt x="1161" y="1920"/>
                  </a:lnTo>
                  <a:lnTo>
                    <a:pt x="1114" y="1929"/>
                  </a:lnTo>
                  <a:lnTo>
                    <a:pt x="1066" y="1935"/>
                  </a:lnTo>
                  <a:lnTo>
                    <a:pt x="1017" y="1939"/>
                  </a:lnTo>
                  <a:lnTo>
                    <a:pt x="967" y="1940"/>
                  </a:lnTo>
                  <a:lnTo>
                    <a:pt x="917" y="1939"/>
                  </a:lnTo>
                  <a:lnTo>
                    <a:pt x="868" y="1935"/>
                  </a:lnTo>
                  <a:lnTo>
                    <a:pt x="821" y="1929"/>
                  </a:lnTo>
                  <a:lnTo>
                    <a:pt x="773" y="1920"/>
                  </a:lnTo>
                  <a:lnTo>
                    <a:pt x="727" y="1910"/>
                  </a:lnTo>
                  <a:lnTo>
                    <a:pt x="680" y="1896"/>
                  </a:lnTo>
                  <a:lnTo>
                    <a:pt x="635" y="1881"/>
                  </a:lnTo>
                  <a:lnTo>
                    <a:pt x="592" y="1864"/>
                  </a:lnTo>
                  <a:lnTo>
                    <a:pt x="549" y="1845"/>
                  </a:lnTo>
                  <a:lnTo>
                    <a:pt x="508" y="1823"/>
                  </a:lnTo>
                  <a:lnTo>
                    <a:pt x="466" y="1800"/>
                  </a:lnTo>
                  <a:lnTo>
                    <a:pt x="427" y="1775"/>
                  </a:lnTo>
                  <a:lnTo>
                    <a:pt x="390" y="1747"/>
                  </a:lnTo>
                  <a:lnTo>
                    <a:pt x="354" y="1718"/>
                  </a:lnTo>
                  <a:lnTo>
                    <a:pt x="317" y="1688"/>
                  </a:lnTo>
                  <a:lnTo>
                    <a:pt x="285" y="1656"/>
                  </a:lnTo>
                  <a:lnTo>
                    <a:pt x="252" y="1622"/>
                  </a:lnTo>
                  <a:lnTo>
                    <a:pt x="222" y="1587"/>
                  </a:lnTo>
                  <a:lnTo>
                    <a:pt x="193" y="1550"/>
                  </a:lnTo>
                  <a:lnTo>
                    <a:pt x="166" y="1513"/>
                  </a:lnTo>
                  <a:lnTo>
                    <a:pt x="141" y="1473"/>
                  </a:lnTo>
                  <a:lnTo>
                    <a:pt x="117" y="1432"/>
                  </a:lnTo>
                  <a:lnTo>
                    <a:pt x="96" y="1391"/>
                  </a:lnTo>
                  <a:lnTo>
                    <a:pt x="77" y="1347"/>
                  </a:lnTo>
                  <a:lnTo>
                    <a:pt x="59" y="1303"/>
                  </a:lnTo>
                  <a:lnTo>
                    <a:pt x="44" y="1259"/>
                  </a:lnTo>
                  <a:lnTo>
                    <a:pt x="30" y="1213"/>
                  </a:lnTo>
                  <a:lnTo>
                    <a:pt x="20" y="1167"/>
                  </a:lnTo>
                  <a:lnTo>
                    <a:pt x="12" y="1119"/>
                  </a:lnTo>
                  <a:lnTo>
                    <a:pt x="5" y="1070"/>
                  </a:lnTo>
                  <a:lnTo>
                    <a:pt x="2" y="1021"/>
                  </a:lnTo>
                  <a:lnTo>
                    <a:pt x="0" y="971"/>
                  </a:lnTo>
                  <a:lnTo>
                    <a:pt x="2" y="921"/>
                  </a:lnTo>
                  <a:lnTo>
                    <a:pt x="5" y="872"/>
                  </a:lnTo>
                  <a:lnTo>
                    <a:pt x="12" y="823"/>
                  </a:lnTo>
                  <a:lnTo>
                    <a:pt x="20" y="776"/>
                  </a:lnTo>
                  <a:lnTo>
                    <a:pt x="30" y="729"/>
                  </a:lnTo>
                  <a:lnTo>
                    <a:pt x="44" y="683"/>
                  </a:lnTo>
                  <a:lnTo>
                    <a:pt x="59" y="638"/>
                  </a:lnTo>
                  <a:lnTo>
                    <a:pt x="77" y="594"/>
                  </a:lnTo>
                  <a:lnTo>
                    <a:pt x="96" y="551"/>
                  </a:lnTo>
                  <a:lnTo>
                    <a:pt x="117" y="509"/>
                  </a:lnTo>
                  <a:lnTo>
                    <a:pt x="141" y="469"/>
                  </a:lnTo>
                  <a:lnTo>
                    <a:pt x="166" y="430"/>
                  </a:lnTo>
                  <a:lnTo>
                    <a:pt x="193" y="391"/>
                  </a:lnTo>
                  <a:lnTo>
                    <a:pt x="222" y="355"/>
                  </a:lnTo>
                  <a:lnTo>
                    <a:pt x="252" y="320"/>
                  </a:lnTo>
                  <a:lnTo>
                    <a:pt x="285" y="286"/>
                  </a:lnTo>
                  <a:lnTo>
                    <a:pt x="317" y="253"/>
                  </a:lnTo>
                  <a:lnTo>
                    <a:pt x="354" y="223"/>
                  </a:lnTo>
                  <a:lnTo>
                    <a:pt x="390" y="194"/>
                  </a:lnTo>
                  <a:lnTo>
                    <a:pt x="427" y="167"/>
                  </a:lnTo>
                  <a:lnTo>
                    <a:pt x="466" y="142"/>
                  </a:lnTo>
                  <a:lnTo>
                    <a:pt x="508" y="118"/>
                  </a:lnTo>
                  <a:lnTo>
                    <a:pt x="549" y="96"/>
                  </a:lnTo>
                  <a:lnTo>
                    <a:pt x="592" y="76"/>
                  </a:lnTo>
                  <a:lnTo>
                    <a:pt x="635" y="59"/>
                  </a:lnTo>
                  <a:lnTo>
                    <a:pt x="680" y="44"/>
                  </a:lnTo>
                  <a:lnTo>
                    <a:pt x="727" y="31"/>
                  </a:lnTo>
                  <a:lnTo>
                    <a:pt x="773" y="20"/>
                  </a:lnTo>
                  <a:lnTo>
                    <a:pt x="821" y="11"/>
                  </a:lnTo>
                  <a:lnTo>
                    <a:pt x="868" y="5"/>
                  </a:lnTo>
                  <a:lnTo>
                    <a:pt x="917" y="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64" name="Freeform 178"/>
            <p:cNvSpPr>
              <a:spLocks/>
            </p:cNvSpPr>
            <p:nvPr/>
          </p:nvSpPr>
          <p:spPr bwMode="auto">
            <a:xfrm>
              <a:off x="348" y="2435"/>
              <a:ext cx="475" cy="476"/>
            </a:xfrm>
            <a:custGeom>
              <a:avLst/>
              <a:gdLst>
                <a:gd name="T0" fmla="*/ 1 w 1898"/>
                <a:gd name="T1" fmla="*/ 0 h 1902"/>
                <a:gd name="T2" fmla="*/ 1 w 1898"/>
                <a:gd name="T3" fmla="*/ 0 h 1902"/>
                <a:gd name="T4" fmla="*/ 1 w 1898"/>
                <a:gd name="T5" fmla="*/ 0 h 1902"/>
                <a:gd name="T6" fmla="*/ 2 w 1898"/>
                <a:gd name="T7" fmla="*/ 0 h 1902"/>
                <a:gd name="T8" fmla="*/ 2 w 1898"/>
                <a:gd name="T9" fmla="*/ 0 h 1902"/>
                <a:gd name="T10" fmla="*/ 2 w 1898"/>
                <a:gd name="T11" fmla="*/ 0 h 1902"/>
                <a:gd name="T12" fmla="*/ 2 w 1898"/>
                <a:gd name="T13" fmla="*/ 1 h 1902"/>
                <a:gd name="T14" fmla="*/ 2 w 1898"/>
                <a:gd name="T15" fmla="*/ 1 h 1902"/>
                <a:gd name="T16" fmla="*/ 2 w 1898"/>
                <a:gd name="T17" fmla="*/ 1 h 1902"/>
                <a:gd name="T18" fmla="*/ 2 w 1898"/>
                <a:gd name="T19" fmla="*/ 1 h 1902"/>
                <a:gd name="T20" fmla="*/ 2 w 1898"/>
                <a:gd name="T21" fmla="*/ 1 h 1902"/>
                <a:gd name="T22" fmla="*/ 2 w 1898"/>
                <a:gd name="T23" fmla="*/ 1 h 1902"/>
                <a:gd name="T24" fmla="*/ 2 w 1898"/>
                <a:gd name="T25" fmla="*/ 1 h 1902"/>
                <a:gd name="T26" fmla="*/ 2 w 1898"/>
                <a:gd name="T27" fmla="*/ 1 h 1902"/>
                <a:gd name="T28" fmla="*/ 2 w 1898"/>
                <a:gd name="T29" fmla="*/ 2 h 1902"/>
                <a:gd name="T30" fmla="*/ 2 w 1898"/>
                <a:gd name="T31" fmla="*/ 2 h 1902"/>
                <a:gd name="T32" fmla="*/ 2 w 1898"/>
                <a:gd name="T33" fmla="*/ 2 h 1902"/>
                <a:gd name="T34" fmla="*/ 2 w 1898"/>
                <a:gd name="T35" fmla="*/ 2 h 1902"/>
                <a:gd name="T36" fmla="*/ 1 w 1898"/>
                <a:gd name="T37" fmla="*/ 2 h 1902"/>
                <a:gd name="T38" fmla="*/ 1 w 1898"/>
                <a:gd name="T39" fmla="*/ 2 h 1902"/>
                <a:gd name="T40" fmla="*/ 1 w 1898"/>
                <a:gd name="T41" fmla="*/ 2 h 1902"/>
                <a:gd name="T42" fmla="*/ 1 w 1898"/>
                <a:gd name="T43" fmla="*/ 2 h 1902"/>
                <a:gd name="T44" fmla="*/ 1 w 1898"/>
                <a:gd name="T45" fmla="*/ 2 h 1902"/>
                <a:gd name="T46" fmla="*/ 1 w 1898"/>
                <a:gd name="T47" fmla="*/ 2 h 1902"/>
                <a:gd name="T48" fmla="*/ 1 w 1898"/>
                <a:gd name="T49" fmla="*/ 2 h 1902"/>
                <a:gd name="T50" fmla="*/ 1 w 1898"/>
                <a:gd name="T51" fmla="*/ 2 h 1902"/>
                <a:gd name="T52" fmla="*/ 0 w 1898"/>
                <a:gd name="T53" fmla="*/ 2 h 1902"/>
                <a:gd name="T54" fmla="*/ 0 w 1898"/>
                <a:gd name="T55" fmla="*/ 2 h 1902"/>
                <a:gd name="T56" fmla="*/ 0 w 1898"/>
                <a:gd name="T57" fmla="*/ 2 h 1902"/>
                <a:gd name="T58" fmla="*/ 0 w 1898"/>
                <a:gd name="T59" fmla="*/ 1 h 1902"/>
                <a:gd name="T60" fmla="*/ 0 w 1898"/>
                <a:gd name="T61" fmla="*/ 1 h 1902"/>
                <a:gd name="T62" fmla="*/ 0 w 1898"/>
                <a:gd name="T63" fmla="*/ 1 h 1902"/>
                <a:gd name="T64" fmla="*/ 0 w 1898"/>
                <a:gd name="T65" fmla="*/ 1 h 1902"/>
                <a:gd name="T66" fmla="*/ 0 w 1898"/>
                <a:gd name="T67" fmla="*/ 1 h 1902"/>
                <a:gd name="T68" fmla="*/ 0 w 1898"/>
                <a:gd name="T69" fmla="*/ 1 h 1902"/>
                <a:gd name="T70" fmla="*/ 0 w 1898"/>
                <a:gd name="T71" fmla="*/ 1 h 1902"/>
                <a:gd name="T72" fmla="*/ 0 w 1898"/>
                <a:gd name="T73" fmla="*/ 1 h 1902"/>
                <a:gd name="T74" fmla="*/ 0 w 1898"/>
                <a:gd name="T75" fmla="*/ 0 h 1902"/>
                <a:gd name="T76" fmla="*/ 1 w 1898"/>
                <a:gd name="T77" fmla="*/ 0 h 1902"/>
                <a:gd name="T78" fmla="*/ 1 w 1898"/>
                <a:gd name="T79" fmla="*/ 0 h 1902"/>
                <a:gd name="T80" fmla="*/ 1 w 1898"/>
                <a:gd name="T81" fmla="*/ 0 h 1902"/>
                <a:gd name="T82" fmla="*/ 1 w 1898"/>
                <a:gd name="T83" fmla="*/ 0 h 1902"/>
                <a:gd name="T84" fmla="*/ 1 w 1898"/>
                <a:gd name="T85" fmla="*/ 0 h 19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98"/>
                <a:gd name="T130" fmla="*/ 0 h 1902"/>
                <a:gd name="T131" fmla="*/ 1898 w 1898"/>
                <a:gd name="T132" fmla="*/ 1902 h 19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98" h="1902">
                  <a:moveTo>
                    <a:pt x="950" y="0"/>
                  </a:moveTo>
                  <a:lnTo>
                    <a:pt x="999" y="1"/>
                  </a:lnTo>
                  <a:lnTo>
                    <a:pt x="1046" y="5"/>
                  </a:lnTo>
                  <a:lnTo>
                    <a:pt x="1094" y="11"/>
                  </a:lnTo>
                  <a:lnTo>
                    <a:pt x="1141" y="19"/>
                  </a:lnTo>
                  <a:lnTo>
                    <a:pt x="1187" y="30"/>
                  </a:lnTo>
                  <a:lnTo>
                    <a:pt x="1232" y="42"/>
                  </a:lnTo>
                  <a:lnTo>
                    <a:pt x="1275" y="57"/>
                  </a:lnTo>
                  <a:lnTo>
                    <a:pt x="1319" y="75"/>
                  </a:lnTo>
                  <a:lnTo>
                    <a:pt x="1361" y="94"/>
                  </a:lnTo>
                  <a:lnTo>
                    <a:pt x="1402" y="115"/>
                  </a:lnTo>
                  <a:lnTo>
                    <a:pt x="1441" y="138"/>
                  </a:lnTo>
                  <a:lnTo>
                    <a:pt x="1480" y="163"/>
                  </a:lnTo>
                  <a:lnTo>
                    <a:pt x="1517" y="189"/>
                  </a:lnTo>
                  <a:lnTo>
                    <a:pt x="1552" y="218"/>
                  </a:lnTo>
                  <a:lnTo>
                    <a:pt x="1587" y="248"/>
                  </a:lnTo>
                  <a:lnTo>
                    <a:pt x="1620" y="279"/>
                  </a:lnTo>
                  <a:lnTo>
                    <a:pt x="1651" y="312"/>
                  </a:lnTo>
                  <a:lnTo>
                    <a:pt x="1681" y="347"/>
                  </a:lnTo>
                  <a:lnTo>
                    <a:pt x="1710" y="382"/>
                  </a:lnTo>
                  <a:lnTo>
                    <a:pt x="1736" y="420"/>
                  </a:lnTo>
                  <a:lnTo>
                    <a:pt x="1760" y="458"/>
                  </a:lnTo>
                  <a:lnTo>
                    <a:pt x="1784" y="499"/>
                  </a:lnTo>
                  <a:lnTo>
                    <a:pt x="1804" y="539"/>
                  </a:lnTo>
                  <a:lnTo>
                    <a:pt x="1824" y="581"/>
                  </a:lnTo>
                  <a:lnTo>
                    <a:pt x="1840" y="625"/>
                  </a:lnTo>
                  <a:lnTo>
                    <a:pt x="1855" y="669"/>
                  </a:lnTo>
                  <a:lnTo>
                    <a:pt x="1868" y="714"/>
                  </a:lnTo>
                  <a:lnTo>
                    <a:pt x="1879" y="759"/>
                  </a:lnTo>
                  <a:lnTo>
                    <a:pt x="1887" y="807"/>
                  </a:lnTo>
                  <a:lnTo>
                    <a:pt x="1893" y="854"/>
                  </a:lnTo>
                  <a:lnTo>
                    <a:pt x="1897" y="902"/>
                  </a:lnTo>
                  <a:lnTo>
                    <a:pt x="1898" y="951"/>
                  </a:lnTo>
                  <a:lnTo>
                    <a:pt x="1897" y="1000"/>
                  </a:lnTo>
                  <a:lnTo>
                    <a:pt x="1893" y="1047"/>
                  </a:lnTo>
                  <a:lnTo>
                    <a:pt x="1887" y="1095"/>
                  </a:lnTo>
                  <a:lnTo>
                    <a:pt x="1879" y="1143"/>
                  </a:lnTo>
                  <a:lnTo>
                    <a:pt x="1868" y="1188"/>
                  </a:lnTo>
                  <a:lnTo>
                    <a:pt x="1855" y="1233"/>
                  </a:lnTo>
                  <a:lnTo>
                    <a:pt x="1840" y="1277"/>
                  </a:lnTo>
                  <a:lnTo>
                    <a:pt x="1824" y="1321"/>
                  </a:lnTo>
                  <a:lnTo>
                    <a:pt x="1804" y="1363"/>
                  </a:lnTo>
                  <a:lnTo>
                    <a:pt x="1784" y="1403"/>
                  </a:lnTo>
                  <a:lnTo>
                    <a:pt x="1760" y="1444"/>
                  </a:lnTo>
                  <a:lnTo>
                    <a:pt x="1736" y="1482"/>
                  </a:lnTo>
                  <a:lnTo>
                    <a:pt x="1710" y="1520"/>
                  </a:lnTo>
                  <a:lnTo>
                    <a:pt x="1681" y="1555"/>
                  </a:lnTo>
                  <a:lnTo>
                    <a:pt x="1651" y="1590"/>
                  </a:lnTo>
                  <a:lnTo>
                    <a:pt x="1620" y="1623"/>
                  </a:lnTo>
                  <a:lnTo>
                    <a:pt x="1587" y="1654"/>
                  </a:lnTo>
                  <a:lnTo>
                    <a:pt x="1552" y="1684"/>
                  </a:lnTo>
                  <a:lnTo>
                    <a:pt x="1517" y="1713"/>
                  </a:lnTo>
                  <a:lnTo>
                    <a:pt x="1480" y="1739"/>
                  </a:lnTo>
                  <a:lnTo>
                    <a:pt x="1441" y="1764"/>
                  </a:lnTo>
                  <a:lnTo>
                    <a:pt x="1402" y="1787"/>
                  </a:lnTo>
                  <a:lnTo>
                    <a:pt x="1361" y="1808"/>
                  </a:lnTo>
                  <a:lnTo>
                    <a:pt x="1319" y="1827"/>
                  </a:lnTo>
                  <a:lnTo>
                    <a:pt x="1275" y="1845"/>
                  </a:lnTo>
                  <a:lnTo>
                    <a:pt x="1232" y="1860"/>
                  </a:lnTo>
                  <a:lnTo>
                    <a:pt x="1187" y="1872"/>
                  </a:lnTo>
                  <a:lnTo>
                    <a:pt x="1141" y="1883"/>
                  </a:lnTo>
                  <a:lnTo>
                    <a:pt x="1094" y="1891"/>
                  </a:lnTo>
                  <a:lnTo>
                    <a:pt x="1046" y="1897"/>
                  </a:lnTo>
                  <a:lnTo>
                    <a:pt x="999" y="1901"/>
                  </a:lnTo>
                  <a:lnTo>
                    <a:pt x="950" y="1902"/>
                  </a:lnTo>
                  <a:lnTo>
                    <a:pt x="901" y="1901"/>
                  </a:lnTo>
                  <a:lnTo>
                    <a:pt x="853" y="1897"/>
                  </a:lnTo>
                  <a:lnTo>
                    <a:pt x="806" y="1891"/>
                  </a:lnTo>
                  <a:lnTo>
                    <a:pt x="759" y="1883"/>
                  </a:lnTo>
                  <a:lnTo>
                    <a:pt x="713" y="1872"/>
                  </a:lnTo>
                  <a:lnTo>
                    <a:pt x="668" y="1860"/>
                  </a:lnTo>
                  <a:lnTo>
                    <a:pt x="624" y="1845"/>
                  </a:lnTo>
                  <a:lnTo>
                    <a:pt x="582" y="1827"/>
                  </a:lnTo>
                  <a:lnTo>
                    <a:pt x="539" y="1808"/>
                  </a:lnTo>
                  <a:lnTo>
                    <a:pt x="498" y="1787"/>
                  </a:lnTo>
                  <a:lnTo>
                    <a:pt x="459" y="1764"/>
                  </a:lnTo>
                  <a:lnTo>
                    <a:pt x="420" y="1739"/>
                  </a:lnTo>
                  <a:lnTo>
                    <a:pt x="382" y="1713"/>
                  </a:lnTo>
                  <a:lnTo>
                    <a:pt x="347" y="1684"/>
                  </a:lnTo>
                  <a:lnTo>
                    <a:pt x="312" y="1654"/>
                  </a:lnTo>
                  <a:lnTo>
                    <a:pt x="280" y="1623"/>
                  </a:lnTo>
                  <a:lnTo>
                    <a:pt x="247" y="1590"/>
                  </a:lnTo>
                  <a:lnTo>
                    <a:pt x="218" y="1555"/>
                  </a:lnTo>
                  <a:lnTo>
                    <a:pt x="190" y="1520"/>
                  </a:lnTo>
                  <a:lnTo>
                    <a:pt x="163" y="1482"/>
                  </a:lnTo>
                  <a:lnTo>
                    <a:pt x="138" y="1444"/>
                  </a:lnTo>
                  <a:lnTo>
                    <a:pt x="116" y="1403"/>
                  </a:lnTo>
                  <a:lnTo>
                    <a:pt x="94" y="1363"/>
                  </a:lnTo>
                  <a:lnTo>
                    <a:pt x="76" y="1321"/>
                  </a:lnTo>
                  <a:lnTo>
                    <a:pt x="58" y="1277"/>
                  </a:lnTo>
                  <a:lnTo>
                    <a:pt x="43" y="1233"/>
                  </a:lnTo>
                  <a:lnTo>
                    <a:pt x="30" y="1188"/>
                  </a:lnTo>
                  <a:lnTo>
                    <a:pt x="19" y="1143"/>
                  </a:lnTo>
                  <a:lnTo>
                    <a:pt x="12" y="1095"/>
                  </a:lnTo>
                  <a:lnTo>
                    <a:pt x="5" y="1047"/>
                  </a:lnTo>
                  <a:lnTo>
                    <a:pt x="2" y="1000"/>
                  </a:lnTo>
                  <a:lnTo>
                    <a:pt x="0" y="951"/>
                  </a:lnTo>
                  <a:lnTo>
                    <a:pt x="2" y="902"/>
                  </a:lnTo>
                  <a:lnTo>
                    <a:pt x="5" y="854"/>
                  </a:lnTo>
                  <a:lnTo>
                    <a:pt x="12" y="807"/>
                  </a:lnTo>
                  <a:lnTo>
                    <a:pt x="19" y="759"/>
                  </a:lnTo>
                  <a:lnTo>
                    <a:pt x="30" y="714"/>
                  </a:lnTo>
                  <a:lnTo>
                    <a:pt x="43" y="669"/>
                  </a:lnTo>
                  <a:lnTo>
                    <a:pt x="58" y="625"/>
                  </a:lnTo>
                  <a:lnTo>
                    <a:pt x="76" y="581"/>
                  </a:lnTo>
                  <a:lnTo>
                    <a:pt x="94" y="539"/>
                  </a:lnTo>
                  <a:lnTo>
                    <a:pt x="116" y="499"/>
                  </a:lnTo>
                  <a:lnTo>
                    <a:pt x="138" y="458"/>
                  </a:lnTo>
                  <a:lnTo>
                    <a:pt x="163" y="420"/>
                  </a:lnTo>
                  <a:lnTo>
                    <a:pt x="190" y="382"/>
                  </a:lnTo>
                  <a:lnTo>
                    <a:pt x="218" y="347"/>
                  </a:lnTo>
                  <a:lnTo>
                    <a:pt x="247" y="312"/>
                  </a:lnTo>
                  <a:lnTo>
                    <a:pt x="280" y="279"/>
                  </a:lnTo>
                  <a:lnTo>
                    <a:pt x="312" y="248"/>
                  </a:lnTo>
                  <a:lnTo>
                    <a:pt x="347" y="218"/>
                  </a:lnTo>
                  <a:lnTo>
                    <a:pt x="382" y="189"/>
                  </a:lnTo>
                  <a:lnTo>
                    <a:pt x="420" y="163"/>
                  </a:lnTo>
                  <a:lnTo>
                    <a:pt x="459" y="138"/>
                  </a:lnTo>
                  <a:lnTo>
                    <a:pt x="498" y="115"/>
                  </a:lnTo>
                  <a:lnTo>
                    <a:pt x="539" y="94"/>
                  </a:lnTo>
                  <a:lnTo>
                    <a:pt x="582" y="75"/>
                  </a:lnTo>
                  <a:lnTo>
                    <a:pt x="624" y="57"/>
                  </a:lnTo>
                  <a:lnTo>
                    <a:pt x="668" y="42"/>
                  </a:lnTo>
                  <a:lnTo>
                    <a:pt x="713" y="30"/>
                  </a:lnTo>
                  <a:lnTo>
                    <a:pt x="759" y="19"/>
                  </a:lnTo>
                  <a:lnTo>
                    <a:pt x="806" y="11"/>
                  </a:lnTo>
                  <a:lnTo>
                    <a:pt x="853" y="5"/>
                  </a:lnTo>
                  <a:lnTo>
                    <a:pt x="901" y="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65" name="Freeform 179"/>
            <p:cNvSpPr>
              <a:spLocks/>
            </p:cNvSpPr>
            <p:nvPr/>
          </p:nvSpPr>
          <p:spPr bwMode="auto">
            <a:xfrm>
              <a:off x="351" y="2438"/>
              <a:ext cx="465" cy="467"/>
            </a:xfrm>
            <a:custGeom>
              <a:avLst/>
              <a:gdLst>
                <a:gd name="T0" fmla="*/ 1 w 1863"/>
                <a:gd name="T1" fmla="*/ 0 h 1869"/>
                <a:gd name="T2" fmla="*/ 1 w 1863"/>
                <a:gd name="T3" fmla="*/ 0 h 1869"/>
                <a:gd name="T4" fmla="*/ 1 w 1863"/>
                <a:gd name="T5" fmla="*/ 0 h 1869"/>
                <a:gd name="T6" fmla="*/ 1 w 1863"/>
                <a:gd name="T7" fmla="*/ 0 h 1869"/>
                <a:gd name="T8" fmla="*/ 1 w 1863"/>
                <a:gd name="T9" fmla="*/ 0 h 1869"/>
                <a:gd name="T10" fmla="*/ 1 w 1863"/>
                <a:gd name="T11" fmla="*/ 0 h 1869"/>
                <a:gd name="T12" fmla="*/ 1 w 1863"/>
                <a:gd name="T13" fmla="*/ 0 h 1869"/>
                <a:gd name="T14" fmla="*/ 2 w 1863"/>
                <a:gd name="T15" fmla="*/ 0 h 1869"/>
                <a:gd name="T16" fmla="*/ 2 w 1863"/>
                <a:gd name="T17" fmla="*/ 0 h 1869"/>
                <a:gd name="T18" fmla="*/ 2 w 1863"/>
                <a:gd name="T19" fmla="*/ 1 h 1869"/>
                <a:gd name="T20" fmla="*/ 2 w 1863"/>
                <a:gd name="T21" fmla="*/ 1 h 1869"/>
                <a:gd name="T22" fmla="*/ 2 w 1863"/>
                <a:gd name="T23" fmla="*/ 1 h 1869"/>
                <a:gd name="T24" fmla="*/ 2 w 1863"/>
                <a:gd name="T25" fmla="*/ 1 h 1869"/>
                <a:gd name="T26" fmla="*/ 2 w 1863"/>
                <a:gd name="T27" fmla="*/ 1 h 1869"/>
                <a:gd name="T28" fmla="*/ 1 w 1863"/>
                <a:gd name="T29" fmla="*/ 1 h 1869"/>
                <a:gd name="T30" fmla="*/ 1 w 1863"/>
                <a:gd name="T31" fmla="*/ 1 h 1869"/>
                <a:gd name="T32" fmla="*/ 1 w 1863"/>
                <a:gd name="T33" fmla="*/ 1 h 1869"/>
                <a:gd name="T34" fmla="*/ 1 w 1863"/>
                <a:gd name="T35" fmla="*/ 2 h 1869"/>
                <a:gd name="T36" fmla="*/ 1 w 1863"/>
                <a:gd name="T37" fmla="*/ 2 h 1869"/>
                <a:gd name="T38" fmla="*/ 1 w 1863"/>
                <a:gd name="T39" fmla="*/ 2 h 1869"/>
                <a:gd name="T40" fmla="*/ 1 w 1863"/>
                <a:gd name="T41" fmla="*/ 2 h 1869"/>
                <a:gd name="T42" fmla="*/ 1 w 1863"/>
                <a:gd name="T43" fmla="*/ 2 h 1869"/>
                <a:gd name="T44" fmla="*/ 1 w 1863"/>
                <a:gd name="T45" fmla="*/ 2 h 1869"/>
                <a:gd name="T46" fmla="*/ 0 w 1863"/>
                <a:gd name="T47" fmla="*/ 2 h 1869"/>
                <a:gd name="T48" fmla="*/ 0 w 1863"/>
                <a:gd name="T49" fmla="*/ 2 h 1869"/>
                <a:gd name="T50" fmla="*/ 0 w 1863"/>
                <a:gd name="T51" fmla="*/ 1 h 1869"/>
                <a:gd name="T52" fmla="*/ 0 w 1863"/>
                <a:gd name="T53" fmla="*/ 1 h 1869"/>
                <a:gd name="T54" fmla="*/ 0 w 1863"/>
                <a:gd name="T55" fmla="*/ 1 h 1869"/>
                <a:gd name="T56" fmla="*/ 0 w 1863"/>
                <a:gd name="T57" fmla="*/ 1 h 1869"/>
                <a:gd name="T58" fmla="*/ 0 w 1863"/>
                <a:gd name="T59" fmla="*/ 1 h 1869"/>
                <a:gd name="T60" fmla="*/ 0 w 1863"/>
                <a:gd name="T61" fmla="*/ 1 h 1869"/>
                <a:gd name="T62" fmla="*/ 0 w 1863"/>
                <a:gd name="T63" fmla="*/ 1 h 1869"/>
                <a:gd name="T64" fmla="*/ 0 w 1863"/>
                <a:gd name="T65" fmla="*/ 1 h 1869"/>
                <a:gd name="T66" fmla="*/ 0 w 1863"/>
                <a:gd name="T67" fmla="*/ 1 h 1869"/>
                <a:gd name="T68" fmla="*/ 0 w 1863"/>
                <a:gd name="T69" fmla="*/ 0 h 1869"/>
                <a:gd name="T70" fmla="*/ 0 w 1863"/>
                <a:gd name="T71" fmla="*/ 0 h 1869"/>
                <a:gd name="T72" fmla="*/ 0 w 1863"/>
                <a:gd name="T73" fmla="*/ 0 h 1869"/>
                <a:gd name="T74" fmla="*/ 0 w 1863"/>
                <a:gd name="T75" fmla="*/ 0 h 1869"/>
                <a:gd name="T76" fmla="*/ 0 w 1863"/>
                <a:gd name="T77" fmla="*/ 0 h 1869"/>
                <a:gd name="T78" fmla="*/ 0 w 1863"/>
                <a:gd name="T79" fmla="*/ 0 h 1869"/>
                <a:gd name="T80" fmla="*/ 0 w 1863"/>
                <a:gd name="T81" fmla="*/ 0 h 1869"/>
                <a:gd name="T82" fmla="*/ 1 w 1863"/>
                <a:gd name="T83" fmla="*/ 0 h 1869"/>
                <a:gd name="T84" fmla="*/ 1 w 1863"/>
                <a:gd name="T85" fmla="*/ 0 h 1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3"/>
                <a:gd name="T130" fmla="*/ 0 h 1869"/>
                <a:gd name="T131" fmla="*/ 1863 w 1863"/>
                <a:gd name="T132" fmla="*/ 1869 h 1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3" h="1869">
                  <a:moveTo>
                    <a:pt x="934" y="0"/>
                  </a:moveTo>
                  <a:lnTo>
                    <a:pt x="981" y="1"/>
                  </a:lnTo>
                  <a:lnTo>
                    <a:pt x="1029" y="5"/>
                  </a:lnTo>
                  <a:lnTo>
                    <a:pt x="1075" y="11"/>
                  </a:lnTo>
                  <a:lnTo>
                    <a:pt x="1120" y="19"/>
                  </a:lnTo>
                  <a:lnTo>
                    <a:pt x="1165" y="30"/>
                  </a:lnTo>
                  <a:lnTo>
                    <a:pt x="1209" y="43"/>
                  </a:lnTo>
                  <a:lnTo>
                    <a:pt x="1253" y="56"/>
                  </a:lnTo>
                  <a:lnTo>
                    <a:pt x="1294" y="74"/>
                  </a:lnTo>
                  <a:lnTo>
                    <a:pt x="1336" y="93"/>
                  </a:lnTo>
                  <a:lnTo>
                    <a:pt x="1376" y="113"/>
                  </a:lnTo>
                  <a:lnTo>
                    <a:pt x="1415" y="135"/>
                  </a:lnTo>
                  <a:lnTo>
                    <a:pt x="1453" y="160"/>
                  </a:lnTo>
                  <a:lnTo>
                    <a:pt x="1490" y="186"/>
                  </a:lnTo>
                  <a:lnTo>
                    <a:pt x="1525" y="214"/>
                  </a:lnTo>
                  <a:lnTo>
                    <a:pt x="1559" y="243"/>
                  </a:lnTo>
                  <a:lnTo>
                    <a:pt x="1590" y="275"/>
                  </a:lnTo>
                  <a:lnTo>
                    <a:pt x="1621" y="307"/>
                  </a:lnTo>
                  <a:lnTo>
                    <a:pt x="1650" y="341"/>
                  </a:lnTo>
                  <a:lnTo>
                    <a:pt x="1678" y="376"/>
                  </a:lnTo>
                  <a:lnTo>
                    <a:pt x="1704" y="412"/>
                  </a:lnTo>
                  <a:lnTo>
                    <a:pt x="1728" y="450"/>
                  </a:lnTo>
                  <a:lnTo>
                    <a:pt x="1750" y="490"/>
                  </a:lnTo>
                  <a:lnTo>
                    <a:pt x="1771" y="530"/>
                  </a:lnTo>
                  <a:lnTo>
                    <a:pt x="1790" y="572"/>
                  </a:lnTo>
                  <a:lnTo>
                    <a:pt x="1807" y="613"/>
                  </a:lnTo>
                  <a:lnTo>
                    <a:pt x="1822" y="657"/>
                  </a:lnTo>
                  <a:lnTo>
                    <a:pt x="1834" y="701"/>
                  </a:lnTo>
                  <a:lnTo>
                    <a:pt x="1844" y="746"/>
                  </a:lnTo>
                  <a:lnTo>
                    <a:pt x="1852" y="792"/>
                  </a:lnTo>
                  <a:lnTo>
                    <a:pt x="1858" y="838"/>
                  </a:lnTo>
                  <a:lnTo>
                    <a:pt x="1862" y="886"/>
                  </a:lnTo>
                  <a:lnTo>
                    <a:pt x="1863" y="934"/>
                  </a:lnTo>
                  <a:lnTo>
                    <a:pt x="1862" y="981"/>
                  </a:lnTo>
                  <a:lnTo>
                    <a:pt x="1858" y="1029"/>
                  </a:lnTo>
                  <a:lnTo>
                    <a:pt x="1852" y="1075"/>
                  </a:lnTo>
                  <a:lnTo>
                    <a:pt x="1844" y="1122"/>
                  </a:lnTo>
                  <a:lnTo>
                    <a:pt x="1834" y="1167"/>
                  </a:lnTo>
                  <a:lnTo>
                    <a:pt x="1822" y="1211"/>
                  </a:lnTo>
                  <a:lnTo>
                    <a:pt x="1807" y="1255"/>
                  </a:lnTo>
                  <a:lnTo>
                    <a:pt x="1790" y="1297"/>
                  </a:lnTo>
                  <a:lnTo>
                    <a:pt x="1771" y="1339"/>
                  </a:lnTo>
                  <a:lnTo>
                    <a:pt x="1750" y="1379"/>
                  </a:lnTo>
                  <a:lnTo>
                    <a:pt x="1728" y="1417"/>
                  </a:lnTo>
                  <a:lnTo>
                    <a:pt x="1704" y="1456"/>
                  </a:lnTo>
                  <a:lnTo>
                    <a:pt x="1678" y="1493"/>
                  </a:lnTo>
                  <a:lnTo>
                    <a:pt x="1650" y="1528"/>
                  </a:lnTo>
                  <a:lnTo>
                    <a:pt x="1621" y="1562"/>
                  </a:lnTo>
                  <a:lnTo>
                    <a:pt x="1590" y="1594"/>
                  </a:lnTo>
                  <a:lnTo>
                    <a:pt x="1559" y="1626"/>
                  </a:lnTo>
                  <a:lnTo>
                    <a:pt x="1525" y="1654"/>
                  </a:lnTo>
                  <a:lnTo>
                    <a:pt x="1490" y="1683"/>
                  </a:lnTo>
                  <a:lnTo>
                    <a:pt x="1453" y="1708"/>
                  </a:lnTo>
                  <a:lnTo>
                    <a:pt x="1415" y="1733"/>
                  </a:lnTo>
                  <a:lnTo>
                    <a:pt x="1376" y="1756"/>
                  </a:lnTo>
                  <a:lnTo>
                    <a:pt x="1336" y="1776"/>
                  </a:lnTo>
                  <a:lnTo>
                    <a:pt x="1294" y="1795"/>
                  </a:lnTo>
                  <a:lnTo>
                    <a:pt x="1253" y="1812"/>
                  </a:lnTo>
                  <a:lnTo>
                    <a:pt x="1209" y="1826"/>
                  </a:lnTo>
                  <a:lnTo>
                    <a:pt x="1165" y="1839"/>
                  </a:lnTo>
                  <a:lnTo>
                    <a:pt x="1120" y="1850"/>
                  </a:lnTo>
                  <a:lnTo>
                    <a:pt x="1075" y="1857"/>
                  </a:lnTo>
                  <a:lnTo>
                    <a:pt x="1029" y="1864"/>
                  </a:lnTo>
                  <a:lnTo>
                    <a:pt x="981" y="1867"/>
                  </a:lnTo>
                  <a:lnTo>
                    <a:pt x="934" y="1869"/>
                  </a:lnTo>
                  <a:lnTo>
                    <a:pt x="886" y="1867"/>
                  </a:lnTo>
                  <a:lnTo>
                    <a:pt x="838" y="1864"/>
                  </a:lnTo>
                  <a:lnTo>
                    <a:pt x="792" y="1857"/>
                  </a:lnTo>
                  <a:lnTo>
                    <a:pt x="746" y="1850"/>
                  </a:lnTo>
                  <a:lnTo>
                    <a:pt x="701" y="1839"/>
                  </a:lnTo>
                  <a:lnTo>
                    <a:pt x="657" y="1826"/>
                  </a:lnTo>
                  <a:lnTo>
                    <a:pt x="613" y="1812"/>
                  </a:lnTo>
                  <a:lnTo>
                    <a:pt x="570" y="1795"/>
                  </a:lnTo>
                  <a:lnTo>
                    <a:pt x="529" y="1776"/>
                  </a:lnTo>
                  <a:lnTo>
                    <a:pt x="489" y="1756"/>
                  </a:lnTo>
                  <a:lnTo>
                    <a:pt x="450" y="1733"/>
                  </a:lnTo>
                  <a:lnTo>
                    <a:pt x="412" y="1708"/>
                  </a:lnTo>
                  <a:lnTo>
                    <a:pt x="375" y="1683"/>
                  </a:lnTo>
                  <a:lnTo>
                    <a:pt x="340" y="1654"/>
                  </a:lnTo>
                  <a:lnTo>
                    <a:pt x="306" y="1626"/>
                  </a:lnTo>
                  <a:lnTo>
                    <a:pt x="273" y="1594"/>
                  </a:lnTo>
                  <a:lnTo>
                    <a:pt x="243" y="1562"/>
                  </a:lnTo>
                  <a:lnTo>
                    <a:pt x="213" y="1528"/>
                  </a:lnTo>
                  <a:lnTo>
                    <a:pt x="186" y="1493"/>
                  </a:lnTo>
                  <a:lnTo>
                    <a:pt x="159" y="1456"/>
                  </a:lnTo>
                  <a:lnTo>
                    <a:pt x="136" y="1417"/>
                  </a:lnTo>
                  <a:lnTo>
                    <a:pt x="113" y="1379"/>
                  </a:lnTo>
                  <a:lnTo>
                    <a:pt x="93" y="1339"/>
                  </a:lnTo>
                  <a:lnTo>
                    <a:pt x="74" y="1297"/>
                  </a:lnTo>
                  <a:lnTo>
                    <a:pt x="57" y="1255"/>
                  </a:lnTo>
                  <a:lnTo>
                    <a:pt x="43" y="1211"/>
                  </a:lnTo>
                  <a:lnTo>
                    <a:pt x="29" y="1167"/>
                  </a:lnTo>
                  <a:lnTo>
                    <a:pt x="19" y="1122"/>
                  </a:lnTo>
                  <a:lnTo>
                    <a:pt x="12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4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2" y="792"/>
                  </a:lnTo>
                  <a:lnTo>
                    <a:pt x="19" y="746"/>
                  </a:lnTo>
                  <a:lnTo>
                    <a:pt x="29" y="701"/>
                  </a:lnTo>
                  <a:lnTo>
                    <a:pt x="43" y="657"/>
                  </a:lnTo>
                  <a:lnTo>
                    <a:pt x="57" y="613"/>
                  </a:lnTo>
                  <a:lnTo>
                    <a:pt x="74" y="572"/>
                  </a:lnTo>
                  <a:lnTo>
                    <a:pt x="93" y="530"/>
                  </a:lnTo>
                  <a:lnTo>
                    <a:pt x="113" y="490"/>
                  </a:lnTo>
                  <a:lnTo>
                    <a:pt x="136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1"/>
                  </a:lnTo>
                  <a:lnTo>
                    <a:pt x="243" y="307"/>
                  </a:lnTo>
                  <a:lnTo>
                    <a:pt x="273" y="275"/>
                  </a:lnTo>
                  <a:lnTo>
                    <a:pt x="306" y="243"/>
                  </a:lnTo>
                  <a:lnTo>
                    <a:pt x="340" y="214"/>
                  </a:lnTo>
                  <a:lnTo>
                    <a:pt x="375" y="186"/>
                  </a:lnTo>
                  <a:lnTo>
                    <a:pt x="412" y="160"/>
                  </a:lnTo>
                  <a:lnTo>
                    <a:pt x="450" y="135"/>
                  </a:lnTo>
                  <a:lnTo>
                    <a:pt x="489" y="113"/>
                  </a:lnTo>
                  <a:lnTo>
                    <a:pt x="529" y="93"/>
                  </a:lnTo>
                  <a:lnTo>
                    <a:pt x="570" y="74"/>
                  </a:lnTo>
                  <a:lnTo>
                    <a:pt x="613" y="56"/>
                  </a:lnTo>
                  <a:lnTo>
                    <a:pt x="657" y="43"/>
                  </a:lnTo>
                  <a:lnTo>
                    <a:pt x="701" y="30"/>
                  </a:lnTo>
                  <a:lnTo>
                    <a:pt x="746" y="19"/>
                  </a:lnTo>
                  <a:lnTo>
                    <a:pt x="792" y="11"/>
                  </a:lnTo>
                  <a:lnTo>
                    <a:pt x="838" y="5"/>
                  </a:lnTo>
                  <a:lnTo>
                    <a:pt x="886" y="1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00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66" name="Freeform 180"/>
            <p:cNvSpPr>
              <a:spLocks/>
            </p:cNvSpPr>
            <p:nvPr/>
          </p:nvSpPr>
          <p:spPr bwMode="auto">
            <a:xfrm>
              <a:off x="353" y="2441"/>
              <a:ext cx="457" cy="458"/>
            </a:xfrm>
            <a:custGeom>
              <a:avLst/>
              <a:gdLst>
                <a:gd name="T0" fmla="*/ 1 w 1828"/>
                <a:gd name="T1" fmla="*/ 0 h 1834"/>
                <a:gd name="T2" fmla="*/ 1 w 1828"/>
                <a:gd name="T3" fmla="*/ 0 h 1834"/>
                <a:gd name="T4" fmla="*/ 1 w 1828"/>
                <a:gd name="T5" fmla="*/ 0 h 1834"/>
                <a:gd name="T6" fmla="*/ 2 w 1828"/>
                <a:gd name="T7" fmla="*/ 0 h 1834"/>
                <a:gd name="T8" fmla="*/ 2 w 1828"/>
                <a:gd name="T9" fmla="*/ 0 h 1834"/>
                <a:gd name="T10" fmla="*/ 2 w 1828"/>
                <a:gd name="T11" fmla="*/ 0 h 1834"/>
                <a:gd name="T12" fmla="*/ 2 w 1828"/>
                <a:gd name="T13" fmla="*/ 0 h 1834"/>
                <a:gd name="T14" fmla="*/ 2 w 1828"/>
                <a:gd name="T15" fmla="*/ 0 h 1834"/>
                <a:gd name="T16" fmla="*/ 2 w 1828"/>
                <a:gd name="T17" fmla="*/ 0 h 1834"/>
                <a:gd name="T18" fmla="*/ 2 w 1828"/>
                <a:gd name="T19" fmla="*/ 1 h 1834"/>
                <a:gd name="T20" fmla="*/ 2 w 1828"/>
                <a:gd name="T21" fmla="*/ 1 h 1834"/>
                <a:gd name="T22" fmla="*/ 2 w 1828"/>
                <a:gd name="T23" fmla="*/ 1 h 1834"/>
                <a:gd name="T24" fmla="*/ 2 w 1828"/>
                <a:gd name="T25" fmla="*/ 1 h 1834"/>
                <a:gd name="T26" fmla="*/ 2 w 1828"/>
                <a:gd name="T27" fmla="*/ 1 h 1834"/>
                <a:gd name="T28" fmla="*/ 2 w 1828"/>
                <a:gd name="T29" fmla="*/ 1 h 1834"/>
                <a:gd name="T30" fmla="*/ 2 w 1828"/>
                <a:gd name="T31" fmla="*/ 1 h 1834"/>
                <a:gd name="T32" fmla="*/ 2 w 1828"/>
                <a:gd name="T33" fmla="*/ 1 h 1834"/>
                <a:gd name="T34" fmla="*/ 2 w 1828"/>
                <a:gd name="T35" fmla="*/ 1 h 1834"/>
                <a:gd name="T36" fmla="*/ 1 w 1828"/>
                <a:gd name="T37" fmla="*/ 2 h 1834"/>
                <a:gd name="T38" fmla="*/ 1 w 1828"/>
                <a:gd name="T39" fmla="*/ 2 h 1834"/>
                <a:gd name="T40" fmla="*/ 1 w 1828"/>
                <a:gd name="T41" fmla="*/ 2 h 1834"/>
                <a:gd name="T42" fmla="*/ 1 w 1828"/>
                <a:gd name="T43" fmla="*/ 2 h 1834"/>
                <a:gd name="T44" fmla="*/ 1 w 1828"/>
                <a:gd name="T45" fmla="*/ 2 h 1834"/>
                <a:gd name="T46" fmla="*/ 1 w 1828"/>
                <a:gd name="T47" fmla="*/ 2 h 1834"/>
                <a:gd name="T48" fmla="*/ 1 w 1828"/>
                <a:gd name="T49" fmla="*/ 2 h 1834"/>
                <a:gd name="T50" fmla="*/ 1 w 1828"/>
                <a:gd name="T51" fmla="*/ 1 h 1834"/>
                <a:gd name="T52" fmla="*/ 0 w 1828"/>
                <a:gd name="T53" fmla="*/ 1 h 1834"/>
                <a:gd name="T54" fmla="*/ 0 w 1828"/>
                <a:gd name="T55" fmla="*/ 1 h 1834"/>
                <a:gd name="T56" fmla="*/ 0 w 1828"/>
                <a:gd name="T57" fmla="*/ 1 h 1834"/>
                <a:gd name="T58" fmla="*/ 0 w 1828"/>
                <a:gd name="T59" fmla="*/ 1 h 1834"/>
                <a:gd name="T60" fmla="*/ 0 w 1828"/>
                <a:gd name="T61" fmla="*/ 1 h 1834"/>
                <a:gd name="T62" fmla="*/ 0 w 1828"/>
                <a:gd name="T63" fmla="*/ 1 h 1834"/>
                <a:gd name="T64" fmla="*/ 0 w 1828"/>
                <a:gd name="T65" fmla="*/ 1 h 1834"/>
                <a:gd name="T66" fmla="*/ 0 w 1828"/>
                <a:gd name="T67" fmla="*/ 1 h 1834"/>
                <a:gd name="T68" fmla="*/ 0 w 1828"/>
                <a:gd name="T69" fmla="*/ 0 h 1834"/>
                <a:gd name="T70" fmla="*/ 0 w 1828"/>
                <a:gd name="T71" fmla="*/ 0 h 1834"/>
                <a:gd name="T72" fmla="*/ 0 w 1828"/>
                <a:gd name="T73" fmla="*/ 0 h 1834"/>
                <a:gd name="T74" fmla="*/ 0 w 1828"/>
                <a:gd name="T75" fmla="*/ 0 h 1834"/>
                <a:gd name="T76" fmla="*/ 1 w 1828"/>
                <a:gd name="T77" fmla="*/ 0 h 1834"/>
                <a:gd name="T78" fmla="*/ 1 w 1828"/>
                <a:gd name="T79" fmla="*/ 0 h 1834"/>
                <a:gd name="T80" fmla="*/ 1 w 1828"/>
                <a:gd name="T81" fmla="*/ 0 h 1834"/>
                <a:gd name="T82" fmla="*/ 1 w 1828"/>
                <a:gd name="T83" fmla="*/ 0 h 1834"/>
                <a:gd name="T84" fmla="*/ 1 w 1828"/>
                <a:gd name="T85" fmla="*/ 0 h 1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8"/>
                <a:gd name="T130" fmla="*/ 0 h 1834"/>
                <a:gd name="T131" fmla="*/ 1828 w 1828"/>
                <a:gd name="T132" fmla="*/ 1834 h 1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8" h="1834">
                  <a:moveTo>
                    <a:pt x="916" y="0"/>
                  </a:moveTo>
                  <a:lnTo>
                    <a:pt x="963" y="2"/>
                  </a:lnTo>
                  <a:lnTo>
                    <a:pt x="1010" y="5"/>
                  </a:lnTo>
                  <a:lnTo>
                    <a:pt x="1055" y="10"/>
                  </a:lnTo>
                  <a:lnTo>
                    <a:pt x="1100" y="19"/>
                  </a:lnTo>
                  <a:lnTo>
                    <a:pt x="1144" y="29"/>
                  </a:lnTo>
                  <a:lnTo>
                    <a:pt x="1188" y="42"/>
                  </a:lnTo>
                  <a:lnTo>
                    <a:pt x="1230" y="57"/>
                  </a:lnTo>
                  <a:lnTo>
                    <a:pt x="1271" y="73"/>
                  </a:lnTo>
                  <a:lnTo>
                    <a:pt x="1312" y="91"/>
                  </a:lnTo>
                  <a:lnTo>
                    <a:pt x="1350" y="112"/>
                  </a:lnTo>
                  <a:lnTo>
                    <a:pt x="1389" y="133"/>
                  </a:lnTo>
                  <a:lnTo>
                    <a:pt x="1426" y="157"/>
                  </a:lnTo>
                  <a:lnTo>
                    <a:pt x="1462" y="183"/>
                  </a:lnTo>
                  <a:lnTo>
                    <a:pt x="1496" y="211"/>
                  </a:lnTo>
                  <a:lnTo>
                    <a:pt x="1530" y="240"/>
                  </a:lnTo>
                  <a:lnTo>
                    <a:pt x="1561" y="270"/>
                  </a:lnTo>
                  <a:lnTo>
                    <a:pt x="1591" y="301"/>
                  </a:lnTo>
                  <a:lnTo>
                    <a:pt x="1620" y="335"/>
                  </a:lnTo>
                  <a:lnTo>
                    <a:pt x="1647" y="370"/>
                  </a:lnTo>
                  <a:lnTo>
                    <a:pt x="1672" y="405"/>
                  </a:lnTo>
                  <a:lnTo>
                    <a:pt x="1696" y="443"/>
                  </a:lnTo>
                  <a:lnTo>
                    <a:pt x="1717" y="482"/>
                  </a:lnTo>
                  <a:lnTo>
                    <a:pt x="1737" y="520"/>
                  </a:lnTo>
                  <a:lnTo>
                    <a:pt x="1756" y="562"/>
                  </a:lnTo>
                  <a:lnTo>
                    <a:pt x="1772" y="603"/>
                  </a:lnTo>
                  <a:lnTo>
                    <a:pt x="1786" y="646"/>
                  </a:lnTo>
                  <a:lnTo>
                    <a:pt x="1799" y="688"/>
                  </a:lnTo>
                  <a:lnTo>
                    <a:pt x="1809" y="733"/>
                  </a:lnTo>
                  <a:lnTo>
                    <a:pt x="1818" y="779"/>
                  </a:lnTo>
                  <a:lnTo>
                    <a:pt x="1823" y="824"/>
                  </a:lnTo>
                  <a:lnTo>
                    <a:pt x="1826" y="870"/>
                  </a:lnTo>
                  <a:lnTo>
                    <a:pt x="1828" y="918"/>
                  </a:lnTo>
                  <a:lnTo>
                    <a:pt x="1826" y="965"/>
                  </a:lnTo>
                  <a:lnTo>
                    <a:pt x="1823" y="1012"/>
                  </a:lnTo>
                  <a:lnTo>
                    <a:pt x="1818" y="1057"/>
                  </a:lnTo>
                  <a:lnTo>
                    <a:pt x="1809" y="1102"/>
                  </a:lnTo>
                  <a:lnTo>
                    <a:pt x="1799" y="1146"/>
                  </a:lnTo>
                  <a:lnTo>
                    <a:pt x="1786" y="1190"/>
                  </a:lnTo>
                  <a:lnTo>
                    <a:pt x="1772" y="1232"/>
                  </a:lnTo>
                  <a:lnTo>
                    <a:pt x="1756" y="1274"/>
                  </a:lnTo>
                  <a:lnTo>
                    <a:pt x="1737" y="1315"/>
                  </a:lnTo>
                  <a:lnTo>
                    <a:pt x="1717" y="1354"/>
                  </a:lnTo>
                  <a:lnTo>
                    <a:pt x="1696" y="1393"/>
                  </a:lnTo>
                  <a:lnTo>
                    <a:pt x="1672" y="1429"/>
                  </a:lnTo>
                  <a:lnTo>
                    <a:pt x="1647" y="1465"/>
                  </a:lnTo>
                  <a:lnTo>
                    <a:pt x="1620" y="1500"/>
                  </a:lnTo>
                  <a:lnTo>
                    <a:pt x="1591" y="1533"/>
                  </a:lnTo>
                  <a:lnTo>
                    <a:pt x="1561" y="1566"/>
                  </a:lnTo>
                  <a:lnTo>
                    <a:pt x="1530" y="1596"/>
                  </a:lnTo>
                  <a:lnTo>
                    <a:pt x="1496" y="1625"/>
                  </a:lnTo>
                  <a:lnTo>
                    <a:pt x="1462" y="1652"/>
                  </a:lnTo>
                  <a:lnTo>
                    <a:pt x="1426" y="1677"/>
                  </a:lnTo>
                  <a:lnTo>
                    <a:pt x="1389" y="1701"/>
                  </a:lnTo>
                  <a:lnTo>
                    <a:pt x="1350" y="1724"/>
                  </a:lnTo>
                  <a:lnTo>
                    <a:pt x="1312" y="1744"/>
                  </a:lnTo>
                  <a:lnTo>
                    <a:pt x="1271" y="1761"/>
                  </a:lnTo>
                  <a:lnTo>
                    <a:pt x="1230" y="1779"/>
                  </a:lnTo>
                  <a:lnTo>
                    <a:pt x="1188" y="1792"/>
                  </a:lnTo>
                  <a:lnTo>
                    <a:pt x="1144" y="1805"/>
                  </a:lnTo>
                  <a:lnTo>
                    <a:pt x="1100" y="1815"/>
                  </a:lnTo>
                  <a:lnTo>
                    <a:pt x="1055" y="1824"/>
                  </a:lnTo>
                  <a:lnTo>
                    <a:pt x="1010" y="1829"/>
                  </a:lnTo>
                  <a:lnTo>
                    <a:pt x="963" y="1833"/>
                  </a:lnTo>
                  <a:lnTo>
                    <a:pt x="916" y="1834"/>
                  </a:lnTo>
                  <a:lnTo>
                    <a:pt x="868" y="1833"/>
                  </a:lnTo>
                  <a:lnTo>
                    <a:pt x="822" y="1829"/>
                  </a:lnTo>
                  <a:lnTo>
                    <a:pt x="777" y="1824"/>
                  </a:lnTo>
                  <a:lnTo>
                    <a:pt x="732" y="1815"/>
                  </a:lnTo>
                  <a:lnTo>
                    <a:pt x="688" y="1805"/>
                  </a:lnTo>
                  <a:lnTo>
                    <a:pt x="644" y="1792"/>
                  </a:lnTo>
                  <a:lnTo>
                    <a:pt x="601" y="1779"/>
                  </a:lnTo>
                  <a:lnTo>
                    <a:pt x="560" y="1761"/>
                  </a:lnTo>
                  <a:lnTo>
                    <a:pt x="519" y="1744"/>
                  </a:lnTo>
                  <a:lnTo>
                    <a:pt x="480" y="1724"/>
                  </a:lnTo>
                  <a:lnTo>
                    <a:pt x="441" y="1701"/>
                  </a:lnTo>
                  <a:lnTo>
                    <a:pt x="405" y="1677"/>
                  </a:lnTo>
                  <a:lnTo>
                    <a:pt x="368" y="1652"/>
                  </a:lnTo>
                  <a:lnTo>
                    <a:pt x="333" y="1625"/>
                  </a:lnTo>
                  <a:lnTo>
                    <a:pt x="301" y="1596"/>
                  </a:lnTo>
                  <a:lnTo>
                    <a:pt x="268" y="1566"/>
                  </a:lnTo>
                  <a:lnTo>
                    <a:pt x="238" y="1533"/>
                  </a:lnTo>
                  <a:lnTo>
                    <a:pt x="209" y="1500"/>
                  </a:lnTo>
                  <a:lnTo>
                    <a:pt x="182" y="1465"/>
                  </a:lnTo>
                  <a:lnTo>
                    <a:pt x="157" y="1429"/>
                  </a:lnTo>
                  <a:lnTo>
                    <a:pt x="133" y="1393"/>
                  </a:lnTo>
                  <a:lnTo>
                    <a:pt x="110" y="1354"/>
                  </a:lnTo>
                  <a:lnTo>
                    <a:pt x="90" y="1315"/>
                  </a:lnTo>
                  <a:lnTo>
                    <a:pt x="73" y="1274"/>
                  </a:lnTo>
                  <a:lnTo>
                    <a:pt x="55" y="1232"/>
                  </a:lnTo>
                  <a:lnTo>
                    <a:pt x="42" y="1190"/>
                  </a:lnTo>
                  <a:lnTo>
                    <a:pt x="29" y="1146"/>
                  </a:lnTo>
                  <a:lnTo>
                    <a:pt x="19" y="1102"/>
                  </a:lnTo>
                  <a:lnTo>
                    <a:pt x="10" y="1057"/>
                  </a:lnTo>
                  <a:lnTo>
                    <a:pt x="5" y="1012"/>
                  </a:lnTo>
                  <a:lnTo>
                    <a:pt x="1" y="965"/>
                  </a:lnTo>
                  <a:lnTo>
                    <a:pt x="0" y="918"/>
                  </a:lnTo>
                  <a:lnTo>
                    <a:pt x="1" y="870"/>
                  </a:lnTo>
                  <a:lnTo>
                    <a:pt x="5" y="824"/>
                  </a:lnTo>
                  <a:lnTo>
                    <a:pt x="10" y="779"/>
                  </a:lnTo>
                  <a:lnTo>
                    <a:pt x="19" y="733"/>
                  </a:lnTo>
                  <a:lnTo>
                    <a:pt x="29" y="688"/>
                  </a:lnTo>
                  <a:lnTo>
                    <a:pt x="42" y="646"/>
                  </a:lnTo>
                  <a:lnTo>
                    <a:pt x="55" y="603"/>
                  </a:lnTo>
                  <a:lnTo>
                    <a:pt x="73" y="562"/>
                  </a:lnTo>
                  <a:lnTo>
                    <a:pt x="90" y="520"/>
                  </a:lnTo>
                  <a:lnTo>
                    <a:pt x="110" y="482"/>
                  </a:lnTo>
                  <a:lnTo>
                    <a:pt x="133" y="443"/>
                  </a:lnTo>
                  <a:lnTo>
                    <a:pt x="157" y="405"/>
                  </a:lnTo>
                  <a:lnTo>
                    <a:pt x="182" y="370"/>
                  </a:lnTo>
                  <a:lnTo>
                    <a:pt x="209" y="335"/>
                  </a:lnTo>
                  <a:lnTo>
                    <a:pt x="238" y="301"/>
                  </a:lnTo>
                  <a:lnTo>
                    <a:pt x="268" y="270"/>
                  </a:lnTo>
                  <a:lnTo>
                    <a:pt x="301" y="240"/>
                  </a:lnTo>
                  <a:lnTo>
                    <a:pt x="333" y="211"/>
                  </a:lnTo>
                  <a:lnTo>
                    <a:pt x="368" y="183"/>
                  </a:lnTo>
                  <a:lnTo>
                    <a:pt x="405" y="157"/>
                  </a:lnTo>
                  <a:lnTo>
                    <a:pt x="441" y="133"/>
                  </a:lnTo>
                  <a:lnTo>
                    <a:pt x="480" y="112"/>
                  </a:lnTo>
                  <a:lnTo>
                    <a:pt x="519" y="91"/>
                  </a:lnTo>
                  <a:lnTo>
                    <a:pt x="560" y="73"/>
                  </a:lnTo>
                  <a:lnTo>
                    <a:pt x="601" y="57"/>
                  </a:lnTo>
                  <a:lnTo>
                    <a:pt x="644" y="42"/>
                  </a:lnTo>
                  <a:lnTo>
                    <a:pt x="688" y="29"/>
                  </a:lnTo>
                  <a:lnTo>
                    <a:pt x="732" y="19"/>
                  </a:lnTo>
                  <a:lnTo>
                    <a:pt x="777" y="10"/>
                  </a:lnTo>
                  <a:lnTo>
                    <a:pt x="822" y="5"/>
                  </a:lnTo>
                  <a:lnTo>
                    <a:pt x="868" y="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C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67" name="Freeform 181"/>
            <p:cNvSpPr>
              <a:spLocks/>
            </p:cNvSpPr>
            <p:nvPr/>
          </p:nvSpPr>
          <p:spPr bwMode="auto">
            <a:xfrm>
              <a:off x="356" y="2444"/>
              <a:ext cx="448" cy="450"/>
            </a:xfrm>
            <a:custGeom>
              <a:avLst/>
              <a:gdLst>
                <a:gd name="T0" fmla="*/ 1 w 1793"/>
                <a:gd name="T1" fmla="*/ 0 h 1798"/>
                <a:gd name="T2" fmla="*/ 1 w 1793"/>
                <a:gd name="T3" fmla="*/ 0 h 1798"/>
                <a:gd name="T4" fmla="*/ 1 w 1793"/>
                <a:gd name="T5" fmla="*/ 0 h 1798"/>
                <a:gd name="T6" fmla="*/ 1 w 1793"/>
                <a:gd name="T7" fmla="*/ 0 h 1798"/>
                <a:gd name="T8" fmla="*/ 1 w 1793"/>
                <a:gd name="T9" fmla="*/ 0 h 1798"/>
                <a:gd name="T10" fmla="*/ 1 w 1793"/>
                <a:gd name="T11" fmla="*/ 0 h 1798"/>
                <a:gd name="T12" fmla="*/ 1 w 1793"/>
                <a:gd name="T13" fmla="*/ 1 h 1798"/>
                <a:gd name="T14" fmla="*/ 1 w 1793"/>
                <a:gd name="T15" fmla="*/ 1 h 1798"/>
                <a:gd name="T16" fmla="*/ 2 w 1793"/>
                <a:gd name="T17" fmla="*/ 1 h 1798"/>
                <a:gd name="T18" fmla="*/ 2 w 1793"/>
                <a:gd name="T19" fmla="*/ 1 h 1798"/>
                <a:gd name="T20" fmla="*/ 2 w 1793"/>
                <a:gd name="T21" fmla="*/ 1 h 1798"/>
                <a:gd name="T22" fmla="*/ 2 w 1793"/>
                <a:gd name="T23" fmla="*/ 1 h 1798"/>
                <a:gd name="T24" fmla="*/ 2 w 1793"/>
                <a:gd name="T25" fmla="*/ 1 h 1798"/>
                <a:gd name="T26" fmla="*/ 1 w 1793"/>
                <a:gd name="T27" fmla="*/ 1 h 1798"/>
                <a:gd name="T28" fmla="*/ 1 w 1793"/>
                <a:gd name="T29" fmla="*/ 2 h 1798"/>
                <a:gd name="T30" fmla="*/ 1 w 1793"/>
                <a:gd name="T31" fmla="*/ 2 h 1798"/>
                <a:gd name="T32" fmla="*/ 1 w 1793"/>
                <a:gd name="T33" fmla="*/ 2 h 1798"/>
                <a:gd name="T34" fmla="*/ 1 w 1793"/>
                <a:gd name="T35" fmla="*/ 2 h 1798"/>
                <a:gd name="T36" fmla="*/ 1 w 1793"/>
                <a:gd name="T37" fmla="*/ 2 h 1798"/>
                <a:gd name="T38" fmla="*/ 1 w 1793"/>
                <a:gd name="T39" fmla="*/ 2 h 1798"/>
                <a:gd name="T40" fmla="*/ 1 w 1793"/>
                <a:gd name="T41" fmla="*/ 2 h 1798"/>
                <a:gd name="T42" fmla="*/ 1 w 1793"/>
                <a:gd name="T43" fmla="*/ 2 h 1798"/>
                <a:gd name="T44" fmla="*/ 1 w 1793"/>
                <a:gd name="T45" fmla="*/ 2 h 1798"/>
                <a:gd name="T46" fmla="*/ 0 w 1793"/>
                <a:gd name="T47" fmla="*/ 2 h 1798"/>
                <a:gd name="T48" fmla="*/ 0 w 1793"/>
                <a:gd name="T49" fmla="*/ 2 h 1798"/>
                <a:gd name="T50" fmla="*/ 0 w 1793"/>
                <a:gd name="T51" fmla="*/ 2 h 1798"/>
                <a:gd name="T52" fmla="*/ 0 w 1793"/>
                <a:gd name="T53" fmla="*/ 2 h 1798"/>
                <a:gd name="T54" fmla="*/ 0 w 1793"/>
                <a:gd name="T55" fmla="*/ 2 h 1798"/>
                <a:gd name="T56" fmla="*/ 0 w 1793"/>
                <a:gd name="T57" fmla="*/ 1 h 1798"/>
                <a:gd name="T58" fmla="*/ 0 w 1793"/>
                <a:gd name="T59" fmla="*/ 1 h 1798"/>
                <a:gd name="T60" fmla="*/ 0 w 1793"/>
                <a:gd name="T61" fmla="*/ 1 h 1798"/>
                <a:gd name="T62" fmla="*/ 0 w 1793"/>
                <a:gd name="T63" fmla="*/ 1 h 1798"/>
                <a:gd name="T64" fmla="*/ 0 w 1793"/>
                <a:gd name="T65" fmla="*/ 1 h 1798"/>
                <a:gd name="T66" fmla="*/ 0 w 1793"/>
                <a:gd name="T67" fmla="*/ 1 h 1798"/>
                <a:gd name="T68" fmla="*/ 0 w 1793"/>
                <a:gd name="T69" fmla="*/ 1 h 1798"/>
                <a:gd name="T70" fmla="*/ 0 w 1793"/>
                <a:gd name="T71" fmla="*/ 1 h 1798"/>
                <a:gd name="T72" fmla="*/ 0 w 1793"/>
                <a:gd name="T73" fmla="*/ 0 h 1798"/>
                <a:gd name="T74" fmla="*/ 0 w 1793"/>
                <a:gd name="T75" fmla="*/ 0 h 1798"/>
                <a:gd name="T76" fmla="*/ 0 w 1793"/>
                <a:gd name="T77" fmla="*/ 0 h 1798"/>
                <a:gd name="T78" fmla="*/ 0 w 1793"/>
                <a:gd name="T79" fmla="*/ 0 h 1798"/>
                <a:gd name="T80" fmla="*/ 0 w 1793"/>
                <a:gd name="T81" fmla="*/ 0 h 1798"/>
                <a:gd name="T82" fmla="*/ 1 w 1793"/>
                <a:gd name="T83" fmla="*/ 0 h 1798"/>
                <a:gd name="T84" fmla="*/ 1 w 1793"/>
                <a:gd name="T85" fmla="*/ 0 h 1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3"/>
                <a:gd name="T130" fmla="*/ 0 h 1798"/>
                <a:gd name="T131" fmla="*/ 1793 w 1793"/>
                <a:gd name="T132" fmla="*/ 1798 h 17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3" h="1798">
                  <a:moveTo>
                    <a:pt x="898" y="0"/>
                  </a:moveTo>
                  <a:lnTo>
                    <a:pt x="945" y="1"/>
                  </a:lnTo>
                  <a:lnTo>
                    <a:pt x="990" y="5"/>
                  </a:lnTo>
                  <a:lnTo>
                    <a:pt x="1035" y="10"/>
                  </a:lnTo>
                  <a:lnTo>
                    <a:pt x="1079" y="19"/>
                  </a:lnTo>
                  <a:lnTo>
                    <a:pt x="1121" y="29"/>
                  </a:lnTo>
                  <a:lnTo>
                    <a:pt x="1164" y="40"/>
                  </a:lnTo>
                  <a:lnTo>
                    <a:pt x="1205" y="55"/>
                  </a:lnTo>
                  <a:lnTo>
                    <a:pt x="1246" y="70"/>
                  </a:lnTo>
                  <a:lnTo>
                    <a:pt x="1285" y="89"/>
                  </a:lnTo>
                  <a:lnTo>
                    <a:pt x="1324" y="109"/>
                  </a:lnTo>
                  <a:lnTo>
                    <a:pt x="1362" y="130"/>
                  </a:lnTo>
                  <a:lnTo>
                    <a:pt x="1398" y="154"/>
                  </a:lnTo>
                  <a:lnTo>
                    <a:pt x="1433" y="179"/>
                  </a:lnTo>
                  <a:lnTo>
                    <a:pt x="1467" y="205"/>
                  </a:lnTo>
                  <a:lnTo>
                    <a:pt x="1499" y="234"/>
                  </a:lnTo>
                  <a:lnTo>
                    <a:pt x="1531" y="263"/>
                  </a:lnTo>
                  <a:lnTo>
                    <a:pt x="1560" y="294"/>
                  </a:lnTo>
                  <a:lnTo>
                    <a:pt x="1588" y="327"/>
                  </a:lnTo>
                  <a:lnTo>
                    <a:pt x="1615" y="361"/>
                  </a:lnTo>
                  <a:lnTo>
                    <a:pt x="1640" y="397"/>
                  </a:lnTo>
                  <a:lnTo>
                    <a:pt x="1664" y="433"/>
                  </a:lnTo>
                  <a:lnTo>
                    <a:pt x="1685" y="471"/>
                  </a:lnTo>
                  <a:lnTo>
                    <a:pt x="1705" y="510"/>
                  </a:lnTo>
                  <a:lnTo>
                    <a:pt x="1722" y="549"/>
                  </a:lnTo>
                  <a:lnTo>
                    <a:pt x="1739" y="590"/>
                  </a:lnTo>
                  <a:lnTo>
                    <a:pt x="1752" y="632"/>
                  </a:lnTo>
                  <a:lnTo>
                    <a:pt x="1765" y="674"/>
                  </a:lnTo>
                  <a:lnTo>
                    <a:pt x="1774" y="718"/>
                  </a:lnTo>
                  <a:lnTo>
                    <a:pt x="1783" y="762"/>
                  </a:lnTo>
                  <a:lnTo>
                    <a:pt x="1788" y="807"/>
                  </a:lnTo>
                  <a:lnTo>
                    <a:pt x="1791" y="852"/>
                  </a:lnTo>
                  <a:lnTo>
                    <a:pt x="1793" y="898"/>
                  </a:lnTo>
                  <a:lnTo>
                    <a:pt x="1791" y="945"/>
                  </a:lnTo>
                  <a:lnTo>
                    <a:pt x="1788" y="990"/>
                  </a:lnTo>
                  <a:lnTo>
                    <a:pt x="1783" y="1035"/>
                  </a:lnTo>
                  <a:lnTo>
                    <a:pt x="1774" y="1079"/>
                  </a:lnTo>
                  <a:lnTo>
                    <a:pt x="1765" y="1123"/>
                  </a:lnTo>
                  <a:lnTo>
                    <a:pt x="1752" y="1165"/>
                  </a:lnTo>
                  <a:lnTo>
                    <a:pt x="1739" y="1207"/>
                  </a:lnTo>
                  <a:lnTo>
                    <a:pt x="1722" y="1248"/>
                  </a:lnTo>
                  <a:lnTo>
                    <a:pt x="1705" y="1288"/>
                  </a:lnTo>
                  <a:lnTo>
                    <a:pt x="1685" y="1327"/>
                  </a:lnTo>
                  <a:lnTo>
                    <a:pt x="1664" y="1365"/>
                  </a:lnTo>
                  <a:lnTo>
                    <a:pt x="1640" y="1401"/>
                  </a:lnTo>
                  <a:lnTo>
                    <a:pt x="1615" y="1436"/>
                  </a:lnTo>
                  <a:lnTo>
                    <a:pt x="1588" y="1470"/>
                  </a:lnTo>
                  <a:lnTo>
                    <a:pt x="1560" y="1502"/>
                  </a:lnTo>
                  <a:lnTo>
                    <a:pt x="1531" y="1534"/>
                  </a:lnTo>
                  <a:lnTo>
                    <a:pt x="1499" y="1564"/>
                  </a:lnTo>
                  <a:lnTo>
                    <a:pt x="1467" y="1593"/>
                  </a:lnTo>
                  <a:lnTo>
                    <a:pt x="1433" y="1619"/>
                  </a:lnTo>
                  <a:lnTo>
                    <a:pt x="1398" y="1644"/>
                  </a:lnTo>
                  <a:lnTo>
                    <a:pt x="1362" y="1668"/>
                  </a:lnTo>
                  <a:lnTo>
                    <a:pt x="1324" y="1689"/>
                  </a:lnTo>
                  <a:lnTo>
                    <a:pt x="1285" y="1709"/>
                  </a:lnTo>
                  <a:lnTo>
                    <a:pt x="1246" y="1727"/>
                  </a:lnTo>
                  <a:lnTo>
                    <a:pt x="1205" y="1743"/>
                  </a:lnTo>
                  <a:lnTo>
                    <a:pt x="1164" y="1758"/>
                  </a:lnTo>
                  <a:lnTo>
                    <a:pt x="1121" y="1769"/>
                  </a:lnTo>
                  <a:lnTo>
                    <a:pt x="1079" y="1779"/>
                  </a:lnTo>
                  <a:lnTo>
                    <a:pt x="1035" y="1788"/>
                  </a:lnTo>
                  <a:lnTo>
                    <a:pt x="990" y="1793"/>
                  </a:lnTo>
                  <a:lnTo>
                    <a:pt x="945" y="1797"/>
                  </a:lnTo>
                  <a:lnTo>
                    <a:pt x="898" y="1798"/>
                  </a:lnTo>
                  <a:lnTo>
                    <a:pt x="852" y="1797"/>
                  </a:lnTo>
                  <a:lnTo>
                    <a:pt x="807" y="1793"/>
                  </a:lnTo>
                  <a:lnTo>
                    <a:pt x="762" y="1788"/>
                  </a:lnTo>
                  <a:lnTo>
                    <a:pt x="718" y="1779"/>
                  </a:lnTo>
                  <a:lnTo>
                    <a:pt x="674" y="1769"/>
                  </a:lnTo>
                  <a:lnTo>
                    <a:pt x="631" y="1758"/>
                  </a:lnTo>
                  <a:lnTo>
                    <a:pt x="590" y="1743"/>
                  </a:lnTo>
                  <a:lnTo>
                    <a:pt x="549" y="1727"/>
                  </a:lnTo>
                  <a:lnTo>
                    <a:pt x="510" y="1709"/>
                  </a:lnTo>
                  <a:lnTo>
                    <a:pt x="471" y="1689"/>
                  </a:lnTo>
                  <a:lnTo>
                    <a:pt x="434" y="1668"/>
                  </a:lnTo>
                  <a:lnTo>
                    <a:pt x="397" y="1644"/>
                  </a:lnTo>
                  <a:lnTo>
                    <a:pt x="361" y="1619"/>
                  </a:lnTo>
                  <a:lnTo>
                    <a:pt x="327" y="1593"/>
                  </a:lnTo>
                  <a:lnTo>
                    <a:pt x="295" y="1564"/>
                  </a:lnTo>
                  <a:lnTo>
                    <a:pt x="263" y="1534"/>
                  </a:lnTo>
                  <a:lnTo>
                    <a:pt x="234" y="1502"/>
                  </a:lnTo>
                  <a:lnTo>
                    <a:pt x="206" y="1470"/>
                  </a:lnTo>
                  <a:lnTo>
                    <a:pt x="179" y="1436"/>
                  </a:lnTo>
                  <a:lnTo>
                    <a:pt x="154" y="1401"/>
                  </a:lnTo>
                  <a:lnTo>
                    <a:pt x="130" y="1365"/>
                  </a:lnTo>
                  <a:lnTo>
                    <a:pt x="109" y="1327"/>
                  </a:lnTo>
                  <a:lnTo>
                    <a:pt x="89" y="1288"/>
                  </a:lnTo>
                  <a:lnTo>
                    <a:pt x="70" y="1248"/>
                  </a:lnTo>
                  <a:lnTo>
                    <a:pt x="55" y="1207"/>
                  </a:lnTo>
                  <a:lnTo>
                    <a:pt x="40" y="1165"/>
                  </a:lnTo>
                  <a:lnTo>
                    <a:pt x="29" y="1123"/>
                  </a:lnTo>
                  <a:lnTo>
                    <a:pt x="19" y="1079"/>
                  </a:lnTo>
                  <a:lnTo>
                    <a:pt x="10" y="1035"/>
                  </a:lnTo>
                  <a:lnTo>
                    <a:pt x="5" y="990"/>
                  </a:lnTo>
                  <a:lnTo>
                    <a:pt x="1" y="945"/>
                  </a:lnTo>
                  <a:lnTo>
                    <a:pt x="0" y="898"/>
                  </a:lnTo>
                  <a:lnTo>
                    <a:pt x="1" y="852"/>
                  </a:lnTo>
                  <a:lnTo>
                    <a:pt x="5" y="807"/>
                  </a:lnTo>
                  <a:lnTo>
                    <a:pt x="10" y="762"/>
                  </a:lnTo>
                  <a:lnTo>
                    <a:pt x="19" y="718"/>
                  </a:lnTo>
                  <a:lnTo>
                    <a:pt x="29" y="674"/>
                  </a:lnTo>
                  <a:lnTo>
                    <a:pt x="40" y="632"/>
                  </a:lnTo>
                  <a:lnTo>
                    <a:pt x="55" y="590"/>
                  </a:lnTo>
                  <a:lnTo>
                    <a:pt x="70" y="549"/>
                  </a:lnTo>
                  <a:lnTo>
                    <a:pt x="89" y="510"/>
                  </a:lnTo>
                  <a:lnTo>
                    <a:pt x="109" y="471"/>
                  </a:lnTo>
                  <a:lnTo>
                    <a:pt x="130" y="433"/>
                  </a:lnTo>
                  <a:lnTo>
                    <a:pt x="154" y="397"/>
                  </a:lnTo>
                  <a:lnTo>
                    <a:pt x="179" y="361"/>
                  </a:lnTo>
                  <a:lnTo>
                    <a:pt x="206" y="327"/>
                  </a:lnTo>
                  <a:lnTo>
                    <a:pt x="234" y="294"/>
                  </a:lnTo>
                  <a:lnTo>
                    <a:pt x="263" y="263"/>
                  </a:lnTo>
                  <a:lnTo>
                    <a:pt x="295" y="234"/>
                  </a:lnTo>
                  <a:lnTo>
                    <a:pt x="327" y="205"/>
                  </a:lnTo>
                  <a:lnTo>
                    <a:pt x="361" y="179"/>
                  </a:lnTo>
                  <a:lnTo>
                    <a:pt x="397" y="154"/>
                  </a:lnTo>
                  <a:lnTo>
                    <a:pt x="434" y="130"/>
                  </a:lnTo>
                  <a:lnTo>
                    <a:pt x="471" y="109"/>
                  </a:lnTo>
                  <a:lnTo>
                    <a:pt x="510" y="89"/>
                  </a:lnTo>
                  <a:lnTo>
                    <a:pt x="549" y="70"/>
                  </a:lnTo>
                  <a:lnTo>
                    <a:pt x="590" y="55"/>
                  </a:lnTo>
                  <a:lnTo>
                    <a:pt x="631" y="40"/>
                  </a:lnTo>
                  <a:lnTo>
                    <a:pt x="674" y="29"/>
                  </a:lnTo>
                  <a:lnTo>
                    <a:pt x="718" y="19"/>
                  </a:lnTo>
                  <a:lnTo>
                    <a:pt x="762" y="10"/>
                  </a:lnTo>
                  <a:lnTo>
                    <a:pt x="807" y="5"/>
                  </a:lnTo>
                  <a:lnTo>
                    <a:pt x="852" y="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35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68" name="Freeform 182"/>
            <p:cNvSpPr>
              <a:spLocks/>
            </p:cNvSpPr>
            <p:nvPr/>
          </p:nvSpPr>
          <p:spPr bwMode="auto">
            <a:xfrm>
              <a:off x="358" y="2447"/>
              <a:ext cx="439" cy="441"/>
            </a:xfrm>
            <a:custGeom>
              <a:avLst/>
              <a:gdLst>
                <a:gd name="T0" fmla="*/ 1 w 1757"/>
                <a:gd name="T1" fmla="*/ 0 h 1762"/>
                <a:gd name="T2" fmla="*/ 1 w 1757"/>
                <a:gd name="T3" fmla="*/ 0 h 1762"/>
                <a:gd name="T4" fmla="*/ 1 w 1757"/>
                <a:gd name="T5" fmla="*/ 0 h 1762"/>
                <a:gd name="T6" fmla="*/ 1 w 1757"/>
                <a:gd name="T7" fmla="*/ 0 h 1762"/>
                <a:gd name="T8" fmla="*/ 1 w 1757"/>
                <a:gd name="T9" fmla="*/ 0 h 1762"/>
                <a:gd name="T10" fmla="*/ 1 w 1757"/>
                <a:gd name="T11" fmla="*/ 0 h 1762"/>
                <a:gd name="T12" fmla="*/ 1 w 1757"/>
                <a:gd name="T13" fmla="*/ 1 h 1762"/>
                <a:gd name="T14" fmla="*/ 1 w 1757"/>
                <a:gd name="T15" fmla="*/ 1 h 1762"/>
                <a:gd name="T16" fmla="*/ 2 w 1757"/>
                <a:gd name="T17" fmla="*/ 1 h 1762"/>
                <a:gd name="T18" fmla="*/ 2 w 1757"/>
                <a:gd name="T19" fmla="*/ 1 h 1762"/>
                <a:gd name="T20" fmla="*/ 2 w 1757"/>
                <a:gd name="T21" fmla="*/ 1 h 1762"/>
                <a:gd name="T22" fmla="*/ 2 w 1757"/>
                <a:gd name="T23" fmla="*/ 1 h 1762"/>
                <a:gd name="T24" fmla="*/ 2 w 1757"/>
                <a:gd name="T25" fmla="*/ 1 h 1762"/>
                <a:gd name="T26" fmla="*/ 1 w 1757"/>
                <a:gd name="T27" fmla="*/ 1 h 1762"/>
                <a:gd name="T28" fmla="*/ 1 w 1757"/>
                <a:gd name="T29" fmla="*/ 2 h 1762"/>
                <a:gd name="T30" fmla="*/ 1 w 1757"/>
                <a:gd name="T31" fmla="*/ 2 h 1762"/>
                <a:gd name="T32" fmla="*/ 1 w 1757"/>
                <a:gd name="T33" fmla="*/ 2 h 1762"/>
                <a:gd name="T34" fmla="*/ 1 w 1757"/>
                <a:gd name="T35" fmla="*/ 2 h 1762"/>
                <a:gd name="T36" fmla="*/ 1 w 1757"/>
                <a:gd name="T37" fmla="*/ 2 h 1762"/>
                <a:gd name="T38" fmla="*/ 1 w 1757"/>
                <a:gd name="T39" fmla="*/ 2 h 1762"/>
                <a:gd name="T40" fmla="*/ 1 w 1757"/>
                <a:gd name="T41" fmla="*/ 2 h 1762"/>
                <a:gd name="T42" fmla="*/ 1 w 1757"/>
                <a:gd name="T43" fmla="*/ 2 h 1762"/>
                <a:gd name="T44" fmla="*/ 1 w 1757"/>
                <a:gd name="T45" fmla="*/ 2 h 1762"/>
                <a:gd name="T46" fmla="*/ 0 w 1757"/>
                <a:gd name="T47" fmla="*/ 2 h 1762"/>
                <a:gd name="T48" fmla="*/ 0 w 1757"/>
                <a:gd name="T49" fmla="*/ 2 h 1762"/>
                <a:gd name="T50" fmla="*/ 0 w 1757"/>
                <a:gd name="T51" fmla="*/ 2 h 1762"/>
                <a:gd name="T52" fmla="*/ 0 w 1757"/>
                <a:gd name="T53" fmla="*/ 2 h 1762"/>
                <a:gd name="T54" fmla="*/ 0 w 1757"/>
                <a:gd name="T55" fmla="*/ 2 h 1762"/>
                <a:gd name="T56" fmla="*/ 0 w 1757"/>
                <a:gd name="T57" fmla="*/ 1 h 1762"/>
                <a:gd name="T58" fmla="*/ 0 w 1757"/>
                <a:gd name="T59" fmla="*/ 1 h 1762"/>
                <a:gd name="T60" fmla="*/ 0 w 1757"/>
                <a:gd name="T61" fmla="*/ 1 h 1762"/>
                <a:gd name="T62" fmla="*/ 0 w 1757"/>
                <a:gd name="T63" fmla="*/ 1 h 1762"/>
                <a:gd name="T64" fmla="*/ 0 w 1757"/>
                <a:gd name="T65" fmla="*/ 1 h 1762"/>
                <a:gd name="T66" fmla="*/ 0 w 1757"/>
                <a:gd name="T67" fmla="*/ 1 h 1762"/>
                <a:gd name="T68" fmla="*/ 0 w 1757"/>
                <a:gd name="T69" fmla="*/ 1 h 1762"/>
                <a:gd name="T70" fmla="*/ 0 w 1757"/>
                <a:gd name="T71" fmla="*/ 1 h 1762"/>
                <a:gd name="T72" fmla="*/ 0 w 1757"/>
                <a:gd name="T73" fmla="*/ 0 h 1762"/>
                <a:gd name="T74" fmla="*/ 0 w 1757"/>
                <a:gd name="T75" fmla="*/ 0 h 1762"/>
                <a:gd name="T76" fmla="*/ 0 w 1757"/>
                <a:gd name="T77" fmla="*/ 0 h 1762"/>
                <a:gd name="T78" fmla="*/ 0 w 1757"/>
                <a:gd name="T79" fmla="*/ 0 h 1762"/>
                <a:gd name="T80" fmla="*/ 0 w 1757"/>
                <a:gd name="T81" fmla="*/ 0 h 1762"/>
                <a:gd name="T82" fmla="*/ 1 w 1757"/>
                <a:gd name="T83" fmla="*/ 0 h 1762"/>
                <a:gd name="T84" fmla="*/ 1 w 1757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7"/>
                <a:gd name="T130" fmla="*/ 0 h 1762"/>
                <a:gd name="T131" fmla="*/ 1757 w 1757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7" h="1762">
                  <a:moveTo>
                    <a:pt x="879" y="0"/>
                  </a:moveTo>
                  <a:lnTo>
                    <a:pt x="925" y="1"/>
                  </a:lnTo>
                  <a:lnTo>
                    <a:pt x="970" y="5"/>
                  </a:lnTo>
                  <a:lnTo>
                    <a:pt x="1014" y="10"/>
                  </a:lnTo>
                  <a:lnTo>
                    <a:pt x="1056" y="18"/>
                  </a:lnTo>
                  <a:lnTo>
                    <a:pt x="1099" y="28"/>
                  </a:lnTo>
                  <a:lnTo>
                    <a:pt x="1140" y="40"/>
                  </a:lnTo>
                  <a:lnTo>
                    <a:pt x="1181" y="54"/>
                  </a:lnTo>
                  <a:lnTo>
                    <a:pt x="1221" y="69"/>
                  </a:lnTo>
                  <a:lnTo>
                    <a:pt x="1260" y="88"/>
                  </a:lnTo>
                  <a:lnTo>
                    <a:pt x="1298" y="107"/>
                  </a:lnTo>
                  <a:lnTo>
                    <a:pt x="1334" y="128"/>
                  </a:lnTo>
                  <a:lnTo>
                    <a:pt x="1370" y="151"/>
                  </a:lnTo>
                  <a:lnTo>
                    <a:pt x="1404" y="176"/>
                  </a:lnTo>
                  <a:lnTo>
                    <a:pt x="1438" y="202"/>
                  </a:lnTo>
                  <a:lnTo>
                    <a:pt x="1469" y="229"/>
                  </a:lnTo>
                  <a:lnTo>
                    <a:pt x="1501" y="258"/>
                  </a:lnTo>
                  <a:lnTo>
                    <a:pt x="1530" y="290"/>
                  </a:lnTo>
                  <a:lnTo>
                    <a:pt x="1557" y="322"/>
                  </a:lnTo>
                  <a:lnTo>
                    <a:pt x="1583" y="355"/>
                  </a:lnTo>
                  <a:lnTo>
                    <a:pt x="1607" y="390"/>
                  </a:lnTo>
                  <a:lnTo>
                    <a:pt x="1630" y="425"/>
                  </a:lnTo>
                  <a:lnTo>
                    <a:pt x="1651" y="463"/>
                  </a:lnTo>
                  <a:lnTo>
                    <a:pt x="1671" y="500"/>
                  </a:lnTo>
                  <a:lnTo>
                    <a:pt x="1689" y="539"/>
                  </a:lnTo>
                  <a:lnTo>
                    <a:pt x="1704" y="579"/>
                  </a:lnTo>
                  <a:lnTo>
                    <a:pt x="1717" y="621"/>
                  </a:lnTo>
                  <a:lnTo>
                    <a:pt x="1730" y="662"/>
                  </a:lnTo>
                  <a:lnTo>
                    <a:pt x="1740" y="704"/>
                  </a:lnTo>
                  <a:lnTo>
                    <a:pt x="1747" y="748"/>
                  </a:lnTo>
                  <a:lnTo>
                    <a:pt x="1752" y="792"/>
                  </a:lnTo>
                  <a:lnTo>
                    <a:pt x="1756" y="837"/>
                  </a:lnTo>
                  <a:lnTo>
                    <a:pt x="1757" y="882"/>
                  </a:lnTo>
                  <a:lnTo>
                    <a:pt x="1756" y="928"/>
                  </a:lnTo>
                  <a:lnTo>
                    <a:pt x="1752" y="973"/>
                  </a:lnTo>
                  <a:lnTo>
                    <a:pt x="1747" y="1017"/>
                  </a:lnTo>
                  <a:lnTo>
                    <a:pt x="1740" y="1059"/>
                  </a:lnTo>
                  <a:lnTo>
                    <a:pt x="1730" y="1102"/>
                  </a:lnTo>
                  <a:lnTo>
                    <a:pt x="1717" y="1143"/>
                  </a:lnTo>
                  <a:lnTo>
                    <a:pt x="1704" y="1184"/>
                  </a:lnTo>
                  <a:lnTo>
                    <a:pt x="1689" y="1225"/>
                  </a:lnTo>
                  <a:lnTo>
                    <a:pt x="1671" y="1263"/>
                  </a:lnTo>
                  <a:lnTo>
                    <a:pt x="1651" y="1301"/>
                  </a:lnTo>
                  <a:lnTo>
                    <a:pt x="1630" y="1339"/>
                  </a:lnTo>
                  <a:lnTo>
                    <a:pt x="1607" y="1374"/>
                  </a:lnTo>
                  <a:lnTo>
                    <a:pt x="1583" y="1409"/>
                  </a:lnTo>
                  <a:lnTo>
                    <a:pt x="1557" y="1441"/>
                  </a:lnTo>
                  <a:lnTo>
                    <a:pt x="1530" y="1474"/>
                  </a:lnTo>
                  <a:lnTo>
                    <a:pt x="1501" y="1504"/>
                  </a:lnTo>
                  <a:lnTo>
                    <a:pt x="1469" y="1533"/>
                  </a:lnTo>
                  <a:lnTo>
                    <a:pt x="1438" y="1560"/>
                  </a:lnTo>
                  <a:lnTo>
                    <a:pt x="1404" y="1587"/>
                  </a:lnTo>
                  <a:lnTo>
                    <a:pt x="1370" y="1612"/>
                  </a:lnTo>
                  <a:lnTo>
                    <a:pt x="1334" y="1634"/>
                  </a:lnTo>
                  <a:lnTo>
                    <a:pt x="1298" y="1656"/>
                  </a:lnTo>
                  <a:lnTo>
                    <a:pt x="1260" y="1676"/>
                  </a:lnTo>
                  <a:lnTo>
                    <a:pt x="1221" y="1693"/>
                  </a:lnTo>
                  <a:lnTo>
                    <a:pt x="1181" y="1708"/>
                  </a:lnTo>
                  <a:lnTo>
                    <a:pt x="1140" y="1722"/>
                  </a:lnTo>
                  <a:lnTo>
                    <a:pt x="1099" y="1735"/>
                  </a:lnTo>
                  <a:lnTo>
                    <a:pt x="1056" y="1745"/>
                  </a:lnTo>
                  <a:lnTo>
                    <a:pt x="1014" y="1752"/>
                  </a:lnTo>
                  <a:lnTo>
                    <a:pt x="970" y="1757"/>
                  </a:lnTo>
                  <a:lnTo>
                    <a:pt x="925" y="1761"/>
                  </a:lnTo>
                  <a:lnTo>
                    <a:pt x="879" y="1762"/>
                  </a:lnTo>
                  <a:lnTo>
                    <a:pt x="834" y="1761"/>
                  </a:lnTo>
                  <a:lnTo>
                    <a:pt x="789" y="1757"/>
                  </a:lnTo>
                  <a:lnTo>
                    <a:pt x="745" y="1752"/>
                  </a:lnTo>
                  <a:lnTo>
                    <a:pt x="703" y="1745"/>
                  </a:lnTo>
                  <a:lnTo>
                    <a:pt x="660" y="1735"/>
                  </a:lnTo>
                  <a:lnTo>
                    <a:pt x="619" y="1722"/>
                  </a:lnTo>
                  <a:lnTo>
                    <a:pt x="578" y="1708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4"/>
                  </a:lnTo>
                  <a:lnTo>
                    <a:pt x="389" y="1612"/>
                  </a:lnTo>
                  <a:lnTo>
                    <a:pt x="353" y="1587"/>
                  </a:lnTo>
                  <a:lnTo>
                    <a:pt x="321" y="1560"/>
                  </a:lnTo>
                  <a:lnTo>
                    <a:pt x="288" y="1533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1"/>
                  </a:lnTo>
                  <a:lnTo>
                    <a:pt x="176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1"/>
                  </a:lnTo>
                  <a:lnTo>
                    <a:pt x="87" y="1263"/>
                  </a:lnTo>
                  <a:lnTo>
                    <a:pt x="69" y="1225"/>
                  </a:lnTo>
                  <a:lnTo>
                    <a:pt x="54" y="1184"/>
                  </a:lnTo>
                  <a:lnTo>
                    <a:pt x="40" y="1143"/>
                  </a:lnTo>
                  <a:lnTo>
                    <a:pt x="28" y="1102"/>
                  </a:lnTo>
                  <a:lnTo>
                    <a:pt x="18" y="1059"/>
                  </a:lnTo>
                  <a:lnTo>
                    <a:pt x="10" y="1017"/>
                  </a:lnTo>
                  <a:lnTo>
                    <a:pt x="5" y="973"/>
                  </a:lnTo>
                  <a:lnTo>
                    <a:pt x="1" y="928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5" y="792"/>
                  </a:lnTo>
                  <a:lnTo>
                    <a:pt x="10" y="748"/>
                  </a:lnTo>
                  <a:lnTo>
                    <a:pt x="18" y="704"/>
                  </a:lnTo>
                  <a:lnTo>
                    <a:pt x="28" y="662"/>
                  </a:lnTo>
                  <a:lnTo>
                    <a:pt x="40" y="621"/>
                  </a:lnTo>
                  <a:lnTo>
                    <a:pt x="54" y="579"/>
                  </a:lnTo>
                  <a:lnTo>
                    <a:pt x="69" y="539"/>
                  </a:lnTo>
                  <a:lnTo>
                    <a:pt x="87" y="500"/>
                  </a:lnTo>
                  <a:lnTo>
                    <a:pt x="107" y="463"/>
                  </a:lnTo>
                  <a:lnTo>
                    <a:pt x="128" y="425"/>
                  </a:lnTo>
                  <a:lnTo>
                    <a:pt x="151" y="390"/>
                  </a:lnTo>
                  <a:lnTo>
                    <a:pt x="176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3" y="176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8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0" y="28"/>
                  </a:lnTo>
                  <a:lnTo>
                    <a:pt x="703" y="18"/>
                  </a:lnTo>
                  <a:lnTo>
                    <a:pt x="745" y="10"/>
                  </a:lnTo>
                  <a:lnTo>
                    <a:pt x="789" y="5"/>
                  </a:lnTo>
                  <a:lnTo>
                    <a:pt x="834" y="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69" name="Freeform 183"/>
            <p:cNvSpPr>
              <a:spLocks/>
            </p:cNvSpPr>
            <p:nvPr/>
          </p:nvSpPr>
          <p:spPr bwMode="auto">
            <a:xfrm>
              <a:off x="360" y="2450"/>
              <a:ext cx="431" cy="432"/>
            </a:xfrm>
            <a:custGeom>
              <a:avLst/>
              <a:gdLst>
                <a:gd name="T0" fmla="*/ 1 w 1723"/>
                <a:gd name="T1" fmla="*/ 0 h 1728"/>
                <a:gd name="T2" fmla="*/ 1 w 1723"/>
                <a:gd name="T3" fmla="*/ 0 h 1728"/>
                <a:gd name="T4" fmla="*/ 1 w 1723"/>
                <a:gd name="T5" fmla="*/ 0 h 1728"/>
                <a:gd name="T6" fmla="*/ 1 w 1723"/>
                <a:gd name="T7" fmla="*/ 0 h 1728"/>
                <a:gd name="T8" fmla="*/ 2 w 1723"/>
                <a:gd name="T9" fmla="*/ 0 h 1728"/>
                <a:gd name="T10" fmla="*/ 2 w 1723"/>
                <a:gd name="T11" fmla="*/ 0 h 1728"/>
                <a:gd name="T12" fmla="*/ 2 w 1723"/>
                <a:gd name="T13" fmla="*/ 1 h 1728"/>
                <a:gd name="T14" fmla="*/ 2 w 1723"/>
                <a:gd name="T15" fmla="*/ 1 h 1728"/>
                <a:gd name="T16" fmla="*/ 2 w 1723"/>
                <a:gd name="T17" fmla="*/ 1 h 1728"/>
                <a:gd name="T18" fmla="*/ 2 w 1723"/>
                <a:gd name="T19" fmla="*/ 1 h 1728"/>
                <a:gd name="T20" fmla="*/ 2 w 1723"/>
                <a:gd name="T21" fmla="*/ 1 h 1728"/>
                <a:gd name="T22" fmla="*/ 2 w 1723"/>
                <a:gd name="T23" fmla="*/ 1 h 1728"/>
                <a:gd name="T24" fmla="*/ 2 w 1723"/>
                <a:gd name="T25" fmla="*/ 1 h 1728"/>
                <a:gd name="T26" fmla="*/ 2 w 1723"/>
                <a:gd name="T27" fmla="*/ 1 h 1728"/>
                <a:gd name="T28" fmla="*/ 2 w 1723"/>
                <a:gd name="T29" fmla="*/ 1 h 1728"/>
                <a:gd name="T30" fmla="*/ 2 w 1723"/>
                <a:gd name="T31" fmla="*/ 2 h 1728"/>
                <a:gd name="T32" fmla="*/ 2 w 1723"/>
                <a:gd name="T33" fmla="*/ 2 h 1728"/>
                <a:gd name="T34" fmla="*/ 1 w 1723"/>
                <a:gd name="T35" fmla="*/ 2 h 1728"/>
                <a:gd name="T36" fmla="*/ 1 w 1723"/>
                <a:gd name="T37" fmla="*/ 2 h 1728"/>
                <a:gd name="T38" fmla="*/ 1 w 1723"/>
                <a:gd name="T39" fmla="*/ 2 h 1728"/>
                <a:gd name="T40" fmla="*/ 1 w 1723"/>
                <a:gd name="T41" fmla="*/ 2 h 1728"/>
                <a:gd name="T42" fmla="*/ 1 w 1723"/>
                <a:gd name="T43" fmla="*/ 2 h 1728"/>
                <a:gd name="T44" fmla="*/ 1 w 1723"/>
                <a:gd name="T45" fmla="*/ 2 h 1728"/>
                <a:gd name="T46" fmla="*/ 1 w 1723"/>
                <a:gd name="T47" fmla="*/ 2 h 1728"/>
                <a:gd name="T48" fmla="*/ 1 w 1723"/>
                <a:gd name="T49" fmla="*/ 2 h 1728"/>
                <a:gd name="T50" fmla="*/ 1 w 1723"/>
                <a:gd name="T51" fmla="*/ 2 h 1728"/>
                <a:gd name="T52" fmla="*/ 0 w 1723"/>
                <a:gd name="T53" fmla="*/ 2 h 1728"/>
                <a:gd name="T54" fmla="*/ 0 w 1723"/>
                <a:gd name="T55" fmla="*/ 2 h 1728"/>
                <a:gd name="T56" fmla="*/ 0 w 1723"/>
                <a:gd name="T57" fmla="*/ 1 h 1728"/>
                <a:gd name="T58" fmla="*/ 0 w 1723"/>
                <a:gd name="T59" fmla="*/ 1 h 1728"/>
                <a:gd name="T60" fmla="*/ 0 w 1723"/>
                <a:gd name="T61" fmla="*/ 1 h 1728"/>
                <a:gd name="T62" fmla="*/ 0 w 1723"/>
                <a:gd name="T63" fmla="*/ 1 h 1728"/>
                <a:gd name="T64" fmla="*/ 0 w 1723"/>
                <a:gd name="T65" fmla="*/ 1 h 1728"/>
                <a:gd name="T66" fmla="*/ 0 w 1723"/>
                <a:gd name="T67" fmla="*/ 1 h 1728"/>
                <a:gd name="T68" fmla="*/ 0 w 1723"/>
                <a:gd name="T69" fmla="*/ 1 h 1728"/>
                <a:gd name="T70" fmla="*/ 0 w 1723"/>
                <a:gd name="T71" fmla="*/ 1 h 1728"/>
                <a:gd name="T72" fmla="*/ 0 w 1723"/>
                <a:gd name="T73" fmla="*/ 0 h 1728"/>
                <a:gd name="T74" fmla="*/ 0 w 1723"/>
                <a:gd name="T75" fmla="*/ 0 h 1728"/>
                <a:gd name="T76" fmla="*/ 1 w 1723"/>
                <a:gd name="T77" fmla="*/ 0 h 1728"/>
                <a:gd name="T78" fmla="*/ 1 w 1723"/>
                <a:gd name="T79" fmla="*/ 0 h 1728"/>
                <a:gd name="T80" fmla="*/ 1 w 1723"/>
                <a:gd name="T81" fmla="*/ 0 h 1728"/>
                <a:gd name="T82" fmla="*/ 1 w 1723"/>
                <a:gd name="T83" fmla="*/ 0 h 1728"/>
                <a:gd name="T84" fmla="*/ 1 w 1723"/>
                <a:gd name="T85" fmla="*/ 0 h 1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3"/>
                <a:gd name="T130" fmla="*/ 0 h 1728"/>
                <a:gd name="T131" fmla="*/ 1723 w 1723"/>
                <a:gd name="T132" fmla="*/ 1728 h 1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3" h="1728">
                  <a:moveTo>
                    <a:pt x="863" y="0"/>
                  </a:moveTo>
                  <a:lnTo>
                    <a:pt x="907" y="1"/>
                  </a:lnTo>
                  <a:lnTo>
                    <a:pt x="952" y="5"/>
                  </a:lnTo>
                  <a:lnTo>
                    <a:pt x="994" y="10"/>
                  </a:lnTo>
                  <a:lnTo>
                    <a:pt x="1037" y="17"/>
                  </a:lnTo>
                  <a:lnTo>
                    <a:pt x="1078" y="27"/>
                  </a:lnTo>
                  <a:lnTo>
                    <a:pt x="1120" y="39"/>
                  </a:lnTo>
                  <a:lnTo>
                    <a:pt x="1160" y="52"/>
                  </a:lnTo>
                  <a:lnTo>
                    <a:pt x="1199" y="67"/>
                  </a:lnTo>
                  <a:lnTo>
                    <a:pt x="1237" y="85"/>
                  </a:lnTo>
                  <a:lnTo>
                    <a:pt x="1274" y="104"/>
                  </a:lnTo>
                  <a:lnTo>
                    <a:pt x="1310" y="125"/>
                  </a:lnTo>
                  <a:lnTo>
                    <a:pt x="1345" y="148"/>
                  </a:lnTo>
                  <a:lnTo>
                    <a:pt x="1379" y="171"/>
                  </a:lnTo>
                  <a:lnTo>
                    <a:pt x="1412" y="198"/>
                  </a:lnTo>
                  <a:lnTo>
                    <a:pt x="1443" y="224"/>
                  </a:lnTo>
                  <a:lnTo>
                    <a:pt x="1472" y="253"/>
                  </a:lnTo>
                  <a:lnTo>
                    <a:pt x="1501" y="283"/>
                  </a:lnTo>
                  <a:lnTo>
                    <a:pt x="1528" y="314"/>
                  </a:lnTo>
                  <a:lnTo>
                    <a:pt x="1553" y="347"/>
                  </a:lnTo>
                  <a:lnTo>
                    <a:pt x="1577" y="381"/>
                  </a:lnTo>
                  <a:lnTo>
                    <a:pt x="1599" y="416"/>
                  </a:lnTo>
                  <a:lnTo>
                    <a:pt x="1619" y="452"/>
                  </a:lnTo>
                  <a:lnTo>
                    <a:pt x="1640" y="490"/>
                  </a:lnTo>
                  <a:lnTo>
                    <a:pt x="1656" y="527"/>
                  </a:lnTo>
                  <a:lnTo>
                    <a:pt x="1671" y="566"/>
                  </a:lnTo>
                  <a:lnTo>
                    <a:pt x="1685" y="606"/>
                  </a:lnTo>
                  <a:lnTo>
                    <a:pt x="1696" y="648"/>
                  </a:lnTo>
                  <a:lnTo>
                    <a:pt x="1706" y="689"/>
                  </a:lnTo>
                  <a:lnTo>
                    <a:pt x="1713" y="732"/>
                  </a:lnTo>
                  <a:lnTo>
                    <a:pt x="1718" y="775"/>
                  </a:lnTo>
                  <a:lnTo>
                    <a:pt x="1722" y="819"/>
                  </a:lnTo>
                  <a:lnTo>
                    <a:pt x="1723" y="863"/>
                  </a:lnTo>
                  <a:lnTo>
                    <a:pt x="1722" y="907"/>
                  </a:lnTo>
                  <a:lnTo>
                    <a:pt x="1718" y="951"/>
                  </a:lnTo>
                  <a:lnTo>
                    <a:pt x="1713" y="995"/>
                  </a:lnTo>
                  <a:lnTo>
                    <a:pt x="1706" y="1037"/>
                  </a:lnTo>
                  <a:lnTo>
                    <a:pt x="1696" y="1079"/>
                  </a:lnTo>
                  <a:lnTo>
                    <a:pt x="1685" y="1120"/>
                  </a:lnTo>
                  <a:lnTo>
                    <a:pt x="1671" y="1160"/>
                  </a:lnTo>
                  <a:lnTo>
                    <a:pt x="1656" y="1199"/>
                  </a:lnTo>
                  <a:lnTo>
                    <a:pt x="1640" y="1238"/>
                  </a:lnTo>
                  <a:lnTo>
                    <a:pt x="1619" y="1274"/>
                  </a:lnTo>
                  <a:lnTo>
                    <a:pt x="1599" y="1311"/>
                  </a:lnTo>
                  <a:lnTo>
                    <a:pt x="1577" y="1346"/>
                  </a:lnTo>
                  <a:lnTo>
                    <a:pt x="1553" y="1379"/>
                  </a:lnTo>
                  <a:lnTo>
                    <a:pt x="1528" y="1412"/>
                  </a:lnTo>
                  <a:lnTo>
                    <a:pt x="1501" y="1445"/>
                  </a:lnTo>
                  <a:lnTo>
                    <a:pt x="1472" y="1473"/>
                  </a:lnTo>
                  <a:lnTo>
                    <a:pt x="1443" y="1502"/>
                  </a:lnTo>
                  <a:lnTo>
                    <a:pt x="1412" y="1530"/>
                  </a:lnTo>
                  <a:lnTo>
                    <a:pt x="1379" y="1556"/>
                  </a:lnTo>
                  <a:lnTo>
                    <a:pt x="1345" y="1580"/>
                  </a:lnTo>
                  <a:lnTo>
                    <a:pt x="1310" y="1603"/>
                  </a:lnTo>
                  <a:lnTo>
                    <a:pt x="1274" y="1624"/>
                  </a:lnTo>
                  <a:lnTo>
                    <a:pt x="1237" y="1643"/>
                  </a:lnTo>
                  <a:lnTo>
                    <a:pt x="1199" y="1660"/>
                  </a:lnTo>
                  <a:lnTo>
                    <a:pt x="1160" y="1675"/>
                  </a:lnTo>
                  <a:lnTo>
                    <a:pt x="1120" y="1689"/>
                  </a:lnTo>
                  <a:lnTo>
                    <a:pt x="1078" y="1700"/>
                  </a:lnTo>
                  <a:lnTo>
                    <a:pt x="1037" y="1710"/>
                  </a:lnTo>
                  <a:lnTo>
                    <a:pt x="994" y="1718"/>
                  </a:lnTo>
                  <a:lnTo>
                    <a:pt x="952" y="1723"/>
                  </a:lnTo>
                  <a:lnTo>
                    <a:pt x="907" y="1727"/>
                  </a:lnTo>
                  <a:lnTo>
                    <a:pt x="863" y="1728"/>
                  </a:lnTo>
                  <a:lnTo>
                    <a:pt x="819" y="1727"/>
                  </a:lnTo>
                  <a:lnTo>
                    <a:pt x="775" y="1723"/>
                  </a:lnTo>
                  <a:lnTo>
                    <a:pt x="731" y="1718"/>
                  </a:lnTo>
                  <a:lnTo>
                    <a:pt x="690" y="1710"/>
                  </a:lnTo>
                  <a:lnTo>
                    <a:pt x="648" y="1700"/>
                  </a:lnTo>
                  <a:lnTo>
                    <a:pt x="607" y="1689"/>
                  </a:lnTo>
                  <a:lnTo>
                    <a:pt x="567" y="1675"/>
                  </a:lnTo>
                  <a:lnTo>
                    <a:pt x="527" y="1660"/>
                  </a:lnTo>
                  <a:lnTo>
                    <a:pt x="490" y="1643"/>
                  </a:lnTo>
                  <a:lnTo>
                    <a:pt x="452" y="1624"/>
                  </a:lnTo>
                  <a:lnTo>
                    <a:pt x="416" y="1603"/>
                  </a:lnTo>
                  <a:lnTo>
                    <a:pt x="381" y="1580"/>
                  </a:lnTo>
                  <a:lnTo>
                    <a:pt x="347" y="1556"/>
                  </a:lnTo>
                  <a:lnTo>
                    <a:pt x="314" y="1530"/>
                  </a:lnTo>
                  <a:lnTo>
                    <a:pt x="283" y="1502"/>
                  </a:lnTo>
                  <a:lnTo>
                    <a:pt x="253" y="1473"/>
                  </a:lnTo>
                  <a:lnTo>
                    <a:pt x="225" y="1445"/>
                  </a:lnTo>
                  <a:lnTo>
                    <a:pt x="198" y="1412"/>
                  </a:lnTo>
                  <a:lnTo>
                    <a:pt x="172" y="1379"/>
                  </a:lnTo>
                  <a:lnTo>
                    <a:pt x="148" y="1346"/>
                  </a:lnTo>
                  <a:lnTo>
                    <a:pt x="125" y="1311"/>
                  </a:lnTo>
                  <a:lnTo>
                    <a:pt x="104" y="1274"/>
                  </a:lnTo>
                  <a:lnTo>
                    <a:pt x="85" y="1238"/>
                  </a:lnTo>
                  <a:lnTo>
                    <a:pt x="68" y="1199"/>
                  </a:lnTo>
                  <a:lnTo>
                    <a:pt x="53" y="1160"/>
                  </a:lnTo>
                  <a:lnTo>
                    <a:pt x="39" y="1120"/>
                  </a:lnTo>
                  <a:lnTo>
                    <a:pt x="28" y="1079"/>
                  </a:lnTo>
                  <a:lnTo>
                    <a:pt x="18" y="1037"/>
                  </a:lnTo>
                  <a:lnTo>
                    <a:pt x="10" y="995"/>
                  </a:lnTo>
                  <a:lnTo>
                    <a:pt x="5" y="951"/>
                  </a:lnTo>
                  <a:lnTo>
                    <a:pt x="1" y="907"/>
                  </a:lnTo>
                  <a:lnTo>
                    <a:pt x="0" y="863"/>
                  </a:lnTo>
                  <a:lnTo>
                    <a:pt x="1" y="819"/>
                  </a:lnTo>
                  <a:lnTo>
                    <a:pt x="5" y="775"/>
                  </a:lnTo>
                  <a:lnTo>
                    <a:pt x="10" y="732"/>
                  </a:lnTo>
                  <a:lnTo>
                    <a:pt x="18" y="689"/>
                  </a:lnTo>
                  <a:lnTo>
                    <a:pt x="28" y="648"/>
                  </a:lnTo>
                  <a:lnTo>
                    <a:pt x="39" y="606"/>
                  </a:lnTo>
                  <a:lnTo>
                    <a:pt x="53" y="566"/>
                  </a:lnTo>
                  <a:lnTo>
                    <a:pt x="68" y="527"/>
                  </a:lnTo>
                  <a:lnTo>
                    <a:pt x="85" y="490"/>
                  </a:lnTo>
                  <a:lnTo>
                    <a:pt x="104" y="452"/>
                  </a:lnTo>
                  <a:lnTo>
                    <a:pt x="125" y="416"/>
                  </a:lnTo>
                  <a:lnTo>
                    <a:pt x="148" y="381"/>
                  </a:lnTo>
                  <a:lnTo>
                    <a:pt x="172" y="347"/>
                  </a:lnTo>
                  <a:lnTo>
                    <a:pt x="198" y="314"/>
                  </a:lnTo>
                  <a:lnTo>
                    <a:pt x="225" y="283"/>
                  </a:lnTo>
                  <a:lnTo>
                    <a:pt x="253" y="253"/>
                  </a:lnTo>
                  <a:lnTo>
                    <a:pt x="283" y="224"/>
                  </a:lnTo>
                  <a:lnTo>
                    <a:pt x="314" y="198"/>
                  </a:lnTo>
                  <a:lnTo>
                    <a:pt x="347" y="171"/>
                  </a:lnTo>
                  <a:lnTo>
                    <a:pt x="381" y="148"/>
                  </a:lnTo>
                  <a:lnTo>
                    <a:pt x="416" y="125"/>
                  </a:lnTo>
                  <a:lnTo>
                    <a:pt x="452" y="104"/>
                  </a:lnTo>
                  <a:lnTo>
                    <a:pt x="490" y="85"/>
                  </a:lnTo>
                  <a:lnTo>
                    <a:pt x="527" y="67"/>
                  </a:lnTo>
                  <a:lnTo>
                    <a:pt x="567" y="52"/>
                  </a:lnTo>
                  <a:lnTo>
                    <a:pt x="607" y="39"/>
                  </a:lnTo>
                  <a:lnTo>
                    <a:pt x="648" y="27"/>
                  </a:lnTo>
                  <a:lnTo>
                    <a:pt x="690" y="17"/>
                  </a:lnTo>
                  <a:lnTo>
                    <a:pt x="731" y="10"/>
                  </a:lnTo>
                  <a:lnTo>
                    <a:pt x="775" y="5"/>
                  </a:lnTo>
                  <a:lnTo>
                    <a:pt x="81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686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70" name="Freeform 184"/>
            <p:cNvSpPr>
              <a:spLocks/>
            </p:cNvSpPr>
            <p:nvPr/>
          </p:nvSpPr>
          <p:spPr bwMode="auto">
            <a:xfrm>
              <a:off x="363" y="2453"/>
              <a:ext cx="422" cy="423"/>
            </a:xfrm>
            <a:custGeom>
              <a:avLst/>
              <a:gdLst>
                <a:gd name="T0" fmla="*/ 1 w 1688"/>
                <a:gd name="T1" fmla="*/ 0 h 1693"/>
                <a:gd name="T2" fmla="*/ 1 w 1688"/>
                <a:gd name="T3" fmla="*/ 0 h 1693"/>
                <a:gd name="T4" fmla="*/ 1 w 1688"/>
                <a:gd name="T5" fmla="*/ 0 h 1693"/>
                <a:gd name="T6" fmla="*/ 1 w 1688"/>
                <a:gd name="T7" fmla="*/ 0 h 1693"/>
                <a:gd name="T8" fmla="*/ 2 w 1688"/>
                <a:gd name="T9" fmla="*/ 0 h 1693"/>
                <a:gd name="T10" fmla="*/ 2 w 1688"/>
                <a:gd name="T11" fmla="*/ 0 h 1693"/>
                <a:gd name="T12" fmla="*/ 2 w 1688"/>
                <a:gd name="T13" fmla="*/ 0 h 1693"/>
                <a:gd name="T14" fmla="*/ 2 w 1688"/>
                <a:gd name="T15" fmla="*/ 0 h 1693"/>
                <a:gd name="T16" fmla="*/ 2 w 1688"/>
                <a:gd name="T17" fmla="*/ 0 h 1693"/>
                <a:gd name="T18" fmla="*/ 2 w 1688"/>
                <a:gd name="T19" fmla="*/ 1 h 1693"/>
                <a:gd name="T20" fmla="*/ 2 w 1688"/>
                <a:gd name="T21" fmla="*/ 1 h 1693"/>
                <a:gd name="T22" fmla="*/ 2 w 1688"/>
                <a:gd name="T23" fmla="*/ 1 h 1693"/>
                <a:gd name="T24" fmla="*/ 2 w 1688"/>
                <a:gd name="T25" fmla="*/ 1 h 1693"/>
                <a:gd name="T26" fmla="*/ 2 w 1688"/>
                <a:gd name="T27" fmla="*/ 1 h 1693"/>
                <a:gd name="T28" fmla="*/ 2 w 1688"/>
                <a:gd name="T29" fmla="*/ 1 h 1693"/>
                <a:gd name="T30" fmla="*/ 2 w 1688"/>
                <a:gd name="T31" fmla="*/ 1 h 1693"/>
                <a:gd name="T32" fmla="*/ 2 w 1688"/>
                <a:gd name="T33" fmla="*/ 1 h 1693"/>
                <a:gd name="T34" fmla="*/ 1 w 1688"/>
                <a:gd name="T35" fmla="*/ 1 h 1693"/>
                <a:gd name="T36" fmla="*/ 1 w 1688"/>
                <a:gd name="T37" fmla="*/ 1 h 1693"/>
                <a:gd name="T38" fmla="*/ 1 w 1688"/>
                <a:gd name="T39" fmla="*/ 1 h 1693"/>
                <a:gd name="T40" fmla="*/ 1 w 1688"/>
                <a:gd name="T41" fmla="*/ 1 h 1693"/>
                <a:gd name="T42" fmla="*/ 1 w 1688"/>
                <a:gd name="T43" fmla="*/ 1 h 1693"/>
                <a:gd name="T44" fmla="*/ 1 w 1688"/>
                <a:gd name="T45" fmla="*/ 1 h 1693"/>
                <a:gd name="T46" fmla="*/ 1 w 1688"/>
                <a:gd name="T47" fmla="*/ 1 h 1693"/>
                <a:gd name="T48" fmla="*/ 1 w 1688"/>
                <a:gd name="T49" fmla="*/ 1 h 1693"/>
                <a:gd name="T50" fmla="*/ 0 w 1688"/>
                <a:gd name="T51" fmla="*/ 1 h 1693"/>
                <a:gd name="T52" fmla="*/ 0 w 1688"/>
                <a:gd name="T53" fmla="*/ 1 h 1693"/>
                <a:gd name="T54" fmla="*/ 0 w 1688"/>
                <a:gd name="T55" fmla="*/ 1 h 1693"/>
                <a:gd name="T56" fmla="*/ 0 w 1688"/>
                <a:gd name="T57" fmla="*/ 1 h 1693"/>
                <a:gd name="T58" fmla="*/ 0 w 1688"/>
                <a:gd name="T59" fmla="*/ 1 h 1693"/>
                <a:gd name="T60" fmla="*/ 0 w 1688"/>
                <a:gd name="T61" fmla="*/ 1 h 1693"/>
                <a:gd name="T62" fmla="*/ 0 w 1688"/>
                <a:gd name="T63" fmla="*/ 1 h 1693"/>
                <a:gd name="T64" fmla="*/ 0 w 1688"/>
                <a:gd name="T65" fmla="*/ 1 h 1693"/>
                <a:gd name="T66" fmla="*/ 0 w 1688"/>
                <a:gd name="T67" fmla="*/ 0 h 1693"/>
                <a:gd name="T68" fmla="*/ 0 w 1688"/>
                <a:gd name="T69" fmla="*/ 0 h 1693"/>
                <a:gd name="T70" fmla="*/ 0 w 1688"/>
                <a:gd name="T71" fmla="*/ 0 h 1693"/>
                <a:gd name="T72" fmla="*/ 0 w 1688"/>
                <a:gd name="T73" fmla="*/ 0 h 1693"/>
                <a:gd name="T74" fmla="*/ 0 w 1688"/>
                <a:gd name="T75" fmla="*/ 0 h 1693"/>
                <a:gd name="T76" fmla="*/ 1 w 1688"/>
                <a:gd name="T77" fmla="*/ 0 h 1693"/>
                <a:gd name="T78" fmla="*/ 1 w 1688"/>
                <a:gd name="T79" fmla="*/ 0 h 1693"/>
                <a:gd name="T80" fmla="*/ 1 w 1688"/>
                <a:gd name="T81" fmla="*/ 0 h 1693"/>
                <a:gd name="T82" fmla="*/ 1 w 1688"/>
                <a:gd name="T83" fmla="*/ 0 h 1693"/>
                <a:gd name="T84" fmla="*/ 1 w 1688"/>
                <a:gd name="T85" fmla="*/ 0 h 16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"/>
                <a:gd name="T130" fmla="*/ 0 h 1693"/>
                <a:gd name="T131" fmla="*/ 1688 w 1688"/>
                <a:gd name="T132" fmla="*/ 1693 h 16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" h="1693">
                  <a:moveTo>
                    <a:pt x="845" y="0"/>
                  </a:moveTo>
                  <a:lnTo>
                    <a:pt x="889" y="1"/>
                  </a:lnTo>
                  <a:lnTo>
                    <a:pt x="932" y="4"/>
                  </a:lnTo>
                  <a:lnTo>
                    <a:pt x="974" y="10"/>
                  </a:lnTo>
                  <a:lnTo>
                    <a:pt x="1016" y="18"/>
                  </a:lnTo>
                  <a:lnTo>
                    <a:pt x="1056" y="26"/>
                  </a:lnTo>
                  <a:lnTo>
                    <a:pt x="1096" y="38"/>
                  </a:lnTo>
                  <a:lnTo>
                    <a:pt x="1136" y="51"/>
                  </a:lnTo>
                  <a:lnTo>
                    <a:pt x="1174" y="66"/>
                  </a:lnTo>
                  <a:lnTo>
                    <a:pt x="1211" y="84"/>
                  </a:lnTo>
                  <a:lnTo>
                    <a:pt x="1248" y="103"/>
                  </a:lnTo>
                  <a:lnTo>
                    <a:pt x="1283" y="123"/>
                  </a:lnTo>
                  <a:lnTo>
                    <a:pt x="1316" y="145"/>
                  </a:lnTo>
                  <a:lnTo>
                    <a:pt x="1350" y="168"/>
                  </a:lnTo>
                  <a:lnTo>
                    <a:pt x="1382" y="193"/>
                  </a:lnTo>
                  <a:lnTo>
                    <a:pt x="1413" y="221"/>
                  </a:lnTo>
                  <a:lnTo>
                    <a:pt x="1442" y="248"/>
                  </a:lnTo>
                  <a:lnTo>
                    <a:pt x="1469" y="278"/>
                  </a:lnTo>
                  <a:lnTo>
                    <a:pt x="1496" y="308"/>
                  </a:lnTo>
                  <a:lnTo>
                    <a:pt x="1521" y="341"/>
                  </a:lnTo>
                  <a:lnTo>
                    <a:pt x="1544" y="373"/>
                  </a:lnTo>
                  <a:lnTo>
                    <a:pt x="1567" y="409"/>
                  </a:lnTo>
                  <a:lnTo>
                    <a:pt x="1587" y="444"/>
                  </a:lnTo>
                  <a:lnTo>
                    <a:pt x="1606" y="480"/>
                  </a:lnTo>
                  <a:lnTo>
                    <a:pt x="1622" y="518"/>
                  </a:lnTo>
                  <a:lnTo>
                    <a:pt x="1637" y="556"/>
                  </a:lnTo>
                  <a:lnTo>
                    <a:pt x="1651" y="595"/>
                  </a:lnTo>
                  <a:lnTo>
                    <a:pt x="1662" y="635"/>
                  </a:lnTo>
                  <a:lnTo>
                    <a:pt x="1671" y="677"/>
                  </a:lnTo>
                  <a:lnTo>
                    <a:pt x="1678" y="718"/>
                  </a:lnTo>
                  <a:lnTo>
                    <a:pt x="1685" y="761"/>
                  </a:lnTo>
                  <a:lnTo>
                    <a:pt x="1687" y="803"/>
                  </a:lnTo>
                  <a:lnTo>
                    <a:pt x="1688" y="847"/>
                  </a:lnTo>
                  <a:lnTo>
                    <a:pt x="1687" y="891"/>
                  </a:lnTo>
                  <a:lnTo>
                    <a:pt x="1685" y="934"/>
                  </a:lnTo>
                  <a:lnTo>
                    <a:pt x="1678" y="976"/>
                  </a:lnTo>
                  <a:lnTo>
                    <a:pt x="1671" y="1018"/>
                  </a:lnTo>
                  <a:lnTo>
                    <a:pt x="1662" y="1058"/>
                  </a:lnTo>
                  <a:lnTo>
                    <a:pt x="1651" y="1098"/>
                  </a:lnTo>
                  <a:lnTo>
                    <a:pt x="1637" y="1138"/>
                  </a:lnTo>
                  <a:lnTo>
                    <a:pt x="1622" y="1175"/>
                  </a:lnTo>
                  <a:lnTo>
                    <a:pt x="1606" y="1213"/>
                  </a:lnTo>
                  <a:lnTo>
                    <a:pt x="1587" y="1249"/>
                  </a:lnTo>
                  <a:lnTo>
                    <a:pt x="1567" y="1286"/>
                  </a:lnTo>
                  <a:lnTo>
                    <a:pt x="1544" y="1320"/>
                  </a:lnTo>
                  <a:lnTo>
                    <a:pt x="1521" y="1353"/>
                  </a:lnTo>
                  <a:lnTo>
                    <a:pt x="1496" y="1385"/>
                  </a:lnTo>
                  <a:lnTo>
                    <a:pt x="1469" y="1416"/>
                  </a:lnTo>
                  <a:lnTo>
                    <a:pt x="1442" y="1445"/>
                  </a:lnTo>
                  <a:lnTo>
                    <a:pt x="1413" y="1473"/>
                  </a:lnTo>
                  <a:lnTo>
                    <a:pt x="1382" y="1500"/>
                  </a:lnTo>
                  <a:lnTo>
                    <a:pt x="1350" y="1525"/>
                  </a:lnTo>
                  <a:lnTo>
                    <a:pt x="1316" y="1549"/>
                  </a:lnTo>
                  <a:lnTo>
                    <a:pt x="1283" y="1570"/>
                  </a:lnTo>
                  <a:lnTo>
                    <a:pt x="1248" y="1590"/>
                  </a:lnTo>
                  <a:lnTo>
                    <a:pt x="1211" y="1609"/>
                  </a:lnTo>
                  <a:lnTo>
                    <a:pt x="1174" y="1627"/>
                  </a:lnTo>
                  <a:lnTo>
                    <a:pt x="1136" y="1642"/>
                  </a:lnTo>
                  <a:lnTo>
                    <a:pt x="1096" y="1655"/>
                  </a:lnTo>
                  <a:lnTo>
                    <a:pt x="1056" y="1667"/>
                  </a:lnTo>
                  <a:lnTo>
                    <a:pt x="1016" y="1676"/>
                  </a:lnTo>
                  <a:lnTo>
                    <a:pt x="974" y="1683"/>
                  </a:lnTo>
                  <a:lnTo>
                    <a:pt x="932" y="1689"/>
                  </a:lnTo>
                  <a:lnTo>
                    <a:pt x="889" y="1692"/>
                  </a:lnTo>
                  <a:lnTo>
                    <a:pt x="845" y="1693"/>
                  </a:lnTo>
                  <a:lnTo>
                    <a:pt x="802" y="1692"/>
                  </a:lnTo>
                  <a:lnTo>
                    <a:pt x="759" y="1689"/>
                  </a:lnTo>
                  <a:lnTo>
                    <a:pt x="716" y="1683"/>
                  </a:lnTo>
                  <a:lnTo>
                    <a:pt x="675" y="1676"/>
                  </a:lnTo>
                  <a:lnTo>
                    <a:pt x="635" y="1667"/>
                  </a:lnTo>
                  <a:lnTo>
                    <a:pt x="595" y="1655"/>
                  </a:lnTo>
                  <a:lnTo>
                    <a:pt x="555" y="1642"/>
                  </a:lnTo>
                  <a:lnTo>
                    <a:pt x="517" y="1627"/>
                  </a:lnTo>
                  <a:lnTo>
                    <a:pt x="480" y="1609"/>
                  </a:lnTo>
                  <a:lnTo>
                    <a:pt x="443" y="1590"/>
                  </a:lnTo>
                  <a:lnTo>
                    <a:pt x="407" y="1570"/>
                  </a:lnTo>
                  <a:lnTo>
                    <a:pt x="373" y="1549"/>
                  </a:lnTo>
                  <a:lnTo>
                    <a:pt x="339" y="1525"/>
                  </a:lnTo>
                  <a:lnTo>
                    <a:pt x="308" y="1500"/>
                  </a:lnTo>
                  <a:lnTo>
                    <a:pt x="277" y="1473"/>
                  </a:lnTo>
                  <a:lnTo>
                    <a:pt x="248" y="1445"/>
                  </a:lnTo>
                  <a:lnTo>
                    <a:pt x="220" y="1416"/>
                  </a:lnTo>
                  <a:lnTo>
                    <a:pt x="193" y="1385"/>
                  </a:lnTo>
                  <a:lnTo>
                    <a:pt x="168" y="1353"/>
                  </a:lnTo>
                  <a:lnTo>
                    <a:pt x="144" y="1320"/>
                  </a:lnTo>
                  <a:lnTo>
                    <a:pt x="123" y="1286"/>
                  </a:lnTo>
                  <a:lnTo>
                    <a:pt x="103" y="1249"/>
                  </a:lnTo>
                  <a:lnTo>
                    <a:pt x="84" y="1213"/>
                  </a:lnTo>
                  <a:lnTo>
                    <a:pt x="66" y="1175"/>
                  </a:lnTo>
                  <a:lnTo>
                    <a:pt x="51" y="1138"/>
                  </a:lnTo>
                  <a:lnTo>
                    <a:pt x="38" y="1098"/>
                  </a:lnTo>
                  <a:lnTo>
                    <a:pt x="26" y="1058"/>
                  </a:lnTo>
                  <a:lnTo>
                    <a:pt x="18" y="1018"/>
                  </a:lnTo>
                  <a:lnTo>
                    <a:pt x="10" y="976"/>
                  </a:lnTo>
                  <a:lnTo>
                    <a:pt x="4" y="934"/>
                  </a:lnTo>
                  <a:lnTo>
                    <a:pt x="1" y="891"/>
                  </a:lnTo>
                  <a:lnTo>
                    <a:pt x="0" y="847"/>
                  </a:lnTo>
                  <a:lnTo>
                    <a:pt x="1" y="803"/>
                  </a:lnTo>
                  <a:lnTo>
                    <a:pt x="4" y="761"/>
                  </a:lnTo>
                  <a:lnTo>
                    <a:pt x="10" y="718"/>
                  </a:lnTo>
                  <a:lnTo>
                    <a:pt x="18" y="677"/>
                  </a:lnTo>
                  <a:lnTo>
                    <a:pt x="26" y="635"/>
                  </a:lnTo>
                  <a:lnTo>
                    <a:pt x="38" y="595"/>
                  </a:lnTo>
                  <a:lnTo>
                    <a:pt x="51" y="556"/>
                  </a:lnTo>
                  <a:lnTo>
                    <a:pt x="66" y="518"/>
                  </a:lnTo>
                  <a:lnTo>
                    <a:pt x="84" y="480"/>
                  </a:lnTo>
                  <a:lnTo>
                    <a:pt x="103" y="444"/>
                  </a:lnTo>
                  <a:lnTo>
                    <a:pt x="123" y="409"/>
                  </a:lnTo>
                  <a:lnTo>
                    <a:pt x="144" y="373"/>
                  </a:lnTo>
                  <a:lnTo>
                    <a:pt x="168" y="341"/>
                  </a:lnTo>
                  <a:lnTo>
                    <a:pt x="193" y="308"/>
                  </a:lnTo>
                  <a:lnTo>
                    <a:pt x="220" y="278"/>
                  </a:lnTo>
                  <a:lnTo>
                    <a:pt x="248" y="248"/>
                  </a:lnTo>
                  <a:lnTo>
                    <a:pt x="277" y="221"/>
                  </a:lnTo>
                  <a:lnTo>
                    <a:pt x="308" y="193"/>
                  </a:lnTo>
                  <a:lnTo>
                    <a:pt x="339" y="168"/>
                  </a:lnTo>
                  <a:lnTo>
                    <a:pt x="373" y="145"/>
                  </a:lnTo>
                  <a:lnTo>
                    <a:pt x="407" y="123"/>
                  </a:lnTo>
                  <a:lnTo>
                    <a:pt x="443" y="103"/>
                  </a:lnTo>
                  <a:lnTo>
                    <a:pt x="480" y="84"/>
                  </a:lnTo>
                  <a:lnTo>
                    <a:pt x="517" y="66"/>
                  </a:lnTo>
                  <a:lnTo>
                    <a:pt x="555" y="51"/>
                  </a:lnTo>
                  <a:lnTo>
                    <a:pt x="595" y="38"/>
                  </a:lnTo>
                  <a:lnTo>
                    <a:pt x="635" y="26"/>
                  </a:lnTo>
                  <a:lnTo>
                    <a:pt x="675" y="18"/>
                  </a:lnTo>
                  <a:lnTo>
                    <a:pt x="716" y="10"/>
                  </a:lnTo>
                  <a:lnTo>
                    <a:pt x="759" y="4"/>
                  </a:lnTo>
                  <a:lnTo>
                    <a:pt x="802" y="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82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71" name="Freeform 185"/>
            <p:cNvSpPr>
              <a:spLocks/>
            </p:cNvSpPr>
            <p:nvPr/>
          </p:nvSpPr>
          <p:spPr bwMode="auto">
            <a:xfrm>
              <a:off x="365" y="2456"/>
              <a:ext cx="414" cy="415"/>
            </a:xfrm>
            <a:custGeom>
              <a:avLst/>
              <a:gdLst>
                <a:gd name="T0" fmla="*/ 1 w 1653"/>
                <a:gd name="T1" fmla="*/ 0 h 1660"/>
                <a:gd name="T2" fmla="*/ 1 w 1653"/>
                <a:gd name="T3" fmla="*/ 0 h 1660"/>
                <a:gd name="T4" fmla="*/ 1 w 1653"/>
                <a:gd name="T5" fmla="*/ 0 h 1660"/>
                <a:gd name="T6" fmla="*/ 1 w 1653"/>
                <a:gd name="T7" fmla="*/ 0 h 1660"/>
                <a:gd name="T8" fmla="*/ 1 w 1653"/>
                <a:gd name="T9" fmla="*/ 0 h 1660"/>
                <a:gd name="T10" fmla="*/ 2 w 1653"/>
                <a:gd name="T11" fmla="*/ 0 h 1660"/>
                <a:gd name="T12" fmla="*/ 2 w 1653"/>
                <a:gd name="T13" fmla="*/ 1 h 1660"/>
                <a:gd name="T14" fmla="*/ 2 w 1653"/>
                <a:gd name="T15" fmla="*/ 1 h 1660"/>
                <a:gd name="T16" fmla="*/ 2 w 1653"/>
                <a:gd name="T17" fmla="*/ 1 h 1660"/>
                <a:gd name="T18" fmla="*/ 2 w 1653"/>
                <a:gd name="T19" fmla="*/ 1 h 1660"/>
                <a:gd name="T20" fmla="*/ 2 w 1653"/>
                <a:gd name="T21" fmla="*/ 1 h 1660"/>
                <a:gd name="T22" fmla="*/ 2 w 1653"/>
                <a:gd name="T23" fmla="*/ 1 h 1660"/>
                <a:gd name="T24" fmla="*/ 2 w 1653"/>
                <a:gd name="T25" fmla="*/ 1 h 1660"/>
                <a:gd name="T26" fmla="*/ 2 w 1653"/>
                <a:gd name="T27" fmla="*/ 1 h 1660"/>
                <a:gd name="T28" fmla="*/ 2 w 1653"/>
                <a:gd name="T29" fmla="*/ 1 h 1660"/>
                <a:gd name="T30" fmla="*/ 2 w 1653"/>
                <a:gd name="T31" fmla="*/ 2 h 1660"/>
                <a:gd name="T32" fmla="*/ 1 w 1653"/>
                <a:gd name="T33" fmla="*/ 2 h 1660"/>
                <a:gd name="T34" fmla="*/ 1 w 1653"/>
                <a:gd name="T35" fmla="*/ 2 h 1660"/>
                <a:gd name="T36" fmla="*/ 1 w 1653"/>
                <a:gd name="T37" fmla="*/ 2 h 1660"/>
                <a:gd name="T38" fmla="*/ 1 w 1653"/>
                <a:gd name="T39" fmla="*/ 2 h 1660"/>
                <a:gd name="T40" fmla="*/ 1 w 1653"/>
                <a:gd name="T41" fmla="*/ 2 h 1660"/>
                <a:gd name="T42" fmla="*/ 1 w 1653"/>
                <a:gd name="T43" fmla="*/ 2 h 1660"/>
                <a:gd name="T44" fmla="*/ 1 w 1653"/>
                <a:gd name="T45" fmla="*/ 2 h 1660"/>
                <a:gd name="T46" fmla="*/ 1 w 1653"/>
                <a:gd name="T47" fmla="*/ 2 h 1660"/>
                <a:gd name="T48" fmla="*/ 1 w 1653"/>
                <a:gd name="T49" fmla="*/ 2 h 1660"/>
                <a:gd name="T50" fmla="*/ 0 w 1653"/>
                <a:gd name="T51" fmla="*/ 2 h 1660"/>
                <a:gd name="T52" fmla="*/ 0 w 1653"/>
                <a:gd name="T53" fmla="*/ 2 h 1660"/>
                <a:gd name="T54" fmla="*/ 0 w 1653"/>
                <a:gd name="T55" fmla="*/ 1 h 1660"/>
                <a:gd name="T56" fmla="*/ 0 w 1653"/>
                <a:gd name="T57" fmla="*/ 1 h 1660"/>
                <a:gd name="T58" fmla="*/ 0 w 1653"/>
                <a:gd name="T59" fmla="*/ 1 h 1660"/>
                <a:gd name="T60" fmla="*/ 0 w 1653"/>
                <a:gd name="T61" fmla="*/ 1 h 1660"/>
                <a:gd name="T62" fmla="*/ 0 w 1653"/>
                <a:gd name="T63" fmla="*/ 1 h 1660"/>
                <a:gd name="T64" fmla="*/ 0 w 1653"/>
                <a:gd name="T65" fmla="*/ 1 h 1660"/>
                <a:gd name="T66" fmla="*/ 0 w 1653"/>
                <a:gd name="T67" fmla="*/ 1 h 1660"/>
                <a:gd name="T68" fmla="*/ 0 w 1653"/>
                <a:gd name="T69" fmla="*/ 1 h 1660"/>
                <a:gd name="T70" fmla="*/ 0 w 1653"/>
                <a:gd name="T71" fmla="*/ 1 h 1660"/>
                <a:gd name="T72" fmla="*/ 0 w 1653"/>
                <a:gd name="T73" fmla="*/ 0 h 1660"/>
                <a:gd name="T74" fmla="*/ 0 w 1653"/>
                <a:gd name="T75" fmla="*/ 0 h 1660"/>
                <a:gd name="T76" fmla="*/ 1 w 1653"/>
                <a:gd name="T77" fmla="*/ 0 h 1660"/>
                <a:gd name="T78" fmla="*/ 1 w 1653"/>
                <a:gd name="T79" fmla="*/ 0 h 1660"/>
                <a:gd name="T80" fmla="*/ 1 w 1653"/>
                <a:gd name="T81" fmla="*/ 0 h 1660"/>
                <a:gd name="T82" fmla="*/ 1 w 1653"/>
                <a:gd name="T83" fmla="*/ 0 h 1660"/>
                <a:gd name="T84" fmla="*/ 1 w 1653"/>
                <a:gd name="T85" fmla="*/ 0 h 1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3"/>
                <a:gd name="T130" fmla="*/ 0 h 1660"/>
                <a:gd name="T131" fmla="*/ 1653 w 1653"/>
                <a:gd name="T132" fmla="*/ 1660 h 1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3" h="1660">
                  <a:moveTo>
                    <a:pt x="828" y="0"/>
                  </a:moveTo>
                  <a:lnTo>
                    <a:pt x="871" y="1"/>
                  </a:lnTo>
                  <a:lnTo>
                    <a:pt x="912" y="4"/>
                  </a:lnTo>
                  <a:lnTo>
                    <a:pt x="953" y="10"/>
                  </a:lnTo>
                  <a:lnTo>
                    <a:pt x="995" y="18"/>
                  </a:lnTo>
                  <a:lnTo>
                    <a:pt x="1035" y="27"/>
                  </a:lnTo>
                  <a:lnTo>
                    <a:pt x="1073" y="38"/>
                  </a:lnTo>
                  <a:lnTo>
                    <a:pt x="1112" y="50"/>
                  </a:lnTo>
                  <a:lnTo>
                    <a:pt x="1150" y="65"/>
                  </a:lnTo>
                  <a:lnTo>
                    <a:pt x="1186" y="83"/>
                  </a:lnTo>
                  <a:lnTo>
                    <a:pt x="1221" y="101"/>
                  </a:lnTo>
                  <a:lnTo>
                    <a:pt x="1256" y="121"/>
                  </a:lnTo>
                  <a:lnTo>
                    <a:pt x="1289" y="142"/>
                  </a:lnTo>
                  <a:lnTo>
                    <a:pt x="1321" y="166"/>
                  </a:lnTo>
                  <a:lnTo>
                    <a:pt x="1353" y="191"/>
                  </a:lnTo>
                  <a:lnTo>
                    <a:pt x="1383" y="217"/>
                  </a:lnTo>
                  <a:lnTo>
                    <a:pt x="1412" y="243"/>
                  </a:lnTo>
                  <a:lnTo>
                    <a:pt x="1439" y="273"/>
                  </a:lnTo>
                  <a:lnTo>
                    <a:pt x="1465" y="304"/>
                  </a:lnTo>
                  <a:lnTo>
                    <a:pt x="1489" y="335"/>
                  </a:lnTo>
                  <a:lnTo>
                    <a:pt x="1512" y="367"/>
                  </a:lnTo>
                  <a:lnTo>
                    <a:pt x="1534" y="400"/>
                  </a:lnTo>
                  <a:lnTo>
                    <a:pt x="1553" y="435"/>
                  </a:lnTo>
                  <a:lnTo>
                    <a:pt x="1572" y="471"/>
                  </a:lnTo>
                  <a:lnTo>
                    <a:pt x="1588" y="508"/>
                  </a:lnTo>
                  <a:lnTo>
                    <a:pt x="1603" y="545"/>
                  </a:lnTo>
                  <a:lnTo>
                    <a:pt x="1616" y="584"/>
                  </a:lnTo>
                  <a:lnTo>
                    <a:pt x="1627" y="623"/>
                  </a:lnTo>
                  <a:lnTo>
                    <a:pt x="1637" y="663"/>
                  </a:lnTo>
                  <a:lnTo>
                    <a:pt x="1643" y="705"/>
                  </a:lnTo>
                  <a:lnTo>
                    <a:pt x="1650" y="746"/>
                  </a:lnTo>
                  <a:lnTo>
                    <a:pt x="1652" y="787"/>
                  </a:lnTo>
                  <a:lnTo>
                    <a:pt x="1653" y="830"/>
                  </a:lnTo>
                  <a:lnTo>
                    <a:pt x="1652" y="872"/>
                  </a:lnTo>
                  <a:lnTo>
                    <a:pt x="1650" y="914"/>
                  </a:lnTo>
                  <a:lnTo>
                    <a:pt x="1643" y="955"/>
                  </a:lnTo>
                  <a:lnTo>
                    <a:pt x="1637" y="997"/>
                  </a:lnTo>
                  <a:lnTo>
                    <a:pt x="1627" y="1037"/>
                  </a:lnTo>
                  <a:lnTo>
                    <a:pt x="1616" y="1076"/>
                  </a:lnTo>
                  <a:lnTo>
                    <a:pt x="1603" y="1114"/>
                  </a:lnTo>
                  <a:lnTo>
                    <a:pt x="1588" y="1152"/>
                  </a:lnTo>
                  <a:lnTo>
                    <a:pt x="1572" y="1188"/>
                  </a:lnTo>
                  <a:lnTo>
                    <a:pt x="1553" y="1225"/>
                  </a:lnTo>
                  <a:lnTo>
                    <a:pt x="1534" y="1260"/>
                  </a:lnTo>
                  <a:lnTo>
                    <a:pt x="1512" y="1292"/>
                  </a:lnTo>
                  <a:lnTo>
                    <a:pt x="1489" y="1325"/>
                  </a:lnTo>
                  <a:lnTo>
                    <a:pt x="1465" y="1356"/>
                  </a:lnTo>
                  <a:lnTo>
                    <a:pt x="1439" y="1386"/>
                  </a:lnTo>
                  <a:lnTo>
                    <a:pt x="1412" y="1415"/>
                  </a:lnTo>
                  <a:lnTo>
                    <a:pt x="1383" y="1443"/>
                  </a:lnTo>
                  <a:lnTo>
                    <a:pt x="1353" y="1469"/>
                  </a:lnTo>
                  <a:lnTo>
                    <a:pt x="1321" y="1494"/>
                  </a:lnTo>
                  <a:lnTo>
                    <a:pt x="1289" y="1518"/>
                  </a:lnTo>
                  <a:lnTo>
                    <a:pt x="1256" y="1539"/>
                  </a:lnTo>
                  <a:lnTo>
                    <a:pt x="1221" y="1559"/>
                  </a:lnTo>
                  <a:lnTo>
                    <a:pt x="1186" y="1577"/>
                  </a:lnTo>
                  <a:lnTo>
                    <a:pt x="1150" y="1594"/>
                  </a:lnTo>
                  <a:lnTo>
                    <a:pt x="1112" y="1609"/>
                  </a:lnTo>
                  <a:lnTo>
                    <a:pt x="1073" y="1622"/>
                  </a:lnTo>
                  <a:lnTo>
                    <a:pt x="1035" y="1633"/>
                  </a:lnTo>
                  <a:lnTo>
                    <a:pt x="995" y="1642"/>
                  </a:lnTo>
                  <a:lnTo>
                    <a:pt x="953" y="1649"/>
                  </a:lnTo>
                  <a:lnTo>
                    <a:pt x="912" y="1656"/>
                  </a:lnTo>
                  <a:lnTo>
                    <a:pt x="871" y="1658"/>
                  </a:lnTo>
                  <a:lnTo>
                    <a:pt x="828" y="1660"/>
                  </a:lnTo>
                  <a:lnTo>
                    <a:pt x="785" y="1658"/>
                  </a:lnTo>
                  <a:lnTo>
                    <a:pt x="744" y="1656"/>
                  </a:lnTo>
                  <a:lnTo>
                    <a:pt x="703" y="1649"/>
                  </a:lnTo>
                  <a:lnTo>
                    <a:pt x="661" y="1642"/>
                  </a:lnTo>
                  <a:lnTo>
                    <a:pt x="621" y="1633"/>
                  </a:lnTo>
                  <a:lnTo>
                    <a:pt x="582" y="1622"/>
                  </a:lnTo>
                  <a:lnTo>
                    <a:pt x="544" y="1609"/>
                  </a:lnTo>
                  <a:lnTo>
                    <a:pt x="506" y="1594"/>
                  </a:lnTo>
                  <a:lnTo>
                    <a:pt x="470" y="1577"/>
                  </a:lnTo>
                  <a:lnTo>
                    <a:pt x="433" y="1559"/>
                  </a:lnTo>
                  <a:lnTo>
                    <a:pt x="400" y="1539"/>
                  </a:lnTo>
                  <a:lnTo>
                    <a:pt x="366" y="1518"/>
                  </a:lnTo>
                  <a:lnTo>
                    <a:pt x="333" y="1494"/>
                  </a:lnTo>
                  <a:lnTo>
                    <a:pt x="302" y="1469"/>
                  </a:lnTo>
                  <a:lnTo>
                    <a:pt x="272" y="1443"/>
                  </a:lnTo>
                  <a:lnTo>
                    <a:pt x="243" y="1415"/>
                  </a:lnTo>
                  <a:lnTo>
                    <a:pt x="215" y="1386"/>
                  </a:lnTo>
                  <a:lnTo>
                    <a:pt x="189" y="1356"/>
                  </a:lnTo>
                  <a:lnTo>
                    <a:pt x="165" y="1325"/>
                  </a:lnTo>
                  <a:lnTo>
                    <a:pt x="142" y="1292"/>
                  </a:lnTo>
                  <a:lnTo>
                    <a:pt x="120" y="1260"/>
                  </a:lnTo>
                  <a:lnTo>
                    <a:pt x="100" y="1225"/>
                  </a:lnTo>
                  <a:lnTo>
                    <a:pt x="81" y="1188"/>
                  </a:lnTo>
                  <a:lnTo>
                    <a:pt x="65" y="1152"/>
                  </a:lnTo>
                  <a:lnTo>
                    <a:pt x="50" y="1114"/>
                  </a:lnTo>
                  <a:lnTo>
                    <a:pt x="38" y="1076"/>
                  </a:lnTo>
                  <a:lnTo>
                    <a:pt x="26" y="1037"/>
                  </a:lnTo>
                  <a:lnTo>
                    <a:pt x="16" y="997"/>
                  </a:lnTo>
                  <a:lnTo>
                    <a:pt x="10" y="955"/>
                  </a:lnTo>
                  <a:lnTo>
                    <a:pt x="4" y="914"/>
                  </a:lnTo>
                  <a:lnTo>
                    <a:pt x="1" y="872"/>
                  </a:lnTo>
                  <a:lnTo>
                    <a:pt x="0" y="830"/>
                  </a:lnTo>
                  <a:lnTo>
                    <a:pt x="1" y="787"/>
                  </a:lnTo>
                  <a:lnTo>
                    <a:pt x="4" y="746"/>
                  </a:lnTo>
                  <a:lnTo>
                    <a:pt x="10" y="705"/>
                  </a:lnTo>
                  <a:lnTo>
                    <a:pt x="16" y="663"/>
                  </a:lnTo>
                  <a:lnTo>
                    <a:pt x="26" y="623"/>
                  </a:lnTo>
                  <a:lnTo>
                    <a:pt x="38" y="584"/>
                  </a:lnTo>
                  <a:lnTo>
                    <a:pt x="50" y="545"/>
                  </a:lnTo>
                  <a:lnTo>
                    <a:pt x="65" y="508"/>
                  </a:lnTo>
                  <a:lnTo>
                    <a:pt x="81" y="471"/>
                  </a:lnTo>
                  <a:lnTo>
                    <a:pt x="100" y="435"/>
                  </a:lnTo>
                  <a:lnTo>
                    <a:pt x="120" y="400"/>
                  </a:lnTo>
                  <a:lnTo>
                    <a:pt x="142" y="367"/>
                  </a:lnTo>
                  <a:lnTo>
                    <a:pt x="165" y="335"/>
                  </a:lnTo>
                  <a:lnTo>
                    <a:pt x="189" y="304"/>
                  </a:lnTo>
                  <a:lnTo>
                    <a:pt x="215" y="273"/>
                  </a:lnTo>
                  <a:lnTo>
                    <a:pt x="243" y="243"/>
                  </a:lnTo>
                  <a:lnTo>
                    <a:pt x="272" y="217"/>
                  </a:lnTo>
                  <a:lnTo>
                    <a:pt x="302" y="191"/>
                  </a:lnTo>
                  <a:lnTo>
                    <a:pt x="333" y="166"/>
                  </a:lnTo>
                  <a:lnTo>
                    <a:pt x="366" y="142"/>
                  </a:lnTo>
                  <a:lnTo>
                    <a:pt x="400" y="121"/>
                  </a:lnTo>
                  <a:lnTo>
                    <a:pt x="433" y="101"/>
                  </a:lnTo>
                  <a:lnTo>
                    <a:pt x="470" y="83"/>
                  </a:lnTo>
                  <a:lnTo>
                    <a:pt x="506" y="65"/>
                  </a:lnTo>
                  <a:lnTo>
                    <a:pt x="544" y="50"/>
                  </a:lnTo>
                  <a:lnTo>
                    <a:pt x="582" y="38"/>
                  </a:lnTo>
                  <a:lnTo>
                    <a:pt x="621" y="27"/>
                  </a:lnTo>
                  <a:lnTo>
                    <a:pt x="661" y="18"/>
                  </a:lnTo>
                  <a:lnTo>
                    <a:pt x="703" y="10"/>
                  </a:lnTo>
                  <a:lnTo>
                    <a:pt x="744" y="4"/>
                  </a:lnTo>
                  <a:lnTo>
                    <a:pt x="785" y="1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9E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72" name="Freeform 186"/>
            <p:cNvSpPr>
              <a:spLocks/>
            </p:cNvSpPr>
            <p:nvPr/>
          </p:nvSpPr>
          <p:spPr bwMode="auto">
            <a:xfrm>
              <a:off x="368" y="2459"/>
              <a:ext cx="404" cy="406"/>
            </a:xfrm>
            <a:custGeom>
              <a:avLst/>
              <a:gdLst>
                <a:gd name="T0" fmla="*/ 1 w 1618"/>
                <a:gd name="T1" fmla="*/ 0 h 1623"/>
                <a:gd name="T2" fmla="*/ 1 w 1618"/>
                <a:gd name="T3" fmla="*/ 0 h 1623"/>
                <a:gd name="T4" fmla="*/ 1 w 1618"/>
                <a:gd name="T5" fmla="*/ 0 h 1623"/>
                <a:gd name="T6" fmla="*/ 1 w 1618"/>
                <a:gd name="T7" fmla="*/ 0 h 1623"/>
                <a:gd name="T8" fmla="*/ 1 w 1618"/>
                <a:gd name="T9" fmla="*/ 0 h 1623"/>
                <a:gd name="T10" fmla="*/ 1 w 1618"/>
                <a:gd name="T11" fmla="*/ 1 h 1623"/>
                <a:gd name="T12" fmla="*/ 1 w 1618"/>
                <a:gd name="T13" fmla="*/ 1 h 1623"/>
                <a:gd name="T14" fmla="*/ 1 w 1618"/>
                <a:gd name="T15" fmla="*/ 1 h 1623"/>
                <a:gd name="T16" fmla="*/ 1 w 1618"/>
                <a:gd name="T17" fmla="*/ 1 h 1623"/>
                <a:gd name="T18" fmla="*/ 1 w 1618"/>
                <a:gd name="T19" fmla="*/ 1 h 1623"/>
                <a:gd name="T20" fmla="*/ 1 w 1618"/>
                <a:gd name="T21" fmla="*/ 1 h 1623"/>
                <a:gd name="T22" fmla="*/ 1 w 1618"/>
                <a:gd name="T23" fmla="*/ 1 h 1623"/>
                <a:gd name="T24" fmla="*/ 1 w 1618"/>
                <a:gd name="T25" fmla="*/ 2 h 1623"/>
                <a:gd name="T26" fmla="*/ 1 w 1618"/>
                <a:gd name="T27" fmla="*/ 2 h 1623"/>
                <a:gd name="T28" fmla="*/ 1 w 1618"/>
                <a:gd name="T29" fmla="*/ 2 h 1623"/>
                <a:gd name="T30" fmla="*/ 1 w 1618"/>
                <a:gd name="T31" fmla="*/ 2 h 1623"/>
                <a:gd name="T32" fmla="*/ 1 w 1618"/>
                <a:gd name="T33" fmla="*/ 2 h 1623"/>
                <a:gd name="T34" fmla="*/ 0 w 1618"/>
                <a:gd name="T35" fmla="*/ 2 h 1623"/>
                <a:gd name="T36" fmla="*/ 0 w 1618"/>
                <a:gd name="T37" fmla="*/ 2 h 1623"/>
                <a:gd name="T38" fmla="*/ 0 w 1618"/>
                <a:gd name="T39" fmla="*/ 2 h 1623"/>
                <a:gd name="T40" fmla="*/ 0 w 1618"/>
                <a:gd name="T41" fmla="*/ 1 h 1623"/>
                <a:gd name="T42" fmla="*/ 0 w 1618"/>
                <a:gd name="T43" fmla="*/ 1 h 1623"/>
                <a:gd name="T44" fmla="*/ 0 w 1618"/>
                <a:gd name="T45" fmla="*/ 1 h 1623"/>
                <a:gd name="T46" fmla="*/ 0 w 1618"/>
                <a:gd name="T47" fmla="*/ 1 h 1623"/>
                <a:gd name="T48" fmla="*/ 0 w 1618"/>
                <a:gd name="T49" fmla="*/ 1 h 1623"/>
                <a:gd name="T50" fmla="*/ 0 w 1618"/>
                <a:gd name="T51" fmla="*/ 1 h 1623"/>
                <a:gd name="T52" fmla="*/ 0 w 1618"/>
                <a:gd name="T53" fmla="*/ 1 h 1623"/>
                <a:gd name="T54" fmla="*/ 0 w 1618"/>
                <a:gd name="T55" fmla="*/ 0 h 1623"/>
                <a:gd name="T56" fmla="*/ 0 w 1618"/>
                <a:gd name="T57" fmla="*/ 0 h 1623"/>
                <a:gd name="T58" fmla="*/ 0 w 1618"/>
                <a:gd name="T59" fmla="*/ 0 h 1623"/>
                <a:gd name="T60" fmla="*/ 0 w 1618"/>
                <a:gd name="T61" fmla="*/ 0 h 1623"/>
                <a:gd name="T62" fmla="*/ 1 w 1618"/>
                <a:gd name="T63" fmla="*/ 0 h 16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8"/>
                <a:gd name="T97" fmla="*/ 0 h 1623"/>
                <a:gd name="T98" fmla="*/ 1618 w 1618"/>
                <a:gd name="T99" fmla="*/ 1623 h 16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8" h="1623">
                  <a:moveTo>
                    <a:pt x="810" y="0"/>
                  </a:moveTo>
                  <a:lnTo>
                    <a:pt x="893" y="4"/>
                  </a:lnTo>
                  <a:lnTo>
                    <a:pt x="973" y="16"/>
                  </a:lnTo>
                  <a:lnTo>
                    <a:pt x="1051" y="36"/>
                  </a:lnTo>
                  <a:lnTo>
                    <a:pt x="1125" y="64"/>
                  </a:lnTo>
                  <a:lnTo>
                    <a:pt x="1195" y="98"/>
                  </a:lnTo>
                  <a:lnTo>
                    <a:pt x="1263" y="139"/>
                  </a:lnTo>
                  <a:lnTo>
                    <a:pt x="1324" y="185"/>
                  </a:lnTo>
                  <a:lnTo>
                    <a:pt x="1382" y="238"/>
                  </a:lnTo>
                  <a:lnTo>
                    <a:pt x="1434" y="296"/>
                  </a:lnTo>
                  <a:lnTo>
                    <a:pt x="1481" y="358"/>
                  </a:lnTo>
                  <a:lnTo>
                    <a:pt x="1521" y="425"/>
                  </a:lnTo>
                  <a:lnTo>
                    <a:pt x="1554" y="496"/>
                  </a:lnTo>
                  <a:lnTo>
                    <a:pt x="1582" y="570"/>
                  </a:lnTo>
                  <a:lnTo>
                    <a:pt x="1602" y="648"/>
                  </a:lnTo>
                  <a:lnTo>
                    <a:pt x="1615" y="728"/>
                  </a:lnTo>
                  <a:lnTo>
                    <a:pt x="1618" y="811"/>
                  </a:lnTo>
                  <a:lnTo>
                    <a:pt x="1615" y="893"/>
                  </a:lnTo>
                  <a:lnTo>
                    <a:pt x="1602" y="974"/>
                  </a:lnTo>
                  <a:lnTo>
                    <a:pt x="1582" y="1051"/>
                  </a:lnTo>
                  <a:lnTo>
                    <a:pt x="1554" y="1126"/>
                  </a:lnTo>
                  <a:lnTo>
                    <a:pt x="1521" y="1197"/>
                  </a:lnTo>
                  <a:lnTo>
                    <a:pt x="1481" y="1264"/>
                  </a:lnTo>
                  <a:lnTo>
                    <a:pt x="1434" y="1327"/>
                  </a:lnTo>
                  <a:lnTo>
                    <a:pt x="1382" y="1385"/>
                  </a:lnTo>
                  <a:lnTo>
                    <a:pt x="1324" y="1437"/>
                  </a:lnTo>
                  <a:lnTo>
                    <a:pt x="1263" y="1484"/>
                  </a:lnTo>
                  <a:lnTo>
                    <a:pt x="1195" y="1525"/>
                  </a:lnTo>
                  <a:lnTo>
                    <a:pt x="1125" y="1559"/>
                  </a:lnTo>
                  <a:lnTo>
                    <a:pt x="1051" y="1586"/>
                  </a:lnTo>
                  <a:lnTo>
                    <a:pt x="973" y="1606"/>
                  </a:lnTo>
                  <a:lnTo>
                    <a:pt x="893" y="1619"/>
                  </a:lnTo>
                  <a:lnTo>
                    <a:pt x="810" y="1623"/>
                  </a:lnTo>
                  <a:lnTo>
                    <a:pt x="728" y="1619"/>
                  </a:lnTo>
                  <a:lnTo>
                    <a:pt x="648" y="1606"/>
                  </a:lnTo>
                  <a:lnTo>
                    <a:pt x="570" y="1586"/>
                  </a:lnTo>
                  <a:lnTo>
                    <a:pt x="495" y="1559"/>
                  </a:lnTo>
                  <a:lnTo>
                    <a:pt x="425" y="1525"/>
                  </a:lnTo>
                  <a:lnTo>
                    <a:pt x="357" y="1484"/>
                  </a:lnTo>
                  <a:lnTo>
                    <a:pt x="296" y="1437"/>
                  </a:lnTo>
                  <a:lnTo>
                    <a:pt x="238" y="1385"/>
                  </a:lnTo>
                  <a:lnTo>
                    <a:pt x="185" y="1327"/>
                  </a:lnTo>
                  <a:lnTo>
                    <a:pt x="139" y="1264"/>
                  </a:lnTo>
                  <a:lnTo>
                    <a:pt x="98" y="1197"/>
                  </a:lnTo>
                  <a:lnTo>
                    <a:pt x="64" y="1126"/>
                  </a:lnTo>
                  <a:lnTo>
                    <a:pt x="36" y="1051"/>
                  </a:lnTo>
                  <a:lnTo>
                    <a:pt x="16" y="974"/>
                  </a:lnTo>
                  <a:lnTo>
                    <a:pt x="4" y="893"/>
                  </a:lnTo>
                  <a:lnTo>
                    <a:pt x="0" y="811"/>
                  </a:lnTo>
                  <a:lnTo>
                    <a:pt x="4" y="728"/>
                  </a:lnTo>
                  <a:lnTo>
                    <a:pt x="16" y="648"/>
                  </a:lnTo>
                  <a:lnTo>
                    <a:pt x="36" y="570"/>
                  </a:lnTo>
                  <a:lnTo>
                    <a:pt x="64" y="496"/>
                  </a:lnTo>
                  <a:lnTo>
                    <a:pt x="98" y="425"/>
                  </a:lnTo>
                  <a:lnTo>
                    <a:pt x="139" y="358"/>
                  </a:lnTo>
                  <a:lnTo>
                    <a:pt x="185" y="296"/>
                  </a:lnTo>
                  <a:lnTo>
                    <a:pt x="238" y="238"/>
                  </a:lnTo>
                  <a:lnTo>
                    <a:pt x="296" y="185"/>
                  </a:lnTo>
                  <a:lnTo>
                    <a:pt x="357" y="139"/>
                  </a:lnTo>
                  <a:lnTo>
                    <a:pt x="425" y="98"/>
                  </a:lnTo>
                  <a:lnTo>
                    <a:pt x="495" y="64"/>
                  </a:lnTo>
                  <a:lnTo>
                    <a:pt x="570" y="36"/>
                  </a:lnTo>
                  <a:lnTo>
                    <a:pt x="648" y="16"/>
                  </a:lnTo>
                  <a:lnTo>
                    <a:pt x="728" y="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B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73" name="Freeform 187"/>
            <p:cNvSpPr>
              <a:spLocks/>
            </p:cNvSpPr>
            <p:nvPr/>
          </p:nvSpPr>
          <p:spPr bwMode="auto">
            <a:xfrm>
              <a:off x="370" y="2462"/>
              <a:ext cx="396" cy="397"/>
            </a:xfrm>
            <a:custGeom>
              <a:avLst/>
              <a:gdLst>
                <a:gd name="T0" fmla="*/ 1 w 1583"/>
                <a:gd name="T1" fmla="*/ 0 h 1589"/>
                <a:gd name="T2" fmla="*/ 1 w 1583"/>
                <a:gd name="T3" fmla="*/ 0 h 1589"/>
                <a:gd name="T4" fmla="*/ 1 w 1583"/>
                <a:gd name="T5" fmla="*/ 0 h 1589"/>
                <a:gd name="T6" fmla="*/ 1 w 1583"/>
                <a:gd name="T7" fmla="*/ 0 h 1589"/>
                <a:gd name="T8" fmla="*/ 2 w 1583"/>
                <a:gd name="T9" fmla="*/ 0 h 1589"/>
                <a:gd name="T10" fmla="*/ 2 w 1583"/>
                <a:gd name="T11" fmla="*/ 0 h 1589"/>
                <a:gd name="T12" fmla="*/ 2 w 1583"/>
                <a:gd name="T13" fmla="*/ 0 h 1589"/>
                <a:gd name="T14" fmla="*/ 2 w 1583"/>
                <a:gd name="T15" fmla="*/ 1 h 1589"/>
                <a:gd name="T16" fmla="*/ 2 w 1583"/>
                <a:gd name="T17" fmla="*/ 1 h 1589"/>
                <a:gd name="T18" fmla="*/ 2 w 1583"/>
                <a:gd name="T19" fmla="*/ 1 h 1589"/>
                <a:gd name="T20" fmla="*/ 2 w 1583"/>
                <a:gd name="T21" fmla="*/ 1 h 1589"/>
                <a:gd name="T22" fmla="*/ 2 w 1583"/>
                <a:gd name="T23" fmla="*/ 1 h 1589"/>
                <a:gd name="T24" fmla="*/ 1 w 1583"/>
                <a:gd name="T25" fmla="*/ 1 h 1589"/>
                <a:gd name="T26" fmla="*/ 1 w 1583"/>
                <a:gd name="T27" fmla="*/ 1 h 1589"/>
                <a:gd name="T28" fmla="*/ 1 w 1583"/>
                <a:gd name="T29" fmla="*/ 1 h 1589"/>
                <a:gd name="T30" fmla="*/ 1 w 1583"/>
                <a:gd name="T31" fmla="*/ 1 h 1589"/>
                <a:gd name="T32" fmla="*/ 1 w 1583"/>
                <a:gd name="T33" fmla="*/ 1 h 1589"/>
                <a:gd name="T34" fmla="*/ 1 w 1583"/>
                <a:gd name="T35" fmla="*/ 1 h 1589"/>
                <a:gd name="T36" fmla="*/ 1 w 1583"/>
                <a:gd name="T37" fmla="*/ 1 h 1589"/>
                <a:gd name="T38" fmla="*/ 0 w 1583"/>
                <a:gd name="T39" fmla="*/ 1 h 1589"/>
                <a:gd name="T40" fmla="*/ 0 w 1583"/>
                <a:gd name="T41" fmla="*/ 1 h 1589"/>
                <a:gd name="T42" fmla="*/ 0 w 1583"/>
                <a:gd name="T43" fmla="*/ 1 h 1589"/>
                <a:gd name="T44" fmla="*/ 0 w 1583"/>
                <a:gd name="T45" fmla="*/ 1 h 1589"/>
                <a:gd name="T46" fmla="*/ 0 w 1583"/>
                <a:gd name="T47" fmla="*/ 1 h 1589"/>
                <a:gd name="T48" fmla="*/ 0 w 1583"/>
                <a:gd name="T49" fmla="*/ 1 h 1589"/>
                <a:gd name="T50" fmla="*/ 0 w 1583"/>
                <a:gd name="T51" fmla="*/ 0 h 1589"/>
                <a:gd name="T52" fmla="*/ 0 w 1583"/>
                <a:gd name="T53" fmla="*/ 0 h 1589"/>
                <a:gd name="T54" fmla="*/ 0 w 1583"/>
                <a:gd name="T55" fmla="*/ 0 h 1589"/>
                <a:gd name="T56" fmla="*/ 0 w 1583"/>
                <a:gd name="T57" fmla="*/ 0 h 1589"/>
                <a:gd name="T58" fmla="*/ 1 w 1583"/>
                <a:gd name="T59" fmla="*/ 0 h 1589"/>
                <a:gd name="T60" fmla="*/ 1 w 1583"/>
                <a:gd name="T61" fmla="*/ 0 h 1589"/>
                <a:gd name="T62" fmla="*/ 1 w 1583"/>
                <a:gd name="T63" fmla="*/ 0 h 1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83"/>
                <a:gd name="T97" fmla="*/ 0 h 1589"/>
                <a:gd name="T98" fmla="*/ 1583 w 1583"/>
                <a:gd name="T99" fmla="*/ 1589 h 1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83" h="1589">
                  <a:moveTo>
                    <a:pt x="793" y="0"/>
                  </a:moveTo>
                  <a:lnTo>
                    <a:pt x="874" y="4"/>
                  </a:lnTo>
                  <a:lnTo>
                    <a:pt x="952" y="16"/>
                  </a:lnTo>
                  <a:lnTo>
                    <a:pt x="1028" y="36"/>
                  </a:lnTo>
                  <a:lnTo>
                    <a:pt x="1101" y="63"/>
                  </a:lnTo>
                  <a:lnTo>
                    <a:pt x="1170" y="97"/>
                  </a:lnTo>
                  <a:lnTo>
                    <a:pt x="1235" y="137"/>
                  </a:lnTo>
                  <a:lnTo>
                    <a:pt x="1296" y="182"/>
                  </a:lnTo>
                  <a:lnTo>
                    <a:pt x="1351" y="233"/>
                  </a:lnTo>
                  <a:lnTo>
                    <a:pt x="1403" y="290"/>
                  </a:lnTo>
                  <a:lnTo>
                    <a:pt x="1448" y="351"/>
                  </a:lnTo>
                  <a:lnTo>
                    <a:pt x="1488" y="416"/>
                  </a:lnTo>
                  <a:lnTo>
                    <a:pt x="1520" y="486"/>
                  </a:lnTo>
                  <a:lnTo>
                    <a:pt x="1548" y="559"/>
                  </a:lnTo>
                  <a:lnTo>
                    <a:pt x="1567" y="635"/>
                  </a:lnTo>
                  <a:lnTo>
                    <a:pt x="1579" y="713"/>
                  </a:lnTo>
                  <a:lnTo>
                    <a:pt x="1583" y="795"/>
                  </a:lnTo>
                  <a:lnTo>
                    <a:pt x="1579" y="876"/>
                  </a:lnTo>
                  <a:lnTo>
                    <a:pt x="1567" y="954"/>
                  </a:lnTo>
                  <a:lnTo>
                    <a:pt x="1548" y="1030"/>
                  </a:lnTo>
                  <a:lnTo>
                    <a:pt x="1520" y="1103"/>
                  </a:lnTo>
                  <a:lnTo>
                    <a:pt x="1488" y="1173"/>
                  </a:lnTo>
                  <a:lnTo>
                    <a:pt x="1448" y="1238"/>
                  </a:lnTo>
                  <a:lnTo>
                    <a:pt x="1403" y="1300"/>
                  </a:lnTo>
                  <a:lnTo>
                    <a:pt x="1351" y="1356"/>
                  </a:lnTo>
                  <a:lnTo>
                    <a:pt x="1296" y="1407"/>
                  </a:lnTo>
                  <a:lnTo>
                    <a:pt x="1235" y="1453"/>
                  </a:lnTo>
                  <a:lnTo>
                    <a:pt x="1170" y="1493"/>
                  </a:lnTo>
                  <a:lnTo>
                    <a:pt x="1101" y="1526"/>
                  </a:lnTo>
                  <a:lnTo>
                    <a:pt x="1028" y="1553"/>
                  </a:lnTo>
                  <a:lnTo>
                    <a:pt x="952" y="1573"/>
                  </a:lnTo>
                  <a:lnTo>
                    <a:pt x="874" y="1585"/>
                  </a:lnTo>
                  <a:lnTo>
                    <a:pt x="793" y="1589"/>
                  </a:lnTo>
                  <a:lnTo>
                    <a:pt x="713" y="1585"/>
                  </a:lnTo>
                  <a:lnTo>
                    <a:pt x="634" y="1573"/>
                  </a:lnTo>
                  <a:lnTo>
                    <a:pt x="557" y="1553"/>
                  </a:lnTo>
                  <a:lnTo>
                    <a:pt x="485" y="1526"/>
                  </a:lnTo>
                  <a:lnTo>
                    <a:pt x="416" y="1493"/>
                  </a:lnTo>
                  <a:lnTo>
                    <a:pt x="351" y="1453"/>
                  </a:lnTo>
                  <a:lnTo>
                    <a:pt x="289" y="1407"/>
                  </a:lnTo>
                  <a:lnTo>
                    <a:pt x="233" y="1356"/>
                  </a:lnTo>
                  <a:lnTo>
                    <a:pt x="181" y="1300"/>
                  </a:lnTo>
                  <a:lnTo>
                    <a:pt x="136" y="1238"/>
                  </a:lnTo>
                  <a:lnTo>
                    <a:pt x="96" y="1173"/>
                  </a:lnTo>
                  <a:lnTo>
                    <a:pt x="62" y="1103"/>
                  </a:lnTo>
                  <a:lnTo>
                    <a:pt x="36" y="1030"/>
                  </a:lnTo>
                  <a:lnTo>
                    <a:pt x="16" y="954"/>
                  </a:lnTo>
                  <a:lnTo>
                    <a:pt x="4" y="876"/>
                  </a:lnTo>
                  <a:lnTo>
                    <a:pt x="0" y="795"/>
                  </a:lnTo>
                  <a:lnTo>
                    <a:pt x="4" y="713"/>
                  </a:lnTo>
                  <a:lnTo>
                    <a:pt x="16" y="635"/>
                  </a:lnTo>
                  <a:lnTo>
                    <a:pt x="36" y="559"/>
                  </a:lnTo>
                  <a:lnTo>
                    <a:pt x="62" y="486"/>
                  </a:lnTo>
                  <a:lnTo>
                    <a:pt x="96" y="416"/>
                  </a:lnTo>
                  <a:lnTo>
                    <a:pt x="136" y="351"/>
                  </a:lnTo>
                  <a:lnTo>
                    <a:pt x="181" y="290"/>
                  </a:lnTo>
                  <a:lnTo>
                    <a:pt x="233" y="233"/>
                  </a:lnTo>
                  <a:lnTo>
                    <a:pt x="289" y="182"/>
                  </a:lnTo>
                  <a:lnTo>
                    <a:pt x="351" y="137"/>
                  </a:lnTo>
                  <a:lnTo>
                    <a:pt x="416" y="97"/>
                  </a:lnTo>
                  <a:lnTo>
                    <a:pt x="485" y="63"/>
                  </a:lnTo>
                  <a:lnTo>
                    <a:pt x="557" y="36"/>
                  </a:lnTo>
                  <a:lnTo>
                    <a:pt x="634" y="16"/>
                  </a:lnTo>
                  <a:lnTo>
                    <a:pt x="713" y="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74" name="Freeform 188"/>
            <p:cNvSpPr>
              <a:spLocks/>
            </p:cNvSpPr>
            <p:nvPr/>
          </p:nvSpPr>
          <p:spPr bwMode="auto">
            <a:xfrm>
              <a:off x="516" y="2440"/>
              <a:ext cx="28" cy="205"/>
            </a:xfrm>
            <a:custGeom>
              <a:avLst/>
              <a:gdLst>
                <a:gd name="T0" fmla="*/ 0 w 113"/>
                <a:gd name="T1" fmla="*/ 0 h 821"/>
                <a:gd name="T2" fmla="*/ 0 w 113"/>
                <a:gd name="T3" fmla="*/ 0 h 821"/>
                <a:gd name="T4" fmla="*/ 0 w 113"/>
                <a:gd name="T5" fmla="*/ 0 h 821"/>
                <a:gd name="T6" fmla="*/ 0 w 113"/>
                <a:gd name="T7" fmla="*/ 0 h 821"/>
                <a:gd name="T8" fmla="*/ 0 w 113"/>
                <a:gd name="T9" fmla="*/ 0 h 821"/>
                <a:gd name="T10" fmla="*/ 0 w 113"/>
                <a:gd name="T11" fmla="*/ 0 h 821"/>
                <a:gd name="T12" fmla="*/ 0 w 113"/>
                <a:gd name="T13" fmla="*/ 0 h 821"/>
                <a:gd name="T14" fmla="*/ 0 w 113"/>
                <a:gd name="T15" fmla="*/ 0 h 821"/>
                <a:gd name="T16" fmla="*/ 0 w 113"/>
                <a:gd name="T17" fmla="*/ 1 h 821"/>
                <a:gd name="T18" fmla="*/ 0 w 113"/>
                <a:gd name="T19" fmla="*/ 1 h 821"/>
                <a:gd name="T20" fmla="*/ 0 w 113"/>
                <a:gd name="T21" fmla="*/ 1 h 821"/>
                <a:gd name="T22" fmla="*/ 0 w 113"/>
                <a:gd name="T23" fmla="*/ 1 h 821"/>
                <a:gd name="T24" fmla="*/ 0 w 113"/>
                <a:gd name="T25" fmla="*/ 0 h 821"/>
                <a:gd name="T26" fmla="*/ 0 w 113"/>
                <a:gd name="T27" fmla="*/ 0 h 821"/>
                <a:gd name="T28" fmla="*/ 0 w 113"/>
                <a:gd name="T29" fmla="*/ 0 h 821"/>
                <a:gd name="T30" fmla="*/ 0 w 113"/>
                <a:gd name="T31" fmla="*/ 0 h 821"/>
                <a:gd name="T32" fmla="*/ 0 w 113"/>
                <a:gd name="T33" fmla="*/ 0 h 821"/>
                <a:gd name="T34" fmla="*/ 0 w 113"/>
                <a:gd name="T35" fmla="*/ 0 h 821"/>
                <a:gd name="T36" fmla="*/ 0 w 113"/>
                <a:gd name="T37" fmla="*/ 0 h 821"/>
                <a:gd name="T38" fmla="*/ 0 w 113"/>
                <a:gd name="T39" fmla="*/ 0 h 821"/>
                <a:gd name="T40" fmla="*/ 0 w 113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821"/>
                <a:gd name="T65" fmla="*/ 113 w 113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821">
                  <a:moveTo>
                    <a:pt x="94" y="0"/>
                  </a:moveTo>
                  <a:lnTo>
                    <a:pt x="69" y="78"/>
                  </a:lnTo>
                  <a:lnTo>
                    <a:pt x="52" y="157"/>
                  </a:lnTo>
                  <a:lnTo>
                    <a:pt x="43" y="240"/>
                  </a:lnTo>
                  <a:lnTo>
                    <a:pt x="39" y="326"/>
                  </a:lnTo>
                  <a:lnTo>
                    <a:pt x="43" y="419"/>
                  </a:lnTo>
                  <a:lnTo>
                    <a:pt x="52" y="519"/>
                  </a:lnTo>
                  <a:lnTo>
                    <a:pt x="66" y="629"/>
                  </a:lnTo>
                  <a:lnTo>
                    <a:pt x="84" y="751"/>
                  </a:lnTo>
                  <a:lnTo>
                    <a:pt x="113" y="821"/>
                  </a:lnTo>
                  <a:lnTo>
                    <a:pt x="67" y="821"/>
                  </a:lnTo>
                  <a:lnTo>
                    <a:pt x="36" y="751"/>
                  </a:lnTo>
                  <a:lnTo>
                    <a:pt x="23" y="663"/>
                  </a:lnTo>
                  <a:lnTo>
                    <a:pt x="13" y="577"/>
                  </a:lnTo>
                  <a:lnTo>
                    <a:pt x="6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6" y="226"/>
                  </a:lnTo>
                  <a:lnTo>
                    <a:pt x="17" y="134"/>
                  </a:lnTo>
                  <a:lnTo>
                    <a:pt x="36" y="3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75" name="Freeform 189"/>
            <p:cNvSpPr>
              <a:spLocks/>
            </p:cNvSpPr>
            <p:nvPr/>
          </p:nvSpPr>
          <p:spPr bwMode="auto">
            <a:xfrm>
              <a:off x="416" y="2486"/>
              <a:ext cx="316" cy="161"/>
            </a:xfrm>
            <a:custGeom>
              <a:avLst/>
              <a:gdLst>
                <a:gd name="T0" fmla="*/ 0 w 1264"/>
                <a:gd name="T1" fmla="*/ 0 h 644"/>
                <a:gd name="T2" fmla="*/ 0 w 1264"/>
                <a:gd name="T3" fmla="*/ 0 h 644"/>
                <a:gd name="T4" fmla="*/ 0 w 1264"/>
                <a:gd name="T5" fmla="*/ 1 h 644"/>
                <a:gd name="T6" fmla="*/ 0 w 1264"/>
                <a:gd name="T7" fmla="*/ 1 h 644"/>
                <a:gd name="T8" fmla="*/ 0 w 1264"/>
                <a:gd name="T9" fmla="*/ 1 h 644"/>
                <a:gd name="T10" fmla="*/ 0 w 1264"/>
                <a:gd name="T11" fmla="*/ 1 h 644"/>
                <a:gd name="T12" fmla="*/ 0 w 1264"/>
                <a:gd name="T13" fmla="*/ 1 h 644"/>
                <a:gd name="T14" fmla="*/ 1 w 1264"/>
                <a:gd name="T15" fmla="*/ 1 h 644"/>
                <a:gd name="T16" fmla="*/ 1 w 1264"/>
                <a:gd name="T17" fmla="*/ 1 h 644"/>
                <a:gd name="T18" fmla="*/ 1 w 1264"/>
                <a:gd name="T19" fmla="*/ 1 h 644"/>
                <a:gd name="T20" fmla="*/ 1 w 1264"/>
                <a:gd name="T21" fmla="*/ 1 h 644"/>
                <a:gd name="T22" fmla="*/ 1 w 1264"/>
                <a:gd name="T23" fmla="*/ 1 h 644"/>
                <a:gd name="T24" fmla="*/ 1 w 1264"/>
                <a:gd name="T25" fmla="*/ 1 h 644"/>
                <a:gd name="T26" fmla="*/ 1 w 1264"/>
                <a:gd name="T27" fmla="*/ 1 h 644"/>
                <a:gd name="T28" fmla="*/ 1 w 1264"/>
                <a:gd name="T29" fmla="*/ 1 h 644"/>
                <a:gd name="T30" fmla="*/ 1 w 1264"/>
                <a:gd name="T31" fmla="*/ 1 h 644"/>
                <a:gd name="T32" fmla="*/ 1 w 1264"/>
                <a:gd name="T33" fmla="*/ 1 h 644"/>
                <a:gd name="T34" fmla="*/ 1 w 1264"/>
                <a:gd name="T35" fmla="*/ 1 h 644"/>
                <a:gd name="T36" fmla="*/ 1 w 1264"/>
                <a:gd name="T37" fmla="*/ 1 h 644"/>
                <a:gd name="T38" fmla="*/ 1 w 1264"/>
                <a:gd name="T39" fmla="*/ 1 h 644"/>
                <a:gd name="T40" fmla="*/ 1 w 1264"/>
                <a:gd name="T41" fmla="*/ 1 h 644"/>
                <a:gd name="T42" fmla="*/ 1 w 1264"/>
                <a:gd name="T43" fmla="*/ 1 h 644"/>
                <a:gd name="T44" fmla="*/ 1 w 1264"/>
                <a:gd name="T45" fmla="*/ 0 h 644"/>
                <a:gd name="T46" fmla="*/ 1 w 1264"/>
                <a:gd name="T47" fmla="*/ 0 h 644"/>
                <a:gd name="T48" fmla="*/ 1 w 1264"/>
                <a:gd name="T49" fmla="*/ 0 h 644"/>
                <a:gd name="T50" fmla="*/ 1 w 1264"/>
                <a:gd name="T51" fmla="*/ 0 h 644"/>
                <a:gd name="T52" fmla="*/ 1 w 1264"/>
                <a:gd name="T53" fmla="*/ 0 h 644"/>
                <a:gd name="T54" fmla="*/ 1 w 1264"/>
                <a:gd name="T55" fmla="*/ 1 h 644"/>
                <a:gd name="T56" fmla="*/ 1 w 1264"/>
                <a:gd name="T57" fmla="*/ 1 h 644"/>
                <a:gd name="T58" fmla="*/ 1 w 1264"/>
                <a:gd name="T59" fmla="*/ 1 h 644"/>
                <a:gd name="T60" fmla="*/ 1 w 1264"/>
                <a:gd name="T61" fmla="*/ 1 h 644"/>
                <a:gd name="T62" fmla="*/ 1 w 1264"/>
                <a:gd name="T63" fmla="*/ 1 h 644"/>
                <a:gd name="T64" fmla="*/ 1 w 1264"/>
                <a:gd name="T65" fmla="*/ 1 h 644"/>
                <a:gd name="T66" fmla="*/ 1 w 1264"/>
                <a:gd name="T67" fmla="*/ 1 h 644"/>
                <a:gd name="T68" fmla="*/ 1 w 1264"/>
                <a:gd name="T69" fmla="*/ 1 h 644"/>
                <a:gd name="T70" fmla="*/ 1 w 1264"/>
                <a:gd name="T71" fmla="*/ 1 h 644"/>
                <a:gd name="T72" fmla="*/ 1 w 1264"/>
                <a:gd name="T73" fmla="*/ 1 h 644"/>
                <a:gd name="T74" fmla="*/ 1 w 1264"/>
                <a:gd name="T75" fmla="*/ 1 h 644"/>
                <a:gd name="T76" fmla="*/ 1 w 1264"/>
                <a:gd name="T77" fmla="*/ 1 h 644"/>
                <a:gd name="T78" fmla="*/ 1 w 1264"/>
                <a:gd name="T79" fmla="*/ 1 h 644"/>
                <a:gd name="T80" fmla="*/ 1 w 1264"/>
                <a:gd name="T81" fmla="*/ 1 h 644"/>
                <a:gd name="T82" fmla="*/ 1 w 1264"/>
                <a:gd name="T83" fmla="*/ 1 h 644"/>
                <a:gd name="T84" fmla="*/ 0 w 1264"/>
                <a:gd name="T85" fmla="*/ 1 h 644"/>
                <a:gd name="T86" fmla="*/ 0 w 1264"/>
                <a:gd name="T87" fmla="*/ 1 h 644"/>
                <a:gd name="T88" fmla="*/ 0 w 1264"/>
                <a:gd name="T89" fmla="*/ 1 h 644"/>
                <a:gd name="T90" fmla="*/ 0 w 1264"/>
                <a:gd name="T91" fmla="*/ 1 h 644"/>
                <a:gd name="T92" fmla="*/ 0 w 1264"/>
                <a:gd name="T93" fmla="*/ 1 h 644"/>
                <a:gd name="T94" fmla="*/ 0 w 1264"/>
                <a:gd name="T95" fmla="*/ 1 h 644"/>
                <a:gd name="T96" fmla="*/ 0 w 1264"/>
                <a:gd name="T97" fmla="*/ 0 h 6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4"/>
                <a:gd name="T148" fmla="*/ 0 h 644"/>
                <a:gd name="T149" fmla="*/ 1264 w 1264"/>
                <a:gd name="T150" fmla="*/ 644 h 6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4" h="644">
                  <a:moveTo>
                    <a:pt x="10" y="145"/>
                  </a:moveTo>
                  <a:lnTo>
                    <a:pt x="10" y="222"/>
                  </a:lnTo>
                  <a:lnTo>
                    <a:pt x="14" y="284"/>
                  </a:lnTo>
                  <a:lnTo>
                    <a:pt x="20" y="337"/>
                  </a:lnTo>
                  <a:lnTo>
                    <a:pt x="34" y="382"/>
                  </a:lnTo>
                  <a:lnTo>
                    <a:pt x="56" y="423"/>
                  </a:lnTo>
                  <a:lnTo>
                    <a:pt x="89" y="466"/>
                  </a:lnTo>
                  <a:lnTo>
                    <a:pt x="134" y="511"/>
                  </a:lnTo>
                  <a:lnTo>
                    <a:pt x="193" y="565"/>
                  </a:lnTo>
                  <a:lnTo>
                    <a:pt x="219" y="569"/>
                  </a:lnTo>
                  <a:lnTo>
                    <a:pt x="247" y="573"/>
                  </a:lnTo>
                  <a:lnTo>
                    <a:pt x="273" y="576"/>
                  </a:lnTo>
                  <a:lnTo>
                    <a:pt x="301" y="580"/>
                  </a:lnTo>
                  <a:lnTo>
                    <a:pt x="328" y="584"/>
                  </a:lnTo>
                  <a:lnTo>
                    <a:pt x="356" y="586"/>
                  </a:lnTo>
                  <a:lnTo>
                    <a:pt x="383" y="589"/>
                  </a:lnTo>
                  <a:lnTo>
                    <a:pt x="411" y="591"/>
                  </a:lnTo>
                  <a:lnTo>
                    <a:pt x="440" y="594"/>
                  </a:lnTo>
                  <a:lnTo>
                    <a:pt x="467" y="595"/>
                  </a:lnTo>
                  <a:lnTo>
                    <a:pt x="496" y="596"/>
                  </a:lnTo>
                  <a:lnTo>
                    <a:pt x="525" y="598"/>
                  </a:lnTo>
                  <a:lnTo>
                    <a:pt x="554" y="599"/>
                  </a:lnTo>
                  <a:lnTo>
                    <a:pt x="582" y="599"/>
                  </a:lnTo>
                  <a:lnTo>
                    <a:pt x="612" y="599"/>
                  </a:lnTo>
                  <a:lnTo>
                    <a:pt x="642" y="599"/>
                  </a:lnTo>
                  <a:lnTo>
                    <a:pt x="671" y="598"/>
                  </a:lnTo>
                  <a:lnTo>
                    <a:pt x="701" y="596"/>
                  </a:lnTo>
                  <a:lnTo>
                    <a:pt x="733" y="595"/>
                  </a:lnTo>
                  <a:lnTo>
                    <a:pt x="763" y="593"/>
                  </a:lnTo>
                  <a:lnTo>
                    <a:pt x="794" y="590"/>
                  </a:lnTo>
                  <a:lnTo>
                    <a:pt x="824" y="588"/>
                  </a:lnTo>
                  <a:lnTo>
                    <a:pt x="855" y="584"/>
                  </a:lnTo>
                  <a:lnTo>
                    <a:pt x="888" y="580"/>
                  </a:lnTo>
                  <a:lnTo>
                    <a:pt x="919" y="575"/>
                  </a:lnTo>
                  <a:lnTo>
                    <a:pt x="952" y="570"/>
                  </a:lnTo>
                  <a:lnTo>
                    <a:pt x="984" y="565"/>
                  </a:lnTo>
                  <a:lnTo>
                    <a:pt x="1017" y="559"/>
                  </a:lnTo>
                  <a:lnTo>
                    <a:pt x="1050" y="551"/>
                  </a:lnTo>
                  <a:lnTo>
                    <a:pt x="1083" y="544"/>
                  </a:lnTo>
                  <a:lnTo>
                    <a:pt x="1117" y="536"/>
                  </a:lnTo>
                  <a:lnTo>
                    <a:pt x="1151" y="527"/>
                  </a:lnTo>
                  <a:lnTo>
                    <a:pt x="1155" y="519"/>
                  </a:lnTo>
                  <a:lnTo>
                    <a:pt x="1164" y="495"/>
                  </a:lnTo>
                  <a:lnTo>
                    <a:pt x="1177" y="456"/>
                  </a:lnTo>
                  <a:lnTo>
                    <a:pt x="1191" y="400"/>
                  </a:lnTo>
                  <a:lnTo>
                    <a:pt x="1205" y="327"/>
                  </a:lnTo>
                  <a:lnTo>
                    <a:pt x="1215" y="237"/>
                  </a:lnTo>
                  <a:lnTo>
                    <a:pt x="1220" y="128"/>
                  </a:lnTo>
                  <a:lnTo>
                    <a:pt x="1219" y="0"/>
                  </a:lnTo>
                  <a:lnTo>
                    <a:pt x="1264" y="78"/>
                  </a:lnTo>
                  <a:lnTo>
                    <a:pt x="1262" y="145"/>
                  </a:lnTo>
                  <a:lnTo>
                    <a:pt x="1257" y="209"/>
                  </a:lnTo>
                  <a:lnTo>
                    <a:pt x="1251" y="271"/>
                  </a:lnTo>
                  <a:lnTo>
                    <a:pt x="1241" y="331"/>
                  </a:lnTo>
                  <a:lnTo>
                    <a:pt x="1230" y="390"/>
                  </a:lnTo>
                  <a:lnTo>
                    <a:pt x="1215" y="450"/>
                  </a:lnTo>
                  <a:lnTo>
                    <a:pt x="1199" y="511"/>
                  </a:lnTo>
                  <a:lnTo>
                    <a:pt x="1180" y="576"/>
                  </a:lnTo>
                  <a:lnTo>
                    <a:pt x="1147" y="581"/>
                  </a:lnTo>
                  <a:lnTo>
                    <a:pt x="1116" y="586"/>
                  </a:lnTo>
                  <a:lnTo>
                    <a:pt x="1086" y="591"/>
                  </a:lnTo>
                  <a:lnTo>
                    <a:pt x="1057" y="596"/>
                  </a:lnTo>
                  <a:lnTo>
                    <a:pt x="1028" y="601"/>
                  </a:lnTo>
                  <a:lnTo>
                    <a:pt x="1001" y="606"/>
                  </a:lnTo>
                  <a:lnTo>
                    <a:pt x="973" y="610"/>
                  </a:lnTo>
                  <a:lnTo>
                    <a:pt x="947" y="615"/>
                  </a:lnTo>
                  <a:lnTo>
                    <a:pt x="921" y="619"/>
                  </a:lnTo>
                  <a:lnTo>
                    <a:pt x="894" y="623"/>
                  </a:lnTo>
                  <a:lnTo>
                    <a:pt x="868" y="626"/>
                  </a:lnTo>
                  <a:lnTo>
                    <a:pt x="842" y="629"/>
                  </a:lnTo>
                  <a:lnTo>
                    <a:pt x="815" y="633"/>
                  </a:lnTo>
                  <a:lnTo>
                    <a:pt x="789" y="635"/>
                  </a:lnTo>
                  <a:lnTo>
                    <a:pt x="763" y="638"/>
                  </a:lnTo>
                  <a:lnTo>
                    <a:pt x="735" y="639"/>
                  </a:lnTo>
                  <a:lnTo>
                    <a:pt x="708" y="641"/>
                  </a:lnTo>
                  <a:lnTo>
                    <a:pt x="679" y="643"/>
                  </a:lnTo>
                  <a:lnTo>
                    <a:pt x="650" y="643"/>
                  </a:lnTo>
                  <a:lnTo>
                    <a:pt x="620" y="644"/>
                  </a:lnTo>
                  <a:lnTo>
                    <a:pt x="589" y="644"/>
                  </a:lnTo>
                  <a:lnTo>
                    <a:pt x="557" y="643"/>
                  </a:lnTo>
                  <a:lnTo>
                    <a:pt x="525" y="641"/>
                  </a:lnTo>
                  <a:lnTo>
                    <a:pt x="490" y="640"/>
                  </a:lnTo>
                  <a:lnTo>
                    <a:pt x="453" y="638"/>
                  </a:lnTo>
                  <a:lnTo>
                    <a:pt x="417" y="635"/>
                  </a:lnTo>
                  <a:lnTo>
                    <a:pt x="378" y="631"/>
                  </a:lnTo>
                  <a:lnTo>
                    <a:pt x="337" y="628"/>
                  </a:lnTo>
                  <a:lnTo>
                    <a:pt x="294" y="623"/>
                  </a:lnTo>
                  <a:lnTo>
                    <a:pt x="250" y="618"/>
                  </a:lnTo>
                  <a:lnTo>
                    <a:pt x="204" y="611"/>
                  </a:lnTo>
                  <a:lnTo>
                    <a:pt x="155" y="605"/>
                  </a:lnTo>
                  <a:lnTo>
                    <a:pt x="114" y="552"/>
                  </a:lnTo>
                  <a:lnTo>
                    <a:pt x="83" y="509"/>
                  </a:lnTo>
                  <a:lnTo>
                    <a:pt x="60" y="471"/>
                  </a:lnTo>
                  <a:lnTo>
                    <a:pt x="44" y="433"/>
                  </a:lnTo>
                  <a:lnTo>
                    <a:pt x="33" y="395"/>
                  </a:lnTo>
                  <a:lnTo>
                    <a:pt x="22" y="351"/>
                  </a:lnTo>
                  <a:lnTo>
                    <a:pt x="12" y="299"/>
                  </a:lnTo>
                  <a:lnTo>
                    <a:pt x="0" y="234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76" name="Freeform 190"/>
            <p:cNvSpPr>
              <a:spLocks/>
            </p:cNvSpPr>
            <p:nvPr/>
          </p:nvSpPr>
          <p:spPr bwMode="auto">
            <a:xfrm>
              <a:off x="622" y="2440"/>
              <a:ext cx="21" cy="203"/>
            </a:xfrm>
            <a:custGeom>
              <a:avLst/>
              <a:gdLst>
                <a:gd name="T0" fmla="*/ 0 w 84"/>
                <a:gd name="T1" fmla="*/ 0 h 811"/>
                <a:gd name="T2" fmla="*/ 0 w 84"/>
                <a:gd name="T3" fmla="*/ 0 h 811"/>
                <a:gd name="T4" fmla="*/ 0 w 84"/>
                <a:gd name="T5" fmla="*/ 0 h 811"/>
                <a:gd name="T6" fmla="*/ 0 w 84"/>
                <a:gd name="T7" fmla="*/ 0 h 811"/>
                <a:gd name="T8" fmla="*/ 0 w 84"/>
                <a:gd name="T9" fmla="*/ 1 h 811"/>
                <a:gd name="T10" fmla="*/ 0 w 84"/>
                <a:gd name="T11" fmla="*/ 1 h 811"/>
                <a:gd name="T12" fmla="*/ 0 w 84"/>
                <a:gd name="T13" fmla="*/ 1 h 811"/>
                <a:gd name="T14" fmla="*/ 0 w 84"/>
                <a:gd name="T15" fmla="*/ 1 h 811"/>
                <a:gd name="T16" fmla="*/ 0 w 84"/>
                <a:gd name="T17" fmla="*/ 1 h 811"/>
                <a:gd name="T18" fmla="*/ 0 w 84"/>
                <a:gd name="T19" fmla="*/ 1 h 811"/>
                <a:gd name="T20" fmla="*/ 0 w 84"/>
                <a:gd name="T21" fmla="*/ 1 h 811"/>
                <a:gd name="T22" fmla="*/ 0 w 84"/>
                <a:gd name="T23" fmla="*/ 1 h 811"/>
                <a:gd name="T24" fmla="*/ 0 w 84"/>
                <a:gd name="T25" fmla="*/ 1 h 811"/>
                <a:gd name="T26" fmla="*/ 0 w 84"/>
                <a:gd name="T27" fmla="*/ 1 h 811"/>
                <a:gd name="T28" fmla="*/ 0 w 84"/>
                <a:gd name="T29" fmla="*/ 0 h 811"/>
                <a:gd name="T30" fmla="*/ 0 w 84"/>
                <a:gd name="T31" fmla="*/ 0 h 811"/>
                <a:gd name="T32" fmla="*/ 0 w 84"/>
                <a:gd name="T33" fmla="*/ 0 h 811"/>
                <a:gd name="T34" fmla="*/ 0 w 84"/>
                <a:gd name="T35" fmla="*/ 0 h 811"/>
                <a:gd name="T36" fmla="*/ 0 w 84"/>
                <a:gd name="T37" fmla="*/ 0 h 811"/>
                <a:gd name="T38" fmla="*/ 0 w 84"/>
                <a:gd name="T39" fmla="*/ 0 h 811"/>
                <a:gd name="T40" fmla="*/ 0 w 84"/>
                <a:gd name="T41" fmla="*/ 0 h 811"/>
                <a:gd name="T42" fmla="*/ 0 w 84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811"/>
                <a:gd name="T68" fmla="*/ 84 w 84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811">
                  <a:moveTo>
                    <a:pt x="39" y="0"/>
                  </a:moveTo>
                  <a:lnTo>
                    <a:pt x="48" y="104"/>
                  </a:lnTo>
                  <a:lnTo>
                    <a:pt x="52" y="206"/>
                  </a:lnTo>
                  <a:lnTo>
                    <a:pt x="53" y="306"/>
                  </a:lnTo>
                  <a:lnTo>
                    <a:pt x="50" y="405"/>
                  </a:lnTo>
                  <a:lnTo>
                    <a:pt x="44" y="505"/>
                  </a:lnTo>
                  <a:lnTo>
                    <a:pt x="34" y="606"/>
                  </a:lnTo>
                  <a:lnTo>
                    <a:pt x="19" y="707"/>
                  </a:lnTo>
                  <a:lnTo>
                    <a:pt x="0" y="811"/>
                  </a:lnTo>
                  <a:lnTo>
                    <a:pt x="49" y="801"/>
                  </a:lnTo>
                  <a:lnTo>
                    <a:pt x="58" y="749"/>
                  </a:lnTo>
                  <a:lnTo>
                    <a:pt x="68" y="666"/>
                  </a:lnTo>
                  <a:lnTo>
                    <a:pt x="77" y="562"/>
                  </a:lnTo>
                  <a:lnTo>
                    <a:pt x="82" y="446"/>
                  </a:lnTo>
                  <a:lnTo>
                    <a:pt x="84" y="326"/>
                  </a:lnTo>
                  <a:lnTo>
                    <a:pt x="82" y="211"/>
                  </a:lnTo>
                  <a:lnTo>
                    <a:pt x="74" y="10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9" y="29"/>
                  </a:lnTo>
                  <a:lnTo>
                    <a:pt x="55" y="2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77" name="Freeform 191"/>
            <p:cNvSpPr>
              <a:spLocks/>
            </p:cNvSpPr>
            <p:nvPr/>
          </p:nvSpPr>
          <p:spPr bwMode="auto">
            <a:xfrm>
              <a:off x="413" y="2630"/>
              <a:ext cx="51" cy="223"/>
            </a:xfrm>
            <a:custGeom>
              <a:avLst/>
              <a:gdLst>
                <a:gd name="T0" fmla="*/ 0 w 203"/>
                <a:gd name="T1" fmla="*/ 0 h 890"/>
                <a:gd name="T2" fmla="*/ 0 w 203"/>
                <a:gd name="T3" fmla="*/ 0 h 890"/>
                <a:gd name="T4" fmla="*/ 0 w 203"/>
                <a:gd name="T5" fmla="*/ 0 h 890"/>
                <a:gd name="T6" fmla="*/ 0 w 203"/>
                <a:gd name="T7" fmla="*/ 0 h 890"/>
                <a:gd name="T8" fmla="*/ 0 w 203"/>
                <a:gd name="T9" fmla="*/ 0 h 890"/>
                <a:gd name="T10" fmla="*/ 0 w 203"/>
                <a:gd name="T11" fmla="*/ 0 h 890"/>
                <a:gd name="T12" fmla="*/ 0 w 203"/>
                <a:gd name="T13" fmla="*/ 0 h 890"/>
                <a:gd name="T14" fmla="*/ 0 w 203"/>
                <a:gd name="T15" fmla="*/ 1 h 890"/>
                <a:gd name="T16" fmla="*/ 0 w 203"/>
                <a:gd name="T17" fmla="*/ 1 h 890"/>
                <a:gd name="T18" fmla="*/ 0 w 203"/>
                <a:gd name="T19" fmla="*/ 1 h 890"/>
                <a:gd name="T20" fmla="*/ 0 w 203"/>
                <a:gd name="T21" fmla="*/ 1 h 890"/>
                <a:gd name="T22" fmla="*/ 0 w 203"/>
                <a:gd name="T23" fmla="*/ 1 h 890"/>
                <a:gd name="T24" fmla="*/ 0 w 203"/>
                <a:gd name="T25" fmla="*/ 1 h 890"/>
                <a:gd name="T26" fmla="*/ 0 w 203"/>
                <a:gd name="T27" fmla="*/ 1 h 890"/>
                <a:gd name="T28" fmla="*/ 0 w 203"/>
                <a:gd name="T29" fmla="*/ 1 h 890"/>
                <a:gd name="T30" fmla="*/ 0 w 203"/>
                <a:gd name="T31" fmla="*/ 1 h 890"/>
                <a:gd name="T32" fmla="*/ 0 w 203"/>
                <a:gd name="T33" fmla="*/ 1 h 890"/>
                <a:gd name="T34" fmla="*/ 0 w 203"/>
                <a:gd name="T35" fmla="*/ 1 h 890"/>
                <a:gd name="T36" fmla="*/ 0 w 203"/>
                <a:gd name="T37" fmla="*/ 1 h 890"/>
                <a:gd name="T38" fmla="*/ 0 w 203"/>
                <a:gd name="T39" fmla="*/ 1 h 890"/>
                <a:gd name="T40" fmla="*/ 0 w 203"/>
                <a:gd name="T41" fmla="*/ 1 h 890"/>
                <a:gd name="T42" fmla="*/ 0 w 203"/>
                <a:gd name="T43" fmla="*/ 1 h 890"/>
                <a:gd name="T44" fmla="*/ 0 w 203"/>
                <a:gd name="T45" fmla="*/ 1 h 890"/>
                <a:gd name="T46" fmla="*/ 0 w 203"/>
                <a:gd name="T47" fmla="*/ 1 h 890"/>
                <a:gd name="T48" fmla="*/ 0 w 203"/>
                <a:gd name="T49" fmla="*/ 1 h 890"/>
                <a:gd name="T50" fmla="*/ 0 w 203"/>
                <a:gd name="T51" fmla="*/ 1 h 890"/>
                <a:gd name="T52" fmla="*/ 0 w 203"/>
                <a:gd name="T53" fmla="*/ 1 h 890"/>
                <a:gd name="T54" fmla="*/ 0 w 203"/>
                <a:gd name="T55" fmla="*/ 0 h 890"/>
                <a:gd name="T56" fmla="*/ 0 w 203"/>
                <a:gd name="T57" fmla="*/ 0 h 890"/>
                <a:gd name="T58" fmla="*/ 0 w 203"/>
                <a:gd name="T59" fmla="*/ 0 h 890"/>
                <a:gd name="T60" fmla="*/ 0 w 203"/>
                <a:gd name="T61" fmla="*/ 0 h 890"/>
                <a:gd name="T62" fmla="*/ 0 w 203"/>
                <a:gd name="T63" fmla="*/ 0 h 890"/>
                <a:gd name="T64" fmla="*/ 0 w 203"/>
                <a:gd name="T65" fmla="*/ 0 h 890"/>
                <a:gd name="T66" fmla="*/ 0 w 203"/>
                <a:gd name="T67" fmla="*/ 0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890"/>
                <a:gd name="T104" fmla="*/ 203 w 203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890">
                  <a:moveTo>
                    <a:pt x="203" y="49"/>
                  </a:moveTo>
                  <a:lnTo>
                    <a:pt x="172" y="92"/>
                  </a:lnTo>
                  <a:lnTo>
                    <a:pt x="143" y="136"/>
                  </a:lnTo>
                  <a:lnTo>
                    <a:pt x="116" y="182"/>
                  </a:lnTo>
                  <a:lnTo>
                    <a:pt x="95" y="230"/>
                  </a:lnTo>
                  <a:lnTo>
                    <a:pt x="76" y="279"/>
                  </a:lnTo>
                  <a:lnTo>
                    <a:pt x="61" y="329"/>
                  </a:lnTo>
                  <a:lnTo>
                    <a:pt x="50" y="380"/>
                  </a:lnTo>
                  <a:lnTo>
                    <a:pt x="44" y="434"/>
                  </a:lnTo>
                  <a:lnTo>
                    <a:pt x="40" y="488"/>
                  </a:lnTo>
                  <a:lnTo>
                    <a:pt x="41" y="543"/>
                  </a:lnTo>
                  <a:lnTo>
                    <a:pt x="48" y="598"/>
                  </a:lnTo>
                  <a:lnTo>
                    <a:pt x="58" y="656"/>
                  </a:lnTo>
                  <a:lnTo>
                    <a:pt x="73" y="713"/>
                  </a:lnTo>
                  <a:lnTo>
                    <a:pt x="91" y="771"/>
                  </a:lnTo>
                  <a:lnTo>
                    <a:pt x="116" y="830"/>
                  </a:lnTo>
                  <a:lnTo>
                    <a:pt x="145" y="890"/>
                  </a:lnTo>
                  <a:lnTo>
                    <a:pt x="101" y="832"/>
                  </a:lnTo>
                  <a:lnTo>
                    <a:pt x="66" y="776"/>
                  </a:lnTo>
                  <a:lnTo>
                    <a:pt x="39" y="721"/>
                  </a:lnTo>
                  <a:lnTo>
                    <a:pt x="20" y="666"/>
                  </a:lnTo>
                  <a:lnTo>
                    <a:pt x="7" y="612"/>
                  </a:lnTo>
                  <a:lnTo>
                    <a:pt x="1" y="558"/>
                  </a:lnTo>
                  <a:lnTo>
                    <a:pt x="0" y="504"/>
                  </a:lnTo>
                  <a:lnTo>
                    <a:pt x="6" y="450"/>
                  </a:lnTo>
                  <a:lnTo>
                    <a:pt x="15" y="398"/>
                  </a:lnTo>
                  <a:lnTo>
                    <a:pt x="30" y="344"/>
                  </a:lnTo>
                  <a:lnTo>
                    <a:pt x="48" y="289"/>
                  </a:lnTo>
                  <a:lnTo>
                    <a:pt x="69" y="233"/>
                  </a:lnTo>
                  <a:lnTo>
                    <a:pt x="93" y="177"/>
                  </a:lnTo>
                  <a:lnTo>
                    <a:pt x="118" y="119"/>
                  </a:lnTo>
                  <a:lnTo>
                    <a:pt x="145" y="60"/>
                  </a:lnTo>
                  <a:lnTo>
                    <a:pt x="174" y="0"/>
                  </a:lnTo>
                  <a:lnTo>
                    <a:pt x="20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78" name="Freeform 192"/>
            <p:cNvSpPr>
              <a:spLocks/>
            </p:cNvSpPr>
            <p:nvPr/>
          </p:nvSpPr>
          <p:spPr bwMode="auto">
            <a:xfrm>
              <a:off x="697" y="2628"/>
              <a:ext cx="49" cy="252"/>
            </a:xfrm>
            <a:custGeom>
              <a:avLst/>
              <a:gdLst>
                <a:gd name="T0" fmla="*/ 0 w 199"/>
                <a:gd name="T1" fmla="*/ 0 h 1009"/>
                <a:gd name="T2" fmla="*/ 0 w 199"/>
                <a:gd name="T3" fmla="*/ 0 h 1009"/>
                <a:gd name="T4" fmla="*/ 0 w 199"/>
                <a:gd name="T5" fmla="*/ 0 h 1009"/>
                <a:gd name="T6" fmla="*/ 0 w 199"/>
                <a:gd name="T7" fmla="*/ 0 h 1009"/>
                <a:gd name="T8" fmla="*/ 0 w 199"/>
                <a:gd name="T9" fmla="*/ 0 h 1009"/>
                <a:gd name="T10" fmla="*/ 0 w 199"/>
                <a:gd name="T11" fmla="*/ 0 h 1009"/>
                <a:gd name="T12" fmla="*/ 0 w 199"/>
                <a:gd name="T13" fmla="*/ 0 h 1009"/>
                <a:gd name="T14" fmla="*/ 0 w 199"/>
                <a:gd name="T15" fmla="*/ 1 h 1009"/>
                <a:gd name="T16" fmla="*/ 0 w 199"/>
                <a:gd name="T17" fmla="*/ 1 h 1009"/>
                <a:gd name="T18" fmla="*/ 0 w 199"/>
                <a:gd name="T19" fmla="*/ 1 h 1009"/>
                <a:gd name="T20" fmla="*/ 0 w 199"/>
                <a:gd name="T21" fmla="*/ 1 h 1009"/>
                <a:gd name="T22" fmla="*/ 0 w 199"/>
                <a:gd name="T23" fmla="*/ 1 h 1009"/>
                <a:gd name="T24" fmla="*/ 0 w 199"/>
                <a:gd name="T25" fmla="*/ 1 h 1009"/>
                <a:gd name="T26" fmla="*/ 0 w 199"/>
                <a:gd name="T27" fmla="*/ 1 h 1009"/>
                <a:gd name="T28" fmla="*/ 0 w 199"/>
                <a:gd name="T29" fmla="*/ 1 h 1009"/>
                <a:gd name="T30" fmla="*/ 0 w 199"/>
                <a:gd name="T31" fmla="*/ 1 h 1009"/>
                <a:gd name="T32" fmla="*/ 0 w 199"/>
                <a:gd name="T33" fmla="*/ 1 h 1009"/>
                <a:gd name="T34" fmla="*/ 0 w 199"/>
                <a:gd name="T35" fmla="*/ 0 h 1009"/>
                <a:gd name="T36" fmla="*/ 0 w 199"/>
                <a:gd name="T37" fmla="*/ 0 h 1009"/>
                <a:gd name="T38" fmla="*/ 0 w 199"/>
                <a:gd name="T39" fmla="*/ 0 h 1009"/>
                <a:gd name="T40" fmla="*/ 0 w 199"/>
                <a:gd name="T41" fmla="*/ 0 h 1009"/>
                <a:gd name="T42" fmla="*/ 0 w 199"/>
                <a:gd name="T43" fmla="*/ 0 h 1009"/>
                <a:gd name="T44" fmla="*/ 0 w 199"/>
                <a:gd name="T45" fmla="*/ 0 h 1009"/>
                <a:gd name="T46" fmla="*/ 0 w 199"/>
                <a:gd name="T47" fmla="*/ 0 h 1009"/>
                <a:gd name="T48" fmla="*/ 0 w 199"/>
                <a:gd name="T49" fmla="*/ 0 h 1009"/>
                <a:gd name="T50" fmla="*/ 0 w 199"/>
                <a:gd name="T51" fmla="*/ 0 h 1009"/>
                <a:gd name="T52" fmla="*/ 0 w 199"/>
                <a:gd name="T53" fmla="*/ 0 h 1009"/>
                <a:gd name="T54" fmla="*/ 0 w 199"/>
                <a:gd name="T55" fmla="*/ 0 h 1009"/>
                <a:gd name="T56" fmla="*/ 0 w 199"/>
                <a:gd name="T57" fmla="*/ 0 h 10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009"/>
                <a:gd name="T89" fmla="*/ 199 w 199"/>
                <a:gd name="T90" fmla="*/ 1009 h 10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009">
                  <a:moveTo>
                    <a:pt x="77" y="0"/>
                  </a:moveTo>
                  <a:lnTo>
                    <a:pt x="156" y="125"/>
                  </a:lnTo>
                  <a:lnTo>
                    <a:pt x="176" y="257"/>
                  </a:lnTo>
                  <a:lnTo>
                    <a:pt x="191" y="368"/>
                  </a:lnTo>
                  <a:lnTo>
                    <a:pt x="199" y="465"/>
                  </a:lnTo>
                  <a:lnTo>
                    <a:pt x="199" y="554"/>
                  </a:lnTo>
                  <a:lnTo>
                    <a:pt x="187" y="640"/>
                  </a:lnTo>
                  <a:lnTo>
                    <a:pt x="161" y="733"/>
                  </a:lnTo>
                  <a:lnTo>
                    <a:pt x="119" y="837"/>
                  </a:lnTo>
                  <a:lnTo>
                    <a:pt x="58" y="960"/>
                  </a:lnTo>
                  <a:lnTo>
                    <a:pt x="0" y="1009"/>
                  </a:lnTo>
                  <a:lnTo>
                    <a:pt x="37" y="947"/>
                  </a:lnTo>
                  <a:lnTo>
                    <a:pt x="68" y="890"/>
                  </a:lnTo>
                  <a:lnTo>
                    <a:pt x="94" y="836"/>
                  </a:lnTo>
                  <a:lnTo>
                    <a:pt x="117" y="783"/>
                  </a:lnTo>
                  <a:lnTo>
                    <a:pt x="135" y="733"/>
                  </a:lnTo>
                  <a:lnTo>
                    <a:pt x="150" y="684"/>
                  </a:lnTo>
                  <a:lnTo>
                    <a:pt x="162" y="637"/>
                  </a:lnTo>
                  <a:lnTo>
                    <a:pt x="169" y="588"/>
                  </a:lnTo>
                  <a:lnTo>
                    <a:pt x="174" y="539"/>
                  </a:lnTo>
                  <a:lnTo>
                    <a:pt x="176" y="489"/>
                  </a:lnTo>
                  <a:lnTo>
                    <a:pt x="174" y="437"/>
                  </a:lnTo>
                  <a:lnTo>
                    <a:pt x="171" y="384"/>
                  </a:lnTo>
                  <a:lnTo>
                    <a:pt x="164" y="326"/>
                  </a:lnTo>
                  <a:lnTo>
                    <a:pt x="156" y="264"/>
                  </a:lnTo>
                  <a:lnTo>
                    <a:pt x="145" y="199"/>
                  </a:lnTo>
                  <a:lnTo>
                    <a:pt x="133" y="129"/>
                  </a:lnTo>
                  <a:lnTo>
                    <a:pt x="29" y="3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79" name="Freeform 193"/>
            <p:cNvSpPr>
              <a:spLocks/>
            </p:cNvSpPr>
            <p:nvPr/>
          </p:nvSpPr>
          <p:spPr bwMode="auto">
            <a:xfrm>
              <a:off x="428" y="2691"/>
              <a:ext cx="311" cy="39"/>
            </a:xfrm>
            <a:custGeom>
              <a:avLst/>
              <a:gdLst>
                <a:gd name="T0" fmla="*/ 0 w 1246"/>
                <a:gd name="T1" fmla="*/ 0 h 155"/>
                <a:gd name="T2" fmla="*/ 0 w 1246"/>
                <a:gd name="T3" fmla="*/ 0 h 155"/>
                <a:gd name="T4" fmla="*/ 0 w 1246"/>
                <a:gd name="T5" fmla="*/ 0 h 155"/>
                <a:gd name="T6" fmla="*/ 0 w 1246"/>
                <a:gd name="T7" fmla="*/ 0 h 155"/>
                <a:gd name="T8" fmla="*/ 0 w 1246"/>
                <a:gd name="T9" fmla="*/ 0 h 155"/>
                <a:gd name="T10" fmla="*/ 0 w 1246"/>
                <a:gd name="T11" fmla="*/ 0 h 155"/>
                <a:gd name="T12" fmla="*/ 0 w 1246"/>
                <a:gd name="T13" fmla="*/ 0 h 155"/>
                <a:gd name="T14" fmla="*/ 0 w 1246"/>
                <a:gd name="T15" fmla="*/ 0 h 155"/>
                <a:gd name="T16" fmla="*/ 1 w 1246"/>
                <a:gd name="T17" fmla="*/ 0 h 155"/>
                <a:gd name="T18" fmla="*/ 1 w 1246"/>
                <a:gd name="T19" fmla="*/ 0 h 155"/>
                <a:gd name="T20" fmla="*/ 1 w 1246"/>
                <a:gd name="T21" fmla="*/ 0 h 155"/>
                <a:gd name="T22" fmla="*/ 1 w 1246"/>
                <a:gd name="T23" fmla="*/ 0 h 155"/>
                <a:gd name="T24" fmla="*/ 1 w 1246"/>
                <a:gd name="T25" fmla="*/ 0 h 155"/>
                <a:gd name="T26" fmla="*/ 1 w 1246"/>
                <a:gd name="T27" fmla="*/ 0 h 155"/>
                <a:gd name="T28" fmla="*/ 1 w 1246"/>
                <a:gd name="T29" fmla="*/ 0 h 155"/>
                <a:gd name="T30" fmla="*/ 1 w 1246"/>
                <a:gd name="T31" fmla="*/ 0 h 155"/>
                <a:gd name="T32" fmla="*/ 1 w 1246"/>
                <a:gd name="T33" fmla="*/ 0 h 155"/>
                <a:gd name="T34" fmla="*/ 1 w 1246"/>
                <a:gd name="T35" fmla="*/ 0 h 155"/>
                <a:gd name="T36" fmla="*/ 1 w 1246"/>
                <a:gd name="T37" fmla="*/ 0 h 155"/>
                <a:gd name="T38" fmla="*/ 1 w 1246"/>
                <a:gd name="T39" fmla="*/ 0 h 155"/>
                <a:gd name="T40" fmla="*/ 1 w 1246"/>
                <a:gd name="T41" fmla="*/ 0 h 155"/>
                <a:gd name="T42" fmla="*/ 1 w 1246"/>
                <a:gd name="T43" fmla="*/ 0 h 155"/>
                <a:gd name="T44" fmla="*/ 1 w 1246"/>
                <a:gd name="T45" fmla="*/ 0 h 155"/>
                <a:gd name="T46" fmla="*/ 1 w 1246"/>
                <a:gd name="T47" fmla="*/ 0 h 155"/>
                <a:gd name="T48" fmla="*/ 0 w 1246"/>
                <a:gd name="T49" fmla="*/ 0 h 155"/>
                <a:gd name="T50" fmla="*/ 0 w 1246"/>
                <a:gd name="T51" fmla="*/ 0 h 155"/>
                <a:gd name="T52" fmla="*/ 0 w 1246"/>
                <a:gd name="T53" fmla="*/ 0 h 155"/>
                <a:gd name="T54" fmla="*/ 0 w 1246"/>
                <a:gd name="T55" fmla="*/ 0 h 155"/>
                <a:gd name="T56" fmla="*/ 0 w 1246"/>
                <a:gd name="T57" fmla="*/ 0 h 155"/>
                <a:gd name="T58" fmla="*/ 0 w 1246"/>
                <a:gd name="T59" fmla="*/ 0 h 155"/>
                <a:gd name="T60" fmla="*/ 0 w 1246"/>
                <a:gd name="T61" fmla="*/ 0 h 155"/>
                <a:gd name="T62" fmla="*/ 0 w 1246"/>
                <a:gd name="T63" fmla="*/ 0 h 155"/>
                <a:gd name="T64" fmla="*/ 0 w 1246"/>
                <a:gd name="T65" fmla="*/ 0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6"/>
                <a:gd name="T100" fmla="*/ 0 h 155"/>
                <a:gd name="T101" fmla="*/ 1246 w 1246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6" h="155">
                  <a:moveTo>
                    <a:pt x="28" y="30"/>
                  </a:moveTo>
                  <a:lnTo>
                    <a:pt x="73" y="41"/>
                  </a:lnTo>
                  <a:lnTo>
                    <a:pt x="117" y="51"/>
                  </a:lnTo>
                  <a:lnTo>
                    <a:pt x="161" y="60"/>
                  </a:lnTo>
                  <a:lnTo>
                    <a:pt x="204" y="69"/>
                  </a:lnTo>
                  <a:lnTo>
                    <a:pt x="245" y="76"/>
                  </a:lnTo>
                  <a:lnTo>
                    <a:pt x="286" y="82"/>
                  </a:lnTo>
                  <a:lnTo>
                    <a:pt x="326" y="89"/>
                  </a:lnTo>
                  <a:lnTo>
                    <a:pt x="365" y="95"/>
                  </a:lnTo>
                  <a:lnTo>
                    <a:pt x="405" y="100"/>
                  </a:lnTo>
                  <a:lnTo>
                    <a:pt x="443" y="104"/>
                  </a:lnTo>
                  <a:lnTo>
                    <a:pt x="481" y="106"/>
                  </a:lnTo>
                  <a:lnTo>
                    <a:pt x="518" y="109"/>
                  </a:lnTo>
                  <a:lnTo>
                    <a:pt x="556" y="110"/>
                  </a:lnTo>
                  <a:lnTo>
                    <a:pt x="592" y="111"/>
                  </a:lnTo>
                  <a:lnTo>
                    <a:pt x="628" y="111"/>
                  </a:lnTo>
                  <a:lnTo>
                    <a:pt x="663" y="111"/>
                  </a:lnTo>
                  <a:lnTo>
                    <a:pt x="700" y="110"/>
                  </a:lnTo>
                  <a:lnTo>
                    <a:pt x="735" y="107"/>
                  </a:lnTo>
                  <a:lnTo>
                    <a:pt x="770" y="105"/>
                  </a:lnTo>
                  <a:lnTo>
                    <a:pt x="805" y="101"/>
                  </a:lnTo>
                  <a:lnTo>
                    <a:pt x="840" y="97"/>
                  </a:lnTo>
                  <a:lnTo>
                    <a:pt x="874" y="91"/>
                  </a:lnTo>
                  <a:lnTo>
                    <a:pt x="909" y="86"/>
                  </a:lnTo>
                  <a:lnTo>
                    <a:pt x="944" y="80"/>
                  </a:lnTo>
                  <a:lnTo>
                    <a:pt x="979" y="72"/>
                  </a:lnTo>
                  <a:lnTo>
                    <a:pt x="1013" y="64"/>
                  </a:lnTo>
                  <a:lnTo>
                    <a:pt x="1048" y="55"/>
                  </a:lnTo>
                  <a:lnTo>
                    <a:pt x="1084" y="46"/>
                  </a:lnTo>
                  <a:lnTo>
                    <a:pt x="1119" y="35"/>
                  </a:lnTo>
                  <a:lnTo>
                    <a:pt x="1154" y="23"/>
                  </a:lnTo>
                  <a:lnTo>
                    <a:pt x="1191" y="12"/>
                  </a:lnTo>
                  <a:lnTo>
                    <a:pt x="1227" y="0"/>
                  </a:lnTo>
                  <a:lnTo>
                    <a:pt x="1246" y="49"/>
                  </a:lnTo>
                  <a:lnTo>
                    <a:pt x="1203" y="62"/>
                  </a:lnTo>
                  <a:lnTo>
                    <a:pt x="1161" y="75"/>
                  </a:lnTo>
                  <a:lnTo>
                    <a:pt x="1119" y="86"/>
                  </a:lnTo>
                  <a:lnTo>
                    <a:pt x="1079" y="97"/>
                  </a:lnTo>
                  <a:lnTo>
                    <a:pt x="1039" y="106"/>
                  </a:lnTo>
                  <a:lnTo>
                    <a:pt x="1000" y="115"/>
                  </a:lnTo>
                  <a:lnTo>
                    <a:pt x="961" y="124"/>
                  </a:lnTo>
                  <a:lnTo>
                    <a:pt x="923" y="130"/>
                  </a:lnTo>
                  <a:lnTo>
                    <a:pt x="885" y="136"/>
                  </a:lnTo>
                  <a:lnTo>
                    <a:pt x="847" y="141"/>
                  </a:lnTo>
                  <a:lnTo>
                    <a:pt x="810" y="145"/>
                  </a:lnTo>
                  <a:lnTo>
                    <a:pt x="772" y="149"/>
                  </a:lnTo>
                  <a:lnTo>
                    <a:pt x="736" y="151"/>
                  </a:lnTo>
                  <a:lnTo>
                    <a:pt x="700" y="154"/>
                  </a:lnTo>
                  <a:lnTo>
                    <a:pt x="662" y="155"/>
                  </a:lnTo>
                  <a:lnTo>
                    <a:pt x="626" y="155"/>
                  </a:lnTo>
                  <a:lnTo>
                    <a:pt x="589" y="155"/>
                  </a:lnTo>
                  <a:lnTo>
                    <a:pt x="553" y="154"/>
                  </a:lnTo>
                  <a:lnTo>
                    <a:pt x="516" y="153"/>
                  </a:lnTo>
                  <a:lnTo>
                    <a:pt x="479" y="150"/>
                  </a:lnTo>
                  <a:lnTo>
                    <a:pt x="442" y="148"/>
                  </a:lnTo>
                  <a:lnTo>
                    <a:pt x="404" y="144"/>
                  </a:lnTo>
                  <a:lnTo>
                    <a:pt x="367" y="140"/>
                  </a:lnTo>
                  <a:lnTo>
                    <a:pt x="328" y="135"/>
                  </a:lnTo>
                  <a:lnTo>
                    <a:pt x="289" y="129"/>
                  </a:lnTo>
                  <a:lnTo>
                    <a:pt x="250" y="124"/>
                  </a:lnTo>
                  <a:lnTo>
                    <a:pt x="210" y="117"/>
                  </a:lnTo>
                  <a:lnTo>
                    <a:pt x="169" y="110"/>
                  </a:lnTo>
                  <a:lnTo>
                    <a:pt x="127" y="102"/>
                  </a:lnTo>
                  <a:lnTo>
                    <a:pt x="86" y="95"/>
                  </a:lnTo>
                  <a:lnTo>
                    <a:pt x="43" y="86"/>
                  </a:lnTo>
                  <a:lnTo>
                    <a:pt x="0" y="7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80" name="Freeform 194"/>
            <p:cNvSpPr>
              <a:spLocks/>
            </p:cNvSpPr>
            <p:nvPr/>
          </p:nvSpPr>
          <p:spPr bwMode="auto">
            <a:xfrm>
              <a:off x="424" y="2772"/>
              <a:ext cx="315" cy="46"/>
            </a:xfrm>
            <a:custGeom>
              <a:avLst/>
              <a:gdLst>
                <a:gd name="T0" fmla="*/ 0 w 1259"/>
                <a:gd name="T1" fmla="*/ 0 h 183"/>
                <a:gd name="T2" fmla="*/ 0 w 1259"/>
                <a:gd name="T3" fmla="*/ 0 h 183"/>
                <a:gd name="T4" fmla="*/ 0 w 1259"/>
                <a:gd name="T5" fmla="*/ 0 h 183"/>
                <a:gd name="T6" fmla="*/ 0 w 1259"/>
                <a:gd name="T7" fmla="*/ 0 h 183"/>
                <a:gd name="T8" fmla="*/ 1 w 1259"/>
                <a:gd name="T9" fmla="*/ 0 h 183"/>
                <a:gd name="T10" fmla="*/ 1 w 1259"/>
                <a:gd name="T11" fmla="*/ 0 h 183"/>
                <a:gd name="T12" fmla="*/ 1 w 1259"/>
                <a:gd name="T13" fmla="*/ 0 h 183"/>
                <a:gd name="T14" fmla="*/ 1 w 1259"/>
                <a:gd name="T15" fmla="*/ 0 h 183"/>
                <a:gd name="T16" fmla="*/ 1 w 1259"/>
                <a:gd name="T17" fmla="*/ 0 h 183"/>
                <a:gd name="T18" fmla="*/ 1 w 1259"/>
                <a:gd name="T19" fmla="*/ 0 h 183"/>
                <a:gd name="T20" fmla="*/ 1 w 1259"/>
                <a:gd name="T21" fmla="*/ 0 h 183"/>
                <a:gd name="T22" fmla="*/ 1 w 1259"/>
                <a:gd name="T23" fmla="*/ 0 h 183"/>
                <a:gd name="T24" fmla="*/ 1 w 1259"/>
                <a:gd name="T25" fmla="*/ 0 h 183"/>
                <a:gd name="T26" fmla="*/ 1 w 1259"/>
                <a:gd name="T27" fmla="*/ 0 h 183"/>
                <a:gd name="T28" fmla="*/ 1 w 1259"/>
                <a:gd name="T29" fmla="*/ 0 h 183"/>
                <a:gd name="T30" fmla="*/ 1 w 1259"/>
                <a:gd name="T31" fmla="*/ 0 h 183"/>
                <a:gd name="T32" fmla="*/ 1 w 1259"/>
                <a:gd name="T33" fmla="*/ 0 h 183"/>
                <a:gd name="T34" fmla="*/ 1 w 1259"/>
                <a:gd name="T35" fmla="*/ 0 h 183"/>
                <a:gd name="T36" fmla="*/ 1 w 1259"/>
                <a:gd name="T37" fmla="*/ 0 h 183"/>
                <a:gd name="T38" fmla="*/ 1 w 1259"/>
                <a:gd name="T39" fmla="*/ 0 h 183"/>
                <a:gd name="T40" fmla="*/ 1 w 1259"/>
                <a:gd name="T41" fmla="*/ 0 h 183"/>
                <a:gd name="T42" fmla="*/ 1 w 1259"/>
                <a:gd name="T43" fmla="*/ 0 h 183"/>
                <a:gd name="T44" fmla="*/ 1 w 1259"/>
                <a:gd name="T45" fmla="*/ 0 h 183"/>
                <a:gd name="T46" fmla="*/ 1 w 1259"/>
                <a:gd name="T47" fmla="*/ 0 h 183"/>
                <a:gd name="T48" fmla="*/ 1 w 1259"/>
                <a:gd name="T49" fmla="*/ 0 h 183"/>
                <a:gd name="T50" fmla="*/ 1 w 1259"/>
                <a:gd name="T51" fmla="*/ 0 h 183"/>
                <a:gd name="T52" fmla="*/ 1 w 1259"/>
                <a:gd name="T53" fmla="*/ 0 h 183"/>
                <a:gd name="T54" fmla="*/ 1 w 1259"/>
                <a:gd name="T55" fmla="*/ 0 h 183"/>
                <a:gd name="T56" fmla="*/ 0 w 1259"/>
                <a:gd name="T57" fmla="*/ 0 h 183"/>
                <a:gd name="T58" fmla="*/ 0 w 1259"/>
                <a:gd name="T59" fmla="*/ 0 h 183"/>
                <a:gd name="T60" fmla="*/ 0 w 1259"/>
                <a:gd name="T61" fmla="*/ 0 h 183"/>
                <a:gd name="T62" fmla="*/ 0 w 1259"/>
                <a:gd name="T63" fmla="*/ 0 h 183"/>
                <a:gd name="T64" fmla="*/ 0 w 125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9"/>
                <a:gd name="T100" fmla="*/ 0 h 183"/>
                <a:gd name="T101" fmla="*/ 1259 w 125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9" h="183">
                  <a:moveTo>
                    <a:pt x="5" y="29"/>
                  </a:moveTo>
                  <a:lnTo>
                    <a:pt x="50" y="41"/>
                  </a:lnTo>
                  <a:lnTo>
                    <a:pt x="95" y="54"/>
                  </a:lnTo>
                  <a:lnTo>
                    <a:pt x="139" y="65"/>
                  </a:lnTo>
                  <a:lnTo>
                    <a:pt x="183" y="76"/>
                  </a:lnTo>
                  <a:lnTo>
                    <a:pt x="225" y="86"/>
                  </a:lnTo>
                  <a:lnTo>
                    <a:pt x="268" y="95"/>
                  </a:lnTo>
                  <a:lnTo>
                    <a:pt x="309" y="104"/>
                  </a:lnTo>
                  <a:lnTo>
                    <a:pt x="350" y="112"/>
                  </a:lnTo>
                  <a:lnTo>
                    <a:pt x="392" y="118"/>
                  </a:lnTo>
                  <a:lnTo>
                    <a:pt x="432" y="124"/>
                  </a:lnTo>
                  <a:lnTo>
                    <a:pt x="472" y="129"/>
                  </a:lnTo>
                  <a:lnTo>
                    <a:pt x="512" y="134"/>
                  </a:lnTo>
                  <a:lnTo>
                    <a:pt x="552" y="137"/>
                  </a:lnTo>
                  <a:lnTo>
                    <a:pt x="591" y="139"/>
                  </a:lnTo>
                  <a:lnTo>
                    <a:pt x="630" y="140"/>
                  </a:lnTo>
                  <a:lnTo>
                    <a:pt x="667" y="140"/>
                  </a:lnTo>
                  <a:lnTo>
                    <a:pt x="706" y="140"/>
                  </a:lnTo>
                  <a:lnTo>
                    <a:pt x="744" y="139"/>
                  </a:lnTo>
                  <a:lnTo>
                    <a:pt x="781" y="137"/>
                  </a:lnTo>
                  <a:lnTo>
                    <a:pt x="819" y="133"/>
                  </a:lnTo>
                  <a:lnTo>
                    <a:pt x="856" y="128"/>
                  </a:lnTo>
                  <a:lnTo>
                    <a:pt x="893" y="122"/>
                  </a:lnTo>
                  <a:lnTo>
                    <a:pt x="930" y="115"/>
                  </a:lnTo>
                  <a:lnTo>
                    <a:pt x="967" y="107"/>
                  </a:lnTo>
                  <a:lnTo>
                    <a:pt x="1003" y="98"/>
                  </a:lnTo>
                  <a:lnTo>
                    <a:pt x="1039" y="88"/>
                  </a:lnTo>
                  <a:lnTo>
                    <a:pt x="1077" y="76"/>
                  </a:lnTo>
                  <a:lnTo>
                    <a:pt x="1113" y="63"/>
                  </a:lnTo>
                  <a:lnTo>
                    <a:pt x="1150" y="49"/>
                  </a:lnTo>
                  <a:lnTo>
                    <a:pt x="1186" y="34"/>
                  </a:lnTo>
                  <a:lnTo>
                    <a:pt x="1222" y="18"/>
                  </a:lnTo>
                  <a:lnTo>
                    <a:pt x="1259" y="0"/>
                  </a:lnTo>
                  <a:lnTo>
                    <a:pt x="1259" y="48"/>
                  </a:lnTo>
                  <a:lnTo>
                    <a:pt x="1216" y="66"/>
                  </a:lnTo>
                  <a:lnTo>
                    <a:pt x="1173" y="84"/>
                  </a:lnTo>
                  <a:lnTo>
                    <a:pt x="1132" y="100"/>
                  </a:lnTo>
                  <a:lnTo>
                    <a:pt x="1092" y="114"/>
                  </a:lnTo>
                  <a:lnTo>
                    <a:pt x="1051" y="128"/>
                  </a:lnTo>
                  <a:lnTo>
                    <a:pt x="1012" y="139"/>
                  </a:lnTo>
                  <a:lnTo>
                    <a:pt x="972" y="149"/>
                  </a:lnTo>
                  <a:lnTo>
                    <a:pt x="933" y="157"/>
                  </a:lnTo>
                  <a:lnTo>
                    <a:pt x="895" y="164"/>
                  </a:lnTo>
                  <a:lnTo>
                    <a:pt x="856" y="170"/>
                  </a:lnTo>
                  <a:lnTo>
                    <a:pt x="819" y="175"/>
                  </a:lnTo>
                  <a:lnTo>
                    <a:pt x="781" y="179"/>
                  </a:lnTo>
                  <a:lnTo>
                    <a:pt x="744" y="180"/>
                  </a:lnTo>
                  <a:lnTo>
                    <a:pt x="707" y="182"/>
                  </a:lnTo>
                  <a:lnTo>
                    <a:pt x="670" y="183"/>
                  </a:lnTo>
                  <a:lnTo>
                    <a:pt x="632" y="182"/>
                  </a:lnTo>
                  <a:lnTo>
                    <a:pt x="595" y="180"/>
                  </a:lnTo>
                  <a:lnTo>
                    <a:pt x="558" y="177"/>
                  </a:lnTo>
                  <a:lnTo>
                    <a:pt x="521" y="174"/>
                  </a:lnTo>
                  <a:lnTo>
                    <a:pt x="483" y="169"/>
                  </a:lnTo>
                  <a:lnTo>
                    <a:pt x="446" y="164"/>
                  </a:lnTo>
                  <a:lnTo>
                    <a:pt x="407" y="158"/>
                  </a:lnTo>
                  <a:lnTo>
                    <a:pt x="368" y="152"/>
                  </a:lnTo>
                  <a:lnTo>
                    <a:pt x="329" y="144"/>
                  </a:lnTo>
                  <a:lnTo>
                    <a:pt x="290" y="137"/>
                  </a:lnTo>
                  <a:lnTo>
                    <a:pt x="250" y="128"/>
                  </a:lnTo>
                  <a:lnTo>
                    <a:pt x="210" y="119"/>
                  </a:lnTo>
                  <a:lnTo>
                    <a:pt x="170" y="109"/>
                  </a:lnTo>
                  <a:lnTo>
                    <a:pt x="129" y="99"/>
                  </a:lnTo>
                  <a:lnTo>
                    <a:pt x="86" y="89"/>
                  </a:lnTo>
                  <a:lnTo>
                    <a:pt x="44" y="79"/>
                  </a:lnTo>
                  <a:lnTo>
                    <a:pt x="0" y="68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81" name="Freeform 195"/>
            <p:cNvSpPr>
              <a:spLocks/>
            </p:cNvSpPr>
            <p:nvPr/>
          </p:nvSpPr>
          <p:spPr bwMode="auto">
            <a:xfrm>
              <a:off x="365" y="2555"/>
              <a:ext cx="63" cy="237"/>
            </a:xfrm>
            <a:custGeom>
              <a:avLst/>
              <a:gdLst>
                <a:gd name="T0" fmla="*/ 0 w 253"/>
                <a:gd name="T1" fmla="*/ 0 h 949"/>
                <a:gd name="T2" fmla="*/ 0 w 253"/>
                <a:gd name="T3" fmla="*/ 0 h 949"/>
                <a:gd name="T4" fmla="*/ 0 w 253"/>
                <a:gd name="T5" fmla="*/ 0 h 949"/>
                <a:gd name="T6" fmla="*/ 0 w 253"/>
                <a:gd name="T7" fmla="*/ 0 h 949"/>
                <a:gd name="T8" fmla="*/ 0 w 253"/>
                <a:gd name="T9" fmla="*/ 0 h 949"/>
                <a:gd name="T10" fmla="*/ 0 w 253"/>
                <a:gd name="T11" fmla="*/ 0 h 949"/>
                <a:gd name="T12" fmla="*/ 0 w 253"/>
                <a:gd name="T13" fmla="*/ 0 h 949"/>
                <a:gd name="T14" fmla="*/ 0 w 253"/>
                <a:gd name="T15" fmla="*/ 0 h 949"/>
                <a:gd name="T16" fmla="*/ 0 w 253"/>
                <a:gd name="T17" fmla="*/ 0 h 949"/>
                <a:gd name="T18" fmla="*/ 0 w 253"/>
                <a:gd name="T19" fmla="*/ 0 h 949"/>
                <a:gd name="T20" fmla="*/ 0 w 253"/>
                <a:gd name="T21" fmla="*/ 0 h 949"/>
                <a:gd name="T22" fmla="*/ 0 w 253"/>
                <a:gd name="T23" fmla="*/ 0 h 949"/>
                <a:gd name="T24" fmla="*/ 0 w 253"/>
                <a:gd name="T25" fmla="*/ 1 h 949"/>
                <a:gd name="T26" fmla="*/ 0 w 253"/>
                <a:gd name="T27" fmla="*/ 1 h 949"/>
                <a:gd name="T28" fmla="*/ 0 w 253"/>
                <a:gd name="T29" fmla="*/ 1 h 949"/>
                <a:gd name="T30" fmla="*/ 0 w 253"/>
                <a:gd name="T31" fmla="*/ 1 h 949"/>
                <a:gd name="T32" fmla="*/ 0 w 253"/>
                <a:gd name="T33" fmla="*/ 1 h 949"/>
                <a:gd name="T34" fmla="*/ 0 w 253"/>
                <a:gd name="T35" fmla="*/ 1 h 949"/>
                <a:gd name="T36" fmla="*/ 0 w 253"/>
                <a:gd name="T37" fmla="*/ 1 h 949"/>
                <a:gd name="T38" fmla="*/ 0 w 253"/>
                <a:gd name="T39" fmla="*/ 1 h 949"/>
                <a:gd name="T40" fmla="*/ 0 w 253"/>
                <a:gd name="T41" fmla="*/ 1 h 949"/>
                <a:gd name="T42" fmla="*/ 0 w 253"/>
                <a:gd name="T43" fmla="*/ 0 h 949"/>
                <a:gd name="T44" fmla="*/ 0 w 253"/>
                <a:gd name="T45" fmla="*/ 0 h 949"/>
                <a:gd name="T46" fmla="*/ 0 w 253"/>
                <a:gd name="T47" fmla="*/ 0 h 949"/>
                <a:gd name="T48" fmla="*/ 0 w 253"/>
                <a:gd name="T49" fmla="*/ 0 h 949"/>
                <a:gd name="T50" fmla="*/ 0 w 253"/>
                <a:gd name="T51" fmla="*/ 0 h 949"/>
                <a:gd name="T52" fmla="*/ 0 w 253"/>
                <a:gd name="T53" fmla="*/ 0 h 949"/>
                <a:gd name="T54" fmla="*/ 0 w 253"/>
                <a:gd name="T55" fmla="*/ 0 h 949"/>
                <a:gd name="T56" fmla="*/ 0 w 253"/>
                <a:gd name="T57" fmla="*/ 0 h 949"/>
                <a:gd name="T58" fmla="*/ 0 w 253"/>
                <a:gd name="T59" fmla="*/ 0 h 949"/>
                <a:gd name="T60" fmla="*/ 0 w 253"/>
                <a:gd name="T61" fmla="*/ 0 h 949"/>
                <a:gd name="T62" fmla="*/ 0 w 253"/>
                <a:gd name="T63" fmla="*/ 0 h 949"/>
                <a:gd name="T64" fmla="*/ 0 w 253"/>
                <a:gd name="T65" fmla="*/ 0 h 949"/>
                <a:gd name="T66" fmla="*/ 0 w 253"/>
                <a:gd name="T67" fmla="*/ 0 h 9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949"/>
                <a:gd name="T104" fmla="*/ 253 w 253"/>
                <a:gd name="T105" fmla="*/ 949 h 9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949">
                  <a:moveTo>
                    <a:pt x="253" y="49"/>
                  </a:moveTo>
                  <a:lnTo>
                    <a:pt x="203" y="103"/>
                  </a:lnTo>
                  <a:lnTo>
                    <a:pt x="160" y="155"/>
                  </a:lnTo>
                  <a:lnTo>
                    <a:pt x="124" y="208"/>
                  </a:lnTo>
                  <a:lnTo>
                    <a:pt x="94" y="259"/>
                  </a:lnTo>
                  <a:lnTo>
                    <a:pt x="70" y="311"/>
                  </a:lnTo>
                  <a:lnTo>
                    <a:pt x="51" y="362"/>
                  </a:lnTo>
                  <a:lnTo>
                    <a:pt x="37" y="415"/>
                  </a:lnTo>
                  <a:lnTo>
                    <a:pt x="29" y="467"/>
                  </a:lnTo>
                  <a:lnTo>
                    <a:pt x="22" y="521"/>
                  </a:lnTo>
                  <a:lnTo>
                    <a:pt x="21" y="576"/>
                  </a:lnTo>
                  <a:lnTo>
                    <a:pt x="22" y="633"/>
                  </a:lnTo>
                  <a:lnTo>
                    <a:pt x="26" y="691"/>
                  </a:lnTo>
                  <a:lnTo>
                    <a:pt x="32" y="752"/>
                  </a:lnTo>
                  <a:lnTo>
                    <a:pt x="40" y="815"/>
                  </a:lnTo>
                  <a:lnTo>
                    <a:pt x="49" y="880"/>
                  </a:lnTo>
                  <a:lnTo>
                    <a:pt x="59" y="949"/>
                  </a:lnTo>
                  <a:lnTo>
                    <a:pt x="41" y="880"/>
                  </a:lnTo>
                  <a:lnTo>
                    <a:pt x="27" y="813"/>
                  </a:lnTo>
                  <a:lnTo>
                    <a:pt x="15" y="749"/>
                  </a:lnTo>
                  <a:lnTo>
                    <a:pt x="6" y="688"/>
                  </a:lnTo>
                  <a:lnTo>
                    <a:pt x="1" y="628"/>
                  </a:lnTo>
                  <a:lnTo>
                    <a:pt x="0" y="569"/>
                  </a:lnTo>
                  <a:lnTo>
                    <a:pt x="1" y="511"/>
                  </a:lnTo>
                  <a:lnTo>
                    <a:pt x="7" y="455"/>
                  </a:lnTo>
                  <a:lnTo>
                    <a:pt x="17" y="399"/>
                  </a:lnTo>
                  <a:lnTo>
                    <a:pt x="32" y="342"/>
                  </a:lnTo>
                  <a:lnTo>
                    <a:pt x="51" y="287"/>
                  </a:lnTo>
                  <a:lnTo>
                    <a:pt x="75" y="231"/>
                  </a:lnTo>
                  <a:lnTo>
                    <a:pt x="104" y="174"/>
                  </a:lnTo>
                  <a:lnTo>
                    <a:pt x="138" y="118"/>
                  </a:lnTo>
                  <a:lnTo>
                    <a:pt x="178" y="59"/>
                  </a:lnTo>
                  <a:lnTo>
                    <a:pt x="223" y="0"/>
                  </a:lnTo>
                  <a:lnTo>
                    <a:pt x="25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82" name="Freeform 196"/>
            <p:cNvSpPr>
              <a:spLocks/>
            </p:cNvSpPr>
            <p:nvPr/>
          </p:nvSpPr>
          <p:spPr bwMode="auto">
            <a:xfrm>
              <a:off x="730" y="2549"/>
              <a:ext cx="68" cy="265"/>
            </a:xfrm>
            <a:custGeom>
              <a:avLst/>
              <a:gdLst>
                <a:gd name="T0" fmla="*/ 0 w 273"/>
                <a:gd name="T1" fmla="*/ 0 h 1056"/>
                <a:gd name="T2" fmla="*/ 0 w 273"/>
                <a:gd name="T3" fmla="*/ 0 h 1056"/>
                <a:gd name="T4" fmla="*/ 0 w 273"/>
                <a:gd name="T5" fmla="*/ 0 h 1056"/>
                <a:gd name="T6" fmla="*/ 0 w 273"/>
                <a:gd name="T7" fmla="*/ 0 h 1056"/>
                <a:gd name="T8" fmla="*/ 0 w 273"/>
                <a:gd name="T9" fmla="*/ 0 h 1056"/>
                <a:gd name="T10" fmla="*/ 0 w 273"/>
                <a:gd name="T11" fmla="*/ 0 h 1056"/>
                <a:gd name="T12" fmla="*/ 0 w 273"/>
                <a:gd name="T13" fmla="*/ 1 h 1056"/>
                <a:gd name="T14" fmla="*/ 0 w 273"/>
                <a:gd name="T15" fmla="*/ 1 h 1056"/>
                <a:gd name="T16" fmla="*/ 0 w 273"/>
                <a:gd name="T17" fmla="*/ 1 h 1056"/>
                <a:gd name="T18" fmla="*/ 0 w 273"/>
                <a:gd name="T19" fmla="*/ 1 h 1056"/>
                <a:gd name="T20" fmla="*/ 0 w 273"/>
                <a:gd name="T21" fmla="*/ 1 h 1056"/>
                <a:gd name="T22" fmla="*/ 0 w 273"/>
                <a:gd name="T23" fmla="*/ 1 h 1056"/>
                <a:gd name="T24" fmla="*/ 0 w 273"/>
                <a:gd name="T25" fmla="*/ 1 h 1056"/>
                <a:gd name="T26" fmla="*/ 0 w 273"/>
                <a:gd name="T27" fmla="*/ 1 h 1056"/>
                <a:gd name="T28" fmla="*/ 0 w 273"/>
                <a:gd name="T29" fmla="*/ 1 h 1056"/>
                <a:gd name="T30" fmla="*/ 0 w 273"/>
                <a:gd name="T31" fmla="*/ 1 h 1056"/>
                <a:gd name="T32" fmla="*/ 0 w 273"/>
                <a:gd name="T33" fmla="*/ 1 h 1056"/>
                <a:gd name="T34" fmla="*/ 0 w 273"/>
                <a:gd name="T35" fmla="*/ 1 h 1056"/>
                <a:gd name="T36" fmla="*/ 0 w 273"/>
                <a:gd name="T37" fmla="*/ 1 h 1056"/>
                <a:gd name="T38" fmla="*/ 0 w 273"/>
                <a:gd name="T39" fmla="*/ 1 h 1056"/>
                <a:gd name="T40" fmla="*/ 0 w 273"/>
                <a:gd name="T41" fmla="*/ 1 h 1056"/>
                <a:gd name="T42" fmla="*/ 0 w 273"/>
                <a:gd name="T43" fmla="*/ 1 h 1056"/>
                <a:gd name="T44" fmla="*/ 0 w 273"/>
                <a:gd name="T45" fmla="*/ 1 h 1056"/>
                <a:gd name="T46" fmla="*/ 0 w 273"/>
                <a:gd name="T47" fmla="*/ 1 h 1056"/>
                <a:gd name="T48" fmla="*/ 0 w 273"/>
                <a:gd name="T49" fmla="*/ 1 h 1056"/>
                <a:gd name="T50" fmla="*/ 0 w 273"/>
                <a:gd name="T51" fmla="*/ 1 h 1056"/>
                <a:gd name="T52" fmla="*/ 0 w 273"/>
                <a:gd name="T53" fmla="*/ 1 h 1056"/>
                <a:gd name="T54" fmla="*/ 0 w 273"/>
                <a:gd name="T55" fmla="*/ 1 h 1056"/>
                <a:gd name="T56" fmla="*/ 0 w 273"/>
                <a:gd name="T57" fmla="*/ 0 h 1056"/>
                <a:gd name="T58" fmla="*/ 0 w 273"/>
                <a:gd name="T59" fmla="*/ 0 h 1056"/>
                <a:gd name="T60" fmla="*/ 0 w 273"/>
                <a:gd name="T61" fmla="*/ 0 h 1056"/>
                <a:gd name="T62" fmla="*/ 0 w 273"/>
                <a:gd name="T63" fmla="*/ 0 h 1056"/>
                <a:gd name="T64" fmla="*/ 0 w 273"/>
                <a:gd name="T65" fmla="*/ 0 h 1056"/>
                <a:gd name="T66" fmla="*/ 0 w 273"/>
                <a:gd name="T67" fmla="*/ 0 h 10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"/>
                <a:gd name="T103" fmla="*/ 0 h 1056"/>
                <a:gd name="T104" fmla="*/ 273 w 273"/>
                <a:gd name="T105" fmla="*/ 1056 h 10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" h="1056">
                  <a:moveTo>
                    <a:pt x="0" y="0"/>
                  </a:moveTo>
                  <a:lnTo>
                    <a:pt x="55" y="60"/>
                  </a:lnTo>
                  <a:lnTo>
                    <a:pt x="105" y="120"/>
                  </a:lnTo>
                  <a:lnTo>
                    <a:pt x="146" y="182"/>
                  </a:lnTo>
                  <a:lnTo>
                    <a:pt x="183" y="243"/>
                  </a:lnTo>
                  <a:lnTo>
                    <a:pt x="213" y="306"/>
                  </a:lnTo>
                  <a:lnTo>
                    <a:pt x="235" y="368"/>
                  </a:lnTo>
                  <a:lnTo>
                    <a:pt x="254" y="432"/>
                  </a:lnTo>
                  <a:lnTo>
                    <a:pt x="265" y="496"/>
                  </a:lnTo>
                  <a:lnTo>
                    <a:pt x="272" y="561"/>
                  </a:lnTo>
                  <a:lnTo>
                    <a:pt x="273" y="628"/>
                  </a:lnTo>
                  <a:lnTo>
                    <a:pt x="268" y="696"/>
                  </a:lnTo>
                  <a:lnTo>
                    <a:pt x="259" y="766"/>
                  </a:lnTo>
                  <a:lnTo>
                    <a:pt x="244" y="836"/>
                  </a:lnTo>
                  <a:lnTo>
                    <a:pt x="225" y="907"/>
                  </a:lnTo>
                  <a:lnTo>
                    <a:pt x="202" y="981"/>
                  </a:lnTo>
                  <a:lnTo>
                    <a:pt x="174" y="1056"/>
                  </a:lnTo>
                  <a:lnTo>
                    <a:pt x="192" y="986"/>
                  </a:lnTo>
                  <a:lnTo>
                    <a:pt x="207" y="916"/>
                  </a:lnTo>
                  <a:lnTo>
                    <a:pt x="220" y="848"/>
                  </a:lnTo>
                  <a:lnTo>
                    <a:pt x="232" y="782"/>
                  </a:lnTo>
                  <a:lnTo>
                    <a:pt x="240" y="717"/>
                  </a:lnTo>
                  <a:lnTo>
                    <a:pt x="244" y="653"/>
                  </a:lnTo>
                  <a:lnTo>
                    <a:pt x="245" y="590"/>
                  </a:lnTo>
                  <a:lnTo>
                    <a:pt x="243" y="529"/>
                  </a:lnTo>
                  <a:lnTo>
                    <a:pt x="234" y="469"/>
                  </a:lnTo>
                  <a:lnTo>
                    <a:pt x="220" y="409"/>
                  </a:lnTo>
                  <a:lnTo>
                    <a:pt x="202" y="350"/>
                  </a:lnTo>
                  <a:lnTo>
                    <a:pt x="175" y="292"/>
                  </a:lnTo>
                  <a:lnTo>
                    <a:pt x="143" y="236"/>
                  </a:lnTo>
                  <a:lnTo>
                    <a:pt x="104" y="179"/>
                  </a:lnTo>
                  <a:lnTo>
                    <a:pt x="56" y="12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83" name="Freeform 197"/>
            <p:cNvSpPr>
              <a:spLocks/>
            </p:cNvSpPr>
            <p:nvPr/>
          </p:nvSpPr>
          <p:spPr bwMode="auto">
            <a:xfrm>
              <a:off x="521" y="2440"/>
              <a:ext cx="26" cy="205"/>
            </a:xfrm>
            <a:custGeom>
              <a:avLst/>
              <a:gdLst>
                <a:gd name="T0" fmla="*/ 0 w 102"/>
                <a:gd name="T1" fmla="*/ 0 h 821"/>
                <a:gd name="T2" fmla="*/ 0 w 102"/>
                <a:gd name="T3" fmla="*/ 0 h 821"/>
                <a:gd name="T4" fmla="*/ 0 w 102"/>
                <a:gd name="T5" fmla="*/ 0 h 821"/>
                <a:gd name="T6" fmla="*/ 0 w 102"/>
                <a:gd name="T7" fmla="*/ 0 h 821"/>
                <a:gd name="T8" fmla="*/ 0 w 102"/>
                <a:gd name="T9" fmla="*/ 0 h 821"/>
                <a:gd name="T10" fmla="*/ 0 w 102"/>
                <a:gd name="T11" fmla="*/ 0 h 821"/>
                <a:gd name="T12" fmla="*/ 0 w 102"/>
                <a:gd name="T13" fmla="*/ 0 h 821"/>
                <a:gd name="T14" fmla="*/ 0 w 102"/>
                <a:gd name="T15" fmla="*/ 0 h 821"/>
                <a:gd name="T16" fmla="*/ 0 w 102"/>
                <a:gd name="T17" fmla="*/ 1 h 821"/>
                <a:gd name="T18" fmla="*/ 0 w 102"/>
                <a:gd name="T19" fmla="*/ 1 h 821"/>
                <a:gd name="T20" fmla="*/ 0 w 102"/>
                <a:gd name="T21" fmla="*/ 1 h 821"/>
                <a:gd name="T22" fmla="*/ 0 w 102"/>
                <a:gd name="T23" fmla="*/ 1 h 821"/>
                <a:gd name="T24" fmla="*/ 0 w 102"/>
                <a:gd name="T25" fmla="*/ 0 h 821"/>
                <a:gd name="T26" fmla="*/ 0 w 102"/>
                <a:gd name="T27" fmla="*/ 0 h 821"/>
                <a:gd name="T28" fmla="*/ 0 w 102"/>
                <a:gd name="T29" fmla="*/ 0 h 821"/>
                <a:gd name="T30" fmla="*/ 0 w 102"/>
                <a:gd name="T31" fmla="*/ 0 h 821"/>
                <a:gd name="T32" fmla="*/ 0 w 102"/>
                <a:gd name="T33" fmla="*/ 0 h 821"/>
                <a:gd name="T34" fmla="*/ 0 w 102"/>
                <a:gd name="T35" fmla="*/ 0 h 821"/>
                <a:gd name="T36" fmla="*/ 0 w 102"/>
                <a:gd name="T37" fmla="*/ 0 h 821"/>
                <a:gd name="T38" fmla="*/ 0 w 102"/>
                <a:gd name="T39" fmla="*/ 0 h 821"/>
                <a:gd name="T40" fmla="*/ 0 w 102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821"/>
                <a:gd name="T65" fmla="*/ 102 w 102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821">
                  <a:moveTo>
                    <a:pt x="82" y="0"/>
                  </a:moveTo>
                  <a:lnTo>
                    <a:pt x="57" y="78"/>
                  </a:lnTo>
                  <a:lnTo>
                    <a:pt x="41" y="157"/>
                  </a:lnTo>
                  <a:lnTo>
                    <a:pt x="31" y="240"/>
                  </a:lnTo>
                  <a:lnTo>
                    <a:pt x="28" y="326"/>
                  </a:lnTo>
                  <a:lnTo>
                    <a:pt x="31" y="419"/>
                  </a:lnTo>
                  <a:lnTo>
                    <a:pt x="41" y="519"/>
                  </a:lnTo>
                  <a:lnTo>
                    <a:pt x="55" y="629"/>
                  </a:lnTo>
                  <a:lnTo>
                    <a:pt x="73" y="751"/>
                  </a:lnTo>
                  <a:lnTo>
                    <a:pt x="102" y="821"/>
                  </a:lnTo>
                  <a:lnTo>
                    <a:pt x="53" y="821"/>
                  </a:lnTo>
                  <a:lnTo>
                    <a:pt x="35" y="751"/>
                  </a:lnTo>
                  <a:lnTo>
                    <a:pt x="22" y="663"/>
                  </a:lnTo>
                  <a:lnTo>
                    <a:pt x="12" y="577"/>
                  </a:lnTo>
                  <a:lnTo>
                    <a:pt x="5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5" y="226"/>
                  </a:lnTo>
                  <a:lnTo>
                    <a:pt x="16" y="134"/>
                  </a:lnTo>
                  <a:lnTo>
                    <a:pt x="35" y="3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84" name="Freeform 198"/>
            <p:cNvSpPr>
              <a:spLocks/>
            </p:cNvSpPr>
            <p:nvPr/>
          </p:nvSpPr>
          <p:spPr bwMode="auto">
            <a:xfrm>
              <a:off x="626" y="2440"/>
              <a:ext cx="21" cy="203"/>
            </a:xfrm>
            <a:custGeom>
              <a:avLst/>
              <a:gdLst>
                <a:gd name="T0" fmla="*/ 0 w 82"/>
                <a:gd name="T1" fmla="*/ 0 h 811"/>
                <a:gd name="T2" fmla="*/ 0 w 82"/>
                <a:gd name="T3" fmla="*/ 0 h 811"/>
                <a:gd name="T4" fmla="*/ 0 w 82"/>
                <a:gd name="T5" fmla="*/ 0 h 811"/>
                <a:gd name="T6" fmla="*/ 0 w 82"/>
                <a:gd name="T7" fmla="*/ 0 h 811"/>
                <a:gd name="T8" fmla="*/ 0 w 82"/>
                <a:gd name="T9" fmla="*/ 1 h 811"/>
                <a:gd name="T10" fmla="*/ 0 w 82"/>
                <a:gd name="T11" fmla="*/ 1 h 811"/>
                <a:gd name="T12" fmla="*/ 0 w 82"/>
                <a:gd name="T13" fmla="*/ 1 h 811"/>
                <a:gd name="T14" fmla="*/ 0 w 82"/>
                <a:gd name="T15" fmla="*/ 1 h 811"/>
                <a:gd name="T16" fmla="*/ 0 w 82"/>
                <a:gd name="T17" fmla="*/ 1 h 811"/>
                <a:gd name="T18" fmla="*/ 0 w 82"/>
                <a:gd name="T19" fmla="*/ 1 h 811"/>
                <a:gd name="T20" fmla="*/ 0 w 82"/>
                <a:gd name="T21" fmla="*/ 1 h 811"/>
                <a:gd name="T22" fmla="*/ 0 w 82"/>
                <a:gd name="T23" fmla="*/ 1 h 811"/>
                <a:gd name="T24" fmla="*/ 0 w 82"/>
                <a:gd name="T25" fmla="*/ 1 h 811"/>
                <a:gd name="T26" fmla="*/ 0 w 82"/>
                <a:gd name="T27" fmla="*/ 1 h 811"/>
                <a:gd name="T28" fmla="*/ 0 w 82"/>
                <a:gd name="T29" fmla="*/ 0 h 811"/>
                <a:gd name="T30" fmla="*/ 0 w 82"/>
                <a:gd name="T31" fmla="*/ 0 h 811"/>
                <a:gd name="T32" fmla="*/ 0 w 82"/>
                <a:gd name="T33" fmla="*/ 0 h 811"/>
                <a:gd name="T34" fmla="*/ 0 w 82"/>
                <a:gd name="T35" fmla="*/ 0 h 811"/>
                <a:gd name="T36" fmla="*/ 0 w 82"/>
                <a:gd name="T37" fmla="*/ 0 h 811"/>
                <a:gd name="T38" fmla="*/ 0 w 82"/>
                <a:gd name="T39" fmla="*/ 0 h 811"/>
                <a:gd name="T40" fmla="*/ 0 w 82"/>
                <a:gd name="T41" fmla="*/ 0 h 811"/>
                <a:gd name="T42" fmla="*/ 0 w 82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811"/>
                <a:gd name="T68" fmla="*/ 82 w 82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811">
                  <a:moveTo>
                    <a:pt x="38" y="0"/>
                  </a:moveTo>
                  <a:lnTo>
                    <a:pt x="46" y="104"/>
                  </a:lnTo>
                  <a:lnTo>
                    <a:pt x="51" y="206"/>
                  </a:lnTo>
                  <a:lnTo>
                    <a:pt x="52" y="306"/>
                  </a:lnTo>
                  <a:lnTo>
                    <a:pt x="50" y="405"/>
                  </a:lnTo>
                  <a:lnTo>
                    <a:pt x="42" y="505"/>
                  </a:lnTo>
                  <a:lnTo>
                    <a:pt x="32" y="606"/>
                  </a:lnTo>
                  <a:lnTo>
                    <a:pt x="18" y="707"/>
                  </a:lnTo>
                  <a:lnTo>
                    <a:pt x="0" y="811"/>
                  </a:lnTo>
                  <a:lnTo>
                    <a:pt x="47" y="801"/>
                  </a:lnTo>
                  <a:lnTo>
                    <a:pt x="57" y="749"/>
                  </a:lnTo>
                  <a:lnTo>
                    <a:pt x="66" y="666"/>
                  </a:lnTo>
                  <a:lnTo>
                    <a:pt x="75" y="562"/>
                  </a:lnTo>
                  <a:lnTo>
                    <a:pt x="80" y="446"/>
                  </a:lnTo>
                  <a:lnTo>
                    <a:pt x="82" y="326"/>
                  </a:lnTo>
                  <a:lnTo>
                    <a:pt x="80" y="211"/>
                  </a:lnTo>
                  <a:lnTo>
                    <a:pt x="71" y="10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7" y="29"/>
                  </a:lnTo>
                  <a:lnTo>
                    <a:pt x="53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85" name="Freeform 199"/>
            <p:cNvSpPr>
              <a:spLocks/>
            </p:cNvSpPr>
            <p:nvPr/>
          </p:nvSpPr>
          <p:spPr bwMode="auto">
            <a:xfrm>
              <a:off x="416" y="2479"/>
              <a:ext cx="323" cy="173"/>
            </a:xfrm>
            <a:custGeom>
              <a:avLst/>
              <a:gdLst>
                <a:gd name="T0" fmla="*/ 0 w 1294"/>
                <a:gd name="T1" fmla="*/ 0 h 692"/>
                <a:gd name="T2" fmla="*/ 0 w 1294"/>
                <a:gd name="T3" fmla="*/ 0 h 692"/>
                <a:gd name="T4" fmla="*/ 0 w 1294"/>
                <a:gd name="T5" fmla="*/ 1 h 692"/>
                <a:gd name="T6" fmla="*/ 0 w 1294"/>
                <a:gd name="T7" fmla="*/ 1 h 692"/>
                <a:gd name="T8" fmla="*/ 0 w 1294"/>
                <a:gd name="T9" fmla="*/ 1 h 692"/>
                <a:gd name="T10" fmla="*/ 0 w 1294"/>
                <a:gd name="T11" fmla="*/ 1 h 692"/>
                <a:gd name="T12" fmla="*/ 0 w 1294"/>
                <a:gd name="T13" fmla="*/ 1 h 692"/>
                <a:gd name="T14" fmla="*/ 0 w 1294"/>
                <a:gd name="T15" fmla="*/ 1 h 692"/>
                <a:gd name="T16" fmla="*/ 0 w 1294"/>
                <a:gd name="T17" fmla="*/ 1 h 692"/>
                <a:gd name="T18" fmla="*/ 0 w 1294"/>
                <a:gd name="T19" fmla="*/ 1 h 692"/>
                <a:gd name="T20" fmla="*/ 0 w 1294"/>
                <a:gd name="T21" fmla="*/ 1 h 692"/>
                <a:gd name="T22" fmla="*/ 0 w 1294"/>
                <a:gd name="T23" fmla="*/ 1 h 692"/>
                <a:gd name="T24" fmla="*/ 1 w 1294"/>
                <a:gd name="T25" fmla="*/ 1 h 692"/>
                <a:gd name="T26" fmla="*/ 1 w 1294"/>
                <a:gd name="T27" fmla="*/ 1 h 692"/>
                <a:gd name="T28" fmla="*/ 1 w 1294"/>
                <a:gd name="T29" fmla="*/ 1 h 692"/>
                <a:gd name="T30" fmla="*/ 1 w 1294"/>
                <a:gd name="T31" fmla="*/ 1 h 692"/>
                <a:gd name="T32" fmla="*/ 1 w 1294"/>
                <a:gd name="T33" fmla="*/ 1 h 692"/>
                <a:gd name="T34" fmla="*/ 1 w 1294"/>
                <a:gd name="T35" fmla="*/ 1 h 692"/>
                <a:gd name="T36" fmla="*/ 1 w 1294"/>
                <a:gd name="T37" fmla="*/ 1 h 692"/>
                <a:gd name="T38" fmla="*/ 1 w 1294"/>
                <a:gd name="T39" fmla="*/ 1 h 692"/>
                <a:gd name="T40" fmla="*/ 1 w 1294"/>
                <a:gd name="T41" fmla="*/ 1 h 692"/>
                <a:gd name="T42" fmla="*/ 1 w 1294"/>
                <a:gd name="T43" fmla="*/ 1 h 692"/>
                <a:gd name="T44" fmla="*/ 1 w 1294"/>
                <a:gd name="T45" fmla="*/ 1 h 692"/>
                <a:gd name="T46" fmla="*/ 1 w 1294"/>
                <a:gd name="T47" fmla="*/ 0 h 692"/>
                <a:gd name="T48" fmla="*/ 1 w 1294"/>
                <a:gd name="T49" fmla="*/ 0 h 692"/>
                <a:gd name="T50" fmla="*/ 1 w 1294"/>
                <a:gd name="T51" fmla="*/ 0 h 692"/>
                <a:gd name="T52" fmla="*/ 1 w 1294"/>
                <a:gd name="T53" fmla="*/ 1 h 692"/>
                <a:gd name="T54" fmla="*/ 1 w 1294"/>
                <a:gd name="T55" fmla="*/ 1 h 692"/>
                <a:gd name="T56" fmla="*/ 1 w 1294"/>
                <a:gd name="T57" fmla="*/ 1 h 692"/>
                <a:gd name="T58" fmla="*/ 1 w 1294"/>
                <a:gd name="T59" fmla="*/ 1 h 692"/>
                <a:gd name="T60" fmla="*/ 1 w 1294"/>
                <a:gd name="T61" fmla="*/ 1 h 692"/>
                <a:gd name="T62" fmla="*/ 1 w 1294"/>
                <a:gd name="T63" fmla="*/ 1 h 692"/>
                <a:gd name="T64" fmla="*/ 1 w 1294"/>
                <a:gd name="T65" fmla="*/ 1 h 692"/>
                <a:gd name="T66" fmla="*/ 1 w 1294"/>
                <a:gd name="T67" fmla="*/ 1 h 692"/>
                <a:gd name="T68" fmla="*/ 1 w 1294"/>
                <a:gd name="T69" fmla="*/ 1 h 692"/>
                <a:gd name="T70" fmla="*/ 1 w 1294"/>
                <a:gd name="T71" fmla="*/ 1 h 692"/>
                <a:gd name="T72" fmla="*/ 1 w 1294"/>
                <a:gd name="T73" fmla="*/ 1 h 692"/>
                <a:gd name="T74" fmla="*/ 1 w 1294"/>
                <a:gd name="T75" fmla="*/ 1 h 692"/>
                <a:gd name="T76" fmla="*/ 0 w 1294"/>
                <a:gd name="T77" fmla="*/ 1 h 692"/>
                <a:gd name="T78" fmla="*/ 0 w 1294"/>
                <a:gd name="T79" fmla="*/ 1 h 692"/>
                <a:gd name="T80" fmla="*/ 0 w 1294"/>
                <a:gd name="T81" fmla="*/ 1 h 692"/>
                <a:gd name="T82" fmla="*/ 0 w 1294"/>
                <a:gd name="T83" fmla="*/ 1 h 692"/>
                <a:gd name="T84" fmla="*/ 0 w 1294"/>
                <a:gd name="T85" fmla="*/ 1 h 692"/>
                <a:gd name="T86" fmla="*/ 0 w 1294"/>
                <a:gd name="T87" fmla="*/ 1 h 692"/>
                <a:gd name="T88" fmla="*/ 0 w 1294"/>
                <a:gd name="T89" fmla="*/ 1 h 692"/>
                <a:gd name="T90" fmla="*/ 0 w 1294"/>
                <a:gd name="T91" fmla="*/ 1 h 692"/>
                <a:gd name="T92" fmla="*/ 0 w 1294"/>
                <a:gd name="T93" fmla="*/ 1 h 692"/>
                <a:gd name="T94" fmla="*/ 0 w 1294"/>
                <a:gd name="T95" fmla="*/ 0 h 692"/>
                <a:gd name="T96" fmla="*/ 0 w 1294"/>
                <a:gd name="T97" fmla="*/ 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4"/>
                <a:gd name="T148" fmla="*/ 0 h 692"/>
                <a:gd name="T149" fmla="*/ 1294 w 1294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4" h="692">
                  <a:moveTo>
                    <a:pt x="39" y="68"/>
                  </a:moveTo>
                  <a:lnTo>
                    <a:pt x="39" y="149"/>
                  </a:lnTo>
                  <a:lnTo>
                    <a:pt x="43" y="227"/>
                  </a:lnTo>
                  <a:lnTo>
                    <a:pt x="50" y="300"/>
                  </a:lnTo>
                  <a:lnTo>
                    <a:pt x="64" y="367"/>
                  </a:lnTo>
                  <a:lnTo>
                    <a:pt x="85" y="434"/>
                  </a:lnTo>
                  <a:lnTo>
                    <a:pt x="118" y="496"/>
                  </a:lnTo>
                  <a:lnTo>
                    <a:pt x="163" y="556"/>
                  </a:lnTo>
                  <a:lnTo>
                    <a:pt x="223" y="615"/>
                  </a:lnTo>
                  <a:lnTo>
                    <a:pt x="249" y="619"/>
                  </a:lnTo>
                  <a:lnTo>
                    <a:pt x="277" y="623"/>
                  </a:lnTo>
                  <a:lnTo>
                    <a:pt x="303" y="627"/>
                  </a:lnTo>
                  <a:lnTo>
                    <a:pt x="331" y="630"/>
                  </a:lnTo>
                  <a:lnTo>
                    <a:pt x="358" y="633"/>
                  </a:lnTo>
                  <a:lnTo>
                    <a:pt x="384" y="637"/>
                  </a:lnTo>
                  <a:lnTo>
                    <a:pt x="413" y="639"/>
                  </a:lnTo>
                  <a:lnTo>
                    <a:pt x="441" y="642"/>
                  </a:lnTo>
                  <a:lnTo>
                    <a:pt x="468" y="643"/>
                  </a:lnTo>
                  <a:lnTo>
                    <a:pt x="497" y="645"/>
                  </a:lnTo>
                  <a:lnTo>
                    <a:pt x="525" y="647"/>
                  </a:lnTo>
                  <a:lnTo>
                    <a:pt x="554" y="648"/>
                  </a:lnTo>
                  <a:lnTo>
                    <a:pt x="582" y="648"/>
                  </a:lnTo>
                  <a:lnTo>
                    <a:pt x="612" y="648"/>
                  </a:lnTo>
                  <a:lnTo>
                    <a:pt x="641" y="648"/>
                  </a:lnTo>
                  <a:lnTo>
                    <a:pt x="671" y="648"/>
                  </a:lnTo>
                  <a:lnTo>
                    <a:pt x="700" y="647"/>
                  </a:lnTo>
                  <a:lnTo>
                    <a:pt x="730" y="645"/>
                  </a:lnTo>
                  <a:lnTo>
                    <a:pt x="761" y="644"/>
                  </a:lnTo>
                  <a:lnTo>
                    <a:pt x="792" y="642"/>
                  </a:lnTo>
                  <a:lnTo>
                    <a:pt x="823" y="639"/>
                  </a:lnTo>
                  <a:lnTo>
                    <a:pt x="853" y="637"/>
                  </a:lnTo>
                  <a:lnTo>
                    <a:pt x="884" y="633"/>
                  </a:lnTo>
                  <a:lnTo>
                    <a:pt x="917" y="629"/>
                  </a:lnTo>
                  <a:lnTo>
                    <a:pt x="948" y="624"/>
                  </a:lnTo>
                  <a:lnTo>
                    <a:pt x="981" y="619"/>
                  </a:lnTo>
                  <a:lnTo>
                    <a:pt x="1013" y="614"/>
                  </a:lnTo>
                  <a:lnTo>
                    <a:pt x="1046" y="608"/>
                  </a:lnTo>
                  <a:lnTo>
                    <a:pt x="1078" y="600"/>
                  </a:lnTo>
                  <a:lnTo>
                    <a:pt x="1112" y="593"/>
                  </a:lnTo>
                  <a:lnTo>
                    <a:pt x="1146" y="585"/>
                  </a:lnTo>
                  <a:lnTo>
                    <a:pt x="1180" y="576"/>
                  </a:lnTo>
                  <a:lnTo>
                    <a:pt x="1184" y="565"/>
                  </a:lnTo>
                  <a:lnTo>
                    <a:pt x="1192" y="536"/>
                  </a:lnTo>
                  <a:lnTo>
                    <a:pt x="1205" y="489"/>
                  </a:lnTo>
                  <a:lnTo>
                    <a:pt x="1220" y="425"/>
                  </a:lnTo>
                  <a:lnTo>
                    <a:pt x="1232" y="343"/>
                  </a:lnTo>
                  <a:lnTo>
                    <a:pt x="1244" y="244"/>
                  </a:lnTo>
                  <a:lnTo>
                    <a:pt x="1249" y="130"/>
                  </a:lnTo>
                  <a:lnTo>
                    <a:pt x="1246" y="0"/>
                  </a:lnTo>
                  <a:lnTo>
                    <a:pt x="1294" y="78"/>
                  </a:lnTo>
                  <a:lnTo>
                    <a:pt x="1293" y="148"/>
                  </a:lnTo>
                  <a:lnTo>
                    <a:pt x="1288" y="217"/>
                  </a:lnTo>
                  <a:lnTo>
                    <a:pt x="1281" y="286"/>
                  </a:lnTo>
                  <a:lnTo>
                    <a:pt x="1271" y="355"/>
                  </a:lnTo>
                  <a:lnTo>
                    <a:pt x="1259" y="422"/>
                  </a:lnTo>
                  <a:lnTo>
                    <a:pt x="1244" y="490"/>
                  </a:lnTo>
                  <a:lnTo>
                    <a:pt x="1227" y="558"/>
                  </a:lnTo>
                  <a:lnTo>
                    <a:pt x="1209" y="625"/>
                  </a:lnTo>
                  <a:lnTo>
                    <a:pt x="1176" y="630"/>
                  </a:lnTo>
                  <a:lnTo>
                    <a:pt x="1145" y="635"/>
                  </a:lnTo>
                  <a:lnTo>
                    <a:pt x="1115" y="640"/>
                  </a:lnTo>
                  <a:lnTo>
                    <a:pt x="1086" y="645"/>
                  </a:lnTo>
                  <a:lnTo>
                    <a:pt x="1057" y="650"/>
                  </a:lnTo>
                  <a:lnTo>
                    <a:pt x="1030" y="654"/>
                  </a:lnTo>
                  <a:lnTo>
                    <a:pt x="1002" y="659"/>
                  </a:lnTo>
                  <a:lnTo>
                    <a:pt x="976" y="663"/>
                  </a:lnTo>
                  <a:lnTo>
                    <a:pt x="949" y="667"/>
                  </a:lnTo>
                  <a:lnTo>
                    <a:pt x="923" y="670"/>
                  </a:lnTo>
                  <a:lnTo>
                    <a:pt x="897" y="674"/>
                  </a:lnTo>
                  <a:lnTo>
                    <a:pt x="870" y="678"/>
                  </a:lnTo>
                  <a:lnTo>
                    <a:pt x="844" y="680"/>
                  </a:lnTo>
                  <a:lnTo>
                    <a:pt x="818" y="684"/>
                  </a:lnTo>
                  <a:lnTo>
                    <a:pt x="792" y="687"/>
                  </a:lnTo>
                  <a:lnTo>
                    <a:pt x="764" y="688"/>
                  </a:lnTo>
                  <a:lnTo>
                    <a:pt x="736" y="689"/>
                  </a:lnTo>
                  <a:lnTo>
                    <a:pt x="708" y="691"/>
                  </a:lnTo>
                  <a:lnTo>
                    <a:pt x="679" y="692"/>
                  </a:lnTo>
                  <a:lnTo>
                    <a:pt x="649" y="692"/>
                  </a:lnTo>
                  <a:lnTo>
                    <a:pt x="617" y="692"/>
                  </a:lnTo>
                  <a:lnTo>
                    <a:pt x="586" y="692"/>
                  </a:lnTo>
                  <a:lnTo>
                    <a:pt x="554" y="691"/>
                  </a:lnTo>
                  <a:lnTo>
                    <a:pt x="518" y="689"/>
                  </a:lnTo>
                  <a:lnTo>
                    <a:pt x="482" y="687"/>
                  </a:lnTo>
                  <a:lnTo>
                    <a:pt x="446" y="684"/>
                  </a:lnTo>
                  <a:lnTo>
                    <a:pt x="407" y="680"/>
                  </a:lnTo>
                  <a:lnTo>
                    <a:pt x="366" y="677"/>
                  </a:lnTo>
                  <a:lnTo>
                    <a:pt x="323" y="672"/>
                  </a:lnTo>
                  <a:lnTo>
                    <a:pt x="279" y="667"/>
                  </a:lnTo>
                  <a:lnTo>
                    <a:pt x="233" y="660"/>
                  </a:lnTo>
                  <a:lnTo>
                    <a:pt x="184" y="654"/>
                  </a:lnTo>
                  <a:lnTo>
                    <a:pt x="141" y="598"/>
                  </a:lnTo>
                  <a:lnTo>
                    <a:pt x="106" y="541"/>
                  </a:lnTo>
                  <a:lnTo>
                    <a:pt x="80" y="485"/>
                  </a:lnTo>
                  <a:lnTo>
                    <a:pt x="59" y="429"/>
                  </a:lnTo>
                  <a:lnTo>
                    <a:pt x="41" y="370"/>
                  </a:lnTo>
                  <a:lnTo>
                    <a:pt x="26" y="310"/>
                  </a:lnTo>
                  <a:lnTo>
                    <a:pt x="14" y="244"/>
                  </a:lnTo>
                  <a:lnTo>
                    <a:pt x="0" y="174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86" name="Freeform 200"/>
            <p:cNvSpPr>
              <a:spLocks/>
            </p:cNvSpPr>
            <p:nvPr/>
          </p:nvSpPr>
          <p:spPr bwMode="auto">
            <a:xfrm>
              <a:off x="429" y="2706"/>
              <a:ext cx="310" cy="39"/>
            </a:xfrm>
            <a:custGeom>
              <a:avLst/>
              <a:gdLst>
                <a:gd name="T0" fmla="*/ 0 w 1243"/>
                <a:gd name="T1" fmla="*/ 0 h 156"/>
                <a:gd name="T2" fmla="*/ 0 w 1243"/>
                <a:gd name="T3" fmla="*/ 0 h 156"/>
                <a:gd name="T4" fmla="*/ 0 w 1243"/>
                <a:gd name="T5" fmla="*/ 0 h 156"/>
                <a:gd name="T6" fmla="*/ 0 w 1243"/>
                <a:gd name="T7" fmla="*/ 0 h 156"/>
                <a:gd name="T8" fmla="*/ 0 w 1243"/>
                <a:gd name="T9" fmla="*/ 0 h 156"/>
                <a:gd name="T10" fmla="*/ 0 w 1243"/>
                <a:gd name="T11" fmla="*/ 0 h 156"/>
                <a:gd name="T12" fmla="*/ 0 w 1243"/>
                <a:gd name="T13" fmla="*/ 0 h 156"/>
                <a:gd name="T14" fmla="*/ 0 w 1243"/>
                <a:gd name="T15" fmla="*/ 0 h 156"/>
                <a:gd name="T16" fmla="*/ 1 w 1243"/>
                <a:gd name="T17" fmla="*/ 0 h 156"/>
                <a:gd name="T18" fmla="*/ 1 w 1243"/>
                <a:gd name="T19" fmla="*/ 0 h 156"/>
                <a:gd name="T20" fmla="*/ 1 w 1243"/>
                <a:gd name="T21" fmla="*/ 0 h 156"/>
                <a:gd name="T22" fmla="*/ 1 w 1243"/>
                <a:gd name="T23" fmla="*/ 0 h 156"/>
                <a:gd name="T24" fmla="*/ 1 w 1243"/>
                <a:gd name="T25" fmla="*/ 0 h 156"/>
                <a:gd name="T26" fmla="*/ 1 w 1243"/>
                <a:gd name="T27" fmla="*/ 0 h 156"/>
                <a:gd name="T28" fmla="*/ 1 w 1243"/>
                <a:gd name="T29" fmla="*/ 0 h 156"/>
                <a:gd name="T30" fmla="*/ 1 w 1243"/>
                <a:gd name="T31" fmla="*/ 0 h 156"/>
                <a:gd name="T32" fmla="*/ 1 w 1243"/>
                <a:gd name="T33" fmla="*/ 0 h 156"/>
                <a:gd name="T34" fmla="*/ 1 w 1243"/>
                <a:gd name="T35" fmla="*/ 0 h 156"/>
                <a:gd name="T36" fmla="*/ 1 w 1243"/>
                <a:gd name="T37" fmla="*/ 0 h 156"/>
                <a:gd name="T38" fmla="*/ 1 w 1243"/>
                <a:gd name="T39" fmla="*/ 0 h 156"/>
                <a:gd name="T40" fmla="*/ 1 w 1243"/>
                <a:gd name="T41" fmla="*/ 0 h 156"/>
                <a:gd name="T42" fmla="*/ 1 w 1243"/>
                <a:gd name="T43" fmla="*/ 0 h 156"/>
                <a:gd name="T44" fmla="*/ 1 w 1243"/>
                <a:gd name="T45" fmla="*/ 0 h 156"/>
                <a:gd name="T46" fmla="*/ 0 w 1243"/>
                <a:gd name="T47" fmla="*/ 0 h 156"/>
                <a:gd name="T48" fmla="*/ 0 w 1243"/>
                <a:gd name="T49" fmla="*/ 0 h 156"/>
                <a:gd name="T50" fmla="*/ 0 w 1243"/>
                <a:gd name="T51" fmla="*/ 0 h 156"/>
                <a:gd name="T52" fmla="*/ 0 w 1243"/>
                <a:gd name="T53" fmla="*/ 0 h 156"/>
                <a:gd name="T54" fmla="*/ 0 w 1243"/>
                <a:gd name="T55" fmla="*/ 0 h 156"/>
                <a:gd name="T56" fmla="*/ 0 w 1243"/>
                <a:gd name="T57" fmla="*/ 0 h 156"/>
                <a:gd name="T58" fmla="*/ 0 w 1243"/>
                <a:gd name="T59" fmla="*/ 0 h 156"/>
                <a:gd name="T60" fmla="*/ 0 w 1243"/>
                <a:gd name="T61" fmla="*/ 0 h 156"/>
                <a:gd name="T62" fmla="*/ 0 w 1243"/>
                <a:gd name="T63" fmla="*/ 0 h 156"/>
                <a:gd name="T64" fmla="*/ 0 w 1243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3"/>
                <a:gd name="T100" fmla="*/ 0 h 156"/>
                <a:gd name="T101" fmla="*/ 1243 w 1243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3" h="156">
                  <a:moveTo>
                    <a:pt x="0" y="30"/>
                  </a:moveTo>
                  <a:lnTo>
                    <a:pt x="45" y="42"/>
                  </a:lnTo>
                  <a:lnTo>
                    <a:pt x="90" y="52"/>
                  </a:lnTo>
                  <a:lnTo>
                    <a:pt x="134" y="60"/>
                  </a:lnTo>
                  <a:lnTo>
                    <a:pt x="177" y="69"/>
                  </a:lnTo>
                  <a:lnTo>
                    <a:pt x="219" y="77"/>
                  </a:lnTo>
                  <a:lnTo>
                    <a:pt x="261" y="84"/>
                  </a:lnTo>
                  <a:lnTo>
                    <a:pt x="302" y="91"/>
                  </a:lnTo>
                  <a:lnTo>
                    <a:pt x="343" y="96"/>
                  </a:lnTo>
                  <a:lnTo>
                    <a:pt x="383" y="101"/>
                  </a:lnTo>
                  <a:lnTo>
                    <a:pt x="423" y="104"/>
                  </a:lnTo>
                  <a:lnTo>
                    <a:pt x="462" y="107"/>
                  </a:lnTo>
                  <a:lnTo>
                    <a:pt x="501" y="109"/>
                  </a:lnTo>
                  <a:lnTo>
                    <a:pt x="540" y="112"/>
                  </a:lnTo>
                  <a:lnTo>
                    <a:pt x="577" y="113"/>
                  </a:lnTo>
                  <a:lnTo>
                    <a:pt x="615" y="113"/>
                  </a:lnTo>
                  <a:lnTo>
                    <a:pt x="653" y="112"/>
                  </a:lnTo>
                  <a:lnTo>
                    <a:pt x="690" y="111"/>
                  </a:lnTo>
                  <a:lnTo>
                    <a:pt x="728" y="109"/>
                  </a:lnTo>
                  <a:lnTo>
                    <a:pt x="764" y="106"/>
                  </a:lnTo>
                  <a:lnTo>
                    <a:pt x="800" y="102"/>
                  </a:lnTo>
                  <a:lnTo>
                    <a:pt x="837" y="98"/>
                  </a:lnTo>
                  <a:lnTo>
                    <a:pt x="873" y="93"/>
                  </a:lnTo>
                  <a:lnTo>
                    <a:pt x="909" y="87"/>
                  </a:lnTo>
                  <a:lnTo>
                    <a:pt x="944" y="81"/>
                  </a:lnTo>
                  <a:lnTo>
                    <a:pt x="981" y="73"/>
                  </a:lnTo>
                  <a:lnTo>
                    <a:pt x="1017" y="65"/>
                  </a:lnTo>
                  <a:lnTo>
                    <a:pt x="1053" y="55"/>
                  </a:lnTo>
                  <a:lnTo>
                    <a:pt x="1088" y="47"/>
                  </a:lnTo>
                  <a:lnTo>
                    <a:pt x="1125" y="37"/>
                  </a:lnTo>
                  <a:lnTo>
                    <a:pt x="1161" y="25"/>
                  </a:lnTo>
                  <a:lnTo>
                    <a:pt x="1197" y="13"/>
                  </a:lnTo>
                  <a:lnTo>
                    <a:pt x="1234" y="0"/>
                  </a:lnTo>
                  <a:lnTo>
                    <a:pt x="1243" y="50"/>
                  </a:lnTo>
                  <a:lnTo>
                    <a:pt x="1194" y="64"/>
                  </a:lnTo>
                  <a:lnTo>
                    <a:pt x="1146" y="78"/>
                  </a:lnTo>
                  <a:lnTo>
                    <a:pt x="1100" y="91"/>
                  </a:lnTo>
                  <a:lnTo>
                    <a:pt x="1055" y="101"/>
                  </a:lnTo>
                  <a:lnTo>
                    <a:pt x="1011" y="111"/>
                  </a:lnTo>
                  <a:lnTo>
                    <a:pt x="968" y="119"/>
                  </a:lnTo>
                  <a:lnTo>
                    <a:pt x="926" y="127"/>
                  </a:lnTo>
                  <a:lnTo>
                    <a:pt x="886" y="134"/>
                  </a:lnTo>
                  <a:lnTo>
                    <a:pt x="845" y="139"/>
                  </a:lnTo>
                  <a:lnTo>
                    <a:pt x="805" y="144"/>
                  </a:lnTo>
                  <a:lnTo>
                    <a:pt x="767" y="148"/>
                  </a:lnTo>
                  <a:lnTo>
                    <a:pt x="729" y="152"/>
                  </a:lnTo>
                  <a:lnTo>
                    <a:pt x="691" y="154"/>
                  </a:lnTo>
                  <a:lnTo>
                    <a:pt x="655" y="156"/>
                  </a:lnTo>
                  <a:lnTo>
                    <a:pt x="619" y="156"/>
                  </a:lnTo>
                  <a:lnTo>
                    <a:pt x="582" y="156"/>
                  </a:lnTo>
                  <a:lnTo>
                    <a:pt x="547" y="154"/>
                  </a:lnTo>
                  <a:lnTo>
                    <a:pt x="512" y="153"/>
                  </a:lnTo>
                  <a:lnTo>
                    <a:pt x="477" y="151"/>
                  </a:lnTo>
                  <a:lnTo>
                    <a:pt x="442" y="147"/>
                  </a:lnTo>
                  <a:lnTo>
                    <a:pt x="407" y="143"/>
                  </a:lnTo>
                  <a:lnTo>
                    <a:pt x="372" y="138"/>
                  </a:lnTo>
                  <a:lnTo>
                    <a:pt x="337" y="133"/>
                  </a:lnTo>
                  <a:lnTo>
                    <a:pt x="302" y="128"/>
                  </a:lnTo>
                  <a:lnTo>
                    <a:pt x="267" y="122"/>
                  </a:lnTo>
                  <a:lnTo>
                    <a:pt x="232" y="114"/>
                  </a:lnTo>
                  <a:lnTo>
                    <a:pt x="195" y="107"/>
                  </a:lnTo>
                  <a:lnTo>
                    <a:pt x="159" y="99"/>
                  </a:lnTo>
                  <a:lnTo>
                    <a:pt x="123" y="92"/>
                  </a:lnTo>
                  <a:lnTo>
                    <a:pt x="85" y="83"/>
                  </a:lnTo>
                  <a:lnTo>
                    <a:pt x="48" y="74"/>
                  </a:lnTo>
                  <a:lnTo>
                    <a:pt x="9" y="6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87" name="Freeform 201"/>
            <p:cNvSpPr>
              <a:spLocks/>
            </p:cNvSpPr>
            <p:nvPr/>
          </p:nvSpPr>
          <p:spPr bwMode="auto">
            <a:xfrm>
              <a:off x="426" y="2784"/>
              <a:ext cx="313" cy="50"/>
            </a:xfrm>
            <a:custGeom>
              <a:avLst/>
              <a:gdLst>
                <a:gd name="T0" fmla="*/ 0 w 1254"/>
                <a:gd name="T1" fmla="*/ 0 h 203"/>
                <a:gd name="T2" fmla="*/ 0 w 1254"/>
                <a:gd name="T3" fmla="*/ 0 h 203"/>
                <a:gd name="T4" fmla="*/ 0 w 1254"/>
                <a:gd name="T5" fmla="*/ 0 h 203"/>
                <a:gd name="T6" fmla="*/ 0 w 1254"/>
                <a:gd name="T7" fmla="*/ 0 h 203"/>
                <a:gd name="T8" fmla="*/ 0 w 1254"/>
                <a:gd name="T9" fmla="*/ 0 h 203"/>
                <a:gd name="T10" fmla="*/ 0 w 1254"/>
                <a:gd name="T11" fmla="*/ 0 h 203"/>
                <a:gd name="T12" fmla="*/ 0 w 1254"/>
                <a:gd name="T13" fmla="*/ 0 h 203"/>
                <a:gd name="T14" fmla="*/ 0 w 1254"/>
                <a:gd name="T15" fmla="*/ 0 h 203"/>
                <a:gd name="T16" fmla="*/ 1 w 1254"/>
                <a:gd name="T17" fmla="*/ 0 h 203"/>
                <a:gd name="T18" fmla="*/ 1 w 1254"/>
                <a:gd name="T19" fmla="*/ 0 h 203"/>
                <a:gd name="T20" fmla="*/ 1 w 1254"/>
                <a:gd name="T21" fmla="*/ 0 h 203"/>
                <a:gd name="T22" fmla="*/ 1 w 1254"/>
                <a:gd name="T23" fmla="*/ 0 h 203"/>
                <a:gd name="T24" fmla="*/ 1 w 1254"/>
                <a:gd name="T25" fmla="*/ 0 h 203"/>
                <a:gd name="T26" fmla="*/ 1 w 1254"/>
                <a:gd name="T27" fmla="*/ 0 h 203"/>
                <a:gd name="T28" fmla="*/ 1 w 1254"/>
                <a:gd name="T29" fmla="*/ 0 h 203"/>
                <a:gd name="T30" fmla="*/ 1 w 1254"/>
                <a:gd name="T31" fmla="*/ 0 h 203"/>
                <a:gd name="T32" fmla="*/ 1 w 1254"/>
                <a:gd name="T33" fmla="*/ 0 h 203"/>
                <a:gd name="T34" fmla="*/ 1 w 1254"/>
                <a:gd name="T35" fmla="*/ 0 h 203"/>
                <a:gd name="T36" fmla="*/ 1 w 1254"/>
                <a:gd name="T37" fmla="*/ 0 h 203"/>
                <a:gd name="T38" fmla="*/ 1 w 1254"/>
                <a:gd name="T39" fmla="*/ 0 h 203"/>
                <a:gd name="T40" fmla="*/ 1 w 1254"/>
                <a:gd name="T41" fmla="*/ 0 h 203"/>
                <a:gd name="T42" fmla="*/ 1 w 1254"/>
                <a:gd name="T43" fmla="*/ 0 h 203"/>
                <a:gd name="T44" fmla="*/ 1 w 1254"/>
                <a:gd name="T45" fmla="*/ 0 h 203"/>
                <a:gd name="T46" fmla="*/ 1 w 1254"/>
                <a:gd name="T47" fmla="*/ 0 h 203"/>
                <a:gd name="T48" fmla="*/ 1 w 1254"/>
                <a:gd name="T49" fmla="*/ 0 h 203"/>
                <a:gd name="T50" fmla="*/ 0 w 1254"/>
                <a:gd name="T51" fmla="*/ 0 h 203"/>
                <a:gd name="T52" fmla="*/ 0 w 1254"/>
                <a:gd name="T53" fmla="*/ 0 h 203"/>
                <a:gd name="T54" fmla="*/ 0 w 1254"/>
                <a:gd name="T55" fmla="*/ 0 h 203"/>
                <a:gd name="T56" fmla="*/ 0 w 1254"/>
                <a:gd name="T57" fmla="*/ 0 h 203"/>
                <a:gd name="T58" fmla="*/ 0 w 1254"/>
                <a:gd name="T59" fmla="*/ 0 h 203"/>
                <a:gd name="T60" fmla="*/ 0 w 1254"/>
                <a:gd name="T61" fmla="*/ 0 h 203"/>
                <a:gd name="T62" fmla="*/ 0 w 1254"/>
                <a:gd name="T63" fmla="*/ 0 h 203"/>
                <a:gd name="T64" fmla="*/ 0 w 1254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4"/>
                <a:gd name="T100" fmla="*/ 0 h 203"/>
                <a:gd name="T101" fmla="*/ 1254 w 1254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4" h="203">
                  <a:moveTo>
                    <a:pt x="0" y="30"/>
                  </a:moveTo>
                  <a:lnTo>
                    <a:pt x="45" y="43"/>
                  </a:lnTo>
                  <a:lnTo>
                    <a:pt x="90" y="55"/>
                  </a:lnTo>
                  <a:lnTo>
                    <a:pt x="134" y="68"/>
                  </a:lnTo>
                  <a:lnTo>
                    <a:pt x="178" y="78"/>
                  </a:lnTo>
                  <a:lnTo>
                    <a:pt x="220" y="88"/>
                  </a:lnTo>
                  <a:lnTo>
                    <a:pt x="263" y="98"/>
                  </a:lnTo>
                  <a:lnTo>
                    <a:pt x="304" y="105"/>
                  </a:lnTo>
                  <a:lnTo>
                    <a:pt x="345" y="114"/>
                  </a:lnTo>
                  <a:lnTo>
                    <a:pt x="387" y="120"/>
                  </a:lnTo>
                  <a:lnTo>
                    <a:pt x="427" y="127"/>
                  </a:lnTo>
                  <a:lnTo>
                    <a:pt x="467" y="132"/>
                  </a:lnTo>
                  <a:lnTo>
                    <a:pt x="507" y="135"/>
                  </a:lnTo>
                  <a:lnTo>
                    <a:pt x="547" y="139"/>
                  </a:lnTo>
                  <a:lnTo>
                    <a:pt x="586" y="142"/>
                  </a:lnTo>
                  <a:lnTo>
                    <a:pt x="625" y="143"/>
                  </a:lnTo>
                  <a:lnTo>
                    <a:pt x="662" y="143"/>
                  </a:lnTo>
                  <a:lnTo>
                    <a:pt x="701" y="143"/>
                  </a:lnTo>
                  <a:lnTo>
                    <a:pt x="739" y="140"/>
                  </a:lnTo>
                  <a:lnTo>
                    <a:pt x="776" y="138"/>
                  </a:lnTo>
                  <a:lnTo>
                    <a:pt x="814" y="134"/>
                  </a:lnTo>
                  <a:lnTo>
                    <a:pt x="851" y="129"/>
                  </a:lnTo>
                  <a:lnTo>
                    <a:pt x="888" y="124"/>
                  </a:lnTo>
                  <a:lnTo>
                    <a:pt x="925" y="117"/>
                  </a:lnTo>
                  <a:lnTo>
                    <a:pt x="962" y="108"/>
                  </a:lnTo>
                  <a:lnTo>
                    <a:pt x="998" y="99"/>
                  </a:lnTo>
                  <a:lnTo>
                    <a:pt x="1034" y="89"/>
                  </a:lnTo>
                  <a:lnTo>
                    <a:pt x="1072" y="77"/>
                  </a:lnTo>
                  <a:lnTo>
                    <a:pt x="1108" y="64"/>
                  </a:lnTo>
                  <a:lnTo>
                    <a:pt x="1145" y="50"/>
                  </a:lnTo>
                  <a:lnTo>
                    <a:pt x="1181" y="35"/>
                  </a:lnTo>
                  <a:lnTo>
                    <a:pt x="1217" y="18"/>
                  </a:lnTo>
                  <a:lnTo>
                    <a:pt x="1254" y="0"/>
                  </a:lnTo>
                  <a:lnTo>
                    <a:pt x="1254" y="50"/>
                  </a:lnTo>
                  <a:lnTo>
                    <a:pt x="1211" y="65"/>
                  </a:lnTo>
                  <a:lnTo>
                    <a:pt x="1170" y="80"/>
                  </a:lnTo>
                  <a:lnTo>
                    <a:pt x="1131" y="94"/>
                  </a:lnTo>
                  <a:lnTo>
                    <a:pt x="1094" y="108"/>
                  </a:lnTo>
                  <a:lnTo>
                    <a:pt x="1059" y="120"/>
                  </a:lnTo>
                  <a:lnTo>
                    <a:pt x="1024" y="132"/>
                  </a:lnTo>
                  <a:lnTo>
                    <a:pt x="992" y="143"/>
                  </a:lnTo>
                  <a:lnTo>
                    <a:pt x="960" y="153"/>
                  </a:lnTo>
                  <a:lnTo>
                    <a:pt x="929" y="162"/>
                  </a:lnTo>
                  <a:lnTo>
                    <a:pt x="899" y="171"/>
                  </a:lnTo>
                  <a:lnTo>
                    <a:pt x="869" y="178"/>
                  </a:lnTo>
                  <a:lnTo>
                    <a:pt x="839" y="184"/>
                  </a:lnTo>
                  <a:lnTo>
                    <a:pt x="809" y="189"/>
                  </a:lnTo>
                  <a:lnTo>
                    <a:pt x="779" y="194"/>
                  </a:lnTo>
                  <a:lnTo>
                    <a:pt x="749" y="198"/>
                  </a:lnTo>
                  <a:lnTo>
                    <a:pt x="719" y="201"/>
                  </a:lnTo>
                  <a:lnTo>
                    <a:pt x="687" y="202"/>
                  </a:lnTo>
                  <a:lnTo>
                    <a:pt x="655" y="203"/>
                  </a:lnTo>
                  <a:lnTo>
                    <a:pt x="621" y="202"/>
                  </a:lnTo>
                  <a:lnTo>
                    <a:pt x="587" y="201"/>
                  </a:lnTo>
                  <a:lnTo>
                    <a:pt x="551" y="198"/>
                  </a:lnTo>
                  <a:lnTo>
                    <a:pt x="513" y="193"/>
                  </a:lnTo>
                  <a:lnTo>
                    <a:pt x="473" y="188"/>
                  </a:lnTo>
                  <a:lnTo>
                    <a:pt x="432" y="182"/>
                  </a:lnTo>
                  <a:lnTo>
                    <a:pt x="388" y="176"/>
                  </a:lnTo>
                  <a:lnTo>
                    <a:pt x="342" y="167"/>
                  </a:lnTo>
                  <a:lnTo>
                    <a:pt x="294" y="157"/>
                  </a:lnTo>
                  <a:lnTo>
                    <a:pt x="242" y="145"/>
                  </a:lnTo>
                  <a:lnTo>
                    <a:pt x="188" y="133"/>
                  </a:lnTo>
                  <a:lnTo>
                    <a:pt x="130" y="119"/>
                  </a:lnTo>
                  <a:lnTo>
                    <a:pt x="69" y="104"/>
                  </a:lnTo>
                  <a:lnTo>
                    <a:pt x="5" y="8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88" name="Freeform 202"/>
            <p:cNvSpPr>
              <a:spLocks/>
            </p:cNvSpPr>
            <p:nvPr/>
          </p:nvSpPr>
          <p:spPr bwMode="auto">
            <a:xfrm>
              <a:off x="706" y="2633"/>
              <a:ext cx="31" cy="68"/>
            </a:xfrm>
            <a:custGeom>
              <a:avLst/>
              <a:gdLst>
                <a:gd name="T0" fmla="*/ 0 w 123"/>
                <a:gd name="T1" fmla="*/ 0 h 275"/>
                <a:gd name="T2" fmla="*/ 0 w 123"/>
                <a:gd name="T3" fmla="*/ 0 h 275"/>
                <a:gd name="T4" fmla="*/ 0 w 123"/>
                <a:gd name="T5" fmla="*/ 0 h 275"/>
                <a:gd name="T6" fmla="*/ 0 w 123"/>
                <a:gd name="T7" fmla="*/ 0 h 275"/>
                <a:gd name="T8" fmla="*/ 0 w 123"/>
                <a:gd name="T9" fmla="*/ 0 h 275"/>
                <a:gd name="T10" fmla="*/ 0 w 123"/>
                <a:gd name="T11" fmla="*/ 0 h 275"/>
                <a:gd name="T12" fmla="*/ 0 w 123"/>
                <a:gd name="T13" fmla="*/ 0 h 275"/>
                <a:gd name="T14" fmla="*/ 0 w 123"/>
                <a:gd name="T15" fmla="*/ 0 h 275"/>
                <a:gd name="T16" fmla="*/ 0 w 123"/>
                <a:gd name="T17" fmla="*/ 0 h 275"/>
                <a:gd name="T18" fmla="*/ 0 w 123"/>
                <a:gd name="T19" fmla="*/ 0 h 275"/>
                <a:gd name="T20" fmla="*/ 0 w 123"/>
                <a:gd name="T21" fmla="*/ 0 h 275"/>
                <a:gd name="T22" fmla="*/ 0 w 123"/>
                <a:gd name="T23" fmla="*/ 0 h 275"/>
                <a:gd name="T24" fmla="*/ 0 w 123"/>
                <a:gd name="T25" fmla="*/ 0 h 275"/>
                <a:gd name="T26" fmla="*/ 0 w 123"/>
                <a:gd name="T27" fmla="*/ 0 h 275"/>
                <a:gd name="T28" fmla="*/ 0 w 123"/>
                <a:gd name="T29" fmla="*/ 0 h 275"/>
                <a:gd name="T30" fmla="*/ 0 w 123"/>
                <a:gd name="T31" fmla="*/ 0 h 275"/>
                <a:gd name="T32" fmla="*/ 0 w 123"/>
                <a:gd name="T33" fmla="*/ 0 h 275"/>
                <a:gd name="T34" fmla="*/ 0 w 123"/>
                <a:gd name="T35" fmla="*/ 0 h 275"/>
                <a:gd name="T36" fmla="*/ 0 w 123"/>
                <a:gd name="T37" fmla="*/ 0 h 2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275"/>
                <a:gd name="T59" fmla="*/ 123 w 123"/>
                <a:gd name="T60" fmla="*/ 275 h 2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275">
                  <a:moveTo>
                    <a:pt x="29" y="0"/>
                  </a:moveTo>
                  <a:lnTo>
                    <a:pt x="50" y="34"/>
                  </a:lnTo>
                  <a:lnTo>
                    <a:pt x="67" y="65"/>
                  </a:lnTo>
                  <a:lnTo>
                    <a:pt x="80" y="94"/>
                  </a:lnTo>
                  <a:lnTo>
                    <a:pt x="90" y="123"/>
                  </a:lnTo>
                  <a:lnTo>
                    <a:pt x="99" y="152"/>
                  </a:lnTo>
                  <a:lnTo>
                    <a:pt x="106" y="185"/>
                  </a:lnTo>
                  <a:lnTo>
                    <a:pt x="114" y="222"/>
                  </a:lnTo>
                  <a:lnTo>
                    <a:pt x="123" y="265"/>
                  </a:lnTo>
                  <a:lnTo>
                    <a:pt x="86" y="275"/>
                  </a:lnTo>
                  <a:lnTo>
                    <a:pt x="85" y="233"/>
                  </a:lnTo>
                  <a:lnTo>
                    <a:pt x="81" y="198"/>
                  </a:lnTo>
                  <a:lnTo>
                    <a:pt x="74" y="167"/>
                  </a:lnTo>
                  <a:lnTo>
                    <a:pt x="65" y="138"/>
                  </a:lnTo>
                  <a:lnTo>
                    <a:pt x="52" y="111"/>
                  </a:lnTo>
                  <a:lnTo>
                    <a:pt x="37" y="83"/>
                  </a:lnTo>
                  <a:lnTo>
                    <a:pt x="20" y="52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89" name="Freeform 203"/>
            <p:cNvSpPr>
              <a:spLocks/>
            </p:cNvSpPr>
            <p:nvPr/>
          </p:nvSpPr>
          <p:spPr bwMode="auto">
            <a:xfrm>
              <a:off x="731" y="2710"/>
              <a:ext cx="10" cy="74"/>
            </a:xfrm>
            <a:custGeom>
              <a:avLst/>
              <a:gdLst>
                <a:gd name="T0" fmla="*/ 0 w 38"/>
                <a:gd name="T1" fmla="*/ 0 h 297"/>
                <a:gd name="T2" fmla="*/ 0 w 38"/>
                <a:gd name="T3" fmla="*/ 0 h 297"/>
                <a:gd name="T4" fmla="*/ 0 w 38"/>
                <a:gd name="T5" fmla="*/ 0 h 297"/>
                <a:gd name="T6" fmla="*/ 0 w 38"/>
                <a:gd name="T7" fmla="*/ 0 h 297"/>
                <a:gd name="T8" fmla="*/ 0 w 38"/>
                <a:gd name="T9" fmla="*/ 0 h 297"/>
                <a:gd name="T10" fmla="*/ 0 w 38"/>
                <a:gd name="T11" fmla="*/ 0 h 297"/>
                <a:gd name="T12" fmla="*/ 0 w 38"/>
                <a:gd name="T13" fmla="*/ 0 h 297"/>
                <a:gd name="T14" fmla="*/ 0 w 38"/>
                <a:gd name="T15" fmla="*/ 0 h 297"/>
                <a:gd name="T16" fmla="*/ 0 w 38"/>
                <a:gd name="T17" fmla="*/ 0 h 297"/>
                <a:gd name="T18" fmla="*/ 0 w 38"/>
                <a:gd name="T19" fmla="*/ 0 h 297"/>
                <a:gd name="T20" fmla="*/ 0 w 38"/>
                <a:gd name="T21" fmla="*/ 0 h 2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97"/>
                <a:gd name="T35" fmla="*/ 38 w 38"/>
                <a:gd name="T36" fmla="*/ 297 h 2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97">
                  <a:moveTo>
                    <a:pt x="25" y="0"/>
                  </a:moveTo>
                  <a:lnTo>
                    <a:pt x="30" y="70"/>
                  </a:lnTo>
                  <a:lnTo>
                    <a:pt x="34" y="139"/>
                  </a:lnTo>
                  <a:lnTo>
                    <a:pt x="37" y="209"/>
                  </a:lnTo>
                  <a:lnTo>
                    <a:pt x="38" y="279"/>
                  </a:lnTo>
                  <a:lnTo>
                    <a:pt x="6" y="297"/>
                  </a:lnTo>
                  <a:lnTo>
                    <a:pt x="9" y="220"/>
                  </a:lnTo>
                  <a:lnTo>
                    <a:pt x="10" y="154"/>
                  </a:lnTo>
                  <a:lnTo>
                    <a:pt x="8" y="89"/>
                  </a:lnTo>
                  <a:lnTo>
                    <a:pt x="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90" name="Freeform 204"/>
            <p:cNvSpPr>
              <a:spLocks/>
            </p:cNvSpPr>
            <p:nvPr/>
          </p:nvSpPr>
          <p:spPr bwMode="auto">
            <a:xfrm>
              <a:off x="431" y="2642"/>
              <a:ext cx="41" cy="66"/>
            </a:xfrm>
            <a:custGeom>
              <a:avLst/>
              <a:gdLst>
                <a:gd name="T0" fmla="*/ 0 w 164"/>
                <a:gd name="T1" fmla="*/ 0 h 264"/>
                <a:gd name="T2" fmla="*/ 0 w 164"/>
                <a:gd name="T3" fmla="*/ 0 h 264"/>
                <a:gd name="T4" fmla="*/ 0 w 164"/>
                <a:gd name="T5" fmla="*/ 0 h 264"/>
                <a:gd name="T6" fmla="*/ 0 w 164"/>
                <a:gd name="T7" fmla="*/ 0 h 264"/>
                <a:gd name="T8" fmla="*/ 0 w 164"/>
                <a:gd name="T9" fmla="*/ 0 h 264"/>
                <a:gd name="T10" fmla="*/ 0 w 164"/>
                <a:gd name="T11" fmla="*/ 0 h 264"/>
                <a:gd name="T12" fmla="*/ 0 w 164"/>
                <a:gd name="T13" fmla="*/ 0 h 264"/>
                <a:gd name="T14" fmla="*/ 0 w 164"/>
                <a:gd name="T15" fmla="*/ 0 h 264"/>
                <a:gd name="T16" fmla="*/ 0 w 164"/>
                <a:gd name="T17" fmla="*/ 0 h 264"/>
                <a:gd name="T18" fmla="*/ 0 w 164"/>
                <a:gd name="T19" fmla="*/ 0 h 264"/>
                <a:gd name="T20" fmla="*/ 0 w 164"/>
                <a:gd name="T21" fmla="*/ 0 h 264"/>
                <a:gd name="T22" fmla="*/ 0 w 164"/>
                <a:gd name="T23" fmla="*/ 0 h 264"/>
                <a:gd name="T24" fmla="*/ 0 w 164"/>
                <a:gd name="T25" fmla="*/ 0 h 264"/>
                <a:gd name="T26" fmla="*/ 0 w 164"/>
                <a:gd name="T27" fmla="*/ 0 h 264"/>
                <a:gd name="T28" fmla="*/ 0 w 164"/>
                <a:gd name="T29" fmla="*/ 0 h 264"/>
                <a:gd name="T30" fmla="*/ 0 w 164"/>
                <a:gd name="T31" fmla="*/ 0 h 264"/>
                <a:gd name="T32" fmla="*/ 0 w 164"/>
                <a:gd name="T33" fmla="*/ 0 h 264"/>
                <a:gd name="T34" fmla="*/ 0 w 164"/>
                <a:gd name="T35" fmla="*/ 0 h 264"/>
                <a:gd name="T36" fmla="*/ 0 w 164"/>
                <a:gd name="T37" fmla="*/ 0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264"/>
                <a:gd name="T59" fmla="*/ 164 w 164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264">
                  <a:moveTo>
                    <a:pt x="164" y="5"/>
                  </a:moveTo>
                  <a:lnTo>
                    <a:pt x="137" y="34"/>
                  </a:lnTo>
                  <a:lnTo>
                    <a:pt x="117" y="62"/>
                  </a:lnTo>
                  <a:lnTo>
                    <a:pt x="102" y="92"/>
                  </a:lnTo>
                  <a:lnTo>
                    <a:pt x="89" y="122"/>
                  </a:lnTo>
                  <a:lnTo>
                    <a:pt x="79" y="155"/>
                  </a:lnTo>
                  <a:lnTo>
                    <a:pt x="69" y="189"/>
                  </a:lnTo>
                  <a:lnTo>
                    <a:pt x="57" y="225"/>
                  </a:lnTo>
                  <a:lnTo>
                    <a:pt x="42" y="264"/>
                  </a:lnTo>
                  <a:lnTo>
                    <a:pt x="0" y="253"/>
                  </a:lnTo>
                  <a:lnTo>
                    <a:pt x="9" y="218"/>
                  </a:lnTo>
                  <a:lnTo>
                    <a:pt x="19" y="185"/>
                  </a:lnTo>
                  <a:lnTo>
                    <a:pt x="33" y="153"/>
                  </a:lnTo>
                  <a:lnTo>
                    <a:pt x="47" y="122"/>
                  </a:lnTo>
                  <a:lnTo>
                    <a:pt x="63" y="91"/>
                  </a:lnTo>
                  <a:lnTo>
                    <a:pt x="80" y="61"/>
                  </a:lnTo>
                  <a:lnTo>
                    <a:pt x="99" y="31"/>
                  </a:lnTo>
                  <a:lnTo>
                    <a:pt x="118" y="0"/>
                  </a:lnTo>
                  <a:lnTo>
                    <a:pt x="164" y="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91" name="Freeform 205"/>
            <p:cNvSpPr>
              <a:spLocks/>
            </p:cNvSpPr>
            <p:nvPr/>
          </p:nvSpPr>
          <p:spPr bwMode="auto">
            <a:xfrm>
              <a:off x="425" y="2492"/>
              <a:ext cx="55" cy="143"/>
            </a:xfrm>
            <a:custGeom>
              <a:avLst/>
              <a:gdLst>
                <a:gd name="T0" fmla="*/ 0 w 219"/>
                <a:gd name="T1" fmla="*/ 0 h 573"/>
                <a:gd name="T2" fmla="*/ 0 w 219"/>
                <a:gd name="T3" fmla="*/ 0 h 573"/>
                <a:gd name="T4" fmla="*/ 0 w 219"/>
                <a:gd name="T5" fmla="*/ 0 h 573"/>
                <a:gd name="T6" fmla="*/ 0 w 219"/>
                <a:gd name="T7" fmla="*/ 0 h 573"/>
                <a:gd name="T8" fmla="*/ 0 w 219"/>
                <a:gd name="T9" fmla="*/ 0 h 573"/>
                <a:gd name="T10" fmla="*/ 0 w 219"/>
                <a:gd name="T11" fmla="*/ 0 h 573"/>
                <a:gd name="T12" fmla="*/ 0 w 219"/>
                <a:gd name="T13" fmla="*/ 0 h 573"/>
                <a:gd name="T14" fmla="*/ 0 w 219"/>
                <a:gd name="T15" fmla="*/ 0 h 573"/>
                <a:gd name="T16" fmla="*/ 0 w 219"/>
                <a:gd name="T17" fmla="*/ 0 h 573"/>
                <a:gd name="T18" fmla="*/ 0 w 219"/>
                <a:gd name="T19" fmla="*/ 0 h 573"/>
                <a:gd name="T20" fmla="*/ 0 w 219"/>
                <a:gd name="T21" fmla="*/ 0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573"/>
                <a:gd name="T35" fmla="*/ 219 w 219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573">
                  <a:moveTo>
                    <a:pt x="50" y="74"/>
                  </a:moveTo>
                  <a:lnTo>
                    <a:pt x="44" y="208"/>
                  </a:lnTo>
                  <a:lnTo>
                    <a:pt x="82" y="377"/>
                  </a:lnTo>
                  <a:lnTo>
                    <a:pt x="219" y="573"/>
                  </a:lnTo>
                  <a:lnTo>
                    <a:pt x="163" y="560"/>
                  </a:lnTo>
                  <a:lnTo>
                    <a:pt x="88" y="460"/>
                  </a:lnTo>
                  <a:lnTo>
                    <a:pt x="25" y="327"/>
                  </a:lnTo>
                  <a:lnTo>
                    <a:pt x="0" y="194"/>
                  </a:lnTo>
                  <a:lnTo>
                    <a:pt x="0" y="88"/>
                  </a:lnTo>
                  <a:lnTo>
                    <a:pt x="63" y="0"/>
                  </a:lnTo>
                  <a:lnTo>
                    <a:pt x="50" y="7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92" name="Freeform 206"/>
            <p:cNvSpPr>
              <a:spLocks/>
            </p:cNvSpPr>
            <p:nvPr/>
          </p:nvSpPr>
          <p:spPr bwMode="auto">
            <a:xfrm>
              <a:off x="527" y="2440"/>
              <a:ext cx="23" cy="199"/>
            </a:xfrm>
            <a:custGeom>
              <a:avLst/>
              <a:gdLst>
                <a:gd name="T0" fmla="*/ 0 w 93"/>
                <a:gd name="T1" fmla="*/ 0 h 796"/>
                <a:gd name="T2" fmla="*/ 0 w 93"/>
                <a:gd name="T3" fmla="*/ 0 h 796"/>
                <a:gd name="T4" fmla="*/ 0 w 93"/>
                <a:gd name="T5" fmla="*/ 0 h 796"/>
                <a:gd name="T6" fmla="*/ 0 w 93"/>
                <a:gd name="T7" fmla="*/ 0 h 796"/>
                <a:gd name="T8" fmla="*/ 0 w 93"/>
                <a:gd name="T9" fmla="*/ 0 h 796"/>
                <a:gd name="T10" fmla="*/ 0 w 93"/>
                <a:gd name="T11" fmla="*/ 1 h 796"/>
                <a:gd name="T12" fmla="*/ 0 w 93"/>
                <a:gd name="T13" fmla="*/ 1 h 796"/>
                <a:gd name="T14" fmla="*/ 0 w 93"/>
                <a:gd name="T15" fmla="*/ 1 h 796"/>
                <a:gd name="T16" fmla="*/ 0 w 93"/>
                <a:gd name="T17" fmla="*/ 1 h 796"/>
                <a:gd name="T18" fmla="*/ 0 w 93"/>
                <a:gd name="T19" fmla="*/ 1 h 796"/>
                <a:gd name="T20" fmla="*/ 0 w 93"/>
                <a:gd name="T21" fmla="*/ 1 h 796"/>
                <a:gd name="T22" fmla="*/ 0 w 93"/>
                <a:gd name="T23" fmla="*/ 1 h 796"/>
                <a:gd name="T24" fmla="*/ 0 w 93"/>
                <a:gd name="T25" fmla="*/ 1 h 796"/>
                <a:gd name="T26" fmla="*/ 0 w 93"/>
                <a:gd name="T27" fmla="*/ 1 h 796"/>
                <a:gd name="T28" fmla="*/ 0 w 93"/>
                <a:gd name="T29" fmla="*/ 1 h 796"/>
                <a:gd name="T30" fmla="*/ 0 w 93"/>
                <a:gd name="T31" fmla="*/ 0 h 796"/>
                <a:gd name="T32" fmla="*/ 0 w 93"/>
                <a:gd name="T33" fmla="*/ 0 h 796"/>
                <a:gd name="T34" fmla="*/ 0 w 93"/>
                <a:gd name="T35" fmla="*/ 0 h 796"/>
                <a:gd name="T36" fmla="*/ 0 w 93"/>
                <a:gd name="T37" fmla="*/ 0 h 7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96"/>
                <a:gd name="T59" fmla="*/ 93 w 93"/>
                <a:gd name="T60" fmla="*/ 796 h 7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96">
                  <a:moveTo>
                    <a:pt x="63" y="0"/>
                  </a:moveTo>
                  <a:lnTo>
                    <a:pt x="28" y="49"/>
                  </a:lnTo>
                  <a:lnTo>
                    <a:pt x="14" y="141"/>
                  </a:lnTo>
                  <a:lnTo>
                    <a:pt x="5" y="233"/>
                  </a:lnTo>
                  <a:lnTo>
                    <a:pt x="0" y="322"/>
                  </a:lnTo>
                  <a:lnTo>
                    <a:pt x="0" y="411"/>
                  </a:lnTo>
                  <a:lnTo>
                    <a:pt x="5" y="500"/>
                  </a:lnTo>
                  <a:lnTo>
                    <a:pt x="14" y="591"/>
                  </a:lnTo>
                  <a:lnTo>
                    <a:pt x="29" y="684"/>
                  </a:lnTo>
                  <a:lnTo>
                    <a:pt x="49" y="782"/>
                  </a:lnTo>
                  <a:lnTo>
                    <a:pt x="93" y="796"/>
                  </a:lnTo>
                  <a:lnTo>
                    <a:pt x="65" y="698"/>
                  </a:lnTo>
                  <a:lnTo>
                    <a:pt x="47" y="591"/>
                  </a:lnTo>
                  <a:lnTo>
                    <a:pt x="35" y="481"/>
                  </a:lnTo>
                  <a:lnTo>
                    <a:pt x="32" y="371"/>
                  </a:lnTo>
                  <a:lnTo>
                    <a:pt x="33" y="264"/>
                  </a:lnTo>
                  <a:lnTo>
                    <a:pt x="39" y="164"/>
                  </a:lnTo>
                  <a:lnTo>
                    <a:pt x="49" y="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93" name="Freeform 207"/>
            <p:cNvSpPr>
              <a:spLocks/>
            </p:cNvSpPr>
            <p:nvPr/>
          </p:nvSpPr>
          <p:spPr bwMode="auto">
            <a:xfrm>
              <a:off x="634" y="2448"/>
              <a:ext cx="19" cy="185"/>
            </a:xfrm>
            <a:custGeom>
              <a:avLst/>
              <a:gdLst>
                <a:gd name="T0" fmla="*/ 0 w 78"/>
                <a:gd name="T1" fmla="*/ 0 h 741"/>
                <a:gd name="T2" fmla="*/ 0 w 78"/>
                <a:gd name="T3" fmla="*/ 0 h 741"/>
                <a:gd name="T4" fmla="*/ 0 w 78"/>
                <a:gd name="T5" fmla="*/ 0 h 741"/>
                <a:gd name="T6" fmla="*/ 0 w 78"/>
                <a:gd name="T7" fmla="*/ 0 h 741"/>
                <a:gd name="T8" fmla="*/ 0 w 78"/>
                <a:gd name="T9" fmla="*/ 0 h 741"/>
                <a:gd name="T10" fmla="*/ 0 w 78"/>
                <a:gd name="T11" fmla="*/ 0 h 741"/>
                <a:gd name="T12" fmla="*/ 0 w 78"/>
                <a:gd name="T13" fmla="*/ 0 h 741"/>
                <a:gd name="T14" fmla="*/ 0 w 78"/>
                <a:gd name="T15" fmla="*/ 0 h 741"/>
                <a:gd name="T16" fmla="*/ 0 w 78"/>
                <a:gd name="T17" fmla="*/ 1 h 741"/>
                <a:gd name="T18" fmla="*/ 0 w 78"/>
                <a:gd name="T19" fmla="*/ 1 h 741"/>
                <a:gd name="T20" fmla="*/ 0 w 78"/>
                <a:gd name="T21" fmla="*/ 0 h 741"/>
                <a:gd name="T22" fmla="*/ 0 w 78"/>
                <a:gd name="T23" fmla="*/ 0 h 741"/>
                <a:gd name="T24" fmla="*/ 0 w 78"/>
                <a:gd name="T25" fmla="*/ 0 h 741"/>
                <a:gd name="T26" fmla="*/ 0 w 78"/>
                <a:gd name="T27" fmla="*/ 0 h 741"/>
                <a:gd name="T28" fmla="*/ 0 w 78"/>
                <a:gd name="T29" fmla="*/ 0 h 741"/>
                <a:gd name="T30" fmla="*/ 0 w 78"/>
                <a:gd name="T31" fmla="*/ 0 h 7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741"/>
                <a:gd name="T50" fmla="*/ 78 w 78"/>
                <a:gd name="T51" fmla="*/ 741 h 7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741">
                  <a:moveTo>
                    <a:pt x="33" y="0"/>
                  </a:moveTo>
                  <a:lnTo>
                    <a:pt x="43" y="95"/>
                  </a:lnTo>
                  <a:lnTo>
                    <a:pt x="49" y="188"/>
                  </a:lnTo>
                  <a:lnTo>
                    <a:pt x="51" y="279"/>
                  </a:lnTo>
                  <a:lnTo>
                    <a:pt x="48" y="371"/>
                  </a:lnTo>
                  <a:lnTo>
                    <a:pt x="42" y="462"/>
                  </a:lnTo>
                  <a:lnTo>
                    <a:pt x="32" y="554"/>
                  </a:lnTo>
                  <a:lnTo>
                    <a:pt x="18" y="647"/>
                  </a:lnTo>
                  <a:lnTo>
                    <a:pt x="0" y="741"/>
                  </a:lnTo>
                  <a:lnTo>
                    <a:pt x="46" y="733"/>
                  </a:lnTo>
                  <a:lnTo>
                    <a:pt x="71" y="534"/>
                  </a:lnTo>
                  <a:lnTo>
                    <a:pt x="77" y="405"/>
                  </a:lnTo>
                  <a:lnTo>
                    <a:pt x="78" y="297"/>
                  </a:lnTo>
                  <a:lnTo>
                    <a:pt x="74" y="193"/>
                  </a:lnTo>
                  <a:lnTo>
                    <a:pt x="69" y="7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94" name="Freeform 208"/>
            <p:cNvSpPr>
              <a:spLocks/>
            </p:cNvSpPr>
            <p:nvPr/>
          </p:nvSpPr>
          <p:spPr bwMode="auto">
            <a:xfrm>
              <a:off x="421" y="2699"/>
              <a:ext cx="318" cy="38"/>
            </a:xfrm>
            <a:custGeom>
              <a:avLst/>
              <a:gdLst>
                <a:gd name="T0" fmla="*/ 0 w 1274"/>
                <a:gd name="T1" fmla="*/ 0 h 150"/>
                <a:gd name="T2" fmla="*/ 0 w 1274"/>
                <a:gd name="T3" fmla="*/ 0 h 150"/>
                <a:gd name="T4" fmla="*/ 0 w 1274"/>
                <a:gd name="T5" fmla="*/ 0 h 150"/>
                <a:gd name="T6" fmla="*/ 0 w 1274"/>
                <a:gd name="T7" fmla="*/ 0 h 150"/>
                <a:gd name="T8" fmla="*/ 0 w 1274"/>
                <a:gd name="T9" fmla="*/ 0 h 150"/>
                <a:gd name="T10" fmla="*/ 0 w 1274"/>
                <a:gd name="T11" fmla="*/ 0 h 150"/>
                <a:gd name="T12" fmla="*/ 0 w 1274"/>
                <a:gd name="T13" fmla="*/ 0 h 150"/>
                <a:gd name="T14" fmla="*/ 0 w 1274"/>
                <a:gd name="T15" fmla="*/ 0 h 150"/>
                <a:gd name="T16" fmla="*/ 1 w 1274"/>
                <a:gd name="T17" fmla="*/ 0 h 150"/>
                <a:gd name="T18" fmla="*/ 1 w 1274"/>
                <a:gd name="T19" fmla="*/ 0 h 150"/>
                <a:gd name="T20" fmla="*/ 1 w 1274"/>
                <a:gd name="T21" fmla="*/ 0 h 150"/>
                <a:gd name="T22" fmla="*/ 1 w 1274"/>
                <a:gd name="T23" fmla="*/ 0 h 150"/>
                <a:gd name="T24" fmla="*/ 1 w 1274"/>
                <a:gd name="T25" fmla="*/ 0 h 150"/>
                <a:gd name="T26" fmla="*/ 1 w 1274"/>
                <a:gd name="T27" fmla="*/ 0 h 150"/>
                <a:gd name="T28" fmla="*/ 1 w 1274"/>
                <a:gd name="T29" fmla="*/ 0 h 150"/>
                <a:gd name="T30" fmla="*/ 1 w 1274"/>
                <a:gd name="T31" fmla="*/ 0 h 150"/>
                <a:gd name="T32" fmla="*/ 1 w 1274"/>
                <a:gd name="T33" fmla="*/ 0 h 150"/>
                <a:gd name="T34" fmla="*/ 1 w 1274"/>
                <a:gd name="T35" fmla="*/ 0 h 150"/>
                <a:gd name="T36" fmla="*/ 1 w 1274"/>
                <a:gd name="T37" fmla="*/ 0 h 150"/>
                <a:gd name="T38" fmla="*/ 1 w 1274"/>
                <a:gd name="T39" fmla="*/ 0 h 150"/>
                <a:gd name="T40" fmla="*/ 1 w 1274"/>
                <a:gd name="T41" fmla="*/ 0 h 150"/>
                <a:gd name="T42" fmla="*/ 1 w 1274"/>
                <a:gd name="T43" fmla="*/ 0 h 150"/>
                <a:gd name="T44" fmla="*/ 1 w 1274"/>
                <a:gd name="T45" fmla="*/ 0 h 150"/>
                <a:gd name="T46" fmla="*/ 1 w 1274"/>
                <a:gd name="T47" fmla="*/ 0 h 150"/>
                <a:gd name="T48" fmla="*/ 0 w 1274"/>
                <a:gd name="T49" fmla="*/ 0 h 150"/>
                <a:gd name="T50" fmla="*/ 0 w 1274"/>
                <a:gd name="T51" fmla="*/ 0 h 150"/>
                <a:gd name="T52" fmla="*/ 0 w 1274"/>
                <a:gd name="T53" fmla="*/ 0 h 150"/>
                <a:gd name="T54" fmla="*/ 0 w 1274"/>
                <a:gd name="T55" fmla="*/ 0 h 150"/>
                <a:gd name="T56" fmla="*/ 0 w 1274"/>
                <a:gd name="T57" fmla="*/ 0 h 150"/>
                <a:gd name="T58" fmla="*/ 0 w 1274"/>
                <a:gd name="T59" fmla="*/ 0 h 150"/>
                <a:gd name="T60" fmla="*/ 0 w 1274"/>
                <a:gd name="T61" fmla="*/ 0 h 150"/>
                <a:gd name="T62" fmla="*/ 0 w 1274"/>
                <a:gd name="T63" fmla="*/ 0 h 150"/>
                <a:gd name="T64" fmla="*/ 0 w 1274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4"/>
                <a:gd name="T100" fmla="*/ 0 h 150"/>
                <a:gd name="T101" fmla="*/ 1274 w 1274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4" h="150">
                  <a:moveTo>
                    <a:pt x="20" y="27"/>
                  </a:moveTo>
                  <a:lnTo>
                    <a:pt x="65" y="39"/>
                  </a:lnTo>
                  <a:lnTo>
                    <a:pt x="110" y="49"/>
                  </a:lnTo>
                  <a:lnTo>
                    <a:pt x="154" y="57"/>
                  </a:lnTo>
                  <a:lnTo>
                    <a:pt x="196" y="66"/>
                  </a:lnTo>
                  <a:lnTo>
                    <a:pt x="239" y="74"/>
                  </a:lnTo>
                  <a:lnTo>
                    <a:pt x="282" y="81"/>
                  </a:lnTo>
                  <a:lnTo>
                    <a:pt x="323" y="87"/>
                  </a:lnTo>
                  <a:lnTo>
                    <a:pt x="364" y="94"/>
                  </a:lnTo>
                  <a:lnTo>
                    <a:pt x="406" y="98"/>
                  </a:lnTo>
                  <a:lnTo>
                    <a:pt x="446" y="103"/>
                  </a:lnTo>
                  <a:lnTo>
                    <a:pt x="486" y="105"/>
                  </a:lnTo>
                  <a:lnTo>
                    <a:pt x="525" y="108"/>
                  </a:lnTo>
                  <a:lnTo>
                    <a:pt x="563" y="110"/>
                  </a:lnTo>
                  <a:lnTo>
                    <a:pt x="602" y="110"/>
                  </a:lnTo>
                  <a:lnTo>
                    <a:pt x="641" y="111"/>
                  </a:lnTo>
                  <a:lnTo>
                    <a:pt x="679" y="110"/>
                  </a:lnTo>
                  <a:lnTo>
                    <a:pt x="716" y="109"/>
                  </a:lnTo>
                  <a:lnTo>
                    <a:pt x="754" y="108"/>
                  </a:lnTo>
                  <a:lnTo>
                    <a:pt x="791" y="104"/>
                  </a:lnTo>
                  <a:lnTo>
                    <a:pt x="828" y="101"/>
                  </a:lnTo>
                  <a:lnTo>
                    <a:pt x="865" y="96"/>
                  </a:lnTo>
                  <a:lnTo>
                    <a:pt x="902" y="91"/>
                  </a:lnTo>
                  <a:lnTo>
                    <a:pt x="938" y="86"/>
                  </a:lnTo>
                  <a:lnTo>
                    <a:pt x="974" y="79"/>
                  </a:lnTo>
                  <a:lnTo>
                    <a:pt x="1011" y="72"/>
                  </a:lnTo>
                  <a:lnTo>
                    <a:pt x="1047" y="64"/>
                  </a:lnTo>
                  <a:lnTo>
                    <a:pt x="1083" y="55"/>
                  </a:lnTo>
                  <a:lnTo>
                    <a:pt x="1119" y="45"/>
                  </a:lnTo>
                  <a:lnTo>
                    <a:pt x="1156" y="35"/>
                  </a:lnTo>
                  <a:lnTo>
                    <a:pt x="1192" y="24"/>
                  </a:lnTo>
                  <a:lnTo>
                    <a:pt x="1228" y="12"/>
                  </a:lnTo>
                  <a:lnTo>
                    <a:pt x="1265" y="0"/>
                  </a:lnTo>
                  <a:lnTo>
                    <a:pt x="1274" y="49"/>
                  </a:lnTo>
                  <a:lnTo>
                    <a:pt x="1231" y="62"/>
                  </a:lnTo>
                  <a:lnTo>
                    <a:pt x="1188" y="75"/>
                  </a:lnTo>
                  <a:lnTo>
                    <a:pt x="1147" y="86"/>
                  </a:lnTo>
                  <a:lnTo>
                    <a:pt x="1106" y="96"/>
                  </a:lnTo>
                  <a:lnTo>
                    <a:pt x="1066" y="105"/>
                  </a:lnTo>
                  <a:lnTo>
                    <a:pt x="1026" y="114"/>
                  </a:lnTo>
                  <a:lnTo>
                    <a:pt x="985" y="121"/>
                  </a:lnTo>
                  <a:lnTo>
                    <a:pt x="947" y="128"/>
                  </a:lnTo>
                  <a:lnTo>
                    <a:pt x="907" y="134"/>
                  </a:lnTo>
                  <a:lnTo>
                    <a:pt x="869" y="139"/>
                  </a:lnTo>
                  <a:lnTo>
                    <a:pt x="830" y="143"/>
                  </a:lnTo>
                  <a:lnTo>
                    <a:pt x="791" y="145"/>
                  </a:lnTo>
                  <a:lnTo>
                    <a:pt x="754" y="148"/>
                  </a:lnTo>
                  <a:lnTo>
                    <a:pt x="716" y="149"/>
                  </a:lnTo>
                  <a:lnTo>
                    <a:pt x="677" y="150"/>
                  </a:lnTo>
                  <a:lnTo>
                    <a:pt x="640" y="150"/>
                  </a:lnTo>
                  <a:lnTo>
                    <a:pt x="602" y="149"/>
                  </a:lnTo>
                  <a:lnTo>
                    <a:pt x="565" y="148"/>
                  </a:lnTo>
                  <a:lnTo>
                    <a:pt x="526" y="146"/>
                  </a:lnTo>
                  <a:lnTo>
                    <a:pt x="488" y="143"/>
                  </a:lnTo>
                  <a:lnTo>
                    <a:pt x="449" y="140"/>
                  </a:lnTo>
                  <a:lnTo>
                    <a:pt x="411" y="136"/>
                  </a:lnTo>
                  <a:lnTo>
                    <a:pt x="372" y="131"/>
                  </a:lnTo>
                  <a:lnTo>
                    <a:pt x="332" y="126"/>
                  </a:lnTo>
                  <a:lnTo>
                    <a:pt x="293" y="120"/>
                  </a:lnTo>
                  <a:lnTo>
                    <a:pt x="253" y="114"/>
                  </a:lnTo>
                  <a:lnTo>
                    <a:pt x="211" y="108"/>
                  </a:lnTo>
                  <a:lnTo>
                    <a:pt x="170" y="100"/>
                  </a:lnTo>
                  <a:lnTo>
                    <a:pt x="129" y="92"/>
                  </a:lnTo>
                  <a:lnTo>
                    <a:pt x="86" y="85"/>
                  </a:lnTo>
                  <a:lnTo>
                    <a:pt x="44" y="76"/>
                  </a:lnTo>
                  <a:lnTo>
                    <a:pt x="0" y="6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95" name="Freeform 209"/>
            <p:cNvSpPr>
              <a:spLocks/>
            </p:cNvSpPr>
            <p:nvPr/>
          </p:nvSpPr>
          <p:spPr bwMode="auto">
            <a:xfrm>
              <a:off x="418" y="2779"/>
              <a:ext cx="321" cy="46"/>
            </a:xfrm>
            <a:custGeom>
              <a:avLst/>
              <a:gdLst>
                <a:gd name="T0" fmla="*/ 0 w 1283"/>
                <a:gd name="T1" fmla="*/ 0 h 183"/>
                <a:gd name="T2" fmla="*/ 0 w 1283"/>
                <a:gd name="T3" fmla="*/ 0 h 183"/>
                <a:gd name="T4" fmla="*/ 0 w 1283"/>
                <a:gd name="T5" fmla="*/ 0 h 183"/>
                <a:gd name="T6" fmla="*/ 0 w 1283"/>
                <a:gd name="T7" fmla="*/ 0 h 183"/>
                <a:gd name="T8" fmla="*/ 1 w 1283"/>
                <a:gd name="T9" fmla="*/ 0 h 183"/>
                <a:gd name="T10" fmla="*/ 1 w 1283"/>
                <a:gd name="T11" fmla="*/ 0 h 183"/>
                <a:gd name="T12" fmla="*/ 1 w 1283"/>
                <a:gd name="T13" fmla="*/ 0 h 183"/>
                <a:gd name="T14" fmla="*/ 1 w 1283"/>
                <a:gd name="T15" fmla="*/ 0 h 183"/>
                <a:gd name="T16" fmla="*/ 1 w 1283"/>
                <a:gd name="T17" fmla="*/ 0 h 183"/>
                <a:gd name="T18" fmla="*/ 1 w 1283"/>
                <a:gd name="T19" fmla="*/ 0 h 183"/>
                <a:gd name="T20" fmla="*/ 1 w 1283"/>
                <a:gd name="T21" fmla="*/ 0 h 183"/>
                <a:gd name="T22" fmla="*/ 1 w 1283"/>
                <a:gd name="T23" fmla="*/ 0 h 183"/>
                <a:gd name="T24" fmla="*/ 1 w 1283"/>
                <a:gd name="T25" fmla="*/ 0 h 183"/>
                <a:gd name="T26" fmla="*/ 1 w 1283"/>
                <a:gd name="T27" fmla="*/ 0 h 183"/>
                <a:gd name="T28" fmla="*/ 1 w 1283"/>
                <a:gd name="T29" fmla="*/ 0 h 183"/>
                <a:gd name="T30" fmla="*/ 1 w 1283"/>
                <a:gd name="T31" fmla="*/ 0 h 183"/>
                <a:gd name="T32" fmla="*/ 1 w 1283"/>
                <a:gd name="T33" fmla="*/ 0 h 183"/>
                <a:gd name="T34" fmla="*/ 1 w 1283"/>
                <a:gd name="T35" fmla="*/ 0 h 183"/>
                <a:gd name="T36" fmla="*/ 1 w 1283"/>
                <a:gd name="T37" fmla="*/ 0 h 183"/>
                <a:gd name="T38" fmla="*/ 1 w 1283"/>
                <a:gd name="T39" fmla="*/ 0 h 183"/>
                <a:gd name="T40" fmla="*/ 1 w 1283"/>
                <a:gd name="T41" fmla="*/ 0 h 183"/>
                <a:gd name="T42" fmla="*/ 1 w 1283"/>
                <a:gd name="T43" fmla="*/ 0 h 183"/>
                <a:gd name="T44" fmla="*/ 1 w 1283"/>
                <a:gd name="T45" fmla="*/ 0 h 183"/>
                <a:gd name="T46" fmla="*/ 1 w 1283"/>
                <a:gd name="T47" fmla="*/ 0 h 183"/>
                <a:gd name="T48" fmla="*/ 1 w 1283"/>
                <a:gd name="T49" fmla="*/ 0 h 183"/>
                <a:gd name="T50" fmla="*/ 1 w 1283"/>
                <a:gd name="T51" fmla="*/ 0 h 183"/>
                <a:gd name="T52" fmla="*/ 1 w 1283"/>
                <a:gd name="T53" fmla="*/ 0 h 183"/>
                <a:gd name="T54" fmla="*/ 1 w 1283"/>
                <a:gd name="T55" fmla="*/ 0 h 183"/>
                <a:gd name="T56" fmla="*/ 0 w 1283"/>
                <a:gd name="T57" fmla="*/ 0 h 183"/>
                <a:gd name="T58" fmla="*/ 0 w 1283"/>
                <a:gd name="T59" fmla="*/ 0 h 183"/>
                <a:gd name="T60" fmla="*/ 0 w 1283"/>
                <a:gd name="T61" fmla="*/ 0 h 183"/>
                <a:gd name="T62" fmla="*/ 0 w 1283"/>
                <a:gd name="T63" fmla="*/ 0 h 183"/>
                <a:gd name="T64" fmla="*/ 0 w 1283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3"/>
                <a:gd name="T100" fmla="*/ 0 h 183"/>
                <a:gd name="T101" fmla="*/ 1283 w 1283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3" h="183">
                  <a:moveTo>
                    <a:pt x="29" y="29"/>
                  </a:moveTo>
                  <a:lnTo>
                    <a:pt x="74" y="41"/>
                  </a:lnTo>
                  <a:lnTo>
                    <a:pt x="119" y="54"/>
                  </a:lnTo>
                  <a:lnTo>
                    <a:pt x="163" y="66"/>
                  </a:lnTo>
                  <a:lnTo>
                    <a:pt x="207" y="76"/>
                  </a:lnTo>
                  <a:lnTo>
                    <a:pt x="249" y="86"/>
                  </a:lnTo>
                  <a:lnTo>
                    <a:pt x="292" y="96"/>
                  </a:lnTo>
                  <a:lnTo>
                    <a:pt x="333" y="104"/>
                  </a:lnTo>
                  <a:lnTo>
                    <a:pt x="374" y="113"/>
                  </a:lnTo>
                  <a:lnTo>
                    <a:pt x="416" y="119"/>
                  </a:lnTo>
                  <a:lnTo>
                    <a:pt x="456" y="125"/>
                  </a:lnTo>
                  <a:lnTo>
                    <a:pt x="496" y="130"/>
                  </a:lnTo>
                  <a:lnTo>
                    <a:pt x="536" y="134"/>
                  </a:lnTo>
                  <a:lnTo>
                    <a:pt x="576" y="138"/>
                  </a:lnTo>
                  <a:lnTo>
                    <a:pt x="615" y="140"/>
                  </a:lnTo>
                  <a:lnTo>
                    <a:pt x="654" y="141"/>
                  </a:lnTo>
                  <a:lnTo>
                    <a:pt x="691" y="141"/>
                  </a:lnTo>
                  <a:lnTo>
                    <a:pt x="730" y="141"/>
                  </a:lnTo>
                  <a:lnTo>
                    <a:pt x="768" y="139"/>
                  </a:lnTo>
                  <a:lnTo>
                    <a:pt x="805" y="136"/>
                  </a:lnTo>
                  <a:lnTo>
                    <a:pt x="843" y="133"/>
                  </a:lnTo>
                  <a:lnTo>
                    <a:pt x="880" y="129"/>
                  </a:lnTo>
                  <a:lnTo>
                    <a:pt x="917" y="123"/>
                  </a:lnTo>
                  <a:lnTo>
                    <a:pt x="954" y="115"/>
                  </a:lnTo>
                  <a:lnTo>
                    <a:pt x="991" y="108"/>
                  </a:lnTo>
                  <a:lnTo>
                    <a:pt x="1027" y="98"/>
                  </a:lnTo>
                  <a:lnTo>
                    <a:pt x="1063" y="88"/>
                  </a:lnTo>
                  <a:lnTo>
                    <a:pt x="1101" y="76"/>
                  </a:lnTo>
                  <a:lnTo>
                    <a:pt x="1137" y="64"/>
                  </a:lnTo>
                  <a:lnTo>
                    <a:pt x="1174" y="50"/>
                  </a:lnTo>
                  <a:lnTo>
                    <a:pt x="1210" y="34"/>
                  </a:lnTo>
                  <a:lnTo>
                    <a:pt x="1246" y="17"/>
                  </a:lnTo>
                  <a:lnTo>
                    <a:pt x="1283" y="0"/>
                  </a:lnTo>
                  <a:lnTo>
                    <a:pt x="1283" y="49"/>
                  </a:lnTo>
                  <a:lnTo>
                    <a:pt x="1240" y="68"/>
                  </a:lnTo>
                  <a:lnTo>
                    <a:pt x="1197" y="85"/>
                  </a:lnTo>
                  <a:lnTo>
                    <a:pt x="1156" y="101"/>
                  </a:lnTo>
                  <a:lnTo>
                    <a:pt x="1115" y="115"/>
                  </a:lnTo>
                  <a:lnTo>
                    <a:pt x="1073" y="129"/>
                  </a:lnTo>
                  <a:lnTo>
                    <a:pt x="1033" y="140"/>
                  </a:lnTo>
                  <a:lnTo>
                    <a:pt x="993" y="149"/>
                  </a:lnTo>
                  <a:lnTo>
                    <a:pt x="953" y="158"/>
                  </a:lnTo>
                  <a:lnTo>
                    <a:pt x="914" y="165"/>
                  </a:lnTo>
                  <a:lnTo>
                    <a:pt x="875" y="172"/>
                  </a:lnTo>
                  <a:lnTo>
                    <a:pt x="837" y="177"/>
                  </a:lnTo>
                  <a:lnTo>
                    <a:pt x="798" y="179"/>
                  </a:lnTo>
                  <a:lnTo>
                    <a:pt x="759" y="182"/>
                  </a:lnTo>
                  <a:lnTo>
                    <a:pt x="721" y="183"/>
                  </a:lnTo>
                  <a:lnTo>
                    <a:pt x="683" y="183"/>
                  </a:lnTo>
                  <a:lnTo>
                    <a:pt x="645" y="183"/>
                  </a:lnTo>
                  <a:lnTo>
                    <a:pt x="606" y="180"/>
                  </a:lnTo>
                  <a:lnTo>
                    <a:pt x="567" y="178"/>
                  </a:lnTo>
                  <a:lnTo>
                    <a:pt x="530" y="174"/>
                  </a:lnTo>
                  <a:lnTo>
                    <a:pt x="491" y="170"/>
                  </a:lnTo>
                  <a:lnTo>
                    <a:pt x="452" y="164"/>
                  </a:lnTo>
                  <a:lnTo>
                    <a:pt x="413" y="159"/>
                  </a:lnTo>
                  <a:lnTo>
                    <a:pt x="373" y="151"/>
                  </a:lnTo>
                  <a:lnTo>
                    <a:pt x="333" y="145"/>
                  </a:lnTo>
                  <a:lnTo>
                    <a:pt x="293" y="136"/>
                  </a:lnTo>
                  <a:lnTo>
                    <a:pt x="253" y="129"/>
                  </a:lnTo>
                  <a:lnTo>
                    <a:pt x="213" y="119"/>
                  </a:lnTo>
                  <a:lnTo>
                    <a:pt x="172" y="110"/>
                  </a:lnTo>
                  <a:lnTo>
                    <a:pt x="129" y="100"/>
                  </a:lnTo>
                  <a:lnTo>
                    <a:pt x="86" y="90"/>
                  </a:lnTo>
                  <a:lnTo>
                    <a:pt x="44" y="80"/>
                  </a:lnTo>
                  <a:lnTo>
                    <a:pt x="0" y="6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6354" name="Picture 210" descr="j02997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268413"/>
            <a:ext cx="1943100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5" name="WordArt 211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8135937" cy="749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effectLst>
                  <a:outerShdw blurRad="41275" dist="20320" dir="1799969" algn="tl" rotWithShape="0">
                    <a:srgbClr val="000000">
                      <a:alpha val="39998"/>
                    </a:srgbClr>
                  </a:outerShdw>
                </a:effectLst>
              </a:rPr>
              <a:t>Марсианский баскетбол</a:t>
            </a:r>
          </a:p>
        </p:txBody>
      </p:sp>
      <p:sp>
        <p:nvSpPr>
          <p:cNvPr id="6356" name="Text Box 212"/>
          <p:cNvSpPr txBox="1">
            <a:spLocks noChangeArrowheads="1"/>
          </p:cNvSpPr>
          <p:nvPr/>
        </p:nvSpPr>
        <p:spPr bwMode="auto">
          <a:xfrm>
            <a:off x="250825" y="1773238"/>
            <a:ext cx="21515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6000" b="1" dirty="0" smtClean="0">
                <a:solidFill>
                  <a:srgbClr val="4D4D4D"/>
                </a:solidFill>
              </a:rPr>
              <a:t>75 - 9</a:t>
            </a:r>
          </a:p>
        </p:txBody>
      </p:sp>
      <p:sp>
        <p:nvSpPr>
          <p:cNvPr id="6357" name="Text Box 213"/>
          <p:cNvSpPr txBox="1">
            <a:spLocks noChangeArrowheads="1"/>
          </p:cNvSpPr>
          <p:nvPr/>
        </p:nvSpPr>
        <p:spPr bwMode="auto">
          <a:xfrm>
            <a:off x="6261100" y="1844675"/>
            <a:ext cx="21515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6000" b="1" dirty="0" smtClean="0">
                <a:solidFill>
                  <a:srgbClr val="4D4D4D"/>
                </a:solidFill>
              </a:rPr>
              <a:t>72 : 3</a:t>
            </a:r>
          </a:p>
        </p:txBody>
      </p:sp>
      <p:sp>
        <p:nvSpPr>
          <p:cNvPr id="6358" name="Text Box 214"/>
          <p:cNvSpPr txBox="1">
            <a:spLocks noChangeArrowheads="1"/>
          </p:cNvSpPr>
          <p:nvPr/>
        </p:nvSpPr>
        <p:spPr bwMode="auto">
          <a:xfrm>
            <a:off x="468313" y="530066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 smtClean="0">
                <a:solidFill>
                  <a:srgbClr val="4D4D4D"/>
                </a:solidFill>
              </a:rPr>
              <a:t>66</a:t>
            </a:r>
          </a:p>
        </p:txBody>
      </p:sp>
      <p:sp>
        <p:nvSpPr>
          <p:cNvPr id="6359" name="Text Box 215"/>
          <p:cNvSpPr txBox="1">
            <a:spLocks noChangeArrowheads="1"/>
          </p:cNvSpPr>
          <p:nvPr/>
        </p:nvSpPr>
        <p:spPr bwMode="auto">
          <a:xfrm>
            <a:off x="1763713" y="530066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>
                <a:solidFill>
                  <a:srgbClr val="4D4D4D"/>
                </a:solidFill>
              </a:rPr>
              <a:t>6</a:t>
            </a:r>
            <a:r>
              <a:rPr lang="ru-RU" altLang="ru-RU" sz="4400" b="1" dirty="0" smtClean="0">
                <a:solidFill>
                  <a:srgbClr val="4D4D4D"/>
                </a:solidFill>
              </a:rPr>
              <a:t>4</a:t>
            </a:r>
          </a:p>
        </p:txBody>
      </p:sp>
      <p:sp>
        <p:nvSpPr>
          <p:cNvPr id="6360" name="Text Box 216"/>
          <p:cNvSpPr txBox="1">
            <a:spLocks noChangeArrowheads="1"/>
          </p:cNvSpPr>
          <p:nvPr/>
        </p:nvSpPr>
        <p:spPr bwMode="auto">
          <a:xfrm>
            <a:off x="3132138" y="530066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>
                <a:solidFill>
                  <a:srgbClr val="4D4D4D"/>
                </a:solidFill>
              </a:rPr>
              <a:t>6</a:t>
            </a:r>
            <a:r>
              <a:rPr lang="ru-RU" altLang="ru-RU" sz="4400" b="1" dirty="0" smtClean="0">
                <a:solidFill>
                  <a:srgbClr val="4D4D4D"/>
                </a:solidFill>
              </a:rPr>
              <a:t>3</a:t>
            </a:r>
          </a:p>
        </p:txBody>
      </p:sp>
      <p:sp>
        <p:nvSpPr>
          <p:cNvPr id="6361" name="Text Box 217"/>
          <p:cNvSpPr txBox="1">
            <a:spLocks noChangeArrowheads="1"/>
          </p:cNvSpPr>
          <p:nvPr/>
        </p:nvSpPr>
        <p:spPr bwMode="auto">
          <a:xfrm>
            <a:off x="5148263" y="530066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 smtClean="0">
                <a:solidFill>
                  <a:srgbClr val="4D4D4D"/>
                </a:solidFill>
              </a:rPr>
              <a:t>22</a:t>
            </a:r>
          </a:p>
        </p:txBody>
      </p:sp>
      <p:sp>
        <p:nvSpPr>
          <p:cNvPr id="6362" name="Text Box 218"/>
          <p:cNvSpPr txBox="1">
            <a:spLocks noChangeArrowheads="1"/>
          </p:cNvSpPr>
          <p:nvPr/>
        </p:nvSpPr>
        <p:spPr bwMode="auto">
          <a:xfrm>
            <a:off x="6588125" y="530066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 smtClean="0">
                <a:solidFill>
                  <a:srgbClr val="4D4D4D"/>
                </a:solidFill>
              </a:rPr>
              <a:t>24</a:t>
            </a:r>
          </a:p>
        </p:txBody>
      </p:sp>
      <p:sp>
        <p:nvSpPr>
          <p:cNvPr id="6363" name="Text Box 219"/>
          <p:cNvSpPr txBox="1">
            <a:spLocks noChangeArrowheads="1"/>
          </p:cNvSpPr>
          <p:nvPr/>
        </p:nvSpPr>
        <p:spPr bwMode="auto">
          <a:xfrm>
            <a:off x="8027988" y="530066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 smtClean="0">
                <a:solidFill>
                  <a:srgbClr val="4D4D4D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422396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1000"/>
                                        <p:tgtEl>
                                          <p:spTgt spid="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6" dur="1000"/>
                                        <p:tgtEl>
                                          <p:spTgt spid="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9" dur="1000"/>
                                        <p:tgtEl>
                                          <p:spTgt spid="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38333 -0.5180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1" dur="2000" fill="hold"/>
                                        <p:tgtEl>
                                          <p:spTgt spid="635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000" fill="hold"/>
                                        <p:tgtEl>
                                          <p:spTgt spid="6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6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6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decel="100000"/>
                                        <p:tgtEl>
                                          <p:spTgt spid="6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0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6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6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decel="100000"/>
                                        <p:tgtEl>
                                          <p:spTgt spid="6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6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6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decel="100000"/>
                                        <p:tgtEl>
                                          <p:spTgt spid="6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-0.27813 -0.53889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-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31" dur="2000" fill="hold"/>
                                        <p:tgtEl>
                                          <p:spTgt spid="636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2000" fill="hold"/>
                                        <p:tgtEl>
                                          <p:spTgt spid="6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6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6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6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355" grpId="0"/>
      <p:bldP spid="6356" grpId="0"/>
      <p:bldP spid="6357" grpId="0"/>
      <p:bldP spid="6358" grpId="0"/>
      <p:bldP spid="6358" grpId="1"/>
      <p:bldP spid="6358" grpId="2"/>
      <p:bldP spid="6359" grpId="0"/>
      <p:bldP spid="6359" grpId="1"/>
      <p:bldP spid="6360" grpId="0"/>
      <p:bldP spid="6360" grpId="1"/>
      <p:bldP spid="6361" grpId="0"/>
      <p:bldP spid="6361" grpId="1"/>
      <p:bldP spid="6362" grpId="0"/>
      <p:bldP spid="6362" grpId="1"/>
      <p:bldP spid="6362" grpId="2"/>
      <p:bldP spid="6363" grpId="0"/>
      <p:bldP spid="636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55875" y="1171575"/>
            <a:ext cx="3276600" cy="5686425"/>
            <a:chOff x="3504" y="384"/>
            <a:chExt cx="2064" cy="3936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3504" y="384"/>
              <a:ext cx="2064" cy="15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34925">
              <a:solidFill>
                <a:srgbClr val="777777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4560" y="1968"/>
              <a:ext cx="144" cy="2352"/>
            </a:xfrm>
            <a:prstGeom prst="rect">
              <a:avLst/>
            </a:prstGeom>
            <a:solidFill>
              <a:srgbClr val="777777"/>
            </a:solidFill>
            <a:ln w="317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23850" y="4437063"/>
            <a:ext cx="766763" cy="769937"/>
            <a:chOff x="346" y="2432"/>
            <a:chExt cx="483" cy="485"/>
          </a:xfrm>
        </p:grpSpPr>
        <p:sp>
          <p:nvSpPr>
            <p:cNvPr id="7352" name="Freeform 7"/>
            <p:cNvSpPr>
              <a:spLocks/>
            </p:cNvSpPr>
            <p:nvPr/>
          </p:nvSpPr>
          <p:spPr bwMode="auto">
            <a:xfrm>
              <a:off x="346" y="2432"/>
              <a:ext cx="483" cy="485"/>
            </a:xfrm>
            <a:custGeom>
              <a:avLst/>
              <a:gdLst>
                <a:gd name="T0" fmla="*/ 1 w 1933"/>
                <a:gd name="T1" fmla="*/ 0 h 1940"/>
                <a:gd name="T2" fmla="*/ 1 w 1933"/>
                <a:gd name="T3" fmla="*/ 0 h 1940"/>
                <a:gd name="T4" fmla="*/ 1 w 1933"/>
                <a:gd name="T5" fmla="*/ 0 h 1940"/>
                <a:gd name="T6" fmla="*/ 1 w 1933"/>
                <a:gd name="T7" fmla="*/ 0 h 1940"/>
                <a:gd name="T8" fmla="*/ 1 w 1933"/>
                <a:gd name="T9" fmla="*/ 0 h 1940"/>
                <a:gd name="T10" fmla="*/ 1 w 1933"/>
                <a:gd name="T11" fmla="*/ 0 h 1940"/>
                <a:gd name="T12" fmla="*/ 2 w 1933"/>
                <a:gd name="T13" fmla="*/ 1 h 1940"/>
                <a:gd name="T14" fmla="*/ 2 w 1933"/>
                <a:gd name="T15" fmla="*/ 1 h 1940"/>
                <a:gd name="T16" fmla="*/ 2 w 1933"/>
                <a:gd name="T17" fmla="*/ 1 h 1940"/>
                <a:gd name="T18" fmla="*/ 2 w 1933"/>
                <a:gd name="T19" fmla="*/ 1 h 1940"/>
                <a:gd name="T20" fmla="*/ 2 w 1933"/>
                <a:gd name="T21" fmla="*/ 1 h 1940"/>
                <a:gd name="T22" fmla="*/ 2 w 1933"/>
                <a:gd name="T23" fmla="*/ 1 h 1940"/>
                <a:gd name="T24" fmla="*/ 2 w 1933"/>
                <a:gd name="T25" fmla="*/ 1 h 1940"/>
                <a:gd name="T26" fmla="*/ 2 w 1933"/>
                <a:gd name="T27" fmla="*/ 2 h 1940"/>
                <a:gd name="T28" fmla="*/ 2 w 1933"/>
                <a:gd name="T29" fmla="*/ 2 h 1940"/>
                <a:gd name="T30" fmla="*/ 1 w 1933"/>
                <a:gd name="T31" fmla="*/ 2 h 1940"/>
                <a:gd name="T32" fmla="*/ 1 w 1933"/>
                <a:gd name="T33" fmla="*/ 2 h 1940"/>
                <a:gd name="T34" fmla="*/ 1 w 1933"/>
                <a:gd name="T35" fmla="*/ 2 h 1940"/>
                <a:gd name="T36" fmla="*/ 1 w 1933"/>
                <a:gd name="T37" fmla="*/ 2 h 1940"/>
                <a:gd name="T38" fmla="*/ 1 w 1933"/>
                <a:gd name="T39" fmla="*/ 2 h 1940"/>
                <a:gd name="T40" fmla="*/ 1 w 1933"/>
                <a:gd name="T41" fmla="*/ 2 h 1940"/>
                <a:gd name="T42" fmla="*/ 1 w 1933"/>
                <a:gd name="T43" fmla="*/ 2 h 1940"/>
                <a:gd name="T44" fmla="*/ 1 w 1933"/>
                <a:gd name="T45" fmla="*/ 2 h 1940"/>
                <a:gd name="T46" fmla="*/ 0 w 1933"/>
                <a:gd name="T47" fmla="*/ 2 h 1940"/>
                <a:gd name="T48" fmla="*/ 0 w 1933"/>
                <a:gd name="T49" fmla="*/ 2 h 1940"/>
                <a:gd name="T50" fmla="*/ 0 w 1933"/>
                <a:gd name="T51" fmla="*/ 2 h 1940"/>
                <a:gd name="T52" fmla="*/ 0 w 1933"/>
                <a:gd name="T53" fmla="*/ 2 h 1940"/>
                <a:gd name="T54" fmla="*/ 0 w 1933"/>
                <a:gd name="T55" fmla="*/ 2 h 1940"/>
                <a:gd name="T56" fmla="*/ 0 w 1933"/>
                <a:gd name="T57" fmla="*/ 2 h 1940"/>
                <a:gd name="T58" fmla="*/ 0 w 1933"/>
                <a:gd name="T59" fmla="*/ 1 h 1940"/>
                <a:gd name="T60" fmla="*/ 0 w 1933"/>
                <a:gd name="T61" fmla="*/ 1 h 1940"/>
                <a:gd name="T62" fmla="*/ 0 w 1933"/>
                <a:gd name="T63" fmla="*/ 1 h 1940"/>
                <a:gd name="T64" fmla="*/ 0 w 1933"/>
                <a:gd name="T65" fmla="*/ 1 h 1940"/>
                <a:gd name="T66" fmla="*/ 0 w 1933"/>
                <a:gd name="T67" fmla="*/ 1 h 1940"/>
                <a:gd name="T68" fmla="*/ 0 w 1933"/>
                <a:gd name="T69" fmla="*/ 1 h 1940"/>
                <a:gd name="T70" fmla="*/ 0 w 1933"/>
                <a:gd name="T71" fmla="*/ 1 h 1940"/>
                <a:gd name="T72" fmla="*/ 0 w 1933"/>
                <a:gd name="T73" fmla="*/ 1 h 1940"/>
                <a:gd name="T74" fmla="*/ 0 w 1933"/>
                <a:gd name="T75" fmla="*/ 0 h 1940"/>
                <a:gd name="T76" fmla="*/ 0 w 1933"/>
                <a:gd name="T77" fmla="*/ 0 h 1940"/>
                <a:gd name="T78" fmla="*/ 0 w 1933"/>
                <a:gd name="T79" fmla="*/ 0 h 1940"/>
                <a:gd name="T80" fmla="*/ 0 w 1933"/>
                <a:gd name="T81" fmla="*/ 0 h 1940"/>
                <a:gd name="T82" fmla="*/ 1 w 1933"/>
                <a:gd name="T83" fmla="*/ 0 h 1940"/>
                <a:gd name="T84" fmla="*/ 1 w 1933"/>
                <a:gd name="T85" fmla="*/ 0 h 1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3"/>
                <a:gd name="T130" fmla="*/ 0 h 1940"/>
                <a:gd name="T131" fmla="*/ 1933 w 1933"/>
                <a:gd name="T132" fmla="*/ 1940 h 1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3" h="1940">
                  <a:moveTo>
                    <a:pt x="967" y="0"/>
                  </a:moveTo>
                  <a:lnTo>
                    <a:pt x="1017" y="1"/>
                  </a:lnTo>
                  <a:lnTo>
                    <a:pt x="1066" y="5"/>
                  </a:lnTo>
                  <a:lnTo>
                    <a:pt x="1114" y="11"/>
                  </a:lnTo>
                  <a:lnTo>
                    <a:pt x="1161" y="20"/>
                  </a:lnTo>
                  <a:lnTo>
                    <a:pt x="1208" y="31"/>
                  </a:lnTo>
                  <a:lnTo>
                    <a:pt x="1254" y="44"/>
                  </a:lnTo>
                  <a:lnTo>
                    <a:pt x="1299" y="59"/>
                  </a:lnTo>
                  <a:lnTo>
                    <a:pt x="1343" y="76"/>
                  </a:lnTo>
                  <a:lnTo>
                    <a:pt x="1386" y="96"/>
                  </a:lnTo>
                  <a:lnTo>
                    <a:pt x="1427" y="118"/>
                  </a:lnTo>
                  <a:lnTo>
                    <a:pt x="1467" y="142"/>
                  </a:lnTo>
                  <a:lnTo>
                    <a:pt x="1507" y="167"/>
                  </a:lnTo>
                  <a:lnTo>
                    <a:pt x="1545" y="194"/>
                  </a:lnTo>
                  <a:lnTo>
                    <a:pt x="1581" y="223"/>
                  </a:lnTo>
                  <a:lnTo>
                    <a:pt x="1616" y="253"/>
                  </a:lnTo>
                  <a:lnTo>
                    <a:pt x="1650" y="286"/>
                  </a:lnTo>
                  <a:lnTo>
                    <a:pt x="1681" y="320"/>
                  </a:lnTo>
                  <a:lnTo>
                    <a:pt x="1713" y="355"/>
                  </a:lnTo>
                  <a:lnTo>
                    <a:pt x="1741" y="391"/>
                  </a:lnTo>
                  <a:lnTo>
                    <a:pt x="1768" y="430"/>
                  </a:lnTo>
                  <a:lnTo>
                    <a:pt x="1793" y="469"/>
                  </a:lnTo>
                  <a:lnTo>
                    <a:pt x="1817" y="509"/>
                  </a:lnTo>
                  <a:lnTo>
                    <a:pt x="1838" y="551"/>
                  </a:lnTo>
                  <a:lnTo>
                    <a:pt x="1857" y="594"/>
                  </a:lnTo>
                  <a:lnTo>
                    <a:pt x="1874" y="638"/>
                  </a:lnTo>
                  <a:lnTo>
                    <a:pt x="1889" y="683"/>
                  </a:lnTo>
                  <a:lnTo>
                    <a:pt x="1903" y="729"/>
                  </a:lnTo>
                  <a:lnTo>
                    <a:pt x="1913" y="776"/>
                  </a:lnTo>
                  <a:lnTo>
                    <a:pt x="1922" y="823"/>
                  </a:lnTo>
                  <a:lnTo>
                    <a:pt x="1928" y="872"/>
                  </a:lnTo>
                  <a:lnTo>
                    <a:pt x="1932" y="921"/>
                  </a:lnTo>
                  <a:lnTo>
                    <a:pt x="1933" y="971"/>
                  </a:lnTo>
                  <a:lnTo>
                    <a:pt x="1932" y="1021"/>
                  </a:lnTo>
                  <a:lnTo>
                    <a:pt x="1928" y="1070"/>
                  </a:lnTo>
                  <a:lnTo>
                    <a:pt x="1922" y="1119"/>
                  </a:lnTo>
                  <a:lnTo>
                    <a:pt x="1913" y="1167"/>
                  </a:lnTo>
                  <a:lnTo>
                    <a:pt x="1903" y="1213"/>
                  </a:lnTo>
                  <a:lnTo>
                    <a:pt x="1889" y="1259"/>
                  </a:lnTo>
                  <a:lnTo>
                    <a:pt x="1874" y="1303"/>
                  </a:lnTo>
                  <a:lnTo>
                    <a:pt x="1857" y="1347"/>
                  </a:lnTo>
                  <a:lnTo>
                    <a:pt x="1838" y="1391"/>
                  </a:lnTo>
                  <a:lnTo>
                    <a:pt x="1817" y="1432"/>
                  </a:lnTo>
                  <a:lnTo>
                    <a:pt x="1793" y="1473"/>
                  </a:lnTo>
                  <a:lnTo>
                    <a:pt x="1768" y="1513"/>
                  </a:lnTo>
                  <a:lnTo>
                    <a:pt x="1741" y="1550"/>
                  </a:lnTo>
                  <a:lnTo>
                    <a:pt x="1713" y="1587"/>
                  </a:lnTo>
                  <a:lnTo>
                    <a:pt x="1681" y="1622"/>
                  </a:lnTo>
                  <a:lnTo>
                    <a:pt x="1650" y="1656"/>
                  </a:lnTo>
                  <a:lnTo>
                    <a:pt x="1616" y="1688"/>
                  </a:lnTo>
                  <a:lnTo>
                    <a:pt x="1581" y="1718"/>
                  </a:lnTo>
                  <a:lnTo>
                    <a:pt x="1545" y="1747"/>
                  </a:lnTo>
                  <a:lnTo>
                    <a:pt x="1507" y="1775"/>
                  </a:lnTo>
                  <a:lnTo>
                    <a:pt x="1467" y="1800"/>
                  </a:lnTo>
                  <a:lnTo>
                    <a:pt x="1427" y="1823"/>
                  </a:lnTo>
                  <a:lnTo>
                    <a:pt x="1386" y="1845"/>
                  </a:lnTo>
                  <a:lnTo>
                    <a:pt x="1343" y="1864"/>
                  </a:lnTo>
                  <a:lnTo>
                    <a:pt x="1299" y="1881"/>
                  </a:lnTo>
                  <a:lnTo>
                    <a:pt x="1254" y="1896"/>
                  </a:lnTo>
                  <a:lnTo>
                    <a:pt x="1208" y="1910"/>
                  </a:lnTo>
                  <a:lnTo>
                    <a:pt x="1161" y="1920"/>
                  </a:lnTo>
                  <a:lnTo>
                    <a:pt x="1114" y="1929"/>
                  </a:lnTo>
                  <a:lnTo>
                    <a:pt x="1066" y="1935"/>
                  </a:lnTo>
                  <a:lnTo>
                    <a:pt x="1017" y="1939"/>
                  </a:lnTo>
                  <a:lnTo>
                    <a:pt x="967" y="1940"/>
                  </a:lnTo>
                  <a:lnTo>
                    <a:pt x="917" y="1939"/>
                  </a:lnTo>
                  <a:lnTo>
                    <a:pt x="868" y="1935"/>
                  </a:lnTo>
                  <a:lnTo>
                    <a:pt x="821" y="1929"/>
                  </a:lnTo>
                  <a:lnTo>
                    <a:pt x="773" y="1920"/>
                  </a:lnTo>
                  <a:lnTo>
                    <a:pt x="727" y="1910"/>
                  </a:lnTo>
                  <a:lnTo>
                    <a:pt x="680" y="1896"/>
                  </a:lnTo>
                  <a:lnTo>
                    <a:pt x="635" y="1881"/>
                  </a:lnTo>
                  <a:lnTo>
                    <a:pt x="592" y="1864"/>
                  </a:lnTo>
                  <a:lnTo>
                    <a:pt x="549" y="1845"/>
                  </a:lnTo>
                  <a:lnTo>
                    <a:pt x="508" y="1823"/>
                  </a:lnTo>
                  <a:lnTo>
                    <a:pt x="466" y="1800"/>
                  </a:lnTo>
                  <a:lnTo>
                    <a:pt x="427" y="1775"/>
                  </a:lnTo>
                  <a:lnTo>
                    <a:pt x="390" y="1747"/>
                  </a:lnTo>
                  <a:lnTo>
                    <a:pt x="354" y="1718"/>
                  </a:lnTo>
                  <a:lnTo>
                    <a:pt x="317" y="1688"/>
                  </a:lnTo>
                  <a:lnTo>
                    <a:pt x="285" y="1656"/>
                  </a:lnTo>
                  <a:lnTo>
                    <a:pt x="252" y="1622"/>
                  </a:lnTo>
                  <a:lnTo>
                    <a:pt x="222" y="1587"/>
                  </a:lnTo>
                  <a:lnTo>
                    <a:pt x="193" y="1550"/>
                  </a:lnTo>
                  <a:lnTo>
                    <a:pt x="166" y="1513"/>
                  </a:lnTo>
                  <a:lnTo>
                    <a:pt x="141" y="1473"/>
                  </a:lnTo>
                  <a:lnTo>
                    <a:pt x="117" y="1432"/>
                  </a:lnTo>
                  <a:lnTo>
                    <a:pt x="96" y="1391"/>
                  </a:lnTo>
                  <a:lnTo>
                    <a:pt x="77" y="1347"/>
                  </a:lnTo>
                  <a:lnTo>
                    <a:pt x="59" y="1303"/>
                  </a:lnTo>
                  <a:lnTo>
                    <a:pt x="44" y="1259"/>
                  </a:lnTo>
                  <a:lnTo>
                    <a:pt x="30" y="1213"/>
                  </a:lnTo>
                  <a:lnTo>
                    <a:pt x="20" y="1167"/>
                  </a:lnTo>
                  <a:lnTo>
                    <a:pt x="12" y="1119"/>
                  </a:lnTo>
                  <a:lnTo>
                    <a:pt x="5" y="1070"/>
                  </a:lnTo>
                  <a:lnTo>
                    <a:pt x="2" y="1021"/>
                  </a:lnTo>
                  <a:lnTo>
                    <a:pt x="0" y="971"/>
                  </a:lnTo>
                  <a:lnTo>
                    <a:pt x="2" y="921"/>
                  </a:lnTo>
                  <a:lnTo>
                    <a:pt x="5" y="872"/>
                  </a:lnTo>
                  <a:lnTo>
                    <a:pt x="12" y="823"/>
                  </a:lnTo>
                  <a:lnTo>
                    <a:pt x="20" y="776"/>
                  </a:lnTo>
                  <a:lnTo>
                    <a:pt x="30" y="729"/>
                  </a:lnTo>
                  <a:lnTo>
                    <a:pt x="44" y="683"/>
                  </a:lnTo>
                  <a:lnTo>
                    <a:pt x="59" y="638"/>
                  </a:lnTo>
                  <a:lnTo>
                    <a:pt x="77" y="594"/>
                  </a:lnTo>
                  <a:lnTo>
                    <a:pt x="96" y="551"/>
                  </a:lnTo>
                  <a:lnTo>
                    <a:pt x="117" y="509"/>
                  </a:lnTo>
                  <a:lnTo>
                    <a:pt x="141" y="469"/>
                  </a:lnTo>
                  <a:lnTo>
                    <a:pt x="166" y="430"/>
                  </a:lnTo>
                  <a:lnTo>
                    <a:pt x="193" y="391"/>
                  </a:lnTo>
                  <a:lnTo>
                    <a:pt x="222" y="355"/>
                  </a:lnTo>
                  <a:lnTo>
                    <a:pt x="252" y="320"/>
                  </a:lnTo>
                  <a:lnTo>
                    <a:pt x="285" y="286"/>
                  </a:lnTo>
                  <a:lnTo>
                    <a:pt x="317" y="253"/>
                  </a:lnTo>
                  <a:lnTo>
                    <a:pt x="354" y="223"/>
                  </a:lnTo>
                  <a:lnTo>
                    <a:pt x="390" y="194"/>
                  </a:lnTo>
                  <a:lnTo>
                    <a:pt x="427" y="167"/>
                  </a:lnTo>
                  <a:lnTo>
                    <a:pt x="466" y="142"/>
                  </a:lnTo>
                  <a:lnTo>
                    <a:pt x="508" y="118"/>
                  </a:lnTo>
                  <a:lnTo>
                    <a:pt x="549" y="96"/>
                  </a:lnTo>
                  <a:lnTo>
                    <a:pt x="592" y="76"/>
                  </a:lnTo>
                  <a:lnTo>
                    <a:pt x="635" y="59"/>
                  </a:lnTo>
                  <a:lnTo>
                    <a:pt x="680" y="44"/>
                  </a:lnTo>
                  <a:lnTo>
                    <a:pt x="727" y="31"/>
                  </a:lnTo>
                  <a:lnTo>
                    <a:pt x="773" y="20"/>
                  </a:lnTo>
                  <a:lnTo>
                    <a:pt x="821" y="11"/>
                  </a:lnTo>
                  <a:lnTo>
                    <a:pt x="868" y="5"/>
                  </a:lnTo>
                  <a:lnTo>
                    <a:pt x="917" y="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53" name="Freeform 8"/>
            <p:cNvSpPr>
              <a:spLocks/>
            </p:cNvSpPr>
            <p:nvPr/>
          </p:nvSpPr>
          <p:spPr bwMode="auto">
            <a:xfrm>
              <a:off x="348" y="2435"/>
              <a:ext cx="475" cy="476"/>
            </a:xfrm>
            <a:custGeom>
              <a:avLst/>
              <a:gdLst>
                <a:gd name="T0" fmla="*/ 1 w 1898"/>
                <a:gd name="T1" fmla="*/ 0 h 1902"/>
                <a:gd name="T2" fmla="*/ 1 w 1898"/>
                <a:gd name="T3" fmla="*/ 0 h 1902"/>
                <a:gd name="T4" fmla="*/ 1 w 1898"/>
                <a:gd name="T5" fmla="*/ 0 h 1902"/>
                <a:gd name="T6" fmla="*/ 2 w 1898"/>
                <a:gd name="T7" fmla="*/ 0 h 1902"/>
                <a:gd name="T8" fmla="*/ 2 w 1898"/>
                <a:gd name="T9" fmla="*/ 0 h 1902"/>
                <a:gd name="T10" fmla="*/ 2 w 1898"/>
                <a:gd name="T11" fmla="*/ 0 h 1902"/>
                <a:gd name="T12" fmla="*/ 2 w 1898"/>
                <a:gd name="T13" fmla="*/ 1 h 1902"/>
                <a:gd name="T14" fmla="*/ 2 w 1898"/>
                <a:gd name="T15" fmla="*/ 1 h 1902"/>
                <a:gd name="T16" fmla="*/ 2 w 1898"/>
                <a:gd name="T17" fmla="*/ 1 h 1902"/>
                <a:gd name="T18" fmla="*/ 2 w 1898"/>
                <a:gd name="T19" fmla="*/ 1 h 1902"/>
                <a:gd name="T20" fmla="*/ 2 w 1898"/>
                <a:gd name="T21" fmla="*/ 1 h 1902"/>
                <a:gd name="T22" fmla="*/ 2 w 1898"/>
                <a:gd name="T23" fmla="*/ 1 h 1902"/>
                <a:gd name="T24" fmla="*/ 2 w 1898"/>
                <a:gd name="T25" fmla="*/ 1 h 1902"/>
                <a:gd name="T26" fmla="*/ 2 w 1898"/>
                <a:gd name="T27" fmla="*/ 1 h 1902"/>
                <a:gd name="T28" fmla="*/ 2 w 1898"/>
                <a:gd name="T29" fmla="*/ 2 h 1902"/>
                <a:gd name="T30" fmla="*/ 2 w 1898"/>
                <a:gd name="T31" fmla="*/ 2 h 1902"/>
                <a:gd name="T32" fmla="*/ 2 w 1898"/>
                <a:gd name="T33" fmla="*/ 2 h 1902"/>
                <a:gd name="T34" fmla="*/ 2 w 1898"/>
                <a:gd name="T35" fmla="*/ 2 h 1902"/>
                <a:gd name="T36" fmla="*/ 1 w 1898"/>
                <a:gd name="T37" fmla="*/ 2 h 1902"/>
                <a:gd name="T38" fmla="*/ 1 w 1898"/>
                <a:gd name="T39" fmla="*/ 2 h 1902"/>
                <a:gd name="T40" fmla="*/ 1 w 1898"/>
                <a:gd name="T41" fmla="*/ 2 h 1902"/>
                <a:gd name="T42" fmla="*/ 1 w 1898"/>
                <a:gd name="T43" fmla="*/ 2 h 1902"/>
                <a:gd name="T44" fmla="*/ 1 w 1898"/>
                <a:gd name="T45" fmla="*/ 2 h 1902"/>
                <a:gd name="T46" fmla="*/ 1 w 1898"/>
                <a:gd name="T47" fmla="*/ 2 h 1902"/>
                <a:gd name="T48" fmla="*/ 1 w 1898"/>
                <a:gd name="T49" fmla="*/ 2 h 1902"/>
                <a:gd name="T50" fmla="*/ 1 w 1898"/>
                <a:gd name="T51" fmla="*/ 2 h 1902"/>
                <a:gd name="T52" fmla="*/ 0 w 1898"/>
                <a:gd name="T53" fmla="*/ 2 h 1902"/>
                <a:gd name="T54" fmla="*/ 0 w 1898"/>
                <a:gd name="T55" fmla="*/ 2 h 1902"/>
                <a:gd name="T56" fmla="*/ 0 w 1898"/>
                <a:gd name="T57" fmla="*/ 2 h 1902"/>
                <a:gd name="T58" fmla="*/ 0 w 1898"/>
                <a:gd name="T59" fmla="*/ 1 h 1902"/>
                <a:gd name="T60" fmla="*/ 0 w 1898"/>
                <a:gd name="T61" fmla="*/ 1 h 1902"/>
                <a:gd name="T62" fmla="*/ 0 w 1898"/>
                <a:gd name="T63" fmla="*/ 1 h 1902"/>
                <a:gd name="T64" fmla="*/ 0 w 1898"/>
                <a:gd name="T65" fmla="*/ 1 h 1902"/>
                <a:gd name="T66" fmla="*/ 0 w 1898"/>
                <a:gd name="T67" fmla="*/ 1 h 1902"/>
                <a:gd name="T68" fmla="*/ 0 w 1898"/>
                <a:gd name="T69" fmla="*/ 1 h 1902"/>
                <a:gd name="T70" fmla="*/ 0 w 1898"/>
                <a:gd name="T71" fmla="*/ 1 h 1902"/>
                <a:gd name="T72" fmla="*/ 0 w 1898"/>
                <a:gd name="T73" fmla="*/ 1 h 1902"/>
                <a:gd name="T74" fmla="*/ 0 w 1898"/>
                <a:gd name="T75" fmla="*/ 0 h 1902"/>
                <a:gd name="T76" fmla="*/ 1 w 1898"/>
                <a:gd name="T77" fmla="*/ 0 h 1902"/>
                <a:gd name="T78" fmla="*/ 1 w 1898"/>
                <a:gd name="T79" fmla="*/ 0 h 1902"/>
                <a:gd name="T80" fmla="*/ 1 w 1898"/>
                <a:gd name="T81" fmla="*/ 0 h 1902"/>
                <a:gd name="T82" fmla="*/ 1 w 1898"/>
                <a:gd name="T83" fmla="*/ 0 h 1902"/>
                <a:gd name="T84" fmla="*/ 1 w 1898"/>
                <a:gd name="T85" fmla="*/ 0 h 19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98"/>
                <a:gd name="T130" fmla="*/ 0 h 1902"/>
                <a:gd name="T131" fmla="*/ 1898 w 1898"/>
                <a:gd name="T132" fmla="*/ 1902 h 19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98" h="1902">
                  <a:moveTo>
                    <a:pt x="950" y="0"/>
                  </a:moveTo>
                  <a:lnTo>
                    <a:pt x="999" y="1"/>
                  </a:lnTo>
                  <a:lnTo>
                    <a:pt x="1046" y="5"/>
                  </a:lnTo>
                  <a:lnTo>
                    <a:pt x="1094" y="11"/>
                  </a:lnTo>
                  <a:lnTo>
                    <a:pt x="1141" y="19"/>
                  </a:lnTo>
                  <a:lnTo>
                    <a:pt x="1187" y="30"/>
                  </a:lnTo>
                  <a:lnTo>
                    <a:pt x="1232" y="42"/>
                  </a:lnTo>
                  <a:lnTo>
                    <a:pt x="1275" y="57"/>
                  </a:lnTo>
                  <a:lnTo>
                    <a:pt x="1319" y="75"/>
                  </a:lnTo>
                  <a:lnTo>
                    <a:pt x="1361" y="94"/>
                  </a:lnTo>
                  <a:lnTo>
                    <a:pt x="1402" y="115"/>
                  </a:lnTo>
                  <a:lnTo>
                    <a:pt x="1441" y="138"/>
                  </a:lnTo>
                  <a:lnTo>
                    <a:pt x="1480" y="163"/>
                  </a:lnTo>
                  <a:lnTo>
                    <a:pt x="1517" y="189"/>
                  </a:lnTo>
                  <a:lnTo>
                    <a:pt x="1552" y="218"/>
                  </a:lnTo>
                  <a:lnTo>
                    <a:pt x="1587" y="248"/>
                  </a:lnTo>
                  <a:lnTo>
                    <a:pt x="1620" y="279"/>
                  </a:lnTo>
                  <a:lnTo>
                    <a:pt x="1651" y="312"/>
                  </a:lnTo>
                  <a:lnTo>
                    <a:pt x="1681" y="347"/>
                  </a:lnTo>
                  <a:lnTo>
                    <a:pt x="1710" y="382"/>
                  </a:lnTo>
                  <a:lnTo>
                    <a:pt x="1736" y="420"/>
                  </a:lnTo>
                  <a:lnTo>
                    <a:pt x="1760" y="458"/>
                  </a:lnTo>
                  <a:lnTo>
                    <a:pt x="1784" y="499"/>
                  </a:lnTo>
                  <a:lnTo>
                    <a:pt x="1804" y="539"/>
                  </a:lnTo>
                  <a:lnTo>
                    <a:pt x="1824" y="581"/>
                  </a:lnTo>
                  <a:lnTo>
                    <a:pt x="1840" y="625"/>
                  </a:lnTo>
                  <a:lnTo>
                    <a:pt x="1855" y="669"/>
                  </a:lnTo>
                  <a:lnTo>
                    <a:pt x="1868" y="714"/>
                  </a:lnTo>
                  <a:lnTo>
                    <a:pt x="1879" y="759"/>
                  </a:lnTo>
                  <a:lnTo>
                    <a:pt x="1887" y="807"/>
                  </a:lnTo>
                  <a:lnTo>
                    <a:pt x="1893" y="854"/>
                  </a:lnTo>
                  <a:lnTo>
                    <a:pt x="1897" y="902"/>
                  </a:lnTo>
                  <a:lnTo>
                    <a:pt x="1898" y="951"/>
                  </a:lnTo>
                  <a:lnTo>
                    <a:pt x="1897" y="1000"/>
                  </a:lnTo>
                  <a:lnTo>
                    <a:pt x="1893" y="1047"/>
                  </a:lnTo>
                  <a:lnTo>
                    <a:pt x="1887" y="1095"/>
                  </a:lnTo>
                  <a:lnTo>
                    <a:pt x="1879" y="1143"/>
                  </a:lnTo>
                  <a:lnTo>
                    <a:pt x="1868" y="1188"/>
                  </a:lnTo>
                  <a:lnTo>
                    <a:pt x="1855" y="1233"/>
                  </a:lnTo>
                  <a:lnTo>
                    <a:pt x="1840" y="1277"/>
                  </a:lnTo>
                  <a:lnTo>
                    <a:pt x="1824" y="1321"/>
                  </a:lnTo>
                  <a:lnTo>
                    <a:pt x="1804" y="1363"/>
                  </a:lnTo>
                  <a:lnTo>
                    <a:pt x="1784" y="1403"/>
                  </a:lnTo>
                  <a:lnTo>
                    <a:pt x="1760" y="1444"/>
                  </a:lnTo>
                  <a:lnTo>
                    <a:pt x="1736" y="1482"/>
                  </a:lnTo>
                  <a:lnTo>
                    <a:pt x="1710" y="1520"/>
                  </a:lnTo>
                  <a:lnTo>
                    <a:pt x="1681" y="1555"/>
                  </a:lnTo>
                  <a:lnTo>
                    <a:pt x="1651" y="1590"/>
                  </a:lnTo>
                  <a:lnTo>
                    <a:pt x="1620" y="1623"/>
                  </a:lnTo>
                  <a:lnTo>
                    <a:pt x="1587" y="1654"/>
                  </a:lnTo>
                  <a:lnTo>
                    <a:pt x="1552" y="1684"/>
                  </a:lnTo>
                  <a:lnTo>
                    <a:pt x="1517" y="1713"/>
                  </a:lnTo>
                  <a:lnTo>
                    <a:pt x="1480" y="1739"/>
                  </a:lnTo>
                  <a:lnTo>
                    <a:pt x="1441" y="1764"/>
                  </a:lnTo>
                  <a:lnTo>
                    <a:pt x="1402" y="1787"/>
                  </a:lnTo>
                  <a:lnTo>
                    <a:pt x="1361" y="1808"/>
                  </a:lnTo>
                  <a:lnTo>
                    <a:pt x="1319" y="1827"/>
                  </a:lnTo>
                  <a:lnTo>
                    <a:pt x="1275" y="1845"/>
                  </a:lnTo>
                  <a:lnTo>
                    <a:pt x="1232" y="1860"/>
                  </a:lnTo>
                  <a:lnTo>
                    <a:pt x="1187" y="1872"/>
                  </a:lnTo>
                  <a:lnTo>
                    <a:pt x="1141" y="1883"/>
                  </a:lnTo>
                  <a:lnTo>
                    <a:pt x="1094" y="1891"/>
                  </a:lnTo>
                  <a:lnTo>
                    <a:pt x="1046" y="1897"/>
                  </a:lnTo>
                  <a:lnTo>
                    <a:pt x="999" y="1901"/>
                  </a:lnTo>
                  <a:lnTo>
                    <a:pt x="950" y="1902"/>
                  </a:lnTo>
                  <a:lnTo>
                    <a:pt x="901" y="1901"/>
                  </a:lnTo>
                  <a:lnTo>
                    <a:pt x="853" y="1897"/>
                  </a:lnTo>
                  <a:lnTo>
                    <a:pt x="806" y="1891"/>
                  </a:lnTo>
                  <a:lnTo>
                    <a:pt x="759" y="1883"/>
                  </a:lnTo>
                  <a:lnTo>
                    <a:pt x="713" y="1872"/>
                  </a:lnTo>
                  <a:lnTo>
                    <a:pt x="668" y="1860"/>
                  </a:lnTo>
                  <a:lnTo>
                    <a:pt x="624" y="1845"/>
                  </a:lnTo>
                  <a:lnTo>
                    <a:pt x="582" y="1827"/>
                  </a:lnTo>
                  <a:lnTo>
                    <a:pt x="539" y="1808"/>
                  </a:lnTo>
                  <a:lnTo>
                    <a:pt x="498" y="1787"/>
                  </a:lnTo>
                  <a:lnTo>
                    <a:pt x="459" y="1764"/>
                  </a:lnTo>
                  <a:lnTo>
                    <a:pt x="420" y="1739"/>
                  </a:lnTo>
                  <a:lnTo>
                    <a:pt x="382" y="1713"/>
                  </a:lnTo>
                  <a:lnTo>
                    <a:pt x="347" y="1684"/>
                  </a:lnTo>
                  <a:lnTo>
                    <a:pt x="312" y="1654"/>
                  </a:lnTo>
                  <a:lnTo>
                    <a:pt x="280" y="1623"/>
                  </a:lnTo>
                  <a:lnTo>
                    <a:pt x="247" y="1590"/>
                  </a:lnTo>
                  <a:lnTo>
                    <a:pt x="218" y="1555"/>
                  </a:lnTo>
                  <a:lnTo>
                    <a:pt x="190" y="1520"/>
                  </a:lnTo>
                  <a:lnTo>
                    <a:pt x="163" y="1482"/>
                  </a:lnTo>
                  <a:lnTo>
                    <a:pt x="138" y="1444"/>
                  </a:lnTo>
                  <a:lnTo>
                    <a:pt x="116" y="1403"/>
                  </a:lnTo>
                  <a:lnTo>
                    <a:pt x="94" y="1363"/>
                  </a:lnTo>
                  <a:lnTo>
                    <a:pt x="76" y="1321"/>
                  </a:lnTo>
                  <a:lnTo>
                    <a:pt x="58" y="1277"/>
                  </a:lnTo>
                  <a:lnTo>
                    <a:pt x="43" y="1233"/>
                  </a:lnTo>
                  <a:lnTo>
                    <a:pt x="30" y="1188"/>
                  </a:lnTo>
                  <a:lnTo>
                    <a:pt x="19" y="1143"/>
                  </a:lnTo>
                  <a:lnTo>
                    <a:pt x="12" y="1095"/>
                  </a:lnTo>
                  <a:lnTo>
                    <a:pt x="5" y="1047"/>
                  </a:lnTo>
                  <a:lnTo>
                    <a:pt x="2" y="1000"/>
                  </a:lnTo>
                  <a:lnTo>
                    <a:pt x="0" y="951"/>
                  </a:lnTo>
                  <a:lnTo>
                    <a:pt x="2" y="902"/>
                  </a:lnTo>
                  <a:lnTo>
                    <a:pt x="5" y="854"/>
                  </a:lnTo>
                  <a:lnTo>
                    <a:pt x="12" y="807"/>
                  </a:lnTo>
                  <a:lnTo>
                    <a:pt x="19" y="759"/>
                  </a:lnTo>
                  <a:lnTo>
                    <a:pt x="30" y="714"/>
                  </a:lnTo>
                  <a:lnTo>
                    <a:pt x="43" y="669"/>
                  </a:lnTo>
                  <a:lnTo>
                    <a:pt x="58" y="625"/>
                  </a:lnTo>
                  <a:lnTo>
                    <a:pt x="76" y="581"/>
                  </a:lnTo>
                  <a:lnTo>
                    <a:pt x="94" y="539"/>
                  </a:lnTo>
                  <a:lnTo>
                    <a:pt x="116" y="499"/>
                  </a:lnTo>
                  <a:lnTo>
                    <a:pt x="138" y="458"/>
                  </a:lnTo>
                  <a:lnTo>
                    <a:pt x="163" y="420"/>
                  </a:lnTo>
                  <a:lnTo>
                    <a:pt x="190" y="382"/>
                  </a:lnTo>
                  <a:lnTo>
                    <a:pt x="218" y="347"/>
                  </a:lnTo>
                  <a:lnTo>
                    <a:pt x="247" y="312"/>
                  </a:lnTo>
                  <a:lnTo>
                    <a:pt x="280" y="279"/>
                  </a:lnTo>
                  <a:lnTo>
                    <a:pt x="312" y="248"/>
                  </a:lnTo>
                  <a:lnTo>
                    <a:pt x="347" y="218"/>
                  </a:lnTo>
                  <a:lnTo>
                    <a:pt x="382" y="189"/>
                  </a:lnTo>
                  <a:lnTo>
                    <a:pt x="420" y="163"/>
                  </a:lnTo>
                  <a:lnTo>
                    <a:pt x="459" y="138"/>
                  </a:lnTo>
                  <a:lnTo>
                    <a:pt x="498" y="115"/>
                  </a:lnTo>
                  <a:lnTo>
                    <a:pt x="539" y="94"/>
                  </a:lnTo>
                  <a:lnTo>
                    <a:pt x="582" y="75"/>
                  </a:lnTo>
                  <a:lnTo>
                    <a:pt x="624" y="57"/>
                  </a:lnTo>
                  <a:lnTo>
                    <a:pt x="668" y="42"/>
                  </a:lnTo>
                  <a:lnTo>
                    <a:pt x="713" y="30"/>
                  </a:lnTo>
                  <a:lnTo>
                    <a:pt x="759" y="19"/>
                  </a:lnTo>
                  <a:lnTo>
                    <a:pt x="806" y="11"/>
                  </a:lnTo>
                  <a:lnTo>
                    <a:pt x="853" y="5"/>
                  </a:lnTo>
                  <a:lnTo>
                    <a:pt x="901" y="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54" name="Freeform 9"/>
            <p:cNvSpPr>
              <a:spLocks/>
            </p:cNvSpPr>
            <p:nvPr/>
          </p:nvSpPr>
          <p:spPr bwMode="auto">
            <a:xfrm>
              <a:off x="351" y="2438"/>
              <a:ext cx="465" cy="467"/>
            </a:xfrm>
            <a:custGeom>
              <a:avLst/>
              <a:gdLst>
                <a:gd name="T0" fmla="*/ 1 w 1863"/>
                <a:gd name="T1" fmla="*/ 0 h 1869"/>
                <a:gd name="T2" fmla="*/ 1 w 1863"/>
                <a:gd name="T3" fmla="*/ 0 h 1869"/>
                <a:gd name="T4" fmla="*/ 1 w 1863"/>
                <a:gd name="T5" fmla="*/ 0 h 1869"/>
                <a:gd name="T6" fmla="*/ 1 w 1863"/>
                <a:gd name="T7" fmla="*/ 0 h 1869"/>
                <a:gd name="T8" fmla="*/ 1 w 1863"/>
                <a:gd name="T9" fmla="*/ 0 h 1869"/>
                <a:gd name="T10" fmla="*/ 1 w 1863"/>
                <a:gd name="T11" fmla="*/ 0 h 1869"/>
                <a:gd name="T12" fmla="*/ 1 w 1863"/>
                <a:gd name="T13" fmla="*/ 0 h 1869"/>
                <a:gd name="T14" fmla="*/ 2 w 1863"/>
                <a:gd name="T15" fmla="*/ 0 h 1869"/>
                <a:gd name="T16" fmla="*/ 2 w 1863"/>
                <a:gd name="T17" fmla="*/ 0 h 1869"/>
                <a:gd name="T18" fmla="*/ 2 w 1863"/>
                <a:gd name="T19" fmla="*/ 1 h 1869"/>
                <a:gd name="T20" fmla="*/ 2 w 1863"/>
                <a:gd name="T21" fmla="*/ 1 h 1869"/>
                <a:gd name="T22" fmla="*/ 2 w 1863"/>
                <a:gd name="T23" fmla="*/ 1 h 1869"/>
                <a:gd name="T24" fmla="*/ 2 w 1863"/>
                <a:gd name="T25" fmla="*/ 1 h 1869"/>
                <a:gd name="T26" fmla="*/ 2 w 1863"/>
                <a:gd name="T27" fmla="*/ 1 h 1869"/>
                <a:gd name="T28" fmla="*/ 1 w 1863"/>
                <a:gd name="T29" fmla="*/ 1 h 1869"/>
                <a:gd name="T30" fmla="*/ 1 w 1863"/>
                <a:gd name="T31" fmla="*/ 1 h 1869"/>
                <a:gd name="T32" fmla="*/ 1 w 1863"/>
                <a:gd name="T33" fmla="*/ 1 h 1869"/>
                <a:gd name="T34" fmla="*/ 1 w 1863"/>
                <a:gd name="T35" fmla="*/ 2 h 1869"/>
                <a:gd name="T36" fmla="*/ 1 w 1863"/>
                <a:gd name="T37" fmla="*/ 2 h 1869"/>
                <a:gd name="T38" fmla="*/ 1 w 1863"/>
                <a:gd name="T39" fmla="*/ 2 h 1869"/>
                <a:gd name="T40" fmla="*/ 1 w 1863"/>
                <a:gd name="T41" fmla="*/ 2 h 1869"/>
                <a:gd name="T42" fmla="*/ 1 w 1863"/>
                <a:gd name="T43" fmla="*/ 2 h 1869"/>
                <a:gd name="T44" fmla="*/ 1 w 1863"/>
                <a:gd name="T45" fmla="*/ 2 h 1869"/>
                <a:gd name="T46" fmla="*/ 0 w 1863"/>
                <a:gd name="T47" fmla="*/ 2 h 1869"/>
                <a:gd name="T48" fmla="*/ 0 w 1863"/>
                <a:gd name="T49" fmla="*/ 2 h 1869"/>
                <a:gd name="T50" fmla="*/ 0 w 1863"/>
                <a:gd name="T51" fmla="*/ 1 h 1869"/>
                <a:gd name="T52" fmla="*/ 0 w 1863"/>
                <a:gd name="T53" fmla="*/ 1 h 1869"/>
                <a:gd name="T54" fmla="*/ 0 w 1863"/>
                <a:gd name="T55" fmla="*/ 1 h 1869"/>
                <a:gd name="T56" fmla="*/ 0 w 1863"/>
                <a:gd name="T57" fmla="*/ 1 h 1869"/>
                <a:gd name="T58" fmla="*/ 0 w 1863"/>
                <a:gd name="T59" fmla="*/ 1 h 1869"/>
                <a:gd name="T60" fmla="*/ 0 w 1863"/>
                <a:gd name="T61" fmla="*/ 1 h 1869"/>
                <a:gd name="T62" fmla="*/ 0 w 1863"/>
                <a:gd name="T63" fmla="*/ 1 h 1869"/>
                <a:gd name="T64" fmla="*/ 0 w 1863"/>
                <a:gd name="T65" fmla="*/ 1 h 1869"/>
                <a:gd name="T66" fmla="*/ 0 w 1863"/>
                <a:gd name="T67" fmla="*/ 1 h 1869"/>
                <a:gd name="T68" fmla="*/ 0 w 1863"/>
                <a:gd name="T69" fmla="*/ 0 h 1869"/>
                <a:gd name="T70" fmla="*/ 0 w 1863"/>
                <a:gd name="T71" fmla="*/ 0 h 1869"/>
                <a:gd name="T72" fmla="*/ 0 w 1863"/>
                <a:gd name="T73" fmla="*/ 0 h 1869"/>
                <a:gd name="T74" fmla="*/ 0 w 1863"/>
                <a:gd name="T75" fmla="*/ 0 h 1869"/>
                <a:gd name="T76" fmla="*/ 0 w 1863"/>
                <a:gd name="T77" fmla="*/ 0 h 1869"/>
                <a:gd name="T78" fmla="*/ 0 w 1863"/>
                <a:gd name="T79" fmla="*/ 0 h 1869"/>
                <a:gd name="T80" fmla="*/ 0 w 1863"/>
                <a:gd name="T81" fmla="*/ 0 h 1869"/>
                <a:gd name="T82" fmla="*/ 1 w 1863"/>
                <a:gd name="T83" fmla="*/ 0 h 1869"/>
                <a:gd name="T84" fmla="*/ 1 w 1863"/>
                <a:gd name="T85" fmla="*/ 0 h 1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3"/>
                <a:gd name="T130" fmla="*/ 0 h 1869"/>
                <a:gd name="T131" fmla="*/ 1863 w 1863"/>
                <a:gd name="T132" fmla="*/ 1869 h 1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3" h="1869">
                  <a:moveTo>
                    <a:pt x="934" y="0"/>
                  </a:moveTo>
                  <a:lnTo>
                    <a:pt x="981" y="1"/>
                  </a:lnTo>
                  <a:lnTo>
                    <a:pt x="1029" y="5"/>
                  </a:lnTo>
                  <a:lnTo>
                    <a:pt x="1075" y="11"/>
                  </a:lnTo>
                  <a:lnTo>
                    <a:pt x="1120" y="19"/>
                  </a:lnTo>
                  <a:lnTo>
                    <a:pt x="1165" y="30"/>
                  </a:lnTo>
                  <a:lnTo>
                    <a:pt x="1209" y="43"/>
                  </a:lnTo>
                  <a:lnTo>
                    <a:pt x="1253" y="56"/>
                  </a:lnTo>
                  <a:lnTo>
                    <a:pt x="1294" y="74"/>
                  </a:lnTo>
                  <a:lnTo>
                    <a:pt x="1336" y="93"/>
                  </a:lnTo>
                  <a:lnTo>
                    <a:pt x="1376" y="113"/>
                  </a:lnTo>
                  <a:lnTo>
                    <a:pt x="1415" y="135"/>
                  </a:lnTo>
                  <a:lnTo>
                    <a:pt x="1453" y="160"/>
                  </a:lnTo>
                  <a:lnTo>
                    <a:pt x="1490" y="186"/>
                  </a:lnTo>
                  <a:lnTo>
                    <a:pt x="1525" y="214"/>
                  </a:lnTo>
                  <a:lnTo>
                    <a:pt x="1559" y="243"/>
                  </a:lnTo>
                  <a:lnTo>
                    <a:pt x="1590" y="275"/>
                  </a:lnTo>
                  <a:lnTo>
                    <a:pt x="1621" y="307"/>
                  </a:lnTo>
                  <a:lnTo>
                    <a:pt x="1650" y="341"/>
                  </a:lnTo>
                  <a:lnTo>
                    <a:pt x="1678" y="376"/>
                  </a:lnTo>
                  <a:lnTo>
                    <a:pt x="1704" y="412"/>
                  </a:lnTo>
                  <a:lnTo>
                    <a:pt x="1728" y="450"/>
                  </a:lnTo>
                  <a:lnTo>
                    <a:pt x="1750" y="490"/>
                  </a:lnTo>
                  <a:lnTo>
                    <a:pt x="1771" y="530"/>
                  </a:lnTo>
                  <a:lnTo>
                    <a:pt x="1790" y="572"/>
                  </a:lnTo>
                  <a:lnTo>
                    <a:pt x="1807" y="613"/>
                  </a:lnTo>
                  <a:lnTo>
                    <a:pt x="1822" y="657"/>
                  </a:lnTo>
                  <a:lnTo>
                    <a:pt x="1834" y="701"/>
                  </a:lnTo>
                  <a:lnTo>
                    <a:pt x="1844" y="746"/>
                  </a:lnTo>
                  <a:lnTo>
                    <a:pt x="1852" y="792"/>
                  </a:lnTo>
                  <a:lnTo>
                    <a:pt x="1858" y="838"/>
                  </a:lnTo>
                  <a:lnTo>
                    <a:pt x="1862" y="886"/>
                  </a:lnTo>
                  <a:lnTo>
                    <a:pt x="1863" y="934"/>
                  </a:lnTo>
                  <a:lnTo>
                    <a:pt x="1862" y="981"/>
                  </a:lnTo>
                  <a:lnTo>
                    <a:pt x="1858" y="1029"/>
                  </a:lnTo>
                  <a:lnTo>
                    <a:pt x="1852" y="1075"/>
                  </a:lnTo>
                  <a:lnTo>
                    <a:pt x="1844" y="1122"/>
                  </a:lnTo>
                  <a:lnTo>
                    <a:pt x="1834" y="1167"/>
                  </a:lnTo>
                  <a:lnTo>
                    <a:pt x="1822" y="1211"/>
                  </a:lnTo>
                  <a:lnTo>
                    <a:pt x="1807" y="1255"/>
                  </a:lnTo>
                  <a:lnTo>
                    <a:pt x="1790" y="1297"/>
                  </a:lnTo>
                  <a:lnTo>
                    <a:pt x="1771" y="1339"/>
                  </a:lnTo>
                  <a:lnTo>
                    <a:pt x="1750" y="1379"/>
                  </a:lnTo>
                  <a:lnTo>
                    <a:pt x="1728" y="1417"/>
                  </a:lnTo>
                  <a:lnTo>
                    <a:pt x="1704" y="1456"/>
                  </a:lnTo>
                  <a:lnTo>
                    <a:pt x="1678" y="1493"/>
                  </a:lnTo>
                  <a:lnTo>
                    <a:pt x="1650" y="1528"/>
                  </a:lnTo>
                  <a:lnTo>
                    <a:pt x="1621" y="1562"/>
                  </a:lnTo>
                  <a:lnTo>
                    <a:pt x="1590" y="1594"/>
                  </a:lnTo>
                  <a:lnTo>
                    <a:pt x="1559" y="1626"/>
                  </a:lnTo>
                  <a:lnTo>
                    <a:pt x="1525" y="1654"/>
                  </a:lnTo>
                  <a:lnTo>
                    <a:pt x="1490" y="1683"/>
                  </a:lnTo>
                  <a:lnTo>
                    <a:pt x="1453" y="1708"/>
                  </a:lnTo>
                  <a:lnTo>
                    <a:pt x="1415" y="1733"/>
                  </a:lnTo>
                  <a:lnTo>
                    <a:pt x="1376" y="1756"/>
                  </a:lnTo>
                  <a:lnTo>
                    <a:pt x="1336" y="1776"/>
                  </a:lnTo>
                  <a:lnTo>
                    <a:pt x="1294" y="1795"/>
                  </a:lnTo>
                  <a:lnTo>
                    <a:pt x="1253" y="1812"/>
                  </a:lnTo>
                  <a:lnTo>
                    <a:pt x="1209" y="1826"/>
                  </a:lnTo>
                  <a:lnTo>
                    <a:pt x="1165" y="1839"/>
                  </a:lnTo>
                  <a:lnTo>
                    <a:pt x="1120" y="1850"/>
                  </a:lnTo>
                  <a:lnTo>
                    <a:pt x="1075" y="1857"/>
                  </a:lnTo>
                  <a:lnTo>
                    <a:pt x="1029" y="1864"/>
                  </a:lnTo>
                  <a:lnTo>
                    <a:pt x="981" y="1867"/>
                  </a:lnTo>
                  <a:lnTo>
                    <a:pt x="934" y="1869"/>
                  </a:lnTo>
                  <a:lnTo>
                    <a:pt x="886" y="1867"/>
                  </a:lnTo>
                  <a:lnTo>
                    <a:pt x="838" y="1864"/>
                  </a:lnTo>
                  <a:lnTo>
                    <a:pt x="792" y="1857"/>
                  </a:lnTo>
                  <a:lnTo>
                    <a:pt x="746" y="1850"/>
                  </a:lnTo>
                  <a:lnTo>
                    <a:pt x="701" y="1839"/>
                  </a:lnTo>
                  <a:lnTo>
                    <a:pt x="657" y="1826"/>
                  </a:lnTo>
                  <a:lnTo>
                    <a:pt x="613" y="1812"/>
                  </a:lnTo>
                  <a:lnTo>
                    <a:pt x="570" y="1795"/>
                  </a:lnTo>
                  <a:lnTo>
                    <a:pt x="529" y="1776"/>
                  </a:lnTo>
                  <a:lnTo>
                    <a:pt x="489" y="1756"/>
                  </a:lnTo>
                  <a:lnTo>
                    <a:pt x="450" y="1733"/>
                  </a:lnTo>
                  <a:lnTo>
                    <a:pt x="412" y="1708"/>
                  </a:lnTo>
                  <a:lnTo>
                    <a:pt x="375" y="1683"/>
                  </a:lnTo>
                  <a:lnTo>
                    <a:pt x="340" y="1654"/>
                  </a:lnTo>
                  <a:lnTo>
                    <a:pt x="306" y="1626"/>
                  </a:lnTo>
                  <a:lnTo>
                    <a:pt x="273" y="1594"/>
                  </a:lnTo>
                  <a:lnTo>
                    <a:pt x="243" y="1562"/>
                  </a:lnTo>
                  <a:lnTo>
                    <a:pt x="213" y="1528"/>
                  </a:lnTo>
                  <a:lnTo>
                    <a:pt x="186" y="1493"/>
                  </a:lnTo>
                  <a:lnTo>
                    <a:pt x="159" y="1456"/>
                  </a:lnTo>
                  <a:lnTo>
                    <a:pt x="136" y="1417"/>
                  </a:lnTo>
                  <a:lnTo>
                    <a:pt x="113" y="1379"/>
                  </a:lnTo>
                  <a:lnTo>
                    <a:pt x="93" y="1339"/>
                  </a:lnTo>
                  <a:lnTo>
                    <a:pt x="74" y="1297"/>
                  </a:lnTo>
                  <a:lnTo>
                    <a:pt x="57" y="1255"/>
                  </a:lnTo>
                  <a:lnTo>
                    <a:pt x="43" y="1211"/>
                  </a:lnTo>
                  <a:lnTo>
                    <a:pt x="29" y="1167"/>
                  </a:lnTo>
                  <a:lnTo>
                    <a:pt x="19" y="1122"/>
                  </a:lnTo>
                  <a:lnTo>
                    <a:pt x="12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4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2" y="792"/>
                  </a:lnTo>
                  <a:lnTo>
                    <a:pt x="19" y="746"/>
                  </a:lnTo>
                  <a:lnTo>
                    <a:pt x="29" y="701"/>
                  </a:lnTo>
                  <a:lnTo>
                    <a:pt x="43" y="657"/>
                  </a:lnTo>
                  <a:lnTo>
                    <a:pt x="57" y="613"/>
                  </a:lnTo>
                  <a:lnTo>
                    <a:pt x="74" y="572"/>
                  </a:lnTo>
                  <a:lnTo>
                    <a:pt x="93" y="530"/>
                  </a:lnTo>
                  <a:lnTo>
                    <a:pt x="113" y="490"/>
                  </a:lnTo>
                  <a:lnTo>
                    <a:pt x="136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1"/>
                  </a:lnTo>
                  <a:lnTo>
                    <a:pt x="243" y="307"/>
                  </a:lnTo>
                  <a:lnTo>
                    <a:pt x="273" y="275"/>
                  </a:lnTo>
                  <a:lnTo>
                    <a:pt x="306" y="243"/>
                  </a:lnTo>
                  <a:lnTo>
                    <a:pt x="340" y="214"/>
                  </a:lnTo>
                  <a:lnTo>
                    <a:pt x="375" y="186"/>
                  </a:lnTo>
                  <a:lnTo>
                    <a:pt x="412" y="160"/>
                  </a:lnTo>
                  <a:lnTo>
                    <a:pt x="450" y="135"/>
                  </a:lnTo>
                  <a:lnTo>
                    <a:pt x="489" y="113"/>
                  </a:lnTo>
                  <a:lnTo>
                    <a:pt x="529" y="93"/>
                  </a:lnTo>
                  <a:lnTo>
                    <a:pt x="570" y="74"/>
                  </a:lnTo>
                  <a:lnTo>
                    <a:pt x="613" y="56"/>
                  </a:lnTo>
                  <a:lnTo>
                    <a:pt x="657" y="43"/>
                  </a:lnTo>
                  <a:lnTo>
                    <a:pt x="701" y="30"/>
                  </a:lnTo>
                  <a:lnTo>
                    <a:pt x="746" y="19"/>
                  </a:lnTo>
                  <a:lnTo>
                    <a:pt x="792" y="11"/>
                  </a:lnTo>
                  <a:lnTo>
                    <a:pt x="838" y="5"/>
                  </a:lnTo>
                  <a:lnTo>
                    <a:pt x="886" y="1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00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55" name="Freeform 10"/>
            <p:cNvSpPr>
              <a:spLocks/>
            </p:cNvSpPr>
            <p:nvPr/>
          </p:nvSpPr>
          <p:spPr bwMode="auto">
            <a:xfrm>
              <a:off x="353" y="2441"/>
              <a:ext cx="457" cy="458"/>
            </a:xfrm>
            <a:custGeom>
              <a:avLst/>
              <a:gdLst>
                <a:gd name="T0" fmla="*/ 1 w 1828"/>
                <a:gd name="T1" fmla="*/ 0 h 1834"/>
                <a:gd name="T2" fmla="*/ 1 w 1828"/>
                <a:gd name="T3" fmla="*/ 0 h 1834"/>
                <a:gd name="T4" fmla="*/ 1 w 1828"/>
                <a:gd name="T5" fmla="*/ 0 h 1834"/>
                <a:gd name="T6" fmla="*/ 2 w 1828"/>
                <a:gd name="T7" fmla="*/ 0 h 1834"/>
                <a:gd name="T8" fmla="*/ 2 w 1828"/>
                <a:gd name="T9" fmla="*/ 0 h 1834"/>
                <a:gd name="T10" fmla="*/ 2 w 1828"/>
                <a:gd name="T11" fmla="*/ 0 h 1834"/>
                <a:gd name="T12" fmla="*/ 2 w 1828"/>
                <a:gd name="T13" fmla="*/ 0 h 1834"/>
                <a:gd name="T14" fmla="*/ 2 w 1828"/>
                <a:gd name="T15" fmla="*/ 0 h 1834"/>
                <a:gd name="T16" fmla="*/ 2 w 1828"/>
                <a:gd name="T17" fmla="*/ 0 h 1834"/>
                <a:gd name="T18" fmla="*/ 2 w 1828"/>
                <a:gd name="T19" fmla="*/ 1 h 1834"/>
                <a:gd name="T20" fmla="*/ 2 w 1828"/>
                <a:gd name="T21" fmla="*/ 1 h 1834"/>
                <a:gd name="T22" fmla="*/ 2 w 1828"/>
                <a:gd name="T23" fmla="*/ 1 h 1834"/>
                <a:gd name="T24" fmla="*/ 2 w 1828"/>
                <a:gd name="T25" fmla="*/ 1 h 1834"/>
                <a:gd name="T26" fmla="*/ 2 w 1828"/>
                <a:gd name="T27" fmla="*/ 1 h 1834"/>
                <a:gd name="T28" fmla="*/ 2 w 1828"/>
                <a:gd name="T29" fmla="*/ 1 h 1834"/>
                <a:gd name="T30" fmla="*/ 2 w 1828"/>
                <a:gd name="T31" fmla="*/ 1 h 1834"/>
                <a:gd name="T32" fmla="*/ 2 w 1828"/>
                <a:gd name="T33" fmla="*/ 1 h 1834"/>
                <a:gd name="T34" fmla="*/ 2 w 1828"/>
                <a:gd name="T35" fmla="*/ 1 h 1834"/>
                <a:gd name="T36" fmla="*/ 1 w 1828"/>
                <a:gd name="T37" fmla="*/ 2 h 1834"/>
                <a:gd name="T38" fmla="*/ 1 w 1828"/>
                <a:gd name="T39" fmla="*/ 2 h 1834"/>
                <a:gd name="T40" fmla="*/ 1 w 1828"/>
                <a:gd name="T41" fmla="*/ 2 h 1834"/>
                <a:gd name="T42" fmla="*/ 1 w 1828"/>
                <a:gd name="T43" fmla="*/ 2 h 1834"/>
                <a:gd name="T44" fmla="*/ 1 w 1828"/>
                <a:gd name="T45" fmla="*/ 2 h 1834"/>
                <a:gd name="T46" fmla="*/ 1 w 1828"/>
                <a:gd name="T47" fmla="*/ 2 h 1834"/>
                <a:gd name="T48" fmla="*/ 1 w 1828"/>
                <a:gd name="T49" fmla="*/ 2 h 1834"/>
                <a:gd name="T50" fmla="*/ 1 w 1828"/>
                <a:gd name="T51" fmla="*/ 1 h 1834"/>
                <a:gd name="T52" fmla="*/ 0 w 1828"/>
                <a:gd name="T53" fmla="*/ 1 h 1834"/>
                <a:gd name="T54" fmla="*/ 0 w 1828"/>
                <a:gd name="T55" fmla="*/ 1 h 1834"/>
                <a:gd name="T56" fmla="*/ 0 w 1828"/>
                <a:gd name="T57" fmla="*/ 1 h 1834"/>
                <a:gd name="T58" fmla="*/ 0 w 1828"/>
                <a:gd name="T59" fmla="*/ 1 h 1834"/>
                <a:gd name="T60" fmla="*/ 0 w 1828"/>
                <a:gd name="T61" fmla="*/ 1 h 1834"/>
                <a:gd name="T62" fmla="*/ 0 w 1828"/>
                <a:gd name="T63" fmla="*/ 1 h 1834"/>
                <a:gd name="T64" fmla="*/ 0 w 1828"/>
                <a:gd name="T65" fmla="*/ 1 h 1834"/>
                <a:gd name="T66" fmla="*/ 0 w 1828"/>
                <a:gd name="T67" fmla="*/ 1 h 1834"/>
                <a:gd name="T68" fmla="*/ 0 w 1828"/>
                <a:gd name="T69" fmla="*/ 0 h 1834"/>
                <a:gd name="T70" fmla="*/ 0 w 1828"/>
                <a:gd name="T71" fmla="*/ 0 h 1834"/>
                <a:gd name="T72" fmla="*/ 0 w 1828"/>
                <a:gd name="T73" fmla="*/ 0 h 1834"/>
                <a:gd name="T74" fmla="*/ 0 w 1828"/>
                <a:gd name="T75" fmla="*/ 0 h 1834"/>
                <a:gd name="T76" fmla="*/ 1 w 1828"/>
                <a:gd name="T77" fmla="*/ 0 h 1834"/>
                <a:gd name="T78" fmla="*/ 1 w 1828"/>
                <a:gd name="T79" fmla="*/ 0 h 1834"/>
                <a:gd name="T80" fmla="*/ 1 w 1828"/>
                <a:gd name="T81" fmla="*/ 0 h 1834"/>
                <a:gd name="T82" fmla="*/ 1 w 1828"/>
                <a:gd name="T83" fmla="*/ 0 h 1834"/>
                <a:gd name="T84" fmla="*/ 1 w 1828"/>
                <a:gd name="T85" fmla="*/ 0 h 1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8"/>
                <a:gd name="T130" fmla="*/ 0 h 1834"/>
                <a:gd name="T131" fmla="*/ 1828 w 1828"/>
                <a:gd name="T132" fmla="*/ 1834 h 1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8" h="1834">
                  <a:moveTo>
                    <a:pt x="916" y="0"/>
                  </a:moveTo>
                  <a:lnTo>
                    <a:pt x="963" y="2"/>
                  </a:lnTo>
                  <a:lnTo>
                    <a:pt x="1010" y="5"/>
                  </a:lnTo>
                  <a:lnTo>
                    <a:pt x="1055" y="10"/>
                  </a:lnTo>
                  <a:lnTo>
                    <a:pt x="1100" y="19"/>
                  </a:lnTo>
                  <a:lnTo>
                    <a:pt x="1144" y="29"/>
                  </a:lnTo>
                  <a:lnTo>
                    <a:pt x="1188" y="42"/>
                  </a:lnTo>
                  <a:lnTo>
                    <a:pt x="1230" y="57"/>
                  </a:lnTo>
                  <a:lnTo>
                    <a:pt x="1271" y="73"/>
                  </a:lnTo>
                  <a:lnTo>
                    <a:pt x="1312" y="91"/>
                  </a:lnTo>
                  <a:lnTo>
                    <a:pt x="1350" y="112"/>
                  </a:lnTo>
                  <a:lnTo>
                    <a:pt x="1389" y="133"/>
                  </a:lnTo>
                  <a:lnTo>
                    <a:pt x="1426" y="157"/>
                  </a:lnTo>
                  <a:lnTo>
                    <a:pt x="1462" y="183"/>
                  </a:lnTo>
                  <a:lnTo>
                    <a:pt x="1496" y="211"/>
                  </a:lnTo>
                  <a:lnTo>
                    <a:pt x="1530" y="240"/>
                  </a:lnTo>
                  <a:lnTo>
                    <a:pt x="1561" y="270"/>
                  </a:lnTo>
                  <a:lnTo>
                    <a:pt x="1591" y="301"/>
                  </a:lnTo>
                  <a:lnTo>
                    <a:pt x="1620" y="335"/>
                  </a:lnTo>
                  <a:lnTo>
                    <a:pt x="1647" y="370"/>
                  </a:lnTo>
                  <a:lnTo>
                    <a:pt x="1672" y="405"/>
                  </a:lnTo>
                  <a:lnTo>
                    <a:pt x="1696" y="443"/>
                  </a:lnTo>
                  <a:lnTo>
                    <a:pt x="1717" y="482"/>
                  </a:lnTo>
                  <a:lnTo>
                    <a:pt x="1737" y="520"/>
                  </a:lnTo>
                  <a:lnTo>
                    <a:pt x="1756" y="562"/>
                  </a:lnTo>
                  <a:lnTo>
                    <a:pt x="1772" y="603"/>
                  </a:lnTo>
                  <a:lnTo>
                    <a:pt x="1786" y="646"/>
                  </a:lnTo>
                  <a:lnTo>
                    <a:pt x="1799" y="688"/>
                  </a:lnTo>
                  <a:lnTo>
                    <a:pt x="1809" y="733"/>
                  </a:lnTo>
                  <a:lnTo>
                    <a:pt x="1818" y="779"/>
                  </a:lnTo>
                  <a:lnTo>
                    <a:pt x="1823" y="824"/>
                  </a:lnTo>
                  <a:lnTo>
                    <a:pt x="1826" y="870"/>
                  </a:lnTo>
                  <a:lnTo>
                    <a:pt x="1828" y="918"/>
                  </a:lnTo>
                  <a:lnTo>
                    <a:pt x="1826" y="965"/>
                  </a:lnTo>
                  <a:lnTo>
                    <a:pt x="1823" y="1012"/>
                  </a:lnTo>
                  <a:lnTo>
                    <a:pt x="1818" y="1057"/>
                  </a:lnTo>
                  <a:lnTo>
                    <a:pt x="1809" y="1102"/>
                  </a:lnTo>
                  <a:lnTo>
                    <a:pt x="1799" y="1146"/>
                  </a:lnTo>
                  <a:lnTo>
                    <a:pt x="1786" y="1190"/>
                  </a:lnTo>
                  <a:lnTo>
                    <a:pt x="1772" y="1232"/>
                  </a:lnTo>
                  <a:lnTo>
                    <a:pt x="1756" y="1274"/>
                  </a:lnTo>
                  <a:lnTo>
                    <a:pt x="1737" y="1315"/>
                  </a:lnTo>
                  <a:lnTo>
                    <a:pt x="1717" y="1354"/>
                  </a:lnTo>
                  <a:lnTo>
                    <a:pt x="1696" y="1393"/>
                  </a:lnTo>
                  <a:lnTo>
                    <a:pt x="1672" y="1429"/>
                  </a:lnTo>
                  <a:lnTo>
                    <a:pt x="1647" y="1465"/>
                  </a:lnTo>
                  <a:lnTo>
                    <a:pt x="1620" y="1500"/>
                  </a:lnTo>
                  <a:lnTo>
                    <a:pt x="1591" y="1533"/>
                  </a:lnTo>
                  <a:lnTo>
                    <a:pt x="1561" y="1566"/>
                  </a:lnTo>
                  <a:lnTo>
                    <a:pt x="1530" y="1596"/>
                  </a:lnTo>
                  <a:lnTo>
                    <a:pt x="1496" y="1625"/>
                  </a:lnTo>
                  <a:lnTo>
                    <a:pt x="1462" y="1652"/>
                  </a:lnTo>
                  <a:lnTo>
                    <a:pt x="1426" y="1677"/>
                  </a:lnTo>
                  <a:lnTo>
                    <a:pt x="1389" y="1701"/>
                  </a:lnTo>
                  <a:lnTo>
                    <a:pt x="1350" y="1724"/>
                  </a:lnTo>
                  <a:lnTo>
                    <a:pt x="1312" y="1744"/>
                  </a:lnTo>
                  <a:lnTo>
                    <a:pt x="1271" y="1761"/>
                  </a:lnTo>
                  <a:lnTo>
                    <a:pt x="1230" y="1779"/>
                  </a:lnTo>
                  <a:lnTo>
                    <a:pt x="1188" y="1792"/>
                  </a:lnTo>
                  <a:lnTo>
                    <a:pt x="1144" y="1805"/>
                  </a:lnTo>
                  <a:lnTo>
                    <a:pt x="1100" y="1815"/>
                  </a:lnTo>
                  <a:lnTo>
                    <a:pt x="1055" y="1824"/>
                  </a:lnTo>
                  <a:lnTo>
                    <a:pt x="1010" y="1829"/>
                  </a:lnTo>
                  <a:lnTo>
                    <a:pt x="963" y="1833"/>
                  </a:lnTo>
                  <a:lnTo>
                    <a:pt x="916" y="1834"/>
                  </a:lnTo>
                  <a:lnTo>
                    <a:pt x="868" y="1833"/>
                  </a:lnTo>
                  <a:lnTo>
                    <a:pt x="822" y="1829"/>
                  </a:lnTo>
                  <a:lnTo>
                    <a:pt x="777" y="1824"/>
                  </a:lnTo>
                  <a:lnTo>
                    <a:pt x="732" y="1815"/>
                  </a:lnTo>
                  <a:lnTo>
                    <a:pt x="688" y="1805"/>
                  </a:lnTo>
                  <a:lnTo>
                    <a:pt x="644" y="1792"/>
                  </a:lnTo>
                  <a:lnTo>
                    <a:pt x="601" y="1779"/>
                  </a:lnTo>
                  <a:lnTo>
                    <a:pt x="560" y="1761"/>
                  </a:lnTo>
                  <a:lnTo>
                    <a:pt x="519" y="1744"/>
                  </a:lnTo>
                  <a:lnTo>
                    <a:pt x="480" y="1724"/>
                  </a:lnTo>
                  <a:lnTo>
                    <a:pt x="441" y="1701"/>
                  </a:lnTo>
                  <a:lnTo>
                    <a:pt x="405" y="1677"/>
                  </a:lnTo>
                  <a:lnTo>
                    <a:pt x="368" y="1652"/>
                  </a:lnTo>
                  <a:lnTo>
                    <a:pt x="333" y="1625"/>
                  </a:lnTo>
                  <a:lnTo>
                    <a:pt x="301" y="1596"/>
                  </a:lnTo>
                  <a:lnTo>
                    <a:pt x="268" y="1566"/>
                  </a:lnTo>
                  <a:lnTo>
                    <a:pt x="238" y="1533"/>
                  </a:lnTo>
                  <a:lnTo>
                    <a:pt x="209" y="1500"/>
                  </a:lnTo>
                  <a:lnTo>
                    <a:pt x="182" y="1465"/>
                  </a:lnTo>
                  <a:lnTo>
                    <a:pt x="157" y="1429"/>
                  </a:lnTo>
                  <a:lnTo>
                    <a:pt x="133" y="1393"/>
                  </a:lnTo>
                  <a:lnTo>
                    <a:pt x="110" y="1354"/>
                  </a:lnTo>
                  <a:lnTo>
                    <a:pt x="90" y="1315"/>
                  </a:lnTo>
                  <a:lnTo>
                    <a:pt x="73" y="1274"/>
                  </a:lnTo>
                  <a:lnTo>
                    <a:pt x="55" y="1232"/>
                  </a:lnTo>
                  <a:lnTo>
                    <a:pt x="42" y="1190"/>
                  </a:lnTo>
                  <a:lnTo>
                    <a:pt x="29" y="1146"/>
                  </a:lnTo>
                  <a:lnTo>
                    <a:pt x="19" y="1102"/>
                  </a:lnTo>
                  <a:lnTo>
                    <a:pt x="10" y="1057"/>
                  </a:lnTo>
                  <a:lnTo>
                    <a:pt x="5" y="1012"/>
                  </a:lnTo>
                  <a:lnTo>
                    <a:pt x="1" y="965"/>
                  </a:lnTo>
                  <a:lnTo>
                    <a:pt x="0" y="918"/>
                  </a:lnTo>
                  <a:lnTo>
                    <a:pt x="1" y="870"/>
                  </a:lnTo>
                  <a:lnTo>
                    <a:pt x="5" y="824"/>
                  </a:lnTo>
                  <a:lnTo>
                    <a:pt x="10" y="779"/>
                  </a:lnTo>
                  <a:lnTo>
                    <a:pt x="19" y="733"/>
                  </a:lnTo>
                  <a:lnTo>
                    <a:pt x="29" y="688"/>
                  </a:lnTo>
                  <a:lnTo>
                    <a:pt x="42" y="646"/>
                  </a:lnTo>
                  <a:lnTo>
                    <a:pt x="55" y="603"/>
                  </a:lnTo>
                  <a:lnTo>
                    <a:pt x="73" y="562"/>
                  </a:lnTo>
                  <a:lnTo>
                    <a:pt x="90" y="520"/>
                  </a:lnTo>
                  <a:lnTo>
                    <a:pt x="110" y="482"/>
                  </a:lnTo>
                  <a:lnTo>
                    <a:pt x="133" y="443"/>
                  </a:lnTo>
                  <a:lnTo>
                    <a:pt x="157" y="405"/>
                  </a:lnTo>
                  <a:lnTo>
                    <a:pt x="182" y="370"/>
                  </a:lnTo>
                  <a:lnTo>
                    <a:pt x="209" y="335"/>
                  </a:lnTo>
                  <a:lnTo>
                    <a:pt x="238" y="301"/>
                  </a:lnTo>
                  <a:lnTo>
                    <a:pt x="268" y="270"/>
                  </a:lnTo>
                  <a:lnTo>
                    <a:pt x="301" y="240"/>
                  </a:lnTo>
                  <a:lnTo>
                    <a:pt x="333" y="211"/>
                  </a:lnTo>
                  <a:lnTo>
                    <a:pt x="368" y="183"/>
                  </a:lnTo>
                  <a:lnTo>
                    <a:pt x="405" y="157"/>
                  </a:lnTo>
                  <a:lnTo>
                    <a:pt x="441" y="133"/>
                  </a:lnTo>
                  <a:lnTo>
                    <a:pt x="480" y="112"/>
                  </a:lnTo>
                  <a:lnTo>
                    <a:pt x="519" y="91"/>
                  </a:lnTo>
                  <a:lnTo>
                    <a:pt x="560" y="73"/>
                  </a:lnTo>
                  <a:lnTo>
                    <a:pt x="601" y="57"/>
                  </a:lnTo>
                  <a:lnTo>
                    <a:pt x="644" y="42"/>
                  </a:lnTo>
                  <a:lnTo>
                    <a:pt x="688" y="29"/>
                  </a:lnTo>
                  <a:lnTo>
                    <a:pt x="732" y="19"/>
                  </a:lnTo>
                  <a:lnTo>
                    <a:pt x="777" y="10"/>
                  </a:lnTo>
                  <a:lnTo>
                    <a:pt x="822" y="5"/>
                  </a:lnTo>
                  <a:lnTo>
                    <a:pt x="868" y="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C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56" name="Freeform 11"/>
            <p:cNvSpPr>
              <a:spLocks/>
            </p:cNvSpPr>
            <p:nvPr/>
          </p:nvSpPr>
          <p:spPr bwMode="auto">
            <a:xfrm>
              <a:off x="356" y="2444"/>
              <a:ext cx="448" cy="450"/>
            </a:xfrm>
            <a:custGeom>
              <a:avLst/>
              <a:gdLst>
                <a:gd name="T0" fmla="*/ 1 w 1793"/>
                <a:gd name="T1" fmla="*/ 0 h 1798"/>
                <a:gd name="T2" fmla="*/ 1 w 1793"/>
                <a:gd name="T3" fmla="*/ 0 h 1798"/>
                <a:gd name="T4" fmla="*/ 1 w 1793"/>
                <a:gd name="T5" fmla="*/ 0 h 1798"/>
                <a:gd name="T6" fmla="*/ 1 w 1793"/>
                <a:gd name="T7" fmla="*/ 0 h 1798"/>
                <a:gd name="T8" fmla="*/ 1 w 1793"/>
                <a:gd name="T9" fmla="*/ 0 h 1798"/>
                <a:gd name="T10" fmla="*/ 1 w 1793"/>
                <a:gd name="T11" fmla="*/ 0 h 1798"/>
                <a:gd name="T12" fmla="*/ 1 w 1793"/>
                <a:gd name="T13" fmla="*/ 1 h 1798"/>
                <a:gd name="T14" fmla="*/ 1 w 1793"/>
                <a:gd name="T15" fmla="*/ 1 h 1798"/>
                <a:gd name="T16" fmla="*/ 2 w 1793"/>
                <a:gd name="T17" fmla="*/ 1 h 1798"/>
                <a:gd name="T18" fmla="*/ 2 w 1793"/>
                <a:gd name="T19" fmla="*/ 1 h 1798"/>
                <a:gd name="T20" fmla="*/ 2 w 1793"/>
                <a:gd name="T21" fmla="*/ 1 h 1798"/>
                <a:gd name="T22" fmla="*/ 2 w 1793"/>
                <a:gd name="T23" fmla="*/ 1 h 1798"/>
                <a:gd name="T24" fmla="*/ 2 w 1793"/>
                <a:gd name="T25" fmla="*/ 1 h 1798"/>
                <a:gd name="T26" fmla="*/ 1 w 1793"/>
                <a:gd name="T27" fmla="*/ 1 h 1798"/>
                <a:gd name="T28" fmla="*/ 1 w 1793"/>
                <a:gd name="T29" fmla="*/ 2 h 1798"/>
                <a:gd name="T30" fmla="*/ 1 w 1793"/>
                <a:gd name="T31" fmla="*/ 2 h 1798"/>
                <a:gd name="T32" fmla="*/ 1 w 1793"/>
                <a:gd name="T33" fmla="*/ 2 h 1798"/>
                <a:gd name="T34" fmla="*/ 1 w 1793"/>
                <a:gd name="T35" fmla="*/ 2 h 1798"/>
                <a:gd name="T36" fmla="*/ 1 w 1793"/>
                <a:gd name="T37" fmla="*/ 2 h 1798"/>
                <a:gd name="T38" fmla="*/ 1 w 1793"/>
                <a:gd name="T39" fmla="*/ 2 h 1798"/>
                <a:gd name="T40" fmla="*/ 1 w 1793"/>
                <a:gd name="T41" fmla="*/ 2 h 1798"/>
                <a:gd name="T42" fmla="*/ 1 w 1793"/>
                <a:gd name="T43" fmla="*/ 2 h 1798"/>
                <a:gd name="T44" fmla="*/ 1 w 1793"/>
                <a:gd name="T45" fmla="*/ 2 h 1798"/>
                <a:gd name="T46" fmla="*/ 0 w 1793"/>
                <a:gd name="T47" fmla="*/ 2 h 1798"/>
                <a:gd name="T48" fmla="*/ 0 w 1793"/>
                <a:gd name="T49" fmla="*/ 2 h 1798"/>
                <a:gd name="T50" fmla="*/ 0 w 1793"/>
                <a:gd name="T51" fmla="*/ 2 h 1798"/>
                <a:gd name="T52" fmla="*/ 0 w 1793"/>
                <a:gd name="T53" fmla="*/ 2 h 1798"/>
                <a:gd name="T54" fmla="*/ 0 w 1793"/>
                <a:gd name="T55" fmla="*/ 2 h 1798"/>
                <a:gd name="T56" fmla="*/ 0 w 1793"/>
                <a:gd name="T57" fmla="*/ 1 h 1798"/>
                <a:gd name="T58" fmla="*/ 0 w 1793"/>
                <a:gd name="T59" fmla="*/ 1 h 1798"/>
                <a:gd name="T60" fmla="*/ 0 w 1793"/>
                <a:gd name="T61" fmla="*/ 1 h 1798"/>
                <a:gd name="T62" fmla="*/ 0 w 1793"/>
                <a:gd name="T63" fmla="*/ 1 h 1798"/>
                <a:gd name="T64" fmla="*/ 0 w 1793"/>
                <a:gd name="T65" fmla="*/ 1 h 1798"/>
                <a:gd name="T66" fmla="*/ 0 w 1793"/>
                <a:gd name="T67" fmla="*/ 1 h 1798"/>
                <a:gd name="T68" fmla="*/ 0 w 1793"/>
                <a:gd name="T69" fmla="*/ 1 h 1798"/>
                <a:gd name="T70" fmla="*/ 0 w 1793"/>
                <a:gd name="T71" fmla="*/ 1 h 1798"/>
                <a:gd name="T72" fmla="*/ 0 w 1793"/>
                <a:gd name="T73" fmla="*/ 0 h 1798"/>
                <a:gd name="T74" fmla="*/ 0 w 1793"/>
                <a:gd name="T75" fmla="*/ 0 h 1798"/>
                <a:gd name="T76" fmla="*/ 0 w 1793"/>
                <a:gd name="T77" fmla="*/ 0 h 1798"/>
                <a:gd name="T78" fmla="*/ 0 w 1793"/>
                <a:gd name="T79" fmla="*/ 0 h 1798"/>
                <a:gd name="T80" fmla="*/ 0 w 1793"/>
                <a:gd name="T81" fmla="*/ 0 h 1798"/>
                <a:gd name="T82" fmla="*/ 1 w 1793"/>
                <a:gd name="T83" fmla="*/ 0 h 1798"/>
                <a:gd name="T84" fmla="*/ 1 w 1793"/>
                <a:gd name="T85" fmla="*/ 0 h 1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3"/>
                <a:gd name="T130" fmla="*/ 0 h 1798"/>
                <a:gd name="T131" fmla="*/ 1793 w 1793"/>
                <a:gd name="T132" fmla="*/ 1798 h 17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3" h="1798">
                  <a:moveTo>
                    <a:pt x="898" y="0"/>
                  </a:moveTo>
                  <a:lnTo>
                    <a:pt x="945" y="1"/>
                  </a:lnTo>
                  <a:lnTo>
                    <a:pt x="990" y="5"/>
                  </a:lnTo>
                  <a:lnTo>
                    <a:pt x="1035" y="10"/>
                  </a:lnTo>
                  <a:lnTo>
                    <a:pt x="1079" y="19"/>
                  </a:lnTo>
                  <a:lnTo>
                    <a:pt x="1121" y="29"/>
                  </a:lnTo>
                  <a:lnTo>
                    <a:pt x="1164" y="40"/>
                  </a:lnTo>
                  <a:lnTo>
                    <a:pt x="1205" y="55"/>
                  </a:lnTo>
                  <a:lnTo>
                    <a:pt x="1246" y="70"/>
                  </a:lnTo>
                  <a:lnTo>
                    <a:pt x="1285" y="89"/>
                  </a:lnTo>
                  <a:lnTo>
                    <a:pt x="1324" y="109"/>
                  </a:lnTo>
                  <a:lnTo>
                    <a:pt x="1362" y="130"/>
                  </a:lnTo>
                  <a:lnTo>
                    <a:pt x="1398" y="154"/>
                  </a:lnTo>
                  <a:lnTo>
                    <a:pt x="1433" y="179"/>
                  </a:lnTo>
                  <a:lnTo>
                    <a:pt x="1467" y="205"/>
                  </a:lnTo>
                  <a:lnTo>
                    <a:pt x="1499" y="234"/>
                  </a:lnTo>
                  <a:lnTo>
                    <a:pt x="1531" y="263"/>
                  </a:lnTo>
                  <a:lnTo>
                    <a:pt x="1560" y="294"/>
                  </a:lnTo>
                  <a:lnTo>
                    <a:pt x="1588" y="327"/>
                  </a:lnTo>
                  <a:lnTo>
                    <a:pt x="1615" y="361"/>
                  </a:lnTo>
                  <a:lnTo>
                    <a:pt x="1640" y="397"/>
                  </a:lnTo>
                  <a:lnTo>
                    <a:pt x="1664" y="433"/>
                  </a:lnTo>
                  <a:lnTo>
                    <a:pt x="1685" y="471"/>
                  </a:lnTo>
                  <a:lnTo>
                    <a:pt x="1705" y="510"/>
                  </a:lnTo>
                  <a:lnTo>
                    <a:pt x="1722" y="549"/>
                  </a:lnTo>
                  <a:lnTo>
                    <a:pt x="1739" y="590"/>
                  </a:lnTo>
                  <a:lnTo>
                    <a:pt x="1752" y="632"/>
                  </a:lnTo>
                  <a:lnTo>
                    <a:pt x="1765" y="674"/>
                  </a:lnTo>
                  <a:lnTo>
                    <a:pt x="1774" y="718"/>
                  </a:lnTo>
                  <a:lnTo>
                    <a:pt x="1783" y="762"/>
                  </a:lnTo>
                  <a:lnTo>
                    <a:pt x="1788" y="807"/>
                  </a:lnTo>
                  <a:lnTo>
                    <a:pt x="1791" y="852"/>
                  </a:lnTo>
                  <a:lnTo>
                    <a:pt x="1793" y="898"/>
                  </a:lnTo>
                  <a:lnTo>
                    <a:pt x="1791" y="945"/>
                  </a:lnTo>
                  <a:lnTo>
                    <a:pt x="1788" y="990"/>
                  </a:lnTo>
                  <a:lnTo>
                    <a:pt x="1783" y="1035"/>
                  </a:lnTo>
                  <a:lnTo>
                    <a:pt x="1774" y="1079"/>
                  </a:lnTo>
                  <a:lnTo>
                    <a:pt x="1765" y="1123"/>
                  </a:lnTo>
                  <a:lnTo>
                    <a:pt x="1752" y="1165"/>
                  </a:lnTo>
                  <a:lnTo>
                    <a:pt x="1739" y="1207"/>
                  </a:lnTo>
                  <a:lnTo>
                    <a:pt x="1722" y="1248"/>
                  </a:lnTo>
                  <a:lnTo>
                    <a:pt x="1705" y="1288"/>
                  </a:lnTo>
                  <a:lnTo>
                    <a:pt x="1685" y="1327"/>
                  </a:lnTo>
                  <a:lnTo>
                    <a:pt x="1664" y="1365"/>
                  </a:lnTo>
                  <a:lnTo>
                    <a:pt x="1640" y="1401"/>
                  </a:lnTo>
                  <a:lnTo>
                    <a:pt x="1615" y="1436"/>
                  </a:lnTo>
                  <a:lnTo>
                    <a:pt x="1588" y="1470"/>
                  </a:lnTo>
                  <a:lnTo>
                    <a:pt x="1560" y="1502"/>
                  </a:lnTo>
                  <a:lnTo>
                    <a:pt x="1531" y="1534"/>
                  </a:lnTo>
                  <a:lnTo>
                    <a:pt x="1499" y="1564"/>
                  </a:lnTo>
                  <a:lnTo>
                    <a:pt x="1467" y="1593"/>
                  </a:lnTo>
                  <a:lnTo>
                    <a:pt x="1433" y="1619"/>
                  </a:lnTo>
                  <a:lnTo>
                    <a:pt x="1398" y="1644"/>
                  </a:lnTo>
                  <a:lnTo>
                    <a:pt x="1362" y="1668"/>
                  </a:lnTo>
                  <a:lnTo>
                    <a:pt x="1324" y="1689"/>
                  </a:lnTo>
                  <a:lnTo>
                    <a:pt x="1285" y="1709"/>
                  </a:lnTo>
                  <a:lnTo>
                    <a:pt x="1246" y="1727"/>
                  </a:lnTo>
                  <a:lnTo>
                    <a:pt x="1205" y="1743"/>
                  </a:lnTo>
                  <a:lnTo>
                    <a:pt x="1164" y="1758"/>
                  </a:lnTo>
                  <a:lnTo>
                    <a:pt x="1121" y="1769"/>
                  </a:lnTo>
                  <a:lnTo>
                    <a:pt x="1079" y="1779"/>
                  </a:lnTo>
                  <a:lnTo>
                    <a:pt x="1035" y="1788"/>
                  </a:lnTo>
                  <a:lnTo>
                    <a:pt x="990" y="1793"/>
                  </a:lnTo>
                  <a:lnTo>
                    <a:pt x="945" y="1797"/>
                  </a:lnTo>
                  <a:lnTo>
                    <a:pt x="898" y="1798"/>
                  </a:lnTo>
                  <a:lnTo>
                    <a:pt x="852" y="1797"/>
                  </a:lnTo>
                  <a:lnTo>
                    <a:pt x="807" y="1793"/>
                  </a:lnTo>
                  <a:lnTo>
                    <a:pt x="762" y="1788"/>
                  </a:lnTo>
                  <a:lnTo>
                    <a:pt x="718" y="1779"/>
                  </a:lnTo>
                  <a:lnTo>
                    <a:pt x="674" y="1769"/>
                  </a:lnTo>
                  <a:lnTo>
                    <a:pt x="631" y="1758"/>
                  </a:lnTo>
                  <a:lnTo>
                    <a:pt x="590" y="1743"/>
                  </a:lnTo>
                  <a:lnTo>
                    <a:pt x="549" y="1727"/>
                  </a:lnTo>
                  <a:lnTo>
                    <a:pt x="510" y="1709"/>
                  </a:lnTo>
                  <a:lnTo>
                    <a:pt x="471" y="1689"/>
                  </a:lnTo>
                  <a:lnTo>
                    <a:pt x="434" y="1668"/>
                  </a:lnTo>
                  <a:lnTo>
                    <a:pt x="397" y="1644"/>
                  </a:lnTo>
                  <a:lnTo>
                    <a:pt x="361" y="1619"/>
                  </a:lnTo>
                  <a:lnTo>
                    <a:pt x="327" y="1593"/>
                  </a:lnTo>
                  <a:lnTo>
                    <a:pt x="295" y="1564"/>
                  </a:lnTo>
                  <a:lnTo>
                    <a:pt x="263" y="1534"/>
                  </a:lnTo>
                  <a:lnTo>
                    <a:pt x="234" y="1502"/>
                  </a:lnTo>
                  <a:lnTo>
                    <a:pt x="206" y="1470"/>
                  </a:lnTo>
                  <a:lnTo>
                    <a:pt x="179" y="1436"/>
                  </a:lnTo>
                  <a:lnTo>
                    <a:pt x="154" y="1401"/>
                  </a:lnTo>
                  <a:lnTo>
                    <a:pt x="130" y="1365"/>
                  </a:lnTo>
                  <a:lnTo>
                    <a:pt x="109" y="1327"/>
                  </a:lnTo>
                  <a:lnTo>
                    <a:pt x="89" y="1288"/>
                  </a:lnTo>
                  <a:lnTo>
                    <a:pt x="70" y="1248"/>
                  </a:lnTo>
                  <a:lnTo>
                    <a:pt x="55" y="1207"/>
                  </a:lnTo>
                  <a:lnTo>
                    <a:pt x="40" y="1165"/>
                  </a:lnTo>
                  <a:lnTo>
                    <a:pt x="29" y="1123"/>
                  </a:lnTo>
                  <a:lnTo>
                    <a:pt x="19" y="1079"/>
                  </a:lnTo>
                  <a:lnTo>
                    <a:pt x="10" y="1035"/>
                  </a:lnTo>
                  <a:lnTo>
                    <a:pt x="5" y="990"/>
                  </a:lnTo>
                  <a:lnTo>
                    <a:pt x="1" y="945"/>
                  </a:lnTo>
                  <a:lnTo>
                    <a:pt x="0" y="898"/>
                  </a:lnTo>
                  <a:lnTo>
                    <a:pt x="1" y="852"/>
                  </a:lnTo>
                  <a:lnTo>
                    <a:pt x="5" y="807"/>
                  </a:lnTo>
                  <a:lnTo>
                    <a:pt x="10" y="762"/>
                  </a:lnTo>
                  <a:lnTo>
                    <a:pt x="19" y="718"/>
                  </a:lnTo>
                  <a:lnTo>
                    <a:pt x="29" y="674"/>
                  </a:lnTo>
                  <a:lnTo>
                    <a:pt x="40" y="632"/>
                  </a:lnTo>
                  <a:lnTo>
                    <a:pt x="55" y="590"/>
                  </a:lnTo>
                  <a:lnTo>
                    <a:pt x="70" y="549"/>
                  </a:lnTo>
                  <a:lnTo>
                    <a:pt x="89" y="510"/>
                  </a:lnTo>
                  <a:lnTo>
                    <a:pt x="109" y="471"/>
                  </a:lnTo>
                  <a:lnTo>
                    <a:pt x="130" y="433"/>
                  </a:lnTo>
                  <a:lnTo>
                    <a:pt x="154" y="397"/>
                  </a:lnTo>
                  <a:lnTo>
                    <a:pt x="179" y="361"/>
                  </a:lnTo>
                  <a:lnTo>
                    <a:pt x="206" y="327"/>
                  </a:lnTo>
                  <a:lnTo>
                    <a:pt x="234" y="294"/>
                  </a:lnTo>
                  <a:lnTo>
                    <a:pt x="263" y="263"/>
                  </a:lnTo>
                  <a:lnTo>
                    <a:pt x="295" y="234"/>
                  </a:lnTo>
                  <a:lnTo>
                    <a:pt x="327" y="205"/>
                  </a:lnTo>
                  <a:lnTo>
                    <a:pt x="361" y="179"/>
                  </a:lnTo>
                  <a:lnTo>
                    <a:pt x="397" y="154"/>
                  </a:lnTo>
                  <a:lnTo>
                    <a:pt x="434" y="130"/>
                  </a:lnTo>
                  <a:lnTo>
                    <a:pt x="471" y="109"/>
                  </a:lnTo>
                  <a:lnTo>
                    <a:pt x="510" y="89"/>
                  </a:lnTo>
                  <a:lnTo>
                    <a:pt x="549" y="70"/>
                  </a:lnTo>
                  <a:lnTo>
                    <a:pt x="590" y="55"/>
                  </a:lnTo>
                  <a:lnTo>
                    <a:pt x="631" y="40"/>
                  </a:lnTo>
                  <a:lnTo>
                    <a:pt x="674" y="29"/>
                  </a:lnTo>
                  <a:lnTo>
                    <a:pt x="718" y="19"/>
                  </a:lnTo>
                  <a:lnTo>
                    <a:pt x="762" y="10"/>
                  </a:lnTo>
                  <a:lnTo>
                    <a:pt x="807" y="5"/>
                  </a:lnTo>
                  <a:lnTo>
                    <a:pt x="852" y="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35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57" name="Freeform 12"/>
            <p:cNvSpPr>
              <a:spLocks/>
            </p:cNvSpPr>
            <p:nvPr/>
          </p:nvSpPr>
          <p:spPr bwMode="auto">
            <a:xfrm>
              <a:off x="358" y="2447"/>
              <a:ext cx="439" cy="441"/>
            </a:xfrm>
            <a:custGeom>
              <a:avLst/>
              <a:gdLst>
                <a:gd name="T0" fmla="*/ 1 w 1757"/>
                <a:gd name="T1" fmla="*/ 0 h 1762"/>
                <a:gd name="T2" fmla="*/ 1 w 1757"/>
                <a:gd name="T3" fmla="*/ 0 h 1762"/>
                <a:gd name="T4" fmla="*/ 1 w 1757"/>
                <a:gd name="T5" fmla="*/ 0 h 1762"/>
                <a:gd name="T6" fmla="*/ 1 w 1757"/>
                <a:gd name="T7" fmla="*/ 0 h 1762"/>
                <a:gd name="T8" fmla="*/ 1 w 1757"/>
                <a:gd name="T9" fmla="*/ 0 h 1762"/>
                <a:gd name="T10" fmla="*/ 1 w 1757"/>
                <a:gd name="T11" fmla="*/ 0 h 1762"/>
                <a:gd name="T12" fmla="*/ 1 w 1757"/>
                <a:gd name="T13" fmla="*/ 1 h 1762"/>
                <a:gd name="T14" fmla="*/ 1 w 1757"/>
                <a:gd name="T15" fmla="*/ 1 h 1762"/>
                <a:gd name="T16" fmla="*/ 2 w 1757"/>
                <a:gd name="T17" fmla="*/ 1 h 1762"/>
                <a:gd name="T18" fmla="*/ 2 w 1757"/>
                <a:gd name="T19" fmla="*/ 1 h 1762"/>
                <a:gd name="T20" fmla="*/ 2 w 1757"/>
                <a:gd name="T21" fmla="*/ 1 h 1762"/>
                <a:gd name="T22" fmla="*/ 2 w 1757"/>
                <a:gd name="T23" fmla="*/ 1 h 1762"/>
                <a:gd name="T24" fmla="*/ 2 w 1757"/>
                <a:gd name="T25" fmla="*/ 1 h 1762"/>
                <a:gd name="T26" fmla="*/ 1 w 1757"/>
                <a:gd name="T27" fmla="*/ 1 h 1762"/>
                <a:gd name="T28" fmla="*/ 1 w 1757"/>
                <a:gd name="T29" fmla="*/ 2 h 1762"/>
                <a:gd name="T30" fmla="*/ 1 w 1757"/>
                <a:gd name="T31" fmla="*/ 2 h 1762"/>
                <a:gd name="T32" fmla="*/ 1 w 1757"/>
                <a:gd name="T33" fmla="*/ 2 h 1762"/>
                <a:gd name="T34" fmla="*/ 1 w 1757"/>
                <a:gd name="T35" fmla="*/ 2 h 1762"/>
                <a:gd name="T36" fmla="*/ 1 w 1757"/>
                <a:gd name="T37" fmla="*/ 2 h 1762"/>
                <a:gd name="T38" fmla="*/ 1 w 1757"/>
                <a:gd name="T39" fmla="*/ 2 h 1762"/>
                <a:gd name="T40" fmla="*/ 1 w 1757"/>
                <a:gd name="T41" fmla="*/ 2 h 1762"/>
                <a:gd name="T42" fmla="*/ 1 w 1757"/>
                <a:gd name="T43" fmla="*/ 2 h 1762"/>
                <a:gd name="T44" fmla="*/ 1 w 1757"/>
                <a:gd name="T45" fmla="*/ 2 h 1762"/>
                <a:gd name="T46" fmla="*/ 0 w 1757"/>
                <a:gd name="T47" fmla="*/ 2 h 1762"/>
                <a:gd name="T48" fmla="*/ 0 w 1757"/>
                <a:gd name="T49" fmla="*/ 2 h 1762"/>
                <a:gd name="T50" fmla="*/ 0 w 1757"/>
                <a:gd name="T51" fmla="*/ 2 h 1762"/>
                <a:gd name="T52" fmla="*/ 0 w 1757"/>
                <a:gd name="T53" fmla="*/ 2 h 1762"/>
                <a:gd name="T54" fmla="*/ 0 w 1757"/>
                <a:gd name="T55" fmla="*/ 2 h 1762"/>
                <a:gd name="T56" fmla="*/ 0 w 1757"/>
                <a:gd name="T57" fmla="*/ 1 h 1762"/>
                <a:gd name="T58" fmla="*/ 0 w 1757"/>
                <a:gd name="T59" fmla="*/ 1 h 1762"/>
                <a:gd name="T60" fmla="*/ 0 w 1757"/>
                <a:gd name="T61" fmla="*/ 1 h 1762"/>
                <a:gd name="T62" fmla="*/ 0 w 1757"/>
                <a:gd name="T63" fmla="*/ 1 h 1762"/>
                <a:gd name="T64" fmla="*/ 0 w 1757"/>
                <a:gd name="T65" fmla="*/ 1 h 1762"/>
                <a:gd name="T66" fmla="*/ 0 w 1757"/>
                <a:gd name="T67" fmla="*/ 1 h 1762"/>
                <a:gd name="T68" fmla="*/ 0 w 1757"/>
                <a:gd name="T69" fmla="*/ 1 h 1762"/>
                <a:gd name="T70" fmla="*/ 0 w 1757"/>
                <a:gd name="T71" fmla="*/ 1 h 1762"/>
                <a:gd name="T72" fmla="*/ 0 w 1757"/>
                <a:gd name="T73" fmla="*/ 0 h 1762"/>
                <a:gd name="T74" fmla="*/ 0 w 1757"/>
                <a:gd name="T75" fmla="*/ 0 h 1762"/>
                <a:gd name="T76" fmla="*/ 0 w 1757"/>
                <a:gd name="T77" fmla="*/ 0 h 1762"/>
                <a:gd name="T78" fmla="*/ 0 w 1757"/>
                <a:gd name="T79" fmla="*/ 0 h 1762"/>
                <a:gd name="T80" fmla="*/ 0 w 1757"/>
                <a:gd name="T81" fmla="*/ 0 h 1762"/>
                <a:gd name="T82" fmla="*/ 1 w 1757"/>
                <a:gd name="T83" fmla="*/ 0 h 1762"/>
                <a:gd name="T84" fmla="*/ 1 w 1757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7"/>
                <a:gd name="T130" fmla="*/ 0 h 1762"/>
                <a:gd name="T131" fmla="*/ 1757 w 1757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7" h="1762">
                  <a:moveTo>
                    <a:pt x="879" y="0"/>
                  </a:moveTo>
                  <a:lnTo>
                    <a:pt x="925" y="1"/>
                  </a:lnTo>
                  <a:lnTo>
                    <a:pt x="970" y="5"/>
                  </a:lnTo>
                  <a:lnTo>
                    <a:pt x="1014" y="10"/>
                  </a:lnTo>
                  <a:lnTo>
                    <a:pt x="1056" y="18"/>
                  </a:lnTo>
                  <a:lnTo>
                    <a:pt x="1099" y="28"/>
                  </a:lnTo>
                  <a:lnTo>
                    <a:pt x="1140" y="40"/>
                  </a:lnTo>
                  <a:lnTo>
                    <a:pt x="1181" y="54"/>
                  </a:lnTo>
                  <a:lnTo>
                    <a:pt x="1221" y="69"/>
                  </a:lnTo>
                  <a:lnTo>
                    <a:pt x="1260" y="88"/>
                  </a:lnTo>
                  <a:lnTo>
                    <a:pt x="1298" y="107"/>
                  </a:lnTo>
                  <a:lnTo>
                    <a:pt x="1334" y="128"/>
                  </a:lnTo>
                  <a:lnTo>
                    <a:pt x="1370" y="151"/>
                  </a:lnTo>
                  <a:lnTo>
                    <a:pt x="1404" y="176"/>
                  </a:lnTo>
                  <a:lnTo>
                    <a:pt x="1438" y="202"/>
                  </a:lnTo>
                  <a:lnTo>
                    <a:pt x="1469" y="229"/>
                  </a:lnTo>
                  <a:lnTo>
                    <a:pt x="1501" y="258"/>
                  </a:lnTo>
                  <a:lnTo>
                    <a:pt x="1530" y="290"/>
                  </a:lnTo>
                  <a:lnTo>
                    <a:pt x="1557" y="322"/>
                  </a:lnTo>
                  <a:lnTo>
                    <a:pt x="1583" y="355"/>
                  </a:lnTo>
                  <a:lnTo>
                    <a:pt x="1607" y="390"/>
                  </a:lnTo>
                  <a:lnTo>
                    <a:pt x="1630" y="425"/>
                  </a:lnTo>
                  <a:lnTo>
                    <a:pt x="1651" y="463"/>
                  </a:lnTo>
                  <a:lnTo>
                    <a:pt x="1671" y="500"/>
                  </a:lnTo>
                  <a:lnTo>
                    <a:pt x="1689" y="539"/>
                  </a:lnTo>
                  <a:lnTo>
                    <a:pt x="1704" y="579"/>
                  </a:lnTo>
                  <a:lnTo>
                    <a:pt x="1717" y="621"/>
                  </a:lnTo>
                  <a:lnTo>
                    <a:pt x="1730" y="662"/>
                  </a:lnTo>
                  <a:lnTo>
                    <a:pt x="1740" y="704"/>
                  </a:lnTo>
                  <a:lnTo>
                    <a:pt x="1747" y="748"/>
                  </a:lnTo>
                  <a:lnTo>
                    <a:pt x="1752" y="792"/>
                  </a:lnTo>
                  <a:lnTo>
                    <a:pt x="1756" y="837"/>
                  </a:lnTo>
                  <a:lnTo>
                    <a:pt x="1757" y="882"/>
                  </a:lnTo>
                  <a:lnTo>
                    <a:pt x="1756" y="928"/>
                  </a:lnTo>
                  <a:lnTo>
                    <a:pt x="1752" y="973"/>
                  </a:lnTo>
                  <a:lnTo>
                    <a:pt x="1747" y="1017"/>
                  </a:lnTo>
                  <a:lnTo>
                    <a:pt x="1740" y="1059"/>
                  </a:lnTo>
                  <a:lnTo>
                    <a:pt x="1730" y="1102"/>
                  </a:lnTo>
                  <a:lnTo>
                    <a:pt x="1717" y="1143"/>
                  </a:lnTo>
                  <a:lnTo>
                    <a:pt x="1704" y="1184"/>
                  </a:lnTo>
                  <a:lnTo>
                    <a:pt x="1689" y="1225"/>
                  </a:lnTo>
                  <a:lnTo>
                    <a:pt x="1671" y="1263"/>
                  </a:lnTo>
                  <a:lnTo>
                    <a:pt x="1651" y="1301"/>
                  </a:lnTo>
                  <a:lnTo>
                    <a:pt x="1630" y="1339"/>
                  </a:lnTo>
                  <a:lnTo>
                    <a:pt x="1607" y="1374"/>
                  </a:lnTo>
                  <a:lnTo>
                    <a:pt x="1583" y="1409"/>
                  </a:lnTo>
                  <a:lnTo>
                    <a:pt x="1557" y="1441"/>
                  </a:lnTo>
                  <a:lnTo>
                    <a:pt x="1530" y="1474"/>
                  </a:lnTo>
                  <a:lnTo>
                    <a:pt x="1501" y="1504"/>
                  </a:lnTo>
                  <a:lnTo>
                    <a:pt x="1469" y="1533"/>
                  </a:lnTo>
                  <a:lnTo>
                    <a:pt x="1438" y="1560"/>
                  </a:lnTo>
                  <a:lnTo>
                    <a:pt x="1404" y="1587"/>
                  </a:lnTo>
                  <a:lnTo>
                    <a:pt x="1370" y="1612"/>
                  </a:lnTo>
                  <a:lnTo>
                    <a:pt x="1334" y="1634"/>
                  </a:lnTo>
                  <a:lnTo>
                    <a:pt x="1298" y="1656"/>
                  </a:lnTo>
                  <a:lnTo>
                    <a:pt x="1260" y="1676"/>
                  </a:lnTo>
                  <a:lnTo>
                    <a:pt x="1221" y="1693"/>
                  </a:lnTo>
                  <a:lnTo>
                    <a:pt x="1181" y="1708"/>
                  </a:lnTo>
                  <a:lnTo>
                    <a:pt x="1140" y="1722"/>
                  </a:lnTo>
                  <a:lnTo>
                    <a:pt x="1099" y="1735"/>
                  </a:lnTo>
                  <a:lnTo>
                    <a:pt x="1056" y="1745"/>
                  </a:lnTo>
                  <a:lnTo>
                    <a:pt x="1014" y="1752"/>
                  </a:lnTo>
                  <a:lnTo>
                    <a:pt x="970" y="1757"/>
                  </a:lnTo>
                  <a:lnTo>
                    <a:pt x="925" y="1761"/>
                  </a:lnTo>
                  <a:lnTo>
                    <a:pt x="879" y="1762"/>
                  </a:lnTo>
                  <a:lnTo>
                    <a:pt x="834" y="1761"/>
                  </a:lnTo>
                  <a:lnTo>
                    <a:pt x="789" y="1757"/>
                  </a:lnTo>
                  <a:lnTo>
                    <a:pt x="745" y="1752"/>
                  </a:lnTo>
                  <a:lnTo>
                    <a:pt x="703" y="1745"/>
                  </a:lnTo>
                  <a:lnTo>
                    <a:pt x="660" y="1735"/>
                  </a:lnTo>
                  <a:lnTo>
                    <a:pt x="619" y="1722"/>
                  </a:lnTo>
                  <a:lnTo>
                    <a:pt x="578" y="1708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4"/>
                  </a:lnTo>
                  <a:lnTo>
                    <a:pt x="389" y="1612"/>
                  </a:lnTo>
                  <a:lnTo>
                    <a:pt x="353" y="1587"/>
                  </a:lnTo>
                  <a:lnTo>
                    <a:pt x="321" y="1560"/>
                  </a:lnTo>
                  <a:lnTo>
                    <a:pt x="288" y="1533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1"/>
                  </a:lnTo>
                  <a:lnTo>
                    <a:pt x="176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1"/>
                  </a:lnTo>
                  <a:lnTo>
                    <a:pt x="87" y="1263"/>
                  </a:lnTo>
                  <a:lnTo>
                    <a:pt x="69" y="1225"/>
                  </a:lnTo>
                  <a:lnTo>
                    <a:pt x="54" y="1184"/>
                  </a:lnTo>
                  <a:lnTo>
                    <a:pt x="40" y="1143"/>
                  </a:lnTo>
                  <a:lnTo>
                    <a:pt x="28" y="1102"/>
                  </a:lnTo>
                  <a:lnTo>
                    <a:pt x="18" y="1059"/>
                  </a:lnTo>
                  <a:lnTo>
                    <a:pt x="10" y="1017"/>
                  </a:lnTo>
                  <a:lnTo>
                    <a:pt x="5" y="973"/>
                  </a:lnTo>
                  <a:lnTo>
                    <a:pt x="1" y="928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5" y="792"/>
                  </a:lnTo>
                  <a:lnTo>
                    <a:pt x="10" y="748"/>
                  </a:lnTo>
                  <a:lnTo>
                    <a:pt x="18" y="704"/>
                  </a:lnTo>
                  <a:lnTo>
                    <a:pt x="28" y="662"/>
                  </a:lnTo>
                  <a:lnTo>
                    <a:pt x="40" y="621"/>
                  </a:lnTo>
                  <a:lnTo>
                    <a:pt x="54" y="579"/>
                  </a:lnTo>
                  <a:lnTo>
                    <a:pt x="69" y="539"/>
                  </a:lnTo>
                  <a:lnTo>
                    <a:pt x="87" y="500"/>
                  </a:lnTo>
                  <a:lnTo>
                    <a:pt x="107" y="463"/>
                  </a:lnTo>
                  <a:lnTo>
                    <a:pt x="128" y="425"/>
                  </a:lnTo>
                  <a:lnTo>
                    <a:pt x="151" y="390"/>
                  </a:lnTo>
                  <a:lnTo>
                    <a:pt x="176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3" y="176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8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0" y="28"/>
                  </a:lnTo>
                  <a:lnTo>
                    <a:pt x="703" y="18"/>
                  </a:lnTo>
                  <a:lnTo>
                    <a:pt x="745" y="10"/>
                  </a:lnTo>
                  <a:lnTo>
                    <a:pt x="789" y="5"/>
                  </a:lnTo>
                  <a:lnTo>
                    <a:pt x="834" y="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58" name="Freeform 13"/>
            <p:cNvSpPr>
              <a:spLocks/>
            </p:cNvSpPr>
            <p:nvPr/>
          </p:nvSpPr>
          <p:spPr bwMode="auto">
            <a:xfrm>
              <a:off x="360" y="2450"/>
              <a:ext cx="431" cy="432"/>
            </a:xfrm>
            <a:custGeom>
              <a:avLst/>
              <a:gdLst>
                <a:gd name="T0" fmla="*/ 1 w 1723"/>
                <a:gd name="T1" fmla="*/ 0 h 1728"/>
                <a:gd name="T2" fmla="*/ 1 w 1723"/>
                <a:gd name="T3" fmla="*/ 0 h 1728"/>
                <a:gd name="T4" fmla="*/ 1 w 1723"/>
                <a:gd name="T5" fmla="*/ 0 h 1728"/>
                <a:gd name="T6" fmla="*/ 1 w 1723"/>
                <a:gd name="T7" fmla="*/ 0 h 1728"/>
                <a:gd name="T8" fmla="*/ 2 w 1723"/>
                <a:gd name="T9" fmla="*/ 0 h 1728"/>
                <a:gd name="T10" fmla="*/ 2 w 1723"/>
                <a:gd name="T11" fmla="*/ 0 h 1728"/>
                <a:gd name="T12" fmla="*/ 2 w 1723"/>
                <a:gd name="T13" fmla="*/ 1 h 1728"/>
                <a:gd name="T14" fmla="*/ 2 w 1723"/>
                <a:gd name="T15" fmla="*/ 1 h 1728"/>
                <a:gd name="T16" fmla="*/ 2 w 1723"/>
                <a:gd name="T17" fmla="*/ 1 h 1728"/>
                <a:gd name="T18" fmla="*/ 2 w 1723"/>
                <a:gd name="T19" fmla="*/ 1 h 1728"/>
                <a:gd name="T20" fmla="*/ 2 w 1723"/>
                <a:gd name="T21" fmla="*/ 1 h 1728"/>
                <a:gd name="T22" fmla="*/ 2 w 1723"/>
                <a:gd name="T23" fmla="*/ 1 h 1728"/>
                <a:gd name="T24" fmla="*/ 2 w 1723"/>
                <a:gd name="T25" fmla="*/ 1 h 1728"/>
                <a:gd name="T26" fmla="*/ 2 w 1723"/>
                <a:gd name="T27" fmla="*/ 1 h 1728"/>
                <a:gd name="T28" fmla="*/ 2 w 1723"/>
                <a:gd name="T29" fmla="*/ 1 h 1728"/>
                <a:gd name="T30" fmla="*/ 2 w 1723"/>
                <a:gd name="T31" fmla="*/ 2 h 1728"/>
                <a:gd name="T32" fmla="*/ 2 w 1723"/>
                <a:gd name="T33" fmla="*/ 2 h 1728"/>
                <a:gd name="T34" fmla="*/ 1 w 1723"/>
                <a:gd name="T35" fmla="*/ 2 h 1728"/>
                <a:gd name="T36" fmla="*/ 1 w 1723"/>
                <a:gd name="T37" fmla="*/ 2 h 1728"/>
                <a:gd name="T38" fmla="*/ 1 w 1723"/>
                <a:gd name="T39" fmla="*/ 2 h 1728"/>
                <a:gd name="T40" fmla="*/ 1 w 1723"/>
                <a:gd name="T41" fmla="*/ 2 h 1728"/>
                <a:gd name="T42" fmla="*/ 1 w 1723"/>
                <a:gd name="T43" fmla="*/ 2 h 1728"/>
                <a:gd name="T44" fmla="*/ 1 w 1723"/>
                <a:gd name="T45" fmla="*/ 2 h 1728"/>
                <a:gd name="T46" fmla="*/ 1 w 1723"/>
                <a:gd name="T47" fmla="*/ 2 h 1728"/>
                <a:gd name="T48" fmla="*/ 1 w 1723"/>
                <a:gd name="T49" fmla="*/ 2 h 1728"/>
                <a:gd name="T50" fmla="*/ 1 w 1723"/>
                <a:gd name="T51" fmla="*/ 2 h 1728"/>
                <a:gd name="T52" fmla="*/ 0 w 1723"/>
                <a:gd name="T53" fmla="*/ 2 h 1728"/>
                <a:gd name="T54" fmla="*/ 0 w 1723"/>
                <a:gd name="T55" fmla="*/ 2 h 1728"/>
                <a:gd name="T56" fmla="*/ 0 w 1723"/>
                <a:gd name="T57" fmla="*/ 1 h 1728"/>
                <a:gd name="T58" fmla="*/ 0 w 1723"/>
                <a:gd name="T59" fmla="*/ 1 h 1728"/>
                <a:gd name="T60" fmla="*/ 0 w 1723"/>
                <a:gd name="T61" fmla="*/ 1 h 1728"/>
                <a:gd name="T62" fmla="*/ 0 w 1723"/>
                <a:gd name="T63" fmla="*/ 1 h 1728"/>
                <a:gd name="T64" fmla="*/ 0 w 1723"/>
                <a:gd name="T65" fmla="*/ 1 h 1728"/>
                <a:gd name="T66" fmla="*/ 0 w 1723"/>
                <a:gd name="T67" fmla="*/ 1 h 1728"/>
                <a:gd name="T68" fmla="*/ 0 w 1723"/>
                <a:gd name="T69" fmla="*/ 1 h 1728"/>
                <a:gd name="T70" fmla="*/ 0 w 1723"/>
                <a:gd name="T71" fmla="*/ 1 h 1728"/>
                <a:gd name="T72" fmla="*/ 0 w 1723"/>
                <a:gd name="T73" fmla="*/ 0 h 1728"/>
                <a:gd name="T74" fmla="*/ 0 w 1723"/>
                <a:gd name="T75" fmla="*/ 0 h 1728"/>
                <a:gd name="T76" fmla="*/ 1 w 1723"/>
                <a:gd name="T77" fmla="*/ 0 h 1728"/>
                <a:gd name="T78" fmla="*/ 1 w 1723"/>
                <a:gd name="T79" fmla="*/ 0 h 1728"/>
                <a:gd name="T80" fmla="*/ 1 w 1723"/>
                <a:gd name="T81" fmla="*/ 0 h 1728"/>
                <a:gd name="T82" fmla="*/ 1 w 1723"/>
                <a:gd name="T83" fmla="*/ 0 h 1728"/>
                <a:gd name="T84" fmla="*/ 1 w 1723"/>
                <a:gd name="T85" fmla="*/ 0 h 1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3"/>
                <a:gd name="T130" fmla="*/ 0 h 1728"/>
                <a:gd name="T131" fmla="*/ 1723 w 1723"/>
                <a:gd name="T132" fmla="*/ 1728 h 1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3" h="1728">
                  <a:moveTo>
                    <a:pt x="863" y="0"/>
                  </a:moveTo>
                  <a:lnTo>
                    <a:pt x="907" y="1"/>
                  </a:lnTo>
                  <a:lnTo>
                    <a:pt x="952" y="5"/>
                  </a:lnTo>
                  <a:lnTo>
                    <a:pt x="994" y="10"/>
                  </a:lnTo>
                  <a:lnTo>
                    <a:pt x="1037" y="17"/>
                  </a:lnTo>
                  <a:lnTo>
                    <a:pt x="1078" y="27"/>
                  </a:lnTo>
                  <a:lnTo>
                    <a:pt x="1120" y="39"/>
                  </a:lnTo>
                  <a:lnTo>
                    <a:pt x="1160" y="52"/>
                  </a:lnTo>
                  <a:lnTo>
                    <a:pt x="1199" y="67"/>
                  </a:lnTo>
                  <a:lnTo>
                    <a:pt x="1237" y="85"/>
                  </a:lnTo>
                  <a:lnTo>
                    <a:pt x="1274" y="104"/>
                  </a:lnTo>
                  <a:lnTo>
                    <a:pt x="1310" y="125"/>
                  </a:lnTo>
                  <a:lnTo>
                    <a:pt x="1345" y="148"/>
                  </a:lnTo>
                  <a:lnTo>
                    <a:pt x="1379" y="171"/>
                  </a:lnTo>
                  <a:lnTo>
                    <a:pt x="1412" y="198"/>
                  </a:lnTo>
                  <a:lnTo>
                    <a:pt x="1443" y="224"/>
                  </a:lnTo>
                  <a:lnTo>
                    <a:pt x="1472" y="253"/>
                  </a:lnTo>
                  <a:lnTo>
                    <a:pt x="1501" y="283"/>
                  </a:lnTo>
                  <a:lnTo>
                    <a:pt x="1528" y="314"/>
                  </a:lnTo>
                  <a:lnTo>
                    <a:pt x="1553" y="347"/>
                  </a:lnTo>
                  <a:lnTo>
                    <a:pt x="1577" y="381"/>
                  </a:lnTo>
                  <a:lnTo>
                    <a:pt x="1599" y="416"/>
                  </a:lnTo>
                  <a:lnTo>
                    <a:pt x="1619" y="452"/>
                  </a:lnTo>
                  <a:lnTo>
                    <a:pt x="1640" y="490"/>
                  </a:lnTo>
                  <a:lnTo>
                    <a:pt x="1656" y="527"/>
                  </a:lnTo>
                  <a:lnTo>
                    <a:pt x="1671" y="566"/>
                  </a:lnTo>
                  <a:lnTo>
                    <a:pt x="1685" y="606"/>
                  </a:lnTo>
                  <a:lnTo>
                    <a:pt x="1696" y="648"/>
                  </a:lnTo>
                  <a:lnTo>
                    <a:pt x="1706" y="689"/>
                  </a:lnTo>
                  <a:lnTo>
                    <a:pt x="1713" y="732"/>
                  </a:lnTo>
                  <a:lnTo>
                    <a:pt x="1718" y="775"/>
                  </a:lnTo>
                  <a:lnTo>
                    <a:pt x="1722" y="819"/>
                  </a:lnTo>
                  <a:lnTo>
                    <a:pt x="1723" y="863"/>
                  </a:lnTo>
                  <a:lnTo>
                    <a:pt x="1722" y="907"/>
                  </a:lnTo>
                  <a:lnTo>
                    <a:pt x="1718" y="951"/>
                  </a:lnTo>
                  <a:lnTo>
                    <a:pt x="1713" y="995"/>
                  </a:lnTo>
                  <a:lnTo>
                    <a:pt x="1706" y="1037"/>
                  </a:lnTo>
                  <a:lnTo>
                    <a:pt x="1696" y="1079"/>
                  </a:lnTo>
                  <a:lnTo>
                    <a:pt x="1685" y="1120"/>
                  </a:lnTo>
                  <a:lnTo>
                    <a:pt x="1671" y="1160"/>
                  </a:lnTo>
                  <a:lnTo>
                    <a:pt x="1656" y="1199"/>
                  </a:lnTo>
                  <a:lnTo>
                    <a:pt x="1640" y="1238"/>
                  </a:lnTo>
                  <a:lnTo>
                    <a:pt x="1619" y="1274"/>
                  </a:lnTo>
                  <a:lnTo>
                    <a:pt x="1599" y="1311"/>
                  </a:lnTo>
                  <a:lnTo>
                    <a:pt x="1577" y="1346"/>
                  </a:lnTo>
                  <a:lnTo>
                    <a:pt x="1553" y="1379"/>
                  </a:lnTo>
                  <a:lnTo>
                    <a:pt x="1528" y="1412"/>
                  </a:lnTo>
                  <a:lnTo>
                    <a:pt x="1501" y="1445"/>
                  </a:lnTo>
                  <a:lnTo>
                    <a:pt x="1472" y="1473"/>
                  </a:lnTo>
                  <a:lnTo>
                    <a:pt x="1443" y="1502"/>
                  </a:lnTo>
                  <a:lnTo>
                    <a:pt x="1412" y="1530"/>
                  </a:lnTo>
                  <a:lnTo>
                    <a:pt x="1379" y="1556"/>
                  </a:lnTo>
                  <a:lnTo>
                    <a:pt x="1345" y="1580"/>
                  </a:lnTo>
                  <a:lnTo>
                    <a:pt x="1310" y="1603"/>
                  </a:lnTo>
                  <a:lnTo>
                    <a:pt x="1274" y="1624"/>
                  </a:lnTo>
                  <a:lnTo>
                    <a:pt x="1237" y="1643"/>
                  </a:lnTo>
                  <a:lnTo>
                    <a:pt x="1199" y="1660"/>
                  </a:lnTo>
                  <a:lnTo>
                    <a:pt x="1160" y="1675"/>
                  </a:lnTo>
                  <a:lnTo>
                    <a:pt x="1120" y="1689"/>
                  </a:lnTo>
                  <a:lnTo>
                    <a:pt x="1078" y="1700"/>
                  </a:lnTo>
                  <a:lnTo>
                    <a:pt x="1037" y="1710"/>
                  </a:lnTo>
                  <a:lnTo>
                    <a:pt x="994" y="1718"/>
                  </a:lnTo>
                  <a:lnTo>
                    <a:pt x="952" y="1723"/>
                  </a:lnTo>
                  <a:lnTo>
                    <a:pt x="907" y="1727"/>
                  </a:lnTo>
                  <a:lnTo>
                    <a:pt x="863" y="1728"/>
                  </a:lnTo>
                  <a:lnTo>
                    <a:pt x="819" y="1727"/>
                  </a:lnTo>
                  <a:lnTo>
                    <a:pt x="775" y="1723"/>
                  </a:lnTo>
                  <a:lnTo>
                    <a:pt x="731" y="1718"/>
                  </a:lnTo>
                  <a:lnTo>
                    <a:pt x="690" y="1710"/>
                  </a:lnTo>
                  <a:lnTo>
                    <a:pt x="648" y="1700"/>
                  </a:lnTo>
                  <a:lnTo>
                    <a:pt x="607" y="1689"/>
                  </a:lnTo>
                  <a:lnTo>
                    <a:pt x="567" y="1675"/>
                  </a:lnTo>
                  <a:lnTo>
                    <a:pt x="527" y="1660"/>
                  </a:lnTo>
                  <a:lnTo>
                    <a:pt x="490" y="1643"/>
                  </a:lnTo>
                  <a:lnTo>
                    <a:pt x="452" y="1624"/>
                  </a:lnTo>
                  <a:lnTo>
                    <a:pt x="416" y="1603"/>
                  </a:lnTo>
                  <a:lnTo>
                    <a:pt x="381" y="1580"/>
                  </a:lnTo>
                  <a:lnTo>
                    <a:pt x="347" y="1556"/>
                  </a:lnTo>
                  <a:lnTo>
                    <a:pt x="314" y="1530"/>
                  </a:lnTo>
                  <a:lnTo>
                    <a:pt x="283" y="1502"/>
                  </a:lnTo>
                  <a:lnTo>
                    <a:pt x="253" y="1473"/>
                  </a:lnTo>
                  <a:lnTo>
                    <a:pt x="225" y="1445"/>
                  </a:lnTo>
                  <a:lnTo>
                    <a:pt x="198" y="1412"/>
                  </a:lnTo>
                  <a:lnTo>
                    <a:pt x="172" y="1379"/>
                  </a:lnTo>
                  <a:lnTo>
                    <a:pt x="148" y="1346"/>
                  </a:lnTo>
                  <a:lnTo>
                    <a:pt x="125" y="1311"/>
                  </a:lnTo>
                  <a:lnTo>
                    <a:pt x="104" y="1274"/>
                  </a:lnTo>
                  <a:lnTo>
                    <a:pt x="85" y="1238"/>
                  </a:lnTo>
                  <a:lnTo>
                    <a:pt x="68" y="1199"/>
                  </a:lnTo>
                  <a:lnTo>
                    <a:pt x="53" y="1160"/>
                  </a:lnTo>
                  <a:lnTo>
                    <a:pt x="39" y="1120"/>
                  </a:lnTo>
                  <a:lnTo>
                    <a:pt x="28" y="1079"/>
                  </a:lnTo>
                  <a:lnTo>
                    <a:pt x="18" y="1037"/>
                  </a:lnTo>
                  <a:lnTo>
                    <a:pt x="10" y="995"/>
                  </a:lnTo>
                  <a:lnTo>
                    <a:pt x="5" y="951"/>
                  </a:lnTo>
                  <a:lnTo>
                    <a:pt x="1" y="907"/>
                  </a:lnTo>
                  <a:lnTo>
                    <a:pt x="0" y="863"/>
                  </a:lnTo>
                  <a:lnTo>
                    <a:pt x="1" y="819"/>
                  </a:lnTo>
                  <a:lnTo>
                    <a:pt x="5" y="775"/>
                  </a:lnTo>
                  <a:lnTo>
                    <a:pt x="10" y="732"/>
                  </a:lnTo>
                  <a:lnTo>
                    <a:pt x="18" y="689"/>
                  </a:lnTo>
                  <a:lnTo>
                    <a:pt x="28" y="648"/>
                  </a:lnTo>
                  <a:lnTo>
                    <a:pt x="39" y="606"/>
                  </a:lnTo>
                  <a:lnTo>
                    <a:pt x="53" y="566"/>
                  </a:lnTo>
                  <a:lnTo>
                    <a:pt x="68" y="527"/>
                  </a:lnTo>
                  <a:lnTo>
                    <a:pt x="85" y="490"/>
                  </a:lnTo>
                  <a:lnTo>
                    <a:pt x="104" y="452"/>
                  </a:lnTo>
                  <a:lnTo>
                    <a:pt x="125" y="416"/>
                  </a:lnTo>
                  <a:lnTo>
                    <a:pt x="148" y="381"/>
                  </a:lnTo>
                  <a:lnTo>
                    <a:pt x="172" y="347"/>
                  </a:lnTo>
                  <a:lnTo>
                    <a:pt x="198" y="314"/>
                  </a:lnTo>
                  <a:lnTo>
                    <a:pt x="225" y="283"/>
                  </a:lnTo>
                  <a:lnTo>
                    <a:pt x="253" y="253"/>
                  </a:lnTo>
                  <a:lnTo>
                    <a:pt x="283" y="224"/>
                  </a:lnTo>
                  <a:lnTo>
                    <a:pt x="314" y="198"/>
                  </a:lnTo>
                  <a:lnTo>
                    <a:pt x="347" y="171"/>
                  </a:lnTo>
                  <a:lnTo>
                    <a:pt x="381" y="148"/>
                  </a:lnTo>
                  <a:lnTo>
                    <a:pt x="416" y="125"/>
                  </a:lnTo>
                  <a:lnTo>
                    <a:pt x="452" y="104"/>
                  </a:lnTo>
                  <a:lnTo>
                    <a:pt x="490" y="85"/>
                  </a:lnTo>
                  <a:lnTo>
                    <a:pt x="527" y="67"/>
                  </a:lnTo>
                  <a:lnTo>
                    <a:pt x="567" y="52"/>
                  </a:lnTo>
                  <a:lnTo>
                    <a:pt x="607" y="39"/>
                  </a:lnTo>
                  <a:lnTo>
                    <a:pt x="648" y="27"/>
                  </a:lnTo>
                  <a:lnTo>
                    <a:pt x="690" y="17"/>
                  </a:lnTo>
                  <a:lnTo>
                    <a:pt x="731" y="10"/>
                  </a:lnTo>
                  <a:lnTo>
                    <a:pt x="775" y="5"/>
                  </a:lnTo>
                  <a:lnTo>
                    <a:pt x="81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686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59" name="Freeform 14"/>
            <p:cNvSpPr>
              <a:spLocks/>
            </p:cNvSpPr>
            <p:nvPr/>
          </p:nvSpPr>
          <p:spPr bwMode="auto">
            <a:xfrm>
              <a:off x="363" y="2453"/>
              <a:ext cx="422" cy="423"/>
            </a:xfrm>
            <a:custGeom>
              <a:avLst/>
              <a:gdLst>
                <a:gd name="T0" fmla="*/ 1 w 1688"/>
                <a:gd name="T1" fmla="*/ 0 h 1693"/>
                <a:gd name="T2" fmla="*/ 1 w 1688"/>
                <a:gd name="T3" fmla="*/ 0 h 1693"/>
                <a:gd name="T4" fmla="*/ 1 w 1688"/>
                <a:gd name="T5" fmla="*/ 0 h 1693"/>
                <a:gd name="T6" fmla="*/ 1 w 1688"/>
                <a:gd name="T7" fmla="*/ 0 h 1693"/>
                <a:gd name="T8" fmla="*/ 2 w 1688"/>
                <a:gd name="T9" fmla="*/ 0 h 1693"/>
                <a:gd name="T10" fmla="*/ 2 w 1688"/>
                <a:gd name="T11" fmla="*/ 0 h 1693"/>
                <a:gd name="T12" fmla="*/ 2 w 1688"/>
                <a:gd name="T13" fmla="*/ 0 h 1693"/>
                <a:gd name="T14" fmla="*/ 2 w 1688"/>
                <a:gd name="T15" fmla="*/ 0 h 1693"/>
                <a:gd name="T16" fmla="*/ 2 w 1688"/>
                <a:gd name="T17" fmla="*/ 0 h 1693"/>
                <a:gd name="T18" fmla="*/ 2 w 1688"/>
                <a:gd name="T19" fmla="*/ 1 h 1693"/>
                <a:gd name="T20" fmla="*/ 2 w 1688"/>
                <a:gd name="T21" fmla="*/ 1 h 1693"/>
                <a:gd name="T22" fmla="*/ 2 w 1688"/>
                <a:gd name="T23" fmla="*/ 1 h 1693"/>
                <a:gd name="T24" fmla="*/ 2 w 1688"/>
                <a:gd name="T25" fmla="*/ 1 h 1693"/>
                <a:gd name="T26" fmla="*/ 2 w 1688"/>
                <a:gd name="T27" fmla="*/ 1 h 1693"/>
                <a:gd name="T28" fmla="*/ 2 w 1688"/>
                <a:gd name="T29" fmla="*/ 1 h 1693"/>
                <a:gd name="T30" fmla="*/ 2 w 1688"/>
                <a:gd name="T31" fmla="*/ 1 h 1693"/>
                <a:gd name="T32" fmla="*/ 2 w 1688"/>
                <a:gd name="T33" fmla="*/ 1 h 1693"/>
                <a:gd name="T34" fmla="*/ 1 w 1688"/>
                <a:gd name="T35" fmla="*/ 1 h 1693"/>
                <a:gd name="T36" fmla="*/ 1 w 1688"/>
                <a:gd name="T37" fmla="*/ 1 h 1693"/>
                <a:gd name="T38" fmla="*/ 1 w 1688"/>
                <a:gd name="T39" fmla="*/ 1 h 1693"/>
                <a:gd name="T40" fmla="*/ 1 w 1688"/>
                <a:gd name="T41" fmla="*/ 1 h 1693"/>
                <a:gd name="T42" fmla="*/ 1 w 1688"/>
                <a:gd name="T43" fmla="*/ 1 h 1693"/>
                <a:gd name="T44" fmla="*/ 1 w 1688"/>
                <a:gd name="T45" fmla="*/ 1 h 1693"/>
                <a:gd name="T46" fmla="*/ 1 w 1688"/>
                <a:gd name="T47" fmla="*/ 1 h 1693"/>
                <a:gd name="T48" fmla="*/ 1 w 1688"/>
                <a:gd name="T49" fmla="*/ 1 h 1693"/>
                <a:gd name="T50" fmla="*/ 0 w 1688"/>
                <a:gd name="T51" fmla="*/ 1 h 1693"/>
                <a:gd name="T52" fmla="*/ 0 w 1688"/>
                <a:gd name="T53" fmla="*/ 1 h 1693"/>
                <a:gd name="T54" fmla="*/ 0 w 1688"/>
                <a:gd name="T55" fmla="*/ 1 h 1693"/>
                <a:gd name="T56" fmla="*/ 0 w 1688"/>
                <a:gd name="T57" fmla="*/ 1 h 1693"/>
                <a:gd name="T58" fmla="*/ 0 w 1688"/>
                <a:gd name="T59" fmla="*/ 1 h 1693"/>
                <a:gd name="T60" fmla="*/ 0 w 1688"/>
                <a:gd name="T61" fmla="*/ 1 h 1693"/>
                <a:gd name="T62" fmla="*/ 0 w 1688"/>
                <a:gd name="T63" fmla="*/ 1 h 1693"/>
                <a:gd name="T64" fmla="*/ 0 w 1688"/>
                <a:gd name="T65" fmla="*/ 1 h 1693"/>
                <a:gd name="T66" fmla="*/ 0 w 1688"/>
                <a:gd name="T67" fmla="*/ 0 h 1693"/>
                <a:gd name="T68" fmla="*/ 0 w 1688"/>
                <a:gd name="T69" fmla="*/ 0 h 1693"/>
                <a:gd name="T70" fmla="*/ 0 w 1688"/>
                <a:gd name="T71" fmla="*/ 0 h 1693"/>
                <a:gd name="T72" fmla="*/ 0 w 1688"/>
                <a:gd name="T73" fmla="*/ 0 h 1693"/>
                <a:gd name="T74" fmla="*/ 0 w 1688"/>
                <a:gd name="T75" fmla="*/ 0 h 1693"/>
                <a:gd name="T76" fmla="*/ 1 w 1688"/>
                <a:gd name="T77" fmla="*/ 0 h 1693"/>
                <a:gd name="T78" fmla="*/ 1 w 1688"/>
                <a:gd name="T79" fmla="*/ 0 h 1693"/>
                <a:gd name="T80" fmla="*/ 1 w 1688"/>
                <a:gd name="T81" fmla="*/ 0 h 1693"/>
                <a:gd name="T82" fmla="*/ 1 w 1688"/>
                <a:gd name="T83" fmla="*/ 0 h 1693"/>
                <a:gd name="T84" fmla="*/ 1 w 1688"/>
                <a:gd name="T85" fmla="*/ 0 h 16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"/>
                <a:gd name="T130" fmla="*/ 0 h 1693"/>
                <a:gd name="T131" fmla="*/ 1688 w 1688"/>
                <a:gd name="T132" fmla="*/ 1693 h 16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" h="1693">
                  <a:moveTo>
                    <a:pt x="845" y="0"/>
                  </a:moveTo>
                  <a:lnTo>
                    <a:pt x="889" y="1"/>
                  </a:lnTo>
                  <a:lnTo>
                    <a:pt x="932" y="4"/>
                  </a:lnTo>
                  <a:lnTo>
                    <a:pt x="974" y="10"/>
                  </a:lnTo>
                  <a:lnTo>
                    <a:pt x="1016" y="18"/>
                  </a:lnTo>
                  <a:lnTo>
                    <a:pt x="1056" y="26"/>
                  </a:lnTo>
                  <a:lnTo>
                    <a:pt x="1096" y="38"/>
                  </a:lnTo>
                  <a:lnTo>
                    <a:pt x="1136" y="51"/>
                  </a:lnTo>
                  <a:lnTo>
                    <a:pt x="1174" y="66"/>
                  </a:lnTo>
                  <a:lnTo>
                    <a:pt x="1211" y="84"/>
                  </a:lnTo>
                  <a:lnTo>
                    <a:pt x="1248" y="103"/>
                  </a:lnTo>
                  <a:lnTo>
                    <a:pt x="1283" y="123"/>
                  </a:lnTo>
                  <a:lnTo>
                    <a:pt x="1316" y="145"/>
                  </a:lnTo>
                  <a:lnTo>
                    <a:pt x="1350" y="168"/>
                  </a:lnTo>
                  <a:lnTo>
                    <a:pt x="1382" y="193"/>
                  </a:lnTo>
                  <a:lnTo>
                    <a:pt x="1413" y="221"/>
                  </a:lnTo>
                  <a:lnTo>
                    <a:pt x="1442" y="248"/>
                  </a:lnTo>
                  <a:lnTo>
                    <a:pt x="1469" y="278"/>
                  </a:lnTo>
                  <a:lnTo>
                    <a:pt x="1496" y="308"/>
                  </a:lnTo>
                  <a:lnTo>
                    <a:pt x="1521" y="341"/>
                  </a:lnTo>
                  <a:lnTo>
                    <a:pt x="1544" y="373"/>
                  </a:lnTo>
                  <a:lnTo>
                    <a:pt x="1567" y="409"/>
                  </a:lnTo>
                  <a:lnTo>
                    <a:pt x="1587" y="444"/>
                  </a:lnTo>
                  <a:lnTo>
                    <a:pt x="1606" y="480"/>
                  </a:lnTo>
                  <a:lnTo>
                    <a:pt x="1622" y="518"/>
                  </a:lnTo>
                  <a:lnTo>
                    <a:pt x="1637" y="556"/>
                  </a:lnTo>
                  <a:lnTo>
                    <a:pt x="1651" y="595"/>
                  </a:lnTo>
                  <a:lnTo>
                    <a:pt x="1662" y="635"/>
                  </a:lnTo>
                  <a:lnTo>
                    <a:pt x="1671" y="677"/>
                  </a:lnTo>
                  <a:lnTo>
                    <a:pt x="1678" y="718"/>
                  </a:lnTo>
                  <a:lnTo>
                    <a:pt x="1685" y="761"/>
                  </a:lnTo>
                  <a:lnTo>
                    <a:pt x="1687" y="803"/>
                  </a:lnTo>
                  <a:lnTo>
                    <a:pt x="1688" y="847"/>
                  </a:lnTo>
                  <a:lnTo>
                    <a:pt x="1687" y="891"/>
                  </a:lnTo>
                  <a:lnTo>
                    <a:pt x="1685" y="934"/>
                  </a:lnTo>
                  <a:lnTo>
                    <a:pt x="1678" y="976"/>
                  </a:lnTo>
                  <a:lnTo>
                    <a:pt x="1671" y="1018"/>
                  </a:lnTo>
                  <a:lnTo>
                    <a:pt x="1662" y="1058"/>
                  </a:lnTo>
                  <a:lnTo>
                    <a:pt x="1651" y="1098"/>
                  </a:lnTo>
                  <a:lnTo>
                    <a:pt x="1637" y="1138"/>
                  </a:lnTo>
                  <a:lnTo>
                    <a:pt x="1622" y="1175"/>
                  </a:lnTo>
                  <a:lnTo>
                    <a:pt x="1606" y="1213"/>
                  </a:lnTo>
                  <a:lnTo>
                    <a:pt x="1587" y="1249"/>
                  </a:lnTo>
                  <a:lnTo>
                    <a:pt x="1567" y="1286"/>
                  </a:lnTo>
                  <a:lnTo>
                    <a:pt x="1544" y="1320"/>
                  </a:lnTo>
                  <a:lnTo>
                    <a:pt x="1521" y="1353"/>
                  </a:lnTo>
                  <a:lnTo>
                    <a:pt x="1496" y="1385"/>
                  </a:lnTo>
                  <a:lnTo>
                    <a:pt x="1469" y="1416"/>
                  </a:lnTo>
                  <a:lnTo>
                    <a:pt x="1442" y="1445"/>
                  </a:lnTo>
                  <a:lnTo>
                    <a:pt x="1413" y="1473"/>
                  </a:lnTo>
                  <a:lnTo>
                    <a:pt x="1382" y="1500"/>
                  </a:lnTo>
                  <a:lnTo>
                    <a:pt x="1350" y="1525"/>
                  </a:lnTo>
                  <a:lnTo>
                    <a:pt x="1316" y="1549"/>
                  </a:lnTo>
                  <a:lnTo>
                    <a:pt x="1283" y="1570"/>
                  </a:lnTo>
                  <a:lnTo>
                    <a:pt x="1248" y="1590"/>
                  </a:lnTo>
                  <a:lnTo>
                    <a:pt x="1211" y="1609"/>
                  </a:lnTo>
                  <a:lnTo>
                    <a:pt x="1174" y="1627"/>
                  </a:lnTo>
                  <a:lnTo>
                    <a:pt x="1136" y="1642"/>
                  </a:lnTo>
                  <a:lnTo>
                    <a:pt x="1096" y="1655"/>
                  </a:lnTo>
                  <a:lnTo>
                    <a:pt x="1056" y="1667"/>
                  </a:lnTo>
                  <a:lnTo>
                    <a:pt x="1016" y="1676"/>
                  </a:lnTo>
                  <a:lnTo>
                    <a:pt x="974" y="1683"/>
                  </a:lnTo>
                  <a:lnTo>
                    <a:pt x="932" y="1689"/>
                  </a:lnTo>
                  <a:lnTo>
                    <a:pt x="889" y="1692"/>
                  </a:lnTo>
                  <a:lnTo>
                    <a:pt x="845" y="1693"/>
                  </a:lnTo>
                  <a:lnTo>
                    <a:pt x="802" y="1692"/>
                  </a:lnTo>
                  <a:lnTo>
                    <a:pt x="759" y="1689"/>
                  </a:lnTo>
                  <a:lnTo>
                    <a:pt x="716" y="1683"/>
                  </a:lnTo>
                  <a:lnTo>
                    <a:pt x="675" y="1676"/>
                  </a:lnTo>
                  <a:lnTo>
                    <a:pt x="635" y="1667"/>
                  </a:lnTo>
                  <a:lnTo>
                    <a:pt x="595" y="1655"/>
                  </a:lnTo>
                  <a:lnTo>
                    <a:pt x="555" y="1642"/>
                  </a:lnTo>
                  <a:lnTo>
                    <a:pt x="517" y="1627"/>
                  </a:lnTo>
                  <a:lnTo>
                    <a:pt x="480" y="1609"/>
                  </a:lnTo>
                  <a:lnTo>
                    <a:pt x="443" y="1590"/>
                  </a:lnTo>
                  <a:lnTo>
                    <a:pt x="407" y="1570"/>
                  </a:lnTo>
                  <a:lnTo>
                    <a:pt x="373" y="1549"/>
                  </a:lnTo>
                  <a:lnTo>
                    <a:pt x="339" y="1525"/>
                  </a:lnTo>
                  <a:lnTo>
                    <a:pt x="308" y="1500"/>
                  </a:lnTo>
                  <a:lnTo>
                    <a:pt x="277" y="1473"/>
                  </a:lnTo>
                  <a:lnTo>
                    <a:pt x="248" y="1445"/>
                  </a:lnTo>
                  <a:lnTo>
                    <a:pt x="220" y="1416"/>
                  </a:lnTo>
                  <a:lnTo>
                    <a:pt x="193" y="1385"/>
                  </a:lnTo>
                  <a:lnTo>
                    <a:pt x="168" y="1353"/>
                  </a:lnTo>
                  <a:lnTo>
                    <a:pt x="144" y="1320"/>
                  </a:lnTo>
                  <a:lnTo>
                    <a:pt x="123" y="1286"/>
                  </a:lnTo>
                  <a:lnTo>
                    <a:pt x="103" y="1249"/>
                  </a:lnTo>
                  <a:lnTo>
                    <a:pt x="84" y="1213"/>
                  </a:lnTo>
                  <a:lnTo>
                    <a:pt x="66" y="1175"/>
                  </a:lnTo>
                  <a:lnTo>
                    <a:pt x="51" y="1138"/>
                  </a:lnTo>
                  <a:lnTo>
                    <a:pt x="38" y="1098"/>
                  </a:lnTo>
                  <a:lnTo>
                    <a:pt x="26" y="1058"/>
                  </a:lnTo>
                  <a:lnTo>
                    <a:pt x="18" y="1018"/>
                  </a:lnTo>
                  <a:lnTo>
                    <a:pt x="10" y="976"/>
                  </a:lnTo>
                  <a:lnTo>
                    <a:pt x="4" y="934"/>
                  </a:lnTo>
                  <a:lnTo>
                    <a:pt x="1" y="891"/>
                  </a:lnTo>
                  <a:lnTo>
                    <a:pt x="0" y="847"/>
                  </a:lnTo>
                  <a:lnTo>
                    <a:pt x="1" y="803"/>
                  </a:lnTo>
                  <a:lnTo>
                    <a:pt x="4" y="761"/>
                  </a:lnTo>
                  <a:lnTo>
                    <a:pt x="10" y="718"/>
                  </a:lnTo>
                  <a:lnTo>
                    <a:pt x="18" y="677"/>
                  </a:lnTo>
                  <a:lnTo>
                    <a:pt x="26" y="635"/>
                  </a:lnTo>
                  <a:lnTo>
                    <a:pt x="38" y="595"/>
                  </a:lnTo>
                  <a:lnTo>
                    <a:pt x="51" y="556"/>
                  </a:lnTo>
                  <a:lnTo>
                    <a:pt x="66" y="518"/>
                  </a:lnTo>
                  <a:lnTo>
                    <a:pt x="84" y="480"/>
                  </a:lnTo>
                  <a:lnTo>
                    <a:pt x="103" y="444"/>
                  </a:lnTo>
                  <a:lnTo>
                    <a:pt x="123" y="409"/>
                  </a:lnTo>
                  <a:lnTo>
                    <a:pt x="144" y="373"/>
                  </a:lnTo>
                  <a:lnTo>
                    <a:pt x="168" y="341"/>
                  </a:lnTo>
                  <a:lnTo>
                    <a:pt x="193" y="308"/>
                  </a:lnTo>
                  <a:lnTo>
                    <a:pt x="220" y="278"/>
                  </a:lnTo>
                  <a:lnTo>
                    <a:pt x="248" y="248"/>
                  </a:lnTo>
                  <a:lnTo>
                    <a:pt x="277" y="221"/>
                  </a:lnTo>
                  <a:lnTo>
                    <a:pt x="308" y="193"/>
                  </a:lnTo>
                  <a:lnTo>
                    <a:pt x="339" y="168"/>
                  </a:lnTo>
                  <a:lnTo>
                    <a:pt x="373" y="145"/>
                  </a:lnTo>
                  <a:lnTo>
                    <a:pt x="407" y="123"/>
                  </a:lnTo>
                  <a:lnTo>
                    <a:pt x="443" y="103"/>
                  </a:lnTo>
                  <a:lnTo>
                    <a:pt x="480" y="84"/>
                  </a:lnTo>
                  <a:lnTo>
                    <a:pt x="517" y="66"/>
                  </a:lnTo>
                  <a:lnTo>
                    <a:pt x="555" y="51"/>
                  </a:lnTo>
                  <a:lnTo>
                    <a:pt x="595" y="38"/>
                  </a:lnTo>
                  <a:lnTo>
                    <a:pt x="635" y="26"/>
                  </a:lnTo>
                  <a:lnTo>
                    <a:pt x="675" y="18"/>
                  </a:lnTo>
                  <a:lnTo>
                    <a:pt x="716" y="10"/>
                  </a:lnTo>
                  <a:lnTo>
                    <a:pt x="759" y="4"/>
                  </a:lnTo>
                  <a:lnTo>
                    <a:pt x="802" y="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82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60" name="Freeform 15"/>
            <p:cNvSpPr>
              <a:spLocks/>
            </p:cNvSpPr>
            <p:nvPr/>
          </p:nvSpPr>
          <p:spPr bwMode="auto">
            <a:xfrm>
              <a:off x="365" y="2456"/>
              <a:ext cx="414" cy="415"/>
            </a:xfrm>
            <a:custGeom>
              <a:avLst/>
              <a:gdLst>
                <a:gd name="T0" fmla="*/ 1 w 1653"/>
                <a:gd name="T1" fmla="*/ 0 h 1660"/>
                <a:gd name="T2" fmla="*/ 1 w 1653"/>
                <a:gd name="T3" fmla="*/ 0 h 1660"/>
                <a:gd name="T4" fmla="*/ 1 w 1653"/>
                <a:gd name="T5" fmla="*/ 0 h 1660"/>
                <a:gd name="T6" fmla="*/ 1 w 1653"/>
                <a:gd name="T7" fmla="*/ 0 h 1660"/>
                <a:gd name="T8" fmla="*/ 1 w 1653"/>
                <a:gd name="T9" fmla="*/ 0 h 1660"/>
                <a:gd name="T10" fmla="*/ 2 w 1653"/>
                <a:gd name="T11" fmla="*/ 0 h 1660"/>
                <a:gd name="T12" fmla="*/ 2 w 1653"/>
                <a:gd name="T13" fmla="*/ 1 h 1660"/>
                <a:gd name="T14" fmla="*/ 2 w 1653"/>
                <a:gd name="T15" fmla="*/ 1 h 1660"/>
                <a:gd name="T16" fmla="*/ 2 w 1653"/>
                <a:gd name="T17" fmla="*/ 1 h 1660"/>
                <a:gd name="T18" fmla="*/ 2 w 1653"/>
                <a:gd name="T19" fmla="*/ 1 h 1660"/>
                <a:gd name="T20" fmla="*/ 2 w 1653"/>
                <a:gd name="T21" fmla="*/ 1 h 1660"/>
                <a:gd name="T22" fmla="*/ 2 w 1653"/>
                <a:gd name="T23" fmla="*/ 1 h 1660"/>
                <a:gd name="T24" fmla="*/ 2 w 1653"/>
                <a:gd name="T25" fmla="*/ 1 h 1660"/>
                <a:gd name="T26" fmla="*/ 2 w 1653"/>
                <a:gd name="T27" fmla="*/ 1 h 1660"/>
                <a:gd name="T28" fmla="*/ 2 w 1653"/>
                <a:gd name="T29" fmla="*/ 1 h 1660"/>
                <a:gd name="T30" fmla="*/ 2 w 1653"/>
                <a:gd name="T31" fmla="*/ 2 h 1660"/>
                <a:gd name="T32" fmla="*/ 1 w 1653"/>
                <a:gd name="T33" fmla="*/ 2 h 1660"/>
                <a:gd name="T34" fmla="*/ 1 w 1653"/>
                <a:gd name="T35" fmla="*/ 2 h 1660"/>
                <a:gd name="T36" fmla="*/ 1 w 1653"/>
                <a:gd name="T37" fmla="*/ 2 h 1660"/>
                <a:gd name="T38" fmla="*/ 1 w 1653"/>
                <a:gd name="T39" fmla="*/ 2 h 1660"/>
                <a:gd name="T40" fmla="*/ 1 w 1653"/>
                <a:gd name="T41" fmla="*/ 2 h 1660"/>
                <a:gd name="T42" fmla="*/ 1 w 1653"/>
                <a:gd name="T43" fmla="*/ 2 h 1660"/>
                <a:gd name="T44" fmla="*/ 1 w 1653"/>
                <a:gd name="T45" fmla="*/ 2 h 1660"/>
                <a:gd name="T46" fmla="*/ 1 w 1653"/>
                <a:gd name="T47" fmla="*/ 2 h 1660"/>
                <a:gd name="T48" fmla="*/ 1 w 1653"/>
                <a:gd name="T49" fmla="*/ 2 h 1660"/>
                <a:gd name="T50" fmla="*/ 0 w 1653"/>
                <a:gd name="T51" fmla="*/ 2 h 1660"/>
                <a:gd name="T52" fmla="*/ 0 w 1653"/>
                <a:gd name="T53" fmla="*/ 2 h 1660"/>
                <a:gd name="T54" fmla="*/ 0 w 1653"/>
                <a:gd name="T55" fmla="*/ 1 h 1660"/>
                <a:gd name="T56" fmla="*/ 0 w 1653"/>
                <a:gd name="T57" fmla="*/ 1 h 1660"/>
                <a:gd name="T58" fmla="*/ 0 w 1653"/>
                <a:gd name="T59" fmla="*/ 1 h 1660"/>
                <a:gd name="T60" fmla="*/ 0 w 1653"/>
                <a:gd name="T61" fmla="*/ 1 h 1660"/>
                <a:gd name="T62" fmla="*/ 0 w 1653"/>
                <a:gd name="T63" fmla="*/ 1 h 1660"/>
                <a:gd name="T64" fmla="*/ 0 w 1653"/>
                <a:gd name="T65" fmla="*/ 1 h 1660"/>
                <a:gd name="T66" fmla="*/ 0 w 1653"/>
                <a:gd name="T67" fmla="*/ 1 h 1660"/>
                <a:gd name="T68" fmla="*/ 0 w 1653"/>
                <a:gd name="T69" fmla="*/ 1 h 1660"/>
                <a:gd name="T70" fmla="*/ 0 w 1653"/>
                <a:gd name="T71" fmla="*/ 1 h 1660"/>
                <a:gd name="T72" fmla="*/ 0 w 1653"/>
                <a:gd name="T73" fmla="*/ 0 h 1660"/>
                <a:gd name="T74" fmla="*/ 0 w 1653"/>
                <a:gd name="T75" fmla="*/ 0 h 1660"/>
                <a:gd name="T76" fmla="*/ 1 w 1653"/>
                <a:gd name="T77" fmla="*/ 0 h 1660"/>
                <a:gd name="T78" fmla="*/ 1 w 1653"/>
                <a:gd name="T79" fmla="*/ 0 h 1660"/>
                <a:gd name="T80" fmla="*/ 1 w 1653"/>
                <a:gd name="T81" fmla="*/ 0 h 1660"/>
                <a:gd name="T82" fmla="*/ 1 w 1653"/>
                <a:gd name="T83" fmla="*/ 0 h 1660"/>
                <a:gd name="T84" fmla="*/ 1 w 1653"/>
                <a:gd name="T85" fmla="*/ 0 h 1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3"/>
                <a:gd name="T130" fmla="*/ 0 h 1660"/>
                <a:gd name="T131" fmla="*/ 1653 w 1653"/>
                <a:gd name="T132" fmla="*/ 1660 h 1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3" h="1660">
                  <a:moveTo>
                    <a:pt x="828" y="0"/>
                  </a:moveTo>
                  <a:lnTo>
                    <a:pt x="871" y="1"/>
                  </a:lnTo>
                  <a:lnTo>
                    <a:pt x="912" y="4"/>
                  </a:lnTo>
                  <a:lnTo>
                    <a:pt x="953" y="10"/>
                  </a:lnTo>
                  <a:lnTo>
                    <a:pt x="995" y="18"/>
                  </a:lnTo>
                  <a:lnTo>
                    <a:pt x="1035" y="27"/>
                  </a:lnTo>
                  <a:lnTo>
                    <a:pt x="1073" y="38"/>
                  </a:lnTo>
                  <a:lnTo>
                    <a:pt x="1112" y="50"/>
                  </a:lnTo>
                  <a:lnTo>
                    <a:pt x="1150" y="65"/>
                  </a:lnTo>
                  <a:lnTo>
                    <a:pt x="1186" y="83"/>
                  </a:lnTo>
                  <a:lnTo>
                    <a:pt x="1221" y="101"/>
                  </a:lnTo>
                  <a:lnTo>
                    <a:pt x="1256" y="121"/>
                  </a:lnTo>
                  <a:lnTo>
                    <a:pt x="1289" y="142"/>
                  </a:lnTo>
                  <a:lnTo>
                    <a:pt x="1321" y="166"/>
                  </a:lnTo>
                  <a:lnTo>
                    <a:pt x="1353" y="191"/>
                  </a:lnTo>
                  <a:lnTo>
                    <a:pt x="1383" y="217"/>
                  </a:lnTo>
                  <a:lnTo>
                    <a:pt x="1412" y="243"/>
                  </a:lnTo>
                  <a:lnTo>
                    <a:pt x="1439" y="273"/>
                  </a:lnTo>
                  <a:lnTo>
                    <a:pt x="1465" y="304"/>
                  </a:lnTo>
                  <a:lnTo>
                    <a:pt x="1489" y="335"/>
                  </a:lnTo>
                  <a:lnTo>
                    <a:pt x="1512" y="367"/>
                  </a:lnTo>
                  <a:lnTo>
                    <a:pt x="1534" y="400"/>
                  </a:lnTo>
                  <a:lnTo>
                    <a:pt x="1553" y="435"/>
                  </a:lnTo>
                  <a:lnTo>
                    <a:pt x="1572" y="471"/>
                  </a:lnTo>
                  <a:lnTo>
                    <a:pt x="1588" y="508"/>
                  </a:lnTo>
                  <a:lnTo>
                    <a:pt x="1603" y="545"/>
                  </a:lnTo>
                  <a:lnTo>
                    <a:pt x="1616" y="584"/>
                  </a:lnTo>
                  <a:lnTo>
                    <a:pt x="1627" y="623"/>
                  </a:lnTo>
                  <a:lnTo>
                    <a:pt x="1637" y="663"/>
                  </a:lnTo>
                  <a:lnTo>
                    <a:pt x="1643" y="705"/>
                  </a:lnTo>
                  <a:lnTo>
                    <a:pt x="1650" y="746"/>
                  </a:lnTo>
                  <a:lnTo>
                    <a:pt x="1652" y="787"/>
                  </a:lnTo>
                  <a:lnTo>
                    <a:pt x="1653" y="830"/>
                  </a:lnTo>
                  <a:lnTo>
                    <a:pt x="1652" y="872"/>
                  </a:lnTo>
                  <a:lnTo>
                    <a:pt x="1650" y="914"/>
                  </a:lnTo>
                  <a:lnTo>
                    <a:pt x="1643" y="955"/>
                  </a:lnTo>
                  <a:lnTo>
                    <a:pt x="1637" y="997"/>
                  </a:lnTo>
                  <a:lnTo>
                    <a:pt x="1627" y="1037"/>
                  </a:lnTo>
                  <a:lnTo>
                    <a:pt x="1616" y="1076"/>
                  </a:lnTo>
                  <a:lnTo>
                    <a:pt x="1603" y="1114"/>
                  </a:lnTo>
                  <a:lnTo>
                    <a:pt x="1588" y="1152"/>
                  </a:lnTo>
                  <a:lnTo>
                    <a:pt x="1572" y="1188"/>
                  </a:lnTo>
                  <a:lnTo>
                    <a:pt x="1553" y="1225"/>
                  </a:lnTo>
                  <a:lnTo>
                    <a:pt x="1534" y="1260"/>
                  </a:lnTo>
                  <a:lnTo>
                    <a:pt x="1512" y="1292"/>
                  </a:lnTo>
                  <a:lnTo>
                    <a:pt x="1489" y="1325"/>
                  </a:lnTo>
                  <a:lnTo>
                    <a:pt x="1465" y="1356"/>
                  </a:lnTo>
                  <a:lnTo>
                    <a:pt x="1439" y="1386"/>
                  </a:lnTo>
                  <a:lnTo>
                    <a:pt x="1412" y="1415"/>
                  </a:lnTo>
                  <a:lnTo>
                    <a:pt x="1383" y="1443"/>
                  </a:lnTo>
                  <a:lnTo>
                    <a:pt x="1353" y="1469"/>
                  </a:lnTo>
                  <a:lnTo>
                    <a:pt x="1321" y="1494"/>
                  </a:lnTo>
                  <a:lnTo>
                    <a:pt x="1289" y="1518"/>
                  </a:lnTo>
                  <a:lnTo>
                    <a:pt x="1256" y="1539"/>
                  </a:lnTo>
                  <a:lnTo>
                    <a:pt x="1221" y="1559"/>
                  </a:lnTo>
                  <a:lnTo>
                    <a:pt x="1186" y="1577"/>
                  </a:lnTo>
                  <a:lnTo>
                    <a:pt x="1150" y="1594"/>
                  </a:lnTo>
                  <a:lnTo>
                    <a:pt x="1112" y="1609"/>
                  </a:lnTo>
                  <a:lnTo>
                    <a:pt x="1073" y="1622"/>
                  </a:lnTo>
                  <a:lnTo>
                    <a:pt x="1035" y="1633"/>
                  </a:lnTo>
                  <a:lnTo>
                    <a:pt x="995" y="1642"/>
                  </a:lnTo>
                  <a:lnTo>
                    <a:pt x="953" y="1649"/>
                  </a:lnTo>
                  <a:lnTo>
                    <a:pt x="912" y="1656"/>
                  </a:lnTo>
                  <a:lnTo>
                    <a:pt x="871" y="1658"/>
                  </a:lnTo>
                  <a:lnTo>
                    <a:pt x="828" y="1660"/>
                  </a:lnTo>
                  <a:lnTo>
                    <a:pt x="785" y="1658"/>
                  </a:lnTo>
                  <a:lnTo>
                    <a:pt x="744" y="1656"/>
                  </a:lnTo>
                  <a:lnTo>
                    <a:pt x="703" y="1649"/>
                  </a:lnTo>
                  <a:lnTo>
                    <a:pt x="661" y="1642"/>
                  </a:lnTo>
                  <a:lnTo>
                    <a:pt x="621" y="1633"/>
                  </a:lnTo>
                  <a:lnTo>
                    <a:pt x="582" y="1622"/>
                  </a:lnTo>
                  <a:lnTo>
                    <a:pt x="544" y="1609"/>
                  </a:lnTo>
                  <a:lnTo>
                    <a:pt x="506" y="1594"/>
                  </a:lnTo>
                  <a:lnTo>
                    <a:pt x="470" y="1577"/>
                  </a:lnTo>
                  <a:lnTo>
                    <a:pt x="433" y="1559"/>
                  </a:lnTo>
                  <a:lnTo>
                    <a:pt x="400" y="1539"/>
                  </a:lnTo>
                  <a:lnTo>
                    <a:pt x="366" y="1518"/>
                  </a:lnTo>
                  <a:lnTo>
                    <a:pt x="333" y="1494"/>
                  </a:lnTo>
                  <a:lnTo>
                    <a:pt x="302" y="1469"/>
                  </a:lnTo>
                  <a:lnTo>
                    <a:pt x="272" y="1443"/>
                  </a:lnTo>
                  <a:lnTo>
                    <a:pt x="243" y="1415"/>
                  </a:lnTo>
                  <a:lnTo>
                    <a:pt x="215" y="1386"/>
                  </a:lnTo>
                  <a:lnTo>
                    <a:pt x="189" y="1356"/>
                  </a:lnTo>
                  <a:lnTo>
                    <a:pt x="165" y="1325"/>
                  </a:lnTo>
                  <a:lnTo>
                    <a:pt x="142" y="1292"/>
                  </a:lnTo>
                  <a:lnTo>
                    <a:pt x="120" y="1260"/>
                  </a:lnTo>
                  <a:lnTo>
                    <a:pt x="100" y="1225"/>
                  </a:lnTo>
                  <a:lnTo>
                    <a:pt x="81" y="1188"/>
                  </a:lnTo>
                  <a:lnTo>
                    <a:pt x="65" y="1152"/>
                  </a:lnTo>
                  <a:lnTo>
                    <a:pt x="50" y="1114"/>
                  </a:lnTo>
                  <a:lnTo>
                    <a:pt x="38" y="1076"/>
                  </a:lnTo>
                  <a:lnTo>
                    <a:pt x="26" y="1037"/>
                  </a:lnTo>
                  <a:lnTo>
                    <a:pt x="16" y="997"/>
                  </a:lnTo>
                  <a:lnTo>
                    <a:pt x="10" y="955"/>
                  </a:lnTo>
                  <a:lnTo>
                    <a:pt x="4" y="914"/>
                  </a:lnTo>
                  <a:lnTo>
                    <a:pt x="1" y="872"/>
                  </a:lnTo>
                  <a:lnTo>
                    <a:pt x="0" y="830"/>
                  </a:lnTo>
                  <a:lnTo>
                    <a:pt x="1" y="787"/>
                  </a:lnTo>
                  <a:lnTo>
                    <a:pt x="4" y="746"/>
                  </a:lnTo>
                  <a:lnTo>
                    <a:pt x="10" y="705"/>
                  </a:lnTo>
                  <a:lnTo>
                    <a:pt x="16" y="663"/>
                  </a:lnTo>
                  <a:lnTo>
                    <a:pt x="26" y="623"/>
                  </a:lnTo>
                  <a:lnTo>
                    <a:pt x="38" y="584"/>
                  </a:lnTo>
                  <a:lnTo>
                    <a:pt x="50" y="545"/>
                  </a:lnTo>
                  <a:lnTo>
                    <a:pt x="65" y="508"/>
                  </a:lnTo>
                  <a:lnTo>
                    <a:pt x="81" y="471"/>
                  </a:lnTo>
                  <a:lnTo>
                    <a:pt x="100" y="435"/>
                  </a:lnTo>
                  <a:lnTo>
                    <a:pt x="120" y="400"/>
                  </a:lnTo>
                  <a:lnTo>
                    <a:pt x="142" y="367"/>
                  </a:lnTo>
                  <a:lnTo>
                    <a:pt x="165" y="335"/>
                  </a:lnTo>
                  <a:lnTo>
                    <a:pt x="189" y="304"/>
                  </a:lnTo>
                  <a:lnTo>
                    <a:pt x="215" y="273"/>
                  </a:lnTo>
                  <a:lnTo>
                    <a:pt x="243" y="243"/>
                  </a:lnTo>
                  <a:lnTo>
                    <a:pt x="272" y="217"/>
                  </a:lnTo>
                  <a:lnTo>
                    <a:pt x="302" y="191"/>
                  </a:lnTo>
                  <a:lnTo>
                    <a:pt x="333" y="166"/>
                  </a:lnTo>
                  <a:lnTo>
                    <a:pt x="366" y="142"/>
                  </a:lnTo>
                  <a:lnTo>
                    <a:pt x="400" y="121"/>
                  </a:lnTo>
                  <a:lnTo>
                    <a:pt x="433" y="101"/>
                  </a:lnTo>
                  <a:lnTo>
                    <a:pt x="470" y="83"/>
                  </a:lnTo>
                  <a:lnTo>
                    <a:pt x="506" y="65"/>
                  </a:lnTo>
                  <a:lnTo>
                    <a:pt x="544" y="50"/>
                  </a:lnTo>
                  <a:lnTo>
                    <a:pt x="582" y="38"/>
                  </a:lnTo>
                  <a:lnTo>
                    <a:pt x="621" y="27"/>
                  </a:lnTo>
                  <a:lnTo>
                    <a:pt x="661" y="18"/>
                  </a:lnTo>
                  <a:lnTo>
                    <a:pt x="703" y="10"/>
                  </a:lnTo>
                  <a:lnTo>
                    <a:pt x="744" y="4"/>
                  </a:lnTo>
                  <a:lnTo>
                    <a:pt x="785" y="1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9E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61" name="Freeform 16"/>
            <p:cNvSpPr>
              <a:spLocks/>
            </p:cNvSpPr>
            <p:nvPr/>
          </p:nvSpPr>
          <p:spPr bwMode="auto">
            <a:xfrm>
              <a:off x="368" y="2459"/>
              <a:ext cx="404" cy="406"/>
            </a:xfrm>
            <a:custGeom>
              <a:avLst/>
              <a:gdLst>
                <a:gd name="T0" fmla="*/ 1 w 1618"/>
                <a:gd name="T1" fmla="*/ 0 h 1623"/>
                <a:gd name="T2" fmla="*/ 1 w 1618"/>
                <a:gd name="T3" fmla="*/ 0 h 1623"/>
                <a:gd name="T4" fmla="*/ 1 w 1618"/>
                <a:gd name="T5" fmla="*/ 0 h 1623"/>
                <a:gd name="T6" fmla="*/ 1 w 1618"/>
                <a:gd name="T7" fmla="*/ 0 h 1623"/>
                <a:gd name="T8" fmla="*/ 1 w 1618"/>
                <a:gd name="T9" fmla="*/ 0 h 1623"/>
                <a:gd name="T10" fmla="*/ 1 w 1618"/>
                <a:gd name="T11" fmla="*/ 1 h 1623"/>
                <a:gd name="T12" fmla="*/ 1 w 1618"/>
                <a:gd name="T13" fmla="*/ 1 h 1623"/>
                <a:gd name="T14" fmla="*/ 1 w 1618"/>
                <a:gd name="T15" fmla="*/ 1 h 1623"/>
                <a:gd name="T16" fmla="*/ 1 w 1618"/>
                <a:gd name="T17" fmla="*/ 1 h 1623"/>
                <a:gd name="T18" fmla="*/ 1 w 1618"/>
                <a:gd name="T19" fmla="*/ 1 h 1623"/>
                <a:gd name="T20" fmla="*/ 1 w 1618"/>
                <a:gd name="T21" fmla="*/ 1 h 1623"/>
                <a:gd name="T22" fmla="*/ 1 w 1618"/>
                <a:gd name="T23" fmla="*/ 1 h 1623"/>
                <a:gd name="T24" fmla="*/ 1 w 1618"/>
                <a:gd name="T25" fmla="*/ 2 h 1623"/>
                <a:gd name="T26" fmla="*/ 1 w 1618"/>
                <a:gd name="T27" fmla="*/ 2 h 1623"/>
                <a:gd name="T28" fmla="*/ 1 w 1618"/>
                <a:gd name="T29" fmla="*/ 2 h 1623"/>
                <a:gd name="T30" fmla="*/ 1 w 1618"/>
                <a:gd name="T31" fmla="*/ 2 h 1623"/>
                <a:gd name="T32" fmla="*/ 1 w 1618"/>
                <a:gd name="T33" fmla="*/ 2 h 1623"/>
                <a:gd name="T34" fmla="*/ 0 w 1618"/>
                <a:gd name="T35" fmla="*/ 2 h 1623"/>
                <a:gd name="T36" fmla="*/ 0 w 1618"/>
                <a:gd name="T37" fmla="*/ 2 h 1623"/>
                <a:gd name="T38" fmla="*/ 0 w 1618"/>
                <a:gd name="T39" fmla="*/ 2 h 1623"/>
                <a:gd name="T40" fmla="*/ 0 w 1618"/>
                <a:gd name="T41" fmla="*/ 1 h 1623"/>
                <a:gd name="T42" fmla="*/ 0 w 1618"/>
                <a:gd name="T43" fmla="*/ 1 h 1623"/>
                <a:gd name="T44" fmla="*/ 0 w 1618"/>
                <a:gd name="T45" fmla="*/ 1 h 1623"/>
                <a:gd name="T46" fmla="*/ 0 w 1618"/>
                <a:gd name="T47" fmla="*/ 1 h 1623"/>
                <a:gd name="T48" fmla="*/ 0 w 1618"/>
                <a:gd name="T49" fmla="*/ 1 h 1623"/>
                <a:gd name="T50" fmla="*/ 0 w 1618"/>
                <a:gd name="T51" fmla="*/ 1 h 1623"/>
                <a:gd name="T52" fmla="*/ 0 w 1618"/>
                <a:gd name="T53" fmla="*/ 1 h 1623"/>
                <a:gd name="T54" fmla="*/ 0 w 1618"/>
                <a:gd name="T55" fmla="*/ 0 h 1623"/>
                <a:gd name="T56" fmla="*/ 0 w 1618"/>
                <a:gd name="T57" fmla="*/ 0 h 1623"/>
                <a:gd name="T58" fmla="*/ 0 w 1618"/>
                <a:gd name="T59" fmla="*/ 0 h 1623"/>
                <a:gd name="T60" fmla="*/ 0 w 1618"/>
                <a:gd name="T61" fmla="*/ 0 h 1623"/>
                <a:gd name="T62" fmla="*/ 1 w 1618"/>
                <a:gd name="T63" fmla="*/ 0 h 16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8"/>
                <a:gd name="T97" fmla="*/ 0 h 1623"/>
                <a:gd name="T98" fmla="*/ 1618 w 1618"/>
                <a:gd name="T99" fmla="*/ 1623 h 16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8" h="1623">
                  <a:moveTo>
                    <a:pt x="810" y="0"/>
                  </a:moveTo>
                  <a:lnTo>
                    <a:pt x="893" y="4"/>
                  </a:lnTo>
                  <a:lnTo>
                    <a:pt x="973" y="16"/>
                  </a:lnTo>
                  <a:lnTo>
                    <a:pt x="1051" y="36"/>
                  </a:lnTo>
                  <a:lnTo>
                    <a:pt x="1125" y="64"/>
                  </a:lnTo>
                  <a:lnTo>
                    <a:pt x="1195" y="98"/>
                  </a:lnTo>
                  <a:lnTo>
                    <a:pt x="1263" y="139"/>
                  </a:lnTo>
                  <a:lnTo>
                    <a:pt x="1324" y="185"/>
                  </a:lnTo>
                  <a:lnTo>
                    <a:pt x="1382" y="238"/>
                  </a:lnTo>
                  <a:lnTo>
                    <a:pt x="1434" y="296"/>
                  </a:lnTo>
                  <a:lnTo>
                    <a:pt x="1481" y="358"/>
                  </a:lnTo>
                  <a:lnTo>
                    <a:pt x="1521" y="425"/>
                  </a:lnTo>
                  <a:lnTo>
                    <a:pt x="1554" y="496"/>
                  </a:lnTo>
                  <a:lnTo>
                    <a:pt x="1582" y="570"/>
                  </a:lnTo>
                  <a:lnTo>
                    <a:pt x="1602" y="648"/>
                  </a:lnTo>
                  <a:lnTo>
                    <a:pt x="1615" y="728"/>
                  </a:lnTo>
                  <a:lnTo>
                    <a:pt x="1618" y="811"/>
                  </a:lnTo>
                  <a:lnTo>
                    <a:pt x="1615" y="893"/>
                  </a:lnTo>
                  <a:lnTo>
                    <a:pt x="1602" y="974"/>
                  </a:lnTo>
                  <a:lnTo>
                    <a:pt x="1582" y="1051"/>
                  </a:lnTo>
                  <a:lnTo>
                    <a:pt x="1554" y="1126"/>
                  </a:lnTo>
                  <a:lnTo>
                    <a:pt x="1521" y="1197"/>
                  </a:lnTo>
                  <a:lnTo>
                    <a:pt x="1481" y="1264"/>
                  </a:lnTo>
                  <a:lnTo>
                    <a:pt x="1434" y="1327"/>
                  </a:lnTo>
                  <a:lnTo>
                    <a:pt x="1382" y="1385"/>
                  </a:lnTo>
                  <a:lnTo>
                    <a:pt x="1324" y="1437"/>
                  </a:lnTo>
                  <a:lnTo>
                    <a:pt x="1263" y="1484"/>
                  </a:lnTo>
                  <a:lnTo>
                    <a:pt x="1195" y="1525"/>
                  </a:lnTo>
                  <a:lnTo>
                    <a:pt x="1125" y="1559"/>
                  </a:lnTo>
                  <a:lnTo>
                    <a:pt x="1051" y="1586"/>
                  </a:lnTo>
                  <a:lnTo>
                    <a:pt x="973" y="1606"/>
                  </a:lnTo>
                  <a:lnTo>
                    <a:pt x="893" y="1619"/>
                  </a:lnTo>
                  <a:lnTo>
                    <a:pt x="810" y="1623"/>
                  </a:lnTo>
                  <a:lnTo>
                    <a:pt x="728" y="1619"/>
                  </a:lnTo>
                  <a:lnTo>
                    <a:pt x="648" y="1606"/>
                  </a:lnTo>
                  <a:lnTo>
                    <a:pt x="570" y="1586"/>
                  </a:lnTo>
                  <a:lnTo>
                    <a:pt x="495" y="1559"/>
                  </a:lnTo>
                  <a:lnTo>
                    <a:pt x="425" y="1525"/>
                  </a:lnTo>
                  <a:lnTo>
                    <a:pt x="357" y="1484"/>
                  </a:lnTo>
                  <a:lnTo>
                    <a:pt x="296" y="1437"/>
                  </a:lnTo>
                  <a:lnTo>
                    <a:pt x="238" y="1385"/>
                  </a:lnTo>
                  <a:lnTo>
                    <a:pt x="185" y="1327"/>
                  </a:lnTo>
                  <a:lnTo>
                    <a:pt x="139" y="1264"/>
                  </a:lnTo>
                  <a:lnTo>
                    <a:pt x="98" y="1197"/>
                  </a:lnTo>
                  <a:lnTo>
                    <a:pt x="64" y="1126"/>
                  </a:lnTo>
                  <a:lnTo>
                    <a:pt x="36" y="1051"/>
                  </a:lnTo>
                  <a:lnTo>
                    <a:pt x="16" y="974"/>
                  </a:lnTo>
                  <a:lnTo>
                    <a:pt x="4" y="893"/>
                  </a:lnTo>
                  <a:lnTo>
                    <a:pt x="0" y="811"/>
                  </a:lnTo>
                  <a:lnTo>
                    <a:pt x="4" y="728"/>
                  </a:lnTo>
                  <a:lnTo>
                    <a:pt x="16" y="648"/>
                  </a:lnTo>
                  <a:lnTo>
                    <a:pt x="36" y="570"/>
                  </a:lnTo>
                  <a:lnTo>
                    <a:pt x="64" y="496"/>
                  </a:lnTo>
                  <a:lnTo>
                    <a:pt x="98" y="425"/>
                  </a:lnTo>
                  <a:lnTo>
                    <a:pt x="139" y="358"/>
                  </a:lnTo>
                  <a:lnTo>
                    <a:pt x="185" y="296"/>
                  </a:lnTo>
                  <a:lnTo>
                    <a:pt x="238" y="238"/>
                  </a:lnTo>
                  <a:lnTo>
                    <a:pt x="296" y="185"/>
                  </a:lnTo>
                  <a:lnTo>
                    <a:pt x="357" y="139"/>
                  </a:lnTo>
                  <a:lnTo>
                    <a:pt x="425" y="98"/>
                  </a:lnTo>
                  <a:lnTo>
                    <a:pt x="495" y="64"/>
                  </a:lnTo>
                  <a:lnTo>
                    <a:pt x="570" y="36"/>
                  </a:lnTo>
                  <a:lnTo>
                    <a:pt x="648" y="16"/>
                  </a:lnTo>
                  <a:lnTo>
                    <a:pt x="728" y="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B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62" name="Freeform 17"/>
            <p:cNvSpPr>
              <a:spLocks/>
            </p:cNvSpPr>
            <p:nvPr/>
          </p:nvSpPr>
          <p:spPr bwMode="auto">
            <a:xfrm>
              <a:off x="370" y="2462"/>
              <a:ext cx="396" cy="397"/>
            </a:xfrm>
            <a:custGeom>
              <a:avLst/>
              <a:gdLst>
                <a:gd name="T0" fmla="*/ 1 w 1583"/>
                <a:gd name="T1" fmla="*/ 0 h 1589"/>
                <a:gd name="T2" fmla="*/ 1 w 1583"/>
                <a:gd name="T3" fmla="*/ 0 h 1589"/>
                <a:gd name="T4" fmla="*/ 1 w 1583"/>
                <a:gd name="T5" fmla="*/ 0 h 1589"/>
                <a:gd name="T6" fmla="*/ 1 w 1583"/>
                <a:gd name="T7" fmla="*/ 0 h 1589"/>
                <a:gd name="T8" fmla="*/ 2 w 1583"/>
                <a:gd name="T9" fmla="*/ 0 h 1589"/>
                <a:gd name="T10" fmla="*/ 2 w 1583"/>
                <a:gd name="T11" fmla="*/ 0 h 1589"/>
                <a:gd name="T12" fmla="*/ 2 w 1583"/>
                <a:gd name="T13" fmla="*/ 0 h 1589"/>
                <a:gd name="T14" fmla="*/ 2 w 1583"/>
                <a:gd name="T15" fmla="*/ 1 h 1589"/>
                <a:gd name="T16" fmla="*/ 2 w 1583"/>
                <a:gd name="T17" fmla="*/ 1 h 1589"/>
                <a:gd name="T18" fmla="*/ 2 w 1583"/>
                <a:gd name="T19" fmla="*/ 1 h 1589"/>
                <a:gd name="T20" fmla="*/ 2 w 1583"/>
                <a:gd name="T21" fmla="*/ 1 h 1589"/>
                <a:gd name="T22" fmla="*/ 2 w 1583"/>
                <a:gd name="T23" fmla="*/ 1 h 1589"/>
                <a:gd name="T24" fmla="*/ 1 w 1583"/>
                <a:gd name="T25" fmla="*/ 1 h 1589"/>
                <a:gd name="T26" fmla="*/ 1 w 1583"/>
                <a:gd name="T27" fmla="*/ 1 h 1589"/>
                <a:gd name="T28" fmla="*/ 1 w 1583"/>
                <a:gd name="T29" fmla="*/ 1 h 1589"/>
                <a:gd name="T30" fmla="*/ 1 w 1583"/>
                <a:gd name="T31" fmla="*/ 1 h 1589"/>
                <a:gd name="T32" fmla="*/ 1 w 1583"/>
                <a:gd name="T33" fmla="*/ 1 h 1589"/>
                <a:gd name="T34" fmla="*/ 1 w 1583"/>
                <a:gd name="T35" fmla="*/ 1 h 1589"/>
                <a:gd name="T36" fmla="*/ 1 w 1583"/>
                <a:gd name="T37" fmla="*/ 1 h 1589"/>
                <a:gd name="T38" fmla="*/ 0 w 1583"/>
                <a:gd name="T39" fmla="*/ 1 h 1589"/>
                <a:gd name="T40" fmla="*/ 0 w 1583"/>
                <a:gd name="T41" fmla="*/ 1 h 1589"/>
                <a:gd name="T42" fmla="*/ 0 w 1583"/>
                <a:gd name="T43" fmla="*/ 1 h 1589"/>
                <a:gd name="T44" fmla="*/ 0 w 1583"/>
                <a:gd name="T45" fmla="*/ 1 h 1589"/>
                <a:gd name="T46" fmla="*/ 0 w 1583"/>
                <a:gd name="T47" fmla="*/ 1 h 1589"/>
                <a:gd name="T48" fmla="*/ 0 w 1583"/>
                <a:gd name="T49" fmla="*/ 1 h 1589"/>
                <a:gd name="T50" fmla="*/ 0 w 1583"/>
                <a:gd name="T51" fmla="*/ 0 h 1589"/>
                <a:gd name="T52" fmla="*/ 0 w 1583"/>
                <a:gd name="T53" fmla="*/ 0 h 1589"/>
                <a:gd name="T54" fmla="*/ 0 w 1583"/>
                <a:gd name="T55" fmla="*/ 0 h 1589"/>
                <a:gd name="T56" fmla="*/ 0 w 1583"/>
                <a:gd name="T57" fmla="*/ 0 h 1589"/>
                <a:gd name="T58" fmla="*/ 1 w 1583"/>
                <a:gd name="T59" fmla="*/ 0 h 1589"/>
                <a:gd name="T60" fmla="*/ 1 w 1583"/>
                <a:gd name="T61" fmla="*/ 0 h 1589"/>
                <a:gd name="T62" fmla="*/ 1 w 1583"/>
                <a:gd name="T63" fmla="*/ 0 h 1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83"/>
                <a:gd name="T97" fmla="*/ 0 h 1589"/>
                <a:gd name="T98" fmla="*/ 1583 w 1583"/>
                <a:gd name="T99" fmla="*/ 1589 h 1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83" h="1589">
                  <a:moveTo>
                    <a:pt x="793" y="0"/>
                  </a:moveTo>
                  <a:lnTo>
                    <a:pt x="874" y="4"/>
                  </a:lnTo>
                  <a:lnTo>
                    <a:pt x="952" y="16"/>
                  </a:lnTo>
                  <a:lnTo>
                    <a:pt x="1028" y="36"/>
                  </a:lnTo>
                  <a:lnTo>
                    <a:pt x="1101" y="63"/>
                  </a:lnTo>
                  <a:lnTo>
                    <a:pt x="1170" y="97"/>
                  </a:lnTo>
                  <a:lnTo>
                    <a:pt x="1235" y="137"/>
                  </a:lnTo>
                  <a:lnTo>
                    <a:pt x="1296" y="182"/>
                  </a:lnTo>
                  <a:lnTo>
                    <a:pt x="1351" y="233"/>
                  </a:lnTo>
                  <a:lnTo>
                    <a:pt x="1403" y="290"/>
                  </a:lnTo>
                  <a:lnTo>
                    <a:pt x="1448" y="351"/>
                  </a:lnTo>
                  <a:lnTo>
                    <a:pt x="1488" y="416"/>
                  </a:lnTo>
                  <a:lnTo>
                    <a:pt x="1520" y="486"/>
                  </a:lnTo>
                  <a:lnTo>
                    <a:pt x="1548" y="559"/>
                  </a:lnTo>
                  <a:lnTo>
                    <a:pt x="1567" y="635"/>
                  </a:lnTo>
                  <a:lnTo>
                    <a:pt x="1579" y="713"/>
                  </a:lnTo>
                  <a:lnTo>
                    <a:pt x="1583" y="795"/>
                  </a:lnTo>
                  <a:lnTo>
                    <a:pt x="1579" y="876"/>
                  </a:lnTo>
                  <a:lnTo>
                    <a:pt x="1567" y="954"/>
                  </a:lnTo>
                  <a:lnTo>
                    <a:pt x="1548" y="1030"/>
                  </a:lnTo>
                  <a:lnTo>
                    <a:pt x="1520" y="1103"/>
                  </a:lnTo>
                  <a:lnTo>
                    <a:pt x="1488" y="1173"/>
                  </a:lnTo>
                  <a:lnTo>
                    <a:pt x="1448" y="1238"/>
                  </a:lnTo>
                  <a:lnTo>
                    <a:pt x="1403" y="1300"/>
                  </a:lnTo>
                  <a:lnTo>
                    <a:pt x="1351" y="1356"/>
                  </a:lnTo>
                  <a:lnTo>
                    <a:pt x="1296" y="1407"/>
                  </a:lnTo>
                  <a:lnTo>
                    <a:pt x="1235" y="1453"/>
                  </a:lnTo>
                  <a:lnTo>
                    <a:pt x="1170" y="1493"/>
                  </a:lnTo>
                  <a:lnTo>
                    <a:pt x="1101" y="1526"/>
                  </a:lnTo>
                  <a:lnTo>
                    <a:pt x="1028" y="1553"/>
                  </a:lnTo>
                  <a:lnTo>
                    <a:pt x="952" y="1573"/>
                  </a:lnTo>
                  <a:lnTo>
                    <a:pt x="874" y="1585"/>
                  </a:lnTo>
                  <a:lnTo>
                    <a:pt x="793" y="1589"/>
                  </a:lnTo>
                  <a:lnTo>
                    <a:pt x="713" y="1585"/>
                  </a:lnTo>
                  <a:lnTo>
                    <a:pt x="634" y="1573"/>
                  </a:lnTo>
                  <a:lnTo>
                    <a:pt x="557" y="1553"/>
                  </a:lnTo>
                  <a:lnTo>
                    <a:pt x="485" y="1526"/>
                  </a:lnTo>
                  <a:lnTo>
                    <a:pt x="416" y="1493"/>
                  </a:lnTo>
                  <a:lnTo>
                    <a:pt x="351" y="1453"/>
                  </a:lnTo>
                  <a:lnTo>
                    <a:pt x="289" y="1407"/>
                  </a:lnTo>
                  <a:lnTo>
                    <a:pt x="233" y="1356"/>
                  </a:lnTo>
                  <a:lnTo>
                    <a:pt x="181" y="1300"/>
                  </a:lnTo>
                  <a:lnTo>
                    <a:pt x="136" y="1238"/>
                  </a:lnTo>
                  <a:lnTo>
                    <a:pt x="96" y="1173"/>
                  </a:lnTo>
                  <a:lnTo>
                    <a:pt x="62" y="1103"/>
                  </a:lnTo>
                  <a:lnTo>
                    <a:pt x="36" y="1030"/>
                  </a:lnTo>
                  <a:lnTo>
                    <a:pt x="16" y="954"/>
                  </a:lnTo>
                  <a:lnTo>
                    <a:pt x="4" y="876"/>
                  </a:lnTo>
                  <a:lnTo>
                    <a:pt x="0" y="795"/>
                  </a:lnTo>
                  <a:lnTo>
                    <a:pt x="4" y="713"/>
                  </a:lnTo>
                  <a:lnTo>
                    <a:pt x="16" y="635"/>
                  </a:lnTo>
                  <a:lnTo>
                    <a:pt x="36" y="559"/>
                  </a:lnTo>
                  <a:lnTo>
                    <a:pt x="62" y="486"/>
                  </a:lnTo>
                  <a:lnTo>
                    <a:pt x="96" y="416"/>
                  </a:lnTo>
                  <a:lnTo>
                    <a:pt x="136" y="351"/>
                  </a:lnTo>
                  <a:lnTo>
                    <a:pt x="181" y="290"/>
                  </a:lnTo>
                  <a:lnTo>
                    <a:pt x="233" y="233"/>
                  </a:lnTo>
                  <a:lnTo>
                    <a:pt x="289" y="182"/>
                  </a:lnTo>
                  <a:lnTo>
                    <a:pt x="351" y="137"/>
                  </a:lnTo>
                  <a:lnTo>
                    <a:pt x="416" y="97"/>
                  </a:lnTo>
                  <a:lnTo>
                    <a:pt x="485" y="63"/>
                  </a:lnTo>
                  <a:lnTo>
                    <a:pt x="557" y="36"/>
                  </a:lnTo>
                  <a:lnTo>
                    <a:pt x="634" y="16"/>
                  </a:lnTo>
                  <a:lnTo>
                    <a:pt x="713" y="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63" name="Freeform 18"/>
            <p:cNvSpPr>
              <a:spLocks/>
            </p:cNvSpPr>
            <p:nvPr/>
          </p:nvSpPr>
          <p:spPr bwMode="auto">
            <a:xfrm>
              <a:off x="516" y="2440"/>
              <a:ext cx="28" cy="205"/>
            </a:xfrm>
            <a:custGeom>
              <a:avLst/>
              <a:gdLst>
                <a:gd name="T0" fmla="*/ 0 w 113"/>
                <a:gd name="T1" fmla="*/ 0 h 821"/>
                <a:gd name="T2" fmla="*/ 0 w 113"/>
                <a:gd name="T3" fmla="*/ 0 h 821"/>
                <a:gd name="T4" fmla="*/ 0 w 113"/>
                <a:gd name="T5" fmla="*/ 0 h 821"/>
                <a:gd name="T6" fmla="*/ 0 w 113"/>
                <a:gd name="T7" fmla="*/ 0 h 821"/>
                <a:gd name="T8" fmla="*/ 0 w 113"/>
                <a:gd name="T9" fmla="*/ 0 h 821"/>
                <a:gd name="T10" fmla="*/ 0 w 113"/>
                <a:gd name="T11" fmla="*/ 0 h 821"/>
                <a:gd name="T12" fmla="*/ 0 w 113"/>
                <a:gd name="T13" fmla="*/ 0 h 821"/>
                <a:gd name="T14" fmla="*/ 0 w 113"/>
                <a:gd name="T15" fmla="*/ 0 h 821"/>
                <a:gd name="T16" fmla="*/ 0 w 113"/>
                <a:gd name="T17" fmla="*/ 1 h 821"/>
                <a:gd name="T18" fmla="*/ 0 w 113"/>
                <a:gd name="T19" fmla="*/ 1 h 821"/>
                <a:gd name="T20" fmla="*/ 0 w 113"/>
                <a:gd name="T21" fmla="*/ 1 h 821"/>
                <a:gd name="T22" fmla="*/ 0 w 113"/>
                <a:gd name="T23" fmla="*/ 1 h 821"/>
                <a:gd name="T24" fmla="*/ 0 w 113"/>
                <a:gd name="T25" fmla="*/ 0 h 821"/>
                <a:gd name="T26" fmla="*/ 0 w 113"/>
                <a:gd name="T27" fmla="*/ 0 h 821"/>
                <a:gd name="T28" fmla="*/ 0 w 113"/>
                <a:gd name="T29" fmla="*/ 0 h 821"/>
                <a:gd name="T30" fmla="*/ 0 w 113"/>
                <a:gd name="T31" fmla="*/ 0 h 821"/>
                <a:gd name="T32" fmla="*/ 0 w 113"/>
                <a:gd name="T33" fmla="*/ 0 h 821"/>
                <a:gd name="T34" fmla="*/ 0 w 113"/>
                <a:gd name="T35" fmla="*/ 0 h 821"/>
                <a:gd name="T36" fmla="*/ 0 w 113"/>
                <a:gd name="T37" fmla="*/ 0 h 821"/>
                <a:gd name="T38" fmla="*/ 0 w 113"/>
                <a:gd name="T39" fmla="*/ 0 h 821"/>
                <a:gd name="T40" fmla="*/ 0 w 113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821"/>
                <a:gd name="T65" fmla="*/ 113 w 113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821">
                  <a:moveTo>
                    <a:pt x="94" y="0"/>
                  </a:moveTo>
                  <a:lnTo>
                    <a:pt x="69" y="78"/>
                  </a:lnTo>
                  <a:lnTo>
                    <a:pt x="52" y="157"/>
                  </a:lnTo>
                  <a:lnTo>
                    <a:pt x="43" y="240"/>
                  </a:lnTo>
                  <a:lnTo>
                    <a:pt x="39" y="326"/>
                  </a:lnTo>
                  <a:lnTo>
                    <a:pt x="43" y="419"/>
                  </a:lnTo>
                  <a:lnTo>
                    <a:pt x="52" y="519"/>
                  </a:lnTo>
                  <a:lnTo>
                    <a:pt x="66" y="629"/>
                  </a:lnTo>
                  <a:lnTo>
                    <a:pt x="84" y="751"/>
                  </a:lnTo>
                  <a:lnTo>
                    <a:pt x="113" y="821"/>
                  </a:lnTo>
                  <a:lnTo>
                    <a:pt x="67" y="821"/>
                  </a:lnTo>
                  <a:lnTo>
                    <a:pt x="36" y="751"/>
                  </a:lnTo>
                  <a:lnTo>
                    <a:pt x="23" y="663"/>
                  </a:lnTo>
                  <a:lnTo>
                    <a:pt x="13" y="577"/>
                  </a:lnTo>
                  <a:lnTo>
                    <a:pt x="6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6" y="226"/>
                  </a:lnTo>
                  <a:lnTo>
                    <a:pt x="17" y="134"/>
                  </a:lnTo>
                  <a:lnTo>
                    <a:pt x="36" y="3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64" name="Freeform 19"/>
            <p:cNvSpPr>
              <a:spLocks/>
            </p:cNvSpPr>
            <p:nvPr/>
          </p:nvSpPr>
          <p:spPr bwMode="auto">
            <a:xfrm>
              <a:off x="416" y="2486"/>
              <a:ext cx="316" cy="161"/>
            </a:xfrm>
            <a:custGeom>
              <a:avLst/>
              <a:gdLst>
                <a:gd name="T0" fmla="*/ 0 w 1264"/>
                <a:gd name="T1" fmla="*/ 0 h 644"/>
                <a:gd name="T2" fmla="*/ 0 w 1264"/>
                <a:gd name="T3" fmla="*/ 0 h 644"/>
                <a:gd name="T4" fmla="*/ 0 w 1264"/>
                <a:gd name="T5" fmla="*/ 1 h 644"/>
                <a:gd name="T6" fmla="*/ 0 w 1264"/>
                <a:gd name="T7" fmla="*/ 1 h 644"/>
                <a:gd name="T8" fmla="*/ 0 w 1264"/>
                <a:gd name="T9" fmla="*/ 1 h 644"/>
                <a:gd name="T10" fmla="*/ 0 w 1264"/>
                <a:gd name="T11" fmla="*/ 1 h 644"/>
                <a:gd name="T12" fmla="*/ 0 w 1264"/>
                <a:gd name="T13" fmla="*/ 1 h 644"/>
                <a:gd name="T14" fmla="*/ 1 w 1264"/>
                <a:gd name="T15" fmla="*/ 1 h 644"/>
                <a:gd name="T16" fmla="*/ 1 w 1264"/>
                <a:gd name="T17" fmla="*/ 1 h 644"/>
                <a:gd name="T18" fmla="*/ 1 w 1264"/>
                <a:gd name="T19" fmla="*/ 1 h 644"/>
                <a:gd name="T20" fmla="*/ 1 w 1264"/>
                <a:gd name="T21" fmla="*/ 1 h 644"/>
                <a:gd name="T22" fmla="*/ 1 w 1264"/>
                <a:gd name="T23" fmla="*/ 1 h 644"/>
                <a:gd name="T24" fmla="*/ 1 w 1264"/>
                <a:gd name="T25" fmla="*/ 1 h 644"/>
                <a:gd name="T26" fmla="*/ 1 w 1264"/>
                <a:gd name="T27" fmla="*/ 1 h 644"/>
                <a:gd name="T28" fmla="*/ 1 w 1264"/>
                <a:gd name="T29" fmla="*/ 1 h 644"/>
                <a:gd name="T30" fmla="*/ 1 w 1264"/>
                <a:gd name="T31" fmla="*/ 1 h 644"/>
                <a:gd name="T32" fmla="*/ 1 w 1264"/>
                <a:gd name="T33" fmla="*/ 1 h 644"/>
                <a:gd name="T34" fmla="*/ 1 w 1264"/>
                <a:gd name="T35" fmla="*/ 1 h 644"/>
                <a:gd name="T36" fmla="*/ 1 w 1264"/>
                <a:gd name="T37" fmla="*/ 1 h 644"/>
                <a:gd name="T38" fmla="*/ 1 w 1264"/>
                <a:gd name="T39" fmla="*/ 1 h 644"/>
                <a:gd name="T40" fmla="*/ 1 w 1264"/>
                <a:gd name="T41" fmla="*/ 1 h 644"/>
                <a:gd name="T42" fmla="*/ 1 w 1264"/>
                <a:gd name="T43" fmla="*/ 1 h 644"/>
                <a:gd name="T44" fmla="*/ 1 w 1264"/>
                <a:gd name="T45" fmla="*/ 0 h 644"/>
                <a:gd name="T46" fmla="*/ 1 w 1264"/>
                <a:gd name="T47" fmla="*/ 0 h 644"/>
                <a:gd name="T48" fmla="*/ 1 w 1264"/>
                <a:gd name="T49" fmla="*/ 0 h 644"/>
                <a:gd name="T50" fmla="*/ 1 w 1264"/>
                <a:gd name="T51" fmla="*/ 0 h 644"/>
                <a:gd name="T52" fmla="*/ 1 w 1264"/>
                <a:gd name="T53" fmla="*/ 0 h 644"/>
                <a:gd name="T54" fmla="*/ 1 w 1264"/>
                <a:gd name="T55" fmla="*/ 1 h 644"/>
                <a:gd name="T56" fmla="*/ 1 w 1264"/>
                <a:gd name="T57" fmla="*/ 1 h 644"/>
                <a:gd name="T58" fmla="*/ 1 w 1264"/>
                <a:gd name="T59" fmla="*/ 1 h 644"/>
                <a:gd name="T60" fmla="*/ 1 w 1264"/>
                <a:gd name="T61" fmla="*/ 1 h 644"/>
                <a:gd name="T62" fmla="*/ 1 w 1264"/>
                <a:gd name="T63" fmla="*/ 1 h 644"/>
                <a:gd name="T64" fmla="*/ 1 w 1264"/>
                <a:gd name="T65" fmla="*/ 1 h 644"/>
                <a:gd name="T66" fmla="*/ 1 w 1264"/>
                <a:gd name="T67" fmla="*/ 1 h 644"/>
                <a:gd name="T68" fmla="*/ 1 w 1264"/>
                <a:gd name="T69" fmla="*/ 1 h 644"/>
                <a:gd name="T70" fmla="*/ 1 w 1264"/>
                <a:gd name="T71" fmla="*/ 1 h 644"/>
                <a:gd name="T72" fmla="*/ 1 w 1264"/>
                <a:gd name="T73" fmla="*/ 1 h 644"/>
                <a:gd name="T74" fmla="*/ 1 w 1264"/>
                <a:gd name="T75" fmla="*/ 1 h 644"/>
                <a:gd name="T76" fmla="*/ 1 w 1264"/>
                <a:gd name="T77" fmla="*/ 1 h 644"/>
                <a:gd name="T78" fmla="*/ 1 w 1264"/>
                <a:gd name="T79" fmla="*/ 1 h 644"/>
                <a:gd name="T80" fmla="*/ 1 w 1264"/>
                <a:gd name="T81" fmla="*/ 1 h 644"/>
                <a:gd name="T82" fmla="*/ 1 w 1264"/>
                <a:gd name="T83" fmla="*/ 1 h 644"/>
                <a:gd name="T84" fmla="*/ 0 w 1264"/>
                <a:gd name="T85" fmla="*/ 1 h 644"/>
                <a:gd name="T86" fmla="*/ 0 w 1264"/>
                <a:gd name="T87" fmla="*/ 1 h 644"/>
                <a:gd name="T88" fmla="*/ 0 w 1264"/>
                <a:gd name="T89" fmla="*/ 1 h 644"/>
                <a:gd name="T90" fmla="*/ 0 w 1264"/>
                <a:gd name="T91" fmla="*/ 1 h 644"/>
                <a:gd name="T92" fmla="*/ 0 w 1264"/>
                <a:gd name="T93" fmla="*/ 1 h 644"/>
                <a:gd name="T94" fmla="*/ 0 w 1264"/>
                <a:gd name="T95" fmla="*/ 1 h 644"/>
                <a:gd name="T96" fmla="*/ 0 w 1264"/>
                <a:gd name="T97" fmla="*/ 0 h 6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4"/>
                <a:gd name="T148" fmla="*/ 0 h 644"/>
                <a:gd name="T149" fmla="*/ 1264 w 1264"/>
                <a:gd name="T150" fmla="*/ 644 h 6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4" h="644">
                  <a:moveTo>
                    <a:pt x="10" y="145"/>
                  </a:moveTo>
                  <a:lnTo>
                    <a:pt x="10" y="222"/>
                  </a:lnTo>
                  <a:lnTo>
                    <a:pt x="14" y="284"/>
                  </a:lnTo>
                  <a:lnTo>
                    <a:pt x="20" y="337"/>
                  </a:lnTo>
                  <a:lnTo>
                    <a:pt x="34" y="382"/>
                  </a:lnTo>
                  <a:lnTo>
                    <a:pt x="56" y="423"/>
                  </a:lnTo>
                  <a:lnTo>
                    <a:pt x="89" y="466"/>
                  </a:lnTo>
                  <a:lnTo>
                    <a:pt x="134" y="511"/>
                  </a:lnTo>
                  <a:lnTo>
                    <a:pt x="193" y="565"/>
                  </a:lnTo>
                  <a:lnTo>
                    <a:pt x="219" y="569"/>
                  </a:lnTo>
                  <a:lnTo>
                    <a:pt x="247" y="573"/>
                  </a:lnTo>
                  <a:lnTo>
                    <a:pt x="273" y="576"/>
                  </a:lnTo>
                  <a:lnTo>
                    <a:pt x="301" y="580"/>
                  </a:lnTo>
                  <a:lnTo>
                    <a:pt x="328" y="584"/>
                  </a:lnTo>
                  <a:lnTo>
                    <a:pt x="356" y="586"/>
                  </a:lnTo>
                  <a:lnTo>
                    <a:pt x="383" y="589"/>
                  </a:lnTo>
                  <a:lnTo>
                    <a:pt x="411" y="591"/>
                  </a:lnTo>
                  <a:lnTo>
                    <a:pt x="440" y="594"/>
                  </a:lnTo>
                  <a:lnTo>
                    <a:pt x="467" y="595"/>
                  </a:lnTo>
                  <a:lnTo>
                    <a:pt x="496" y="596"/>
                  </a:lnTo>
                  <a:lnTo>
                    <a:pt x="525" y="598"/>
                  </a:lnTo>
                  <a:lnTo>
                    <a:pt x="554" y="599"/>
                  </a:lnTo>
                  <a:lnTo>
                    <a:pt x="582" y="599"/>
                  </a:lnTo>
                  <a:lnTo>
                    <a:pt x="612" y="599"/>
                  </a:lnTo>
                  <a:lnTo>
                    <a:pt x="642" y="599"/>
                  </a:lnTo>
                  <a:lnTo>
                    <a:pt x="671" y="598"/>
                  </a:lnTo>
                  <a:lnTo>
                    <a:pt x="701" y="596"/>
                  </a:lnTo>
                  <a:lnTo>
                    <a:pt x="733" y="595"/>
                  </a:lnTo>
                  <a:lnTo>
                    <a:pt x="763" y="593"/>
                  </a:lnTo>
                  <a:lnTo>
                    <a:pt x="794" y="590"/>
                  </a:lnTo>
                  <a:lnTo>
                    <a:pt x="824" y="588"/>
                  </a:lnTo>
                  <a:lnTo>
                    <a:pt x="855" y="584"/>
                  </a:lnTo>
                  <a:lnTo>
                    <a:pt x="888" y="580"/>
                  </a:lnTo>
                  <a:lnTo>
                    <a:pt x="919" y="575"/>
                  </a:lnTo>
                  <a:lnTo>
                    <a:pt x="952" y="570"/>
                  </a:lnTo>
                  <a:lnTo>
                    <a:pt x="984" y="565"/>
                  </a:lnTo>
                  <a:lnTo>
                    <a:pt x="1017" y="559"/>
                  </a:lnTo>
                  <a:lnTo>
                    <a:pt x="1050" y="551"/>
                  </a:lnTo>
                  <a:lnTo>
                    <a:pt x="1083" y="544"/>
                  </a:lnTo>
                  <a:lnTo>
                    <a:pt x="1117" y="536"/>
                  </a:lnTo>
                  <a:lnTo>
                    <a:pt x="1151" y="527"/>
                  </a:lnTo>
                  <a:lnTo>
                    <a:pt x="1155" y="519"/>
                  </a:lnTo>
                  <a:lnTo>
                    <a:pt x="1164" y="495"/>
                  </a:lnTo>
                  <a:lnTo>
                    <a:pt x="1177" y="456"/>
                  </a:lnTo>
                  <a:lnTo>
                    <a:pt x="1191" y="400"/>
                  </a:lnTo>
                  <a:lnTo>
                    <a:pt x="1205" y="327"/>
                  </a:lnTo>
                  <a:lnTo>
                    <a:pt x="1215" y="237"/>
                  </a:lnTo>
                  <a:lnTo>
                    <a:pt x="1220" y="128"/>
                  </a:lnTo>
                  <a:lnTo>
                    <a:pt x="1219" y="0"/>
                  </a:lnTo>
                  <a:lnTo>
                    <a:pt x="1264" y="78"/>
                  </a:lnTo>
                  <a:lnTo>
                    <a:pt x="1262" y="145"/>
                  </a:lnTo>
                  <a:lnTo>
                    <a:pt x="1257" y="209"/>
                  </a:lnTo>
                  <a:lnTo>
                    <a:pt x="1251" y="271"/>
                  </a:lnTo>
                  <a:lnTo>
                    <a:pt x="1241" y="331"/>
                  </a:lnTo>
                  <a:lnTo>
                    <a:pt x="1230" y="390"/>
                  </a:lnTo>
                  <a:lnTo>
                    <a:pt x="1215" y="450"/>
                  </a:lnTo>
                  <a:lnTo>
                    <a:pt x="1199" y="511"/>
                  </a:lnTo>
                  <a:lnTo>
                    <a:pt x="1180" y="576"/>
                  </a:lnTo>
                  <a:lnTo>
                    <a:pt x="1147" y="581"/>
                  </a:lnTo>
                  <a:lnTo>
                    <a:pt x="1116" y="586"/>
                  </a:lnTo>
                  <a:lnTo>
                    <a:pt x="1086" y="591"/>
                  </a:lnTo>
                  <a:lnTo>
                    <a:pt x="1057" y="596"/>
                  </a:lnTo>
                  <a:lnTo>
                    <a:pt x="1028" y="601"/>
                  </a:lnTo>
                  <a:lnTo>
                    <a:pt x="1001" y="606"/>
                  </a:lnTo>
                  <a:lnTo>
                    <a:pt x="973" y="610"/>
                  </a:lnTo>
                  <a:lnTo>
                    <a:pt x="947" y="615"/>
                  </a:lnTo>
                  <a:lnTo>
                    <a:pt x="921" y="619"/>
                  </a:lnTo>
                  <a:lnTo>
                    <a:pt x="894" y="623"/>
                  </a:lnTo>
                  <a:lnTo>
                    <a:pt x="868" y="626"/>
                  </a:lnTo>
                  <a:lnTo>
                    <a:pt x="842" y="629"/>
                  </a:lnTo>
                  <a:lnTo>
                    <a:pt x="815" y="633"/>
                  </a:lnTo>
                  <a:lnTo>
                    <a:pt x="789" y="635"/>
                  </a:lnTo>
                  <a:lnTo>
                    <a:pt x="763" y="638"/>
                  </a:lnTo>
                  <a:lnTo>
                    <a:pt x="735" y="639"/>
                  </a:lnTo>
                  <a:lnTo>
                    <a:pt x="708" y="641"/>
                  </a:lnTo>
                  <a:lnTo>
                    <a:pt x="679" y="643"/>
                  </a:lnTo>
                  <a:lnTo>
                    <a:pt x="650" y="643"/>
                  </a:lnTo>
                  <a:lnTo>
                    <a:pt x="620" y="644"/>
                  </a:lnTo>
                  <a:lnTo>
                    <a:pt x="589" y="644"/>
                  </a:lnTo>
                  <a:lnTo>
                    <a:pt x="557" y="643"/>
                  </a:lnTo>
                  <a:lnTo>
                    <a:pt x="525" y="641"/>
                  </a:lnTo>
                  <a:lnTo>
                    <a:pt x="490" y="640"/>
                  </a:lnTo>
                  <a:lnTo>
                    <a:pt x="453" y="638"/>
                  </a:lnTo>
                  <a:lnTo>
                    <a:pt x="417" y="635"/>
                  </a:lnTo>
                  <a:lnTo>
                    <a:pt x="378" y="631"/>
                  </a:lnTo>
                  <a:lnTo>
                    <a:pt x="337" y="628"/>
                  </a:lnTo>
                  <a:lnTo>
                    <a:pt x="294" y="623"/>
                  </a:lnTo>
                  <a:lnTo>
                    <a:pt x="250" y="618"/>
                  </a:lnTo>
                  <a:lnTo>
                    <a:pt x="204" y="611"/>
                  </a:lnTo>
                  <a:lnTo>
                    <a:pt x="155" y="605"/>
                  </a:lnTo>
                  <a:lnTo>
                    <a:pt x="114" y="552"/>
                  </a:lnTo>
                  <a:lnTo>
                    <a:pt x="83" y="509"/>
                  </a:lnTo>
                  <a:lnTo>
                    <a:pt x="60" y="471"/>
                  </a:lnTo>
                  <a:lnTo>
                    <a:pt x="44" y="433"/>
                  </a:lnTo>
                  <a:lnTo>
                    <a:pt x="33" y="395"/>
                  </a:lnTo>
                  <a:lnTo>
                    <a:pt x="22" y="351"/>
                  </a:lnTo>
                  <a:lnTo>
                    <a:pt x="12" y="299"/>
                  </a:lnTo>
                  <a:lnTo>
                    <a:pt x="0" y="234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65" name="Freeform 20"/>
            <p:cNvSpPr>
              <a:spLocks/>
            </p:cNvSpPr>
            <p:nvPr/>
          </p:nvSpPr>
          <p:spPr bwMode="auto">
            <a:xfrm>
              <a:off x="622" y="2440"/>
              <a:ext cx="21" cy="203"/>
            </a:xfrm>
            <a:custGeom>
              <a:avLst/>
              <a:gdLst>
                <a:gd name="T0" fmla="*/ 0 w 84"/>
                <a:gd name="T1" fmla="*/ 0 h 811"/>
                <a:gd name="T2" fmla="*/ 0 w 84"/>
                <a:gd name="T3" fmla="*/ 0 h 811"/>
                <a:gd name="T4" fmla="*/ 0 w 84"/>
                <a:gd name="T5" fmla="*/ 0 h 811"/>
                <a:gd name="T6" fmla="*/ 0 w 84"/>
                <a:gd name="T7" fmla="*/ 0 h 811"/>
                <a:gd name="T8" fmla="*/ 0 w 84"/>
                <a:gd name="T9" fmla="*/ 1 h 811"/>
                <a:gd name="T10" fmla="*/ 0 w 84"/>
                <a:gd name="T11" fmla="*/ 1 h 811"/>
                <a:gd name="T12" fmla="*/ 0 w 84"/>
                <a:gd name="T13" fmla="*/ 1 h 811"/>
                <a:gd name="T14" fmla="*/ 0 w 84"/>
                <a:gd name="T15" fmla="*/ 1 h 811"/>
                <a:gd name="T16" fmla="*/ 0 w 84"/>
                <a:gd name="T17" fmla="*/ 1 h 811"/>
                <a:gd name="T18" fmla="*/ 0 w 84"/>
                <a:gd name="T19" fmla="*/ 1 h 811"/>
                <a:gd name="T20" fmla="*/ 0 w 84"/>
                <a:gd name="T21" fmla="*/ 1 h 811"/>
                <a:gd name="T22" fmla="*/ 0 w 84"/>
                <a:gd name="T23" fmla="*/ 1 h 811"/>
                <a:gd name="T24" fmla="*/ 0 w 84"/>
                <a:gd name="T25" fmla="*/ 1 h 811"/>
                <a:gd name="T26" fmla="*/ 0 w 84"/>
                <a:gd name="T27" fmla="*/ 1 h 811"/>
                <a:gd name="T28" fmla="*/ 0 w 84"/>
                <a:gd name="T29" fmla="*/ 0 h 811"/>
                <a:gd name="T30" fmla="*/ 0 w 84"/>
                <a:gd name="T31" fmla="*/ 0 h 811"/>
                <a:gd name="T32" fmla="*/ 0 w 84"/>
                <a:gd name="T33" fmla="*/ 0 h 811"/>
                <a:gd name="T34" fmla="*/ 0 w 84"/>
                <a:gd name="T35" fmla="*/ 0 h 811"/>
                <a:gd name="T36" fmla="*/ 0 w 84"/>
                <a:gd name="T37" fmla="*/ 0 h 811"/>
                <a:gd name="T38" fmla="*/ 0 w 84"/>
                <a:gd name="T39" fmla="*/ 0 h 811"/>
                <a:gd name="T40" fmla="*/ 0 w 84"/>
                <a:gd name="T41" fmla="*/ 0 h 811"/>
                <a:gd name="T42" fmla="*/ 0 w 84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811"/>
                <a:gd name="T68" fmla="*/ 84 w 84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811">
                  <a:moveTo>
                    <a:pt x="39" y="0"/>
                  </a:moveTo>
                  <a:lnTo>
                    <a:pt x="48" y="104"/>
                  </a:lnTo>
                  <a:lnTo>
                    <a:pt x="52" y="206"/>
                  </a:lnTo>
                  <a:lnTo>
                    <a:pt x="53" y="306"/>
                  </a:lnTo>
                  <a:lnTo>
                    <a:pt x="50" y="405"/>
                  </a:lnTo>
                  <a:lnTo>
                    <a:pt x="44" y="505"/>
                  </a:lnTo>
                  <a:lnTo>
                    <a:pt x="34" y="606"/>
                  </a:lnTo>
                  <a:lnTo>
                    <a:pt x="19" y="707"/>
                  </a:lnTo>
                  <a:lnTo>
                    <a:pt x="0" y="811"/>
                  </a:lnTo>
                  <a:lnTo>
                    <a:pt x="49" y="801"/>
                  </a:lnTo>
                  <a:lnTo>
                    <a:pt x="58" y="749"/>
                  </a:lnTo>
                  <a:lnTo>
                    <a:pt x="68" y="666"/>
                  </a:lnTo>
                  <a:lnTo>
                    <a:pt x="77" y="562"/>
                  </a:lnTo>
                  <a:lnTo>
                    <a:pt x="82" y="446"/>
                  </a:lnTo>
                  <a:lnTo>
                    <a:pt x="84" y="326"/>
                  </a:lnTo>
                  <a:lnTo>
                    <a:pt x="82" y="211"/>
                  </a:lnTo>
                  <a:lnTo>
                    <a:pt x="74" y="10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9" y="29"/>
                  </a:lnTo>
                  <a:lnTo>
                    <a:pt x="55" y="2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66" name="Freeform 21"/>
            <p:cNvSpPr>
              <a:spLocks/>
            </p:cNvSpPr>
            <p:nvPr/>
          </p:nvSpPr>
          <p:spPr bwMode="auto">
            <a:xfrm>
              <a:off x="413" y="2630"/>
              <a:ext cx="51" cy="223"/>
            </a:xfrm>
            <a:custGeom>
              <a:avLst/>
              <a:gdLst>
                <a:gd name="T0" fmla="*/ 0 w 203"/>
                <a:gd name="T1" fmla="*/ 0 h 890"/>
                <a:gd name="T2" fmla="*/ 0 w 203"/>
                <a:gd name="T3" fmla="*/ 0 h 890"/>
                <a:gd name="T4" fmla="*/ 0 w 203"/>
                <a:gd name="T5" fmla="*/ 0 h 890"/>
                <a:gd name="T6" fmla="*/ 0 w 203"/>
                <a:gd name="T7" fmla="*/ 0 h 890"/>
                <a:gd name="T8" fmla="*/ 0 w 203"/>
                <a:gd name="T9" fmla="*/ 0 h 890"/>
                <a:gd name="T10" fmla="*/ 0 w 203"/>
                <a:gd name="T11" fmla="*/ 0 h 890"/>
                <a:gd name="T12" fmla="*/ 0 w 203"/>
                <a:gd name="T13" fmla="*/ 0 h 890"/>
                <a:gd name="T14" fmla="*/ 0 w 203"/>
                <a:gd name="T15" fmla="*/ 1 h 890"/>
                <a:gd name="T16" fmla="*/ 0 w 203"/>
                <a:gd name="T17" fmla="*/ 1 h 890"/>
                <a:gd name="T18" fmla="*/ 0 w 203"/>
                <a:gd name="T19" fmla="*/ 1 h 890"/>
                <a:gd name="T20" fmla="*/ 0 w 203"/>
                <a:gd name="T21" fmla="*/ 1 h 890"/>
                <a:gd name="T22" fmla="*/ 0 w 203"/>
                <a:gd name="T23" fmla="*/ 1 h 890"/>
                <a:gd name="T24" fmla="*/ 0 w 203"/>
                <a:gd name="T25" fmla="*/ 1 h 890"/>
                <a:gd name="T26" fmla="*/ 0 w 203"/>
                <a:gd name="T27" fmla="*/ 1 h 890"/>
                <a:gd name="T28" fmla="*/ 0 w 203"/>
                <a:gd name="T29" fmla="*/ 1 h 890"/>
                <a:gd name="T30" fmla="*/ 0 w 203"/>
                <a:gd name="T31" fmla="*/ 1 h 890"/>
                <a:gd name="T32" fmla="*/ 0 w 203"/>
                <a:gd name="T33" fmla="*/ 1 h 890"/>
                <a:gd name="T34" fmla="*/ 0 w 203"/>
                <a:gd name="T35" fmla="*/ 1 h 890"/>
                <a:gd name="T36" fmla="*/ 0 w 203"/>
                <a:gd name="T37" fmla="*/ 1 h 890"/>
                <a:gd name="T38" fmla="*/ 0 w 203"/>
                <a:gd name="T39" fmla="*/ 1 h 890"/>
                <a:gd name="T40" fmla="*/ 0 w 203"/>
                <a:gd name="T41" fmla="*/ 1 h 890"/>
                <a:gd name="T42" fmla="*/ 0 w 203"/>
                <a:gd name="T43" fmla="*/ 1 h 890"/>
                <a:gd name="T44" fmla="*/ 0 w 203"/>
                <a:gd name="T45" fmla="*/ 1 h 890"/>
                <a:gd name="T46" fmla="*/ 0 w 203"/>
                <a:gd name="T47" fmla="*/ 1 h 890"/>
                <a:gd name="T48" fmla="*/ 0 w 203"/>
                <a:gd name="T49" fmla="*/ 1 h 890"/>
                <a:gd name="T50" fmla="*/ 0 w 203"/>
                <a:gd name="T51" fmla="*/ 1 h 890"/>
                <a:gd name="T52" fmla="*/ 0 w 203"/>
                <a:gd name="T53" fmla="*/ 1 h 890"/>
                <a:gd name="T54" fmla="*/ 0 w 203"/>
                <a:gd name="T55" fmla="*/ 0 h 890"/>
                <a:gd name="T56" fmla="*/ 0 w 203"/>
                <a:gd name="T57" fmla="*/ 0 h 890"/>
                <a:gd name="T58" fmla="*/ 0 w 203"/>
                <a:gd name="T59" fmla="*/ 0 h 890"/>
                <a:gd name="T60" fmla="*/ 0 w 203"/>
                <a:gd name="T61" fmla="*/ 0 h 890"/>
                <a:gd name="T62" fmla="*/ 0 w 203"/>
                <a:gd name="T63" fmla="*/ 0 h 890"/>
                <a:gd name="T64" fmla="*/ 0 w 203"/>
                <a:gd name="T65" fmla="*/ 0 h 890"/>
                <a:gd name="T66" fmla="*/ 0 w 203"/>
                <a:gd name="T67" fmla="*/ 0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890"/>
                <a:gd name="T104" fmla="*/ 203 w 203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890">
                  <a:moveTo>
                    <a:pt x="203" y="49"/>
                  </a:moveTo>
                  <a:lnTo>
                    <a:pt x="172" y="92"/>
                  </a:lnTo>
                  <a:lnTo>
                    <a:pt x="143" y="136"/>
                  </a:lnTo>
                  <a:lnTo>
                    <a:pt x="116" y="182"/>
                  </a:lnTo>
                  <a:lnTo>
                    <a:pt x="95" y="230"/>
                  </a:lnTo>
                  <a:lnTo>
                    <a:pt x="76" y="279"/>
                  </a:lnTo>
                  <a:lnTo>
                    <a:pt x="61" y="329"/>
                  </a:lnTo>
                  <a:lnTo>
                    <a:pt x="50" y="380"/>
                  </a:lnTo>
                  <a:lnTo>
                    <a:pt x="44" y="434"/>
                  </a:lnTo>
                  <a:lnTo>
                    <a:pt x="40" y="488"/>
                  </a:lnTo>
                  <a:lnTo>
                    <a:pt x="41" y="543"/>
                  </a:lnTo>
                  <a:lnTo>
                    <a:pt x="48" y="598"/>
                  </a:lnTo>
                  <a:lnTo>
                    <a:pt x="58" y="656"/>
                  </a:lnTo>
                  <a:lnTo>
                    <a:pt x="73" y="713"/>
                  </a:lnTo>
                  <a:lnTo>
                    <a:pt x="91" y="771"/>
                  </a:lnTo>
                  <a:lnTo>
                    <a:pt x="116" y="830"/>
                  </a:lnTo>
                  <a:lnTo>
                    <a:pt x="145" y="890"/>
                  </a:lnTo>
                  <a:lnTo>
                    <a:pt x="101" y="832"/>
                  </a:lnTo>
                  <a:lnTo>
                    <a:pt x="66" y="776"/>
                  </a:lnTo>
                  <a:lnTo>
                    <a:pt x="39" y="721"/>
                  </a:lnTo>
                  <a:lnTo>
                    <a:pt x="20" y="666"/>
                  </a:lnTo>
                  <a:lnTo>
                    <a:pt x="7" y="612"/>
                  </a:lnTo>
                  <a:lnTo>
                    <a:pt x="1" y="558"/>
                  </a:lnTo>
                  <a:lnTo>
                    <a:pt x="0" y="504"/>
                  </a:lnTo>
                  <a:lnTo>
                    <a:pt x="6" y="450"/>
                  </a:lnTo>
                  <a:lnTo>
                    <a:pt x="15" y="398"/>
                  </a:lnTo>
                  <a:lnTo>
                    <a:pt x="30" y="344"/>
                  </a:lnTo>
                  <a:lnTo>
                    <a:pt x="48" y="289"/>
                  </a:lnTo>
                  <a:lnTo>
                    <a:pt x="69" y="233"/>
                  </a:lnTo>
                  <a:lnTo>
                    <a:pt x="93" y="177"/>
                  </a:lnTo>
                  <a:lnTo>
                    <a:pt x="118" y="119"/>
                  </a:lnTo>
                  <a:lnTo>
                    <a:pt x="145" y="60"/>
                  </a:lnTo>
                  <a:lnTo>
                    <a:pt x="174" y="0"/>
                  </a:lnTo>
                  <a:lnTo>
                    <a:pt x="20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67" name="Freeform 22"/>
            <p:cNvSpPr>
              <a:spLocks/>
            </p:cNvSpPr>
            <p:nvPr/>
          </p:nvSpPr>
          <p:spPr bwMode="auto">
            <a:xfrm>
              <a:off x="697" y="2628"/>
              <a:ext cx="49" cy="252"/>
            </a:xfrm>
            <a:custGeom>
              <a:avLst/>
              <a:gdLst>
                <a:gd name="T0" fmla="*/ 0 w 199"/>
                <a:gd name="T1" fmla="*/ 0 h 1009"/>
                <a:gd name="T2" fmla="*/ 0 w 199"/>
                <a:gd name="T3" fmla="*/ 0 h 1009"/>
                <a:gd name="T4" fmla="*/ 0 w 199"/>
                <a:gd name="T5" fmla="*/ 0 h 1009"/>
                <a:gd name="T6" fmla="*/ 0 w 199"/>
                <a:gd name="T7" fmla="*/ 0 h 1009"/>
                <a:gd name="T8" fmla="*/ 0 w 199"/>
                <a:gd name="T9" fmla="*/ 0 h 1009"/>
                <a:gd name="T10" fmla="*/ 0 w 199"/>
                <a:gd name="T11" fmla="*/ 0 h 1009"/>
                <a:gd name="T12" fmla="*/ 0 w 199"/>
                <a:gd name="T13" fmla="*/ 0 h 1009"/>
                <a:gd name="T14" fmla="*/ 0 w 199"/>
                <a:gd name="T15" fmla="*/ 1 h 1009"/>
                <a:gd name="T16" fmla="*/ 0 w 199"/>
                <a:gd name="T17" fmla="*/ 1 h 1009"/>
                <a:gd name="T18" fmla="*/ 0 w 199"/>
                <a:gd name="T19" fmla="*/ 1 h 1009"/>
                <a:gd name="T20" fmla="*/ 0 w 199"/>
                <a:gd name="T21" fmla="*/ 1 h 1009"/>
                <a:gd name="T22" fmla="*/ 0 w 199"/>
                <a:gd name="T23" fmla="*/ 1 h 1009"/>
                <a:gd name="T24" fmla="*/ 0 w 199"/>
                <a:gd name="T25" fmla="*/ 1 h 1009"/>
                <a:gd name="T26" fmla="*/ 0 w 199"/>
                <a:gd name="T27" fmla="*/ 1 h 1009"/>
                <a:gd name="T28" fmla="*/ 0 w 199"/>
                <a:gd name="T29" fmla="*/ 1 h 1009"/>
                <a:gd name="T30" fmla="*/ 0 w 199"/>
                <a:gd name="T31" fmla="*/ 1 h 1009"/>
                <a:gd name="T32" fmla="*/ 0 w 199"/>
                <a:gd name="T33" fmla="*/ 1 h 1009"/>
                <a:gd name="T34" fmla="*/ 0 w 199"/>
                <a:gd name="T35" fmla="*/ 0 h 1009"/>
                <a:gd name="T36" fmla="*/ 0 w 199"/>
                <a:gd name="T37" fmla="*/ 0 h 1009"/>
                <a:gd name="T38" fmla="*/ 0 w 199"/>
                <a:gd name="T39" fmla="*/ 0 h 1009"/>
                <a:gd name="T40" fmla="*/ 0 w 199"/>
                <a:gd name="T41" fmla="*/ 0 h 1009"/>
                <a:gd name="T42" fmla="*/ 0 w 199"/>
                <a:gd name="T43" fmla="*/ 0 h 1009"/>
                <a:gd name="T44" fmla="*/ 0 w 199"/>
                <a:gd name="T45" fmla="*/ 0 h 1009"/>
                <a:gd name="T46" fmla="*/ 0 w 199"/>
                <a:gd name="T47" fmla="*/ 0 h 1009"/>
                <a:gd name="T48" fmla="*/ 0 w 199"/>
                <a:gd name="T49" fmla="*/ 0 h 1009"/>
                <a:gd name="T50" fmla="*/ 0 w 199"/>
                <a:gd name="T51" fmla="*/ 0 h 1009"/>
                <a:gd name="T52" fmla="*/ 0 w 199"/>
                <a:gd name="T53" fmla="*/ 0 h 1009"/>
                <a:gd name="T54" fmla="*/ 0 w 199"/>
                <a:gd name="T55" fmla="*/ 0 h 1009"/>
                <a:gd name="T56" fmla="*/ 0 w 199"/>
                <a:gd name="T57" fmla="*/ 0 h 10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009"/>
                <a:gd name="T89" fmla="*/ 199 w 199"/>
                <a:gd name="T90" fmla="*/ 1009 h 10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009">
                  <a:moveTo>
                    <a:pt x="77" y="0"/>
                  </a:moveTo>
                  <a:lnTo>
                    <a:pt x="156" y="125"/>
                  </a:lnTo>
                  <a:lnTo>
                    <a:pt x="176" y="257"/>
                  </a:lnTo>
                  <a:lnTo>
                    <a:pt x="191" y="368"/>
                  </a:lnTo>
                  <a:lnTo>
                    <a:pt x="199" y="465"/>
                  </a:lnTo>
                  <a:lnTo>
                    <a:pt x="199" y="554"/>
                  </a:lnTo>
                  <a:lnTo>
                    <a:pt x="187" y="640"/>
                  </a:lnTo>
                  <a:lnTo>
                    <a:pt x="161" y="733"/>
                  </a:lnTo>
                  <a:lnTo>
                    <a:pt x="119" y="837"/>
                  </a:lnTo>
                  <a:lnTo>
                    <a:pt x="58" y="960"/>
                  </a:lnTo>
                  <a:lnTo>
                    <a:pt x="0" y="1009"/>
                  </a:lnTo>
                  <a:lnTo>
                    <a:pt x="37" y="947"/>
                  </a:lnTo>
                  <a:lnTo>
                    <a:pt x="68" y="890"/>
                  </a:lnTo>
                  <a:lnTo>
                    <a:pt x="94" y="836"/>
                  </a:lnTo>
                  <a:lnTo>
                    <a:pt x="117" y="783"/>
                  </a:lnTo>
                  <a:lnTo>
                    <a:pt x="135" y="733"/>
                  </a:lnTo>
                  <a:lnTo>
                    <a:pt x="150" y="684"/>
                  </a:lnTo>
                  <a:lnTo>
                    <a:pt x="162" y="637"/>
                  </a:lnTo>
                  <a:lnTo>
                    <a:pt x="169" y="588"/>
                  </a:lnTo>
                  <a:lnTo>
                    <a:pt x="174" y="539"/>
                  </a:lnTo>
                  <a:lnTo>
                    <a:pt x="176" y="489"/>
                  </a:lnTo>
                  <a:lnTo>
                    <a:pt x="174" y="437"/>
                  </a:lnTo>
                  <a:lnTo>
                    <a:pt x="171" y="384"/>
                  </a:lnTo>
                  <a:lnTo>
                    <a:pt x="164" y="326"/>
                  </a:lnTo>
                  <a:lnTo>
                    <a:pt x="156" y="264"/>
                  </a:lnTo>
                  <a:lnTo>
                    <a:pt x="145" y="199"/>
                  </a:lnTo>
                  <a:lnTo>
                    <a:pt x="133" y="129"/>
                  </a:lnTo>
                  <a:lnTo>
                    <a:pt x="29" y="3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68" name="Freeform 23"/>
            <p:cNvSpPr>
              <a:spLocks/>
            </p:cNvSpPr>
            <p:nvPr/>
          </p:nvSpPr>
          <p:spPr bwMode="auto">
            <a:xfrm>
              <a:off x="428" y="2691"/>
              <a:ext cx="311" cy="39"/>
            </a:xfrm>
            <a:custGeom>
              <a:avLst/>
              <a:gdLst>
                <a:gd name="T0" fmla="*/ 0 w 1246"/>
                <a:gd name="T1" fmla="*/ 0 h 155"/>
                <a:gd name="T2" fmla="*/ 0 w 1246"/>
                <a:gd name="T3" fmla="*/ 0 h 155"/>
                <a:gd name="T4" fmla="*/ 0 w 1246"/>
                <a:gd name="T5" fmla="*/ 0 h 155"/>
                <a:gd name="T6" fmla="*/ 0 w 1246"/>
                <a:gd name="T7" fmla="*/ 0 h 155"/>
                <a:gd name="T8" fmla="*/ 0 w 1246"/>
                <a:gd name="T9" fmla="*/ 0 h 155"/>
                <a:gd name="T10" fmla="*/ 0 w 1246"/>
                <a:gd name="T11" fmla="*/ 0 h 155"/>
                <a:gd name="T12" fmla="*/ 0 w 1246"/>
                <a:gd name="T13" fmla="*/ 0 h 155"/>
                <a:gd name="T14" fmla="*/ 0 w 1246"/>
                <a:gd name="T15" fmla="*/ 0 h 155"/>
                <a:gd name="T16" fmla="*/ 1 w 1246"/>
                <a:gd name="T17" fmla="*/ 0 h 155"/>
                <a:gd name="T18" fmla="*/ 1 w 1246"/>
                <a:gd name="T19" fmla="*/ 0 h 155"/>
                <a:gd name="T20" fmla="*/ 1 w 1246"/>
                <a:gd name="T21" fmla="*/ 0 h 155"/>
                <a:gd name="T22" fmla="*/ 1 w 1246"/>
                <a:gd name="T23" fmla="*/ 0 h 155"/>
                <a:gd name="T24" fmla="*/ 1 w 1246"/>
                <a:gd name="T25" fmla="*/ 0 h 155"/>
                <a:gd name="T26" fmla="*/ 1 w 1246"/>
                <a:gd name="T27" fmla="*/ 0 h 155"/>
                <a:gd name="T28" fmla="*/ 1 w 1246"/>
                <a:gd name="T29" fmla="*/ 0 h 155"/>
                <a:gd name="T30" fmla="*/ 1 w 1246"/>
                <a:gd name="T31" fmla="*/ 0 h 155"/>
                <a:gd name="T32" fmla="*/ 1 w 1246"/>
                <a:gd name="T33" fmla="*/ 0 h 155"/>
                <a:gd name="T34" fmla="*/ 1 w 1246"/>
                <a:gd name="T35" fmla="*/ 0 h 155"/>
                <a:gd name="T36" fmla="*/ 1 w 1246"/>
                <a:gd name="T37" fmla="*/ 0 h 155"/>
                <a:gd name="T38" fmla="*/ 1 w 1246"/>
                <a:gd name="T39" fmla="*/ 0 h 155"/>
                <a:gd name="T40" fmla="*/ 1 w 1246"/>
                <a:gd name="T41" fmla="*/ 0 h 155"/>
                <a:gd name="T42" fmla="*/ 1 w 1246"/>
                <a:gd name="T43" fmla="*/ 0 h 155"/>
                <a:gd name="T44" fmla="*/ 1 w 1246"/>
                <a:gd name="T45" fmla="*/ 0 h 155"/>
                <a:gd name="T46" fmla="*/ 1 w 1246"/>
                <a:gd name="T47" fmla="*/ 0 h 155"/>
                <a:gd name="T48" fmla="*/ 0 w 1246"/>
                <a:gd name="T49" fmla="*/ 0 h 155"/>
                <a:gd name="T50" fmla="*/ 0 w 1246"/>
                <a:gd name="T51" fmla="*/ 0 h 155"/>
                <a:gd name="T52" fmla="*/ 0 w 1246"/>
                <a:gd name="T53" fmla="*/ 0 h 155"/>
                <a:gd name="T54" fmla="*/ 0 w 1246"/>
                <a:gd name="T55" fmla="*/ 0 h 155"/>
                <a:gd name="T56" fmla="*/ 0 w 1246"/>
                <a:gd name="T57" fmla="*/ 0 h 155"/>
                <a:gd name="T58" fmla="*/ 0 w 1246"/>
                <a:gd name="T59" fmla="*/ 0 h 155"/>
                <a:gd name="T60" fmla="*/ 0 w 1246"/>
                <a:gd name="T61" fmla="*/ 0 h 155"/>
                <a:gd name="T62" fmla="*/ 0 w 1246"/>
                <a:gd name="T63" fmla="*/ 0 h 155"/>
                <a:gd name="T64" fmla="*/ 0 w 1246"/>
                <a:gd name="T65" fmla="*/ 0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6"/>
                <a:gd name="T100" fmla="*/ 0 h 155"/>
                <a:gd name="T101" fmla="*/ 1246 w 1246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6" h="155">
                  <a:moveTo>
                    <a:pt x="28" y="30"/>
                  </a:moveTo>
                  <a:lnTo>
                    <a:pt x="73" y="41"/>
                  </a:lnTo>
                  <a:lnTo>
                    <a:pt x="117" y="51"/>
                  </a:lnTo>
                  <a:lnTo>
                    <a:pt x="161" y="60"/>
                  </a:lnTo>
                  <a:lnTo>
                    <a:pt x="204" y="69"/>
                  </a:lnTo>
                  <a:lnTo>
                    <a:pt x="245" y="76"/>
                  </a:lnTo>
                  <a:lnTo>
                    <a:pt x="286" y="82"/>
                  </a:lnTo>
                  <a:lnTo>
                    <a:pt x="326" y="89"/>
                  </a:lnTo>
                  <a:lnTo>
                    <a:pt x="365" y="95"/>
                  </a:lnTo>
                  <a:lnTo>
                    <a:pt x="405" y="100"/>
                  </a:lnTo>
                  <a:lnTo>
                    <a:pt x="443" y="104"/>
                  </a:lnTo>
                  <a:lnTo>
                    <a:pt x="481" y="106"/>
                  </a:lnTo>
                  <a:lnTo>
                    <a:pt x="518" y="109"/>
                  </a:lnTo>
                  <a:lnTo>
                    <a:pt x="556" y="110"/>
                  </a:lnTo>
                  <a:lnTo>
                    <a:pt x="592" y="111"/>
                  </a:lnTo>
                  <a:lnTo>
                    <a:pt x="628" y="111"/>
                  </a:lnTo>
                  <a:lnTo>
                    <a:pt x="663" y="111"/>
                  </a:lnTo>
                  <a:lnTo>
                    <a:pt x="700" y="110"/>
                  </a:lnTo>
                  <a:lnTo>
                    <a:pt x="735" y="107"/>
                  </a:lnTo>
                  <a:lnTo>
                    <a:pt x="770" y="105"/>
                  </a:lnTo>
                  <a:lnTo>
                    <a:pt x="805" y="101"/>
                  </a:lnTo>
                  <a:lnTo>
                    <a:pt x="840" y="97"/>
                  </a:lnTo>
                  <a:lnTo>
                    <a:pt x="874" y="91"/>
                  </a:lnTo>
                  <a:lnTo>
                    <a:pt x="909" y="86"/>
                  </a:lnTo>
                  <a:lnTo>
                    <a:pt x="944" y="80"/>
                  </a:lnTo>
                  <a:lnTo>
                    <a:pt x="979" y="72"/>
                  </a:lnTo>
                  <a:lnTo>
                    <a:pt x="1013" y="64"/>
                  </a:lnTo>
                  <a:lnTo>
                    <a:pt x="1048" y="55"/>
                  </a:lnTo>
                  <a:lnTo>
                    <a:pt x="1084" y="46"/>
                  </a:lnTo>
                  <a:lnTo>
                    <a:pt x="1119" y="35"/>
                  </a:lnTo>
                  <a:lnTo>
                    <a:pt x="1154" y="23"/>
                  </a:lnTo>
                  <a:lnTo>
                    <a:pt x="1191" y="12"/>
                  </a:lnTo>
                  <a:lnTo>
                    <a:pt x="1227" y="0"/>
                  </a:lnTo>
                  <a:lnTo>
                    <a:pt x="1246" y="49"/>
                  </a:lnTo>
                  <a:lnTo>
                    <a:pt x="1203" y="62"/>
                  </a:lnTo>
                  <a:lnTo>
                    <a:pt x="1161" y="75"/>
                  </a:lnTo>
                  <a:lnTo>
                    <a:pt x="1119" y="86"/>
                  </a:lnTo>
                  <a:lnTo>
                    <a:pt x="1079" y="97"/>
                  </a:lnTo>
                  <a:lnTo>
                    <a:pt x="1039" y="106"/>
                  </a:lnTo>
                  <a:lnTo>
                    <a:pt x="1000" y="115"/>
                  </a:lnTo>
                  <a:lnTo>
                    <a:pt x="961" y="124"/>
                  </a:lnTo>
                  <a:lnTo>
                    <a:pt x="923" y="130"/>
                  </a:lnTo>
                  <a:lnTo>
                    <a:pt x="885" y="136"/>
                  </a:lnTo>
                  <a:lnTo>
                    <a:pt x="847" y="141"/>
                  </a:lnTo>
                  <a:lnTo>
                    <a:pt x="810" y="145"/>
                  </a:lnTo>
                  <a:lnTo>
                    <a:pt x="772" y="149"/>
                  </a:lnTo>
                  <a:lnTo>
                    <a:pt x="736" y="151"/>
                  </a:lnTo>
                  <a:lnTo>
                    <a:pt x="700" y="154"/>
                  </a:lnTo>
                  <a:lnTo>
                    <a:pt x="662" y="155"/>
                  </a:lnTo>
                  <a:lnTo>
                    <a:pt x="626" y="155"/>
                  </a:lnTo>
                  <a:lnTo>
                    <a:pt x="589" y="155"/>
                  </a:lnTo>
                  <a:lnTo>
                    <a:pt x="553" y="154"/>
                  </a:lnTo>
                  <a:lnTo>
                    <a:pt x="516" y="153"/>
                  </a:lnTo>
                  <a:lnTo>
                    <a:pt x="479" y="150"/>
                  </a:lnTo>
                  <a:lnTo>
                    <a:pt x="442" y="148"/>
                  </a:lnTo>
                  <a:lnTo>
                    <a:pt x="404" y="144"/>
                  </a:lnTo>
                  <a:lnTo>
                    <a:pt x="367" y="140"/>
                  </a:lnTo>
                  <a:lnTo>
                    <a:pt x="328" y="135"/>
                  </a:lnTo>
                  <a:lnTo>
                    <a:pt x="289" y="129"/>
                  </a:lnTo>
                  <a:lnTo>
                    <a:pt x="250" y="124"/>
                  </a:lnTo>
                  <a:lnTo>
                    <a:pt x="210" y="117"/>
                  </a:lnTo>
                  <a:lnTo>
                    <a:pt x="169" y="110"/>
                  </a:lnTo>
                  <a:lnTo>
                    <a:pt x="127" y="102"/>
                  </a:lnTo>
                  <a:lnTo>
                    <a:pt x="86" y="95"/>
                  </a:lnTo>
                  <a:lnTo>
                    <a:pt x="43" y="86"/>
                  </a:lnTo>
                  <a:lnTo>
                    <a:pt x="0" y="7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69" name="Freeform 24"/>
            <p:cNvSpPr>
              <a:spLocks/>
            </p:cNvSpPr>
            <p:nvPr/>
          </p:nvSpPr>
          <p:spPr bwMode="auto">
            <a:xfrm>
              <a:off x="424" y="2772"/>
              <a:ext cx="315" cy="46"/>
            </a:xfrm>
            <a:custGeom>
              <a:avLst/>
              <a:gdLst>
                <a:gd name="T0" fmla="*/ 0 w 1259"/>
                <a:gd name="T1" fmla="*/ 0 h 183"/>
                <a:gd name="T2" fmla="*/ 0 w 1259"/>
                <a:gd name="T3" fmla="*/ 0 h 183"/>
                <a:gd name="T4" fmla="*/ 0 w 1259"/>
                <a:gd name="T5" fmla="*/ 0 h 183"/>
                <a:gd name="T6" fmla="*/ 0 w 1259"/>
                <a:gd name="T7" fmla="*/ 0 h 183"/>
                <a:gd name="T8" fmla="*/ 1 w 1259"/>
                <a:gd name="T9" fmla="*/ 0 h 183"/>
                <a:gd name="T10" fmla="*/ 1 w 1259"/>
                <a:gd name="T11" fmla="*/ 0 h 183"/>
                <a:gd name="T12" fmla="*/ 1 w 1259"/>
                <a:gd name="T13" fmla="*/ 0 h 183"/>
                <a:gd name="T14" fmla="*/ 1 w 1259"/>
                <a:gd name="T15" fmla="*/ 0 h 183"/>
                <a:gd name="T16" fmla="*/ 1 w 1259"/>
                <a:gd name="T17" fmla="*/ 0 h 183"/>
                <a:gd name="T18" fmla="*/ 1 w 1259"/>
                <a:gd name="T19" fmla="*/ 0 h 183"/>
                <a:gd name="T20" fmla="*/ 1 w 1259"/>
                <a:gd name="T21" fmla="*/ 0 h 183"/>
                <a:gd name="T22" fmla="*/ 1 w 1259"/>
                <a:gd name="T23" fmla="*/ 0 h 183"/>
                <a:gd name="T24" fmla="*/ 1 w 1259"/>
                <a:gd name="T25" fmla="*/ 0 h 183"/>
                <a:gd name="T26" fmla="*/ 1 w 1259"/>
                <a:gd name="T27" fmla="*/ 0 h 183"/>
                <a:gd name="T28" fmla="*/ 1 w 1259"/>
                <a:gd name="T29" fmla="*/ 0 h 183"/>
                <a:gd name="T30" fmla="*/ 1 w 1259"/>
                <a:gd name="T31" fmla="*/ 0 h 183"/>
                <a:gd name="T32" fmla="*/ 1 w 1259"/>
                <a:gd name="T33" fmla="*/ 0 h 183"/>
                <a:gd name="T34" fmla="*/ 1 w 1259"/>
                <a:gd name="T35" fmla="*/ 0 h 183"/>
                <a:gd name="T36" fmla="*/ 1 w 1259"/>
                <a:gd name="T37" fmla="*/ 0 h 183"/>
                <a:gd name="T38" fmla="*/ 1 w 1259"/>
                <a:gd name="T39" fmla="*/ 0 h 183"/>
                <a:gd name="T40" fmla="*/ 1 w 1259"/>
                <a:gd name="T41" fmla="*/ 0 h 183"/>
                <a:gd name="T42" fmla="*/ 1 w 1259"/>
                <a:gd name="T43" fmla="*/ 0 h 183"/>
                <a:gd name="T44" fmla="*/ 1 w 1259"/>
                <a:gd name="T45" fmla="*/ 0 h 183"/>
                <a:gd name="T46" fmla="*/ 1 w 1259"/>
                <a:gd name="T47" fmla="*/ 0 h 183"/>
                <a:gd name="T48" fmla="*/ 1 w 1259"/>
                <a:gd name="T49" fmla="*/ 0 h 183"/>
                <a:gd name="T50" fmla="*/ 1 w 1259"/>
                <a:gd name="T51" fmla="*/ 0 h 183"/>
                <a:gd name="T52" fmla="*/ 1 w 1259"/>
                <a:gd name="T53" fmla="*/ 0 h 183"/>
                <a:gd name="T54" fmla="*/ 1 w 1259"/>
                <a:gd name="T55" fmla="*/ 0 h 183"/>
                <a:gd name="T56" fmla="*/ 0 w 1259"/>
                <a:gd name="T57" fmla="*/ 0 h 183"/>
                <a:gd name="T58" fmla="*/ 0 w 1259"/>
                <a:gd name="T59" fmla="*/ 0 h 183"/>
                <a:gd name="T60" fmla="*/ 0 w 1259"/>
                <a:gd name="T61" fmla="*/ 0 h 183"/>
                <a:gd name="T62" fmla="*/ 0 w 1259"/>
                <a:gd name="T63" fmla="*/ 0 h 183"/>
                <a:gd name="T64" fmla="*/ 0 w 125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9"/>
                <a:gd name="T100" fmla="*/ 0 h 183"/>
                <a:gd name="T101" fmla="*/ 1259 w 125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9" h="183">
                  <a:moveTo>
                    <a:pt x="5" y="29"/>
                  </a:moveTo>
                  <a:lnTo>
                    <a:pt x="50" y="41"/>
                  </a:lnTo>
                  <a:lnTo>
                    <a:pt x="95" y="54"/>
                  </a:lnTo>
                  <a:lnTo>
                    <a:pt x="139" y="65"/>
                  </a:lnTo>
                  <a:lnTo>
                    <a:pt x="183" y="76"/>
                  </a:lnTo>
                  <a:lnTo>
                    <a:pt x="225" y="86"/>
                  </a:lnTo>
                  <a:lnTo>
                    <a:pt x="268" y="95"/>
                  </a:lnTo>
                  <a:lnTo>
                    <a:pt x="309" y="104"/>
                  </a:lnTo>
                  <a:lnTo>
                    <a:pt x="350" y="112"/>
                  </a:lnTo>
                  <a:lnTo>
                    <a:pt x="392" y="118"/>
                  </a:lnTo>
                  <a:lnTo>
                    <a:pt x="432" y="124"/>
                  </a:lnTo>
                  <a:lnTo>
                    <a:pt x="472" y="129"/>
                  </a:lnTo>
                  <a:lnTo>
                    <a:pt x="512" y="134"/>
                  </a:lnTo>
                  <a:lnTo>
                    <a:pt x="552" y="137"/>
                  </a:lnTo>
                  <a:lnTo>
                    <a:pt x="591" y="139"/>
                  </a:lnTo>
                  <a:lnTo>
                    <a:pt x="630" y="140"/>
                  </a:lnTo>
                  <a:lnTo>
                    <a:pt x="667" y="140"/>
                  </a:lnTo>
                  <a:lnTo>
                    <a:pt x="706" y="140"/>
                  </a:lnTo>
                  <a:lnTo>
                    <a:pt x="744" y="139"/>
                  </a:lnTo>
                  <a:lnTo>
                    <a:pt x="781" y="137"/>
                  </a:lnTo>
                  <a:lnTo>
                    <a:pt x="819" y="133"/>
                  </a:lnTo>
                  <a:lnTo>
                    <a:pt x="856" y="128"/>
                  </a:lnTo>
                  <a:lnTo>
                    <a:pt x="893" y="122"/>
                  </a:lnTo>
                  <a:lnTo>
                    <a:pt x="930" y="115"/>
                  </a:lnTo>
                  <a:lnTo>
                    <a:pt x="967" y="107"/>
                  </a:lnTo>
                  <a:lnTo>
                    <a:pt x="1003" y="98"/>
                  </a:lnTo>
                  <a:lnTo>
                    <a:pt x="1039" y="88"/>
                  </a:lnTo>
                  <a:lnTo>
                    <a:pt x="1077" y="76"/>
                  </a:lnTo>
                  <a:lnTo>
                    <a:pt x="1113" y="63"/>
                  </a:lnTo>
                  <a:lnTo>
                    <a:pt x="1150" y="49"/>
                  </a:lnTo>
                  <a:lnTo>
                    <a:pt x="1186" y="34"/>
                  </a:lnTo>
                  <a:lnTo>
                    <a:pt x="1222" y="18"/>
                  </a:lnTo>
                  <a:lnTo>
                    <a:pt x="1259" y="0"/>
                  </a:lnTo>
                  <a:lnTo>
                    <a:pt x="1259" y="48"/>
                  </a:lnTo>
                  <a:lnTo>
                    <a:pt x="1216" y="66"/>
                  </a:lnTo>
                  <a:lnTo>
                    <a:pt x="1173" y="84"/>
                  </a:lnTo>
                  <a:lnTo>
                    <a:pt x="1132" y="100"/>
                  </a:lnTo>
                  <a:lnTo>
                    <a:pt x="1092" y="114"/>
                  </a:lnTo>
                  <a:lnTo>
                    <a:pt x="1051" y="128"/>
                  </a:lnTo>
                  <a:lnTo>
                    <a:pt x="1012" y="139"/>
                  </a:lnTo>
                  <a:lnTo>
                    <a:pt x="972" y="149"/>
                  </a:lnTo>
                  <a:lnTo>
                    <a:pt x="933" y="157"/>
                  </a:lnTo>
                  <a:lnTo>
                    <a:pt x="895" y="164"/>
                  </a:lnTo>
                  <a:lnTo>
                    <a:pt x="856" y="170"/>
                  </a:lnTo>
                  <a:lnTo>
                    <a:pt x="819" y="175"/>
                  </a:lnTo>
                  <a:lnTo>
                    <a:pt x="781" y="179"/>
                  </a:lnTo>
                  <a:lnTo>
                    <a:pt x="744" y="180"/>
                  </a:lnTo>
                  <a:lnTo>
                    <a:pt x="707" y="182"/>
                  </a:lnTo>
                  <a:lnTo>
                    <a:pt x="670" y="183"/>
                  </a:lnTo>
                  <a:lnTo>
                    <a:pt x="632" y="182"/>
                  </a:lnTo>
                  <a:lnTo>
                    <a:pt x="595" y="180"/>
                  </a:lnTo>
                  <a:lnTo>
                    <a:pt x="558" y="177"/>
                  </a:lnTo>
                  <a:lnTo>
                    <a:pt x="521" y="174"/>
                  </a:lnTo>
                  <a:lnTo>
                    <a:pt x="483" y="169"/>
                  </a:lnTo>
                  <a:lnTo>
                    <a:pt x="446" y="164"/>
                  </a:lnTo>
                  <a:lnTo>
                    <a:pt x="407" y="158"/>
                  </a:lnTo>
                  <a:lnTo>
                    <a:pt x="368" y="152"/>
                  </a:lnTo>
                  <a:lnTo>
                    <a:pt x="329" y="144"/>
                  </a:lnTo>
                  <a:lnTo>
                    <a:pt x="290" y="137"/>
                  </a:lnTo>
                  <a:lnTo>
                    <a:pt x="250" y="128"/>
                  </a:lnTo>
                  <a:lnTo>
                    <a:pt x="210" y="119"/>
                  </a:lnTo>
                  <a:lnTo>
                    <a:pt x="170" y="109"/>
                  </a:lnTo>
                  <a:lnTo>
                    <a:pt x="129" y="99"/>
                  </a:lnTo>
                  <a:lnTo>
                    <a:pt x="86" y="89"/>
                  </a:lnTo>
                  <a:lnTo>
                    <a:pt x="44" y="79"/>
                  </a:lnTo>
                  <a:lnTo>
                    <a:pt x="0" y="68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70" name="Freeform 25"/>
            <p:cNvSpPr>
              <a:spLocks/>
            </p:cNvSpPr>
            <p:nvPr/>
          </p:nvSpPr>
          <p:spPr bwMode="auto">
            <a:xfrm>
              <a:off x="365" y="2555"/>
              <a:ext cx="63" cy="237"/>
            </a:xfrm>
            <a:custGeom>
              <a:avLst/>
              <a:gdLst>
                <a:gd name="T0" fmla="*/ 0 w 253"/>
                <a:gd name="T1" fmla="*/ 0 h 949"/>
                <a:gd name="T2" fmla="*/ 0 w 253"/>
                <a:gd name="T3" fmla="*/ 0 h 949"/>
                <a:gd name="T4" fmla="*/ 0 w 253"/>
                <a:gd name="T5" fmla="*/ 0 h 949"/>
                <a:gd name="T6" fmla="*/ 0 w 253"/>
                <a:gd name="T7" fmla="*/ 0 h 949"/>
                <a:gd name="T8" fmla="*/ 0 w 253"/>
                <a:gd name="T9" fmla="*/ 0 h 949"/>
                <a:gd name="T10" fmla="*/ 0 w 253"/>
                <a:gd name="T11" fmla="*/ 0 h 949"/>
                <a:gd name="T12" fmla="*/ 0 w 253"/>
                <a:gd name="T13" fmla="*/ 0 h 949"/>
                <a:gd name="T14" fmla="*/ 0 w 253"/>
                <a:gd name="T15" fmla="*/ 0 h 949"/>
                <a:gd name="T16" fmla="*/ 0 w 253"/>
                <a:gd name="T17" fmla="*/ 0 h 949"/>
                <a:gd name="T18" fmla="*/ 0 w 253"/>
                <a:gd name="T19" fmla="*/ 0 h 949"/>
                <a:gd name="T20" fmla="*/ 0 w 253"/>
                <a:gd name="T21" fmla="*/ 0 h 949"/>
                <a:gd name="T22" fmla="*/ 0 w 253"/>
                <a:gd name="T23" fmla="*/ 0 h 949"/>
                <a:gd name="T24" fmla="*/ 0 w 253"/>
                <a:gd name="T25" fmla="*/ 1 h 949"/>
                <a:gd name="T26" fmla="*/ 0 w 253"/>
                <a:gd name="T27" fmla="*/ 1 h 949"/>
                <a:gd name="T28" fmla="*/ 0 w 253"/>
                <a:gd name="T29" fmla="*/ 1 h 949"/>
                <a:gd name="T30" fmla="*/ 0 w 253"/>
                <a:gd name="T31" fmla="*/ 1 h 949"/>
                <a:gd name="T32" fmla="*/ 0 w 253"/>
                <a:gd name="T33" fmla="*/ 1 h 949"/>
                <a:gd name="T34" fmla="*/ 0 w 253"/>
                <a:gd name="T35" fmla="*/ 1 h 949"/>
                <a:gd name="T36" fmla="*/ 0 w 253"/>
                <a:gd name="T37" fmla="*/ 1 h 949"/>
                <a:gd name="T38" fmla="*/ 0 w 253"/>
                <a:gd name="T39" fmla="*/ 1 h 949"/>
                <a:gd name="T40" fmla="*/ 0 w 253"/>
                <a:gd name="T41" fmla="*/ 1 h 949"/>
                <a:gd name="T42" fmla="*/ 0 w 253"/>
                <a:gd name="T43" fmla="*/ 0 h 949"/>
                <a:gd name="T44" fmla="*/ 0 w 253"/>
                <a:gd name="T45" fmla="*/ 0 h 949"/>
                <a:gd name="T46" fmla="*/ 0 w 253"/>
                <a:gd name="T47" fmla="*/ 0 h 949"/>
                <a:gd name="T48" fmla="*/ 0 w 253"/>
                <a:gd name="T49" fmla="*/ 0 h 949"/>
                <a:gd name="T50" fmla="*/ 0 w 253"/>
                <a:gd name="T51" fmla="*/ 0 h 949"/>
                <a:gd name="T52" fmla="*/ 0 w 253"/>
                <a:gd name="T53" fmla="*/ 0 h 949"/>
                <a:gd name="T54" fmla="*/ 0 w 253"/>
                <a:gd name="T55" fmla="*/ 0 h 949"/>
                <a:gd name="T56" fmla="*/ 0 w 253"/>
                <a:gd name="T57" fmla="*/ 0 h 949"/>
                <a:gd name="T58" fmla="*/ 0 w 253"/>
                <a:gd name="T59" fmla="*/ 0 h 949"/>
                <a:gd name="T60" fmla="*/ 0 w 253"/>
                <a:gd name="T61" fmla="*/ 0 h 949"/>
                <a:gd name="T62" fmla="*/ 0 w 253"/>
                <a:gd name="T63" fmla="*/ 0 h 949"/>
                <a:gd name="T64" fmla="*/ 0 w 253"/>
                <a:gd name="T65" fmla="*/ 0 h 949"/>
                <a:gd name="T66" fmla="*/ 0 w 253"/>
                <a:gd name="T67" fmla="*/ 0 h 9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949"/>
                <a:gd name="T104" fmla="*/ 253 w 253"/>
                <a:gd name="T105" fmla="*/ 949 h 9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949">
                  <a:moveTo>
                    <a:pt x="253" y="49"/>
                  </a:moveTo>
                  <a:lnTo>
                    <a:pt x="203" y="103"/>
                  </a:lnTo>
                  <a:lnTo>
                    <a:pt x="160" y="155"/>
                  </a:lnTo>
                  <a:lnTo>
                    <a:pt x="124" y="208"/>
                  </a:lnTo>
                  <a:lnTo>
                    <a:pt x="94" y="259"/>
                  </a:lnTo>
                  <a:lnTo>
                    <a:pt x="70" y="311"/>
                  </a:lnTo>
                  <a:lnTo>
                    <a:pt x="51" y="362"/>
                  </a:lnTo>
                  <a:lnTo>
                    <a:pt x="37" y="415"/>
                  </a:lnTo>
                  <a:lnTo>
                    <a:pt x="29" y="467"/>
                  </a:lnTo>
                  <a:lnTo>
                    <a:pt x="22" y="521"/>
                  </a:lnTo>
                  <a:lnTo>
                    <a:pt x="21" y="576"/>
                  </a:lnTo>
                  <a:lnTo>
                    <a:pt x="22" y="633"/>
                  </a:lnTo>
                  <a:lnTo>
                    <a:pt x="26" y="691"/>
                  </a:lnTo>
                  <a:lnTo>
                    <a:pt x="32" y="752"/>
                  </a:lnTo>
                  <a:lnTo>
                    <a:pt x="40" y="815"/>
                  </a:lnTo>
                  <a:lnTo>
                    <a:pt x="49" y="880"/>
                  </a:lnTo>
                  <a:lnTo>
                    <a:pt x="59" y="949"/>
                  </a:lnTo>
                  <a:lnTo>
                    <a:pt x="41" y="880"/>
                  </a:lnTo>
                  <a:lnTo>
                    <a:pt x="27" y="813"/>
                  </a:lnTo>
                  <a:lnTo>
                    <a:pt x="15" y="749"/>
                  </a:lnTo>
                  <a:lnTo>
                    <a:pt x="6" y="688"/>
                  </a:lnTo>
                  <a:lnTo>
                    <a:pt x="1" y="628"/>
                  </a:lnTo>
                  <a:lnTo>
                    <a:pt x="0" y="569"/>
                  </a:lnTo>
                  <a:lnTo>
                    <a:pt x="1" y="511"/>
                  </a:lnTo>
                  <a:lnTo>
                    <a:pt x="7" y="455"/>
                  </a:lnTo>
                  <a:lnTo>
                    <a:pt x="17" y="399"/>
                  </a:lnTo>
                  <a:lnTo>
                    <a:pt x="32" y="342"/>
                  </a:lnTo>
                  <a:lnTo>
                    <a:pt x="51" y="287"/>
                  </a:lnTo>
                  <a:lnTo>
                    <a:pt x="75" y="231"/>
                  </a:lnTo>
                  <a:lnTo>
                    <a:pt x="104" y="174"/>
                  </a:lnTo>
                  <a:lnTo>
                    <a:pt x="138" y="118"/>
                  </a:lnTo>
                  <a:lnTo>
                    <a:pt x="178" y="59"/>
                  </a:lnTo>
                  <a:lnTo>
                    <a:pt x="223" y="0"/>
                  </a:lnTo>
                  <a:lnTo>
                    <a:pt x="25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71" name="Freeform 26"/>
            <p:cNvSpPr>
              <a:spLocks/>
            </p:cNvSpPr>
            <p:nvPr/>
          </p:nvSpPr>
          <p:spPr bwMode="auto">
            <a:xfrm>
              <a:off x="730" y="2549"/>
              <a:ext cx="68" cy="265"/>
            </a:xfrm>
            <a:custGeom>
              <a:avLst/>
              <a:gdLst>
                <a:gd name="T0" fmla="*/ 0 w 273"/>
                <a:gd name="T1" fmla="*/ 0 h 1056"/>
                <a:gd name="T2" fmla="*/ 0 w 273"/>
                <a:gd name="T3" fmla="*/ 0 h 1056"/>
                <a:gd name="T4" fmla="*/ 0 w 273"/>
                <a:gd name="T5" fmla="*/ 0 h 1056"/>
                <a:gd name="T6" fmla="*/ 0 w 273"/>
                <a:gd name="T7" fmla="*/ 0 h 1056"/>
                <a:gd name="T8" fmla="*/ 0 w 273"/>
                <a:gd name="T9" fmla="*/ 0 h 1056"/>
                <a:gd name="T10" fmla="*/ 0 w 273"/>
                <a:gd name="T11" fmla="*/ 0 h 1056"/>
                <a:gd name="T12" fmla="*/ 0 w 273"/>
                <a:gd name="T13" fmla="*/ 1 h 1056"/>
                <a:gd name="T14" fmla="*/ 0 w 273"/>
                <a:gd name="T15" fmla="*/ 1 h 1056"/>
                <a:gd name="T16" fmla="*/ 0 w 273"/>
                <a:gd name="T17" fmla="*/ 1 h 1056"/>
                <a:gd name="T18" fmla="*/ 0 w 273"/>
                <a:gd name="T19" fmla="*/ 1 h 1056"/>
                <a:gd name="T20" fmla="*/ 0 w 273"/>
                <a:gd name="T21" fmla="*/ 1 h 1056"/>
                <a:gd name="T22" fmla="*/ 0 w 273"/>
                <a:gd name="T23" fmla="*/ 1 h 1056"/>
                <a:gd name="T24" fmla="*/ 0 w 273"/>
                <a:gd name="T25" fmla="*/ 1 h 1056"/>
                <a:gd name="T26" fmla="*/ 0 w 273"/>
                <a:gd name="T27" fmla="*/ 1 h 1056"/>
                <a:gd name="T28" fmla="*/ 0 w 273"/>
                <a:gd name="T29" fmla="*/ 1 h 1056"/>
                <a:gd name="T30" fmla="*/ 0 w 273"/>
                <a:gd name="T31" fmla="*/ 1 h 1056"/>
                <a:gd name="T32" fmla="*/ 0 w 273"/>
                <a:gd name="T33" fmla="*/ 1 h 1056"/>
                <a:gd name="T34" fmla="*/ 0 w 273"/>
                <a:gd name="T35" fmla="*/ 1 h 1056"/>
                <a:gd name="T36" fmla="*/ 0 w 273"/>
                <a:gd name="T37" fmla="*/ 1 h 1056"/>
                <a:gd name="T38" fmla="*/ 0 w 273"/>
                <a:gd name="T39" fmla="*/ 1 h 1056"/>
                <a:gd name="T40" fmla="*/ 0 w 273"/>
                <a:gd name="T41" fmla="*/ 1 h 1056"/>
                <a:gd name="T42" fmla="*/ 0 w 273"/>
                <a:gd name="T43" fmla="*/ 1 h 1056"/>
                <a:gd name="T44" fmla="*/ 0 w 273"/>
                <a:gd name="T45" fmla="*/ 1 h 1056"/>
                <a:gd name="T46" fmla="*/ 0 w 273"/>
                <a:gd name="T47" fmla="*/ 1 h 1056"/>
                <a:gd name="T48" fmla="*/ 0 w 273"/>
                <a:gd name="T49" fmla="*/ 1 h 1056"/>
                <a:gd name="T50" fmla="*/ 0 w 273"/>
                <a:gd name="T51" fmla="*/ 1 h 1056"/>
                <a:gd name="T52" fmla="*/ 0 w 273"/>
                <a:gd name="T53" fmla="*/ 1 h 1056"/>
                <a:gd name="T54" fmla="*/ 0 w 273"/>
                <a:gd name="T55" fmla="*/ 1 h 1056"/>
                <a:gd name="T56" fmla="*/ 0 w 273"/>
                <a:gd name="T57" fmla="*/ 0 h 1056"/>
                <a:gd name="T58" fmla="*/ 0 w 273"/>
                <a:gd name="T59" fmla="*/ 0 h 1056"/>
                <a:gd name="T60" fmla="*/ 0 w 273"/>
                <a:gd name="T61" fmla="*/ 0 h 1056"/>
                <a:gd name="T62" fmla="*/ 0 w 273"/>
                <a:gd name="T63" fmla="*/ 0 h 1056"/>
                <a:gd name="T64" fmla="*/ 0 w 273"/>
                <a:gd name="T65" fmla="*/ 0 h 1056"/>
                <a:gd name="T66" fmla="*/ 0 w 273"/>
                <a:gd name="T67" fmla="*/ 0 h 10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"/>
                <a:gd name="T103" fmla="*/ 0 h 1056"/>
                <a:gd name="T104" fmla="*/ 273 w 273"/>
                <a:gd name="T105" fmla="*/ 1056 h 10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" h="1056">
                  <a:moveTo>
                    <a:pt x="0" y="0"/>
                  </a:moveTo>
                  <a:lnTo>
                    <a:pt x="55" y="60"/>
                  </a:lnTo>
                  <a:lnTo>
                    <a:pt x="105" y="120"/>
                  </a:lnTo>
                  <a:lnTo>
                    <a:pt x="146" y="182"/>
                  </a:lnTo>
                  <a:lnTo>
                    <a:pt x="183" y="243"/>
                  </a:lnTo>
                  <a:lnTo>
                    <a:pt x="213" y="306"/>
                  </a:lnTo>
                  <a:lnTo>
                    <a:pt x="235" y="368"/>
                  </a:lnTo>
                  <a:lnTo>
                    <a:pt x="254" y="432"/>
                  </a:lnTo>
                  <a:lnTo>
                    <a:pt x="265" y="496"/>
                  </a:lnTo>
                  <a:lnTo>
                    <a:pt x="272" y="561"/>
                  </a:lnTo>
                  <a:lnTo>
                    <a:pt x="273" y="628"/>
                  </a:lnTo>
                  <a:lnTo>
                    <a:pt x="268" y="696"/>
                  </a:lnTo>
                  <a:lnTo>
                    <a:pt x="259" y="766"/>
                  </a:lnTo>
                  <a:lnTo>
                    <a:pt x="244" y="836"/>
                  </a:lnTo>
                  <a:lnTo>
                    <a:pt x="225" y="907"/>
                  </a:lnTo>
                  <a:lnTo>
                    <a:pt x="202" y="981"/>
                  </a:lnTo>
                  <a:lnTo>
                    <a:pt x="174" y="1056"/>
                  </a:lnTo>
                  <a:lnTo>
                    <a:pt x="192" y="986"/>
                  </a:lnTo>
                  <a:lnTo>
                    <a:pt x="207" y="916"/>
                  </a:lnTo>
                  <a:lnTo>
                    <a:pt x="220" y="848"/>
                  </a:lnTo>
                  <a:lnTo>
                    <a:pt x="232" y="782"/>
                  </a:lnTo>
                  <a:lnTo>
                    <a:pt x="240" y="717"/>
                  </a:lnTo>
                  <a:lnTo>
                    <a:pt x="244" y="653"/>
                  </a:lnTo>
                  <a:lnTo>
                    <a:pt x="245" y="590"/>
                  </a:lnTo>
                  <a:lnTo>
                    <a:pt x="243" y="529"/>
                  </a:lnTo>
                  <a:lnTo>
                    <a:pt x="234" y="469"/>
                  </a:lnTo>
                  <a:lnTo>
                    <a:pt x="220" y="409"/>
                  </a:lnTo>
                  <a:lnTo>
                    <a:pt x="202" y="350"/>
                  </a:lnTo>
                  <a:lnTo>
                    <a:pt x="175" y="292"/>
                  </a:lnTo>
                  <a:lnTo>
                    <a:pt x="143" y="236"/>
                  </a:lnTo>
                  <a:lnTo>
                    <a:pt x="104" y="179"/>
                  </a:lnTo>
                  <a:lnTo>
                    <a:pt x="56" y="12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72" name="Freeform 27"/>
            <p:cNvSpPr>
              <a:spLocks/>
            </p:cNvSpPr>
            <p:nvPr/>
          </p:nvSpPr>
          <p:spPr bwMode="auto">
            <a:xfrm>
              <a:off x="521" y="2440"/>
              <a:ext cx="26" cy="205"/>
            </a:xfrm>
            <a:custGeom>
              <a:avLst/>
              <a:gdLst>
                <a:gd name="T0" fmla="*/ 0 w 102"/>
                <a:gd name="T1" fmla="*/ 0 h 821"/>
                <a:gd name="T2" fmla="*/ 0 w 102"/>
                <a:gd name="T3" fmla="*/ 0 h 821"/>
                <a:gd name="T4" fmla="*/ 0 w 102"/>
                <a:gd name="T5" fmla="*/ 0 h 821"/>
                <a:gd name="T6" fmla="*/ 0 w 102"/>
                <a:gd name="T7" fmla="*/ 0 h 821"/>
                <a:gd name="T8" fmla="*/ 0 w 102"/>
                <a:gd name="T9" fmla="*/ 0 h 821"/>
                <a:gd name="T10" fmla="*/ 0 w 102"/>
                <a:gd name="T11" fmla="*/ 0 h 821"/>
                <a:gd name="T12" fmla="*/ 0 w 102"/>
                <a:gd name="T13" fmla="*/ 0 h 821"/>
                <a:gd name="T14" fmla="*/ 0 w 102"/>
                <a:gd name="T15" fmla="*/ 0 h 821"/>
                <a:gd name="T16" fmla="*/ 0 w 102"/>
                <a:gd name="T17" fmla="*/ 1 h 821"/>
                <a:gd name="T18" fmla="*/ 0 w 102"/>
                <a:gd name="T19" fmla="*/ 1 h 821"/>
                <a:gd name="T20" fmla="*/ 0 w 102"/>
                <a:gd name="T21" fmla="*/ 1 h 821"/>
                <a:gd name="T22" fmla="*/ 0 w 102"/>
                <a:gd name="T23" fmla="*/ 1 h 821"/>
                <a:gd name="T24" fmla="*/ 0 w 102"/>
                <a:gd name="T25" fmla="*/ 0 h 821"/>
                <a:gd name="T26" fmla="*/ 0 w 102"/>
                <a:gd name="T27" fmla="*/ 0 h 821"/>
                <a:gd name="T28" fmla="*/ 0 w 102"/>
                <a:gd name="T29" fmla="*/ 0 h 821"/>
                <a:gd name="T30" fmla="*/ 0 w 102"/>
                <a:gd name="T31" fmla="*/ 0 h 821"/>
                <a:gd name="T32" fmla="*/ 0 w 102"/>
                <a:gd name="T33" fmla="*/ 0 h 821"/>
                <a:gd name="T34" fmla="*/ 0 w 102"/>
                <a:gd name="T35" fmla="*/ 0 h 821"/>
                <a:gd name="T36" fmla="*/ 0 w 102"/>
                <a:gd name="T37" fmla="*/ 0 h 821"/>
                <a:gd name="T38" fmla="*/ 0 w 102"/>
                <a:gd name="T39" fmla="*/ 0 h 821"/>
                <a:gd name="T40" fmla="*/ 0 w 102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821"/>
                <a:gd name="T65" fmla="*/ 102 w 102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821">
                  <a:moveTo>
                    <a:pt x="82" y="0"/>
                  </a:moveTo>
                  <a:lnTo>
                    <a:pt x="57" y="78"/>
                  </a:lnTo>
                  <a:lnTo>
                    <a:pt x="41" y="157"/>
                  </a:lnTo>
                  <a:lnTo>
                    <a:pt x="31" y="240"/>
                  </a:lnTo>
                  <a:lnTo>
                    <a:pt x="28" y="326"/>
                  </a:lnTo>
                  <a:lnTo>
                    <a:pt x="31" y="419"/>
                  </a:lnTo>
                  <a:lnTo>
                    <a:pt x="41" y="519"/>
                  </a:lnTo>
                  <a:lnTo>
                    <a:pt x="55" y="629"/>
                  </a:lnTo>
                  <a:lnTo>
                    <a:pt x="73" y="751"/>
                  </a:lnTo>
                  <a:lnTo>
                    <a:pt x="102" y="821"/>
                  </a:lnTo>
                  <a:lnTo>
                    <a:pt x="53" y="821"/>
                  </a:lnTo>
                  <a:lnTo>
                    <a:pt x="35" y="751"/>
                  </a:lnTo>
                  <a:lnTo>
                    <a:pt x="22" y="663"/>
                  </a:lnTo>
                  <a:lnTo>
                    <a:pt x="12" y="577"/>
                  </a:lnTo>
                  <a:lnTo>
                    <a:pt x="5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5" y="226"/>
                  </a:lnTo>
                  <a:lnTo>
                    <a:pt x="16" y="134"/>
                  </a:lnTo>
                  <a:lnTo>
                    <a:pt x="35" y="3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73" name="Freeform 28"/>
            <p:cNvSpPr>
              <a:spLocks/>
            </p:cNvSpPr>
            <p:nvPr/>
          </p:nvSpPr>
          <p:spPr bwMode="auto">
            <a:xfrm>
              <a:off x="626" y="2440"/>
              <a:ext cx="21" cy="203"/>
            </a:xfrm>
            <a:custGeom>
              <a:avLst/>
              <a:gdLst>
                <a:gd name="T0" fmla="*/ 0 w 82"/>
                <a:gd name="T1" fmla="*/ 0 h 811"/>
                <a:gd name="T2" fmla="*/ 0 w 82"/>
                <a:gd name="T3" fmla="*/ 0 h 811"/>
                <a:gd name="T4" fmla="*/ 0 w 82"/>
                <a:gd name="T5" fmla="*/ 0 h 811"/>
                <a:gd name="T6" fmla="*/ 0 w 82"/>
                <a:gd name="T7" fmla="*/ 0 h 811"/>
                <a:gd name="T8" fmla="*/ 0 w 82"/>
                <a:gd name="T9" fmla="*/ 1 h 811"/>
                <a:gd name="T10" fmla="*/ 0 w 82"/>
                <a:gd name="T11" fmla="*/ 1 h 811"/>
                <a:gd name="T12" fmla="*/ 0 w 82"/>
                <a:gd name="T13" fmla="*/ 1 h 811"/>
                <a:gd name="T14" fmla="*/ 0 w 82"/>
                <a:gd name="T15" fmla="*/ 1 h 811"/>
                <a:gd name="T16" fmla="*/ 0 w 82"/>
                <a:gd name="T17" fmla="*/ 1 h 811"/>
                <a:gd name="T18" fmla="*/ 0 w 82"/>
                <a:gd name="T19" fmla="*/ 1 h 811"/>
                <a:gd name="T20" fmla="*/ 0 w 82"/>
                <a:gd name="T21" fmla="*/ 1 h 811"/>
                <a:gd name="T22" fmla="*/ 0 w 82"/>
                <a:gd name="T23" fmla="*/ 1 h 811"/>
                <a:gd name="T24" fmla="*/ 0 w 82"/>
                <a:gd name="T25" fmla="*/ 1 h 811"/>
                <a:gd name="T26" fmla="*/ 0 w 82"/>
                <a:gd name="T27" fmla="*/ 1 h 811"/>
                <a:gd name="T28" fmla="*/ 0 w 82"/>
                <a:gd name="T29" fmla="*/ 0 h 811"/>
                <a:gd name="T30" fmla="*/ 0 w 82"/>
                <a:gd name="T31" fmla="*/ 0 h 811"/>
                <a:gd name="T32" fmla="*/ 0 w 82"/>
                <a:gd name="T33" fmla="*/ 0 h 811"/>
                <a:gd name="T34" fmla="*/ 0 w 82"/>
                <a:gd name="T35" fmla="*/ 0 h 811"/>
                <a:gd name="T36" fmla="*/ 0 w 82"/>
                <a:gd name="T37" fmla="*/ 0 h 811"/>
                <a:gd name="T38" fmla="*/ 0 w 82"/>
                <a:gd name="T39" fmla="*/ 0 h 811"/>
                <a:gd name="T40" fmla="*/ 0 w 82"/>
                <a:gd name="T41" fmla="*/ 0 h 811"/>
                <a:gd name="T42" fmla="*/ 0 w 82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811"/>
                <a:gd name="T68" fmla="*/ 82 w 82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811">
                  <a:moveTo>
                    <a:pt x="38" y="0"/>
                  </a:moveTo>
                  <a:lnTo>
                    <a:pt x="46" y="104"/>
                  </a:lnTo>
                  <a:lnTo>
                    <a:pt x="51" y="206"/>
                  </a:lnTo>
                  <a:lnTo>
                    <a:pt x="52" y="306"/>
                  </a:lnTo>
                  <a:lnTo>
                    <a:pt x="50" y="405"/>
                  </a:lnTo>
                  <a:lnTo>
                    <a:pt x="42" y="505"/>
                  </a:lnTo>
                  <a:lnTo>
                    <a:pt x="32" y="606"/>
                  </a:lnTo>
                  <a:lnTo>
                    <a:pt x="18" y="707"/>
                  </a:lnTo>
                  <a:lnTo>
                    <a:pt x="0" y="811"/>
                  </a:lnTo>
                  <a:lnTo>
                    <a:pt x="47" y="801"/>
                  </a:lnTo>
                  <a:lnTo>
                    <a:pt x="57" y="749"/>
                  </a:lnTo>
                  <a:lnTo>
                    <a:pt x="66" y="666"/>
                  </a:lnTo>
                  <a:lnTo>
                    <a:pt x="75" y="562"/>
                  </a:lnTo>
                  <a:lnTo>
                    <a:pt x="80" y="446"/>
                  </a:lnTo>
                  <a:lnTo>
                    <a:pt x="82" y="326"/>
                  </a:lnTo>
                  <a:lnTo>
                    <a:pt x="80" y="211"/>
                  </a:lnTo>
                  <a:lnTo>
                    <a:pt x="71" y="10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7" y="29"/>
                  </a:lnTo>
                  <a:lnTo>
                    <a:pt x="53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74" name="Freeform 29"/>
            <p:cNvSpPr>
              <a:spLocks/>
            </p:cNvSpPr>
            <p:nvPr/>
          </p:nvSpPr>
          <p:spPr bwMode="auto">
            <a:xfrm>
              <a:off x="416" y="2479"/>
              <a:ext cx="323" cy="173"/>
            </a:xfrm>
            <a:custGeom>
              <a:avLst/>
              <a:gdLst>
                <a:gd name="T0" fmla="*/ 0 w 1294"/>
                <a:gd name="T1" fmla="*/ 0 h 692"/>
                <a:gd name="T2" fmla="*/ 0 w 1294"/>
                <a:gd name="T3" fmla="*/ 0 h 692"/>
                <a:gd name="T4" fmla="*/ 0 w 1294"/>
                <a:gd name="T5" fmla="*/ 1 h 692"/>
                <a:gd name="T6" fmla="*/ 0 w 1294"/>
                <a:gd name="T7" fmla="*/ 1 h 692"/>
                <a:gd name="T8" fmla="*/ 0 w 1294"/>
                <a:gd name="T9" fmla="*/ 1 h 692"/>
                <a:gd name="T10" fmla="*/ 0 w 1294"/>
                <a:gd name="T11" fmla="*/ 1 h 692"/>
                <a:gd name="T12" fmla="*/ 0 w 1294"/>
                <a:gd name="T13" fmla="*/ 1 h 692"/>
                <a:gd name="T14" fmla="*/ 0 w 1294"/>
                <a:gd name="T15" fmla="*/ 1 h 692"/>
                <a:gd name="T16" fmla="*/ 0 w 1294"/>
                <a:gd name="T17" fmla="*/ 1 h 692"/>
                <a:gd name="T18" fmla="*/ 0 w 1294"/>
                <a:gd name="T19" fmla="*/ 1 h 692"/>
                <a:gd name="T20" fmla="*/ 0 w 1294"/>
                <a:gd name="T21" fmla="*/ 1 h 692"/>
                <a:gd name="T22" fmla="*/ 0 w 1294"/>
                <a:gd name="T23" fmla="*/ 1 h 692"/>
                <a:gd name="T24" fmla="*/ 1 w 1294"/>
                <a:gd name="T25" fmla="*/ 1 h 692"/>
                <a:gd name="T26" fmla="*/ 1 w 1294"/>
                <a:gd name="T27" fmla="*/ 1 h 692"/>
                <a:gd name="T28" fmla="*/ 1 w 1294"/>
                <a:gd name="T29" fmla="*/ 1 h 692"/>
                <a:gd name="T30" fmla="*/ 1 w 1294"/>
                <a:gd name="T31" fmla="*/ 1 h 692"/>
                <a:gd name="T32" fmla="*/ 1 w 1294"/>
                <a:gd name="T33" fmla="*/ 1 h 692"/>
                <a:gd name="T34" fmla="*/ 1 w 1294"/>
                <a:gd name="T35" fmla="*/ 1 h 692"/>
                <a:gd name="T36" fmla="*/ 1 w 1294"/>
                <a:gd name="T37" fmla="*/ 1 h 692"/>
                <a:gd name="T38" fmla="*/ 1 w 1294"/>
                <a:gd name="T39" fmla="*/ 1 h 692"/>
                <a:gd name="T40" fmla="*/ 1 w 1294"/>
                <a:gd name="T41" fmla="*/ 1 h 692"/>
                <a:gd name="T42" fmla="*/ 1 w 1294"/>
                <a:gd name="T43" fmla="*/ 1 h 692"/>
                <a:gd name="T44" fmla="*/ 1 w 1294"/>
                <a:gd name="T45" fmla="*/ 1 h 692"/>
                <a:gd name="T46" fmla="*/ 1 w 1294"/>
                <a:gd name="T47" fmla="*/ 0 h 692"/>
                <a:gd name="T48" fmla="*/ 1 w 1294"/>
                <a:gd name="T49" fmla="*/ 0 h 692"/>
                <a:gd name="T50" fmla="*/ 1 w 1294"/>
                <a:gd name="T51" fmla="*/ 0 h 692"/>
                <a:gd name="T52" fmla="*/ 1 w 1294"/>
                <a:gd name="T53" fmla="*/ 1 h 692"/>
                <a:gd name="T54" fmla="*/ 1 w 1294"/>
                <a:gd name="T55" fmla="*/ 1 h 692"/>
                <a:gd name="T56" fmla="*/ 1 w 1294"/>
                <a:gd name="T57" fmla="*/ 1 h 692"/>
                <a:gd name="T58" fmla="*/ 1 w 1294"/>
                <a:gd name="T59" fmla="*/ 1 h 692"/>
                <a:gd name="T60" fmla="*/ 1 w 1294"/>
                <a:gd name="T61" fmla="*/ 1 h 692"/>
                <a:gd name="T62" fmla="*/ 1 w 1294"/>
                <a:gd name="T63" fmla="*/ 1 h 692"/>
                <a:gd name="T64" fmla="*/ 1 w 1294"/>
                <a:gd name="T65" fmla="*/ 1 h 692"/>
                <a:gd name="T66" fmla="*/ 1 w 1294"/>
                <a:gd name="T67" fmla="*/ 1 h 692"/>
                <a:gd name="T68" fmla="*/ 1 w 1294"/>
                <a:gd name="T69" fmla="*/ 1 h 692"/>
                <a:gd name="T70" fmla="*/ 1 w 1294"/>
                <a:gd name="T71" fmla="*/ 1 h 692"/>
                <a:gd name="T72" fmla="*/ 1 w 1294"/>
                <a:gd name="T73" fmla="*/ 1 h 692"/>
                <a:gd name="T74" fmla="*/ 1 w 1294"/>
                <a:gd name="T75" fmla="*/ 1 h 692"/>
                <a:gd name="T76" fmla="*/ 0 w 1294"/>
                <a:gd name="T77" fmla="*/ 1 h 692"/>
                <a:gd name="T78" fmla="*/ 0 w 1294"/>
                <a:gd name="T79" fmla="*/ 1 h 692"/>
                <a:gd name="T80" fmla="*/ 0 w 1294"/>
                <a:gd name="T81" fmla="*/ 1 h 692"/>
                <a:gd name="T82" fmla="*/ 0 w 1294"/>
                <a:gd name="T83" fmla="*/ 1 h 692"/>
                <a:gd name="T84" fmla="*/ 0 w 1294"/>
                <a:gd name="T85" fmla="*/ 1 h 692"/>
                <a:gd name="T86" fmla="*/ 0 w 1294"/>
                <a:gd name="T87" fmla="*/ 1 h 692"/>
                <a:gd name="T88" fmla="*/ 0 w 1294"/>
                <a:gd name="T89" fmla="*/ 1 h 692"/>
                <a:gd name="T90" fmla="*/ 0 w 1294"/>
                <a:gd name="T91" fmla="*/ 1 h 692"/>
                <a:gd name="T92" fmla="*/ 0 w 1294"/>
                <a:gd name="T93" fmla="*/ 1 h 692"/>
                <a:gd name="T94" fmla="*/ 0 w 1294"/>
                <a:gd name="T95" fmla="*/ 0 h 692"/>
                <a:gd name="T96" fmla="*/ 0 w 1294"/>
                <a:gd name="T97" fmla="*/ 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4"/>
                <a:gd name="T148" fmla="*/ 0 h 692"/>
                <a:gd name="T149" fmla="*/ 1294 w 1294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4" h="692">
                  <a:moveTo>
                    <a:pt x="39" y="68"/>
                  </a:moveTo>
                  <a:lnTo>
                    <a:pt x="39" y="149"/>
                  </a:lnTo>
                  <a:lnTo>
                    <a:pt x="43" y="227"/>
                  </a:lnTo>
                  <a:lnTo>
                    <a:pt x="50" y="300"/>
                  </a:lnTo>
                  <a:lnTo>
                    <a:pt x="64" y="367"/>
                  </a:lnTo>
                  <a:lnTo>
                    <a:pt x="85" y="434"/>
                  </a:lnTo>
                  <a:lnTo>
                    <a:pt x="118" y="496"/>
                  </a:lnTo>
                  <a:lnTo>
                    <a:pt x="163" y="556"/>
                  </a:lnTo>
                  <a:lnTo>
                    <a:pt x="223" y="615"/>
                  </a:lnTo>
                  <a:lnTo>
                    <a:pt x="249" y="619"/>
                  </a:lnTo>
                  <a:lnTo>
                    <a:pt x="277" y="623"/>
                  </a:lnTo>
                  <a:lnTo>
                    <a:pt x="303" y="627"/>
                  </a:lnTo>
                  <a:lnTo>
                    <a:pt x="331" y="630"/>
                  </a:lnTo>
                  <a:lnTo>
                    <a:pt x="358" y="633"/>
                  </a:lnTo>
                  <a:lnTo>
                    <a:pt x="384" y="637"/>
                  </a:lnTo>
                  <a:lnTo>
                    <a:pt x="413" y="639"/>
                  </a:lnTo>
                  <a:lnTo>
                    <a:pt x="441" y="642"/>
                  </a:lnTo>
                  <a:lnTo>
                    <a:pt x="468" y="643"/>
                  </a:lnTo>
                  <a:lnTo>
                    <a:pt x="497" y="645"/>
                  </a:lnTo>
                  <a:lnTo>
                    <a:pt x="525" y="647"/>
                  </a:lnTo>
                  <a:lnTo>
                    <a:pt x="554" y="648"/>
                  </a:lnTo>
                  <a:lnTo>
                    <a:pt x="582" y="648"/>
                  </a:lnTo>
                  <a:lnTo>
                    <a:pt x="612" y="648"/>
                  </a:lnTo>
                  <a:lnTo>
                    <a:pt x="641" y="648"/>
                  </a:lnTo>
                  <a:lnTo>
                    <a:pt x="671" y="648"/>
                  </a:lnTo>
                  <a:lnTo>
                    <a:pt x="700" y="647"/>
                  </a:lnTo>
                  <a:lnTo>
                    <a:pt x="730" y="645"/>
                  </a:lnTo>
                  <a:lnTo>
                    <a:pt x="761" y="644"/>
                  </a:lnTo>
                  <a:lnTo>
                    <a:pt x="792" y="642"/>
                  </a:lnTo>
                  <a:lnTo>
                    <a:pt x="823" y="639"/>
                  </a:lnTo>
                  <a:lnTo>
                    <a:pt x="853" y="637"/>
                  </a:lnTo>
                  <a:lnTo>
                    <a:pt x="884" y="633"/>
                  </a:lnTo>
                  <a:lnTo>
                    <a:pt x="917" y="629"/>
                  </a:lnTo>
                  <a:lnTo>
                    <a:pt x="948" y="624"/>
                  </a:lnTo>
                  <a:lnTo>
                    <a:pt x="981" y="619"/>
                  </a:lnTo>
                  <a:lnTo>
                    <a:pt x="1013" y="614"/>
                  </a:lnTo>
                  <a:lnTo>
                    <a:pt x="1046" y="608"/>
                  </a:lnTo>
                  <a:lnTo>
                    <a:pt x="1078" y="600"/>
                  </a:lnTo>
                  <a:lnTo>
                    <a:pt x="1112" y="593"/>
                  </a:lnTo>
                  <a:lnTo>
                    <a:pt x="1146" y="585"/>
                  </a:lnTo>
                  <a:lnTo>
                    <a:pt x="1180" y="576"/>
                  </a:lnTo>
                  <a:lnTo>
                    <a:pt x="1184" y="565"/>
                  </a:lnTo>
                  <a:lnTo>
                    <a:pt x="1192" y="536"/>
                  </a:lnTo>
                  <a:lnTo>
                    <a:pt x="1205" y="489"/>
                  </a:lnTo>
                  <a:lnTo>
                    <a:pt x="1220" y="425"/>
                  </a:lnTo>
                  <a:lnTo>
                    <a:pt x="1232" y="343"/>
                  </a:lnTo>
                  <a:lnTo>
                    <a:pt x="1244" y="244"/>
                  </a:lnTo>
                  <a:lnTo>
                    <a:pt x="1249" y="130"/>
                  </a:lnTo>
                  <a:lnTo>
                    <a:pt x="1246" y="0"/>
                  </a:lnTo>
                  <a:lnTo>
                    <a:pt x="1294" y="78"/>
                  </a:lnTo>
                  <a:lnTo>
                    <a:pt x="1293" y="148"/>
                  </a:lnTo>
                  <a:lnTo>
                    <a:pt x="1288" y="217"/>
                  </a:lnTo>
                  <a:lnTo>
                    <a:pt x="1281" y="286"/>
                  </a:lnTo>
                  <a:lnTo>
                    <a:pt x="1271" y="355"/>
                  </a:lnTo>
                  <a:lnTo>
                    <a:pt x="1259" y="422"/>
                  </a:lnTo>
                  <a:lnTo>
                    <a:pt x="1244" y="490"/>
                  </a:lnTo>
                  <a:lnTo>
                    <a:pt x="1227" y="558"/>
                  </a:lnTo>
                  <a:lnTo>
                    <a:pt x="1209" y="625"/>
                  </a:lnTo>
                  <a:lnTo>
                    <a:pt x="1176" y="630"/>
                  </a:lnTo>
                  <a:lnTo>
                    <a:pt x="1145" y="635"/>
                  </a:lnTo>
                  <a:lnTo>
                    <a:pt x="1115" y="640"/>
                  </a:lnTo>
                  <a:lnTo>
                    <a:pt x="1086" y="645"/>
                  </a:lnTo>
                  <a:lnTo>
                    <a:pt x="1057" y="650"/>
                  </a:lnTo>
                  <a:lnTo>
                    <a:pt x="1030" y="654"/>
                  </a:lnTo>
                  <a:lnTo>
                    <a:pt x="1002" y="659"/>
                  </a:lnTo>
                  <a:lnTo>
                    <a:pt x="976" y="663"/>
                  </a:lnTo>
                  <a:lnTo>
                    <a:pt x="949" y="667"/>
                  </a:lnTo>
                  <a:lnTo>
                    <a:pt x="923" y="670"/>
                  </a:lnTo>
                  <a:lnTo>
                    <a:pt x="897" y="674"/>
                  </a:lnTo>
                  <a:lnTo>
                    <a:pt x="870" y="678"/>
                  </a:lnTo>
                  <a:lnTo>
                    <a:pt x="844" y="680"/>
                  </a:lnTo>
                  <a:lnTo>
                    <a:pt x="818" y="684"/>
                  </a:lnTo>
                  <a:lnTo>
                    <a:pt x="792" y="687"/>
                  </a:lnTo>
                  <a:lnTo>
                    <a:pt x="764" y="688"/>
                  </a:lnTo>
                  <a:lnTo>
                    <a:pt x="736" y="689"/>
                  </a:lnTo>
                  <a:lnTo>
                    <a:pt x="708" y="691"/>
                  </a:lnTo>
                  <a:lnTo>
                    <a:pt x="679" y="692"/>
                  </a:lnTo>
                  <a:lnTo>
                    <a:pt x="649" y="692"/>
                  </a:lnTo>
                  <a:lnTo>
                    <a:pt x="617" y="692"/>
                  </a:lnTo>
                  <a:lnTo>
                    <a:pt x="586" y="692"/>
                  </a:lnTo>
                  <a:lnTo>
                    <a:pt x="554" y="691"/>
                  </a:lnTo>
                  <a:lnTo>
                    <a:pt x="518" y="689"/>
                  </a:lnTo>
                  <a:lnTo>
                    <a:pt x="482" y="687"/>
                  </a:lnTo>
                  <a:lnTo>
                    <a:pt x="446" y="684"/>
                  </a:lnTo>
                  <a:lnTo>
                    <a:pt x="407" y="680"/>
                  </a:lnTo>
                  <a:lnTo>
                    <a:pt x="366" y="677"/>
                  </a:lnTo>
                  <a:lnTo>
                    <a:pt x="323" y="672"/>
                  </a:lnTo>
                  <a:lnTo>
                    <a:pt x="279" y="667"/>
                  </a:lnTo>
                  <a:lnTo>
                    <a:pt x="233" y="660"/>
                  </a:lnTo>
                  <a:lnTo>
                    <a:pt x="184" y="654"/>
                  </a:lnTo>
                  <a:lnTo>
                    <a:pt x="141" y="598"/>
                  </a:lnTo>
                  <a:lnTo>
                    <a:pt x="106" y="541"/>
                  </a:lnTo>
                  <a:lnTo>
                    <a:pt x="80" y="485"/>
                  </a:lnTo>
                  <a:lnTo>
                    <a:pt x="59" y="429"/>
                  </a:lnTo>
                  <a:lnTo>
                    <a:pt x="41" y="370"/>
                  </a:lnTo>
                  <a:lnTo>
                    <a:pt x="26" y="310"/>
                  </a:lnTo>
                  <a:lnTo>
                    <a:pt x="14" y="244"/>
                  </a:lnTo>
                  <a:lnTo>
                    <a:pt x="0" y="174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75" name="Freeform 30"/>
            <p:cNvSpPr>
              <a:spLocks/>
            </p:cNvSpPr>
            <p:nvPr/>
          </p:nvSpPr>
          <p:spPr bwMode="auto">
            <a:xfrm>
              <a:off x="429" y="2706"/>
              <a:ext cx="310" cy="39"/>
            </a:xfrm>
            <a:custGeom>
              <a:avLst/>
              <a:gdLst>
                <a:gd name="T0" fmla="*/ 0 w 1243"/>
                <a:gd name="T1" fmla="*/ 0 h 156"/>
                <a:gd name="T2" fmla="*/ 0 w 1243"/>
                <a:gd name="T3" fmla="*/ 0 h 156"/>
                <a:gd name="T4" fmla="*/ 0 w 1243"/>
                <a:gd name="T5" fmla="*/ 0 h 156"/>
                <a:gd name="T6" fmla="*/ 0 w 1243"/>
                <a:gd name="T7" fmla="*/ 0 h 156"/>
                <a:gd name="T8" fmla="*/ 0 w 1243"/>
                <a:gd name="T9" fmla="*/ 0 h 156"/>
                <a:gd name="T10" fmla="*/ 0 w 1243"/>
                <a:gd name="T11" fmla="*/ 0 h 156"/>
                <a:gd name="T12" fmla="*/ 0 w 1243"/>
                <a:gd name="T13" fmla="*/ 0 h 156"/>
                <a:gd name="T14" fmla="*/ 0 w 1243"/>
                <a:gd name="T15" fmla="*/ 0 h 156"/>
                <a:gd name="T16" fmla="*/ 1 w 1243"/>
                <a:gd name="T17" fmla="*/ 0 h 156"/>
                <a:gd name="T18" fmla="*/ 1 w 1243"/>
                <a:gd name="T19" fmla="*/ 0 h 156"/>
                <a:gd name="T20" fmla="*/ 1 w 1243"/>
                <a:gd name="T21" fmla="*/ 0 h 156"/>
                <a:gd name="T22" fmla="*/ 1 w 1243"/>
                <a:gd name="T23" fmla="*/ 0 h 156"/>
                <a:gd name="T24" fmla="*/ 1 w 1243"/>
                <a:gd name="T25" fmla="*/ 0 h 156"/>
                <a:gd name="T26" fmla="*/ 1 w 1243"/>
                <a:gd name="T27" fmla="*/ 0 h 156"/>
                <a:gd name="T28" fmla="*/ 1 w 1243"/>
                <a:gd name="T29" fmla="*/ 0 h 156"/>
                <a:gd name="T30" fmla="*/ 1 w 1243"/>
                <a:gd name="T31" fmla="*/ 0 h 156"/>
                <a:gd name="T32" fmla="*/ 1 w 1243"/>
                <a:gd name="T33" fmla="*/ 0 h 156"/>
                <a:gd name="T34" fmla="*/ 1 w 1243"/>
                <a:gd name="T35" fmla="*/ 0 h 156"/>
                <a:gd name="T36" fmla="*/ 1 w 1243"/>
                <a:gd name="T37" fmla="*/ 0 h 156"/>
                <a:gd name="T38" fmla="*/ 1 w 1243"/>
                <a:gd name="T39" fmla="*/ 0 h 156"/>
                <a:gd name="T40" fmla="*/ 1 w 1243"/>
                <a:gd name="T41" fmla="*/ 0 h 156"/>
                <a:gd name="T42" fmla="*/ 1 w 1243"/>
                <a:gd name="T43" fmla="*/ 0 h 156"/>
                <a:gd name="T44" fmla="*/ 1 w 1243"/>
                <a:gd name="T45" fmla="*/ 0 h 156"/>
                <a:gd name="T46" fmla="*/ 0 w 1243"/>
                <a:gd name="T47" fmla="*/ 0 h 156"/>
                <a:gd name="T48" fmla="*/ 0 w 1243"/>
                <a:gd name="T49" fmla="*/ 0 h 156"/>
                <a:gd name="T50" fmla="*/ 0 w 1243"/>
                <a:gd name="T51" fmla="*/ 0 h 156"/>
                <a:gd name="T52" fmla="*/ 0 w 1243"/>
                <a:gd name="T53" fmla="*/ 0 h 156"/>
                <a:gd name="T54" fmla="*/ 0 w 1243"/>
                <a:gd name="T55" fmla="*/ 0 h 156"/>
                <a:gd name="T56" fmla="*/ 0 w 1243"/>
                <a:gd name="T57" fmla="*/ 0 h 156"/>
                <a:gd name="T58" fmla="*/ 0 w 1243"/>
                <a:gd name="T59" fmla="*/ 0 h 156"/>
                <a:gd name="T60" fmla="*/ 0 w 1243"/>
                <a:gd name="T61" fmla="*/ 0 h 156"/>
                <a:gd name="T62" fmla="*/ 0 w 1243"/>
                <a:gd name="T63" fmla="*/ 0 h 156"/>
                <a:gd name="T64" fmla="*/ 0 w 1243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3"/>
                <a:gd name="T100" fmla="*/ 0 h 156"/>
                <a:gd name="T101" fmla="*/ 1243 w 1243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3" h="156">
                  <a:moveTo>
                    <a:pt x="0" y="30"/>
                  </a:moveTo>
                  <a:lnTo>
                    <a:pt x="45" y="42"/>
                  </a:lnTo>
                  <a:lnTo>
                    <a:pt x="90" y="52"/>
                  </a:lnTo>
                  <a:lnTo>
                    <a:pt x="134" y="60"/>
                  </a:lnTo>
                  <a:lnTo>
                    <a:pt x="177" y="69"/>
                  </a:lnTo>
                  <a:lnTo>
                    <a:pt x="219" y="77"/>
                  </a:lnTo>
                  <a:lnTo>
                    <a:pt x="261" y="84"/>
                  </a:lnTo>
                  <a:lnTo>
                    <a:pt x="302" y="91"/>
                  </a:lnTo>
                  <a:lnTo>
                    <a:pt x="343" y="96"/>
                  </a:lnTo>
                  <a:lnTo>
                    <a:pt x="383" y="101"/>
                  </a:lnTo>
                  <a:lnTo>
                    <a:pt x="423" y="104"/>
                  </a:lnTo>
                  <a:lnTo>
                    <a:pt x="462" y="107"/>
                  </a:lnTo>
                  <a:lnTo>
                    <a:pt x="501" y="109"/>
                  </a:lnTo>
                  <a:lnTo>
                    <a:pt x="540" y="112"/>
                  </a:lnTo>
                  <a:lnTo>
                    <a:pt x="577" y="113"/>
                  </a:lnTo>
                  <a:lnTo>
                    <a:pt x="615" y="113"/>
                  </a:lnTo>
                  <a:lnTo>
                    <a:pt x="653" y="112"/>
                  </a:lnTo>
                  <a:lnTo>
                    <a:pt x="690" y="111"/>
                  </a:lnTo>
                  <a:lnTo>
                    <a:pt x="728" y="109"/>
                  </a:lnTo>
                  <a:lnTo>
                    <a:pt x="764" y="106"/>
                  </a:lnTo>
                  <a:lnTo>
                    <a:pt x="800" y="102"/>
                  </a:lnTo>
                  <a:lnTo>
                    <a:pt x="837" y="98"/>
                  </a:lnTo>
                  <a:lnTo>
                    <a:pt x="873" y="93"/>
                  </a:lnTo>
                  <a:lnTo>
                    <a:pt x="909" y="87"/>
                  </a:lnTo>
                  <a:lnTo>
                    <a:pt x="944" y="81"/>
                  </a:lnTo>
                  <a:lnTo>
                    <a:pt x="981" y="73"/>
                  </a:lnTo>
                  <a:lnTo>
                    <a:pt x="1017" y="65"/>
                  </a:lnTo>
                  <a:lnTo>
                    <a:pt x="1053" y="55"/>
                  </a:lnTo>
                  <a:lnTo>
                    <a:pt x="1088" y="47"/>
                  </a:lnTo>
                  <a:lnTo>
                    <a:pt x="1125" y="37"/>
                  </a:lnTo>
                  <a:lnTo>
                    <a:pt x="1161" y="25"/>
                  </a:lnTo>
                  <a:lnTo>
                    <a:pt x="1197" y="13"/>
                  </a:lnTo>
                  <a:lnTo>
                    <a:pt x="1234" y="0"/>
                  </a:lnTo>
                  <a:lnTo>
                    <a:pt x="1243" y="50"/>
                  </a:lnTo>
                  <a:lnTo>
                    <a:pt x="1194" y="64"/>
                  </a:lnTo>
                  <a:lnTo>
                    <a:pt x="1146" y="78"/>
                  </a:lnTo>
                  <a:lnTo>
                    <a:pt x="1100" y="91"/>
                  </a:lnTo>
                  <a:lnTo>
                    <a:pt x="1055" y="101"/>
                  </a:lnTo>
                  <a:lnTo>
                    <a:pt x="1011" y="111"/>
                  </a:lnTo>
                  <a:lnTo>
                    <a:pt x="968" y="119"/>
                  </a:lnTo>
                  <a:lnTo>
                    <a:pt x="926" y="127"/>
                  </a:lnTo>
                  <a:lnTo>
                    <a:pt x="886" y="134"/>
                  </a:lnTo>
                  <a:lnTo>
                    <a:pt x="845" y="139"/>
                  </a:lnTo>
                  <a:lnTo>
                    <a:pt x="805" y="144"/>
                  </a:lnTo>
                  <a:lnTo>
                    <a:pt x="767" y="148"/>
                  </a:lnTo>
                  <a:lnTo>
                    <a:pt x="729" y="152"/>
                  </a:lnTo>
                  <a:lnTo>
                    <a:pt x="691" y="154"/>
                  </a:lnTo>
                  <a:lnTo>
                    <a:pt x="655" y="156"/>
                  </a:lnTo>
                  <a:lnTo>
                    <a:pt x="619" y="156"/>
                  </a:lnTo>
                  <a:lnTo>
                    <a:pt x="582" y="156"/>
                  </a:lnTo>
                  <a:lnTo>
                    <a:pt x="547" y="154"/>
                  </a:lnTo>
                  <a:lnTo>
                    <a:pt x="512" y="153"/>
                  </a:lnTo>
                  <a:lnTo>
                    <a:pt x="477" y="151"/>
                  </a:lnTo>
                  <a:lnTo>
                    <a:pt x="442" y="147"/>
                  </a:lnTo>
                  <a:lnTo>
                    <a:pt x="407" y="143"/>
                  </a:lnTo>
                  <a:lnTo>
                    <a:pt x="372" y="138"/>
                  </a:lnTo>
                  <a:lnTo>
                    <a:pt x="337" y="133"/>
                  </a:lnTo>
                  <a:lnTo>
                    <a:pt x="302" y="128"/>
                  </a:lnTo>
                  <a:lnTo>
                    <a:pt x="267" y="122"/>
                  </a:lnTo>
                  <a:lnTo>
                    <a:pt x="232" y="114"/>
                  </a:lnTo>
                  <a:lnTo>
                    <a:pt x="195" y="107"/>
                  </a:lnTo>
                  <a:lnTo>
                    <a:pt x="159" y="99"/>
                  </a:lnTo>
                  <a:lnTo>
                    <a:pt x="123" y="92"/>
                  </a:lnTo>
                  <a:lnTo>
                    <a:pt x="85" y="83"/>
                  </a:lnTo>
                  <a:lnTo>
                    <a:pt x="48" y="74"/>
                  </a:lnTo>
                  <a:lnTo>
                    <a:pt x="9" y="6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76" name="Freeform 31"/>
            <p:cNvSpPr>
              <a:spLocks/>
            </p:cNvSpPr>
            <p:nvPr/>
          </p:nvSpPr>
          <p:spPr bwMode="auto">
            <a:xfrm>
              <a:off x="426" y="2784"/>
              <a:ext cx="313" cy="50"/>
            </a:xfrm>
            <a:custGeom>
              <a:avLst/>
              <a:gdLst>
                <a:gd name="T0" fmla="*/ 0 w 1254"/>
                <a:gd name="T1" fmla="*/ 0 h 203"/>
                <a:gd name="T2" fmla="*/ 0 w 1254"/>
                <a:gd name="T3" fmla="*/ 0 h 203"/>
                <a:gd name="T4" fmla="*/ 0 w 1254"/>
                <a:gd name="T5" fmla="*/ 0 h 203"/>
                <a:gd name="T6" fmla="*/ 0 w 1254"/>
                <a:gd name="T7" fmla="*/ 0 h 203"/>
                <a:gd name="T8" fmla="*/ 0 w 1254"/>
                <a:gd name="T9" fmla="*/ 0 h 203"/>
                <a:gd name="T10" fmla="*/ 0 w 1254"/>
                <a:gd name="T11" fmla="*/ 0 h 203"/>
                <a:gd name="T12" fmla="*/ 0 w 1254"/>
                <a:gd name="T13" fmla="*/ 0 h 203"/>
                <a:gd name="T14" fmla="*/ 0 w 1254"/>
                <a:gd name="T15" fmla="*/ 0 h 203"/>
                <a:gd name="T16" fmla="*/ 1 w 1254"/>
                <a:gd name="T17" fmla="*/ 0 h 203"/>
                <a:gd name="T18" fmla="*/ 1 w 1254"/>
                <a:gd name="T19" fmla="*/ 0 h 203"/>
                <a:gd name="T20" fmla="*/ 1 w 1254"/>
                <a:gd name="T21" fmla="*/ 0 h 203"/>
                <a:gd name="T22" fmla="*/ 1 w 1254"/>
                <a:gd name="T23" fmla="*/ 0 h 203"/>
                <a:gd name="T24" fmla="*/ 1 w 1254"/>
                <a:gd name="T25" fmla="*/ 0 h 203"/>
                <a:gd name="T26" fmla="*/ 1 w 1254"/>
                <a:gd name="T27" fmla="*/ 0 h 203"/>
                <a:gd name="T28" fmla="*/ 1 w 1254"/>
                <a:gd name="T29" fmla="*/ 0 h 203"/>
                <a:gd name="T30" fmla="*/ 1 w 1254"/>
                <a:gd name="T31" fmla="*/ 0 h 203"/>
                <a:gd name="T32" fmla="*/ 1 w 1254"/>
                <a:gd name="T33" fmla="*/ 0 h 203"/>
                <a:gd name="T34" fmla="*/ 1 w 1254"/>
                <a:gd name="T35" fmla="*/ 0 h 203"/>
                <a:gd name="T36" fmla="*/ 1 w 1254"/>
                <a:gd name="T37" fmla="*/ 0 h 203"/>
                <a:gd name="T38" fmla="*/ 1 w 1254"/>
                <a:gd name="T39" fmla="*/ 0 h 203"/>
                <a:gd name="T40" fmla="*/ 1 w 1254"/>
                <a:gd name="T41" fmla="*/ 0 h 203"/>
                <a:gd name="T42" fmla="*/ 1 w 1254"/>
                <a:gd name="T43" fmla="*/ 0 h 203"/>
                <a:gd name="T44" fmla="*/ 1 w 1254"/>
                <a:gd name="T45" fmla="*/ 0 h 203"/>
                <a:gd name="T46" fmla="*/ 1 w 1254"/>
                <a:gd name="T47" fmla="*/ 0 h 203"/>
                <a:gd name="T48" fmla="*/ 1 w 1254"/>
                <a:gd name="T49" fmla="*/ 0 h 203"/>
                <a:gd name="T50" fmla="*/ 0 w 1254"/>
                <a:gd name="T51" fmla="*/ 0 h 203"/>
                <a:gd name="T52" fmla="*/ 0 w 1254"/>
                <a:gd name="T53" fmla="*/ 0 h 203"/>
                <a:gd name="T54" fmla="*/ 0 w 1254"/>
                <a:gd name="T55" fmla="*/ 0 h 203"/>
                <a:gd name="T56" fmla="*/ 0 w 1254"/>
                <a:gd name="T57" fmla="*/ 0 h 203"/>
                <a:gd name="T58" fmla="*/ 0 w 1254"/>
                <a:gd name="T59" fmla="*/ 0 h 203"/>
                <a:gd name="T60" fmla="*/ 0 w 1254"/>
                <a:gd name="T61" fmla="*/ 0 h 203"/>
                <a:gd name="T62" fmla="*/ 0 w 1254"/>
                <a:gd name="T63" fmla="*/ 0 h 203"/>
                <a:gd name="T64" fmla="*/ 0 w 1254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4"/>
                <a:gd name="T100" fmla="*/ 0 h 203"/>
                <a:gd name="T101" fmla="*/ 1254 w 1254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4" h="203">
                  <a:moveTo>
                    <a:pt x="0" y="30"/>
                  </a:moveTo>
                  <a:lnTo>
                    <a:pt x="45" y="43"/>
                  </a:lnTo>
                  <a:lnTo>
                    <a:pt x="90" y="55"/>
                  </a:lnTo>
                  <a:lnTo>
                    <a:pt x="134" y="68"/>
                  </a:lnTo>
                  <a:lnTo>
                    <a:pt x="178" y="78"/>
                  </a:lnTo>
                  <a:lnTo>
                    <a:pt x="220" y="88"/>
                  </a:lnTo>
                  <a:lnTo>
                    <a:pt x="263" y="98"/>
                  </a:lnTo>
                  <a:lnTo>
                    <a:pt x="304" y="105"/>
                  </a:lnTo>
                  <a:lnTo>
                    <a:pt x="345" y="114"/>
                  </a:lnTo>
                  <a:lnTo>
                    <a:pt x="387" y="120"/>
                  </a:lnTo>
                  <a:lnTo>
                    <a:pt x="427" y="127"/>
                  </a:lnTo>
                  <a:lnTo>
                    <a:pt x="467" y="132"/>
                  </a:lnTo>
                  <a:lnTo>
                    <a:pt x="507" y="135"/>
                  </a:lnTo>
                  <a:lnTo>
                    <a:pt x="547" y="139"/>
                  </a:lnTo>
                  <a:lnTo>
                    <a:pt x="586" y="142"/>
                  </a:lnTo>
                  <a:lnTo>
                    <a:pt x="625" y="143"/>
                  </a:lnTo>
                  <a:lnTo>
                    <a:pt x="662" y="143"/>
                  </a:lnTo>
                  <a:lnTo>
                    <a:pt x="701" y="143"/>
                  </a:lnTo>
                  <a:lnTo>
                    <a:pt x="739" y="140"/>
                  </a:lnTo>
                  <a:lnTo>
                    <a:pt x="776" y="138"/>
                  </a:lnTo>
                  <a:lnTo>
                    <a:pt x="814" y="134"/>
                  </a:lnTo>
                  <a:lnTo>
                    <a:pt x="851" y="129"/>
                  </a:lnTo>
                  <a:lnTo>
                    <a:pt x="888" y="124"/>
                  </a:lnTo>
                  <a:lnTo>
                    <a:pt x="925" y="117"/>
                  </a:lnTo>
                  <a:lnTo>
                    <a:pt x="962" y="108"/>
                  </a:lnTo>
                  <a:lnTo>
                    <a:pt x="998" y="99"/>
                  </a:lnTo>
                  <a:lnTo>
                    <a:pt x="1034" y="89"/>
                  </a:lnTo>
                  <a:lnTo>
                    <a:pt x="1072" y="77"/>
                  </a:lnTo>
                  <a:lnTo>
                    <a:pt x="1108" y="64"/>
                  </a:lnTo>
                  <a:lnTo>
                    <a:pt x="1145" y="50"/>
                  </a:lnTo>
                  <a:lnTo>
                    <a:pt x="1181" y="35"/>
                  </a:lnTo>
                  <a:lnTo>
                    <a:pt x="1217" y="18"/>
                  </a:lnTo>
                  <a:lnTo>
                    <a:pt x="1254" y="0"/>
                  </a:lnTo>
                  <a:lnTo>
                    <a:pt x="1254" y="50"/>
                  </a:lnTo>
                  <a:lnTo>
                    <a:pt x="1211" y="65"/>
                  </a:lnTo>
                  <a:lnTo>
                    <a:pt x="1170" y="80"/>
                  </a:lnTo>
                  <a:lnTo>
                    <a:pt x="1131" y="94"/>
                  </a:lnTo>
                  <a:lnTo>
                    <a:pt x="1094" y="108"/>
                  </a:lnTo>
                  <a:lnTo>
                    <a:pt x="1059" y="120"/>
                  </a:lnTo>
                  <a:lnTo>
                    <a:pt x="1024" y="132"/>
                  </a:lnTo>
                  <a:lnTo>
                    <a:pt x="992" y="143"/>
                  </a:lnTo>
                  <a:lnTo>
                    <a:pt x="960" y="153"/>
                  </a:lnTo>
                  <a:lnTo>
                    <a:pt x="929" y="162"/>
                  </a:lnTo>
                  <a:lnTo>
                    <a:pt x="899" y="171"/>
                  </a:lnTo>
                  <a:lnTo>
                    <a:pt x="869" y="178"/>
                  </a:lnTo>
                  <a:lnTo>
                    <a:pt x="839" y="184"/>
                  </a:lnTo>
                  <a:lnTo>
                    <a:pt x="809" y="189"/>
                  </a:lnTo>
                  <a:lnTo>
                    <a:pt x="779" y="194"/>
                  </a:lnTo>
                  <a:lnTo>
                    <a:pt x="749" y="198"/>
                  </a:lnTo>
                  <a:lnTo>
                    <a:pt x="719" y="201"/>
                  </a:lnTo>
                  <a:lnTo>
                    <a:pt x="687" y="202"/>
                  </a:lnTo>
                  <a:lnTo>
                    <a:pt x="655" y="203"/>
                  </a:lnTo>
                  <a:lnTo>
                    <a:pt x="621" y="202"/>
                  </a:lnTo>
                  <a:lnTo>
                    <a:pt x="587" y="201"/>
                  </a:lnTo>
                  <a:lnTo>
                    <a:pt x="551" y="198"/>
                  </a:lnTo>
                  <a:lnTo>
                    <a:pt x="513" y="193"/>
                  </a:lnTo>
                  <a:lnTo>
                    <a:pt x="473" y="188"/>
                  </a:lnTo>
                  <a:lnTo>
                    <a:pt x="432" y="182"/>
                  </a:lnTo>
                  <a:lnTo>
                    <a:pt x="388" y="176"/>
                  </a:lnTo>
                  <a:lnTo>
                    <a:pt x="342" y="167"/>
                  </a:lnTo>
                  <a:lnTo>
                    <a:pt x="294" y="157"/>
                  </a:lnTo>
                  <a:lnTo>
                    <a:pt x="242" y="145"/>
                  </a:lnTo>
                  <a:lnTo>
                    <a:pt x="188" y="133"/>
                  </a:lnTo>
                  <a:lnTo>
                    <a:pt x="130" y="119"/>
                  </a:lnTo>
                  <a:lnTo>
                    <a:pt x="69" y="104"/>
                  </a:lnTo>
                  <a:lnTo>
                    <a:pt x="5" y="8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77" name="Freeform 32"/>
            <p:cNvSpPr>
              <a:spLocks/>
            </p:cNvSpPr>
            <p:nvPr/>
          </p:nvSpPr>
          <p:spPr bwMode="auto">
            <a:xfrm>
              <a:off x="706" y="2633"/>
              <a:ext cx="31" cy="68"/>
            </a:xfrm>
            <a:custGeom>
              <a:avLst/>
              <a:gdLst>
                <a:gd name="T0" fmla="*/ 0 w 123"/>
                <a:gd name="T1" fmla="*/ 0 h 275"/>
                <a:gd name="T2" fmla="*/ 0 w 123"/>
                <a:gd name="T3" fmla="*/ 0 h 275"/>
                <a:gd name="T4" fmla="*/ 0 w 123"/>
                <a:gd name="T5" fmla="*/ 0 h 275"/>
                <a:gd name="T6" fmla="*/ 0 w 123"/>
                <a:gd name="T7" fmla="*/ 0 h 275"/>
                <a:gd name="T8" fmla="*/ 0 w 123"/>
                <a:gd name="T9" fmla="*/ 0 h 275"/>
                <a:gd name="T10" fmla="*/ 0 w 123"/>
                <a:gd name="T11" fmla="*/ 0 h 275"/>
                <a:gd name="T12" fmla="*/ 0 w 123"/>
                <a:gd name="T13" fmla="*/ 0 h 275"/>
                <a:gd name="T14" fmla="*/ 0 w 123"/>
                <a:gd name="T15" fmla="*/ 0 h 275"/>
                <a:gd name="T16" fmla="*/ 0 w 123"/>
                <a:gd name="T17" fmla="*/ 0 h 275"/>
                <a:gd name="T18" fmla="*/ 0 w 123"/>
                <a:gd name="T19" fmla="*/ 0 h 275"/>
                <a:gd name="T20" fmla="*/ 0 w 123"/>
                <a:gd name="T21" fmla="*/ 0 h 275"/>
                <a:gd name="T22" fmla="*/ 0 w 123"/>
                <a:gd name="T23" fmla="*/ 0 h 275"/>
                <a:gd name="T24" fmla="*/ 0 w 123"/>
                <a:gd name="T25" fmla="*/ 0 h 275"/>
                <a:gd name="T26" fmla="*/ 0 w 123"/>
                <a:gd name="T27" fmla="*/ 0 h 275"/>
                <a:gd name="T28" fmla="*/ 0 w 123"/>
                <a:gd name="T29" fmla="*/ 0 h 275"/>
                <a:gd name="T30" fmla="*/ 0 w 123"/>
                <a:gd name="T31" fmla="*/ 0 h 275"/>
                <a:gd name="T32" fmla="*/ 0 w 123"/>
                <a:gd name="T33" fmla="*/ 0 h 275"/>
                <a:gd name="T34" fmla="*/ 0 w 123"/>
                <a:gd name="T35" fmla="*/ 0 h 275"/>
                <a:gd name="T36" fmla="*/ 0 w 123"/>
                <a:gd name="T37" fmla="*/ 0 h 2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275"/>
                <a:gd name="T59" fmla="*/ 123 w 123"/>
                <a:gd name="T60" fmla="*/ 275 h 2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275">
                  <a:moveTo>
                    <a:pt x="29" y="0"/>
                  </a:moveTo>
                  <a:lnTo>
                    <a:pt x="50" y="34"/>
                  </a:lnTo>
                  <a:lnTo>
                    <a:pt x="67" y="65"/>
                  </a:lnTo>
                  <a:lnTo>
                    <a:pt x="80" y="94"/>
                  </a:lnTo>
                  <a:lnTo>
                    <a:pt x="90" y="123"/>
                  </a:lnTo>
                  <a:lnTo>
                    <a:pt x="99" y="152"/>
                  </a:lnTo>
                  <a:lnTo>
                    <a:pt x="106" y="185"/>
                  </a:lnTo>
                  <a:lnTo>
                    <a:pt x="114" y="222"/>
                  </a:lnTo>
                  <a:lnTo>
                    <a:pt x="123" y="265"/>
                  </a:lnTo>
                  <a:lnTo>
                    <a:pt x="86" y="275"/>
                  </a:lnTo>
                  <a:lnTo>
                    <a:pt x="85" y="233"/>
                  </a:lnTo>
                  <a:lnTo>
                    <a:pt x="81" y="198"/>
                  </a:lnTo>
                  <a:lnTo>
                    <a:pt x="74" y="167"/>
                  </a:lnTo>
                  <a:lnTo>
                    <a:pt x="65" y="138"/>
                  </a:lnTo>
                  <a:lnTo>
                    <a:pt x="52" y="111"/>
                  </a:lnTo>
                  <a:lnTo>
                    <a:pt x="37" y="83"/>
                  </a:lnTo>
                  <a:lnTo>
                    <a:pt x="20" y="52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" name="Freeform 33"/>
            <p:cNvSpPr>
              <a:spLocks/>
            </p:cNvSpPr>
            <p:nvPr/>
          </p:nvSpPr>
          <p:spPr bwMode="auto">
            <a:xfrm>
              <a:off x="731" y="2710"/>
              <a:ext cx="10" cy="74"/>
            </a:xfrm>
            <a:custGeom>
              <a:avLst/>
              <a:gdLst>
                <a:gd name="T0" fmla="*/ 0 w 38"/>
                <a:gd name="T1" fmla="*/ 0 h 297"/>
                <a:gd name="T2" fmla="*/ 0 w 38"/>
                <a:gd name="T3" fmla="*/ 0 h 297"/>
                <a:gd name="T4" fmla="*/ 0 w 38"/>
                <a:gd name="T5" fmla="*/ 0 h 297"/>
                <a:gd name="T6" fmla="*/ 0 w 38"/>
                <a:gd name="T7" fmla="*/ 0 h 297"/>
                <a:gd name="T8" fmla="*/ 0 w 38"/>
                <a:gd name="T9" fmla="*/ 0 h 297"/>
                <a:gd name="T10" fmla="*/ 0 w 38"/>
                <a:gd name="T11" fmla="*/ 0 h 297"/>
                <a:gd name="T12" fmla="*/ 0 w 38"/>
                <a:gd name="T13" fmla="*/ 0 h 297"/>
                <a:gd name="T14" fmla="*/ 0 w 38"/>
                <a:gd name="T15" fmla="*/ 0 h 297"/>
                <a:gd name="T16" fmla="*/ 0 w 38"/>
                <a:gd name="T17" fmla="*/ 0 h 297"/>
                <a:gd name="T18" fmla="*/ 0 w 38"/>
                <a:gd name="T19" fmla="*/ 0 h 297"/>
                <a:gd name="T20" fmla="*/ 0 w 38"/>
                <a:gd name="T21" fmla="*/ 0 h 2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97"/>
                <a:gd name="T35" fmla="*/ 38 w 38"/>
                <a:gd name="T36" fmla="*/ 297 h 2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97">
                  <a:moveTo>
                    <a:pt x="25" y="0"/>
                  </a:moveTo>
                  <a:lnTo>
                    <a:pt x="30" y="70"/>
                  </a:lnTo>
                  <a:lnTo>
                    <a:pt x="34" y="139"/>
                  </a:lnTo>
                  <a:lnTo>
                    <a:pt x="37" y="209"/>
                  </a:lnTo>
                  <a:lnTo>
                    <a:pt x="38" y="279"/>
                  </a:lnTo>
                  <a:lnTo>
                    <a:pt x="6" y="297"/>
                  </a:lnTo>
                  <a:lnTo>
                    <a:pt x="9" y="220"/>
                  </a:lnTo>
                  <a:lnTo>
                    <a:pt x="10" y="154"/>
                  </a:lnTo>
                  <a:lnTo>
                    <a:pt x="8" y="89"/>
                  </a:lnTo>
                  <a:lnTo>
                    <a:pt x="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auto">
            <a:xfrm>
              <a:off x="431" y="2642"/>
              <a:ext cx="41" cy="66"/>
            </a:xfrm>
            <a:custGeom>
              <a:avLst/>
              <a:gdLst>
                <a:gd name="T0" fmla="*/ 0 w 164"/>
                <a:gd name="T1" fmla="*/ 0 h 264"/>
                <a:gd name="T2" fmla="*/ 0 w 164"/>
                <a:gd name="T3" fmla="*/ 0 h 264"/>
                <a:gd name="T4" fmla="*/ 0 w 164"/>
                <a:gd name="T5" fmla="*/ 0 h 264"/>
                <a:gd name="T6" fmla="*/ 0 w 164"/>
                <a:gd name="T7" fmla="*/ 0 h 264"/>
                <a:gd name="T8" fmla="*/ 0 w 164"/>
                <a:gd name="T9" fmla="*/ 0 h 264"/>
                <a:gd name="T10" fmla="*/ 0 w 164"/>
                <a:gd name="T11" fmla="*/ 0 h 264"/>
                <a:gd name="T12" fmla="*/ 0 w 164"/>
                <a:gd name="T13" fmla="*/ 0 h 264"/>
                <a:gd name="T14" fmla="*/ 0 w 164"/>
                <a:gd name="T15" fmla="*/ 0 h 264"/>
                <a:gd name="T16" fmla="*/ 0 w 164"/>
                <a:gd name="T17" fmla="*/ 0 h 264"/>
                <a:gd name="T18" fmla="*/ 0 w 164"/>
                <a:gd name="T19" fmla="*/ 0 h 264"/>
                <a:gd name="T20" fmla="*/ 0 w 164"/>
                <a:gd name="T21" fmla="*/ 0 h 264"/>
                <a:gd name="T22" fmla="*/ 0 w 164"/>
                <a:gd name="T23" fmla="*/ 0 h 264"/>
                <a:gd name="T24" fmla="*/ 0 w 164"/>
                <a:gd name="T25" fmla="*/ 0 h 264"/>
                <a:gd name="T26" fmla="*/ 0 w 164"/>
                <a:gd name="T27" fmla="*/ 0 h 264"/>
                <a:gd name="T28" fmla="*/ 0 w 164"/>
                <a:gd name="T29" fmla="*/ 0 h 264"/>
                <a:gd name="T30" fmla="*/ 0 w 164"/>
                <a:gd name="T31" fmla="*/ 0 h 264"/>
                <a:gd name="T32" fmla="*/ 0 w 164"/>
                <a:gd name="T33" fmla="*/ 0 h 264"/>
                <a:gd name="T34" fmla="*/ 0 w 164"/>
                <a:gd name="T35" fmla="*/ 0 h 264"/>
                <a:gd name="T36" fmla="*/ 0 w 164"/>
                <a:gd name="T37" fmla="*/ 0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264"/>
                <a:gd name="T59" fmla="*/ 164 w 164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264">
                  <a:moveTo>
                    <a:pt x="164" y="5"/>
                  </a:moveTo>
                  <a:lnTo>
                    <a:pt x="137" y="34"/>
                  </a:lnTo>
                  <a:lnTo>
                    <a:pt x="117" y="62"/>
                  </a:lnTo>
                  <a:lnTo>
                    <a:pt x="102" y="92"/>
                  </a:lnTo>
                  <a:lnTo>
                    <a:pt x="89" y="122"/>
                  </a:lnTo>
                  <a:lnTo>
                    <a:pt x="79" y="155"/>
                  </a:lnTo>
                  <a:lnTo>
                    <a:pt x="69" y="189"/>
                  </a:lnTo>
                  <a:lnTo>
                    <a:pt x="57" y="225"/>
                  </a:lnTo>
                  <a:lnTo>
                    <a:pt x="42" y="264"/>
                  </a:lnTo>
                  <a:lnTo>
                    <a:pt x="0" y="253"/>
                  </a:lnTo>
                  <a:lnTo>
                    <a:pt x="9" y="218"/>
                  </a:lnTo>
                  <a:lnTo>
                    <a:pt x="19" y="185"/>
                  </a:lnTo>
                  <a:lnTo>
                    <a:pt x="33" y="153"/>
                  </a:lnTo>
                  <a:lnTo>
                    <a:pt x="47" y="122"/>
                  </a:lnTo>
                  <a:lnTo>
                    <a:pt x="63" y="91"/>
                  </a:lnTo>
                  <a:lnTo>
                    <a:pt x="80" y="61"/>
                  </a:lnTo>
                  <a:lnTo>
                    <a:pt x="99" y="31"/>
                  </a:lnTo>
                  <a:lnTo>
                    <a:pt x="118" y="0"/>
                  </a:lnTo>
                  <a:lnTo>
                    <a:pt x="164" y="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" name="Freeform 35"/>
            <p:cNvSpPr>
              <a:spLocks/>
            </p:cNvSpPr>
            <p:nvPr/>
          </p:nvSpPr>
          <p:spPr bwMode="auto">
            <a:xfrm>
              <a:off x="425" y="2492"/>
              <a:ext cx="55" cy="143"/>
            </a:xfrm>
            <a:custGeom>
              <a:avLst/>
              <a:gdLst>
                <a:gd name="T0" fmla="*/ 0 w 219"/>
                <a:gd name="T1" fmla="*/ 0 h 573"/>
                <a:gd name="T2" fmla="*/ 0 w 219"/>
                <a:gd name="T3" fmla="*/ 0 h 573"/>
                <a:gd name="T4" fmla="*/ 0 w 219"/>
                <a:gd name="T5" fmla="*/ 0 h 573"/>
                <a:gd name="T6" fmla="*/ 0 w 219"/>
                <a:gd name="T7" fmla="*/ 0 h 573"/>
                <a:gd name="T8" fmla="*/ 0 w 219"/>
                <a:gd name="T9" fmla="*/ 0 h 573"/>
                <a:gd name="T10" fmla="*/ 0 w 219"/>
                <a:gd name="T11" fmla="*/ 0 h 573"/>
                <a:gd name="T12" fmla="*/ 0 w 219"/>
                <a:gd name="T13" fmla="*/ 0 h 573"/>
                <a:gd name="T14" fmla="*/ 0 w 219"/>
                <a:gd name="T15" fmla="*/ 0 h 573"/>
                <a:gd name="T16" fmla="*/ 0 w 219"/>
                <a:gd name="T17" fmla="*/ 0 h 573"/>
                <a:gd name="T18" fmla="*/ 0 w 219"/>
                <a:gd name="T19" fmla="*/ 0 h 573"/>
                <a:gd name="T20" fmla="*/ 0 w 219"/>
                <a:gd name="T21" fmla="*/ 0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573"/>
                <a:gd name="T35" fmla="*/ 219 w 219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573">
                  <a:moveTo>
                    <a:pt x="50" y="74"/>
                  </a:moveTo>
                  <a:lnTo>
                    <a:pt x="44" y="208"/>
                  </a:lnTo>
                  <a:lnTo>
                    <a:pt x="82" y="377"/>
                  </a:lnTo>
                  <a:lnTo>
                    <a:pt x="219" y="573"/>
                  </a:lnTo>
                  <a:lnTo>
                    <a:pt x="163" y="560"/>
                  </a:lnTo>
                  <a:lnTo>
                    <a:pt x="88" y="460"/>
                  </a:lnTo>
                  <a:lnTo>
                    <a:pt x="25" y="327"/>
                  </a:lnTo>
                  <a:lnTo>
                    <a:pt x="0" y="194"/>
                  </a:lnTo>
                  <a:lnTo>
                    <a:pt x="0" y="88"/>
                  </a:lnTo>
                  <a:lnTo>
                    <a:pt x="63" y="0"/>
                  </a:lnTo>
                  <a:lnTo>
                    <a:pt x="50" y="7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4" name="Freeform 36"/>
            <p:cNvSpPr>
              <a:spLocks/>
            </p:cNvSpPr>
            <p:nvPr/>
          </p:nvSpPr>
          <p:spPr bwMode="auto">
            <a:xfrm>
              <a:off x="527" y="2440"/>
              <a:ext cx="23" cy="199"/>
            </a:xfrm>
            <a:custGeom>
              <a:avLst/>
              <a:gdLst>
                <a:gd name="T0" fmla="*/ 0 w 93"/>
                <a:gd name="T1" fmla="*/ 0 h 796"/>
                <a:gd name="T2" fmla="*/ 0 w 93"/>
                <a:gd name="T3" fmla="*/ 0 h 796"/>
                <a:gd name="T4" fmla="*/ 0 w 93"/>
                <a:gd name="T5" fmla="*/ 0 h 796"/>
                <a:gd name="T6" fmla="*/ 0 w 93"/>
                <a:gd name="T7" fmla="*/ 0 h 796"/>
                <a:gd name="T8" fmla="*/ 0 w 93"/>
                <a:gd name="T9" fmla="*/ 0 h 796"/>
                <a:gd name="T10" fmla="*/ 0 w 93"/>
                <a:gd name="T11" fmla="*/ 1 h 796"/>
                <a:gd name="T12" fmla="*/ 0 w 93"/>
                <a:gd name="T13" fmla="*/ 1 h 796"/>
                <a:gd name="T14" fmla="*/ 0 w 93"/>
                <a:gd name="T15" fmla="*/ 1 h 796"/>
                <a:gd name="T16" fmla="*/ 0 w 93"/>
                <a:gd name="T17" fmla="*/ 1 h 796"/>
                <a:gd name="T18" fmla="*/ 0 w 93"/>
                <a:gd name="T19" fmla="*/ 1 h 796"/>
                <a:gd name="T20" fmla="*/ 0 w 93"/>
                <a:gd name="T21" fmla="*/ 1 h 796"/>
                <a:gd name="T22" fmla="*/ 0 w 93"/>
                <a:gd name="T23" fmla="*/ 1 h 796"/>
                <a:gd name="T24" fmla="*/ 0 w 93"/>
                <a:gd name="T25" fmla="*/ 1 h 796"/>
                <a:gd name="T26" fmla="*/ 0 w 93"/>
                <a:gd name="T27" fmla="*/ 1 h 796"/>
                <a:gd name="T28" fmla="*/ 0 w 93"/>
                <a:gd name="T29" fmla="*/ 1 h 796"/>
                <a:gd name="T30" fmla="*/ 0 w 93"/>
                <a:gd name="T31" fmla="*/ 0 h 796"/>
                <a:gd name="T32" fmla="*/ 0 w 93"/>
                <a:gd name="T33" fmla="*/ 0 h 796"/>
                <a:gd name="T34" fmla="*/ 0 w 93"/>
                <a:gd name="T35" fmla="*/ 0 h 796"/>
                <a:gd name="T36" fmla="*/ 0 w 93"/>
                <a:gd name="T37" fmla="*/ 0 h 7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96"/>
                <a:gd name="T59" fmla="*/ 93 w 93"/>
                <a:gd name="T60" fmla="*/ 796 h 7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96">
                  <a:moveTo>
                    <a:pt x="63" y="0"/>
                  </a:moveTo>
                  <a:lnTo>
                    <a:pt x="28" y="49"/>
                  </a:lnTo>
                  <a:lnTo>
                    <a:pt x="14" y="141"/>
                  </a:lnTo>
                  <a:lnTo>
                    <a:pt x="5" y="233"/>
                  </a:lnTo>
                  <a:lnTo>
                    <a:pt x="0" y="322"/>
                  </a:lnTo>
                  <a:lnTo>
                    <a:pt x="0" y="411"/>
                  </a:lnTo>
                  <a:lnTo>
                    <a:pt x="5" y="500"/>
                  </a:lnTo>
                  <a:lnTo>
                    <a:pt x="14" y="591"/>
                  </a:lnTo>
                  <a:lnTo>
                    <a:pt x="29" y="684"/>
                  </a:lnTo>
                  <a:lnTo>
                    <a:pt x="49" y="782"/>
                  </a:lnTo>
                  <a:lnTo>
                    <a:pt x="93" y="796"/>
                  </a:lnTo>
                  <a:lnTo>
                    <a:pt x="65" y="698"/>
                  </a:lnTo>
                  <a:lnTo>
                    <a:pt x="47" y="591"/>
                  </a:lnTo>
                  <a:lnTo>
                    <a:pt x="35" y="481"/>
                  </a:lnTo>
                  <a:lnTo>
                    <a:pt x="32" y="371"/>
                  </a:lnTo>
                  <a:lnTo>
                    <a:pt x="33" y="264"/>
                  </a:lnTo>
                  <a:lnTo>
                    <a:pt x="39" y="164"/>
                  </a:lnTo>
                  <a:lnTo>
                    <a:pt x="49" y="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634" y="2448"/>
              <a:ext cx="19" cy="185"/>
            </a:xfrm>
            <a:custGeom>
              <a:avLst/>
              <a:gdLst>
                <a:gd name="T0" fmla="*/ 0 w 78"/>
                <a:gd name="T1" fmla="*/ 0 h 741"/>
                <a:gd name="T2" fmla="*/ 0 w 78"/>
                <a:gd name="T3" fmla="*/ 0 h 741"/>
                <a:gd name="T4" fmla="*/ 0 w 78"/>
                <a:gd name="T5" fmla="*/ 0 h 741"/>
                <a:gd name="T6" fmla="*/ 0 w 78"/>
                <a:gd name="T7" fmla="*/ 0 h 741"/>
                <a:gd name="T8" fmla="*/ 0 w 78"/>
                <a:gd name="T9" fmla="*/ 0 h 741"/>
                <a:gd name="T10" fmla="*/ 0 w 78"/>
                <a:gd name="T11" fmla="*/ 0 h 741"/>
                <a:gd name="T12" fmla="*/ 0 w 78"/>
                <a:gd name="T13" fmla="*/ 0 h 741"/>
                <a:gd name="T14" fmla="*/ 0 w 78"/>
                <a:gd name="T15" fmla="*/ 0 h 741"/>
                <a:gd name="T16" fmla="*/ 0 w 78"/>
                <a:gd name="T17" fmla="*/ 1 h 741"/>
                <a:gd name="T18" fmla="*/ 0 w 78"/>
                <a:gd name="T19" fmla="*/ 1 h 741"/>
                <a:gd name="T20" fmla="*/ 0 w 78"/>
                <a:gd name="T21" fmla="*/ 0 h 741"/>
                <a:gd name="T22" fmla="*/ 0 w 78"/>
                <a:gd name="T23" fmla="*/ 0 h 741"/>
                <a:gd name="T24" fmla="*/ 0 w 78"/>
                <a:gd name="T25" fmla="*/ 0 h 741"/>
                <a:gd name="T26" fmla="*/ 0 w 78"/>
                <a:gd name="T27" fmla="*/ 0 h 741"/>
                <a:gd name="T28" fmla="*/ 0 w 78"/>
                <a:gd name="T29" fmla="*/ 0 h 741"/>
                <a:gd name="T30" fmla="*/ 0 w 78"/>
                <a:gd name="T31" fmla="*/ 0 h 7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741"/>
                <a:gd name="T50" fmla="*/ 78 w 78"/>
                <a:gd name="T51" fmla="*/ 741 h 7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741">
                  <a:moveTo>
                    <a:pt x="33" y="0"/>
                  </a:moveTo>
                  <a:lnTo>
                    <a:pt x="43" y="95"/>
                  </a:lnTo>
                  <a:lnTo>
                    <a:pt x="49" y="188"/>
                  </a:lnTo>
                  <a:lnTo>
                    <a:pt x="51" y="279"/>
                  </a:lnTo>
                  <a:lnTo>
                    <a:pt x="48" y="371"/>
                  </a:lnTo>
                  <a:lnTo>
                    <a:pt x="42" y="462"/>
                  </a:lnTo>
                  <a:lnTo>
                    <a:pt x="32" y="554"/>
                  </a:lnTo>
                  <a:lnTo>
                    <a:pt x="18" y="647"/>
                  </a:lnTo>
                  <a:lnTo>
                    <a:pt x="0" y="741"/>
                  </a:lnTo>
                  <a:lnTo>
                    <a:pt x="46" y="733"/>
                  </a:lnTo>
                  <a:lnTo>
                    <a:pt x="71" y="534"/>
                  </a:lnTo>
                  <a:lnTo>
                    <a:pt x="77" y="405"/>
                  </a:lnTo>
                  <a:lnTo>
                    <a:pt x="78" y="297"/>
                  </a:lnTo>
                  <a:lnTo>
                    <a:pt x="74" y="193"/>
                  </a:lnTo>
                  <a:lnTo>
                    <a:pt x="69" y="7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421" y="2699"/>
              <a:ext cx="318" cy="38"/>
            </a:xfrm>
            <a:custGeom>
              <a:avLst/>
              <a:gdLst>
                <a:gd name="T0" fmla="*/ 0 w 1274"/>
                <a:gd name="T1" fmla="*/ 0 h 150"/>
                <a:gd name="T2" fmla="*/ 0 w 1274"/>
                <a:gd name="T3" fmla="*/ 0 h 150"/>
                <a:gd name="T4" fmla="*/ 0 w 1274"/>
                <a:gd name="T5" fmla="*/ 0 h 150"/>
                <a:gd name="T6" fmla="*/ 0 w 1274"/>
                <a:gd name="T7" fmla="*/ 0 h 150"/>
                <a:gd name="T8" fmla="*/ 0 w 1274"/>
                <a:gd name="T9" fmla="*/ 0 h 150"/>
                <a:gd name="T10" fmla="*/ 0 w 1274"/>
                <a:gd name="T11" fmla="*/ 0 h 150"/>
                <a:gd name="T12" fmla="*/ 0 w 1274"/>
                <a:gd name="T13" fmla="*/ 0 h 150"/>
                <a:gd name="T14" fmla="*/ 0 w 1274"/>
                <a:gd name="T15" fmla="*/ 0 h 150"/>
                <a:gd name="T16" fmla="*/ 1 w 1274"/>
                <a:gd name="T17" fmla="*/ 0 h 150"/>
                <a:gd name="T18" fmla="*/ 1 w 1274"/>
                <a:gd name="T19" fmla="*/ 0 h 150"/>
                <a:gd name="T20" fmla="*/ 1 w 1274"/>
                <a:gd name="T21" fmla="*/ 0 h 150"/>
                <a:gd name="T22" fmla="*/ 1 w 1274"/>
                <a:gd name="T23" fmla="*/ 0 h 150"/>
                <a:gd name="T24" fmla="*/ 1 w 1274"/>
                <a:gd name="T25" fmla="*/ 0 h 150"/>
                <a:gd name="T26" fmla="*/ 1 w 1274"/>
                <a:gd name="T27" fmla="*/ 0 h 150"/>
                <a:gd name="T28" fmla="*/ 1 w 1274"/>
                <a:gd name="T29" fmla="*/ 0 h 150"/>
                <a:gd name="T30" fmla="*/ 1 w 1274"/>
                <a:gd name="T31" fmla="*/ 0 h 150"/>
                <a:gd name="T32" fmla="*/ 1 w 1274"/>
                <a:gd name="T33" fmla="*/ 0 h 150"/>
                <a:gd name="T34" fmla="*/ 1 w 1274"/>
                <a:gd name="T35" fmla="*/ 0 h 150"/>
                <a:gd name="T36" fmla="*/ 1 w 1274"/>
                <a:gd name="T37" fmla="*/ 0 h 150"/>
                <a:gd name="T38" fmla="*/ 1 w 1274"/>
                <a:gd name="T39" fmla="*/ 0 h 150"/>
                <a:gd name="T40" fmla="*/ 1 w 1274"/>
                <a:gd name="T41" fmla="*/ 0 h 150"/>
                <a:gd name="T42" fmla="*/ 1 w 1274"/>
                <a:gd name="T43" fmla="*/ 0 h 150"/>
                <a:gd name="T44" fmla="*/ 1 w 1274"/>
                <a:gd name="T45" fmla="*/ 0 h 150"/>
                <a:gd name="T46" fmla="*/ 1 w 1274"/>
                <a:gd name="T47" fmla="*/ 0 h 150"/>
                <a:gd name="T48" fmla="*/ 0 w 1274"/>
                <a:gd name="T49" fmla="*/ 0 h 150"/>
                <a:gd name="T50" fmla="*/ 0 w 1274"/>
                <a:gd name="T51" fmla="*/ 0 h 150"/>
                <a:gd name="T52" fmla="*/ 0 w 1274"/>
                <a:gd name="T53" fmla="*/ 0 h 150"/>
                <a:gd name="T54" fmla="*/ 0 w 1274"/>
                <a:gd name="T55" fmla="*/ 0 h 150"/>
                <a:gd name="T56" fmla="*/ 0 w 1274"/>
                <a:gd name="T57" fmla="*/ 0 h 150"/>
                <a:gd name="T58" fmla="*/ 0 w 1274"/>
                <a:gd name="T59" fmla="*/ 0 h 150"/>
                <a:gd name="T60" fmla="*/ 0 w 1274"/>
                <a:gd name="T61" fmla="*/ 0 h 150"/>
                <a:gd name="T62" fmla="*/ 0 w 1274"/>
                <a:gd name="T63" fmla="*/ 0 h 150"/>
                <a:gd name="T64" fmla="*/ 0 w 1274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4"/>
                <a:gd name="T100" fmla="*/ 0 h 150"/>
                <a:gd name="T101" fmla="*/ 1274 w 1274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4" h="150">
                  <a:moveTo>
                    <a:pt x="20" y="27"/>
                  </a:moveTo>
                  <a:lnTo>
                    <a:pt x="65" y="39"/>
                  </a:lnTo>
                  <a:lnTo>
                    <a:pt x="110" y="49"/>
                  </a:lnTo>
                  <a:lnTo>
                    <a:pt x="154" y="57"/>
                  </a:lnTo>
                  <a:lnTo>
                    <a:pt x="196" y="66"/>
                  </a:lnTo>
                  <a:lnTo>
                    <a:pt x="239" y="74"/>
                  </a:lnTo>
                  <a:lnTo>
                    <a:pt x="282" y="81"/>
                  </a:lnTo>
                  <a:lnTo>
                    <a:pt x="323" y="87"/>
                  </a:lnTo>
                  <a:lnTo>
                    <a:pt x="364" y="94"/>
                  </a:lnTo>
                  <a:lnTo>
                    <a:pt x="406" y="98"/>
                  </a:lnTo>
                  <a:lnTo>
                    <a:pt x="446" y="103"/>
                  </a:lnTo>
                  <a:lnTo>
                    <a:pt x="486" y="105"/>
                  </a:lnTo>
                  <a:lnTo>
                    <a:pt x="525" y="108"/>
                  </a:lnTo>
                  <a:lnTo>
                    <a:pt x="563" y="110"/>
                  </a:lnTo>
                  <a:lnTo>
                    <a:pt x="602" y="110"/>
                  </a:lnTo>
                  <a:lnTo>
                    <a:pt x="641" y="111"/>
                  </a:lnTo>
                  <a:lnTo>
                    <a:pt x="679" y="110"/>
                  </a:lnTo>
                  <a:lnTo>
                    <a:pt x="716" y="109"/>
                  </a:lnTo>
                  <a:lnTo>
                    <a:pt x="754" y="108"/>
                  </a:lnTo>
                  <a:lnTo>
                    <a:pt x="791" y="104"/>
                  </a:lnTo>
                  <a:lnTo>
                    <a:pt x="828" y="101"/>
                  </a:lnTo>
                  <a:lnTo>
                    <a:pt x="865" y="96"/>
                  </a:lnTo>
                  <a:lnTo>
                    <a:pt x="902" y="91"/>
                  </a:lnTo>
                  <a:lnTo>
                    <a:pt x="938" y="86"/>
                  </a:lnTo>
                  <a:lnTo>
                    <a:pt x="974" y="79"/>
                  </a:lnTo>
                  <a:lnTo>
                    <a:pt x="1011" y="72"/>
                  </a:lnTo>
                  <a:lnTo>
                    <a:pt x="1047" y="64"/>
                  </a:lnTo>
                  <a:lnTo>
                    <a:pt x="1083" y="55"/>
                  </a:lnTo>
                  <a:lnTo>
                    <a:pt x="1119" y="45"/>
                  </a:lnTo>
                  <a:lnTo>
                    <a:pt x="1156" y="35"/>
                  </a:lnTo>
                  <a:lnTo>
                    <a:pt x="1192" y="24"/>
                  </a:lnTo>
                  <a:lnTo>
                    <a:pt x="1228" y="12"/>
                  </a:lnTo>
                  <a:lnTo>
                    <a:pt x="1265" y="0"/>
                  </a:lnTo>
                  <a:lnTo>
                    <a:pt x="1274" y="49"/>
                  </a:lnTo>
                  <a:lnTo>
                    <a:pt x="1231" y="62"/>
                  </a:lnTo>
                  <a:lnTo>
                    <a:pt x="1188" y="75"/>
                  </a:lnTo>
                  <a:lnTo>
                    <a:pt x="1147" y="86"/>
                  </a:lnTo>
                  <a:lnTo>
                    <a:pt x="1106" y="96"/>
                  </a:lnTo>
                  <a:lnTo>
                    <a:pt x="1066" y="105"/>
                  </a:lnTo>
                  <a:lnTo>
                    <a:pt x="1026" y="114"/>
                  </a:lnTo>
                  <a:lnTo>
                    <a:pt x="985" y="121"/>
                  </a:lnTo>
                  <a:lnTo>
                    <a:pt x="947" y="128"/>
                  </a:lnTo>
                  <a:lnTo>
                    <a:pt x="907" y="134"/>
                  </a:lnTo>
                  <a:lnTo>
                    <a:pt x="869" y="139"/>
                  </a:lnTo>
                  <a:lnTo>
                    <a:pt x="830" y="143"/>
                  </a:lnTo>
                  <a:lnTo>
                    <a:pt x="791" y="145"/>
                  </a:lnTo>
                  <a:lnTo>
                    <a:pt x="754" y="148"/>
                  </a:lnTo>
                  <a:lnTo>
                    <a:pt x="716" y="149"/>
                  </a:lnTo>
                  <a:lnTo>
                    <a:pt x="677" y="150"/>
                  </a:lnTo>
                  <a:lnTo>
                    <a:pt x="640" y="150"/>
                  </a:lnTo>
                  <a:lnTo>
                    <a:pt x="602" y="149"/>
                  </a:lnTo>
                  <a:lnTo>
                    <a:pt x="565" y="148"/>
                  </a:lnTo>
                  <a:lnTo>
                    <a:pt x="526" y="146"/>
                  </a:lnTo>
                  <a:lnTo>
                    <a:pt x="488" y="143"/>
                  </a:lnTo>
                  <a:lnTo>
                    <a:pt x="449" y="140"/>
                  </a:lnTo>
                  <a:lnTo>
                    <a:pt x="411" y="136"/>
                  </a:lnTo>
                  <a:lnTo>
                    <a:pt x="372" y="131"/>
                  </a:lnTo>
                  <a:lnTo>
                    <a:pt x="332" y="126"/>
                  </a:lnTo>
                  <a:lnTo>
                    <a:pt x="293" y="120"/>
                  </a:lnTo>
                  <a:lnTo>
                    <a:pt x="253" y="114"/>
                  </a:lnTo>
                  <a:lnTo>
                    <a:pt x="211" y="108"/>
                  </a:lnTo>
                  <a:lnTo>
                    <a:pt x="170" y="100"/>
                  </a:lnTo>
                  <a:lnTo>
                    <a:pt x="129" y="92"/>
                  </a:lnTo>
                  <a:lnTo>
                    <a:pt x="86" y="85"/>
                  </a:lnTo>
                  <a:lnTo>
                    <a:pt x="44" y="76"/>
                  </a:lnTo>
                  <a:lnTo>
                    <a:pt x="0" y="6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" name="Freeform 39"/>
            <p:cNvSpPr>
              <a:spLocks/>
            </p:cNvSpPr>
            <p:nvPr/>
          </p:nvSpPr>
          <p:spPr bwMode="auto">
            <a:xfrm>
              <a:off x="418" y="2779"/>
              <a:ext cx="321" cy="46"/>
            </a:xfrm>
            <a:custGeom>
              <a:avLst/>
              <a:gdLst>
                <a:gd name="T0" fmla="*/ 0 w 1283"/>
                <a:gd name="T1" fmla="*/ 0 h 183"/>
                <a:gd name="T2" fmla="*/ 0 w 1283"/>
                <a:gd name="T3" fmla="*/ 0 h 183"/>
                <a:gd name="T4" fmla="*/ 0 w 1283"/>
                <a:gd name="T5" fmla="*/ 0 h 183"/>
                <a:gd name="T6" fmla="*/ 0 w 1283"/>
                <a:gd name="T7" fmla="*/ 0 h 183"/>
                <a:gd name="T8" fmla="*/ 1 w 1283"/>
                <a:gd name="T9" fmla="*/ 0 h 183"/>
                <a:gd name="T10" fmla="*/ 1 w 1283"/>
                <a:gd name="T11" fmla="*/ 0 h 183"/>
                <a:gd name="T12" fmla="*/ 1 w 1283"/>
                <a:gd name="T13" fmla="*/ 0 h 183"/>
                <a:gd name="T14" fmla="*/ 1 w 1283"/>
                <a:gd name="T15" fmla="*/ 0 h 183"/>
                <a:gd name="T16" fmla="*/ 1 w 1283"/>
                <a:gd name="T17" fmla="*/ 0 h 183"/>
                <a:gd name="T18" fmla="*/ 1 w 1283"/>
                <a:gd name="T19" fmla="*/ 0 h 183"/>
                <a:gd name="T20" fmla="*/ 1 w 1283"/>
                <a:gd name="T21" fmla="*/ 0 h 183"/>
                <a:gd name="T22" fmla="*/ 1 w 1283"/>
                <a:gd name="T23" fmla="*/ 0 h 183"/>
                <a:gd name="T24" fmla="*/ 1 w 1283"/>
                <a:gd name="T25" fmla="*/ 0 h 183"/>
                <a:gd name="T26" fmla="*/ 1 w 1283"/>
                <a:gd name="T27" fmla="*/ 0 h 183"/>
                <a:gd name="T28" fmla="*/ 1 w 1283"/>
                <a:gd name="T29" fmla="*/ 0 h 183"/>
                <a:gd name="T30" fmla="*/ 1 w 1283"/>
                <a:gd name="T31" fmla="*/ 0 h 183"/>
                <a:gd name="T32" fmla="*/ 1 w 1283"/>
                <a:gd name="T33" fmla="*/ 0 h 183"/>
                <a:gd name="T34" fmla="*/ 1 w 1283"/>
                <a:gd name="T35" fmla="*/ 0 h 183"/>
                <a:gd name="T36" fmla="*/ 1 w 1283"/>
                <a:gd name="T37" fmla="*/ 0 h 183"/>
                <a:gd name="T38" fmla="*/ 1 w 1283"/>
                <a:gd name="T39" fmla="*/ 0 h 183"/>
                <a:gd name="T40" fmla="*/ 1 w 1283"/>
                <a:gd name="T41" fmla="*/ 0 h 183"/>
                <a:gd name="T42" fmla="*/ 1 w 1283"/>
                <a:gd name="T43" fmla="*/ 0 h 183"/>
                <a:gd name="T44" fmla="*/ 1 w 1283"/>
                <a:gd name="T45" fmla="*/ 0 h 183"/>
                <a:gd name="T46" fmla="*/ 1 w 1283"/>
                <a:gd name="T47" fmla="*/ 0 h 183"/>
                <a:gd name="T48" fmla="*/ 1 w 1283"/>
                <a:gd name="T49" fmla="*/ 0 h 183"/>
                <a:gd name="T50" fmla="*/ 1 w 1283"/>
                <a:gd name="T51" fmla="*/ 0 h 183"/>
                <a:gd name="T52" fmla="*/ 1 w 1283"/>
                <a:gd name="T53" fmla="*/ 0 h 183"/>
                <a:gd name="T54" fmla="*/ 1 w 1283"/>
                <a:gd name="T55" fmla="*/ 0 h 183"/>
                <a:gd name="T56" fmla="*/ 0 w 1283"/>
                <a:gd name="T57" fmla="*/ 0 h 183"/>
                <a:gd name="T58" fmla="*/ 0 w 1283"/>
                <a:gd name="T59" fmla="*/ 0 h 183"/>
                <a:gd name="T60" fmla="*/ 0 w 1283"/>
                <a:gd name="T61" fmla="*/ 0 h 183"/>
                <a:gd name="T62" fmla="*/ 0 w 1283"/>
                <a:gd name="T63" fmla="*/ 0 h 183"/>
                <a:gd name="T64" fmla="*/ 0 w 1283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3"/>
                <a:gd name="T100" fmla="*/ 0 h 183"/>
                <a:gd name="T101" fmla="*/ 1283 w 1283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3" h="183">
                  <a:moveTo>
                    <a:pt x="29" y="29"/>
                  </a:moveTo>
                  <a:lnTo>
                    <a:pt x="74" y="41"/>
                  </a:lnTo>
                  <a:lnTo>
                    <a:pt x="119" y="54"/>
                  </a:lnTo>
                  <a:lnTo>
                    <a:pt x="163" y="66"/>
                  </a:lnTo>
                  <a:lnTo>
                    <a:pt x="207" y="76"/>
                  </a:lnTo>
                  <a:lnTo>
                    <a:pt x="249" y="86"/>
                  </a:lnTo>
                  <a:lnTo>
                    <a:pt x="292" y="96"/>
                  </a:lnTo>
                  <a:lnTo>
                    <a:pt x="333" y="104"/>
                  </a:lnTo>
                  <a:lnTo>
                    <a:pt x="374" y="113"/>
                  </a:lnTo>
                  <a:lnTo>
                    <a:pt x="416" y="119"/>
                  </a:lnTo>
                  <a:lnTo>
                    <a:pt x="456" y="125"/>
                  </a:lnTo>
                  <a:lnTo>
                    <a:pt x="496" y="130"/>
                  </a:lnTo>
                  <a:lnTo>
                    <a:pt x="536" y="134"/>
                  </a:lnTo>
                  <a:lnTo>
                    <a:pt x="576" y="138"/>
                  </a:lnTo>
                  <a:lnTo>
                    <a:pt x="615" y="140"/>
                  </a:lnTo>
                  <a:lnTo>
                    <a:pt x="654" y="141"/>
                  </a:lnTo>
                  <a:lnTo>
                    <a:pt x="691" y="141"/>
                  </a:lnTo>
                  <a:lnTo>
                    <a:pt x="730" y="141"/>
                  </a:lnTo>
                  <a:lnTo>
                    <a:pt x="768" y="139"/>
                  </a:lnTo>
                  <a:lnTo>
                    <a:pt x="805" y="136"/>
                  </a:lnTo>
                  <a:lnTo>
                    <a:pt x="843" y="133"/>
                  </a:lnTo>
                  <a:lnTo>
                    <a:pt x="880" y="129"/>
                  </a:lnTo>
                  <a:lnTo>
                    <a:pt x="917" y="123"/>
                  </a:lnTo>
                  <a:lnTo>
                    <a:pt x="954" y="115"/>
                  </a:lnTo>
                  <a:lnTo>
                    <a:pt x="991" y="108"/>
                  </a:lnTo>
                  <a:lnTo>
                    <a:pt x="1027" y="98"/>
                  </a:lnTo>
                  <a:lnTo>
                    <a:pt x="1063" y="88"/>
                  </a:lnTo>
                  <a:lnTo>
                    <a:pt x="1101" y="76"/>
                  </a:lnTo>
                  <a:lnTo>
                    <a:pt x="1137" y="64"/>
                  </a:lnTo>
                  <a:lnTo>
                    <a:pt x="1174" y="50"/>
                  </a:lnTo>
                  <a:lnTo>
                    <a:pt x="1210" y="34"/>
                  </a:lnTo>
                  <a:lnTo>
                    <a:pt x="1246" y="17"/>
                  </a:lnTo>
                  <a:lnTo>
                    <a:pt x="1283" y="0"/>
                  </a:lnTo>
                  <a:lnTo>
                    <a:pt x="1283" y="49"/>
                  </a:lnTo>
                  <a:lnTo>
                    <a:pt x="1240" y="68"/>
                  </a:lnTo>
                  <a:lnTo>
                    <a:pt x="1197" y="85"/>
                  </a:lnTo>
                  <a:lnTo>
                    <a:pt x="1156" y="101"/>
                  </a:lnTo>
                  <a:lnTo>
                    <a:pt x="1115" y="115"/>
                  </a:lnTo>
                  <a:lnTo>
                    <a:pt x="1073" y="129"/>
                  </a:lnTo>
                  <a:lnTo>
                    <a:pt x="1033" y="140"/>
                  </a:lnTo>
                  <a:lnTo>
                    <a:pt x="993" y="149"/>
                  </a:lnTo>
                  <a:lnTo>
                    <a:pt x="953" y="158"/>
                  </a:lnTo>
                  <a:lnTo>
                    <a:pt x="914" y="165"/>
                  </a:lnTo>
                  <a:lnTo>
                    <a:pt x="875" y="172"/>
                  </a:lnTo>
                  <a:lnTo>
                    <a:pt x="837" y="177"/>
                  </a:lnTo>
                  <a:lnTo>
                    <a:pt x="798" y="179"/>
                  </a:lnTo>
                  <a:lnTo>
                    <a:pt x="759" y="182"/>
                  </a:lnTo>
                  <a:lnTo>
                    <a:pt x="721" y="183"/>
                  </a:lnTo>
                  <a:lnTo>
                    <a:pt x="683" y="183"/>
                  </a:lnTo>
                  <a:lnTo>
                    <a:pt x="645" y="183"/>
                  </a:lnTo>
                  <a:lnTo>
                    <a:pt x="606" y="180"/>
                  </a:lnTo>
                  <a:lnTo>
                    <a:pt x="567" y="178"/>
                  </a:lnTo>
                  <a:lnTo>
                    <a:pt x="530" y="174"/>
                  </a:lnTo>
                  <a:lnTo>
                    <a:pt x="491" y="170"/>
                  </a:lnTo>
                  <a:lnTo>
                    <a:pt x="452" y="164"/>
                  </a:lnTo>
                  <a:lnTo>
                    <a:pt x="413" y="159"/>
                  </a:lnTo>
                  <a:lnTo>
                    <a:pt x="373" y="151"/>
                  </a:lnTo>
                  <a:lnTo>
                    <a:pt x="333" y="145"/>
                  </a:lnTo>
                  <a:lnTo>
                    <a:pt x="293" y="136"/>
                  </a:lnTo>
                  <a:lnTo>
                    <a:pt x="253" y="129"/>
                  </a:lnTo>
                  <a:lnTo>
                    <a:pt x="213" y="119"/>
                  </a:lnTo>
                  <a:lnTo>
                    <a:pt x="172" y="110"/>
                  </a:lnTo>
                  <a:lnTo>
                    <a:pt x="129" y="100"/>
                  </a:lnTo>
                  <a:lnTo>
                    <a:pt x="86" y="90"/>
                  </a:lnTo>
                  <a:lnTo>
                    <a:pt x="44" y="80"/>
                  </a:lnTo>
                  <a:lnTo>
                    <a:pt x="0" y="6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6372225" y="4508500"/>
            <a:ext cx="766763" cy="769938"/>
            <a:chOff x="346" y="2432"/>
            <a:chExt cx="483" cy="485"/>
          </a:xfrm>
        </p:grpSpPr>
        <p:sp>
          <p:nvSpPr>
            <p:cNvPr id="7319" name="Freeform 41"/>
            <p:cNvSpPr>
              <a:spLocks/>
            </p:cNvSpPr>
            <p:nvPr/>
          </p:nvSpPr>
          <p:spPr bwMode="auto">
            <a:xfrm>
              <a:off x="346" y="2432"/>
              <a:ext cx="483" cy="485"/>
            </a:xfrm>
            <a:custGeom>
              <a:avLst/>
              <a:gdLst>
                <a:gd name="T0" fmla="*/ 1 w 1933"/>
                <a:gd name="T1" fmla="*/ 0 h 1940"/>
                <a:gd name="T2" fmla="*/ 1 w 1933"/>
                <a:gd name="T3" fmla="*/ 0 h 1940"/>
                <a:gd name="T4" fmla="*/ 1 w 1933"/>
                <a:gd name="T5" fmla="*/ 0 h 1940"/>
                <a:gd name="T6" fmla="*/ 1 w 1933"/>
                <a:gd name="T7" fmla="*/ 0 h 1940"/>
                <a:gd name="T8" fmla="*/ 1 w 1933"/>
                <a:gd name="T9" fmla="*/ 0 h 1940"/>
                <a:gd name="T10" fmla="*/ 1 w 1933"/>
                <a:gd name="T11" fmla="*/ 0 h 1940"/>
                <a:gd name="T12" fmla="*/ 2 w 1933"/>
                <a:gd name="T13" fmla="*/ 1 h 1940"/>
                <a:gd name="T14" fmla="*/ 2 w 1933"/>
                <a:gd name="T15" fmla="*/ 1 h 1940"/>
                <a:gd name="T16" fmla="*/ 2 w 1933"/>
                <a:gd name="T17" fmla="*/ 1 h 1940"/>
                <a:gd name="T18" fmla="*/ 2 w 1933"/>
                <a:gd name="T19" fmla="*/ 1 h 1940"/>
                <a:gd name="T20" fmla="*/ 2 w 1933"/>
                <a:gd name="T21" fmla="*/ 1 h 1940"/>
                <a:gd name="T22" fmla="*/ 2 w 1933"/>
                <a:gd name="T23" fmla="*/ 1 h 1940"/>
                <a:gd name="T24" fmla="*/ 2 w 1933"/>
                <a:gd name="T25" fmla="*/ 1 h 1940"/>
                <a:gd name="T26" fmla="*/ 2 w 1933"/>
                <a:gd name="T27" fmla="*/ 2 h 1940"/>
                <a:gd name="T28" fmla="*/ 2 w 1933"/>
                <a:gd name="T29" fmla="*/ 2 h 1940"/>
                <a:gd name="T30" fmla="*/ 1 w 1933"/>
                <a:gd name="T31" fmla="*/ 2 h 1940"/>
                <a:gd name="T32" fmla="*/ 1 w 1933"/>
                <a:gd name="T33" fmla="*/ 2 h 1940"/>
                <a:gd name="T34" fmla="*/ 1 w 1933"/>
                <a:gd name="T35" fmla="*/ 2 h 1940"/>
                <a:gd name="T36" fmla="*/ 1 w 1933"/>
                <a:gd name="T37" fmla="*/ 2 h 1940"/>
                <a:gd name="T38" fmla="*/ 1 w 1933"/>
                <a:gd name="T39" fmla="*/ 2 h 1940"/>
                <a:gd name="T40" fmla="*/ 1 w 1933"/>
                <a:gd name="T41" fmla="*/ 2 h 1940"/>
                <a:gd name="T42" fmla="*/ 1 w 1933"/>
                <a:gd name="T43" fmla="*/ 2 h 1940"/>
                <a:gd name="T44" fmla="*/ 1 w 1933"/>
                <a:gd name="T45" fmla="*/ 2 h 1940"/>
                <a:gd name="T46" fmla="*/ 0 w 1933"/>
                <a:gd name="T47" fmla="*/ 2 h 1940"/>
                <a:gd name="T48" fmla="*/ 0 w 1933"/>
                <a:gd name="T49" fmla="*/ 2 h 1940"/>
                <a:gd name="T50" fmla="*/ 0 w 1933"/>
                <a:gd name="T51" fmla="*/ 2 h 1940"/>
                <a:gd name="T52" fmla="*/ 0 w 1933"/>
                <a:gd name="T53" fmla="*/ 2 h 1940"/>
                <a:gd name="T54" fmla="*/ 0 w 1933"/>
                <a:gd name="T55" fmla="*/ 2 h 1940"/>
                <a:gd name="T56" fmla="*/ 0 w 1933"/>
                <a:gd name="T57" fmla="*/ 2 h 1940"/>
                <a:gd name="T58" fmla="*/ 0 w 1933"/>
                <a:gd name="T59" fmla="*/ 1 h 1940"/>
                <a:gd name="T60" fmla="*/ 0 w 1933"/>
                <a:gd name="T61" fmla="*/ 1 h 1940"/>
                <a:gd name="T62" fmla="*/ 0 w 1933"/>
                <a:gd name="T63" fmla="*/ 1 h 1940"/>
                <a:gd name="T64" fmla="*/ 0 w 1933"/>
                <a:gd name="T65" fmla="*/ 1 h 1940"/>
                <a:gd name="T66" fmla="*/ 0 w 1933"/>
                <a:gd name="T67" fmla="*/ 1 h 1940"/>
                <a:gd name="T68" fmla="*/ 0 w 1933"/>
                <a:gd name="T69" fmla="*/ 1 h 1940"/>
                <a:gd name="T70" fmla="*/ 0 w 1933"/>
                <a:gd name="T71" fmla="*/ 1 h 1940"/>
                <a:gd name="T72" fmla="*/ 0 w 1933"/>
                <a:gd name="T73" fmla="*/ 1 h 1940"/>
                <a:gd name="T74" fmla="*/ 0 w 1933"/>
                <a:gd name="T75" fmla="*/ 0 h 1940"/>
                <a:gd name="T76" fmla="*/ 0 w 1933"/>
                <a:gd name="T77" fmla="*/ 0 h 1940"/>
                <a:gd name="T78" fmla="*/ 0 w 1933"/>
                <a:gd name="T79" fmla="*/ 0 h 1940"/>
                <a:gd name="T80" fmla="*/ 0 w 1933"/>
                <a:gd name="T81" fmla="*/ 0 h 1940"/>
                <a:gd name="T82" fmla="*/ 1 w 1933"/>
                <a:gd name="T83" fmla="*/ 0 h 1940"/>
                <a:gd name="T84" fmla="*/ 1 w 1933"/>
                <a:gd name="T85" fmla="*/ 0 h 1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3"/>
                <a:gd name="T130" fmla="*/ 0 h 1940"/>
                <a:gd name="T131" fmla="*/ 1933 w 1933"/>
                <a:gd name="T132" fmla="*/ 1940 h 1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3" h="1940">
                  <a:moveTo>
                    <a:pt x="967" y="0"/>
                  </a:moveTo>
                  <a:lnTo>
                    <a:pt x="1017" y="1"/>
                  </a:lnTo>
                  <a:lnTo>
                    <a:pt x="1066" y="5"/>
                  </a:lnTo>
                  <a:lnTo>
                    <a:pt x="1114" y="11"/>
                  </a:lnTo>
                  <a:lnTo>
                    <a:pt x="1161" y="20"/>
                  </a:lnTo>
                  <a:lnTo>
                    <a:pt x="1208" y="31"/>
                  </a:lnTo>
                  <a:lnTo>
                    <a:pt x="1254" y="44"/>
                  </a:lnTo>
                  <a:lnTo>
                    <a:pt x="1299" y="59"/>
                  </a:lnTo>
                  <a:lnTo>
                    <a:pt x="1343" y="76"/>
                  </a:lnTo>
                  <a:lnTo>
                    <a:pt x="1386" y="96"/>
                  </a:lnTo>
                  <a:lnTo>
                    <a:pt x="1427" y="118"/>
                  </a:lnTo>
                  <a:lnTo>
                    <a:pt x="1467" y="142"/>
                  </a:lnTo>
                  <a:lnTo>
                    <a:pt x="1507" y="167"/>
                  </a:lnTo>
                  <a:lnTo>
                    <a:pt x="1545" y="194"/>
                  </a:lnTo>
                  <a:lnTo>
                    <a:pt x="1581" y="223"/>
                  </a:lnTo>
                  <a:lnTo>
                    <a:pt x="1616" y="253"/>
                  </a:lnTo>
                  <a:lnTo>
                    <a:pt x="1650" y="286"/>
                  </a:lnTo>
                  <a:lnTo>
                    <a:pt x="1681" y="320"/>
                  </a:lnTo>
                  <a:lnTo>
                    <a:pt x="1713" y="355"/>
                  </a:lnTo>
                  <a:lnTo>
                    <a:pt x="1741" y="391"/>
                  </a:lnTo>
                  <a:lnTo>
                    <a:pt x="1768" y="430"/>
                  </a:lnTo>
                  <a:lnTo>
                    <a:pt x="1793" y="469"/>
                  </a:lnTo>
                  <a:lnTo>
                    <a:pt x="1817" y="509"/>
                  </a:lnTo>
                  <a:lnTo>
                    <a:pt x="1838" y="551"/>
                  </a:lnTo>
                  <a:lnTo>
                    <a:pt x="1857" y="594"/>
                  </a:lnTo>
                  <a:lnTo>
                    <a:pt x="1874" y="638"/>
                  </a:lnTo>
                  <a:lnTo>
                    <a:pt x="1889" y="683"/>
                  </a:lnTo>
                  <a:lnTo>
                    <a:pt x="1903" y="729"/>
                  </a:lnTo>
                  <a:lnTo>
                    <a:pt x="1913" y="776"/>
                  </a:lnTo>
                  <a:lnTo>
                    <a:pt x="1922" y="823"/>
                  </a:lnTo>
                  <a:lnTo>
                    <a:pt x="1928" y="872"/>
                  </a:lnTo>
                  <a:lnTo>
                    <a:pt x="1932" y="921"/>
                  </a:lnTo>
                  <a:lnTo>
                    <a:pt x="1933" y="971"/>
                  </a:lnTo>
                  <a:lnTo>
                    <a:pt x="1932" y="1021"/>
                  </a:lnTo>
                  <a:lnTo>
                    <a:pt x="1928" y="1070"/>
                  </a:lnTo>
                  <a:lnTo>
                    <a:pt x="1922" y="1119"/>
                  </a:lnTo>
                  <a:lnTo>
                    <a:pt x="1913" y="1167"/>
                  </a:lnTo>
                  <a:lnTo>
                    <a:pt x="1903" y="1213"/>
                  </a:lnTo>
                  <a:lnTo>
                    <a:pt x="1889" y="1259"/>
                  </a:lnTo>
                  <a:lnTo>
                    <a:pt x="1874" y="1303"/>
                  </a:lnTo>
                  <a:lnTo>
                    <a:pt x="1857" y="1347"/>
                  </a:lnTo>
                  <a:lnTo>
                    <a:pt x="1838" y="1391"/>
                  </a:lnTo>
                  <a:lnTo>
                    <a:pt x="1817" y="1432"/>
                  </a:lnTo>
                  <a:lnTo>
                    <a:pt x="1793" y="1473"/>
                  </a:lnTo>
                  <a:lnTo>
                    <a:pt x="1768" y="1513"/>
                  </a:lnTo>
                  <a:lnTo>
                    <a:pt x="1741" y="1550"/>
                  </a:lnTo>
                  <a:lnTo>
                    <a:pt x="1713" y="1587"/>
                  </a:lnTo>
                  <a:lnTo>
                    <a:pt x="1681" y="1622"/>
                  </a:lnTo>
                  <a:lnTo>
                    <a:pt x="1650" y="1656"/>
                  </a:lnTo>
                  <a:lnTo>
                    <a:pt x="1616" y="1688"/>
                  </a:lnTo>
                  <a:lnTo>
                    <a:pt x="1581" y="1718"/>
                  </a:lnTo>
                  <a:lnTo>
                    <a:pt x="1545" y="1747"/>
                  </a:lnTo>
                  <a:lnTo>
                    <a:pt x="1507" y="1775"/>
                  </a:lnTo>
                  <a:lnTo>
                    <a:pt x="1467" y="1800"/>
                  </a:lnTo>
                  <a:lnTo>
                    <a:pt x="1427" y="1823"/>
                  </a:lnTo>
                  <a:lnTo>
                    <a:pt x="1386" y="1845"/>
                  </a:lnTo>
                  <a:lnTo>
                    <a:pt x="1343" y="1864"/>
                  </a:lnTo>
                  <a:lnTo>
                    <a:pt x="1299" y="1881"/>
                  </a:lnTo>
                  <a:lnTo>
                    <a:pt x="1254" y="1896"/>
                  </a:lnTo>
                  <a:lnTo>
                    <a:pt x="1208" y="1910"/>
                  </a:lnTo>
                  <a:lnTo>
                    <a:pt x="1161" y="1920"/>
                  </a:lnTo>
                  <a:lnTo>
                    <a:pt x="1114" y="1929"/>
                  </a:lnTo>
                  <a:lnTo>
                    <a:pt x="1066" y="1935"/>
                  </a:lnTo>
                  <a:lnTo>
                    <a:pt x="1017" y="1939"/>
                  </a:lnTo>
                  <a:lnTo>
                    <a:pt x="967" y="1940"/>
                  </a:lnTo>
                  <a:lnTo>
                    <a:pt x="917" y="1939"/>
                  </a:lnTo>
                  <a:lnTo>
                    <a:pt x="868" y="1935"/>
                  </a:lnTo>
                  <a:lnTo>
                    <a:pt x="821" y="1929"/>
                  </a:lnTo>
                  <a:lnTo>
                    <a:pt x="773" y="1920"/>
                  </a:lnTo>
                  <a:lnTo>
                    <a:pt x="727" y="1910"/>
                  </a:lnTo>
                  <a:lnTo>
                    <a:pt x="680" y="1896"/>
                  </a:lnTo>
                  <a:lnTo>
                    <a:pt x="635" y="1881"/>
                  </a:lnTo>
                  <a:lnTo>
                    <a:pt x="592" y="1864"/>
                  </a:lnTo>
                  <a:lnTo>
                    <a:pt x="549" y="1845"/>
                  </a:lnTo>
                  <a:lnTo>
                    <a:pt x="508" y="1823"/>
                  </a:lnTo>
                  <a:lnTo>
                    <a:pt x="466" y="1800"/>
                  </a:lnTo>
                  <a:lnTo>
                    <a:pt x="427" y="1775"/>
                  </a:lnTo>
                  <a:lnTo>
                    <a:pt x="390" y="1747"/>
                  </a:lnTo>
                  <a:lnTo>
                    <a:pt x="354" y="1718"/>
                  </a:lnTo>
                  <a:lnTo>
                    <a:pt x="317" y="1688"/>
                  </a:lnTo>
                  <a:lnTo>
                    <a:pt x="285" y="1656"/>
                  </a:lnTo>
                  <a:lnTo>
                    <a:pt x="252" y="1622"/>
                  </a:lnTo>
                  <a:lnTo>
                    <a:pt x="222" y="1587"/>
                  </a:lnTo>
                  <a:lnTo>
                    <a:pt x="193" y="1550"/>
                  </a:lnTo>
                  <a:lnTo>
                    <a:pt x="166" y="1513"/>
                  </a:lnTo>
                  <a:lnTo>
                    <a:pt x="141" y="1473"/>
                  </a:lnTo>
                  <a:lnTo>
                    <a:pt x="117" y="1432"/>
                  </a:lnTo>
                  <a:lnTo>
                    <a:pt x="96" y="1391"/>
                  </a:lnTo>
                  <a:lnTo>
                    <a:pt x="77" y="1347"/>
                  </a:lnTo>
                  <a:lnTo>
                    <a:pt x="59" y="1303"/>
                  </a:lnTo>
                  <a:lnTo>
                    <a:pt x="44" y="1259"/>
                  </a:lnTo>
                  <a:lnTo>
                    <a:pt x="30" y="1213"/>
                  </a:lnTo>
                  <a:lnTo>
                    <a:pt x="20" y="1167"/>
                  </a:lnTo>
                  <a:lnTo>
                    <a:pt x="12" y="1119"/>
                  </a:lnTo>
                  <a:lnTo>
                    <a:pt x="5" y="1070"/>
                  </a:lnTo>
                  <a:lnTo>
                    <a:pt x="2" y="1021"/>
                  </a:lnTo>
                  <a:lnTo>
                    <a:pt x="0" y="971"/>
                  </a:lnTo>
                  <a:lnTo>
                    <a:pt x="2" y="921"/>
                  </a:lnTo>
                  <a:lnTo>
                    <a:pt x="5" y="872"/>
                  </a:lnTo>
                  <a:lnTo>
                    <a:pt x="12" y="823"/>
                  </a:lnTo>
                  <a:lnTo>
                    <a:pt x="20" y="776"/>
                  </a:lnTo>
                  <a:lnTo>
                    <a:pt x="30" y="729"/>
                  </a:lnTo>
                  <a:lnTo>
                    <a:pt x="44" y="683"/>
                  </a:lnTo>
                  <a:lnTo>
                    <a:pt x="59" y="638"/>
                  </a:lnTo>
                  <a:lnTo>
                    <a:pt x="77" y="594"/>
                  </a:lnTo>
                  <a:lnTo>
                    <a:pt x="96" y="551"/>
                  </a:lnTo>
                  <a:lnTo>
                    <a:pt x="117" y="509"/>
                  </a:lnTo>
                  <a:lnTo>
                    <a:pt x="141" y="469"/>
                  </a:lnTo>
                  <a:lnTo>
                    <a:pt x="166" y="430"/>
                  </a:lnTo>
                  <a:lnTo>
                    <a:pt x="193" y="391"/>
                  </a:lnTo>
                  <a:lnTo>
                    <a:pt x="222" y="355"/>
                  </a:lnTo>
                  <a:lnTo>
                    <a:pt x="252" y="320"/>
                  </a:lnTo>
                  <a:lnTo>
                    <a:pt x="285" y="286"/>
                  </a:lnTo>
                  <a:lnTo>
                    <a:pt x="317" y="253"/>
                  </a:lnTo>
                  <a:lnTo>
                    <a:pt x="354" y="223"/>
                  </a:lnTo>
                  <a:lnTo>
                    <a:pt x="390" y="194"/>
                  </a:lnTo>
                  <a:lnTo>
                    <a:pt x="427" y="167"/>
                  </a:lnTo>
                  <a:lnTo>
                    <a:pt x="466" y="142"/>
                  </a:lnTo>
                  <a:lnTo>
                    <a:pt x="508" y="118"/>
                  </a:lnTo>
                  <a:lnTo>
                    <a:pt x="549" y="96"/>
                  </a:lnTo>
                  <a:lnTo>
                    <a:pt x="592" y="76"/>
                  </a:lnTo>
                  <a:lnTo>
                    <a:pt x="635" y="59"/>
                  </a:lnTo>
                  <a:lnTo>
                    <a:pt x="680" y="44"/>
                  </a:lnTo>
                  <a:lnTo>
                    <a:pt x="727" y="31"/>
                  </a:lnTo>
                  <a:lnTo>
                    <a:pt x="773" y="20"/>
                  </a:lnTo>
                  <a:lnTo>
                    <a:pt x="821" y="11"/>
                  </a:lnTo>
                  <a:lnTo>
                    <a:pt x="868" y="5"/>
                  </a:lnTo>
                  <a:lnTo>
                    <a:pt x="917" y="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20" name="Freeform 42"/>
            <p:cNvSpPr>
              <a:spLocks/>
            </p:cNvSpPr>
            <p:nvPr/>
          </p:nvSpPr>
          <p:spPr bwMode="auto">
            <a:xfrm>
              <a:off x="348" y="2435"/>
              <a:ext cx="475" cy="476"/>
            </a:xfrm>
            <a:custGeom>
              <a:avLst/>
              <a:gdLst>
                <a:gd name="T0" fmla="*/ 1 w 1898"/>
                <a:gd name="T1" fmla="*/ 0 h 1902"/>
                <a:gd name="T2" fmla="*/ 1 w 1898"/>
                <a:gd name="T3" fmla="*/ 0 h 1902"/>
                <a:gd name="T4" fmla="*/ 1 w 1898"/>
                <a:gd name="T5" fmla="*/ 0 h 1902"/>
                <a:gd name="T6" fmla="*/ 2 w 1898"/>
                <a:gd name="T7" fmla="*/ 0 h 1902"/>
                <a:gd name="T8" fmla="*/ 2 w 1898"/>
                <a:gd name="T9" fmla="*/ 0 h 1902"/>
                <a:gd name="T10" fmla="*/ 2 w 1898"/>
                <a:gd name="T11" fmla="*/ 0 h 1902"/>
                <a:gd name="T12" fmla="*/ 2 w 1898"/>
                <a:gd name="T13" fmla="*/ 1 h 1902"/>
                <a:gd name="T14" fmla="*/ 2 w 1898"/>
                <a:gd name="T15" fmla="*/ 1 h 1902"/>
                <a:gd name="T16" fmla="*/ 2 w 1898"/>
                <a:gd name="T17" fmla="*/ 1 h 1902"/>
                <a:gd name="T18" fmla="*/ 2 w 1898"/>
                <a:gd name="T19" fmla="*/ 1 h 1902"/>
                <a:gd name="T20" fmla="*/ 2 w 1898"/>
                <a:gd name="T21" fmla="*/ 1 h 1902"/>
                <a:gd name="T22" fmla="*/ 2 w 1898"/>
                <a:gd name="T23" fmla="*/ 1 h 1902"/>
                <a:gd name="T24" fmla="*/ 2 w 1898"/>
                <a:gd name="T25" fmla="*/ 1 h 1902"/>
                <a:gd name="T26" fmla="*/ 2 w 1898"/>
                <a:gd name="T27" fmla="*/ 1 h 1902"/>
                <a:gd name="T28" fmla="*/ 2 w 1898"/>
                <a:gd name="T29" fmla="*/ 2 h 1902"/>
                <a:gd name="T30" fmla="*/ 2 w 1898"/>
                <a:gd name="T31" fmla="*/ 2 h 1902"/>
                <a:gd name="T32" fmla="*/ 2 w 1898"/>
                <a:gd name="T33" fmla="*/ 2 h 1902"/>
                <a:gd name="T34" fmla="*/ 2 w 1898"/>
                <a:gd name="T35" fmla="*/ 2 h 1902"/>
                <a:gd name="T36" fmla="*/ 1 w 1898"/>
                <a:gd name="T37" fmla="*/ 2 h 1902"/>
                <a:gd name="T38" fmla="*/ 1 w 1898"/>
                <a:gd name="T39" fmla="*/ 2 h 1902"/>
                <a:gd name="T40" fmla="*/ 1 w 1898"/>
                <a:gd name="T41" fmla="*/ 2 h 1902"/>
                <a:gd name="T42" fmla="*/ 1 w 1898"/>
                <a:gd name="T43" fmla="*/ 2 h 1902"/>
                <a:gd name="T44" fmla="*/ 1 w 1898"/>
                <a:gd name="T45" fmla="*/ 2 h 1902"/>
                <a:gd name="T46" fmla="*/ 1 w 1898"/>
                <a:gd name="T47" fmla="*/ 2 h 1902"/>
                <a:gd name="T48" fmla="*/ 1 w 1898"/>
                <a:gd name="T49" fmla="*/ 2 h 1902"/>
                <a:gd name="T50" fmla="*/ 1 w 1898"/>
                <a:gd name="T51" fmla="*/ 2 h 1902"/>
                <a:gd name="T52" fmla="*/ 0 w 1898"/>
                <a:gd name="T53" fmla="*/ 2 h 1902"/>
                <a:gd name="T54" fmla="*/ 0 w 1898"/>
                <a:gd name="T55" fmla="*/ 2 h 1902"/>
                <a:gd name="T56" fmla="*/ 0 w 1898"/>
                <a:gd name="T57" fmla="*/ 2 h 1902"/>
                <a:gd name="T58" fmla="*/ 0 w 1898"/>
                <a:gd name="T59" fmla="*/ 1 h 1902"/>
                <a:gd name="T60" fmla="*/ 0 w 1898"/>
                <a:gd name="T61" fmla="*/ 1 h 1902"/>
                <a:gd name="T62" fmla="*/ 0 w 1898"/>
                <a:gd name="T63" fmla="*/ 1 h 1902"/>
                <a:gd name="T64" fmla="*/ 0 w 1898"/>
                <a:gd name="T65" fmla="*/ 1 h 1902"/>
                <a:gd name="T66" fmla="*/ 0 w 1898"/>
                <a:gd name="T67" fmla="*/ 1 h 1902"/>
                <a:gd name="T68" fmla="*/ 0 w 1898"/>
                <a:gd name="T69" fmla="*/ 1 h 1902"/>
                <a:gd name="T70" fmla="*/ 0 w 1898"/>
                <a:gd name="T71" fmla="*/ 1 h 1902"/>
                <a:gd name="T72" fmla="*/ 0 w 1898"/>
                <a:gd name="T73" fmla="*/ 1 h 1902"/>
                <a:gd name="T74" fmla="*/ 0 w 1898"/>
                <a:gd name="T75" fmla="*/ 0 h 1902"/>
                <a:gd name="T76" fmla="*/ 1 w 1898"/>
                <a:gd name="T77" fmla="*/ 0 h 1902"/>
                <a:gd name="T78" fmla="*/ 1 w 1898"/>
                <a:gd name="T79" fmla="*/ 0 h 1902"/>
                <a:gd name="T80" fmla="*/ 1 w 1898"/>
                <a:gd name="T81" fmla="*/ 0 h 1902"/>
                <a:gd name="T82" fmla="*/ 1 w 1898"/>
                <a:gd name="T83" fmla="*/ 0 h 1902"/>
                <a:gd name="T84" fmla="*/ 1 w 1898"/>
                <a:gd name="T85" fmla="*/ 0 h 19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98"/>
                <a:gd name="T130" fmla="*/ 0 h 1902"/>
                <a:gd name="T131" fmla="*/ 1898 w 1898"/>
                <a:gd name="T132" fmla="*/ 1902 h 19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98" h="1902">
                  <a:moveTo>
                    <a:pt x="950" y="0"/>
                  </a:moveTo>
                  <a:lnTo>
                    <a:pt x="999" y="1"/>
                  </a:lnTo>
                  <a:lnTo>
                    <a:pt x="1046" y="5"/>
                  </a:lnTo>
                  <a:lnTo>
                    <a:pt x="1094" y="11"/>
                  </a:lnTo>
                  <a:lnTo>
                    <a:pt x="1141" y="19"/>
                  </a:lnTo>
                  <a:lnTo>
                    <a:pt x="1187" y="30"/>
                  </a:lnTo>
                  <a:lnTo>
                    <a:pt x="1232" y="42"/>
                  </a:lnTo>
                  <a:lnTo>
                    <a:pt x="1275" y="57"/>
                  </a:lnTo>
                  <a:lnTo>
                    <a:pt x="1319" y="75"/>
                  </a:lnTo>
                  <a:lnTo>
                    <a:pt x="1361" y="94"/>
                  </a:lnTo>
                  <a:lnTo>
                    <a:pt x="1402" y="115"/>
                  </a:lnTo>
                  <a:lnTo>
                    <a:pt x="1441" y="138"/>
                  </a:lnTo>
                  <a:lnTo>
                    <a:pt x="1480" y="163"/>
                  </a:lnTo>
                  <a:lnTo>
                    <a:pt x="1517" y="189"/>
                  </a:lnTo>
                  <a:lnTo>
                    <a:pt x="1552" y="218"/>
                  </a:lnTo>
                  <a:lnTo>
                    <a:pt x="1587" y="248"/>
                  </a:lnTo>
                  <a:lnTo>
                    <a:pt x="1620" y="279"/>
                  </a:lnTo>
                  <a:lnTo>
                    <a:pt x="1651" y="312"/>
                  </a:lnTo>
                  <a:lnTo>
                    <a:pt x="1681" y="347"/>
                  </a:lnTo>
                  <a:lnTo>
                    <a:pt x="1710" y="382"/>
                  </a:lnTo>
                  <a:lnTo>
                    <a:pt x="1736" y="420"/>
                  </a:lnTo>
                  <a:lnTo>
                    <a:pt x="1760" y="458"/>
                  </a:lnTo>
                  <a:lnTo>
                    <a:pt x="1784" y="499"/>
                  </a:lnTo>
                  <a:lnTo>
                    <a:pt x="1804" y="539"/>
                  </a:lnTo>
                  <a:lnTo>
                    <a:pt x="1824" y="581"/>
                  </a:lnTo>
                  <a:lnTo>
                    <a:pt x="1840" y="625"/>
                  </a:lnTo>
                  <a:lnTo>
                    <a:pt x="1855" y="669"/>
                  </a:lnTo>
                  <a:lnTo>
                    <a:pt x="1868" y="714"/>
                  </a:lnTo>
                  <a:lnTo>
                    <a:pt x="1879" y="759"/>
                  </a:lnTo>
                  <a:lnTo>
                    <a:pt x="1887" y="807"/>
                  </a:lnTo>
                  <a:lnTo>
                    <a:pt x="1893" y="854"/>
                  </a:lnTo>
                  <a:lnTo>
                    <a:pt x="1897" y="902"/>
                  </a:lnTo>
                  <a:lnTo>
                    <a:pt x="1898" y="951"/>
                  </a:lnTo>
                  <a:lnTo>
                    <a:pt x="1897" y="1000"/>
                  </a:lnTo>
                  <a:lnTo>
                    <a:pt x="1893" y="1047"/>
                  </a:lnTo>
                  <a:lnTo>
                    <a:pt x="1887" y="1095"/>
                  </a:lnTo>
                  <a:lnTo>
                    <a:pt x="1879" y="1143"/>
                  </a:lnTo>
                  <a:lnTo>
                    <a:pt x="1868" y="1188"/>
                  </a:lnTo>
                  <a:lnTo>
                    <a:pt x="1855" y="1233"/>
                  </a:lnTo>
                  <a:lnTo>
                    <a:pt x="1840" y="1277"/>
                  </a:lnTo>
                  <a:lnTo>
                    <a:pt x="1824" y="1321"/>
                  </a:lnTo>
                  <a:lnTo>
                    <a:pt x="1804" y="1363"/>
                  </a:lnTo>
                  <a:lnTo>
                    <a:pt x="1784" y="1403"/>
                  </a:lnTo>
                  <a:lnTo>
                    <a:pt x="1760" y="1444"/>
                  </a:lnTo>
                  <a:lnTo>
                    <a:pt x="1736" y="1482"/>
                  </a:lnTo>
                  <a:lnTo>
                    <a:pt x="1710" y="1520"/>
                  </a:lnTo>
                  <a:lnTo>
                    <a:pt x="1681" y="1555"/>
                  </a:lnTo>
                  <a:lnTo>
                    <a:pt x="1651" y="1590"/>
                  </a:lnTo>
                  <a:lnTo>
                    <a:pt x="1620" y="1623"/>
                  </a:lnTo>
                  <a:lnTo>
                    <a:pt x="1587" y="1654"/>
                  </a:lnTo>
                  <a:lnTo>
                    <a:pt x="1552" y="1684"/>
                  </a:lnTo>
                  <a:lnTo>
                    <a:pt x="1517" y="1713"/>
                  </a:lnTo>
                  <a:lnTo>
                    <a:pt x="1480" y="1739"/>
                  </a:lnTo>
                  <a:lnTo>
                    <a:pt x="1441" y="1764"/>
                  </a:lnTo>
                  <a:lnTo>
                    <a:pt x="1402" y="1787"/>
                  </a:lnTo>
                  <a:lnTo>
                    <a:pt x="1361" y="1808"/>
                  </a:lnTo>
                  <a:lnTo>
                    <a:pt x="1319" y="1827"/>
                  </a:lnTo>
                  <a:lnTo>
                    <a:pt x="1275" y="1845"/>
                  </a:lnTo>
                  <a:lnTo>
                    <a:pt x="1232" y="1860"/>
                  </a:lnTo>
                  <a:lnTo>
                    <a:pt x="1187" y="1872"/>
                  </a:lnTo>
                  <a:lnTo>
                    <a:pt x="1141" y="1883"/>
                  </a:lnTo>
                  <a:lnTo>
                    <a:pt x="1094" y="1891"/>
                  </a:lnTo>
                  <a:lnTo>
                    <a:pt x="1046" y="1897"/>
                  </a:lnTo>
                  <a:lnTo>
                    <a:pt x="999" y="1901"/>
                  </a:lnTo>
                  <a:lnTo>
                    <a:pt x="950" y="1902"/>
                  </a:lnTo>
                  <a:lnTo>
                    <a:pt x="901" y="1901"/>
                  </a:lnTo>
                  <a:lnTo>
                    <a:pt x="853" y="1897"/>
                  </a:lnTo>
                  <a:lnTo>
                    <a:pt x="806" y="1891"/>
                  </a:lnTo>
                  <a:lnTo>
                    <a:pt x="759" y="1883"/>
                  </a:lnTo>
                  <a:lnTo>
                    <a:pt x="713" y="1872"/>
                  </a:lnTo>
                  <a:lnTo>
                    <a:pt x="668" y="1860"/>
                  </a:lnTo>
                  <a:lnTo>
                    <a:pt x="624" y="1845"/>
                  </a:lnTo>
                  <a:lnTo>
                    <a:pt x="582" y="1827"/>
                  </a:lnTo>
                  <a:lnTo>
                    <a:pt x="539" y="1808"/>
                  </a:lnTo>
                  <a:lnTo>
                    <a:pt x="498" y="1787"/>
                  </a:lnTo>
                  <a:lnTo>
                    <a:pt x="459" y="1764"/>
                  </a:lnTo>
                  <a:lnTo>
                    <a:pt x="420" y="1739"/>
                  </a:lnTo>
                  <a:lnTo>
                    <a:pt x="382" y="1713"/>
                  </a:lnTo>
                  <a:lnTo>
                    <a:pt x="347" y="1684"/>
                  </a:lnTo>
                  <a:lnTo>
                    <a:pt x="312" y="1654"/>
                  </a:lnTo>
                  <a:lnTo>
                    <a:pt x="280" y="1623"/>
                  </a:lnTo>
                  <a:lnTo>
                    <a:pt x="247" y="1590"/>
                  </a:lnTo>
                  <a:lnTo>
                    <a:pt x="218" y="1555"/>
                  </a:lnTo>
                  <a:lnTo>
                    <a:pt x="190" y="1520"/>
                  </a:lnTo>
                  <a:lnTo>
                    <a:pt x="163" y="1482"/>
                  </a:lnTo>
                  <a:lnTo>
                    <a:pt x="138" y="1444"/>
                  </a:lnTo>
                  <a:lnTo>
                    <a:pt x="116" y="1403"/>
                  </a:lnTo>
                  <a:lnTo>
                    <a:pt x="94" y="1363"/>
                  </a:lnTo>
                  <a:lnTo>
                    <a:pt x="76" y="1321"/>
                  </a:lnTo>
                  <a:lnTo>
                    <a:pt x="58" y="1277"/>
                  </a:lnTo>
                  <a:lnTo>
                    <a:pt x="43" y="1233"/>
                  </a:lnTo>
                  <a:lnTo>
                    <a:pt x="30" y="1188"/>
                  </a:lnTo>
                  <a:lnTo>
                    <a:pt x="19" y="1143"/>
                  </a:lnTo>
                  <a:lnTo>
                    <a:pt x="12" y="1095"/>
                  </a:lnTo>
                  <a:lnTo>
                    <a:pt x="5" y="1047"/>
                  </a:lnTo>
                  <a:lnTo>
                    <a:pt x="2" y="1000"/>
                  </a:lnTo>
                  <a:lnTo>
                    <a:pt x="0" y="951"/>
                  </a:lnTo>
                  <a:lnTo>
                    <a:pt x="2" y="902"/>
                  </a:lnTo>
                  <a:lnTo>
                    <a:pt x="5" y="854"/>
                  </a:lnTo>
                  <a:lnTo>
                    <a:pt x="12" y="807"/>
                  </a:lnTo>
                  <a:lnTo>
                    <a:pt x="19" y="759"/>
                  </a:lnTo>
                  <a:lnTo>
                    <a:pt x="30" y="714"/>
                  </a:lnTo>
                  <a:lnTo>
                    <a:pt x="43" y="669"/>
                  </a:lnTo>
                  <a:lnTo>
                    <a:pt x="58" y="625"/>
                  </a:lnTo>
                  <a:lnTo>
                    <a:pt x="76" y="581"/>
                  </a:lnTo>
                  <a:lnTo>
                    <a:pt x="94" y="539"/>
                  </a:lnTo>
                  <a:lnTo>
                    <a:pt x="116" y="499"/>
                  </a:lnTo>
                  <a:lnTo>
                    <a:pt x="138" y="458"/>
                  </a:lnTo>
                  <a:lnTo>
                    <a:pt x="163" y="420"/>
                  </a:lnTo>
                  <a:lnTo>
                    <a:pt x="190" y="382"/>
                  </a:lnTo>
                  <a:lnTo>
                    <a:pt x="218" y="347"/>
                  </a:lnTo>
                  <a:lnTo>
                    <a:pt x="247" y="312"/>
                  </a:lnTo>
                  <a:lnTo>
                    <a:pt x="280" y="279"/>
                  </a:lnTo>
                  <a:lnTo>
                    <a:pt x="312" y="248"/>
                  </a:lnTo>
                  <a:lnTo>
                    <a:pt x="347" y="218"/>
                  </a:lnTo>
                  <a:lnTo>
                    <a:pt x="382" y="189"/>
                  </a:lnTo>
                  <a:lnTo>
                    <a:pt x="420" y="163"/>
                  </a:lnTo>
                  <a:lnTo>
                    <a:pt x="459" y="138"/>
                  </a:lnTo>
                  <a:lnTo>
                    <a:pt x="498" y="115"/>
                  </a:lnTo>
                  <a:lnTo>
                    <a:pt x="539" y="94"/>
                  </a:lnTo>
                  <a:lnTo>
                    <a:pt x="582" y="75"/>
                  </a:lnTo>
                  <a:lnTo>
                    <a:pt x="624" y="57"/>
                  </a:lnTo>
                  <a:lnTo>
                    <a:pt x="668" y="42"/>
                  </a:lnTo>
                  <a:lnTo>
                    <a:pt x="713" y="30"/>
                  </a:lnTo>
                  <a:lnTo>
                    <a:pt x="759" y="19"/>
                  </a:lnTo>
                  <a:lnTo>
                    <a:pt x="806" y="11"/>
                  </a:lnTo>
                  <a:lnTo>
                    <a:pt x="853" y="5"/>
                  </a:lnTo>
                  <a:lnTo>
                    <a:pt x="901" y="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21" name="Freeform 43"/>
            <p:cNvSpPr>
              <a:spLocks/>
            </p:cNvSpPr>
            <p:nvPr/>
          </p:nvSpPr>
          <p:spPr bwMode="auto">
            <a:xfrm>
              <a:off x="351" y="2438"/>
              <a:ext cx="465" cy="467"/>
            </a:xfrm>
            <a:custGeom>
              <a:avLst/>
              <a:gdLst>
                <a:gd name="T0" fmla="*/ 1 w 1863"/>
                <a:gd name="T1" fmla="*/ 0 h 1869"/>
                <a:gd name="T2" fmla="*/ 1 w 1863"/>
                <a:gd name="T3" fmla="*/ 0 h 1869"/>
                <a:gd name="T4" fmla="*/ 1 w 1863"/>
                <a:gd name="T5" fmla="*/ 0 h 1869"/>
                <a:gd name="T6" fmla="*/ 1 w 1863"/>
                <a:gd name="T7" fmla="*/ 0 h 1869"/>
                <a:gd name="T8" fmla="*/ 1 w 1863"/>
                <a:gd name="T9" fmla="*/ 0 h 1869"/>
                <a:gd name="T10" fmla="*/ 1 w 1863"/>
                <a:gd name="T11" fmla="*/ 0 h 1869"/>
                <a:gd name="T12" fmla="*/ 1 w 1863"/>
                <a:gd name="T13" fmla="*/ 0 h 1869"/>
                <a:gd name="T14" fmla="*/ 2 w 1863"/>
                <a:gd name="T15" fmla="*/ 0 h 1869"/>
                <a:gd name="T16" fmla="*/ 2 w 1863"/>
                <a:gd name="T17" fmla="*/ 0 h 1869"/>
                <a:gd name="T18" fmla="*/ 2 w 1863"/>
                <a:gd name="T19" fmla="*/ 1 h 1869"/>
                <a:gd name="T20" fmla="*/ 2 w 1863"/>
                <a:gd name="T21" fmla="*/ 1 h 1869"/>
                <a:gd name="T22" fmla="*/ 2 w 1863"/>
                <a:gd name="T23" fmla="*/ 1 h 1869"/>
                <a:gd name="T24" fmla="*/ 2 w 1863"/>
                <a:gd name="T25" fmla="*/ 1 h 1869"/>
                <a:gd name="T26" fmla="*/ 2 w 1863"/>
                <a:gd name="T27" fmla="*/ 1 h 1869"/>
                <a:gd name="T28" fmla="*/ 1 w 1863"/>
                <a:gd name="T29" fmla="*/ 1 h 1869"/>
                <a:gd name="T30" fmla="*/ 1 w 1863"/>
                <a:gd name="T31" fmla="*/ 1 h 1869"/>
                <a:gd name="T32" fmla="*/ 1 w 1863"/>
                <a:gd name="T33" fmla="*/ 1 h 1869"/>
                <a:gd name="T34" fmla="*/ 1 w 1863"/>
                <a:gd name="T35" fmla="*/ 2 h 1869"/>
                <a:gd name="T36" fmla="*/ 1 w 1863"/>
                <a:gd name="T37" fmla="*/ 2 h 1869"/>
                <a:gd name="T38" fmla="*/ 1 w 1863"/>
                <a:gd name="T39" fmla="*/ 2 h 1869"/>
                <a:gd name="T40" fmla="*/ 1 w 1863"/>
                <a:gd name="T41" fmla="*/ 2 h 1869"/>
                <a:gd name="T42" fmla="*/ 1 w 1863"/>
                <a:gd name="T43" fmla="*/ 2 h 1869"/>
                <a:gd name="T44" fmla="*/ 1 w 1863"/>
                <a:gd name="T45" fmla="*/ 2 h 1869"/>
                <a:gd name="T46" fmla="*/ 0 w 1863"/>
                <a:gd name="T47" fmla="*/ 2 h 1869"/>
                <a:gd name="T48" fmla="*/ 0 w 1863"/>
                <a:gd name="T49" fmla="*/ 2 h 1869"/>
                <a:gd name="T50" fmla="*/ 0 w 1863"/>
                <a:gd name="T51" fmla="*/ 1 h 1869"/>
                <a:gd name="T52" fmla="*/ 0 w 1863"/>
                <a:gd name="T53" fmla="*/ 1 h 1869"/>
                <a:gd name="T54" fmla="*/ 0 w 1863"/>
                <a:gd name="T55" fmla="*/ 1 h 1869"/>
                <a:gd name="T56" fmla="*/ 0 w 1863"/>
                <a:gd name="T57" fmla="*/ 1 h 1869"/>
                <a:gd name="T58" fmla="*/ 0 w 1863"/>
                <a:gd name="T59" fmla="*/ 1 h 1869"/>
                <a:gd name="T60" fmla="*/ 0 w 1863"/>
                <a:gd name="T61" fmla="*/ 1 h 1869"/>
                <a:gd name="T62" fmla="*/ 0 w 1863"/>
                <a:gd name="T63" fmla="*/ 1 h 1869"/>
                <a:gd name="T64" fmla="*/ 0 w 1863"/>
                <a:gd name="T65" fmla="*/ 1 h 1869"/>
                <a:gd name="T66" fmla="*/ 0 w 1863"/>
                <a:gd name="T67" fmla="*/ 1 h 1869"/>
                <a:gd name="T68" fmla="*/ 0 w 1863"/>
                <a:gd name="T69" fmla="*/ 0 h 1869"/>
                <a:gd name="T70" fmla="*/ 0 w 1863"/>
                <a:gd name="T71" fmla="*/ 0 h 1869"/>
                <a:gd name="T72" fmla="*/ 0 w 1863"/>
                <a:gd name="T73" fmla="*/ 0 h 1869"/>
                <a:gd name="T74" fmla="*/ 0 w 1863"/>
                <a:gd name="T75" fmla="*/ 0 h 1869"/>
                <a:gd name="T76" fmla="*/ 0 w 1863"/>
                <a:gd name="T77" fmla="*/ 0 h 1869"/>
                <a:gd name="T78" fmla="*/ 0 w 1863"/>
                <a:gd name="T79" fmla="*/ 0 h 1869"/>
                <a:gd name="T80" fmla="*/ 0 w 1863"/>
                <a:gd name="T81" fmla="*/ 0 h 1869"/>
                <a:gd name="T82" fmla="*/ 1 w 1863"/>
                <a:gd name="T83" fmla="*/ 0 h 1869"/>
                <a:gd name="T84" fmla="*/ 1 w 1863"/>
                <a:gd name="T85" fmla="*/ 0 h 1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3"/>
                <a:gd name="T130" fmla="*/ 0 h 1869"/>
                <a:gd name="T131" fmla="*/ 1863 w 1863"/>
                <a:gd name="T132" fmla="*/ 1869 h 1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3" h="1869">
                  <a:moveTo>
                    <a:pt x="934" y="0"/>
                  </a:moveTo>
                  <a:lnTo>
                    <a:pt x="981" y="1"/>
                  </a:lnTo>
                  <a:lnTo>
                    <a:pt x="1029" y="5"/>
                  </a:lnTo>
                  <a:lnTo>
                    <a:pt x="1075" y="11"/>
                  </a:lnTo>
                  <a:lnTo>
                    <a:pt x="1120" y="19"/>
                  </a:lnTo>
                  <a:lnTo>
                    <a:pt x="1165" y="30"/>
                  </a:lnTo>
                  <a:lnTo>
                    <a:pt x="1209" y="43"/>
                  </a:lnTo>
                  <a:lnTo>
                    <a:pt x="1253" y="56"/>
                  </a:lnTo>
                  <a:lnTo>
                    <a:pt x="1294" y="74"/>
                  </a:lnTo>
                  <a:lnTo>
                    <a:pt x="1336" y="93"/>
                  </a:lnTo>
                  <a:lnTo>
                    <a:pt x="1376" y="113"/>
                  </a:lnTo>
                  <a:lnTo>
                    <a:pt x="1415" y="135"/>
                  </a:lnTo>
                  <a:lnTo>
                    <a:pt x="1453" y="160"/>
                  </a:lnTo>
                  <a:lnTo>
                    <a:pt x="1490" y="186"/>
                  </a:lnTo>
                  <a:lnTo>
                    <a:pt x="1525" y="214"/>
                  </a:lnTo>
                  <a:lnTo>
                    <a:pt x="1559" y="243"/>
                  </a:lnTo>
                  <a:lnTo>
                    <a:pt x="1590" y="275"/>
                  </a:lnTo>
                  <a:lnTo>
                    <a:pt x="1621" y="307"/>
                  </a:lnTo>
                  <a:lnTo>
                    <a:pt x="1650" y="341"/>
                  </a:lnTo>
                  <a:lnTo>
                    <a:pt x="1678" y="376"/>
                  </a:lnTo>
                  <a:lnTo>
                    <a:pt x="1704" y="412"/>
                  </a:lnTo>
                  <a:lnTo>
                    <a:pt x="1728" y="450"/>
                  </a:lnTo>
                  <a:lnTo>
                    <a:pt x="1750" y="490"/>
                  </a:lnTo>
                  <a:lnTo>
                    <a:pt x="1771" y="530"/>
                  </a:lnTo>
                  <a:lnTo>
                    <a:pt x="1790" y="572"/>
                  </a:lnTo>
                  <a:lnTo>
                    <a:pt x="1807" y="613"/>
                  </a:lnTo>
                  <a:lnTo>
                    <a:pt x="1822" y="657"/>
                  </a:lnTo>
                  <a:lnTo>
                    <a:pt x="1834" y="701"/>
                  </a:lnTo>
                  <a:lnTo>
                    <a:pt x="1844" y="746"/>
                  </a:lnTo>
                  <a:lnTo>
                    <a:pt x="1852" y="792"/>
                  </a:lnTo>
                  <a:lnTo>
                    <a:pt x="1858" y="838"/>
                  </a:lnTo>
                  <a:lnTo>
                    <a:pt x="1862" y="886"/>
                  </a:lnTo>
                  <a:lnTo>
                    <a:pt x="1863" y="934"/>
                  </a:lnTo>
                  <a:lnTo>
                    <a:pt x="1862" y="981"/>
                  </a:lnTo>
                  <a:lnTo>
                    <a:pt x="1858" y="1029"/>
                  </a:lnTo>
                  <a:lnTo>
                    <a:pt x="1852" y="1075"/>
                  </a:lnTo>
                  <a:lnTo>
                    <a:pt x="1844" y="1122"/>
                  </a:lnTo>
                  <a:lnTo>
                    <a:pt x="1834" y="1167"/>
                  </a:lnTo>
                  <a:lnTo>
                    <a:pt x="1822" y="1211"/>
                  </a:lnTo>
                  <a:lnTo>
                    <a:pt x="1807" y="1255"/>
                  </a:lnTo>
                  <a:lnTo>
                    <a:pt x="1790" y="1297"/>
                  </a:lnTo>
                  <a:lnTo>
                    <a:pt x="1771" y="1339"/>
                  </a:lnTo>
                  <a:lnTo>
                    <a:pt x="1750" y="1379"/>
                  </a:lnTo>
                  <a:lnTo>
                    <a:pt x="1728" y="1417"/>
                  </a:lnTo>
                  <a:lnTo>
                    <a:pt x="1704" y="1456"/>
                  </a:lnTo>
                  <a:lnTo>
                    <a:pt x="1678" y="1493"/>
                  </a:lnTo>
                  <a:lnTo>
                    <a:pt x="1650" y="1528"/>
                  </a:lnTo>
                  <a:lnTo>
                    <a:pt x="1621" y="1562"/>
                  </a:lnTo>
                  <a:lnTo>
                    <a:pt x="1590" y="1594"/>
                  </a:lnTo>
                  <a:lnTo>
                    <a:pt x="1559" y="1626"/>
                  </a:lnTo>
                  <a:lnTo>
                    <a:pt x="1525" y="1654"/>
                  </a:lnTo>
                  <a:lnTo>
                    <a:pt x="1490" y="1683"/>
                  </a:lnTo>
                  <a:lnTo>
                    <a:pt x="1453" y="1708"/>
                  </a:lnTo>
                  <a:lnTo>
                    <a:pt x="1415" y="1733"/>
                  </a:lnTo>
                  <a:lnTo>
                    <a:pt x="1376" y="1756"/>
                  </a:lnTo>
                  <a:lnTo>
                    <a:pt x="1336" y="1776"/>
                  </a:lnTo>
                  <a:lnTo>
                    <a:pt x="1294" y="1795"/>
                  </a:lnTo>
                  <a:lnTo>
                    <a:pt x="1253" y="1812"/>
                  </a:lnTo>
                  <a:lnTo>
                    <a:pt x="1209" y="1826"/>
                  </a:lnTo>
                  <a:lnTo>
                    <a:pt x="1165" y="1839"/>
                  </a:lnTo>
                  <a:lnTo>
                    <a:pt x="1120" y="1850"/>
                  </a:lnTo>
                  <a:lnTo>
                    <a:pt x="1075" y="1857"/>
                  </a:lnTo>
                  <a:lnTo>
                    <a:pt x="1029" y="1864"/>
                  </a:lnTo>
                  <a:lnTo>
                    <a:pt x="981" y="1867"/>
                  </a:lnTo>
                  <a:lnTo>
                    <a:pt x="934" y="1869"/>
                  </a:lnTo>
                  <a:lnTo>
                    <a:pt x="886" y="1867"/>
                  </a:lnTo>
                  <a:lnTo>
                    <a:pt x="838" y="1864"/>
                  </a:lnTo>
                  <a:lnTo>
                    <a:pt x="792" y="1857"/>
                  </a:lnTo>
                  <a:lnTo>
                    <a:pt x="746" y="1850"/>
                  </a:lnTo>
                  <a:lnTo>
                    <a:pt x="701" y="1839"/>
                  </a:lnTo>
                  <a:lnTo>
                    <a:pt x="657" y="1826"/>
                  </a:lnTo>
                  <a:lnTo>
                    <a:pt x="613" y="1812"/>
                  </a:lnTo>
                  <a:lnTo>
                    <a:pt x="570" y="1795"/>
                  </a:lnTo>
                  <a:lnTo>
                    <a:pt x="529" y="1776"/>
                  </a:lnTo>
                  <a:lnTo>
                    <a:pt x="489" y="1756"/>
                  </a:lnTo>
                  <a:lnTo>
                    <a:pt x="450" y="1733"/>
                  </a:lnTo>
                  <a:lnTo>
                    <a:pt x="412" y="1708"/>
                  </a:lnTo>
                  <a:lnTo>
                    <a:pt x="375" y="1683"/>
                  </a:lnTo>
                  <a:lnTo>
                    <a:pt x="340" y="1654"/>
                  </a:lnTo>
                  <a:lnTo>
                    <a:pt x="306" y="1626"/>
                  </a:lnTo>
                  <a:lnTo>
                    <a:pt x="273" y="1594"/>
                  </a:lnTo>
                  <a:lnTo>
                    <a:pt x="243" y="1562"/>
                  </a:lnTo>
                  <a:lnTo>
                    <a:pt x="213" y="1528"/>
                  </a:lnTo>
                  <a:lnTo>
                    <a:pt x="186" y="1493"/>
                  </a:lnTo>
                  <a:lnTo>
                    <a:pt x="159" y="1456"/>
                  </a:lnTo>
                  <a:lnTo>
                    <a:pt x="136" y="1417"/>
                  </a:lnTo>
                  <a:lnTo>
                    <a:pt x="113" y="1379"/>
                  </a:lnTo>
                  <a:lnTo>
                    <a:pt x="93" y="1339"/>
                  </a:lnTo>
                  <a:lnTo>
                    <a:pt x="74" y="1297"/>
                  </a:lnTo>
                  <a:lnTo>
                    <a:pt x="57" y="1255"/>
                  </a:lnTo>
                  <a:lnTo>
                    <a:pt x="43" y="1211"/>
                  </a:lnTo>
                  <a:lnTo>
                    <a:pt x="29" y="1167"/>
                  </a:lnTo>
                  <a:lnTo>
                    <a:pt x="19" y="1122"/>
                  </a:lnTo>
                  <a:lnTo>
                    <a:pt x="12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4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2" y="792"/>
                  </a:lnTo>
                  <a:lnTo>
                    <a:pt x="19" y="746"/>
                  </a:lnTo>
                  <a:lnTo>
                    <a:pt x="29" y="701"/>
                  </a:lnTo>
                  <a:lnTo>
                    <a:pt x="43" y="657"/>
                  </a:lnTo>
                  <a:lnTo>
                    <a:pt x="57" y="613"/>
                  </a:lnTo>
                  <a:lnTo>
                    <a:pt x="74" y="572"/>
                  </a:lnTo>
                  <a:lnTo>
                    <a:pt x="93" y="530"/>
                  </a:lnTo>
                  <a:lnTo>
                    <a:pt x="113" y="490"/>
                  </a:lnTo>
                  <a:lnTo>
                    <a:pt x="136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1"/>
                  </a:lnTo>
                  <a:lnTo>
                    <a:pt x="243" y="307"/>
                  </a:lnTo>
                  <a:lnTo>
                    <a:pt x="273" y="275"/>
                  </a:lnTo>
                  <a:lnTo>
                    <a:pt x="306" y="243"/>
                  </a:lnTo>
                  <a:lnTo>
                    <a:pt x="340" y="214"/>
                  </a:lnTo>
                  <a:lnTo>
                    <a:pt x="375" y="186"/>
                  </a:lnTo>
                  <a:lnTo>
                    <a:pt x="412" y="160"/>
                  </a:lnTo>
                  <a:lnTo>
                    <a:pt x="450" y="135"/>
                  </a:lnTo>
                  <a:lnTo>
                    <a:pt x="489" y="113"/>
                  </a:lnTo>
                  <a:lnTo>
                    <a:pt x="529" y="93"/>
                  </a:lnTo>
                  <a:lnTo>
                    <a:pt x="570" y="74"/>
                  </a:lnTo>
                  <a:lnTo>
                    <a:pt x="613" y="56"/>
                  </a:lnTo>
                  <a:lnTo>
                    <a:pt x="657" y="43"/>
                  </a:lnTo>
                  <a:lnTo>
                    <a:pt x="701" y="30"/>
                  </a:lnTo>
                  <a:lnTo>
                    <a:pt x="746" y="19"/>
                  </a:lnTo>
                  <a:lnTo>
                    <a:pt x="792" y="11"/>
                  </a:lnTo>
                  <a:lnTo>
                    <a:pt x="838" y="5"/>
                  </a:lnTo>
                  <a:lnTo>
                    <a:pt x="886" y="1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00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22" name="Freeform 44"/>
            <p:cNvSpPr>
              <a:spLocks/>
            </p:cNvSpPr>
            <p:nvPr/>
          </p:nvSpPr>
          <p:spPr bwMode="auto">
            <a:xfrm>
              <a:off x="353" y="2441"/>
              <a:ext cx="457" cy="458"/>
            </a:xfrm>
            <a:custGeom>
              <a:avLst/>
              <a:gdLst>
                <a:gd name="T0" fmla="*/ 1 w 1828"/>
                <a:gd name="T1" fmla="*/ 0 h 1834"/>
                <a:gd name="T2" fmla="*/ 1 w 1828"/>
                <a:gd name="T3" fmla="*/ 0 h 1834"/>
                <a:gd name="T4" fmla="*/ 1 w 1828"/>
                <a:gd name="T5" fmla="*/ 0 h 1834"/>
                <a:gd name="T6" fmla="*/ 2 w 1828"/>
                <a:gd name="T7" fmla="*/ 0 h 1834"/>
                <a:gd name="T8" fmla="*/ 2 w 1828"/>
                <a:gd name="T9" fmla="*/ 0 h 1834"/>
                <a:gd name="T10" fmla="*/ 2 w 1828"/>
                <a:gd name="T11" fmla="*/ 0 h 1834"/>
                <a:gd name="T12" fmla="*/ 2 w 1828"/>
                <a:gd name="T13" fmla="*/ 0 h 1834"/>
                <a:gd name="T14" fmla="*/ 2 w 1828"/>
                <a:gd name="T15" fmla="*/ 0 h 1834"/>
                <a:gd name="T16" fmla="*/ 2 w 1828"/>
                <a:gd name="T17" fmla="*/ 0 h 1834"/>
                <a:gd name="T18" fmla="*/ 2 w 1828"/>
                <a:gd name="T19" fmla="*/ 1 h 1834"/>
                <a:gd name="T20" fmla="*/ 2 w 1828"/>
                <a:gd name="T21" fmla="*/ 1 h 1834"/>
                <a:gd name="T22" fmla="*/ 2 w 1828"/>
                <a:gd name="T23" fmla="*/ 1 h 1834"/>
                <a:gd name="T24" fmla="*/ 2 w 1828"/>
                <a:gd name="T25" fmla="*/ 1 h 1834"/>
                <a:gd name="T26" fmla="*/ 2 w 1828"/>
                <a:gd name="T27" fmla="*/ 1 h 1834"/>
                <a:gd name="T28" fmla="*/ 2 w 1828"/>
                <a:gd name="T29" fmla="*/ 1 h 1834"/>
                <a:gd name="T30" fmla="*/ 2 w 1828"/>
                <a:gd name="T31" fmla="*/ 1 h 1834"/>
                <a:gd name="T32" fmla="*/ 2 w 1828"/>
                <a:gd name="T33" fmla="*/ 1 h 1834"/>
                <a:gd name="T34" fmla="*/ 2 w 1828"/>
                <a:gd name="T35" fmla="*/ 1 h 1834"/>
                <a:gd name="T36" fmla="*/ 1 w 1828"/>
                <a:gd name="T37" fmla="*/ 2 h 1834"/>
                <a:gd name="T38" fmla="*/ 1 w 1828"/>
                <a:gd name="T39" fmla="*/ 2 h 1834"/>
                <a:gd name="T40" fmla="*/ 1 w 1828"/>
                <a:gd name="T41" fmla="*/ 2 h 1834"/>
                <a:gd name="T42" fmla="*/ 1 w 1828"/>
                <a:gd name="T43" fmla="*/ 2 h 1834"/>
                <a:gd name="T44" fmla="*/ 1 w 1828"/>
                <a:gd name="T45" fmla="*/ 2 h 1834"/>
                <a:gd name="T46" fmla="*/ 1 w 1828"/>
                <a:gd name="T47" fmla="*/ 2 h 1834"/>
                <a:gd name="T48" fmla="*/ 1 w 1828"/>
                <a:gd name="T49" fmla="*/ 2 h 1834"/>
                <a:gd name="T50" fmla="*/ 1 w 1828"/>
                <a:gd name="T51" fmla="*/ 1 h 1834"/>
                <a:gd name="T52" fmla="*/ 0 w 1828"/>
                <a:gd name="T53" fmla="*/ 1 h 1834"/>
                <a:gd name="T54" fmla="*/ 0 w 1828"/>
                <a:gd name="T55" fmla="*/ 1 h 1834"/>
                <a:gd name="T56" fmla="*/ 0 w 1828"/>
                <a:gd name="T57" fmla="*/ 1 h 1834"/>
                <a:gd name="T58" fmla="*/ 0 w 1828"/>
                <a:gd name="T59" fmla="*/ 1 h 1834"/>
                <a:gd name="T60" fmla="*/ 0 w 1828"/>
                <a:gd name="T61" fmla="*/ 1 h 1834"/>
                <a:gd name="T62" fmla="*/ 0 w 1828"/>
                <a:gd name="T63" fmla="*/ 1 h 1834"/>
                <a:gd name="T64" fmla="*/ 0 w 1828"/>
                <a:gd name="T65" fmla="*/ 1 h 1834"/>
                <a:gd name="T66" fmla="*/ 0 w 1828"/>
                <a:gd name="T67" fmla="*/ 1 h 1834"/>
                <a:gd name="T68" fmla="*/ 0 w 1828"/>
                <a:gd name="T69" fmla="*/ 0 h 1834"/>
                <a:gd name="T70" fmla="*/ 0 w 1828"/>
                <a:gd name="T71" fmla="*/ 0 h 1834"/>
                <a:gd name="T72" fmla="*/ 0 w 1828"/>
                <a:gd name="T73" fmla="*/ 0 h 1834"/>
                <a:gd name="T74" fmla="*/ 0 w 1828"/>
                <a:gd name="T75" fmla="*/ 0 h 1834"/>
                <a:gd name="T76" fmla="*/ 1 w 1828"/>
                <a:gd name="T77" fmla="*/ 0 h 1834"/>
                <a:gd name="T78" fmla="*/ 1 w 1828"/>
                <a:gd name="T79" fmla="*/ 0 h 1834"/>
                <a:gd name="T80" fmla="*/ 1 w 1828"/>
                <a:gd name="T81" fmla="*/ 0 h 1834"/>
                <a:gd name="T82" fmla="*/ 1 w 1828"/>
                <a:gd name="T83" fmla="*/ 0 h 1834"/>
                <a:gd name="T84" fmla="*/ 1 w 1828"/>
                <a:gd name="T85" fmla="*/ 0 h 1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8"/>
                <a:gd name="T130" fmla="*/ 0 h 1834"/>
                <a:gd name="T131" fmla="*/ 1828 w 1828"/>
                <a:gd name="T132" fmla="*/ 1834 h 1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8" h="1834">
                  <a:moveTo>
                    <a:pt x="916" y="0"/>
                  </a:moveTo>
                  <a:lnTo>
                    <a:pt x="963" y="2"/>
                  </a:lnTo>
                  <a:lnTo>
                    <a:pt x="1010" y="5"/>
                  </a:lnTo>
                  <a:lnTo>
                    <a:pt x="1055" y="10"/>
                  </a:lnTo>
                  <a:lnTo>
                    <a:pt x="1100" y="19"/>
                  </a:lnTo>
                  <a:lnTo>
                    <a:pt x="1144" y="29"/>
                  </a:lnTo>
                  <a:lnTo>
                    <a:pt x="1188" y="42"/>
                  </a:lnTo>
                  <a:lnTo>
                    <a:pt x="1230" y="57"/>
                  </a:lnTo>
                  <a:lnTo>
                    <a:pt x="1271" y="73"/>
                  </a:lnTo>
                  <a:lnTo>
                    <a:pt x="1312" y="91"/>
                  </a:lnTo>
                  <a:lnTo>
                    <a:pt x="1350" y="112"/>
                  </a:lnTo>
                  <a:lnTo>
                    <a:pt x="1389" y="133"/>
                  </a:lnTo>
                  <a:lnTo>
                    <a:pt x="1426" y="157"/>
                  </a:lnTo>
                  <a:lnTo>
                    <a:pt x="1462" y="183"/>
                  </a:lnTo>
                  <a:lnTo>
                    <a:pt x="1496" y="211"/>
                  </a:lnTo>
                  <a:lnTo>
                    <a:pt x="1530" y="240"/>
                  </a:lnTo>
                  <a:lnTo>
                    <a:pt x="1561" y="270"/>
                  </a:lnTo>
                  <a:lnTo>
                    <a:pt x="1591" y="301"/>
                  </a:lnTo>
                  <a:lnTo>
                    <a:pt x="1620" y="335"/>
                  </a:lnTo>
                  <a:lnTo>
                    <a:pt x="1647" y="370"/>
                  </a:lnTo>
                  <a:lnTo>
                    <a:pt x="1672" y="405"/>
                  </a:lnTo>
                  <a:lnTo>
                    <a:pt x="1696" y="443"/>
                  </a:lnTo>
                  <a:lnTo>
                    <a:pt x="1717" y="482"/>
                  </a:lnTo>
                  <a:lnTo>
                    <a:pt x="1737" y="520"/>
                  </a:lnTo>
                  <a:lnTo>
                    <a:pt x="1756" y="562"/>
                  </a:lnTo>
                  <a:lnTo>
                    <a:pt x="1772" y="603"/>
                  </a:lnTo>
                  <a:lnTo>
                    <a:pt x="1786" y="646"/>
                  </a:lnTo>
                  <a:lnTo>
                    <a:pt x="1799" y="688"/>
                  </a:lnTo>
                  <a:lnTo>
                    <a:pt x="1809" y="733"/>
                  </a:lnTo>
                  <a:lnTo>
                    <a:pt x="1818" y="779"/>
                  </a:lnTo>
                  <a:lnTo>
                    <a:pt x="1823" y="824"/>
                  </a:lnTo>
                  <a:lnTo>
                    <a:pt x="1826" y="870"/>
                  </a:lnTo>
                  <a:lnTo>
                    <a:pt x="1828" y="918"/>
                  </a:lnTo>
                  <a:lnTo>
                    <a:pt x="1826" y="965"/>
                  </a:lnTo>
                  <a:lnTo>
                    <a:pt x="1823" y="1012"/>
                  </a:lnTo>
                  <a:lnTo>
                    <a:pt x="1818" y="1057"/>
                  </a:lnTo>
                  <a:lnTo>
                    <a:pt x="1809" y="1102"/>
                  </a:lnTo>
                  <a:lnTo>
                    <a:pt x="1799" y="1146"/>
                  </a:lnTo>
                  <a:lnTo>
                    <a:pt x="1786" y="1190"/>
                  </a:lnTo>
                  <a:lnTo>
                    <a:pt x="1772" y="1232"/>
                  </a:lnTo>
                  <a:lnTo>
                    <a:pt x="1756" y="1274"/>
                  </a:lnTo>
                  <a:lnTo>
                    <a:pt x="1737" y="1315"/>
                  </a:lnTo>
                  <a:lnTo>
                    <a:pt x="1717" y="1354"/>
                  </a:lnTo>
                  <a:lnTo>
                    <a:pt x="1696" y="1393"/>
                  </a:lnTo>
                  <a:lnTo>
                    <a:pt x="1672" y="1429"/>
                  </a:lnTo>
                  <a:lnTo>
                    <a:pt x="1647" y="1465"/>
                  </a:lnTo>
                  <a:lnTo>
                    <a:pt x="1620" y="1500"/>
                  </a:lnTo>
                  <a:lnTo>
                    <a:pt x="1591" y="1533"/>
                  </a:lnTo>
                  <a:lnTo>
                    <a:pt x="1561" y="1566"/>
                  </a:lnTo>
                  <a:lnTo>
                    <a:pt x="1530" y="1596"/>
                  </a:lnTo>
                  <a:lnTo>
                    <a:pt x="1496" y="1625"/>
                  </a:lnTo>
                  <a:lnTo>
                    <a:pt x="1462" y="1652"/>
                  </a:lnTo>
                  <a:lnTo>
                    <a:pt x="1426" y="1677"/>
                  </a:lnTo>
                  <a:lnTo>
                    <a:pt x="1389" y="1701"/>
                  </a:lnTo>
                  <a:lnTo>
                    <a:pt x="1350" y="1724"/>
                  </a:lnTo>
                  <a:lnTo>
                    <a:pt x="1312" y="1744"/>
                  </a:lnTo>
                  <a:lnTo>
                    <a:pt x="1271" y="1761"/>
                  </a:lnTo>
                  <a:lnTo>
                    <a:pt x="1230" y="1779"/>
                  </a:lnTo>
                  <a:lnTo>
                    <a:pt x="1188" y="1792"/>
                  </a:lnTo>
                  <a:lnTo>
                    <a:pt x="1144" y="1805"/>
                  </a:lnTo>
                  <a:lnTo>
                    <a:pt x="1100" y="1815"/>
                  </a:lnTo>
                  <a:lnTo>
                    <a:pt x="1055" y="1824"/>
                  </a:lnTo>
                  <a:lnTo>
                    <a:pt x="1010" y="1829"/>
                  </a:lnTo>
                  <a:lnTo>
                    <a:pt x="963" y="1833"/>
                  </a:lnTo>
                  <a:lnTo>
                    <a:pt x="916" y="1834"/>
                  </a:lnTo>
                  <a:lnTo>
                    <a:pt x="868" y="1833"/>
                  </a:lnTo>
                  <a:lnTo>
                    <a:pt x="822" y="1829"/>
                  </a:lnTo>
                  <a:lnTo>
                    <a:pt x="777" y="1824"/>
                  </a:lnTo>
                  <a:lnTo>
                    <a:pt x="732" y="1815"/>
                  </a:lnTo>
                  <a:lnTo>
                    <a:pt x="688" y="1805"/>
                  </a:lnTo>
                  <a:lnTo>
                    <a:pt x="644" y="1792"/>
                  </a:lnTo>
                  <a:lnTo>
                    <a:pt x="601" y="1779"/>
                  </a:lnTo>
                  <a:lnTo>
                    <a:pt x="560" y="1761"/>
                  </a:lnTo>
                  <a:lnTo>
                    <a:pt x="519" y="1744"/>
                  </a:lnTo>
                  <a:lnTo>
                    <a:pt x="480" y="1724"/>
                  </a:lnTo>
                  <a:lnTo>
                    <a:pt x="441" y="1701"/>
                  </a:lnTo>
                  <a:lnTo>
                    <a:pt x="405" y="1677"/>
                  </a:lnTo>
                  <a:lnTo>
                    <a:pt x="368" y="1652"/>
                  </a:lnTo>
                  <a:lnTo>
                    <a:pt x="333" y="1625"/>
                  </a:lnTo>
                  <a:lnTo>
                    <a:pt x="301" y="1596"/>
                  </a:lnTo>
                  <a:lnTo>
                    <a:pt x="268" y="1566"/>
                  </a:lnTo>
                  <a:lnTo>
                    <a:pt x="238" y="1533"/>
                  </a:lnTo>
                  <a:lnTo>
                    <a:pt x="209" y="1500"/>
                  </a:lnTo>
                  <a:lnTo>
                    <a:pt x="182" y="1465"/>
                  </a:lnTo>
                  <a:lnTo>
                    <a:pt x="157" y="1429"/>
                  </a:lnTo>
                  <a:lnTo>
                    <a:pt x="133" y="1393"/>
                  </a:lnTo>
                  <a:lnTo>
                    <a:pt x="110" y="1354"/>
                  </a:lnTo>
                  <a:lnTo>
                    <a:pt x="90" y="1315"/>
                  </a:lnTo>
                  <a:lnTo>
                    <a:pt x="73" y="1274"/>
                  </a:lnTo>
                  <a:lnTo>
                    <a:pt x="55" y="1232"/>
                  </a:lnTo>
                  <a:lnTo>
                    <a:pt x="42" y="1190"/>
                  </a:lnTo>
                  <a:lnTo>
                    <a:pt x="29" y="1146"/>
                  </a:lnTo>
                  <a:lnTo>
                    <a:pt x="19" y="1102"/>
                  </a:lnTo>
                  <a:lnTo>
                    <a:pt x="10" y="1057"/>
                  </a:lnTo>
                  <a:lnTo>
                    <a:pt x="5" y="1012"/>
                  </a:lnTo>
                  <a:lnTo>
                    <a:pt x="1" y="965"/>
                  </a:lnTo>
                  <a:lnTo>
                    <a:pt x="0" y="918"/>
                  </a:lnTo>
                  <a:lnTo>
                    <a:pt x="1" y="870"/>
                  </a:lnTo>
                  <a:lnTo>
                    <a:pt x="5" y="824"/>
                  </a:lnTo>
                  <a:lnTo>
                    <a:pt x="10" y="779"/>
                  </a:lnTo>
                  <a:lnTo>
                    <a:pt x="19" y="733"/>
                  </a:lnTo>
                  <a:lnTo>
                    <a:pt x="29" y="688"/>
                  </a:lnTo>
                  <a:lnTo>
                    <a:pt x="42" y="646"/>
                  </a:lnTo>
                  <a:lnTo>
                    <a:pt x="55" y="603"/>
                  </a:lnTo>
                  <a:lnTo>
                    <a:pt x="73" y="562"/>
                  </a:lnTo>
                  <a:lnTo>
                    <a:pt x="90" y="520"/>
                  </a:lnTo>
                  <a:lnTo>
                    <a:pt x="110" y="482"/>
                  </a:lnTo>
                  <a:lnTo>
                    <a:pt x="133" y="443"/>
                  </a:lnTo>
                  <a:lnTo>
                    <a:pt x="157" y="405"/>
                  </a:lnTo>
                  <a:lnTo>
                    <a:pt x="182" y="370"/>
                  </a:lnTo>
                  <a:lnTo>
                    <a:pt x="209" y="335"/>
                  </a:lnTo>
                  <a:lnTo>
                    <a:pt x="238" y="301"/>
                  </a:lnTo>
                  <a:lnTo>
                    <a:pt x="268" y="270"/>
                  </a:lnTo>
                  <a:lnTo>
                    <a:pt x="301" y="240"/>
                  </a:lnTo>
                  <a:lnTo>
                    <a:pt x="333" y="211"/>
                  </a:lnTo>
                  <a:lnTo>
                    <a:pt x="368" y="183"/>
                  </a:lnTo>
                  <a:lnTo>
                    <a:pt x="405" y="157"/>
                  </a:lnTo>
                  <a:lnTo>
                    <a:pt x="441" y="133"/>
                  </a:lnTo>
                  <a:lnTo>
                    <a:pt x="480" y="112"/>
                  </a:lnTo>
                  <a:lnTo>
                    <a:pt x="519" y="91"/>
                  </a:lnTo>
                  <a:lnTo>
                    <a:pt x="560" y="73"/>
                  </a:lnTo>
                  <a:lnTo>
                    <a:pt x="601" y="57"/>
                  </a:lnTo>
                  <a:lnTo>
                    <a:pt x="644" y="42"/>
                  </a:lnTo>
                  <a:lnTo>
                    <a:pt x="688" y="29"/>
                  </a:lnTo>
                  <a:lnTo>
                    <a:pt x="732" y="19"/>
                  </a:lnTo>
                  <a:lnTo>
                    <a:pt x="777" y="10"/>
                  </a:lnTo>
                  <a:lnTo>
                    <a:pt x="822" y="5"/>
                  </a:lnTo>
                  <a:lnTo>
                    <a:pt x="868" y="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C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23" name="Freeform 45"/>
            <p:cNvSpPr>
              <a:spLocks/>
            </p:cNvSpPr>
            <p:nvPr/>
          </p:nvSpPr>
          <p:spPr bwMode="auto">
            <a:xfrm>
              <a:off x="356" y="2444"/>
              <a:ext cx="448" cy="450"/>
            </a:xfrm>
            <a:custGeom>
              <a:avLst/>
              <a:gdLst>
                <a:gd name="T0" fmla="*/ 1 w 1793"/>
                <a:gd name="T1" fmla="*/ 0 h 1798"/>
                <a:gd name="T2" fmla="*/ 1 w 1793"/>
                <a:gd name="T3" fmla="*/ 0 h 1798"/>
                <a:gd name="T4" fmla="*/ 1 w 1793"/>
                <a:gd name="T5" fmla="*/ 0 h 1798"/>
                <a:gd name="T6" fmla="*/ 1 w 1793"/>
                <a:gd name="T7" fmla="*/ 0 h 1798"/>
                <a:gd name="T8" fmla="*/ 1 w 1793"/>
                <a:gd name="T9" fmla="*/ 0 h 1798"/>
                <a:gd name="T10" fmla="*/ 1 w 1793"/>
                <a:gd name="T11" fmla="*/ 0 h 1798"/>
                <a:gd name="T12" fmla="*/ 1 w 1793"/>
                <a:gd name="T13" fmla="*/ 1 h 1798"/>
                <a:gd name="T14" fmla="*/ 1 w 1793"/>
                <a:gd name="T15" fmla="*/ 1 h 1798"/>
                <a:gd name="T16" fmla="*/ 2 w 1793"/>
                <a:gd name="T17" fmla="*/ 1 h 1798"/>
                <a:gd name="T18" fmla="*/ 2 w 1793"/>
                <a:gd name="T19" fmla="*/ 1 h 1798"/>
                <a:gd name="T20" fmla="*/ 2 w 1793"/>
                <a:gd name="T21" fmla="*/ 1 h 1798"/>
                <a:gd name="T22" fmla="*/ 2 w 1793"/>
                <a:gd name="T23" fmla="*/ 1 h 1798"/>
                <a:gd name="T24" fmla="*/ 2 w 1793"/>
                <a:gd name="T25" fmla="*/ 1 h 1798"/>
                <a:gd name="T26" fmla="*/ 1 w 1793"/>
                <a:gd name="T27" fmla="*/ 1 h 1798"/>
                <a:gd name="T28" fmla="*/ 1 w 1793"/>
                <a:gd name="T29" fmla="*/ 2 h 1798"/>
                <a:gd name="T30" fmla="*/ 1 w 1793"/>
                <a:gd name="T31" fmla="*/ 2 h 1798"/>
                <a:gd name="T32" fmla="*/ 1 w 1793"/>
                <a:gd name="T33" fmla="*/ 2 h 1798"/>
                <a:gd name="T34" fmla="*/ 1 w 1793"/>
                <a:gd name="T35" fmla="*/ 2 h 1798"/>
                <a:gd name="T36" fmla="*/ 1 w 1793"/>
                <a:gd name="T37" fmla="*/ 2 h 1798"/>
                <a:gd name="T38" fmla="*/ 1 w 1793"/>
                <a:gd name="T39" fmla="*/ 2 h 1798"/>
                <a:gd name="T40" fmla="*/ 1 w 1793"/>
                <a:gd name="T41" fmla="*/ 2 h 1798"/>
                <a:gd name="T42" fmla="*/ 1 w 1793"/>
                <a:gd name="T43" fmla="*/ 2 h 1798"/>
                <a:gd name="T44" fmla="*/ 1 w 1793"/>
                <a:gd name="T45" fmla="*/ 2 h 1798"/>
                <a:gd name="T46" fmla="*/ 0 w 1793"/>
                <a:gd name="T47" fmla="*/ 2 h 1798"/>
                <a:gd name="T48" fmla="*/ 0 w 1793"/>
                <a:gd name="T49" fmla="*/ 2 h 1798"/>
                <a:gd name="T50" fmla="*/ 0 w 1793"/>
                <a:gd name="T51" fmla="*/ 2 h 1798"/>
                <a:gd name="T52" fmla="*/ 0 w 1793"/>
                <a:gd name="T53" fmla="*/ 2 h 1798"/>
                <a:gd name="T54" fmla="*/ 0 w 1793"/>
                <a:gd name="T55" fmla="*/ 2 h 1798"/>
                <a:gd name="T56" fmla="*/ 0 w 1793"/>
                <a:gd name="T57" fmla="*/ 1 h 1798"/>
                <a:gd name="T58" fmla="*/ 0 w 1793"/>
                <a:gd name="T59" fmla="*/ 1 h 1798"/>
                <a:gd name="T60" fmla="*/ 0 w 1793"/>
                <a:gd name="T61" fmla="*/ 1 h 1798"/>
                <a:gd name="T62" fmla="*/ 0 w 1793"/>
                <a:gd name="T63" fmla="*/ 1 h 1798"/>
                <a:gd name="T64" fmla="*/ 0 w 1793"/>
                <a:gd name="T65" fmla="*/ 1 h 1798"/>
                <a:gd name="T66" fmla="*/ 0 w 1793"/>
                <a:gd name="T67" fmla="*/ 1 h 1798"/>
                <a:gd name="T68" fmla="*/ 0 w 1793"/>
                <a:gd name="T69" fmla="*/ 1 h 1798"/>
                <a:gd name="T70" fmla="*/ 0 w 1793"/>
                <a:gd name="T71" fmla="*/ 1 h 1798"/>
                <a:gd name="T72" fmla="*/ 0 w 1793"/>
                <a:gd name="T73" fmla="*/ 0 h 1798"/>
                <a:gd name="T74" fmla="*/ 0 w 1793"/>
                <a:gd name="T75" fmla="*/ 0 h 1798"/>
                <a:gd name="T76" fmla="*/ 0 w 1793"/>
                <a:gd name="T77" fmla="*/ 0 h 1798"/>
                <a:gd name="T78" fmla="*/ 0 w 1793"/>
                <a:gd name="T79" fmla="*/ 0 h 1798"/>
                <a:gd name="T80" fmla="*/ 0 w 1793"/>
                <a:gd name="T81" fmla="*/ 0 h 1798"/>
                <a:gd name="T82" fmla="*/ 1 w 1793"/>
                <a:gd name="T83" fmla="*/ 0 h 1798"/>
                <a:gd name="T84" fmla="*/ 1 w 1793"/>
                <a:gd name="T85" fmla="*/ 0 h 1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3"/>
                <a:gd name="T130" fmla="*/ 0 h 1798"/>
                <a:gd name="T131" fmla="*/ 1793 w 1793"/>
                <a:gd name="T132" fmla="*/ 1798 h 17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3" h="1798">
                  <a:moveTo>
                    <a:pt x="898" y="0"/>
                  </a:moveTo>
                  <a:lnTo>
                    <a:pt x="945" y="1"/>
                  </a:lnTo>
                  <a:lnTo>
                    <a:pt x="990" y="5"/>
                  </a:lnTo>
                  <a:lnTo>
                    <a:pt x="1035" y="10"/>
                  </a:lnTo>
                  <a:lnTo>
                    <a:pt x="1079" y="19"/>
                  </a:lnTo>
                  <a:lnTo>
                    <a:pt x="1121" y="29"/>
                  </a:lnTo>
                  <a:lnTo>
                    <a:pt x="1164" y="40"/>
                  </a:lnTo>
                  <a:lnTo>
                    <a:pt x="1205" y="55"/>
                  </a:lnTo>
                  <a:lnTo>
                    <a:pt x="1246" y="70"/>
                  </a:lnTo>
                  <a:lnTo>
                    <a:pt x="1285" y="89"/>
                  </a:lnTo>
                  <a:lnTo>
                    <a:pt x="1324" y="109"/>
                  </a:lnTo>
                  <a:lnTo>
                    <a:pt x="1362" y="130"/>
                  </a:lnTo>
                  <a:lnTo>
                    <a:pt x="1398" y="154"/>
                  </a:lnTo>
                  <a:lnTo>
                    <a:pt x="1433" y="179"/>
                  </a:lnTo>
                  <a:lnTo>
                    <a:pt x="1467" y="205"/>
                  </a:lnTo>
                  <a:lnTo>
                    <a:pt x="1499" y="234"/>
                  </a:lnTo>
                  <a:lnTo>
                    <a:pt x="1531" y="263"/>
                  </a:lnTo>
                  <a:lnTo>
                    <a:pt x="1560" y="294"/>
                  </a:lnTo>
                  <a:lnTo>
                    <a:pt x="1588" y="327"/>
                  </a:lnTo>
                  <a:lnTo>
                    <a:pt x="1615" y="361"/>
                  </a:lnTo>
                  <a:lnTo>
                    <a:pt x="1640" y="397"/>
                  </a:lnTo>
                  <a:lnTo>
                    <a:pt x="1664" y="433"/>
                  </a:lnTo>
                  <a:lnTo>
                    <a:pt x="1685" y="471"/>
                  </a:lnTo>
                  <a:lnTo>
                    <a:pt x="1705" y="510"/>
                  </a:lnTo>
                  <a:lnTo>
                    <a:pt x="1722" y="549"/>
                  </a:lnTo>
                  <a:lnTo>
                    <a:pt x="1739" y="590"/>
                  </a:lnTo>
                  <a:lnTo>
                    <a:pt x="1752" y="632"/>
                  </a:lnTo>
                  <a:lnTo>
                    <a:pt x="1765" y="674"/>
                  </a:lnTo>
                  <a:lnTo>
                    <a:pt x="1774" y="718"/>
                  </a:lnTo>
                  <a:lnTo>
                    <a:pt x="1783" y="762"/>
                  </a:lnTo>
                  <a:lnTo>
                    <a:pt x="1788" y="807"/>
                  </a:lnTo>
                  <a:lnTo>
                    <a:pt x="1791" y="852"/>
                  </a:lnTo>
                  <a:lnTo>
                    <a:pt x="1793" y="898"/>
                  </a:lnTo>
                  <a:lnTo>
                    <a:pt x="1791" y="945"/>
                  </a:lnTo>
                  <a:lnTo>
                    <a:pt x="1788" y="990"/>
                  </a:lnTo>
                  <a:lnTo>
                    <a:pt x="1783" y="1035"/>
                  </a:lnTo>
                  <a:lnTo>
                    <a:pt x="1774" y="1079"/>
                  </a:lnTo>
                  <a:lnTo>
                    <a:pt x="1765" y="1123"/>
                  </a:lnTo>
                  <a:lnTo>
                    <a:pt x="1752" y="1165"/>
                  </a:lnTo>
                  <a:lnTo>
                    <a:pt x="1739" y="1207"/>
                  </a:lnTo>
                  <a:lnTo>
                    <a:pt x="1722" y="1248"/>
                  </a:lnTo>
                  <a:lnTo>
                    <a:pt x="1705" y="1288"/>
                  </a:lnTo>
                  <a:lnTo>
                    <a:pt x="1685" y="1327"/>
                  </a:lnTo>
                  <a:lnTo>
                    <a:pt x="1664" y="1365"/>
                  </a:lnTo>
                  <a:lnTo>
                    <a:pt x="1640" y="1401"/>
                  </a:lnTo>
                  <a:lnTo>
                    <a:pt x="1615" y="1436"/>
                  </a:lnTo>
                  <a:lnTo>
                    <a:pt x="1588" y="1470"/>
                  </a:lnTo>
                  <a:lnTo>
                    <a:pt x="1560" y="1502"/>
                  </a:lnTo>
                  <a:lnTo>
                    <a:pt x="1531" y="1534"/>
                  </a:lnTo>
                  <a:lnTo>
                    <a:pt x="1499" y="1564"/>
                  </a:lnTo>
                  <a:lnTo>
                    <a:pt x="1467" y="1593"/>
                  </a:lnTo>
                  <a:lnTo>
                    <a:pt x="1433" y="1619"/>
                  </a:lnTo>
                  <a:lnTo>
                    <a:pt x="1398" y="1644"/>
                  </a:lnTo>
                  <a:lnTo>
                    <a:pt x="1362" y="1668"/>
                  </a:lnTo>
                  <a:lnTo>
                    <a:pt x="1324" y="1689"/>
                  </a:lnTo>
                  <a:lnTo>
                    <a:pt x="1285" y="1709"/>
                  </a:lnTo>
                  <a:lnTo>
                    <a:pt x="1246" y="1727"/>
                  </a:lnTo>
                  <a:lnTo>
                    <a:pt x="1205" y="1743"/>
                  </a:lnTo>
                  <a:lnTo>
                    <a:pt x="1164" y="1758"/>
                  </a:lnTo>
                  <a:lnTo>
                    <a:pt x="1121" y="1769"/>
                  </a:lnTo>
                  <a:lnTo>
                    <a:pt x="1079" y="1779"/>
                  </a:lnTo>
                  <a:lnTo>
                    <a:pt x="1035" y="1788"/>
                  </a:lnTo>
                  <a:lnTo>
                    <a:pt x="990" y="1793"/>
                  </a:lnTo>
                  <a:lnTo>
                    <a:pt x="945" y="1797"/>
                  </a:lnTo>
                  <a:lnTo>
                    <a:pt x="898" y="1798"/>
                  </a:lnTo>
                  <a:lnTo>
                    <a:pt x="852" y="1797"/>
                  </a:lnTo>
                  <a:lnTo>
                    <a:pt x="807" y="1793"/>
                  </a:lnTo>
                  <a:lnTo>
                    <a:pt x="762" y="1788"/>
                  </a:lnTo>
                  <a:lnTo>
                    <a:pt x="718" y="1779"/>
                  </a:lnTo>
                  <a:lnTo>
                    <a:pt x="674" y="1769"/>
                  </a:lnTo>
                  <a:lnTo>
                    <a:pt x="631" y="1758"/>
                  </a:lnTo>
                  <a:lnTo>
                    <a:pt x="590" y="1743"/>
                  </a:lnTo>
                  <a:lnTo>
                    <a:pt x="549" y="1727"/>
                  </a:lnTo>
                  <a:lnTo>
                    <a:pt x="510" y="1709"/>
                  </a:lnTo>
                  <a:lnTo>
                    <a:pt x="471" y="1689"/>
                  </a:lnTo>
                  <a:lnTo>
                    <a:pt x="434" y="1668"/>
                  </a:lnTo>
                  <a:lnTo>
                    <a:pt x="397" y="1644"/>
                  </a:lnTo>
                  <a:lnTo>
                    <a:pt x="361" y="1619"/>
                  </a:lnTo>
                  <a:lnTo>
                    <a:pt x="327" y="1593"/>
                  </a:lnTo>
                  <a:lnTo>
                    <a:pt x="295" y="1564"/>
                  </a:lnTo>
                  <a:lnTo>
                    <a:pt x="263" y="1534"/>
                  </a:lnTo>
                  <a:lnTo>
                    <a:pt x="234" y="1502"/>
                  </a:lnTo>
                  <a:lnTo>
                    <a:pt x="206" y="1470"/>
                  </a:lnTo>
                  <a:lnTo>
                    <a:pt x="179" y="1436"/>
                  </a:lnTo>
                  <a:lnTo>
                    <a:pt x="154" y="1401"/>
                  </a:lnTo>
                  <a:lnTo>
                    <a:pt x="130" y="1365"/>
                  </a:lnTo>
                  <a:lnTo>
                    <a:pt x="109" y="1327"/>
                  </a:lnTo>
                  <a:lnTo>
                    <a:pt x="89" y="1288"/>
                  </a:lnTo>
                  <a:lnTo>
                    <a:pt x="70" y="1248"/>
                  </a:lnTo>
                  <a:lnTo>
                    <a:pt x="55" y="1207"/>
                  </a:lnTo>
                  <a:lnTo>
                    <a:pt x="40" y="1165"/>
                  </a:lnTo>
                  <a:lnTo>
                    <a:pt x="29" y="1123"/>
                  </a:lnTo>
                  <a:lnTo>
                    <a:pt x="19" y="1079"/>
                  </a:lnTo>
                  <a:lnTo>
                    <a:pt x="10" y="1035"/>
                  </a:lnTo>
                  <a:lnTo>
                    <a:pt x="5" y="990"/>
                  </a:lnTo>
                  <a:lnTo>
                    <a:pt x="1" y="945"/>
                  </a:lnTo>
                  <a:lnTo>
                    <a:pt x="0" y="898"/>
                  </a:lnTo>
                  <a:lnTo>
                    <a:pt x="1" y="852"/>
                  </a:lnTo>
                  <a:lnTo>
                    <a:pt x="5" y="807"/>
                  </a:lnTo>
                  <a:lnTo>
                    <a:pt x="10" y="762"/>
                  </a:lnTo>
                  <a:lnTo>
                    <a:pt x="19" y="718"/>
                  </a:lnTo>
                  <a:lnTo>
                    <a:pt x="29" y="674"/>
                  </a:lnTo>
                  <a:lnTo>
                    <a:pt x="40" y="632"/>
                  </a:lnTo>
                  <a:lnTo>
                    <a:pt x="55" y="590"/>
                  </a:lnTo>
                  <a:lnTo>
                    <a:pt x="70" y="549"/>
                  </a:lnTo>
                  <a:lnTo>
                    <a:pt x="89" y="510"/>
                  </a:lnTo>
                  <a:lnTo>
                    <a:pt x="109" y="471"/>
                  </a:lnTo>
                  <a:lnTo>
                    <a:pt x="130" y="433"/>
                  </a:lnTo>
                  <a:lnTo>
                    <a:pt x="154" y="397"/>
                  </a:lnTo>
                  <a:lnTo>
                    <a:pt x="179" y="361"/>
                  </a:lnTo>
                  <a:lnTo>
                    <a:pt x="206" y="327"/>
                  </a:lnTo>
                  <a:lnTo>
                    <a:pt x="234" y="294"/>
                  </a:lnTo>
                  <a:lnTo>
                    <a:pt x="263" y="263"/>
                  </a:lnTo>
                  <a:lnTo>
                    <a:pt x="295" y="234"/>
                  </a:lnTo>
                  <a:lnTo>
                    <a:pt x="327" y="205"/>
                  </a:lnTo>
                  <a:lnTo>
                    <a:pt x="361" y="179"/>
                  </a:lnTo>
                  <a:lnTo>
                    <a:pt x="397" y="154"/>
                  </a:lnTo>
                  <a:lnTo>
                    <a:pt x="434" y="130"/>
                  </a:lnTo>
                  <a:lnTo>
                    <a:pt x="471" y="109"/>
                  </a:lnTo>
                  <a:lnTo>
                    <a:pt x="510" y="89"/>
                  </a:lnTo>
                  <a:lnTo>
                    <a:pt x="549" y="70"/>
                  </a:lnTo>
                  <a:lnTo>
                    <a:pt x="590" y="55"/>
                  </a:lnTo>
                  <a:lnTo>
                    <a:pt x="631" y="40"/>
                  </a:lnTo>
                  <a:lnTo>
                    <a:pt x="674" y="29"/>
                  </a:lnTo>
                  <a:lnTo>
                    <a:pt x="718" y="19"/>
                  </a:lnTo>
                  <a:lnTo>
                    <a:pt x="762" y="10"/>
                  </a:lnTo>
                  <a:lnTo>
                    <a:pt x="807" y="5"/>
                  </a:lnTo>
                  <a:lnTo>
                    <a:pt x="852" y="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35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24" name="Freeform 46"/>
            <p:cNvSpPr>
              <a:spLocks/>
            </p:cNvSpPr>
            <p:nvPr/>
          </p:nvSpPr>
          <p:spPr bwMode="auto">
            <a:xfrm>
              <a:off x="358" y="2447"/>
              <a:ext cx="439" cy="441"/>
            </a:xfrm>
            <a:custGeom>
              <a:avLst/>
              <a:gdLst>
                <a:gd name="T0" fmla="*/ 1 w 1757"/>
                <a:gd name="T1" fmla="*/ 0 h 1762"/>
                <a:gd name="T2" fmla="*/ 1 w 1757"/>
                <a:gd name="T3" fmla="*/ 0 h 1762"/>
                <a:gd name="T4" fmla="*/ 1 w 1757"/>
                <a:gd name="T5" fmla="*/ 0 h 1762"/>
                <a:gd name="T6" fmla="*/ 1 w 1757"/>
                <a:gd name="T7" fmla="*/ 0 h 1762"/>
                <a:gd name="T8" fmla="*/ 1 w 1757"/>
                <a:gd name="T9" fmla="*/ 0 h 1762"/>
                <a:gd name="T10" fmla="*/ 1 w 1757"/>
                <a:gd name="T11" fmla="*/ 0 h 1762"/>
                <a:gd name="T12" fmla="*/ 1 w 1757"/>
                <a:gd name="T13" fmla="*/ 1 h 1762"/>
                <a:gd name="T14" fmla="*/ 1 w 1757"/>
                <a:gd name="T15" fmla="*/ 1 h 1762"/>
                <a:gd name="T16" fmla="*/ 2 w 1757"/>
                <a:gd name="T17" fmla="*/ 1 h 1762"/>
                <a:gd name="T18" fmla="*/ 2 w 1757"/>
                <a:gd name="T19" fmla="*/ 1 h 1762"/>
                <a:gd name="T20" fmla="*/ 2 w 1757"/>
                <a:gd name="T21" fmla="*/ 1 h 1762"/>
                <a:gd name="T22" fmla="*/ 2 w 1757"/>
                <a:gd name="T23" fmla="*/ 1 h 1762"/>
                <a:gd name="T24" fmla="*/ 2 w 1757"/>
                <a:gd name="T25" fmla="*/ 1 h 1762"/>
                <a:gd name="T26" fmla="*/ 1 w 1757"/>
                <a:gd name="T27" fmla="*/ 1 h 1762"/>
                <a:gd name="T28" fmla="*/ 1 w 1757"/>
                <a:gd name="T29" fmla="*/ 2 h 1762"/>
                <a:gd name="T30" fmla="*/ 1 w 1757"/>
                <a:gd name="T31" fmla="*/ 2 h 1762"/>
                <a:gd name="T32" fmla="*/ 1 w 1757"/>
                <a:gd name="T33" fmla="*/ 2 h 1762"/>
                <a:gd name="T34" fmla="*/ 1 w 1757"/>
                <a:gd name="T35" fmla="*/ 2 h 1762"/>
                <a:gd name="T36" fmla="*/ 1 w 1757"/>
                <a:gd name="T37" fmla="*/ 2 h 1762"/>
                <a:gd name="T38" fmla="*/ 1 w 1757"/>
                <a:gd name="T39" fmla="*/ 2 h 1762"/>
                <a:gd name="T40" fmla="*/ 1 w 1757"/>
                <a:gd name="T41" fmla="*/ 2 h 1762"/>
                <a:gd name="T42" fmla="*/ 1 w 1757"/>
                <a:gd name="T43" fmla="*/ 2 h 1762"/>
                <a:gd name="T44" fmla="*/ 1 w 1757"/>
                <a:gd name="T45" fmla="*/ 2 h 1762"/>
                <a:gd name="T46" fmla="*/ 0 w 1757"/>
                <a:gd name="T47" fmla="*/ 2 h 1762"/>
                <a:gd name="T48" fmla="*/ 0 w 1757"/>
                <a:gd name="T49" fmla="*/ 2 h 1762"/>
                <a:gd name="T50" fmla="*/ 0 w 1757"/>
                <a:gd name="T51" fmla="*/ 2 h 1762"/>
                <a:gd name="T52" fmla="*/ 0 w 1757"/>
                <a:gd name="T53" fmla="*/ 2 h 1762"/>
                <a:gd name="T54" fmla="*/ 0 w 1757"/>
                <a:gd name="T55" fmla="*/ 2 h 1762"/>
                <a:gd name="T56" fmla="*/ 0 w 1757"/>
                <a:gd name="T57" fmla="*/ 1 h 1762"/>
                <a:gd name="T58" fmla="*/ 0 w 1757"/>
                <a:gd name="T59" fmla="*/ 1 h 1762"/>
                <a:gd name="T60" fmla="*/ 0 w 1757"/>
                <a:gd name="T61" fmla="*/ 1 h 1762"/>
                <a:gd name="T62" fmla="*/ 0 w 1757"/>
                <a:gd name="T63" fmla="*/ 1 h 1762"/>
                <a:gd name="T64" fmla="*/ 0 w 1757"/>
                <a:gd name="T65" fmla="*/ 1 h 1762"/>
                <a:gd name="T66" fmla="*/ 0 w 1757"/>
                <a:gd name="T67" fmla="*/ 1 h 1762"/>
                <a:gd name="T68" fmla="*/ 0 w 1757"/>
                <a:gd name="T69" fmla="*/ 1 h 1762"/>
                <a:gd name="T70" fmla="*/ 0 w 1757"/>
                <a:gd name="T71" fmla="*/ 1 h 1762"/>
                <a:gd name="T72" fmla="*/ 0 w 1757"/>
                <a:gd name="T73" fmla="*/ 0 h 1762"/>
                <a:gd name="T74" fmla="*/ 0 w 1757"/>
                <a:gd name="T75" fmla="*/ 0 h 1762"/>
                <a:gd name="T76" fmla="*/ 0 w 1757"/>
                <a:gd name="T77" fmla="*/ 0 h 1762"/>
                <a:gd name="T78" fmla="*/ 0 w 1757"/>
                <a:gd name="T79" fmla="*/ 0 h 1762"/>
                <a:gd name="T80" fmla="*/ 0 w 1757"/>
                <a:gd name="T81" fmla="*/ 0 h 1762"/>
                <a:gd name="T82" fmla="*/ 1 w 1757"/>
                <a:gd name="T83" fmla="*/ 0 h 1762"/>
                <a:gd name="T84" fmla="*/ 1 w 1757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7"/>
                <a:gd name="T130" fmla="*/ 0 h 1762"/>
                <a:gd name="T131" fmla="*/ 1757 w 1757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7" h="1762">
                  <a:moveTo>
                    <a:pt x="879" y="0"/>
                  </a:moveTo>
                  <a:lnTo>
                    <a:pt x="925" y="1"/>
                  </a:lnTo>
                  <a:lnTo>
                    <a:pt x="970" y="5"/>
                  </a:lnTo>
                  <a:lnTo>
                    <a:pt x="1014" y="10"/>
                  </a:lnTo>
                  <a:lnTo>
                    <a:pt x="1056" y="18"/>
                  </a:lnTo>
                  <a:lnTo>
                    <a:pt x="1099" y="28"/>
                  </a:lnTo>
                  <a:lnTo>
                    <a:pt x="1140" y="40"/>
                  </a:lnTo>
                  <a:lnTo>
                    <a:pt x="1181" y="54"/>
                  </a:lnTo>
                  <a:lnTo>
                    <a:pt x="1221" y="69"/>
                  </a:lnTo>
                  <a:lnTo>
                    <a:pt x="1260" y="88"/>
                  </a:lnTo>
                  <a:lnTo>
                    <a:pt x="1298" y="107"/>
                  </a:lnTo>
                  <a:lnTo>
                    <a:pt x="1334" y="128"/>
                  </a:lnTo>
                  <a:lnTo>
                    <a:pt x="1370" y="151"/>
                  </a:lnTo>
                  <a:lnTo>
                    <a:pt x="1404" y="176"/>
                  </a:lnTo>
                  <a:lnTo>
                    <a:pt x="1438" y="202"/>
                  </a:lnTo>
                  <a:lnTo>
                    <a:pt x="1469" y="229"/>
                  </a:lnTo>
                  <a:lnTo>
                    <a:pt x="1501" y="258"/>
                  </a:lnTo>
                  <a:lnTo>
                    <a:pt x="1530" y="290"/>
                  </a:lnTo>
                  <a:lnTo>
                    <a:pt x="1557" y="322"/>
                  </a:lnTo>
                  <a:lnTo>
                    <a:pt x="1583" y="355"/>
                  </a:lnTo>
                  <a:lnTo>
                    <a:pt x="1607" y="390"/>
                  </a:lnTo>
                  <a:lnTo>
                    <a:pt x="1630" y="425"/>
                  </a:lnTo>
                  <a:lnTo>
                    <a:pt x="1651" y="463"/>
                  </a:lnTo>
                  <a:lnTo>
                    <a:pt x="1671" y="500"/>
                  </a:lnTo>
                  <a:lnTo>
                    <a:pt x="1689" y="539"/>
                  </a:lnTo>
                  <a:lnTo>
                    <a:pt x="1704" y="579"/>
                  </a:lnTo>
                  <a:lnTo>
                    <a:pt x="1717" y="621"/>
                  </a:lnTo>
                  <a:lnTo>
                    <a:pt x="1730" y="662"/>
                  </a:lnTo>
                  <a:lnTo>
                    <a:pt x="1740" y="704"/>
                  </a:lnTo>
                  <a:lnTo>
                    <a:pt x="1747" y="748"/>
                  </a:lnTo>
                  <a:lnTo>
                    <a:pt x="1752" y="792"/>
                  </a:lnTo>
                  <a:lnTo>
                    <a:pt x="1756" y="837"/>
                  </a:lnTo>
                  <a:lnTo>
                    <a:pt x="1757" y="882"/>
                  </a:lnTo>
                  <a:lnTo>
                    <a:pt x="1756" y="928"/>
                  </a:lnTo>
                  <a:lnTo>
                    <a:pt x="1752" y="973"/>
                  </a:lnTo>
                  <a:lnTo>
                    <a:pt x="1747" y="1017"/>
                  </a:lnTo>
                  <a:lnTo>
                    <a:pt x="1740" y="1059"/>
                  </a:lnTo>
                  <a:lnTo>
                    <a:pt x="1730" y="1102"/>
                  </a:lnTo>
                  <a:lnTo>
                    <a:pt x="1717" y="1143"/>
                  </a:lnTo>
                  <a:lnTo>
                    <a:pt x="1704" y="1184"/>
                  </a:lnTo>
                  <a:lnTo>
                    <a:pt x="1689" y="1225"/>
                  </a:lnTo>
                  <a:lnTo>
                    <a:pt x="1671" y="1263"/>
                  </a:lnTo>
                  <a:lnTo>
                    <a:pt x="1651" y="1301"/>
                  </a:lnTo>
                  <a:lnTo>
                    <a:pt x="1630" y="1339"/>
                  </a:lnTo>
                  <a:lnTo>
                    <a:pt x="1607" y="1374"/>
                  </a:lnTo>
                  <a:lnTo>
                    <a:pt x="1583" y="1409"/>
                  </a:lnTo>
                  <a:lnTo>
                    <a:pt x="1557" y="1441"/>
                  </a:lnTo>
                  <a:lnTo>
                    <a:pt x="1530" y="1474"/>
                  </a:lnTo>
                  <a:lnTo>
                    <a:pt x="1501" y="1504"/>
                  </a:lnTo>
                  <a:lnTo>
                    <a:pt x="1469" y="1533"/>
                  </a:lnTo>
                  <a:lnTo>
                    <a:pt x="1438" y="1560"/>
                  </a:lnTo>
                  <a:lnTo>
                    <a:pt x="1404" y="1587"/>
                  </a:lnTo>
                  <a:lnTo>
                    <a:pt x="1370" y="1612"/>
                  </a:lnTo>
                  <a:lnTo>
                    <a:pt x="1334" y="1634"/>
                  </a:lnTo>
                  <a:lnTo>
                    <a:pt x="1298" y="1656"/>
                  </a:lnTo>
                  <a:lnTo>
                    <a:pt x="1260" y="1676"/>
                  </a:lnTo>
                  <a:lnTo>
                    <a:pt x="1221" y="1693"/>
                  </a:lnTo>
                  <a:lnTo>
                    <a:pt x="1181" y="1708"/>
                  </a:lnTo>
                  <a:lnTo>
                    <a:pt x="1140" y="1722"/>
                  </a:lnTo>
                  <a:lnTo>
                    <a:pt x="1099" y="1735"/>
                  </a:lnTo>
                  <a:lnTo>
                    <a:pt x="1056" y="1745"/>
                  </a:lnTo>
                  <a:lnTo>
                    <a:pt x="1014" y="1752"/>
                  </a:lnTo>
                  <a:lnTo>
                    <a:pt x="970" y="1757"/>
                  </a:lnTo>
                  <a:lnTo>
                    <a:pt x="925" y="1761"/>
                  </a:lnTo>
                  <a:lnTo>
                    <a:pt x="879" y="1762"/>
                  </a:lnTo>
                  <a:lnTo>
                    <a:pt x="834" y="1761"/>
                  </a:lnTo>
                  <a:lnTo>
                    <a:pt x="789" y="1757"/>
                  </a:lnTo>
                  <a:lnTo>
                    <a:pt x="745" y="1752"/>
                  </a:lnTo>
                  <a:lnTo>
                    <a:pt x="703" y="1745"/>
                  </a:lnTo>
                  <a:lnTo>
                    <a:pt x="660" y="1735"/>
                  </a:lnTo>
                  <a:lnTo>
                    <a:pt x="619" y="1722"/>
                  </a:lnTo>
                  <a:lnTo>
                    <a:pt x="578" y="1708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4"/>
                  </a:lnTo>
                  <a:lnTo>
                    <a:pt x="389" y="1612"/>
                  </a:lnTo>
                  <a:lnTo>
                    <a:pt x="353" y="1587"/>
                  </a:lnTo>
                  <a:lnTo>
                    <a:pt x="321" y="1560"/>
                  </a:lnTo>
                  <a:lnTo>
                    <a:pt x="288" y="1533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1"/>
                  </a:lnTo>
                  <a:lnTo>
                    <a:pt x="176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1"/>
                  </a:lnTo>
                  <a:lnTo>
                    <a:pt x="87" y="1263"/>
                  </a:lnTo>
                  <a:lnTo>
                    <a:pt x="69" y="1225"/>
                  </a:lnTo>
                  <a:lnTo>
                    <a:pt x="54" y="1184"/>
                  </a:lnTo>
                  <a:lnTo>
                    <a:pt x="40" y="1143"/>
                  </a:lnTo>
                  <a:lnTo>
                    <a:pt x="28" y="1102"/>
                  </a:lnTo>
                  <a:lnTo>
                    <a:pt x="18" y="1059"/>
                  </a:lnTo>
                  <a:lnTo>
                    <a:pt x="10" y="1017"/>
                  </a:lnTo>
                  <a:lnTo>
                    <a:pt x="5" y="973"/>
                  </a:lnTo>
                  <a:lnTo>
                    <a:pt x="1" y="928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5" y="792"/>
                  </a:lnTo>
                  <a:lnTo>
                    <a:pt x="10" y="748"/>
                  </a:lnTo>
                  <a:lnTo>
                    <a:pt x="18" y="704"/>
                  </a:lnTo>
                  <a:lnTo>
                    <a:pt x="28" y="662"/>
                  </a:lnTo>
                  <a:lnTo>
                    <a:pt x="40" y="621"/>
                  </a:lnTo>
                  <a:lnTo>
                    <a:pt x="54" y="579"/>
                  </a:lnTo>
                  <a:lnTo>
                    <a:pt x="69" y="539"/>
                  </a:lnTo>
                  <a:lnTo>
                    <a:pt x="87" y="500"/>
                  </a:lnTo>
                  <a:lnTo>
                    <a:pt x="107" y="463"/>
                  </a:lnTo>
                  <a:lnTo>
                    <a:pt x="128" y="425"/>
                  </a:lnTo>
                  <a:lnTo>
                    <a:pt x="151" y="390"/>
                  </a:lnTo>
                  <a:lnTo>
                    <a:pt x="176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3" y="176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8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0" y="28"/>
                  </a:lnTo>
                  <a:lnTo>
                    <a:pt x="703" y="18"/>
                  </a:lnTo>
                  <a:lnTo>
                    <a:pt x="745" y="10"/>
                  </a:lnTo>
                  <a:lnTo>
                    <a:pt x="789" y="5"/>
                  </a:lnTo>
                  <a:lnTo>
                    <a:pt x="834" y="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25" name="Freeform 47"/>
            <p:cNvSpPr>
              <a:spLocks/>
            </p:cNvSpPr>
            <p:nvPr/>
          </p:nvSpPr>
          <p:spPr bwMode="auto">
            <a:xfrm>
              <a:off x="360" y="2450"/>
              <a:ext cx="431" cy="432"/>
            </a:xfrm>
            <a:custGeom>
              <a:avLst/>
              <a:gdLst>
                <a:gd name="T0" fmla="*/ 1 w 1723"/>
                <a:gd name="T1" fmla="*/ 0 h 1728"/>
                <a:gd name="T2" fmla="*/ 1 w 1723"/>
                <a:gd name="T3" fmla="*/ 0 h 1728"/>
                <a:gd name="T4" fmla="*/ 1 w 1723"/>
                <a:gd name="T5" fmla="*/ 0 h 1728"/>
                <a:gd name="T6" fmla="*/ 1 w 1723"/>
                <a:gd name="T7" fmla="*/ 0 h 1728"/>
                <a:gd name="T8" fmla="*/ 2 w 1723"/>
                <a:gd name="T9" fmla="*/ 0 h 1728"/>
                <a:gd name="T10" fmla="*/ 2 w 1723"/>
                <a:gd name="T11" fmla="*/ 0 h 1728"/>
                <a:gd name="T12" fmla="*/ 2 w 1723"/>
                <a:gd name="T13" fmla="*/ 1 h 1728"/>
                <a:gd name="T14" fmla="*/ 2 w 1723"/>
                <a:gd name="T15" fmla="*/ 1 h 1728"/>
                <a:gd name="T16" fmla="*/ 2 w 1723"/>
                <a:gd name="T17" fmla="*/ 1 h 1728"/>
                <a:gd name="T18" fmla="*/ 2 w 1723"/>
                <a:gd name="T19" fmla="*/ 1 h 1728"/>
                <a:gd name="T20" fmla="*/ 2 w 1723"/>
                <a:gd name="T21" fmla="*/ 1 h 1728"/>
                <a:gd name="T22" fmla="*/ 2 w 1723"/>
                <a:gd name="T23" fmla="*/ 1 h 1728"/>
                <a:gd name="T24" fmla="*/ 2 w 1723"/>
                <a:gd name="T25" fmla="*/ 1 h 1728"/>
                <a:gd name="T26" fmla="*/ 2 w 1723"/>
                <a:gd name="T27" fmla="*/ 1 h 1728"/>
                <a:gd name="T28" fmla="*/ 2 w 1723"/>
                <a:gd name="T29" fmla="*/ 1 h 1728"/>
                <a:gd name="T30" fmla="*/ 2 w 1723"/>
                <a:gd name="T31" fmla="*/ 2 h 1728"/>
                <a:gd name="T32" fmla="*/ 2 w 1723"/>
                <a:gd name="T33" fmla="*/ 2 h 1728"/>
                <a:gd name="T34" fmla="*/ 1 w 1723"/>
                <a:gd name="T35" fmla="*/ 2 h 1728"/>
                <a:gd name="T36" fmla="*/ 1 w 1723"/>
                <a:gd name="T37" fmla="*/ 2 h 1728"/>
                <a:gd name="T38" fmla="*/ 1 w 1723"/>
                <a:gd name="T39" fmla="*/ 2 h 1728"/>
                <a:gd name="T40" fmla="*/ 1 w 1723"/>
                <a:gd name="T41" fmla="*/ 2 h 1728"/>
                <a:gd name="T42" fmla="*/ 1 w 1723"/>
                <a:gd name="T43" fmla="*/ 2 h 1728"/>
                <a:gd name="T44" fmla="*/ 1 w 1723"/>
                <a:gd name="T45" fmla="*/ 2 h 1728"/>
                <a:gd name="T46" fmla="*/ 1 w 1723"/>
                <a:gd name="T47" fmla="*/ 2 h 1728"/>
                <a:gd name="T48" fmla="*/ 1 w 1723"/>
                <a:gd name="T49" fmla="*/ 2 h 1728"/>
                <a:gd name="T50" fmla="*/ 1 w 1723"/>
                <a:gd name="T51" fmla="*/ 2 h 1728"/>
                <a:gd name="T52" fmla="*/ 0 w 1723"/>
                <a:gd name="T53" fmla="*/ 2 h 1728"/>
                <a:gd name="T54" fmla="*/ 0 w 1723"/>
                <a:gd name="T55" fmla="*/ 2 h 1728"/>
                <a:gd name="T56" fmla="*/ 0 w 1723"/>
                <a:gd name="T57" fmla="*/ 1 h 1728"/>
                <a:gd name="T58" fmla="*/ 0 w 1723"/>
                <a:gd name="T59" fmla="*/ 1 h 1728"/>
                <a:gd name="T60" fmla="*/ 0 w 1723"/>
                <a:gd name="T61" fmla="*/ 1 h 1728"/>
                <a:gd name="T62" fmla="*/ 0 w 1723"/>
                <a:gd name="T63" fmla="*/ 1 h 1728"/>
                <a:gd name="T64" fmla="*/ 0 w 1723"/>
                <a:gd name="T65" fmla="*/ 1 h 1728"/>
                <a:gd name="T66" fmla="*/ 0 w 1723"/>
                <a:gd name="T67" fmla="*/ 1 h 1728"/>
                <a:gd name="T68" fmla="*/ 0 w 1723"/>
                <a:gd name="T69" fmla="*/ 1 h 1728"/>
                <a:gd name="T70" fmla="*/ 0 w 1723"/>
                <a:gd name="T71" fmla="*/ 1 h 1728"/>
                <a:gd name="T72" fmla="*/ 0 w 1723"/>
                <a:gd name="T73" fmla="*/ 0 h 1728"/>
                <a:gd name="T74" fmla="*/ 0 w 1723"/>
                <a:gd name="T75" fmla="*/ 0 h 1728"/>
                <a:gd name="T76" fmla="*/ 1 w 1723"/>
                <a:gd name="T77" fmla="*/ 0 h 1728"/>
                <a:gd name="T78" fmla="*/ 1 w 1723"/>
                <a:gd name="T79" fmla="*/ 0 h 1728"/>
                <a:gd name="T80" fmla="*/ 1 w 1723"/>
                <a:gd name="T81" fmla="*/ 0 h 1728"/>
                <a:gd name="T82" fmla="*/ 1 w 1723"/>
                <a:gd name="T83" fmla="*/ 0 h 1728"/>
                <a:gd name="T84" fmla="*/ 1 w 1723"/>
                <a:gd name="T85" fmla="*/ 0 h 1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3"/>
                <a:gd name="T130" fmla="*/ 0 h 1728"/>
                <a:gd name="T131" fmla="*/ 1723 w 1723"/>
                <a:gd name="T132" fmla="*/ 1728 h 1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3" h="1728">
                  <a:moveTo>
                    <a:pt x="863" y="0"/>
                  </a:moveTo>
                  <a:lnTo>
                    <a:pt x="907" y="1"/>
                  </a:lnTo>
                  <a:lnTo>
                    <a:pt x="952" y="5"/>
                  </a:lnTo>
                  <a:lnTo>
                    <a:pt x="994" y="10"/>
                  </a:lnTo>
                  <a:lnTo>
                    <a:pt x="1037" y="17"/>
                  </a:lnTo>
                  <a:lnTo>
                    <a:pt x="1078" y="27"/>
                  </a:lnTo>
                  <a:lnTo>
                    <a:pt x="1120" y="39"/>
                  </a:lnTo>
                  <a:lnTo>
                    <a:pt x="1160" y="52"/>
                  </a:lnTo>
                  <a:lnTo>
                    <a:pt x="1199" y="67"/>
                  </a:lnTo>
                  <a:lnTo>
                    <a:pt x="1237" y="85"/>
                  </a:lnTo>
                  <a:lnTo>
                    <a:pt x="1274" y="104"/>
                  </a:lnTo>
                  <a:lnTo>
                    <a:pt x="1310" y="125"/>
                  </a:lnTo>
                  <a:lnTo>
                    <a:pt x="1345" y="148"/>
                  </a:lnTo>
                  <a:lnTo>
                    <a:pt x="1379" y="171"/>
                  </a:lnTo>
                  <a:lnTo>
                    <a:pt x="1412" y="198"/>
                  </a:lnTo>
                  <a:lnTo>
                    <a:pt x="1443" y="224"/>
                  </a:lnTo>
                  <a:lnTo>
                    <a:pt x="1472" y="253"/>
                  </a:lnTo>
                  <a:lnTo>
                    <a:pt x="1501" y="283"/>
                  </a:lnTo>
                  <a:lnTo>
                    <a:pt x="1528" y="314"/>
                  </a:lnTo>
                  <a:lnTo>
                    <a:pt x="1553" y="347"/>
                  </a:lnTo>
                  <a:lnTo>
                    <a:pt x="1577" y="381"/>
                  </a:lnTo>
                  <a:lnTo>
                    <a:pt x="1599" y="416"/>
                  </a:lnTo>
                  <a:lnTo>
                    <a:pt x="1619" y="452"/>
                  </a:lnTo>
                  <a:lnTo>
                    <a:pt x="1640" y="490"/>
                  </a:lnTo>
                  <a:lnTo>
                    <a:pt x="1656" y="527"/>
                  </a:lnTo>
                  <a:lnTo>
                    <a:pt x="1671" y="566"/>
                  </a:lnTo>
                  <a:lnTo>
                    <a:pt x="1685" y="606"/>
                  </a:lnTo>
                  <a:lnTo>
                    <a:pt x="1696" y="648"/>
                  </a:lnTo>
                  <a:lnTo>
                    <a:pt x="1706" y="689"/>
                  </a:lnTo>
                  <a:lnTo>
                    <a:pt x="1713" y="732"/>
                  </a:lnTo>
                  <a:lnTo>
                    <a:pt x="1718" y="775"/>
                  </a:lnTo>
                  <a:lnTo>
                    <a:pt x="1722" y="819"/>
                  </a:lnTo>
                  <a:lnTo>
                    <a:pt x="1723" y="863"/>
                  </a:lnTo>
                  <a:lnTo>
                    <a:pt x="1722" y="907"/>
                  </a:lnTo>
                  <a:lnTo>
                    <a:pt x="1718" y="951"/>
                  </a:lnTo>
                  <a:lnTo>
                    <a:pt x="1713" y="995"/>
                  </a:lnTo>
                  <a:lnTo>
                    <a:pt x="1706" y="1037"/>
                  </a:lnTo>
                  <a:lnTo>
                    <a:pt x="1696" y="1079"/>
                  </a:lnTo>
                  <a:lnTo>
                    <a:pt x="1685" y="1120"/>
                  </a:lnTo>
                  <a:lnTo>
                    <a:pt x="1671" y="1160"/>
                  </a:lnTo>
                  <a:lnTo>
                    <a:pt x="1656" y="1199"/>
                  </a:lnTo>
                  <a:lnTo>
                    <a:pt x="1640" y="1238"/>
                  </a:lnTo>
                  <a:lnTo>
                    <a:pt x="1619" y="1274"/>
                  </a:lnTo>
                  <a:lnTo>
                    <a:pt x="1599" y="1311"/>
                  </a:lnTo>
                  <a:lnTo>
                    <a:pt x="1577" y="1346"/>
                  </a:lnTo>
                  <a:lnTo>
                    <a:pt x="1553" y="1379"/>
                  </a:lnTo>
                  <a:lnTo>
                    <a:pt x="1528" y="1412"/>
                  </a:lnTo>
                  <a:lnTo>
                    <a:pt x="1501" y="1445"/>
                  </a:lnTo>
                  <a:lnTo>
                    <a:pt x="1472" y="1473"/>
                  </a:lnTo>
                  <a:lnTo>
                    <a:pt x="1443" y="1502"/>
                  </a:lnTo>
                  <a:lnTo>
                    <a:pt x="1412" y="1530"/>
                  </a:lnTo>
                  <a:lnTo>
                    <a:pt x="1379" y="1556"/>
                  </a:lnTo>
                  <a:lnTo>
                    <a:pt x="1345" y="1580"/>
                  </a:lnTo>
                  <a:lnTo>
                    <a:pt x="1310" y="1603"/>
                  </a:lnTo>
                  <a:lnTo>
                    <a:pt x="1274" y="1624"/>
                  </a:lnTo>
                  <a:lnTo>
                    <a:pt x="1237" y="1643"/>
                  </a:lnTo>
                  <a:lnTo>
                    <a:pt x="1199" y="1660"/>
                  </a:lnTo>
                  <a:lnTo>
                    <a:pt x="1160" y="1675"/>
                  </a:lnTo>
                  <a:lnTo>
                    <a:pt x="1120" y="1689"/>
                  </a:lnTo>
                  <a:lnTo>
                    <a:pt x="1078" y="1700"/>
                  </a:lnTo>
                  <a:lnTo>
                    <a:pt x="1037" y="1710"/>
                  </a:lnTo>
                  <a:lnTo>
                    <a:pt x="994" y="1718"/>
                  </a:lnTo>
                  <a:lnTo>
                    <a:pt x="952" y="1723"/>
                  </a:lnTo>
                  <a:lnTo>
                    <a:pt x="907" y="1727"/>
                  </a:lnTo>
                  <a:lnTo>
                    <a:pt x="863" y="1728"/>
                  </a:lnTo>
                  <a:lnTo>
                    <a:pt x="819" y="1727"/>
                  </a:lnTo>
                  <a:lnTo>
                    <a:pt x="775" y="1723"/>
                  </a:lnTo>
                  <a:lnTo>
                    <a:pt x="731" y="1718"/>
                  </a:lnTo>
                  <a:lnTo>
                    <a:pt x="690" y="1710"/>
                  </a:lnTo>
                  <a:lnTo>
                    <a:pt x="648" y="1700"/>
                  </a:lnTo>
                  <a:lnTo>
                    <a:pt x="607" y="1689"/>
                  </a:lnTo>
                  <a:lnTo>
                    <a:pt x="567" y="1675"/>
                  </a:lnTo>
                  <a:lnTo>
                    <a:pt x="527" y="1660"/>
                  </a:lnTo>
                  <a:lnTo>
                    <a:pt x="490" y="1643"/>
                  </a:lnTo>
                  <a:lnTo>
                    <a:pt x="452" y="1624"/>
                  </a:lnTo>
                  <a:lnTo>
                    <a:pt x="416" y="1603"/>
                  </a:lnTo>
                  <a:lnTo>
                    <a:pt x="381" y="1580"/>
                  </a:lnTo>
                  <a:lnTo>
                    <a:pt x="347" y="1556"/>
                  </a:lnTo>
                  <a:lnTo>
                    <a:pt x="314" y="1530"/>
                  </a:lnTo>
                  <a:lnTo>
                    <a:pt x="283" y="1502"/>
                  </a:lnTo>
                  <a:lnTo>
                    <a:pt x="253" y="1473"/>
                  </a:lnTo>
                  <a:lnTo>
                    <a:pt x="225" y="1445"/>
                  </a:lnTo>
                  <a:lnTo>
                    <a:pt x="198" y="1412"/>
                  </a:lnTo>
                  <a:lnTo>
                    <a:pt x="172" y="1379"/>
                  </a:lnTo>
                  <a:lnTo>
                    <a:pt x="148" y="1346"/>
                  </a:lnTo>
                  <a:lnTo>
                    <a:pt x="125" y="1311"/>
                  </a:lnTo>
                  <a:lnTo>
                    <a:pt x="104" y="1274"/>
                  </a:lnTo>
                  <a:lnTo>
                    <a:pt x="85" y="1238"/>
                  </a:lnTo>
                  <a:lnTo>
                    <a:pt x="68" y="1199"/>
                  </a:lnTo>
                  <a:lnTo>
                    <a:pt x="53" y="1160"/>
                  </a:lnTo>
                  <a:lnTo>
                    <a:pt x="39" y="1120"/>
                  </a:lnTo>
                  <a:lnTo>
                    <a:pt x="28" y="1079"/>
                  </a:lnTo>
                  <a:lnTo>
                    <a:pt x="18" y="1037"/>
                  </a:lnTo>
                  <a:lnTo>
                    <a:pt x="10" y="995"/>
                  </a:lnTo>
                  <a:lnTo>
                    <a:pt x="5" y="951"/>
                  </a:lnTo>
                  <a:lnTo>
                    <a:pt x="1" y="907"/>
                  </a:lnTo>
                  <a:lnTo>
                    <a:pt x="0" y="863"/>
                  </a:lnTo>
                  <a:lnTo>
                    <a:pt x="1" y="819"/>
                  </a:lnTo>
                  <a:lnTo>
                    <a:pt x="5" y="775"/>
                  </a:lnTo>
                  <a:lnTo>
                    <a:pt x="10" y="732"/>
                  </a:lnTo>
                  <a:lnTo>
                    <a:pt x="18" y="689"/>
                  </a:lnTo>
                  <a:lnTo>
                    <a:pt x="28" y="648"/>
                  </a:lnTo>
                  <a:lnTo>
                    <a:pt x="39" y="606"/>
                  </a:lnTo>
                  <a:lnTo>
                    <a:pt x="53" y="566"/>
                  </a:lnTo>
                  <a:lnTo>
                    <a:pt x="68" y="527"/>
                  </a:lnTo>
                  <a:lnTo>
                    <a:pt x="85" y="490"/>
                  </a:lnTo>
                  <a:lnTo>
                    <a:pt x="104" y="452"/>
                  </a:lnTo>
                  <a:lnTo>
                    <a:pt x="125" y="416"/>
                  </a:lnTo>
                  <a:lnTo>
                    <a:pt x="148" y="381"/>
                  </a:lnTo>
                  <a:lnTo>
                    <a:pt x="172" y="347"/>
                  </a:lnTo>
                  <a:lnTo>
                    <a:pt x="198" y="314"/>
                  </a:lnTo>
                  <a:lnTo>
                    <a:pt x="225" y="283"/>
                  </a:lnTo>
                  <a:lnTo>
                    <a:pt x="253" y="253"/>
                  </a:lnTo>
                  <a:lnTo>
                    <a:pt x="283" y="224"/>
                  </a:lnTo>
                  <a:lnTo>
                    <a:pt x="314" y="198"/>
                  </a:lnTo>
                  <a:lnTo>
                    <a:pt x="347" y="171"/>
                  </a:lnTo>
                  <a:lnTo>
                    <a:pt x="381" y="148"/>
                  </a:lnTo>
                  <a:lnTo>
                    <a:pt x="416" y="125"/>
                  </a:lnTo>
                  <a:lnTo>
                    <a:pt x="452" y="104"/>
                  </a:lnTo>
                  <a:lnTo>
                    <a:pt x="490" y="85"/>
                  </a:lnTo>
                  <a:lnTo>
                    <a:pt x="527" y="67"/>
                  </a:lnTo>
                  <a:lnTo>
                    <a:pt x="567" y="52"/>
                  </a:lnTo>
                  <a:lnTo>
                    <a:pt x="607" y="39"/>
                  </a:lnTo>
                  <a:lnTo>
                    <a:pt x="648" y="27"/>
                  </a:lnTo>
                  <a:lnTo>
                    <a:pt x="690" y="17"/>
                  </a:lnTo>
                  <a:lnTo>
                    <a:pt x="731" y="10"/>
                  </a:lnTo>
                  <a:lnTo>
                    <a:pt x="775" y="5"/>
                  </a:lnTo>
                  <a:lnTo>
                    <a:pt x="81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686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26" name="Freeform 48"/>
            <p:cNvSpPr>
              <a:spLocks/>
            </p:cNvSpPr>
            <p:nvPr/>
          </p:nvSpPr>
          <p:spPr bwMode="auto">
            <a:xfrm>
              <a:off x="363" y="2453"/>
              <a:ext cx="422" cy="423"/>
            </a:xfrm>
            <a:custGeom>
              <a:avLst/>
              <a:gdLst>
                <a:gd name="T0" fmla="*/ 1 w 1688"/>
                <a:gd name="T1" fmla="*/ 0 h 1693"/>
                <a:gd name="T2" fmla="*/ 1 w 1688"/>
                <a:gd name="T3" fmla="*/ 0 h 1693"/>
                <a:gd name="T4" fmla="*/ 1 w 1688"/>
                <a:gd name="T5" fmla="*/ 0 h 1693"/>
                <a:gd name="T6" fmla="*/ 1 w 1688"/>
                <a:gd name="T7" fmla="*/ 0 h 1693"/>
                <a:gd name="T8" fmla="*/ 2 w 1688"/>
                <a:gd name="T9" fmla="*/ 0 h 1693"/>
                <a:gd name="T10" fmla="*/ 2 w 1688"/>
                <a:gd name="T11" fmla="*/ 0 h 1693"/>
                <a:gd name="T12" fmla="*/ 2 w 1688"/>
                <a:gd name="T13" fmla="*/ 0 h 1693"/>
                <a:gd name="T14" fmla="*/ 2 w 1688"/>
                <a:gd name="T15" fmla="*/ 0 h 1693"/>
                <a:gd name="T16" fmla="*/ 2 w 1688"/>
                <a:gd name="T17" fmla="*/ 0 h 1693"/>
                <a:gd name="T18" fmla="*/ 2 w 1688"/>
                <a:gd name="T19" fmla="*/ 1 h 1693"/>
                <a:gd name="T20" fmla="*/ 2 w 1688"/>
                <a:gd name="T21" fmla="*/ 1 h 1693"/>
                <a:gd name="T22" fmla="*/ 2 w 1688"/>
                <a:gd name="T23" fmla="*/ 1 h 1693"/>
                <a:gd name="T24" fmla="*/ 2 w 1688"/>
                <a:gd name="T25" fmla="*/ 1 h 1693"/>
                <a:gd name="T26" fmla="*/ 2 w 1688"/>
                <a:gd name="T27" fmla="*/ 1 h 1693"/>
                <a:gd name="T28" fmla="*/ 2 w 1688"/>
                <a:gd name="T29" fmla="*/ 1 h 1693"/>
                <a:gd name="T30" fmla="*/ 2 w 1688"/>
                <a:gd name="T31" fmla="*/ 1 h 1693"/>
                <a:gd name="T32" fmla="*/ 2 w 1688"/>
                <a:gd name="T33" fmla="*/ 1 h 1693"/>
                <a:gd name="T34" fmla="*/ 1 w 1688"/>
                <a:gd name="T35" fmla="*/ 1 h 1693"/>
                <a:gd name="T36" fmla="*/ 1 w 1688"/>
                <a:gd name="T37" fmla="*/ 1 h 1693"/>
                <a:gd name="T38" fmla="*/ 1 w 1688"/>
                <a:gd name="T39" fmla="*/ 1 h 1693"/>
                <a:gd name="T40" fmla="*/ 1 w 1688"/>
                <a:gd name="T41" fmla="*/ 1 h 1693"/>
                <a:gd name="T42" fmla="*/ 1 w 1688"/>
                <a:gd name="T43" fmla="*/ 1 h 1693"/>
                <a:gd name="T44" fmla="*/ 1 w 1688"/>
                <a:gd name="T45" fmla="*/ 1 h 1693"/>
                <a:gd name="T46" fmla="*/ 1 w 1688"/>
                <a:gd name="T47" fmla="*/ 1 h 1693"/>
                <a:gd name="T48" fmla="*/ 1 w 1688"/>
                <a:gd name="T49" fmla="*/ 1 h 1693"/>
                <a:gd name="T50" fmla="*/ 0 w 1688"/>
                <a:gd name="T51" fmla="*/ 1 h 1693"/>
                <a:gd name="T52" fmla="*/ 0 w 1688"/>
                <a:gd name="T53" fmla="*/ 1 h 1693"/>
                <a:gd name="T54" fmla="*/ 0 w 1688"/>
                <a:gd name="T55" fmla="*/ 1 h 1693"/>
                <a:gd name="T56" fmla="*/ 0 w 1688"/>
                <a:gd name="T57" fmla="*/ 1 h 1693"/>
                <a:gd name="T58" fmla="*/ 0 w 1688"/>
                <a:gd name="T59" fmla="*/ 1 h 1693"/>
                <a:gd name="T60" fmla="*/ 0 w 1688"/>
                <a:gd name="T61" fmla="*/ 1 h 1693"/>
                <a:gd name="T62" fmla="*/ 0 w 1688"/>
                <a:gd name="T63" fmla="*/ 1 h 1693"/>
                <a:gd name="T64" fmla="*/ 0 w 1688"/>
                <a:gd name="T65" fmla="*/ 1 h 1693"/>
                <a:gd name="T66" fmla="*/ 0 w 1688"/>
                <a:gd name="T67" fmla="*/ 0 h 1693"/>
                <a:gd name="T68" fmla="*/ 0 w 1688"/>
                <a:gd name="T69" fmla="*/ 0 h 1693"/>
                <a:gd name="T70" fmla="*/ 0 w 1688"/>
                <a:gd name="T71" fmla="*/ 0 h 1693"/>
                <a:gd name="T72" fmla="*/ 0 w 1688"/>
                <a:gd name="T73" fmla="*/ 0 h 1693"/>
                <a:gd name="T74" fmla="*/ 0 w 1688"/>
                <a:gd name="T75" fmla="*/ 0 h 1693"/>
                <a:gd name="T76" fmla="*/ 1 w 1688"/>
                <a:gd name="T77" fmla="*/ 0 h 1693"/>
                <a:gd name="T78" fmla="*/ 1 w 1688"/>
                <a:gd name="T79" fmla="*/ 0 h 1693"/>
                <a:gd name="T80" fmla="*/ 1 w 1688"/>
                <a:gd name="T81" fmla="*/ 0 h 1693"/>
                <a:gd name="T82" fmla="*/ 1 w 1688"/>
                <a:gd name="T83" fmla="*/ 0 h 1693"/>
                <a:gd name="T84" fmla="*/ 1 w 1688"/>
                <a:gd name="T85" fmla="*/ 0 h 16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"/>
                <a:gd name="T130" fmla="*/ 0 h 1693"/>
                <a:gd name="T131" fmla="*/ 1688 w 1688"/>
                <a:gd name="T132" fmla="*/ 1693 h 16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" h="1693">
                  <a:moveTo>
                    <a:pt x="845" y="0"/>
                  </a:moveTo>
                  <a:lnTo>
                    <a:pt x="889" y="1"/>
                  </a:lnTo>
                  <a:lnTo>
                    <a:pt x="932" y="4"/>
                  </a:lnTo>
                  <a:lnTo>
                    <a:pt x="974" y="10"/>
                  </a:lnTo>
                  <a:lnTo>
                    <a:pt x="1016" y="18"/>
                  </a:lnTo>
                  <a:lnTo>
                    <a:pt x="1056" y="26"/>
                  </a:lnTo>
                  <a:lnTo>
                    <a:pt x="1096" y="38"/>
                  </a:lnTo>
                  <a:lnTo>
                    <a:pt x="1136" y="51"/>
                  </a:lnTo>
                  <a:lnTo>
                    <a:pt x="1174" y="66"/>
                  </a:lnTo>
                  <a:lnTo>
                    <a:pt x="1211" y="84"/>
                  </a:lnTo>
                  <a:lnTo>
                    <a:pt x="1248" y="103"/>
                  </a:lnTo>
                  <a:lnTo>
                    <a:pt x="1283" y="123"/>
                  </a:lnTo>
                  <a:lnTo>
                    <a:pt x="1316" y="145"/>
                  </a:lnTo>
                  <a:lnTo>
                    <a:pt x="1350" y="168"/>
                  </a:lnTo>
                  <a:lnTo>
                    <a:pt x="1382" y="193"/>
                  </a:lnTo>
                  <a:lnTo>
                    <a:pt x="1413" y="221"/>
                  </a:lnTo>
                  <a:lnTo>
                    <a:pt x="1442" y="248"/>
                  </a:lnTo>
                  <a:lnTo>
                    <a:pt x="1469" y="278"/>
                  </a:lnTo>
                  <a:lnTo>
                    <a:pt x="1496" y="308"/>
                  </a:lnTo>
                  <a:lnTo>
                    <a:pt x="1521" y="341"/>
                  </a:lnTo>
                  <a:lnTo>
                    <a:pt x="1544" y="373"/>
                  </a:lnTo>
                  <a:lnTo>
                    <a:pt x="1567" y="409"/>
                  </a:lnTo>
                  <a:lnTo>
                    <a:pt x="1587" y="444"/>
                  </a:lnTo>
                  <a:lnTo>
                    <a:pt x="1606" y="480"/>
                  </a:lnTo>
                  <a:lnTo>
                    <a:pt x="1622" y="518"/>
                  </a:lnTo>
                  <a:lnTo>
                    <a:pt x="1637" y="556"/>
                  </a:lnTo>
                  <a:lnTo>
                    <a:pt x="1651" y="595"/>
                  </a:lnTo>
                  <a:lnTo>
                    <a:pt x="1662" y="635"/>
                  </a:lnTo>
                  <a:lnTo>
                    <a:pt x="1671" y="677"/>
                  </a:lnTo>
                  <a:lnTo>
                    <a:pt x="1678" y="718"/>
                  </a:lnTo>
                  <a:lnTo>
                    <a:pt x="1685" y="761"/>
                  </a:lnTo>
                  <a:lnTo>
                    <a:pt x="1687" y="803"/>
                  </a:lnTo>
                  <a:lnTo>
                    <a:pt x="1688" y="847"/>
                  </a:lnTo>
                  <a:lnTo>
                    <a:pt x="1687" y="891"/>
                  </a:lnTo>
                  <a:lnTo>
                    <a:pt x="1685" y="934"/>
                  </a:lnTo>
                  <a:lnTo>
                    <a:pt x="1678" y="976"/>
                  </a:lnTo>
                  <a:lnTo>
                    <a:pt x="1671" y="1018"/>
                  </a:lnTo>
                  <a:lnTo>
                    <a:pt x="1662" y="1058"/>
                  </a:lnTo>
                  <a:lnTo>
                    <a:pt x="1651" y="1098"/>
                  </a:lnTo>
                  <a:lnTo>
                    <a:pt x="1637" y="1138"/>
                  </a:lnTo>
                  <a:lnTo>
                    <a:pt x="1622" y="1175"/>
                  </a:lnTo>
                  <a:lnTo>
                    <a:pt x="1606" y="1213"/>
                  </a:lnTo>
                  <a:lnTo>
                    <a:pt x="1587" y="1249"/>
                  </a:lnTo>
                  <a:lnTo>
                    <a:pt x="1567" y="1286"/>
                  </a:lnTo>
                  <a:lnTo>
                    <a:pt x="1544" y="1320"/>
                  </a:lnTo>
                  <a:lnTo>
                    <a:pt x="1521" y="1353"/>
                  </a:lnTo>
                  <a:lnTo>
                    <a:pt x="1496" y="1385"/>
                  </a:lnTo>
                  <a:lnTo>
                    <a:pt x="1469" y="1416"/>
                  </a:lnTo>
                  <a:lnTo>
                    <a:pt x="1442" y="1445"/>
                  </a:lnTo>
                  <a:lnTo>
                    <a:pt x="1413" y="1473"/>
                  </a:lnTo>
                  <a:lnTo>
                    <a:pt x="1382" y="1500"/>
                  </a:lnTo>
                  <a:lnTo>
                    <a:pt x="1350" y="1525"/>
                  </a:lnTo>
                  <a:lnTo>
                    <a:pt x="1316" y="1549"/>
                  </a:lnTo>
                  <a:lnTo>
                    <a:pt x="1283" y="1570"/>
                  </a:lnTo>
                  <a:lnTo>
                    <a:pt x="1248" y="1590"/>
                  </a:lnTo>
                  <a:lnTo>
                    <a:pt x="1211" y="1609"/>
                  </a:lnTo>
                  <a:lnTo>
                    <a:pt x="1174" y="1627"/>
                  </a:lnTo>
                  <a:lnTo>
                    <a:pt x="1136" y="1642"/>
                  </a:lnTo>
                  <a:lnTo>
                    <a:pt x="1096" y="1655"/>
                  </a:lnTo>
                  <a:lnTo>
                    <a:pt x="1056" y="1667"/>
                  </a:lnTo>
                  <a:lnTo>
                    <a:pt x="1016" y="1676"/>
                  </a:lnTo>
                  <a:lnTo>
                    <a:pt x="974" y="1683"/>
                  </a:lnTo>
                  <a:lnTo>
                    <a:pt x="932" y="1689"/>
                  </a:lnTo>
                  <a:lnTo>
                    <a:pt x="889" y="1692"/>
                  </a:lnTo>
                  <a:lnTo>
                    <a:pt x="845" y="1693"/>
                  </a:lnTo>
                  <a:lnTo>
                    <a:pt x="802" y="1692"/>
                  </a:lnTo>
                  <a:lnTo>
                    <a:pt x="759" y="1689"/>
                  </a:lnTo>
                  <a:lnTo>
                    <a:pt x="716" y="1683"/>
                  </a:lnTo>
                  <a:lnTo>
                    <a:pt x="675" y="1676"/>
                  </a:lnTo>
                  <a:lnTo>
                    <a:pt x="635" y="1667"/>
                  </a:lnTo>
                  <a:lnTo>
                    <a:pt x="595" y="1655"/>
                  </a:lnTo>
                  <a:lnTo>
                    <a:pt x="555" y="1642"/>
                  </a:lnTo>
                  <a:lnTo>
                    <a:pt x="517" y="1627"/>
                  </a:lnTo>
                  <a:lnTo>
                    <a:pt x="480" y="1609"/>
                  </a:lnTo>
                  <a:lnTo>
                    <a:pt x="443" y="1590"/>
                  </a:lnTo>
                  <a:lnTo>
                    <a:pt x="407" y="1570"/>
                  </a:lnTo>
                  <a:lnTo>
                    <a:pt x="373" y="1549"/>
                  </a:lnTo>
                  <a:lnTo>
                    <a:pt x="339" y="1525"/>
                  </a:lnTo>
                  <a:lnTo>
                    <a:pt x="308" y="1500"/>
                  </a:lnTo>
                  <a:lnTo>
                    <a:pt x="277" y="1473"/>
                  </a:lnTo>
                  <a:lnTo>
                    <a:pt x="248" y="1445"/>
                  </a:lnTo>
                  <a:lnTo>
                    <a:pt x="220" y="1416"/>
                  </a:lnTo>
                  <a:lnTo>
                    <a:pt x="193" y="1385"/>
                  </a:lnTo>
                  <a:lnTo>
                    <a:pt x="168" y="1353"/>
                  </a:lnTo>
                  <a:lnTo>
                    <a:pt x="144" y="1320"/>
                  </a:lnTo>
                  <a:lnTo>
                    <a:pt x="123" y="1286"/>
                  </a:lnTo>
                  <a:lnTo>
                    <a:pt x="103" y="1249"/>
                  </a:lnTo>
                  <a:lnTo>
                    <a:pt x="84" y="1213"/>
                  </a:lnTo>
                  <a:lnTo>
                    <a:pt x="66" y="1175"/>
                  </a:lnTo>
                  <a:lnTo>
                    <a:pt x="51" y="1138"/>
                  </a:lnTo>
                  <a:lnTo>
                    <a:pt x="38" y="1098"/>
                  </a:lnTo>
                  <a:lnTo>
                    <a:pt x="26" y="1058"/>
                  </a:lnTo>
                  <a:lnTo>
                    <a:pt x="18" y="1018"/>
                  </a:lnTo>
                  <a:lnTo>
                    <a:pt x="10" y="976"/>
                  </a:lnTo>
                  <a:lnTo>
                    <a:pt x="4" y="934"/>
                  </a:lnTo>
                  <a:lnTo>
                    <a:pt x="1" y="891"/>
                  </a:lnTo>
                  <a:lnTo>
                    <a:pt x="0" y="847"/>
                  </a:lnTo>
                  <a:lnTo>
                    <a:pt x="1" y="803"/>
                  </a:lnTo>
                  <a:lnTo>
                    <a:pt x="4" y="761"/>
                  </a:lnTo>
                  <a:lnTo>
                    <a:pt x="10" y="718"/>
                  </a:lnTo>
                  <a:lnTo>
                    <a:pt x="18" y="677"/>
                  </a:lnTo>
                  <a:lnTo>
                    <a:pt x="26" y="635"/>
                  </a:lnTo>
                  <a:lnTo>
                    <a:pt x="38" y="595"/>
                  </a:lnTo>
                  <a:lnTo>
                    <a:pt x="51" y="556"/>
                  </a:lnTo>
                  <a:lnTo>
                    <a:pt x="66" y="518"/>
                  </a:lnTo>
                  <a:lnTo>
                    <a:pt x="84" y="480"/>
                  </a:lnTo>
                  <a:lnTo>
                    <a:pt x="103" y="444"/>
                  </a:lnTo>
                  <a:lnTo>
                    <a:pt x="123" y="409"/>
                  </a:lnTo>
                  <a:lnTo>
                    <a:pt x="144" y="373"/>
                  </a:lnTo>
                  <a:lnTo>
                    <a:pt x="168" y="341"/>
                  </a:lnTo>
                  <a:lnTo>
                    <a:pt x="193" y="308"/>
                  </a:lnTo>
                  <a:lnTo>
                    <a:pt x="220" y="278"/>
                  </a:lnTo>
                  <a:lnTo>
                    <a:pt x="248" y="248"/>
                  </a:lnTo>
                  <a:lnTo>
                    <a:pt x="277" y="221"/>
                  </a:lnTo>
                  <a:lnTo>
                    <a:pt x="308" y="193"/>
                  </a:lnTo>
                  <a:lnTo>
                    <a:pt x="339" y="168"/>
                  </a:lnTo>
                  <a:lnTo>
                    <a:pt x="373" y="145"/>
                  </a:lnTo>
                  <a:lnTo>
                    <a:pt x="407" y="123"/>
                  </a:lnTo>
                  <a:lnTo>
                    <a:pt x="443" y="103"/>
                  </a:lnTo>
                  <a:lnTo>
                    <a:pt x="480" y="84"/>
                  </a:lnTo>
                  <a:lnTo>
                    <a:pt x="517" y="66"/>
                  </a:lnTo>
                  <a:lnTo>
                    <a:pt x="555" y="51"/>
                  </a:lnTo>
                  <a:lnTo>
                    <a:pt x="595" y="38"/>
                  </a:lnTo>
                  <a:lnTo>
                    <a:pt x="635" y="26"/>
                  </a:lnTo>
                  <a:lnTo>
                    <a:pt x="675" y="18"/>
                  </a:lnTo>
                  <a:lnTo>
                    <a:pt x="716" y="10"/>
                  </a:lnTo>
                  <a:lnTo>
                    <a:pt x="759" y="4"/>
                  </a:lnTo>
                  <a:lnTo>
                    <a:pt x="802" y="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82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27" name="Freeform 49"/>
            <p:cNvSpPr>
              <a:spLocks/>
            </p:cNvSpPr>
            <p:nvPr/>
          </p:nvSpPr>
          <p:spPr bwMode="auto">
            <a:xfrm>
              <a:off x="365" y="2456"/>
              <a:ext cx="414" cy="415"/>
            </a:xfrm>
            <a:custGeom>
              <a:avLst/>
              <a:gdLst>
                <a:gd name="T0" fmla="*/ 1 w 1653"/>
                <a:gd name="T1" fmla="*/ 0 h 1660"/>
                <a:gd name="T2" fmla="*/ 1 w 1653"/>
                <a:gd name="T3" fmla="*/ 0 h 1660"/>
                <a:gd name="T4" fmla="*/ 1 w 1653"/>
                <a:gd name="T5" fmla="*/ 0 h 1660"/>
                <a:gd name="T6" fmla="*/ 1 w 1653"/>
                <a:gd name="T7" fmla="*/ 0 h 1660"/>
                <a:gd name="T8" fmla="*/ 1 w 1653"/>
                <a:gd name="T9" fmla="*/ 0 h 1660"/>
                <a:gd name="T10" fmla="*/ 2 w 1653"/>
                <a:gd name="T11" fmla="*/ 0 h 1660"/>
                <a:gd name="T12" fmla="*/ 2 w 1653"/>
                <a:gd name="T13" fmla="*/ 1 h 1660"/>
                <a:gd name="T14" fmla="*/ 2 w 1653"/>
                <a:gd name="T15" fmla="*/ 1 h 1660"/>
                <a:gd name="T16" fmla="*/ 2 w 1653"/>
                <a:gd name="T17" fmla="*/ 1 h 1660"/>
                <a:gd name="T18" fmla="*/ 2 w 1653"/>
                <a:gd name="T19" fmla="*/ 1 h 1660"/>
                <a:gd name="T20" fmla="*/ 2 w 1653"/>
                <a:gd name="T21" fmla="*/ 1 h 1660"/>
                <a:gd name="T22" fmla="*/ 2 w 1653"/>
                <a:gd name="T23" fmla="*/ 1 h 1660"/>
                <a:gd name="T24" fmla="*/ 2 w 1653"/>
                <a:gd name="T25" fmla="*/ 1 h 1660"/>
                <a:gd name="T26" fmla="*/ 2 w 1653"/>
                <a:gd name="T27" fmla="*/ 1 h 1660"/>
                <a:gd name="T28" fmla="*/ 2 w 1653"/>
                <a:gd name="T29" fmla="*/ 1 h 1660"/>
                <a:gd name="T30" fmla="*/ 2 w 1653"/>
                <a:gd name="T31" fmla="*/ 2 h 1660"/>
                <a:gd name="T32" fmla="*/ 1 w 1653"/>
                <a:gd name="T33" fmla="*/ 2 h 1660"/>
                <a:gd name="T34" fmla="*/ 1 w 1653"/>
                <a:gd name="T35" fmla="*/ 2 h 1660"/>
                <a:gd name="T36" fmla="*/ 1 w 1653"/>
                <a:gd name="T37" fmla="*/ 2 h 1660"/>
                <a:gd name="T38" fmla="*/ 1 w 1653"/>
                <a:gd name="T39" fmla="*/ 2 h 1660"/>
                <a:gd name="T40" fmla="*/ 1 w 1653"/>
                <a:gd name="T41" fmla="*/ 2 h 1660"/>
                <a:gd name="T42" fmla="*/ 1 w 1653"/>
                <a:gd name="T43" fmla="*/ 2 h 1660"/>
                <a:gd name="T44" fmla="*/ 1 w 1653"/>
                <a:gd name="T45" fmla="*/ 2 h 1660"/>
                <a:gd name="T46" fmla="*/ 1 w 1653"/>
                <a:gd name="T47" fmla="*/ 2 h 1660"/>
                <a:gd name="T48" fmla="*/ 1 w 1653"/>
                <a:gd name="T49" fmla="*/ 2 h 1660"/>
                <a:gd name="T50" fmla="*/ 0 w 1653"/>
                <a:gd name="T51" fmla="*/ 2 h 1660"/>
                <a:gd name="T52" fmla="*/ 0 w 1653"/>
                <a:gd name="T53" fmla="*/ 2 h 1660"/>
                <a:gd name="T54" fmla="*/ 0 w 1653"/>
                <a:gd name="T55" fmla="*/ 1 h 1660"/>
                <a:gd name="T56" fmla="*/ 0 w 1653"/>
                <a:gd name="T57" fmla="*/ 1 h 1660"/>
                <a:gd name="T58" fmla="*/ 0 w 1653"/>
                <a:gd name="T59" fmla="*/ 1 h 1660"/>
                <a:gd name="T60" fmla="*/ 0 w 1653"/>
                <a:gd name="T61" fmla="*/ 1 h 1660"/>
                <a:gd name="T62" fmla="*/ 0 w 1653"/>
                <a:gd name="T63" fmla="*/ 1 h 1660"/>
                <a:gd name="T64" fmla="*/ 0 w 1653"/>
                <a:gd name="T65" fmla="*/ 1 h 1660"/>
                <a:gd name="T66" fmla="*/ 0 w 1653"/>
                <a:gd name="T67" fmla="*/ 1 h 1660"/>
                <a:gd name="T68" fmla="*/ 0 w 1653"/>
                <a:gd name="T69" fmla="*/ 1 h 1660"/>
                <a:gd name="T70" fmla="*/ 0 w 1653"/>
                <a:gd name="T71" fmla="*/ 1 h 1660"/>
                <a:gd name="T72" fmla="*/ 0 w 1653"/>
                <a:gd name="T73" fmla="*/ 0 h 1660"/>
                <a:gd name="T74" fmla="*/ 0 w 1653"/>
                <a:gd name="T75" fmla="*/ 0 h 1660"/>
                <a:gd name="T76" fmla="*/ 1 w 1653"/>
                <a:gd name="T77" fmla="*/ 0 h 1660"/>
                <a:gd name="T78" fmla="*/ 1 w 1653"/>
                <a:gd name="T79" fmla="*/ 0 h 1660"/>
                <a:gd name="T80" fmla="*/ 1 w 1653"/>
                <a:gd name="T81" fmla="*/ 0 h 1660"/>
                <a:gd name="T82" fmla="*/ 1 w 1653"/>
                <a:gd name="T83" fmla="*/ 0 h 1660"/>
                <a:gd name="T84" fmla="*/ 1 w 1653"/>
                <a:gd name="T85" fmla="*/ 0 h 1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3"/>
                <a:gd name="T130" fmla="*/ 0 h 1660"/>
                <a:gd name="T131" fmla="*/ 1653 w 1653"/>
                <a:gd name="T132" fmla="*/ 1660 h 1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3" h="1660">
                  <a:moveTo>
                    <a:pt x="828" y="0"/>
                  </a:moveTo>
                  <a:lnTo>
                    <a:pt x="871" y="1"/>
                  </a:lnTo>
                  <a:lnTo>
                    <a:pt x="912" y="4"/>
                  </a:lnTo>
                  <a:lnTo>
                    <a:pt x="953" y="10"/>
                  </a:lnTo>
                  <a:lnTo>
                    <a:pt x="995" y="18"/>
                  </a:lnTo>
                  <a:lnTo>
                    <a:pt x="1035" y="27"/>
                  </a:lnTo>
                  <a:lnTo>
                    <a:pt x="1073" y="38"/>
                  </a:lnTo>
                  <a:lnTo>
                    <a:pt x="1112" y="50"/>
                  </a:lnTo>
                  <a:lnTo>
                    <a:pt x="1150" y="65"/>
                  </a:lnTo>
                  <a:lnTo>
                    <a:pt x="1186" y="83"/>
                  </a:lnTo>
                  <a:lnTo>
                    <a:pt x="1221" y="101"/>
                  </a:lnTo>
                  <a:lnTo>
                    <a:pt x="1256" y="121"/>
                  </a:lnTo>
                  <a:lnTo>
                    <a:pt x="1289" y="142"/>
                  </a:lnTo>
                  <a:lnTo>
                    <a:pt x="1321" y="166"/>
                  </a:lnTo>
                  <a:lnTo>
                    <a:pt x="1353" y="191"/>
                  </a:lnTo>
                  <a:lnTo>
                    <a:pt x="1383" y="217"/>
                  </a:lnTo>
                  <a:lnTo>
                    <a:pt x="1412" y="243"/>
                  </a:lnTo>
                  <a:lnTo>
                    <a:pt x="1439" y="273"/>
                  </a:lnTo>
                  <a:lnTo>
                    <a:pt x="1465" y="304"/>
                  </a:lnTo>
                  <a:lnTo>
                    <a:pt x="1489" y="335"/>
                  </a:lnTo>
                  <a:lnTo>
                    <a:pt x="1512" y="367"/>
                  </a:lnTo>
                  <a:lnTo>
                    <a:pt x="1534" y="400"/>
                  </a:lnTo>
                  <a:lnTo>
                    <a:pt x="1553" y="435"/>
                  </a:lnTo>
                  <a:lnTo>
                    <a:pt x="1572" y="471"/>
                  </a:lnTo>
                  <a:lnTo>
                    <a:pt x="1588" y="508"/>
                  </a:lnTo>
                  <a:lnTo>
                    <a:pt x="1603" y="545"/>
                  </a:lnTo>
                  <a:lnTo>
                    <a:pt x="1616" y="584"/>
                  </a:lnTo>
                  <a:lnTo>
                    <a:pt x="1627" y="623"/>
                  </a:lnTo>
                  <a:lnTo>
                    <a:pt x="1637" y="663"/>
                  </a:lnTo>
                  <a:lnTo>
                    <a:pt x="1643" y="705"/>
                  </a:lnTo>
                  <a:lnTo>
                    <a:pt x="1650" y="746"/>
                  </a:lnTo>
                  <a:lnTo>
                    <a:pt x="1652" y="787"/>
                  </a:lnTo>
                  <a:lnTo>
                    <a:pt x="1653" y="830"/>
                  </a:lnTo>
                  <a:lnTo>
                    <a:pt x="1652" y="872"/>
                  </a:lnTo>
                  <a:lnTo>
                    <a:pt x="1650" y="914"/>
                  </a:lnTo>
                  <a:lnTo>
                    <a:pt x="1643" y="955"/>
                  </a:lnTo>
                  <a:lnTo>
                    <a:pt x="1637" y="997"/>
                  </a:lnTo>
                  <a:lnTo>
                    <a:pt x="1627" y="1037"/>
                  </a:lnTo>
                  <a:lnTo>
                    <a:pt x="1616" y="1076"/>
                  </a:lnTo>
                  <a:lnTo>
                    <a:pt x="1603" y="1114"/>
                  </a:lnTo>
                  <a:lnTo>
                    <a:pt x="1588" y="1152"/>
                  </a:lnTo>
                  <a:lnTo>
                    <a:pt x="1572" y="1188"/>
                  </a:lnTo>
                  <a:lnTo>
                    <a:pt x="1553" y="1225"/>
                  </a:lnTo>
                  <a:lnTo>
                    <a:pt x="1534" y="1260"/>
                  </a:lnTo>
                  <a:lnTo>
                    <a:pt x="1512" y="1292"/>
                  </a:lnTo>
                  <a:lnTo>
                    <a:pt x="1489" y="1325"/>
                  </a:lnTo>
                  <a:lnTo>
                    <a:pt x="1465" y="1356"/>
                  </a:lnTo>
                  <a:lnTo>
                    <a:pt x="1439" y="1386"/>
                  </a:lnTo>
                  <a:lnTo>
                    <a:pt x="1412" y="1415"/>
                  </a:lnTo>
                  <a:lnTo>
                    <a:pt x="1383" y="1443"/>
                  </a:lnTo>
                  <a:lnTo>
                    <a:pt x="1353" y="1469"/>
                  </a:lnTo>
                  <a:lnTo>
                    <a:pt x="1321" y="1494"/>
                  </a:lnTo>
                  <a:lnTo>
                    <a:pt x="1289" y="1518"/>
                  </a:lnTo>
                  <a:lnTo>
                    <a:pt x="1256" y="1539"/>
                  </a:lnTo>
                  <a:lnTo>
                    <a:pt x="1221" y="1559"/>
                  </a:lnTo>
                  <a:lnTo>
                    <a:pt x="1186" y="1577"/>
                  </a:lnTo>
                  <a:lnTo>
                    <a:pt x="1150" y="1594"/>
                  </a:lnTo>
                  <a:lnTo>
                    <a:pt x="1112" y="1609"/>
                  </a:lnTo>
                  <a:lnTo>
                    <a:pt x="1073" y="1622"/>
                  </a:lnTo>
                  <a:lnTo>
                    <a:pt x="1035" y="1633"/>
                  </a:lnTo>
                  <a:lnTo>
                    <a:pt x="995" y="1642"/>
                  </a:lnTo>
                  <a:lnTo>
                    <a:pt x="953" y="1649"/>
                  </a:lnTo>
                  <a:lnTo>
                    <a:pt x="912" y="1656"/>
                  </a:lnTo>
                  <a:lnTo>
                    <a:pt x="871" y="1658"/>
                  </a:lnTo>
                  <a:lnTo>
                    <a:pt x="828" y="1660"/>
                  </a:lnTo>
                  <a:lnTo>
                    <a:pt x="785" y="1658"/>
                  </a:lnTo>
                  <a:lnTo>
                    <a:pt x="744" y="1656"/>
                  </a:lnTo>
                  <a:lnTo>
                    <a:pt x="703" y="1649"/>
                  </a:lnTo>
                  <a:lnTo>
                    <a:pt x="661" y="1642"/>
                  </a:lnTo>
                  <a:lnTo>
                    <a:pt x="621" y="1633"/>
                  </a:lnTo>
                  <a:lnTo>
                    <a:pt x="582" y="1622"/>
                  </a:lnTo>
                  <a:lnTo>
                    <a:pt x="544" y="1609"/>
                  </a:lnTo>
                  <a:lnTo>
                    <a:pt x="506" y="1594"/>
                  </a:lnTo>
                  <a:lnTo>
                    <a:pt x="470" y="1577"/>
                  </a:lnTo>
                  <a:lnTo>
                    <a:pt x="433" y="1559"/>
                  </a:lnTo>
                  <a:lnTo>
                    <a:pt x="400" y="1539"/>
                  </a:lnTo>
                  <a:lnTo>
                    <a:pt x="366" y="1518"/>
                  </a:lnTo>
                  <a:lnTo>
                    <a:pt x="333" y="1494"/>
                  </a:lnTo>
                  <a:lnTo>
                    <a:pt x="302" y="1469"/>
                  </a:lnTo>
                  <a:lnTo>
                    <a:pt x="272" y="1443"/>
                  </a:lnTo>
                  <a:lnTo>
                    <a:pt x="243" y="1415"/>
                  </a:lnTo>
                  <a:lnTo>
                    <a:pt x="215" y="1386"/>
                  </a:lnTo>
                  <a:lnTo>
                    <a:pt x="189" y="1356"/>
                  </a:lnTo>
                  <a:lnTo>
                    <a:pt x="165" y="1325"/>
                  </a:lnTo>
                  <a:lnTo>
                    <a:pt x="142" y="1292"/>
                  </a:lnTo>
                  <a:lnTo>
                    <a:pt x="120" y="1260"/>
                  </a:lnTo>
                  <a:lnTo>
                    <a:pt x="100" y="1225"/>
                  </a:lnTo>
                  <a:lnTo>
                    <a:pt x="81" y="1188"/>
                  </a:lnTo>
                  <a:lnTo>
                    <a:pt x="65" y="1152"/>
                  </a:lnTo>
                  <a:lnTo>
                    <a:pt x="50" y="1114"/>
                  </a:lnTo>
                  <a:lnTo>
                    <a:pt x="38" y="1076"/>
                  </a:lnTo>
                  <a:lnTo>
                    <a:pt x="26" y="1037"/>
                  </a:lnTo>
                  <a:lnTo>
                    <a:pt x="16" y="997"/>
                  </a:lnTo>
                  <a:lnTo>
                    <a:pt x="10" y="955"/>
                  </a:lnTo>
                  <a:lnTo>
                    <a:pt x="4" y="914"/>
                  </a:lnTo>
                  <a:lnTo>
                    <a:pt x="1" y="872"/>
                  </a:lnTo>
                  <a:lnTo>
                    <a:pt x="0" y="830"/>
                  </a:lnTo>
                  <a:lnTo>
                    <a:pt x="1" y="787"/>
                  </a:lnTo>
                  <a:lnTo>
                    <a:pt x="4" y="746"/>
                  </a:lnTo>
                  <a:lnTo>
                    <a:pt x="10" y="705"/>
                  </a:lnTo>
                  <a:lnTo>
                    <a:pt x="16" y="663"/>
                  </a:lnTo>
                  <a:lnTo>
                    <a:pt x="26" y="623"/>
                  </a:lnTo>
                  <a:lnTo>
                    <a:pt x="38" y="584"/>
                  </a:lnTo>
                  <a:lnTo>
                    <a:pt x="50" y="545"/>
                  </a:lnTo>
                  <a:lnTo>
                    <a:pt x="65" y="508"/>
                  </a:lnTo>
                  <a:lnTo>
                    <a:pt x="81" y="471"/>
                  </a:lnTo>
                  <a:lnTo>
                    <a:pt x="100" y="435"/>
                  </a:lnTo>
                  <a:lnTo>
                    <a:pt x="120" y="400"/>
                  </a:lnTo>
                  <a:lnTo>
                    <a:pt x="142" y="367"/>
                  </a:lnTo>
                  <a:lnTo>
                    <a:pt x="165" y="335"/>
                  </a:lnTo>
                  <a:lnTo>
                    <a:pt x="189" y="304"/>
                  </a:lnTo>
                  <a:lnTo>
                    <a:pt x="215" y="273"/>
                  </a:lnTo>
                  <a:lnTo>
                    <a:pt x="243" y="243"/>
                  </a:lnTo>
                  <a:lnTo>
                    <a:pt x="272" y="217"/>
                  </a:lnTo>
                  <a:lnTo>
                    <a:pt x="302" y="191"/>
                  </a:lnTo>
                  <a:lnTo>
                    <a:pt x="333" y="166"/>
                  </a:lnTo>
                  <a:lnTo>
                    <a:pt x="366" y="142"/>
                  </a:lnTo>
                  <a:lnTo>
                    <a:pt x="400" y="121"/>
                  </a:lnTo>
                  <a:lnTo>
                    <a:pt x="433" y="101"/>
                  </a:lnTo>
                  <a:lnTo>
                    <a:pt x="470" y="83"/>
                  </a:lnTo>
                  <a:lnTo>
                    <a:pt x="506" y="65"/>
                  </a:lnTo>
                  <a:lnTo>
                    <a:pt x="544" y="50"/>
                  </a:lnTo>
                  <a:lnTo>
                    <a:pt x="582" y="38"/>
                  </a:lnTo>
                  <a:lnTo>
                    <a:pt x="621" y="27"/>
                  </a:lnTo>
                  <a:lnTo>
                    <a:pt x="661" y="18"/>
                  </a:lnTo>
                  <a:lnTo>
                    <a:pt x="703" y="10"/>
                  </a:lnTo>
                  <a:lnTo>
                    <a:pt x="744" y="4"/>
                  </a:lnTo>
                  <a:lnTo>
                    <a:pt x="785" y="1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9E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28" name="Freeform 50"/>
            <p:cNvSpPr>
              <a:spLocks/>
            </p:cNvSpPr>
            <p:nvPr/>
          </p:nvSpPr>
          <p:spPr bwMode="auto">
            <a:xfrm>
              <a:off x="368" y="2459"/>
              <a:ext cx="404" cy="406"/>
            </a:xfrm>
            <a:custGeom>
              <a:avLst/>
              <a:gdLst>
                <a:gd name="T0" fmla="*/ 1 w 1618"/>
                <a:gd name="T1" fmla="*/ 0 h 1623"/>
                <a:gd name="T2" fmla="*/ 1 w 1618"/>
                <a:gd name="T3" fmla="*/ 0 h 1623"/>
                <a:gd name="T4" fmla="*/ 1 w 1618"/>
                <a:gd name="T5" fmla="*/ 0 h 1623"/>
                <a:gd name="T6" fmla="*/ 1 w 1618"/>
                <a:gd name="T7" fmla="*/ 0 h 1623"/>
                <a:gd name="T8" fmla="*/ 1 w 1618"/>
                <a:gd name="T9" fmla="*/ 0 h 1623"/>
                <a:gd name="T10" fmla="*/ 1 w 1618"/>
                <a:gd name="T11" fmla="*/ 1 h 1623"/>
                <a:gd name="T12" fmla="*/ 1 w 1618"/>
                <a:gd name="T13" fmla="*/ 1 h 1623"/>
                <a:gd name="T14" fmla="*/ 1 w 1618"/>
                <a:gd name="T15" fmla="*/ 1 h 1623"/>
                <a:gd name="T16" fmla="*/ 1 w 1618"/>
                <a:gd name="T17" fmla="*/ 1 h 1623"/>
                <a:gd name="T18" fmla="*/ 1 w 1618"/>
                <a:gd name="T19" fmla="*/ 1 h 1623"/>
                <a:gd name="T20" fmla="*/ 1 w 1618"/>
                <a:gd name="T21" fmla="*/ 1 h 1623"/>
                <a:gd name="T22" fmla="*/ 1 w 1618"/>
                <a:gd name="T23" fmla="*/ 1 h 1623"/>
                <a:gd name="T24" fmla="*/ 1 w 1618"/>
                <a:gd name="T25" fmla="*/ 2 h 1623"/>
                <a:gd name="T26" fmla="*/ 1 w 1618"/>
                <a:gd name="T27" fmla="*/ 2 h 1623"/>
                <a:gd name="T28" fmla="*/ 1 w 1618"/>
                <a:gd name="T29" fmla="*/ 2 h 1623"/>
                <a:gd name="T30" fmla="*/ 1 w 1618"/>
                <a:gd name="T31" fmla="*/ 2 h 1623"/>
                <a:gd name="T32" fmla="*/ 1 w 1618"/>
                <a:gd name="T33" fmla="*/ 2 h 1623"/>
                <a:gd name="T34" fmla="*/ 0 w 1618"/>
                <a:gd name="T35" fmla="*/ 2 h 1623"/>
                <a:gd name="T36" fmla="*/ 0 w 1618"/>
                <a:gd name="T37" fmla="*/ 2 h 1623"/>
                <a:gd name="T38" fmla="*/ 0 w 1618"/>
                <a:gd name="T39" fmla="*/ 2 h 1623"/>
                <a:gd name="T40" fmla="*/ 0 w 1618"/>
                <a:gd name="T41" fmla="*/ 1 h 1623"/>
                <a:gd name="T42" fmla="*/ 0 w 1618"/>
                <a:gd name="T43" fmla="*/ 1 h 1623"/>
                <a:gd name="T44" fmla="*/ 0 w 1618"/>
                <a:gd name="T45" fmla="*/ 1 h 1623"/>
                <a:gd name="T46" fmla="*/ 0 w 1618"/>
                <a:gd name="T47" fmla="*/ 1 h 1623"/>
                <a:gd name="T48" fmla="*/ 0 w 1618"/>
                <a:gd name="T49" fmla="*/ 1 h 1623"/>
                <a:gd name="T50" fmla="*/ 0 w 1618"/>
                <a:gd name="T51" fmla="*/ 1 h 1623"/>
                <a:gd name="T52" fmla="*/ 0 w 1618"/>
                <a:gd name="T53" fmla="*/ 1 h 1623"/>
                <a:gd name="T54" fmla="*/ 0 w 1618"/>
                <a:gd name="T55" fmla="*/ 0 h 1623"/>
                <a:gd name="T56" fmla="*/ 0 w 1618"/>
                <a:gd name="T57" fmla="*/ 0 h 1623"/>
                <a:gd name="T58" fmla="*/ 0 w 1618"/>
                <a:gd name="T59" fmla="*/ 0 h 1623"/>
                <a:gd name="T60" fmla="*/ 0 w 1618"/>
                <a:gd name="T61" fmla="*/ 0 h 1623"/>
                <a:gd name="T62" fmla="*/ 1 w 1618"/>
                <a:gd name="T63" fmla="*/ 0 h 16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8"/>
                <a:gd name="T97" fmla="*/ 0 h 1623"/>
                <a:gd name="T98" fmla="*/ 1618 w 1618"/>
                <a:gd name="T99" fmla="*/ 1623 h 16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8" h="1623">
                  <a:moveTo>
                    <a:pt x="810" y="0"/>
                  </a:moveTo>
                  <a:lnTo>
                    <a:pt x="893" y="4"/>
                  </a:lnTo>
                  <a:lnTo>
                    <a:pt x="973" y="16"/>
                  </a:lnTo>
                  <a:lnTo>
                    <a:pt x="1051" y="36"/>
                  </a:lnTo>
                  <a:lnTo>
                    <a:pt x="1125" y="64"/>
                  </a:lnTo>
                  <a:lnTo>
                    <a:pt x="1195" y="98"/>
                  </a:lnTo>
                  <a:lnTo>
                    <a:pt x="1263" y="139"/>
                  </a:lnTo>
                  <a:lnTo>
                    <a:pt x="1324" y="185"/>
                  </a:lnTo>
                  <a:lnTo>
                    <a:pt x="1382" y="238"/>
                  </a:lnTo>
                  <a:lnTo>
                    <a:pt x="1434" y="296"/>
                  </a:lnTo>
                  <a:lnTo>
                    <a:pt x="1481" y="358"/>
                  </a:lnTo>
                  <a:lnTo>
                    <a:pt x="1521" y="425"/>
                  </a:lnTo>
                  <a:lnTo>
                    <a:pt x="1554" y="496"/>
                  </a:lnTo>
                  <a:lnTo>
                    <a:pt x="1582" y="570"/>
                  </a:lnTo>
                  <a:lnTo>
                    <a:pt x="1602" y="648"/>
                  </a:lnTo>
                  <a:lnTo>
                    <a:pt x="1615" y="728"/>
                  </a:lnTo>
                  <a:lnTo>
                    <a:pt x="1618" y="811"/>
                  </a:lnTo>
                  <a:lnTo>
                    <a:pt x="1615" y="893"/>
                  </a:lnTo>
                  <a:lnTo>
                    <a:pt x="1602" y="974"/>
                  </a:lnTo>
                  <a:lnTo>
                    <a:pt x="1582" y="1051"/>
                  </a:lnTo>
                  <a:lnTo>
                    <a:pt x="1554" y="1126"/>
                  </a:lnTo>
                  <a:lnTo>
                    <a:pt x="1521" y="1197"/>
                  </a:lnTo>
                  <a:lnTo>
                    <a:pt x="1481" y="1264"/>
                  </a:lnTo>
                  <a:lnTo>
                    <a:pt x="1434" y="1327"/>
                  </a:lnTo>
                  <a:lnTo>
                    <a:pt x="1382" y="1385"/>
                  </a:lnTo>
                  <a:lnTo>
                    <a:pt x="1324" y="1437"/>
                  </a:lnTo>
                  <a:lnTo>
                    <a:pt x="1263" y="1484"/>
                  </a:lnTo>
                  <a:lnTo>
                    <a:pt x="1195" y="1525"/>
                  </a:lnTo>
                  <a:lnTo>
                    <a:pt x="1125" y="1559"/>
                  </a:lnTo>
                  <a:lnTo>
                    <a:pt x="1051" y="1586"/>
                  </a:lnTo>
                  <a:lnTo>
                    <a:pt x="973" y="1606"/>
                  </a:lnTo>
                  <a:lnTo>
                    <a:pt x="893" y="1619"/>
                  </a:lnTo>
                  <a:lnTo>
                    <a:pt x="810" y="1623"/>
                  </a:lnTo>
                  <a:lnTo>
                    <a:pt x="728" y="1619"/>
                  </a:lnTo>
                  <a:lnTo>
                    <a:pt x="648" y="1606"/>
                  </a:lnTo>
                  <a:lnTo>
                    <a:pt x="570" y="1586"/>
                  </a:lnTo>
                  <a:lnTo>
                    <a:pt x="495" y="1559"/>
                  </a:lnTo>
                  <a:lnTo>
                    <a:pt x="425" y="1525"/>
                  </a:lnTo>
                  <a:lnTo>
                    <a:pt x="357" y="1484"/>
                  </a:lnTo>
                  <a:lnTo>
                    <a:pt x="296" y="1437"/>
                  </a:lnTo>
                  <a:lnTo>
                    <a:pt x="238" y="1385"/>
                  </a:lnTo>
                  <a:lnTo>
                    <a:pt x="185" y="1327"/>
                  </a:lnTo>
                  <a:lnTo>
                    <a:pt x="139" y="1264"/>
                  </a:lnTo>
                  <a:lnTo>
                    <a:pt x="98" y="1197"/>
                  </a:lnTo>
                  <a:lnTo>
                    <a:pt x="64" y="1126"/>
                  </a:lnTo>
                  <a:lnTo>
                    <a:pt x="36" y="1051"/>
                  </a:lnTo>
                  <a:lnTo>
                    <a:pt x="16" y="974"/>
                  </a:lnTo>
                  <a:lnTo>
                    <a:pt x="4" y="893"/>
                  </a:lnTo>
                  <a:lnTo>
                    <a:pt x="0" y="811"/>
                  </a:lnTo>
                  <a:lnTo>
                    <a:pt x="4" y="728"/>
                  </a:lnTo>
                  <a:lnTo>
                    <a:pt x="16" y="648"/>
                  </a:lnTo>
                  <a:lnTo>
                    <a:pt x="36" y="570"/>
                  </a:lnTo>
                  <a:lnTo>
                    <a:pt x="64" y="496"/>
                  </a:lnTo>
                  <a:lnTo>
                    <a:pt x="98" y="425"/>
                  </a:lnTo>
                  <a:lnTo>
                    <a:pt x="139" y="358"/>
                  </a:lnTo>
                  <a:lnTo>
                    <a:pt x="185" y="296"/>
                  </a:lnTo>
                  <a:lnTo>
                    <a:pt x="238" y="238"/>
                  </a:lnTo>
                  <a:lnTo>
                    <a:pt x="296" y="185"/>
                  </a:lnTo>
                  <a:lnTo>
                    <a:pt x="357" y="139"/>
                  </a:lnTo>
                  <a:lnTo>
                    <a:pt x="425" y="98"/>
                  </a:lnTo>
                  <a:lnTo>
                    <a:pt x="495" y="64"/>
                  </a:lnTo>
                  <a:lnTo>
                    <a:pt x="570" y="36"/>
                  </a:lnTo>
                  <a:lnTo>
                    <a:pt x="648" y="16"/>
                  </a:lnTo>
                  <a:lnTo>
                    <a:pt x="728" y="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B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29" name="Freeform 51"/>
            <p:cNvSpPr>
              <a:spLocks/>
            </p:cNvSpPr>
            <p:nvPr/>
          </p:nvSpPr>
          <p:spPr bwMode="auto">
            <a:xfrm>
              <a:off x="370" y="2462"/>
              <a:ext cx="396" cy="397"/>
            </a:xfrm>
            <a:custGeom>
              <a:avLst/>
              <a:gdLst>
                <a:gd name="T0" fmla="*/ 1 w 1583"/>
                <a:gd name="T1" fmla="*/ 0 h 1589"/>
                <a:gd name="T2" fmla="*/ 1 w 1583"/>
                <a:gd name="T3" fmla="*/ 0 h 1589"/>
                <a:gd name="T4" fmla="*/ 1 w 1583"/>
                <a:gd name="T5" fmla="*/ 0 h 1589"/>
                <a:gd name="T6" fmla="*/ 1 w 1583"/>
                <a:gd name="T7" fmla="*/ 0 h 1589"/>
                <a:gd name="T8" fmla="*/ 2 w 1583"/>
                <a:gd name="T9" fmla="*/ 0 h 1589"/>
                <a:gd name="T10" fmla="*/ 2 w 1583"/>
                <a:gd name="T11" fmla="*/ 0 h 1589"/>
                <a:gd name="T12" fmla="*/ 2 w 1583"/>
                <a:gd name="T13" fmla="*/ 0 h 1589"/>
                <a:gd name="T14" fmla="*/ 2 w 1583"/>
                <a:gd name="T15" fmla="*/ 1 h 1589"/>
                <a:gd name="T16" fmla="*/ 2 w 1583"/>
                <a:gd name="T17" fmla="*/ 1 h 1589"/>
                <a:gd name="T18" fmla="*/ 2 w 1583"/>
                <a:gd name="T19" fmla="*/ 1 h 1589"/>
                <a:gd name="T20" fmla="*/ 2 w 1583"/>
                <a:gd name="T21" fmla="*/ 1 h 1589"/>
                <a:gd name="T22" fmla="*/ 2 w 1583"/>
                <a:gd name="T23" fmla="*/ 1 h 1589"/>
                <a:gd name="T24" fmla="*/ 1 w 1583"/>
                <a:gd name="T25" fmla="*/ 1 h 1589"/>
                <a:gd name="T26" fmla="*/ 1 w 1583"/>
                <a:gd name="T27" fmla="*/ 1 h 1589"/>
                <a:gd name="T28" fmla="*/ 1 w 1583"/>
                <a:gd name="T29" fmla="*/ 1 h 1589"/>
                <a:gd name="T30" fmla="*/ 1 w 1583"/>
                <a:gd name="T31" fmla="*/ 1 h 1589"/>
                <a:gd name="T32" fmla="*/ 1 w 1583"/>
                <a:gd name="T33" fmla="*/ 1 h 1589"/>
                <a:gd name="T34" fmla="*/ 1 w 1583"/>
                <a:gd name="T35" fmla="*/ 1 h 1589"/>
                <a:gd name="T36" fmla="*/ 1 w 1583"/>
                <a:gd name="T37" fmla="*/ 1 h 1589"/>
                <a:gd name="T38" fmla="*/ 0 w 1583"/>
                <a:gd name="T39" fmla="*/ 1 h 1589"/>
                <a:gd name="T40" fmla="*/ 0 w 1583"/>
                <a:gd name="T41" fmla="*/ 1 h 1589"/>
                <a:gd name="T42" fmla="*/ 0 w 1583"/>
                <a:gd name="T43" fmla="*/ 1 h 1589"/>
                <a:gd name="T44" fmla="*/ 0 w 1583"/>
                <a:gd name="T45" fmla="*/ 1 h 1589"/>
                <a:gd name="T46" fmla="*/ 0 w 1583"/>
                <a:gd name="T47" fmla="*/ 1 h 1589"/>
                <a:gd name="T48" fmla="*/ 0 w 1583"/>
                <a:gd name="T49" fmla="*/ 1 h 1589"/>
                <a:gd name="T50" fmla="*/ 0 w 1583"/>
                <a:gd name="T51" fmla="*/ 0 h 1589"/>
                <a:gd name="T52" fmla="*/ 0 w 1583"/>
                <a:gd name="T53" fmla="*/ 0 h 1589"/>
                <a:gd name="T54" fmla="*/ 0 w 1583"/>
                <a:gd name="T55" fmla="*/ 0 h 1589"/>
                <a:gd name="T56" fmla="*/ 0 w 1583"/>
                <a:gd name="T57" fmla="*/ 0 h 1589"/>
                <a:gd name="T58" fmla="*/ 1 w 1583"/>
                <a:gd name="T59" fmla="*/ 0 h 1589"/>
                <a:gd name="T60" fmla="*/ 1 w 1583"/>
                <a:gd name="T61" fmla="*/ 0 h 1589"/>
                <a:gd name="T62" fmla="*/ 1 w 1583"/>
                <a:gd name="T63" fmla="*/ 0 h 1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83"/>
                <a:gd name="T97" fmla="*/ 0 h 1589"/>
                <a:gd name="T98" fmla="*/ 1583 w 1583"/>
                <a:gd name="T99" fmla="*/ 1589 h 1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83" h="1589">
                  <a:moveTo>
                    <a:pt x="793" y="0"/>
                  </a:moveTo>
                  <a:lnTo>
                    <a:pt x="874" y="4"/>
                  </a:lnTo>
                  <a:lnTo>
                    <a:pt x="952" y="16"/>
                  </a:lnTo>
                  <a:lnTo>
                    <a:pt x="1028" y="36"/>
                  </a:lnTo>
                  <a:lnTo>
                    <a:pt x="1101" y="63"/>
                  </a:lnTo>
                  <a:lnTo>
                    <a:pt x="1170" y="97"/>
                  </a:lnTo>
                  <a:lnTo>
                    <a:pt x="1235" y="137"/>
                  </a:lnTo>
                  <a:lnTo>
                    <a:pt x="1296" y="182"/>
                  </a:lnTo>
                  <a:lnTo>
                    <a:pt x="1351" y="233"/>
                  </a:lnTo>
                  <a:lnTo>
                    <a:pt x="1403" y="290"/>
                  </a:lnTo>
                  <a:lnTo>
                    <a:pt x="1448" y="351"/>
                  </a:lnTo>
                  <a:lnTo>
                    <a:pt x="1488" y="416"/>
                  </a:lnTo>
                  <a:lnTo>
                    <a:pt x="1520" y="486"/>
                  </a:lnTo>
                  <a:lnTo>
                    <a:pt x="1548" y="559"/>
                  </a:lnTo>
                  <a:lnTo>
                    <a:pt x="1567" y="635"/>
                  </a:lnTo>
                  <a:lnTo>
                    <a:pt x="1579" y="713"/>
                  </a:lnTo>
                  <a:lnTo>
                    <a:pt x="1583" y="795"/>
                  </a:lnTo>
                  <a:lnTo>
                    <a:pt x="1579" y="876"/>
                  </a:lnTo>
                  <a:lnTo>
                    <a:pt x="1567" y="954"/>
                  </a:lnTo>
                  <a:lnTo>
                    <a:pt x="1548" y="1030"/>
                  </a:lnTo>
                  <a:lnTo>
                    <a:pt x="1520" y="1103"/>
                  </a:lnTo>
                  <a:lnTo>
                    <a:pt x="1488" y="1173"/>
                  </a:lnTo>
                  <a:lnTo>
                    <a:pt x="1448" y="1238"/>
                  </a:lnTo>
                  <a:lnTo>
                    <a:pt x="1403" y="1300"/>
                  </a:lnTo>
                  <a:lnTo>
                    <a:pt x="1351" y="1356"/>
                  </a:lnTo>
                  <a:lnTo>
                    <a:pt x="1296" y="1407"/>
                  </a:lnTo>
                  <a:lnTo>
                    <a:pt x="1235" y="1453"/>
                  </a:lnTo>
                  <a:lnTo>
                    <a:pt x="1170" y="1493"/>
                  </a:lnTo>
                  <a:lnTo>
                    <a:pt x="1101" y="1526"/>
                  </a:lnTo>
                  <a:lnTo>
                    <a:pt x="1028" y="1553"/>
                  </a:lnTo>
                  <a:lnTo>
                    <a:pt x="952" y="1573"/>
                  </a:lnTo>
                  <a:lnTo>
                    <a:pt x="874" y="1585"/>
                  </a:lnTo>
                  <a:lnTo>
                    <a:pt x="793" y="1589"/>
                  </a:lnTo>
                  <a:lnTo>
                    <a:pt x="713" y="1585"/>
                  </a:lnTo>
                  <a:lnTo>
                    <a:pt x="634" y="1573"/>
                  </a:lnTo>
                  <a:lnTo>
                    <a:pt x="557" y="1553"/>
                  </a:lnTo>
                  <a:lnTo>
                    <a:pt x="485" y="1526"/>
                  </a:lnTo>
                  <a:lnTo>
                    <a:pt x="416" y="1493"/>
                  </a:lnTo>
                  <a:lnTo>
                    <a:pt x="351" y="1453"/>
                  </a:lnTo>
                  <a:lnTo>
                    <a:pt x="289" y="1407"/>
                  </a:lnTo>
                  <a:lnTo>
                    <a:pt x="233" y="1356"/>
                  </a:lnTo>
                  <a:lnTo>
                    <a:pt x="181" y="1300"/>
                  </a:lnTo>
                  <a:lnTo>
                    <a:pt x="136" y="1238"/>
                  </a:lnTo>
                  <a:lnTo>
                    <a:pt x="96" y="1173"/>
                  </a:lnTo>
                  <a:lnTo>
                    <a:pt x="62" y="1103"/>
                  </a:lnTo>
                  <a:lnTo>
                    <a:pt x="36" y="1030"/>
                  </a:lnTo>
                  <a:lnTo>
                    <a:pt x="16" y="954"/>
                  </a:lnTo>
                  <a:lnTo>
                    <a:pt x="4" y="876"/>
                  </a:lnTo>
                  <a:lnTo>
                    <a:pt x="0" y="795"/>
                  </a:lnTo>
                  <a:lnTo>
                    <a:pt x="4" y="713"/>
                  </a:lnTo>
                  <a:lnTo>
                    <a:pt x="16" y="635"/>
                  </a:lnTo>
                  <a:lnTo>
                    <a:pt x="36" y="559"/>
                  </a:lnTo>
                  <a:lnTo>
                    <a:pt x="62" y="486"/>
                  </a:lnTo>
                  <a:lnTo>
                    <a:pt x="96" y="416"/>
                  </a:lnTo>
                  <a:lnTo>
                    <a:pt x="136" y="351"/>
                  </a:lnTo>
                  <a:lnTo>
                    <a:pt x="181" y="290"/>
                  </a:lnTo>
                  <a:lnTo>
                    <a:pt x="233" y="233"/>
                  </a:lnTo>
                  <a:lnTo>
                    <a:pt x="289" y="182"/>
                  </a:lnTo>
                  <a:lnTo>
                    <a:pt x="351" y="137"/>
                  </a:lnTo>
                  <a:lnTo>
                    <a:pt x="416" y="97"/>
                  </a:lnTo>
                  <a:lnTo>
                    <a:pt x="485" y="63"/>
                  </a:lnTo>
                  <a:lnTo>
                    <a:pt x="557" y="36"/>
                  </a:lnTo>
                  <a:lnTo>
                    <a:pt x="634" y="16"/>
                  </a:lnTo>
                  <a:lnTo>
                    <a:pt x="713" y="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30" name="Freeform 52"/>
            <p:cNvSpPr>
              <a:spLocks/>
            </p:cNvSpPr>
            <p:nvPr/>
          </p:nvSpPr>
          <p:spPr bwMode="auto">
            <a:xfrm>
              <a:off x="516" y="2440"/>
              <a:ext cx="28" cy="205"/>
            </a:xfrm>
            <a:custGeom>
              <a:avLst/>
              <a:gdLst>
                <a:gd name="T0" fmla="*/ 0 w 113"/>
                <a:gd name="T1" fmla="*/ 0 h 821"/>
                <a:gd name="T2" fmla="*/ 0 w 113"/>
                <a:gd name="T3" fmla="*/ 0 h 821"/>
                <a:gd name="T4" fmla="*/ 0 w 113"/>
                <a:gd name="T5" fmla="*/ 0 h 821"/>
                <a:gd name="T6" fmla="*/ 0 w 113"/>
                <a:gd name="T7" fmla="*/ 0 h 821"/>
                <a:gd name="T8" fmla="*/ 0 w 113"/>
                <a:gd name="T9" fmla="*/ 0 h 821"/>
                <a:gd name="T10" fmla="*/ 0 w 113"/>
                <a:gd name="T11" fmla="*/ 0 h 821"/>
                <a:gd name="T12" fmla="*/ 0 w 113"/>
                <a:gd name="T13" fmla="*/ 0 h 821"/>
                <a:gd name="T14" fmla="*/ 0 w 113"/>
                <a:gd name="T15" fmla="*/ 0 h 821"/>
                <a:gd name="T16" fmla="*/ 0 w 113"/>
                <a:gd name="T17" fmla="*/ 1 h 821"/>
                <a:gd name="T18" fmla="*/ 0 w 113"/>
                <a:gd name="T19" fmla="*/ 1 h 821"/>
                <a:gd name="T20" fmla="*/ 0 w 113"/>
                <a:gd name="T21" fmla="*/ 1 h 821"/>
                <a:gd name="T22" fmla="*/ 0 w 113"/>
                <a:gd name="T23" fmla="*/ 1 h 821"/>
                <a:gd name="T24" fmla="*/ 0 w 113"/>
                <a:gd name="T25" fmla="*/ 0 h 821"/>
                <a:gd name="T26" fmla="*/ 0 w 113"/>
                <a:gd name="T27" fmla="*/ 0 h 821"/>
                <a:gd name="T28" fmla="*/ 0 w 113"/>
                <a:gd name="T29" fmla="*/ 0 h 821"/>
                <a:gd name="T30" fmla="*/ 0 w 113"/>
                <a:gd name="T31" fmla="*/ 0 h 821"/>
                <a:gd name="T32" fmla="*/ 0 w 113"/>
                <a:gd name="T33" fmla="*/ 0 h 821"/>
                <a:gd name="T34" fmla="*/ 0 w 113"/>
                <a:gd name="T35" fmla="*/ 0 h 821"/>
                <a:gd name="T36" fmla="*/ 0 w 113"/>
                <a:gd name="T37" fmla="*/ 0 h 821"/>
                <a:gd name="T38" fmla="*/ 0 w 113"/>
                <a:gd name="T39" fmla="*/ 0 h 821"/>
                <a:gd name="T40" fmla="*/ 0 w 113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821"/>
                <a:gd name="T65" fmla="*/ 113 w 113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821">
                  <a:moveTo>
                    <a:pt x="94" y="0"/>
                  </a:moveTo>
                  <a:lnTo>
                    <a:pt x="69" y="78"/>
                  </a:lnTo>
                  <a:lnTo>
                    <a:pt x="52" y="157"/>
                  </a:lnTo>
                  <a:lnTo>
                    <a:pt x="43" y="240"/>
                  </a:lnTo>
                  <a:lnTo>
                    <a:pt x="39" y="326"/>
                  </a:lnTo>
                  <a:lnTo>
                    <a:pt x="43" y="419"/>
                  </a:lnTo>
                  <a:lnTo>
                    <a:pt x="52" y="519"/>
                  </a:lnTo>
                  <a:lnTo>
                    <a:pt x="66" y="629"/>
                  </a:lnTo>
                  <a:lnTo>
                    <a:pt x="84" y="751"/>
                  </a:lnTo>
                  <a:lnTo>
                    <a:pt x="113" y="821"/>
                  </a:lnTo>
                  <a:lnTo>
                    <a:pt x="67" y="821"/>
                  </a:lnTo>
                  <a:lnTo>
                    <a:pt x="36" y="751"/>
                  </a:lnTo>
                  <a:lnTo>
                    <a:pt x="23" y="663"/>
                  </a:lnTo>
                  <a:lnTo>
                    <a:pt x="13" y="577"/>
                  </a:lnTo>
                  <a:lnTo>
                    <a:pt x="6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6" y="226"/>
                  </a:lnTo>
                  <a:lnTo>
                    <a:pt x="17" y="134"/>
                  </a:lnTo>
                  <a:lnTo>
                    <a:pt x="36" y="3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31" name="Freeform 53"/>
            <p:cNvSpPr>
              <a:spLocks/>
            </p:cNvSpPr>
            <p:nvPr/>
          </p:nvSpPr>
          <p:spPr bwMode="auto">
            <a:xfrm>
              <a:off x="416" y="2486"/>
              <a:ext cx="316" cy="161"/>
            </a:xfrm>
            <a:custGeom>
              <a:avLst/>
              <a:gdLst>
                <a:gd name="T0" fmla="*/ 0 w 1264"/>
                <a:gd name="T1" fmla="*/ 0 h 644"/>
                <a:gd name="T2" fmla="*/ 0 w 1264"/>
                <a:gd name="T3" fmla="*/ 0 h 644"/>
                <a:gd name="T4" fmla="*/ 0 w 1264"/>
                <a:gd name="T5" fmla="*/ 1 h 644"/>
                <a:gd name="T6" fmla="*/ 0 w 1264"/>
                <a:gd name="T7" fmla="*/ 1 h 644"/>
                <a:gd name="T8" fmla="*/ 0 w 1264"/>
                <a:gd name="T9" fmla="*/ 1 h 644"/>
                <a:gd name="T10" fmla="*/ 0 w 1264"/>
                <a:gd name="T11" fmla="*/ 1 h 644"/>
                <a:gd name="T12" fmla="*/ 0 w 1264"/>
                <a:gd name="T13" fmla="*/ 1 h 644"/>
                <a:gd name="T14" fmla="*/ 1 w 1264"/>
                <a:gd name="T15" fmla="*/ 1 h 644"/>
                <a:gd name="T16" fmla="*/ 1 w 1264"/>
                <a:gd name="T17" fmla="*/ 1 h 644"/>
                <a:gd name="T18" fmla="*/ 1 w 1264"/>
                <a:gd name="T19" fmla="*/ 1 h 644"/>
                <a:gd name="T20" fmla="*/ 1 w 1264"/>
                <a:gd name="T21" fmla="*/ 1 h 644"/>
                <a:gd name="T22" fmla="*/ 1 w 1264"/>
                <a:gd name="T23" fmla="*/ 1 h 644"/>
                <a:gd name="T24" fmla="*/ 1 w 1264"/>
                <a:gd name="T25" fmla="*/ 1 h 644"/>
                <a:gd name="T26" fmla="*/ 1 w 1264"/>
                <a:gd name="T27" fmla="*/ 1 h 644"/>
                <a:gd name="T28" fmla="*/ 1 w 1264"/>
                <a:gd name="T29" fmla="*/ 1 h 644"/>
                <a:gd name="T30" fmla="*/ 1 w 1264"/>
                <a:gd name="T31" fmla="*/ 1 h 644"/>
                <a:gd name="T32" fmla="*/ 1 w 1264"/>
                <a:gd name="T33" fmla="*/ 1 h 644"/>
                <a:gd name="T34" fmla="*/ 1 w 1264"/>
                <a:gd name="T35" fmla="*/ 1 h 644"/>
                <a:gd name="T36" fmla="*/ 1 w 1264"/>
                <a:gd name="T37" fmla="*/ 1 h 644"/>
                <a:gd name="T38" fmla="*/ 1 w 1264"/>
                <a:gd name="T39" fmla="*/ 1 h 644"/>
                <a:gd name="T40" fmla="*/ 1 w 1264"/>
                <a:gd name="T41" fmla="*/ 1 h 644"/>
                <a:gd name="T42" fmla="*/ 1 w 1264"/>
                <a:gd name="T43" fmla="*/ 1 h 644"/>
                <a:gd name="T44" fmla="*/ 1 w 1264"/>
                <a:gd name="T45" fmla="*/ 0 h 644"/>
                <a:gd name="T46" fmla="*/ 1 w 1264"/>
                <a:gd name="T47" fmla="*/ 0 h 644"/>
                <a:gd name="T48" fmla="*/ 1 w 1264"/>
                <a:gd name="T49" fmla="*/ 0 h 644"/>
                <a:gd name="T50" fmla="*/ 1 w 1264"/>
                <a:gd name="T51" fmla="*/ 0 h 644"/>
                <a:gd name="T52" fmla="*/ 1 w 1264"/>
                <a:gd name="T53" fmla="*/ 0 h 644"/>
                <a:gd name="T54" fmla="*/ 1 w 1264"/>
                <a:gd name="T55" fmla="*/ 1 h 644"/>
                <a:gd name="T56" fmla="*/ 1 w 1264"/>
                <a:gd name="T57" fmla="*/ 1 h 644"/>
                <a:gd name="T58" fmla="*/ 1 w 1264"/>
                <a:gd name="T59" fmla="*/ 1 h 644"/>
                <a:gd name="T60" fmla="*/ 1 w 1264"/>
                <a:gd name="T61" fmla="*/ 1 h 644"/>
                <a:gd name="T62" fmla="*/ 1 w 1264"/>
                <a:gd name="T63" fmla="*/ 1 h 644"/>
                <a:gd name="T64" fmla="*/ 1 w 1264"/>
                <a:gd name="T65" fmla="*/ 1 h 644"/>
                <a:gd name="T66" fmla="*/ 1 w 1264"/>
                <a:gd name="T67" fmla="*/ 1 h 644"/>
                <a:gd name="T68" fmla="*/ 1 w 1264"/>
                <a:gd name="T69" fmla="*/ 1 h 644"/>
                <a:gd name="T70" fmla="*/ 1 w 1264"/>
                <a:gd name="T71" fmla="*/ 1 h 644"/>
                <a:gd name="T72" fmla="*/ 1 w 1264"/>
                <a:gd name="T73" fmla="*/ 1 h 644"/>
                <a:gd name="T74" fmla="*/ 1 w 1264"/>
                <a:gd name="T75" fmla="*/ 1 h 644"/>
                <a:gd name="T76" fmla="*/ 1 w 1264"/>
                <a:gd name="T77" fmla="*/ 1 h 644"/>
                <a:gd name="T78" fmla="*/ 1 w 1264"/>
                <a:gd name="T79" fmla="*/ 1 h 644"/>
                <a:gd name="T80" fmla="*/ 1 w 1264"/>
                <a:gd name="T81" fmla="*/ 1 h 644"/>
                <a:gd name="T82" fmla="*/ 1 w 1264"/>
                <a:gd name="T83" fmla="*/ 1 h 644"/>
                <a:gd name="T84" fmla="*/ 0 w 1264"/>
                <a:gd name="T85" fmla="*/ 1 h 644"/>
                <a:gd name="T86" fmla="*/ 0 w 1264"/>
                <a:gd name="T87" fmla="*/ 1 h 644"/>
                <a:gd name="T88" fmla="*/ 0 w 1264"/>
                <a:gd name="T89" fmla="*/ 1 h 644"/>
                <a:gd name="T90" fmla="*/ 0 w 1264"/>
                <a:gd name="T91" fmla="*/ 1 h 644"/>
                <a:gd name="T92" fmla="*/ 0 w 1264"/>
                <a:gd name="T93" fmla="*/ 1 h 644"/>
                <a:gd name="T94" fmla="*/ 0 w 1264"/>
                <a:gd name="T95" fmla="*/ 1 h 644"/>
                <a:gd name="T96" fmla="*/ 0 w 1264"/>
                <a:gd name="T97" fmla="*/ 0 h 6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4"/>
                <a:gd name="T148" fmla="*/ 0 h 644"/>
                <a:gd name="T149" fmla="*/ 1264 w 1264"/>
                <a:gd name="T150" fmla="*/ 644 h 6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4" h="644">
                  <a:moveTo>
                    <a:pt x="10" y="145"/>
                  </a:moveTo>
                  <a:lnTo>
                    <a:pt x="10" y="222"/>
                  </a:lnTo>
                  <a:lnTo>
                    <a:pt x="14" y="284"/>
                  </a:lnTo>
                  <a:lnTo>
                    <a:pt x="20" y="337"/>
                  </a:lnTo>
                  <a:lnTo>
                    <a:pt x="34" y="382"/>
                  </a:lnTo>
                  <a:lnTo>
                    <a:pt x="56" y="423"/>
                  </a:lnTo>
                  <a:lnTo>
                    <a:pt x="89" y="466"/>
                  </a:lnTo>
                  <a:lnTo>
                    <a:pt x="134" y="511"/>
                  </a:lnTo>
                  <a:lnTo>
                    <a:pt x="193" y="565"/>
                  </a:lnTo>
                  <a:lnTo>
                    <a:pt x="219" y="569"/>
                  </a:lnTo>
                  <a:lnTo>
                    <a:pt x="247" y="573"/>
                  </a:lnTo>
                  <a:lnTo>
                    <a:pt x="273" y="576"/>
                  </a:lnTo>
                  <a:lnTo>
                    <a:pt x="301" y="580"/>
                  </a:lnTo>
                  <a:lnTo>
                    <a:pt x="328" y="584"/>
                  </a:lnTo>
                  <a:lnTo>
                    <a:pt x="356" y="586"/>
                  </a:lnTo>
                  <a:lnTo>
                    <a:pt x="383" y="589"/>
                  </a:lnTo>
                  <a:lnTo>
                    <a:pt x="411" y="591"/>
                  </a:lnTo>
                  <a:lnTo>
                    <a:pt x="440" y="594"/>
                  </a:lnTo>
                  <a:lnTo>
                    <a:pt x="467" y="595"/>
                  </a:lnTo>
                  <a:lnTo>
                    <a:pt x="496" y="596"/>
                  </a:lnTo>
                  <a:lnTo>
                    <a:pt x="525" y="598"/>
                  </a:lnTo>
                  <a:lnTo>
                    <a:pt x="554" y="599"/>
                  </a:lnTo>
                  <a:lnTo>
                    <a:pt x="582" y="599"/>
                  </a:lnTo>
                  <a:lnTo>
                    <a:pt x="612" y="599"/>
                  </a:lnTo>
                  <a:lnTo>
                    <a:pt x="642" y="599"/>
                  </a:lnTo>
                  <a:lnTo>
                    <a:pt x="671" y="598"/>
                  </a:lnTo>
                  <a:lnTo>
                    <a:pt x="701" y="596"/>
                  </a:lnTo>
                  <a:lnTo>
                    <a:pt x="733" y="595"/>
                  </a:lnTo>
                  <a:lnTo>
                    <a:pt x="763" y="593"/>
                  </a:lnTo>
                  <a:lnTo>
                    <a:pt x="794" y="590"/>
                  </a:lnTo>
                  <a:lnTo>
                    <a:pt x="824" y="588"/>
                  </a:lnTo>
                  <a:lnTo>
                    <a:pt x="855" y="584"/>
                  </a:lnTo>
                  <a:lnTo>
                    <a:pt x="888" y="580"/>
                  </a:lnTo>
                  <a:lnTo>
                    <a:pt x="919" y="575"/>
                  </a:lnTo>
                  <a:lnTo>
                    <a:pt x="952" y="570"/>
                  </a:lnTo>
                  <a:lnTo>
                    <a:pt x="984" y="565"/>
                  </a:lnTo>
                  <a:lnTo>
                    <a:pt x="1017" y="559"/>
                  </a:lnTo>
                  <a:lnTo>
                    <a:pt x="1050" y="551"/>
                  </a:lnTo>
                  <a:lnTo>
                    <a:pt x="1083" y="544"/>
                  </a:lnTo>
                  <a:lnTo>
                    <a:pt x="1117" y="536"/>
                  </a:lnTo>
                  <a:lnTo>
                    <a:pt x="1151" y="527"/>
                  </a:lnTo>
                  <a:lnTo>
                    <a:pt x="1155" y="519"/>
                  </a:lnTo>
                  <a:lnTo>
                    <a:pt x="1164" y="495"/>
                  </a:lnTo>
                  <a:lnTo>
                    <a:pt x="1177" y="456"/>
                  </a:lnTo>
                  <a:lnTo>
                    <a:pt x="1191" y="400"/>
                  </a:lnTo>
                  <a:lnTo>
                    <a:pt x="1205" y="327"/>
                  </a:lnTo>
                  <a:lnTo>
                    <a:pt x="1215" y="237"/>
                  </a:lnTo>
                  <a:lnTo>
                    <a:pt x="1220" y="128"/>
                  </a:lnTo>
                  <a:lnTo>
                    <a:pt x="1219" y="0"/>
                  </a:lnTo>
                  <a:lnTo>
                    <a:pt x="1264" y="78"/>
                  </a:lnTo>
                  <a:lnTo>
                    <a:pt x="1262" y="145"/>
                  </a:lnTo>
                  <a:lnTo>
                    <a:pt x="1257" y="209"/>
                  </a:lnTo>
                  <a:lnTo>
                    <a:pt x="1251" y="271"/>
                  </a:lnTo>
                  <a:lnTo>
                    <a:pt x="1241" y="331"/>
                  </a:lnTo>
                  <a:lnTo>
                    <a:pt x="1230" y="390"/>
                  </a:lnTo>
                  <a:lnTo>
                    <a:pt x="1215" y="450"/>
                  </a:lnTo>
                  <a:lnTo>
                    <a:pt x="1199" y="511"/>
                  </a:lnTo>
                  <a:lnTo>
                    <a:pt x="1180" y="576"/>
                  </a:lnTo>
                  <a:lnTo>
                    <a:pt x="1147" y="581"/>
                  </a:lnTo>
                  <a:lnTo>
                    <a:pt x="1116" y="586"/>
                  </a:lnTo>
                  <a:lnTo>
                    <a:pt x="1086" y="591"/>
                  </a:lnTo>
                  <a:lnTo>
                    <a:pt x="1057" y="596"/>
                  </a:lnTo>
                  <a:lnTo>
                    <a:pt x="1028" y="601"/>
                  </a:lnTo>
                  <a:lnTo>
                    <a:pt x="1001" y="606"/>
                  </a:lnTo>
                  <a:lnTo>
                    <a:pt x="973" y="610"/>
                  </a:lnTo>
                  <a:lnTo>
                    <a:pt x="947" y="615"/>
                  </a:lnTo>
                  <a:lnTo>
                    <a:pt x="921" y="619"/>
                  </a:lnTo>
                  <a:lnTo>
                    <a:pt x="894" y="623"/>
                  </a:lnTo>
                  <a:lnTo>
                    <a:pt x="868" y="626"/>
                  </a:lnTo>
                  <a:lnTo>
                    <a:pt x="842" y="629"/>
                  </a:lnTo>
                  <a:lnTo>
                    <a:pt x="815" y="633"/>
                  </a:lnTo>
                  <a:lnTo>
                    <a:pt x="789" y="635"/>
                  </a:lnTo>
                  <a:lnTo>
                    <a:pt x="763" y="638"/>
                  </a:lnTo>
                  <a:lnTo>
                    <a:pt x="735" y="639"/>
                  </a:lnTo>
                  <a:lnTo>
                    <a:pt x="708" y="641"/>
                  </a:lnTo>
                  <a:lnTo>
                    <a:pt x="679" y="643"/>
                  </a:lnTo>
                  <a:lnTo>
                    <a:pt x="650" y="643"/>
                  </a:lnTo>
                  <a:lnTo>
                    <a:pt x="620" y="644"/>
                  </a:lnTo>
                  <a:lnTo>
                    <a:pt x="589" y="644"/>
                  </a:lnTo>
                  <a:lnTo>
                    <a:pt x="557" y="643"/>
                  </a:lnTo>
                  <a:lnTo>
                    <a:pt x="525" y="641"/>
                  </a:lnTo>
                  <a:lnTo>
                    <a:pt x="490" y="640"/>
                  </a:lnTo>
                  <a:lnTo>
                    <a:pt x="453" y="638"/>
                  </a:lnTo>
                  <a:lnTo>
                    <a:pt x="417" y="635"/>
                  </a:lnTo>
                  <a:lnTo>
                    <a:pt x="378" y="631"/>
                  </a:lnTo>
                  <a:lnTo>
                    <a:pt x="337" y="628"/>
                  </a:lnTo>
                  <a:lnTo>
                    <a:pt x="294" y="623"/>
                  </a:lnTo>
                  <a:lnTo>
                    <a:pt x="250" y="618"/>
                  </a:lnTo>
                  <a:lnTo>
                    <a:pt x="204" y="611"/>
                  </a:lnTo>
                  <a:lnTo>
                    <a:pt x="155" y="605"/>
                  </a:lnTo>
                  <a:lnTo>
                    <a:pt x="114" y="552"/>
                  </a:lnTo>
                  <a:lnTo>
                    <a:pt x="83" y="509"/>
                  </a:lnTo>
                  <a:lnTo>
                    <a:pt x="60" y="471"/>
                  </a:lnTo>
                  <a:lnTo>
                    <a:pt x="44" y="433"/>
                  </a:lnTo>
                  <a:lnTo>
                    <a:pt x="33" y="395"/>
                  </a:lnTo>
                  <a:lnTo>
                    <a:pt x="22" y="351"/>
                  </a:lnTo>
                  <a:lnTo>
                    <a:pt x="12" y="299"/>
                  </a:lnTo>
                  <a:lnTo>
                    <a:pt x="0" y="234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32" name="Freeform 54"/>
            <p:cNvSpPr>
              <a:spLocks/>
            </p:cNvSpPr>
            <p:nvPr/>
          </p:nvSpPr>
          <p:spPr bwMode="auto">
            <a:xfrm>
              <a:off x="622" y="2440"/>
              <a:ext cx="21" cy="203"/>
            </a:xfrm>
            <a:custGeom>
              <a:avLst/>
              <a:gdLst>
                <a:gd name="T0" fmla="*/ 0 w 84"/>
                <a:gd name="T1" fmla="*/ 0 h 811"/>
                <a:gd name="T2" fmla="*/ 0 w 84"/>
                <a:gd name="T3" fmla="*/ 0 h 811"/>
                <a:gd name="T4" fmla="*/ 0 w 84"/>
                <a:gd name="T5" fmla="*/ 0 h 811"/>
                <a:gd name="T6" fmla="*/ 0 w 84"/>
                <a:gd name="T7" fmla="*/ 0 h 811"/>
                <a:gd name="T8" fmla="*/ 0 w 84"/>
                <a:gd name="T9" fmla="*/ 1 h 811"/>
                <a:gd name="T10" fmla="*/ 0 w 84"/>
                <a:gd name="T11" fmla="*/ 1 h 811"/>
                <a:gd name="T12" fmla="*/ 0 w 84"/>
                <a:gd name="T13" fmla="*/ 1 h 811"/>
                <a:gd name="T14" fmla="*/ 0 w 84"/>
                <a:gd name="T15" fmla="*/ 1 h 811"/>
                <a:gd name="T16" fmla="*/ 0 w 84"/>
                <a:gd name="T17" fmla="*/ 1 h 811"/>
                <a:gd name="T18" fmla="*/ 0 w 84"/>
                <a:gd name="T19" fmla="*/ 1 h 811"/>
                <a:gd name="T20" fmla="*/ 0 w 84"/>
                <a:gd name="T21" fmla="*/ 1 h 811"/>
                <a:gd name="T22" fmla="*/ 0 w 84"/>
                <a:gd name="T23" fmla="*/ 1 h 811"/>
                <a:gd name="T24" fmla="*/ 0 w 84"/>
                <a:gd name="T25" fmla="*/ 1 h 811"/>
                <a:gd name="T26" fmla="*/ 0 w 84"/>
                <a:gd name="T27" fmla="*/ 1 h 811"/>
                <a:gd name="T28" fmla="*/ 0 w 84"/>
                <a:gd name="T29" fmla="*/ 0 h 811"/>
                <a:gd name="T30" fmla="*/ 0 w 84"/>
                <a:gd name="T31" fmla="*/ 0 h 811"/>
                <a:gd name="T32" fmla="*/ 0 w 84"/>
                <a:gd name="T33" fmla="*/ 0 h 811"/>
                <a:gd name="T34" fmla="*/ 0 w 84"/>
                <a:gd name="T35" fmla="*/ 0 h 811"/>
                <a:gd name="T36" fmla="*/ 0 w 84"/>
                <a:gd name="T37" fmla="*/ 0 h 811"/>
                <a:gd name="T38" fmla="*/ 0 w 84"/>
                <a:gd name="T39" fmla="*/ 0 h 811"/>
                <a:gd name="T40" fmla="*/ 0 w 84"/>
                <a:gd name="T41" fmla="*/ 0 h 811"/>
                <a:gd name="T42" fmla="*/ 0 w 84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811"/>
                <a:gd name="T68" fmla="*/ 84 w 84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811">
                  <a:moveTo>
                    <a:pt x="39" y="0"/>
                  </a:moveTo>
                  <a:lnTo>
                    <a:pt x="48" y="104"/>
                  </a:lnTo>
                  <a:lnTo>
                    <a:pt x="52" y="206"/>
                  </a:lnTo>
                  <a:lnTo>
                    <a:pt x="53" y="306"/>
                  </a:lnTo>
                  <a:lnTo>
                    <a:pt x="50" y="405"/>
                  </a:lnTo>
                  <a:lnTo>
                    <a:pt x="44" y="505"/>
                  </a:lnTo>
                  <a:lnTo>
                    <a:pt x="34" y="606"/>
                  </a:lnTo>
                  <a:lnTo>
                    <a:pt x="19" y="707"/>
                  </a:lnTo>
                  <a:lnTo>
                    <a:pt x="0" y="811"/>
                  </a:lnTo>
                  <a:lnTo>
                    <a:pt x="49" y="801"/>
                  </a:lnTo>
                  <a:lnTo>
                    <a:pt x="58" y="749"/>
                  </a:lnTo>
                  <a:lnTo>
                    <a:pt x="68" y="666"/>
                  </a:lnTo>
                  <a:lnTo>
                    <a:pt x="77" y="562"/>
                  </a:lnTo>
                  <a:lnTo>
                    <a:pt x="82" y="446"/>
                  </a:lnTo>
                  <a:lnTo>
                    <a:pt x="84" y="326"/>
                  </a:lnTo>
                  <a:lnTo>
                    <a:pt x="82" y="211"/>
                  </a:lnTo>
                  <a:lnTo>
                    <a:pt x="74" y="10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9" y="29"/>
                  </a:lnTo>
                  <a:lnTo>
                    <a:pt x="55" y="2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33" name="Freeform 55"/>
            <p:cNvSpPr>
              <a:spLocks/>
            </p:cNvSpPr>
            <p:nvPr/>
          </p:nvSpPr>
          <p:spPr bwMode="auto">
            <a:xfrm>
              <a:off x="413" y="2630"/>
              <a:ext cx="51" cy="223"/>
            </a:xfrm>
            <a:custGeom>
              <a:avLst/>
              <a:gdLst>
                <a:gd name="T0" fmla="*/ 0 w 203"/>
                <a:gd name="T1" fmla="*/ 0 h 890"/>
                <a:gd name="T2" fmla="*/ 0 w 203"/>
                <a:gd name="T3" fmla="*/ 0 h 890"/>
                <a:gd name="T4" fmla="*/ 0 w 203"/>
                <a:gd name="T5" fmla="*/ 0 h 890"/>
                <a:gd name="T6" fmla="*/ 0 w 203"/>
                <a:gd name="T7" fmla="*/ 0 h 890"/>
                <a:gd name="T8" fmla="*/ 0 w 203"/>
                <a:gd name="T9" fmla="*/ 0 h 890"/>
                <a:gd name="T10" fmla="*/ 0 w 203"/>
                <a:gd name="T11" fmla="*/ 0 h 890"/>
                <a:gd name="T12" fmla="*/ 0 w 203"/>
                <a:gd name="T13" fmla="*/ 0 h 890"/>
                <a:gd name="T14" fmla="*/ 0 w 203"/>
                <a:gd name="T15" fmla="*/ 1 h 890"/>
                <a:gd name="T16" fmla="*/ 0 w 203"/>
                <a:gd name="T17" fmla="*/ 1 h 890"/>
                <a:gd name="T18" fmla="*/ 0 w 203"/>
                <a:gd name="T19" fmla="*/ 1 h 890"/>
                <a:gd name="T20" fmla="*/ 0 w 203"/>
                <a:gd name="T21" fmla="*/ 1 h 890"/>
                <a:gd name="T22" fmla="*/ 0 w 203"/>
                <a:gd name="T23" fmla="*/ 1 h 890"/>
                <a:gd name="T24" fmla="*/ 0 w 203"/>
                <a:gd name="T25" fmla="*/ 1 h 890"/>
                <a:gd name="T26" fmla="*/ 0 w 203"/>
                <a:gd name="T27" fmla="*/ 1 h 890"/>
                <a:gd name="T28" fmla="*/ 0 w 203"/>
                <a:gd name="T29" fmla="*/ 1 h 890"/>
                <a:gd name="T30" fmla="*/ 0 w 203"/>
                <a:gd name="T31" fmla="*/ 1 h 890"/>
                <a:gd name="T32" fmla="*/ 0 w 203"/>
                <a:gd name="T33" fmla="*/ 1 h 890"/>
                <a:gd name="T34" fmla="*/ 0 w 203"/>
                <a:gd name="T35" fmla="*/ 1 h 890"/>
                <a:gd name="T36" fmla="*/ 0 w 203"/>
                <a:gd name="T37" fmla="*/ 1 h 890"/>
                <a:gd name="T38" fmla="*/ 0 w 203"/>
                <a:gd name="T39" fmla="*/ 1 h 890"/>
                <a:gd name="T40" fmla="*/ 0 w 203"/>
                <a:gd name="T41" fmla="*/ 1 h 890"/>
                <a:gd name="T42" fmla="*/ 0 w 203"/>
                <a:gd name="T43" fmla="*/ 1 h 890"/>
                <a:gd name="T44" fmla="*/ 0 w 203"/>
                <a:gd name="T45" fmla="*/ 1 h 890"/>
                <a:gd name="T46" fmla="*/ 0 w 203"/>
                <a:gd name="T47" fmla="*/ 1 h 890"/>
                <a:gd name="T48" fmla="*/ 0 w 203"/>
                <a:gd name="T49" fmla="*/ 1 h 890"/>
                <a:gd name="T50" fmla="*/ 0 w 203"/>
                <a:gd name="T51" fmla="*/ 1 h 890"/>
                <a:gd name="T52" fmla="*/ 0 w 203"/>
                <a:gd name="T53" fmla="*/ 1 h 890"/>
                <a:gd name="T54" fmla="*/ 0 w 203"/>
                <a:gd name="T55" fmla="*/ 0 h 890"/>
                <a:gd name="T56" fmla="*/ 0 w 203"/>
                <a:gd name="T57" fmla="*/ 0 h 890"/>
                <a:gd name="T58" fmla="*/ 0 w 203"/>
                <a:gd name="T59" fmla="*/ 0 h 890"/>
                <a:gd name="T60" fmla="*/ 0 w 203"/>
                <a:gd name="T61" fmla="*/ 0 h 890"/>
                <a:gd name="T62" fmla="*/ 0 w 203"/>
                <a:gd name="T63" fmla="*/ 0 h 890"/>
                <a:gd name="T64" fmla="*/ 0 w 203"/>
                <a:gd name="T65" fmla="*/ 0 h 890"/>
                <a:gd name="T66" fmla="*/ 0 w 203"/>
                <a:gd name="T67" fmla="*/ 0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890"/>
                <a:gd name="T104" fmla="*/ 203 w 203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890">
                  <a:moveTo>
                    <a:pt x="203" y="49"/>
                  </a:moveTo>
                  <a:lnTo>
                    <a:pt x="172" y="92"/>
                  </a:lnTo>
                  <a:lnTo>
                    <a:pt x="143" y="136"/>
                  </a:lnTo>
                  <a:lnTo>
                    <a:pt x="116" y="182"/>
                  </a:lnTo>
                  <a:lnTo>
                    <a:pt x="95" y="230"/>
                  </a:lnTo>
                  <a:lnTo>
                    <a:pt x="76" y="279"/>
                  </a:lnTo>
                  <a:lnTo>
                    <a:pt x="61" y="329"/>
                  </a:lnTo>
                  <a:lnTo>
                    <a:pt x="50" y="380"/>
                  </a:lnTo>
                  <a:lnTo>
                    <a:pt x="44" y="434"/>
                  </a:lnTo>
                  <a:lnTo>
                    <a:pt x="40" y="488"/>
                  </a:lnTo>
                  <a:lnTo>
                    <a:pt x="41" y="543"/>
                  </a:lnTo>
                  <a:lnTo>
                    <a:pt x="48" y="598"/>
                  </a:lnTo>
                  <a:lnTo>
                    <a:pt x="58" y="656"/>
                  </a:lnTo>
                  <a:lnTo>
                    <a:pt x="73" y="713"/>
                  </a:lnTo>
                  <a:lnTo>
                    <a:pt x="91" y="771"/>
                  </a:lnTo>
                  <a:lnTo>
                    <a:pt x="116" y="830"/>
                  </a:lnTo>
                  <a:lnTo>
                    <a:pt x="145" y="890"/>
                  </a:lnTo>
                  <a:lnTo>
                    <a:pt x="101" y="832"/>
                  </a:lnTo>
                  <a:lnTo>
                    <a:pt x="66" y="776"/>
                  </a:lnTo>
                  <a:lnTo>
                    <a:pt x="39" y="721"/>
                  </a:lnTo>
                  <a:lnTo>
                    <a:pt x="20" y="666"/>
                  </a:lnTo>
                  <a:lnTo>
                    <a:pt x="7" y="612"/>
                  </a:lnTo>
                  <a:lnTo>
                    <a:pt x="1" y="558"/>
                  </a:lnTo>
                  <a:lnTo>
                    <a:pt x="0" y="504"/>
                  </a:lnTo>
                  <a:lnTo>
                    <a:pt x="6" y="450"/>
                  </a:lnTo>
                  <a:lnTo>
                    <a:pt x="15" y="398"/>
                  </a:lnTo>
                  <a:lnTo>
                    <a:pt x="30" y="344"/>
                  </a:lnTo>
                  <a:lnTo>
                    <a:pt x="48" y="289"/>
                  </a:lnTo>
                  <a:lnTo>
                    <a:pt x="69" y="233"/>
                  </a:lnTo>
                  <a:lnTo>
                    <a:pt x="93" y="177"/>
                  </a:lnTo>
                  <a:lnTo>
                    <a:pt x="118" y="119"/>
                  </a:lnTo>
                  <a:lnTo>
                    <a:pt x="145" y="60"/>
                  </a:lnTo>
                  <a:lnTo>
                    <a:pt x="174" y="0"/>
                  </a:lnTo>
                  <a:lnTo>
                    <a:pt x="20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34" name="Freeform 56"/>
            <p:cNvSpPr>
              <a:spLocks/>
            </p:cNvSpPr>
            <p:nvPr/>
          </p:nvSpPr>
          <p:spPr bwMode="auto">
            <a:xfrm>
              <a:off x="697" y="2628"/>
              <a:ext cx="49" cy="252"/>
            </a:xfrm>
            <a:custGeom>
              <a:avLst/>
              <a:gdLst>
                <a:gd name="T0" fmla="*/ 0 w 199"/>
                <a:gd name="T1" fmla="*/ 0 h 1009"/>
                <a:gd name="T2" fmla="*/ 0 w 199"/>
                <a:gd name="T3" fmla="*/ 0 h 1009"/>
                <a:gd name="T4" fmla="*/ 0 w 199"/>
                <a:gd name="T5" fmla="*/ 0 h 1009"/>
                <a:gd name="T6" fmla="*/ 0 w 199"/>
                <a:gd name="T7" fmla="*/ 0 h 1009"/>
                <a:gd name="T8" fmla="*/ 0 w 199"/>
                <a:gd name="T9" fmla="*/ 0 h 1009"/>
                <a:gd name="T10" fmla="*/ 0 w 199"/>
                <a:gd name="T11" fmla="*/ 0 h 1009"/>
                <a:gd name="T12" fmla="*/ 0 w 199"/>
                <a:gd name="T13" fmla="*/ 0 h 1009"/>
                <a:gd name="T14" fmla="*/ 0 w 199"/>
                <a:gd name="T15" fmla="*/ 1 h 1009"/>
                <a:gd name="T16" fmla="*/ 0 w 199"/>
                <a:gd name="T17" fmla="*/ 1 h 1009"/>
                <a:gd name="T18" fmla="*/ 0 w 199"/>
                <a:gd name="T19" fmla="*/ 1 h 1009"/>
                <a:gd name="T20" fmla="*/ 0 w 199"/>
                <a:gd name="T21" fmla="*/ 1 h 1009"/>
                <a:gd name="T22" fmla="*/ 0 w 199"/>
                <a:gd name="T23" fmla="*/ 1 h 1009"/>
                <a:gd name="T24" fmla="*/ 0 w 199"/>
                <a:gd name="T25" fmla="*/ 1 h 1009"/>
                <a:gd name="T26" fmla="*/ 0 w 199"/>
                <a:gd name="T27" fmla="*/ 1 h 1009"/>
                <a:gd name="T28" fmla="*/ 0 w 199"/>
                <a:gd name="T29" fmla="*/ 1 h 1009"/>
                <a:gd name="T30" fmla="*/ 0 w 199"/>
                <a:gd name="T31" fmla="*/ 1 h 1009"/>
                <a:gd name="T32" fmla="*/ 0 w 199"/>
                <a:gd name="T33" fmla="*/ 1 h 1009"/>
                <a:gd name="T34" fmla="*/ 0 w 199"/>
                <a:gd name="T35" fmla="*/ 0 h 1009"/>
                <a:gd name="T36" fmla="*/ 0 w 199"/>
                <a:gd name="T37" fmla="*/ 0 h 1009"/>
                <a:gd name="T38" fmla="*/ 0 w 199"/>
                <a:gd name="T39" fmla="*/ 0 h 1009"/>
                <a:gd name="T40" fmla="*/ 0 w 199"/>
                <a:gd name="T41" fmla="*/ 0 h 1009"/>
                <a:gd name="T42" fmla="*/ 0 w 199"/>
                <a:gd name="T43" fmla="*/ 0 h 1009"/>
                <a:gd name="T44" fmla="*/ 0 w 199"/>
                <a:gd name="T45" fmla="*/ 0 h 1009"/>
                <a:gd name="T46" fmla="*/ 0 w 199"/>
                <a:gd name="T47" fmla="*/ 0 h 1009"/>
                <a:gd name="T48" fmla="*/ 0 w 199"/>
                <a:gd name="T49" fmla="*/ 0 h 1009"/>
                <a:gd name="T50" fmla="*/ 0 w 199"/>
                <a:gd name="T51" fmla="*/ 0 h 1009"/>
                <a:gd name="T52" fmla="*/ 0 w 199"/>
                <a:gd name="T53" fmla="*/ 0 h 1009"/>
                <a:gd name="T54" fmla="*/ 0 w 199"/>
                <a:gd name="T55" fmla="*/ 0 h 1009"/>
                <a:gd name="T56" fmla="*/ 0 w 199"/>
                <a:gd name="T57" fmla="*/ 0 h 10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009"/>
                <a:gd name="T89" fmla="*/ 199 w 199"/>
                <a:gd name="T90" fmla="*/ 1009 h 10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009">
                  <a:moveTo>
                    <a:pt x="77" y="0"/>
                  </a:moveTo>
                  <a:lnTo>
                    <a:pt x="156" y="125"/>
                  </a:lnTo>
                  <a:lnTo>
                    <a:pt x="176" y="257"/>
                  </a:lnTo>
                  <a:lnTo>
                    <a:pt x="191" y="368"/>
                  </a:lnTo>
                  <a:lnTo>
                    <a:pt x="199" y="465"/>
                  </a:lnTo>
                  <a:lnTo>
                    <a:pt x="199" y="554"/>
                  </a:lnTo>
                  <a:lnTo>
                    <a:pt x="187" y="640"/>
                  </a:lnTo>
                  <a:lnTo>
                    <a:pt x="161" y="733"/>
                  </a:lnTo>
                  <a:lnTo>
                    <a:pt x="119" y="837"/>
                  </a:lnTo>
                  <a:lnTo>
                    <a:pt x="58" y="960"/>
                  </a:lnTo>
                  <a:lnTo>
                    <a:pt x="0" y="1009"/>
                  </a:lnTo>
                  <a:lnTo>
                    <a:pt x="37" y="947"/>
                  </a:lnTo>
                  <a:lnTo>
                    <a:pt x="68" y="890"/>
                  </a:lnTo>
                  <a:lnTo>
                    <a:pt x="94" y="836"/>
                  </a:lnTo>
                  <a:lnTo>
                    <a:pt x="117" y="783"/>
                  </a:lnTo>
                  <a:lnTo>
                    <a:pt x="135" y="733"/>
                  </a:lnTo>
                  <a:lnTo>
                    <a:pt x="150" y="684"/>
                  </a:lnTo>
                  <a:lnTo>
                    <a:pt x="162" y="637"/>
                  </a:lnTo>
                  <a:lnTo>
                    <a:pt x="169" y="588"/>
                  </a:lnTo>
                  <a:lnTo>
                    <a:pt x="174" y="539"/>
                  </a:lnTo>
                  <a:lnTo>
                    <a:pt x="176" y="489"/>
                  </a:lnTo>
                  <a:lnTo>
                    <a:pt x="174" y="437"/>
                  </a:lnTo>
                  <a:lnTo>
                    <a:pt x="171" y="384"/>
                  </a:lnTo>
                  <a:lnTo>
                    <a:pt x="164" y="326"/>
                  </a:lnTo>
                  <a:lnTo>
                    <a:pt x="156" y="264"/>
                  </a:lnTo>
                  <a:lnTo>
                    <a:pt x="145" y="199"/>
                  </a:lnTo>
                  <a:lnTo>
                    <a:pt x="133" y="129"/>
                  </a:lnTo>
                  <a:lnTo>
                    <a:pt x="29" y="3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35" name="Freeform 57"/>
            <p:cNvSpPr>
              <a:spLocks/>
            </p:cNvSpPr>
            <p:nvPr/>
          </p:nvSpPr>
          <p:spPr bwMode="auto">
            <a:xfrm>
              <a:off x="428" y="2691"/>
              <a:ext cx="311" cy="39"/>
            </a:xfrm>
            <a:custGeom>
              <a:avLst/>
              <a:gdLst>
                <a:gd name="T0" fmla="*/ 0 w 1246"/>
                <a:gd name="T1" fmla="*/ 0 h 155"/>
                <a:gd name="T2" fmla="*/ 0 w 1246"/>
                <a:gd name="T3" fmla="*/ 0 h 155"/>
                <a:gd name="T4" fmla="*/ 0 w 1246"/>
                <a:gd name="T5" fmla="*/ 0 h 155"/>
                <a:gd name="T6" fmla="*/ 0 w 1246"/>
                <a:gd name="T7" fmla="*/ 0 h 155"/>
                <a:gd name="T8" fmla="*/ 0 w 1246"/>
                <a:gd name="T9" fmla="*/ 0 h 155"/>
                <a:gd name="T10" fmla="*/ 0 w 1246"/>
                <a:gd name="T11" fmla="*/ 0 h 155"/>
                <a:gd name="T12" fmla="*/ 0 w 1246"/>
                <a:gd name="T13" fmla="*/ 0 h 155"/>
                <a:gd name="T14" fmla="*/ 0 w 1246"/>
                <a:gd name="T15" fmla="*/ 0 h 155"/>
                <a:gd name="T16" fmla="*/ 1 w 1246"/>
                <a:gd name="T17" fmla="*/ 0 h 155"/>
                <a:gd name="T18" fmla="*/ 1 w 1246"/>
                <a:gd name="T19" fmla="*/ 0 h 155"/>
                <a:gd name="T20" fmla="*/ 1 w 1246"/>
                <a:gd name="T21" fmla="*/ 0 h 155"/>
                <a:gd name="T22" fmla="*/ 1 w 1246"/>
                <a:gd name="T23" fmla="*/ 0 h 155"/>
                <a:gd name="T24" fmla="*/ 1 w 1246"/>
                <a:gd name="T25" fmla="*/ 0 h 155"/>
                <a:gd name="T26" fmla="*/ 1 w 1246"/>
                <a:gd name="T27" fmla="*/ 0 h 155"/>
                <a:gd name="T28" fmla="*/ 1 w 1246"/>
                <a:gd name="T29" fmla="*/ 0 h 155"/>
                <a:gd name="T30" fmla="*/ 1 w 1246"/>
                <a:gd name="T31" fmla="*/ 0 h 155"/>
                <a:gd name="T32" fmla="*/ 1 w 1246"/>
                <a:gd name="T33" fmla="*/ 0 h 155"/>
                <a:gd name="T34" fmla="*/ 1 w 1246"/>
                <a:gd name="T35" fmla="*/ 0 h 155"/>
                <a:gd name="T36" fmla="*/ 1 w 1246"/>
                <a:gd name="T37" fmla="*/ 0 h 155"/>
                <a:gd name="T38" fmla="*/ 1 w 1246"/>
                <a:gd name="T39" fmla="*/ 0 h 155"/>
                <a:gd name="T40" fmla="*/ 1 w 1246"/>
                <a:gd name="T41" fmla="*/ 0 h 155"/>
                <a:gd name="T42" fmla="*/ 1 w 1246"/>
                <a:gd name="T43" fmla="*/ 0 h 155"/>
                <a:gd name="T44" fmla="*/ 1 w 1246"/>
                <a:gd name="T45" fmla="*/ 0 h 155"/>
                <a:gd name="T46" fmla="*/ 1 w 1246"/>
                <a:gd name="T47" fmla="*/ 0 h 155"/>
                <a:gd name="T48" fmla="*/ 0 w 1246"/>
                <a:gd name="T49" fmla="*/ 0 h 155"/>
                <a:gd name="T50" fmla="*/ 0 w 1246"/>
                <a:gd name="T51" fmla="*/ 0 h 155"/>
                <a:gd name="T52" fmla="*/ 0 w 1246"/>
                <a:gd name="T53" fmla="*/ 0 h 155"/>
                <a:gd name="T54" fmla="*/ 0 w 1246"/>
                <a:gd name="T55" fmla="*/ 0 h 155"/>
                <a:gd name="T56" fmla="*/ 0 w 1246"/>
                <a:gd name="T57" fmla="*/ 0 h 155"/>
                <a:gd name="T58" fmla="*/ 0 w 1246"/>
                <a:gd name="T59" fmla="*/ 0 h 155"/>
                <a:gd name="T60" fmla="*/ 0 w 1246"/>
                <a:gd name="T61" fmla="*/ 0 h 155"/>
                <a:gd name="T62" fmla="*/ 0 w 1246"/>
                <a:gd name="T63" fmla="*/ 0 h 155"/>
                <a:gd name="T64" fmla="*/ 0 w 1246"/>
                <a:gd name="T65" fmla="*/ 0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6"/>
                <a:gd name="T100" fmla="*/ 0 h 155"/>
                <a:gd name="T101" fmla="*/ 1246 w 1246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6" h="155">
                  <a:moveTo>
                    <a:pt x="28" y="30"/>
                  </a:moveTo>
                  <a:lnTo>
                    <a:pt x="73" y="41"/>
                  </a:lnTo>
                  <a:lnTo>
                    <a:pt x="117" y="51"/>
                  </a:lnTo>
                  <a:lnTo>
                    <a:pt x="161" y="60"/>
                  </a:lnTo>
                  <a:lnTo>
                    <a:pt x="204" y="69"/>
                  </a:lnTo>
                  <a:lnTo>
                    <a:pt x="245" y="76"/>
                  </a:lnTo>
                  <a:lnTo>
                    <a:pt x="286" y="82"/>
                  </a:lnTo>
                  <a:lnTo>
                    <a:pt x="326" y="89"/>
                  </a:lnTo>
                  <a:lnTo>
                    <a:pt x="365" y="95"/>
                  </a:lnTo>
                  <a:lnTo>
                    <a:pt x="405" y="100"/>
                  </a:lnTo>
                  <a:lnTo>
                    <a:pt x="443" y="104"/>
                  </a:lnTo>
                  <a:lnTo>
                    <a:pt x="481" y="106"/>
                  </a:lnTo>
                  <a:lnTo>
                    <a:pt x="518" y="109"/>
                  </a:lnTo>
                  <a:lnTo>
                    <a:pt x="556" y="110"/>
                  </a:lnTo>
                  <a:lnTo>
                    <a:pt x="592" y="111"/>
                  </a:lnTo>
                  <a:lnTo>
                    <a:pt x="628" y="111"/>
                  </a:lnTo>
                  <a:lnTo>
                    <a:pt x="663" y="111"/>
                  </a:lnTo>
                  <a:lnTo>
                    <a:pt x="700" y="110"/>
                  </a:lnTo>
                  <a:lnTo>
                    <a:pt x="735" y="107"/>
                  </a:lnTo>
                  <a:lnTo>
                    <a:pt x="770" y="105"/>
                  </a:lnTo>
                  <a:lnTo>
                    <a:pt x="805" y="101"/>
                  </a:lnTo>
                  <a:lnTo>
                    <a:pt x="840" y="97"/>
                  </a:lnTo>
                  <a:lnTo>
                    <a:pt x="874" y="91"/>
                  </a:lnTo>
                  <a:lnTo>
                    <a:pt x="909" y="86"/>
                  </a:lnTo>
                  <a:lnTo>
                    <a:pt x="944" y="80"/>
                  </a:lnTo>
                  <a:lnTo>
                    <a:pt x="979" y="72"/>
                  </a:lnTo>
                  <a:lnTo>
                    <a:pt x="1013" y="64"/>
                  </a:lnTo>
                  <a:lnTo>
                    <a:pt x="1048" y="55"/>
                  </a:lnTo>
                  <a:lnTo>
                    <a:pt x="1084" y="46"/>
                  </a:lnTo>
                  <a:lnTo>
                    <a:pt x="1119" y="35"/>
                  </a:lnTo>
                  <a:lnTo>
                    <a:pt x="1154" y="23"/>
                  </a:lnTo>
                  <a:lnTo>
                    <a:pt x="1191" y="12"/>
                  </a:lnTo>
                  <a:lnTo>
                    <a:pt x="1227" y="0"/>
                  </a:lnTo>
                  <a:lnTo>
                    <a:pt x="1246" y="49"/>
                  </a:lnTo>
                  <a:lnTo>
                    <a:pt x="1203" y="62"/>
                  </a:lnTo>
                  <a:lnTo>
                    <a:pt x="1161" y="75"/>
                  </a:lnTo>
                  <a:lnTo>
                    <a:pt x="1119" y="86"/>
                  </a:lnTo>
                  <a:lnTo>
                    <a:pt x="1079" y="97"/>
                  </a:lnTo>
                  <a:lnTo>
                    <a:pt x="1039" y="106"/>
                  </a:lnTo>
                  <a:lnTo>
                    <a:pt x="1000" y="115"/>
                  </a:lnTo>
                  <a:lnTo>
                    <a:pt x="961" y="124"/>
                  </a:lnTo>
                  <a:lnTo>
                    <a:pt x="923" y="130"/>
                  </a:lnTo>
                  <a:lnTo>
                    <a:pt x="885" y="136"/>
                  </a:lnTo>
                  <a:lnTo>
                    <a:pt x="847" y="141"/>
                  </a:lnTo>
                  <a:lnTo>
                    <a:pt x="810" y="145"/>
                  </a:lnTo>
                  <a:lnTo>
                    <a:pt x="772" y="149"/>
                  </a:lnTo>
                  <a:lnTo>
                    <a:pt x="736" y="151"/>
                  </a:lnTo>
                  <a:lnTo>
                    <a:pt x="700" y="154"/>
                  </a:lnTo>
                  <a:lnTo>
                    <a:pt x="662" y="155"/>
                  </a:lnTo>
                  <a:lnTo>
                    <a:pt x="626" y="155"/>
                  </a:lnTo>
                  <a:lnTo>
                    <a:pt x="589" y="155"/>
                  </a:lnTo>
                  <a:lnTo>
                    <a:pt x="553" y="154"/>
                  </a:lnTo>
                  <a:lnTo>
                    <a:pt x="516" y="153"/>
                  </a:lnTo>
                  <a:lnTo>
                    <a:pt x="479" y="150"/>
                  </a:lnTo>
                  <a:lnTo>
                    <a:pt x="442" y="148"/>
                  </a:lnTo>
                  <a:lnTo>
                    <a:pt x="404" y="144"/>
                  </a:lnTo>
                  <a:lnTo>
                    <a:pt x="367" y="140"/>
                  </a:lnTo>
                  <a:lnTo>
                    <a:pt x="328" y="135"/>
                  </a:lnTo>
                  <a:lnTo>
                    <a:pt x="289" y="129"/>
                  </a:lnTo>
                  <a:lnTo>
                    <a:pt x="250" y="124"/>
                  </a:lnTo>
                  <a:lnTo>
                    <a:pt x="210" y="117"/>
                  </a:lnTo>
                  <a:lnTo>
                    <a:pt x="169" y="110"/>
                  </a:lnTo>
                  <a:lnTo>
                    <a:pt x="127" y="102"/>
                  </a:lnTo>
                  <a:lnTo>
                    <a:pt x="86" y="95"/>
                  </a:lnTo>
                  <a:lnTo>
                    <a:pt x="43" y="86"/>
                  </a:lnTo>
                  <a:lnTo>
                    <a:pt x="0" y="7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36" name="Freeform 58"/>
            <p:cNvSpPr>
              <a:spLocks/>
            </p:cNvSpPr>
            <p:nvPr/>
          </p:nvSpPr>
          <p:spPr bwMode="auto">
            <a:xfrm>
              <a:off x="424" y="2772"/>
              <a:ext cx="315" cy="46"/>
            </a:xfrm>
            <a:custGeom>
              <a:avLst/>
              <a:gdLst>
                <a:gd name="T0" fmla="*/ 0 w 1259"/>
                <a:gd name="T1" fmla="*/ 0 h 183"/>
                <a:gd name="T2" fmla="*/ 0 w 1259"/>
                <a:gd name="T3" fmla="*/ 0 h 183"/>
                <a:gd name="T4" fmla="*/ 0 w 1259"/>
                <a:gd name="T5" fmla="*/ 0 h 183"/>
                <a:gd name="T6" fmla="*/ 0 w 1259"/>
                <a:gd name="T7" fmla="*/ 0 h 183"/>
                <a:gd name="T8" fmla="*/ 1 w 1259"/>
                <a:gd name="T9" fmla="*/ 0 h 183"/>
                <a:gd name="T10" fmla="*/ 1 w 1259"/>
                <a:gd name="T11" fmla="*/ 0 h 183"/>
                <a:gd name="T12" fmla="*/ 1 w 1259"/>
                <a:gd name="T13" fmla="*/ 0 h 183"/>
                <a:gd name="T14" fmla="*/ 1 w 1259"/>
                <a:gd name="T15" fmla="*/ 0 h 183"/>
                <a:gd name="T16" fmla="*/ 1 w 1259"/>
                <a:gd name="T17" fmla="*/ 0 h 183"/>
                <a:gd name="T18" fmla="*/ 1 w 1259"/>
                <a:gd name="T19" fmla="*/ 0 h 183"/>
                <a:gd name="T20" fmla="*/ 1 w 1259"/>
                <a:gd name="T21" fmla="*/ 0 h 183"/>
                <a:gd name="T22" fmla="*/ 1 w 1259"/>
                <a:gd name="T23" fmla="*/ 0 h 183"/>
                <a:gd name="T24" fmla="*/ 1 w 1259"/>
                <a:gd name="T25" fmla="*/ 0 h 183"/>
                <a:gd name="T26" fmla="*/ 1 w 1259"/>
                <a:gd name="T27" fmla="*/ 0 h 183"/>
                <a:gd name="T28" fmla="*/ 1 w 1259"/>
                <a:gd name="T29" fmla="*/ 0 h 183"/>
                <a:gd name="T30" fmla="*/ 1 w 1259"/>
                <a:gd name="T31" fmla="*/ 0 h 183"/>
                <a:gd name="T32" fmla="*/ 1 w 1259"/>
                <a:gd name="T33" fmla="*/ 0 h 183"/>
                <a:gd name="T34" fmla="*/ 1 w 1259"/>
                <a:gd name="T35" fmla="*/ 0 h 183"/>
                <a:gd name="T36" fmla="*/ 1 w 1259"/>
                <a:gd name="T37" fmla="*/ 0 h 183"/>
                <a:gd name="T38" fmla="*/ 1 w 1259"/>
                <a:gd name="T39" fmla="*/ 0 h 183"/>
                <a:gd name="T40" fmla="*/ 1 w 1259"/>
                <a:gd name="T41" fmla="*/ 0 h 183"/>
                <a:gd name="T42" fmla="*/ 1 w 1259"/>
                <a:gd name="T43" fmla="*/ 0 h 183"/>
                <a:gd name="T44" fmla="*/ 1 w 1259"/>
                <a:gd name="T45" fmla="*/ 0 h 183"/>
                <a:gd name="T46" fmla="*/ 1 w 1259"/>
                <a:gd name="T47" fmla="*/ 0 h 183"/>
                <a:gd name="T48" fmla="*/ 1 w 1259"/>
                <a:gd name="T49" fmla="*/ 0 h 183"/>
                <a:gd name="T50" fmla="*/ 1 w 1259"/>
                <a:gd name="T51" fmla="*/ 0 h 183"/>
                <a:gd name="T52" fmla="*/ 1 w 1259"/>
                <a:gd name="T53" fmla="*/ 0 h 183"/>
                <a:gd name="T54" fmla="*/ 1 w 1259"/>
                <a:gd name="T55" fmla="*/ 0 h 183"/>
                <a:gd name="T56" fmla="*/ 0 w 1259"/>
                <a:gd name="T57" fmla="*/ 0 h 183"/>
                <a:gd name="T58" fmla="*/ 0 w 1259"/>
                <a:gd name="T59" fmla="*/ 0 h 183"/>
                <a:gd name="T60" fmla="*/ 0 w 1259"/>
                <a:gd name="T61" fmla="*/ 0 h 183"/>
                <a:gd name="T62" fmla="*/ 0 w 1259"/>
                <a:gd name="T63" fmla="*/ 0 h 183"/>
                <a:gd name="T64" fmla="*/ 0 w 125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9"/>
                <a:gd name="T100" fmla="*/ 0 h 183"/>
                <a:gd name="T101" fmla="*/ 1259 w 125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9" h="183">
                  <a:moveTo>
                    <a:pt x="5" y="29"/>
                  </a:moveTo>
                  <a:lnTo>
                    <a:pt x="50" y="41"/>
                  </a:lnTo>
                  <a:lnTo>
                    <a:pt x="95" y="54"/>
                  </a:lnTo>
                  <a:lnTo>
                    <a:pt x="139" y="65"/>
                  </a:lnTo>
                  <a:lnTo>
                    <a:pt x="183" y="76"/>
                  </a:lnTo>
                  <a:lnTo>
                    <a:pt x="225" y="86"/>
                  </a:lnTo>
                  <a:lnTo>
                    <a:pt x="268" y="95"/>
                  </a:lnTo>
                  <a:lnTo>
                    <a:pt x="309" y="104"/>
                  </a:lnTo>
                  <a:lnTo>
                    <a:pt x="350" y="112"/>
                  </a:lnTo>
                  <a:lnTo>
                    <a:pt x="392" y="118"/>
                  </a:lnTo>
                  <a:lnTo>
                    <a:pt x="432" y="124"/>
                  </a:lnTo>
                  <a:lnTo>
                    <a:pt x="472" y="129"/>
                  </a:lnTo>
                  <a:lnTo>
                    <a:pt x="512" y="134"/>
                  </a:lnTo>
                  <a:lnTo>
                    <a:pt x="552" y="137"/>
                  </a:lnTo>
                  <a:lnTo>
                    <a:pt x="591" y="139"/>
                  </a:lnTo>
                  <a:lnTo>
                    <a:pt x="630" y="140"/>
                  </a:lnTo>
                  <a:lnTo>
                    <a:pt x="667" y="140"/>
                  </a:lnTo>
                  <a:lnTo>
                    <a:pt x="706" y="140"/>
                  </a:lnTo>
                  <a:lnTo>
                    <a:pt x="744" y="139"/>
                  </a:lnTo>
                  <a:lnTo>
                    <a:pt x="781" y="137"/>
                  </a:lnTo>
                  <a:lnTo>
                    <a:pt x="819" y="133"/>
                  </a:lnTo>
                  <a:lnTo>
                    <a:pt x="856" y="128"/>
                  </a:lnTo>
                  <a:lnTo>
                    <a:pt x="893" y="122"/>
                  </a:lnTo>
                  <a:lnTo>
                    <a:pt x="930" y="115"/>
                  </a:lnTo>
                  <a:lnTo>
                    <a:pt x="967" y="107"/>
                  </a:lnTo>
                  <a:lnTo>
                    <a:pt x="1003" y="98"/>
                  </a:lnTo>
                  <a:lnTo>
                    <a:pt x="1039" y="88"/>
                  </a:lnTo>
                  <a:lnTo>
                    <a:pt x="1077" y="76"/>
                  </a:lnTo>
                  <a:lnTo>
                    <a:pt x="1113" y="63"/>
                  </a:lnTo>
                  <a:lnTo>
                    <a:pt x="1150" y="49"/>
                  </a:lnTo>
                  <a:lnTo>
                    <a:pt x="1186" y="34"/>
                  </a:lnTo>
                  <a:lnTo>
                    <a:pt x="1222" y="18"/>
                  </a:lnTo>
                  <a:lnTo>
                    <a:pt x="1259" y="0"/>
                  </a:lnTo>
                  <a:lnTo>
                    <a:pt x="1259" y="48"/>
                  </a:lnTo>
                  <a:lnTo>
                    <a:pt x="1216" y="66"/>
                  </a:lnTo>
                  <a:lnTo>
                    <a:pt x="1173" y="84"/>
                  </a:lnTo>
                  <a:lnTo>
                    <a:pt x="1132" y="100"/>
                  </a:lnTo>
                  <a:lnTo>
                    <a:pt x="1092" y="114"/>
                  </a:lnTo>
                  <a:lnTo>
                    <a:pt x="1051" y="128"/>
                  </a:lnTo>
                  <a:lnTo>
                    <a:pt x="1012" y="139"/>
                  </a:lnTo>
                  <a:lnTo>
                    <a:pt x="972" y="149"/>
                  </a:lnTo>
                  <a:lnTo>
                    <a:pt x="933" y="157"/>
                  </a:lnTo>
                  <a:lnTo>
                    <a:pt x="895" y="164"/>
                  </a:lnTo>
                  <a:lnTo>
                    <a:pt x="856" y="170"/>
                  </a:lnTo>
                  <a:lnTo>
                    <a:pt x="819" y="175"/>
                  </a:lnTo>
                  <a:lnTo>
                    <a:pt x="781" y="179"/>
                  </a:lnTo>
                  <a:lnTo>
                    <a:pt x="744" y="180"/>
                  </a:lnTo>
                  <a:lnTo>
                    <a:pt x="707" y="182"/>
                  </a:lnTo>
                  <a:lnTo>
                    <a:pt x="670" y="183"/>
                  </a:lnTo>
                  <a:lnTo>
                    <a:pt x="632" y="182"/>
                  </a:lnTo>
                  <a:lnTo>
                    <a:pt x="595" y="180"/>
                  </a:lnTo>
                  <a:lnTo>
                    <a:pt x="558" y="177"/>
                  </a:lnTo>
                  <a:lnTo>
                    <a:pt x="521" y="174"/>
                  </a:lnTo>
                  <a:lnTo>
                    <a:pt x="483" y="169"/>
                  </a:lnTo>
                  <a:lnTo>
                    <a:pt x="446" y="164"/>
                  </a:lnTo>
                  <a:lnTo>
                    <a:pt x="407" y="158"/>
                  </a:lnTo>
                  <a:lnTo>
                    <a:pt x="368" y="152"/>
                  </a:lnTo>
                  <a:lnTo>
                    <a:pt x="329" y="144"/>
                  </a:lnTo>
                  <a:lnTo>
                    <a:pt x="290" y="137"/>
                  </a:lnTo>
                  <a:lnTo>
                    <a:pt x="250" y="128"/>
                  </a:lnTo>
                  <a:lnTo>
                    <a:pt x="210" y="119"/>
                  </a:lnTo>
                  <a:lnTo>
                    <a:pt x="170" y="109"/>
                  </a:lnTo>
                  <a:lnTo>
                    <a:pt x="129" y="99"/>
                  </a:lnTo>
                  <a:lnTo>
                    <a:pt x="86" y="89"/>
                  </a:lnTo>
                  <a:lnTo>
                    <a:pt x="44" y="79"/>
                  </a:lnTo>
                  <a:lnTo>
                    <a:pt x="0" y="68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37" name="Freeform 59"/>
            <p:cNvSpPr>
              <a:spLocks/>
            </p:cNvSpPr>
            <p:nvPr/>
          </p:nvSpPr>
          <p:spPr bwMode="auto">
            <a:xfrm>
              <a:off x="365" y="2555"/>
              <a:ext cx="63" cy="237"/>
            </a:xfrm>
            <a:custGeom>
              <a:avLst/>
              <a:gdLst>
                <a:gd name="T0" fmla="*/ 0 w 253"/>
                <a:gd name="T1" fmla="*/ 0 h 949"/>
                <a:gd name="T2" fmla="*/ 0 w 253"/>
                <a:gd name="T3" fmla="*/ 0 h 949"/>
                <a:gd name="T4" fmla="*/ 0 w 253"/>
                <a:gd name="T5" fmla="*/ 0 h 949"/>
                <a:gd name="T6" fmla="*/ 0 w 253"/>
                <a:gd name="T7" fmla="*/ 0 h 949"/>
                <a:gd name="T8" fmla="*/ 0 w 253"/>
                <a:gd name="T9" fmla="*/ 0 h 949"/>
                <a:gd name="T10" fmla="*/ 0 w 253"/>
                <a:gd name="T11" fmla="*/ 0 h 949"/>
                <a:gd name="T12" fmla="*/ 0 w 253"/>
                <a:gd name="T13" fmla="*/ 0 h 949"/>
                <a:gd name="T14" fmla="*/ 0 w 253"/>
                <a:gd name="T15" fmla="*/ 0 h 949"/>
                <a:gd name="T16" fmla="*/ 0 w 253"/>
                <a:gd name="T17" fmla="*/ 0 h 949"/>
                <a:gd name="T18" fmla="*/ 0 w 253"/>
                <a:gd name="T19" fmla="*/ 0 h 949"/>
                <a:gd name="T20" fmla="*/ 0 w 253"/>
                <a:gd name="T21" fmla="*/ 0 h 949"/>
                <a:gd name="T22" fmla="*/ 0 w 253"/>
                <a:gd name="T23" fmla="*/ 0 h 949"/>
                <a:gd name="T24" fmla="*/ 0 w 253"/>
                <a:gd name="T25" fmla="*/ 1 h 949"/>
                <a:gd name="T26" fmla="*/ 0 w 253"/>
                <a:gd name="T27" fmla="*/ 1 h 949"/>
                <a:gd name="T28" fmla="*/ 0 w 253"/>
                <a:gd name="T29" fmla="*/ 1 h 949"/>
                <a:gd name="T30" fmla="*/ 0 w 253"/>
                <a:gd name="T31" fmla="*/ 1 h 949"/>
                <a:gd name="T32" fmla="*/ 0 w 253"/>
                <a:gd name="T33" fmla="*/ 1 h 949"/>
                <a:gd name="T34" fmla="*/ 0 w 253"/>
                <a:gd name="T35" fmla="*/ 1 h 949"/>
                <a:gd name="T36" fmla="*/ 0 w 253"/>
                <a:gd name="T37" fmla="*/ 1 h 949"/>
                <a:gd name="T38" fmla="*/ 0 w 253"/>
                <a:gd name="T39" fmla="*/ 1 h 949"/>
                <a:gd name="T40" fmla="*/ 0 w 253"/>
                <a:gd name="T41" fmla="*/ 1 h 949"/>
                <a:gd name="T42" fmla="*/ 0 w 253"/>
                <a:gd name="T43" fmla="*/ 0 h 949"/>
                <a:gd name="T44" fmla="*/ 0 w 253"/>
                <a:gd name="T45" fmla="*/ 0 h 949"/>
                <a:gd name="T46" fmla="*/ 0 w 253"/>
                <a:gd name="T47" fmla="*/ 0 h 949"/>
                <a:gd name="T48" fmla="*/ 0 w 253"/>
                <a:gd name="T49" fmla="*/ 0 h 949"/>
                <a:gd name="T50" fmla="*/ 0 w 253"/>
                <a:gd name="T51" fmla="*/ 0 h 949"/>
                <a:gd name="T52" fmla="*/ 0 w 253"/>
                <a:gd name="T53" fmla="*/ 0 h 949"/>
                <a:gd name="T54" fmla="*/ 0 w 253"/>
                <a:gd name="T55" fmla="*/ 0 h 949"/>
                <a:gd name="T56" fmla="*/ 0 w 253"/>
                <a:gd name="T57" fmla="*/ 0 h 949"/>
                <a:gd name="T58" fmla="*/ 0 w 253"/>
                <a:gd name="T59" fmla="*/ 0 h 949"/>
                <a:gd name="T60" fmla="*/ 0 w 253"/>
                <a:gd name="T61" fmla="*/ 0 h 949"/>
                <a:gd name="T62" fmla="*/ 0 w 253"/>
                <a:gd name="T63" fmla="*/ 0 h 949"/>
                <a:gd name="T64" fmla="*/ 0 w 253"/>
                <a:gd name="T65" fmla="*/ 0 h 949"/>
                <a:gd name="T66" fmla="*/ 0 w 253"/>
                <a:gd name="T67" fmla="*/ 0 h 9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949"/>
                <a:gd name="T104" fmla="*/ 253 w 253"/>
                <a:gd name="T105" fmla="*/ 949 h 9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949">
                  <a:moveTo>
                    <a:pt x="253" y="49"/>
                  </a:moveTo>
                  <a:lnTo>
                    <a:pt x="203" y="103"/>
                  </a:lnTo>
                  <a:lnTo>
                    <a:pt x="160" y="155"/>
                  </a:lnTo>
                  <a:lnTo>
                    <a:pt x="124" y="208"/>
                  </a:lnTo>
                  <a:lnTo>
                    <a:pt x="94" y="259"/>
                  </a:lnTo>
                  <a:lnTo>
                    <a:pt x="70" y="311"/>
                  </a:lnTo>
                  <a:lnTo>
                    <a:pt x="51" y="362"/>
                  </a:lnTo>
                  <a:lnTo>
                    <a:pt x="37" y="415"/>
                  </a:lnTo>
                  <a:lnTo>
                    <a:pt x="29" y="467"/>
                  </a:lnTo>
                  <a:lnTo>
                    <a:pt x="22" y="521"/>
                  </a:lnTo>
                  <a:lnTo>
                    <a:pt x="21" y="576"/>
                  </a:lnTo>
                  <a:lnTo>
                    <a:pt x="22" y="633"/>
                  </a:lnTo>
                  <a:lnTo>
                    <a:pt x="26" y="691"/>
                  </a:lnTo>
                  <a:lnTo>
                    <a:pt x="32" y="752"/>
                  </a:lnTo>
                  <a:lnTo>
                    <a:pt x="40" y="815"/>
                  </a:lnTo>
                  <a:lnTo>
                    <a:pt x="49" y="880"/>
                  </a:lnTo>
                  <a:lnTo>
                    <a:pt x="59" y="949"/>
                  </a:lnTo>
                  <a:lnTo>
                    <a:pt x="41" y="880"/>
                  </a:lnTo>
                  <a:lnTo>
                    <a:pt x="27" y="813"/>
                  </a:lnTo>
                  <a:lnTo>
                    <a:pt x="15" y="749"/>
                  </a:lnTo>
                  <a:lnTo>
                    <a:pt x="6" y="688"/>
                  </a:lnTo>
                  <a:lnTo>
                    <a:pt x="1" y="628"/>
                  </a:lnTo>
                  <a:lnTo>
                    <a:pt x="0" y="569"/>
                  </a:lnTo>
                  <a:lnTo>
                    <a:pt x="1" y="511"/>
                  </a:lnTo>
                  <a:lnTo>
                    <a:pt x="7" y="455"/>
                  </a:lnTo>
                  <a:lnTo>
                    <a:pt x="17" y="399"/>
                  </a:lnTo>
                  <a:lnTo>
                    <a:pt x="32" y="342"/>
                  </a:lnTo>
                  <a:lnTo>
                    <a:pt x="51" y="287"/>
                  </a:lnTo>
                  <a:lnTo>
                    <a:pt x="75" y="231"/>
                  </a:lnTo>
                  <a:lnTo>
                    <a:pt x="104" y="174"/>
                  </a:lnTo>
                  <a:lnTo>
                    <a:pt x="138" y="118"/>
                  </a:lnTo>
                  <a:lnTo>
                    <a:pt x="178" y="59"/>
                  </a:lnTo>
                  <a:lnTo>
                    <a:pt x="223" y="0"/>
                  </a:lnTo>
                  <a:lnTo>
                    <a:pt x="25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38" name="Freeform 60"/>
            <p:cNvSpPr>
              <a:spLocks/>
            </p:cNvSpPr>
            <p:nvPr/>
          </p:nvSpPr>
          <p:spPr bwMode="auto">
            <a:xfrm>
              <a:off x="730" y="2549"/>
              <a:ext cx="68" cy="265"/>
            </a:xfrm>
            <a:custGeom>
              <a:avLst/>
              <a:gdLst>
                <a:gd name="T0" fmla="*/ 0 w 273"/>
                <a:gd name="T1" fmla="*/ 0 h 1056"/>
                <a:gd name="T2" fmla="*/ 0 w 273"/>
                <a:gd name="T3" fmla="*/ 0 h 1056"/>
                <a:gd name="T4" fmla="*/ 0 w 273"/>
                <a:gd name="T5" fmla="*/ 0 h 1056"/>
                <a:gd name="T6" fmla="*/ 0 w 273"/>
                <a:gd name="T7" fmla="*/ 0 h 1056"/>
                <a:gd name="T8" fmla="*/ 0 w 273"/>
                <a:gd name="T9" fmla="*/ 0 h 1056"/>
                <a:gd name="T10" fmla="*/ 0 w 273"/>
                <a:gd name="T11" fmla="*/ 0 h 1056"/>
                <a:gd name="T12" fmla="*/ 0 w 273"/>
                <a:gd name="T13" fmla="*/ 1 h 1056"/>
                <a:gd name="T14" fmla="*/ 0 w 273"/>
                <a:gd name="T15" fmla="*/ 1 h 1056"/>
                <a:gd name="T16" fmla="*/ 0 w 273"/>
                <a:gd name="T17" fmla="*/ 1 h 1056"/>
                <a:gd name="T18" fmla="*/ 0 w 273"/>
                <a:gd name="T19" fmla="*/ 1 h 1056"/>
                <a:gd name="T20" fmla="*/ 0 w 273"/>
                <a:gd name="T21" fmla="*/ 1 h 1056"/>
                <a:gd name="T22" fmla="*/ 0 w 273"/>
                <a:gd name="T23" fmla="*/ 1 h 1056"/>
                <a:gd name="T24" fmla="*/ 0 w 273"/>
                <a:gd name="T25" fmla="*/ 1 h 1056"/>
                <a:gd name="T26" fmla="*/ 0 w 273"/>
                <a:gd name="T27" fmla="*/ 1 h 1056"/>
                <a:gd name="T28" fmla="*/ 0 w 273"/>
                <a:gd name="T29" fmla="*/ 1 h 1056"/>
                <a:gd name="T30" fmla="*/ 0 w 273"/>
                <a:gd name="T31" fmla="*/ 1 h 1056"/>
                <a:gd name="T32" fmla="*/ 0 w 273"/>
                <a:gd name="T33" fmla="*/ 1 h 1056"/>
                <a:gd name="T34" fmla="*/ 0 w 273"/>
                <a:gd name="T35" fmla="*/ 1 h 1056"/>
                <a:gd name="T36" fmla="*/ 0 w 273"/>
                <a:gd name="T37" fmla="*/ 1 h 1056"/>
                <a:gd name="T38" fmla="*/ 0 w 273"/>
                <a:gd name="T39" fmla="*/ 1 h 1056"/>
                <a:gd name="T40" fmla="*/ 0 w 273"/>
                <a:gd name="T41" fmla="*/ 1 h 1056"/>
                <a:gd name="T42" fmla="*/ 0 w 273"/>
                <a:gd name="T43" fmla="*/ 1 h 1056"/>
                <a:gd name="T44" fmla="*/ 0 w 273"/>
                <a:gd name="T45" fmla="*/ 1 h 1056"/>
                <a:gd name="T46" fmla="*/ 0 w 273"/>
                <a:gd name="T47" fmla="*/ 1 h 1056"/>
                <a:gd name="T48" fmla="*/ 0 w 273"/>
                <a:gd name="T49" fmla="*/ 1 h 1056"/>
                <a:gd name="T50" fmla="*/ 0 w 273"/>
                <a:gd name="T51" fmla="*/ 1 h 1056"/>
                <a:gd name="T52" fmla="*/ 0 w 273"/>
                <a:gd name="T53" fmla="*/ 1 h 1056"/>
                <a:gd name="T54" fmla="*/ 0 w 273"/>
                <a:gd name="T55" fmla="*/ 1 h 1056"/>
                <a:gd name="T56" fmla="*/ 0 w 273"/>
                <a:gd name="T57" fmla="*/ 0 h 1056"/>
                <a:gd name="T58" fmla="*/ 0 w 273"/>
                <a:gd name="T59" fmla="*/ 0 h 1056"/>
                <a:gd name="T60" fmla="*/ 0 w 273"/>
                <a:gd name="T61" fmla="*/ 0 h 1056"/>
                <a:gd name="T62" fmla="*/ 0 w 273"/>
                <a:gd name="T63" fmla="*/ 0 h 1056"/>
                <a:gd name="T64" fmla="*/ 0 w 273"/>
                <a:gd name="T65" fmla="*/ 0 h 1056"/>
                <a:gd name="T66" fmla="*/ 0 w 273"/>
                <a:gd name="T67" fmla="*/ 0 h 10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"/>
                <a:gd name="T103" fmla="*/ 0 h 1056"/>
                <a:gd name="T104" fmla="*/ 273 w 273"/>
                <a:gd name="T105" fmla="*/ 1056 h 10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" h="1056">
                  <a:moveTo>
                    <a:pt x="0" y="0"/>
                  </a:moveTo>
                  <a:lnTo>
                    <a:pt x="55" y="60"/>
                  </a:lnTo>
                  <a:lnTo>
                    <a:pt x="105" y="120"/>
                  </a:lnTo>
                  <a:lnTo>
                    <a:pt x="146" y="182"/>
                  </a:lnTo>
                  <a:lnTo>
                    <a:pt x="183" y="243"/>
                  </a:lnTo>
                  <a:lnTo>
                    <a:pt x="213" y="306"/>
                  </a:lnTo>
                  <a:lnTo>
                    <a:pt x="235" y="368"/>
                  </a:lnTo>
                  <a:lnTo>
                    <a:pt x="254" y="432"/>
                  </a:lnTo>
                  <a:lnTo>
                    <a:pt x="265" y="496"/>
                  </a:lnTo>
                  <a:lnTo>
                    <a:pt x="272" y="561"/>
                  </a:lnTo>
                  <a:lnTo>
                    <a:pt x="273" y="628"/>
                  </a:lnTo>
                  <a:lnTo>
                    <a:pt x="268" y="696"/>
                  </a:lnTo>
                  <a:lnTo>
                    <a:pt x="259" y="766"/>
                  </a:lnTo>
                  <a:lnTo>
                    <a:pt x="244" y="836"/>
                  </a:lnTo>
                  <a:lnTo>
                    <a:pt x="225" y="907"/>
                  </a:lnTo>
                  <a:lnTo>
                    <a:pt x="202" y="981"/>
                  </a:lnTo>
                  <a:lnTo>
                    <a:pt x="174" y="1056"/>
                  </a:lnTo>
                  <a:lnTo>
                    <a:pt x="192" y="986"/>
                  </a:lnTo>
                  <a:lnTo>
                    <a:pt x="207" y="916"/>
                  </a:lnTo>
                  <a:lnTo>
                    <a:pt x="220" y="848"/>
                  </a:lnTo>
                  <a:lnTo>
                    <a:pt x="232" y="782"/>
                  </a:lnTo>
                  <a:lnTo>
                    <a:pt x="240" y="717"/>
                  </a:lnTo>
                  <a:lnTo>
                    <a:pt x="244" y="653"/>
                  </a:lnTo>
                  <a:lnTo>
                    <a:pt x="245" y="590"/>
                  </a:lnTo>
                  <a:lnTo>
                    <a:pt x="243" y="529"/>
                  </a:lnTo>
                  <a:lnTo>
                    <a:pt x="234" y="469"/>
                  </a:lnTo>
                  <a:lnTo>
                    <a:pt x="220" y="409"/>
                  </a:lnTo>
                  <a:lnTo>
                    <a:pt x="202" y="350"/>
                  </a:lnTo>
                  <a:lnTo>
                    <a:pt x="175" y="292"/>
                  </a:lnTo>
                  <a:lnTo>
                    <a:pt x="143" y="236"/>
                  </a:lnTo>
                  <a:lnTo>
                    <a:pt x="104" y="179"/>
                  </a:lnTo>
                  <a:lnTo>
                    <a:pt x="56" y="12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39" name="Freeform 61"/>
            <p:cNvSpPr>
              <a:spLocks/>
            </p:cNvSpPr>
            <p:nvPr/>
          </p:nvSpPr>
          <p:spPr bwMode="auto">
            <a:xfrm>
              <a:off x="521" y="2440"/>
              <a:ext cx="26" cy="205"/>
            </a:xfrm>
            <a:custGeom>
              <a:avLst/>
              <a:gdLst>
                <a:gd name="T0" fmla="*/ 0 w 102"/>
                <a:gd name="T1" fmla="*/ 0 h 821"/>
                <a:gd name="T2" fmla="*/ 0 w 102"/>
                <a:gd name="T3" fmla="*/ 0 h 821"/>
                <a:gd name="T4" fmla="*/ 0 w 102"/>
                <a:gd name="T5" fmla="*/ 0 h 821"/>
                <a:gd name="T6" fmla="*/ 0 w 102"/>
                <a:gd name="T7" fmla="*/ 0 h 821"/>
                <a:gd name="T8" fmla="*/ 0 w 102"/>
                <a:gd name="T9" fmla="*/ 0 h 821"/>
                <a:gd name="T10" fmla="*/ 0 w 102"/>
                <a:gd name="T11" fmla="*/ 0 h 821"/>
                <a:gd name="T12" fmla="*/ 0 w 102"/>
                <a:gd name="T13" fmla="*/ 0 h 821"/>
                <a:gd name="T14" fmla="*/ 0 w 102"/>
                <a:gd name="T15" fmla="*/ 0 h 821"/>
                <a:gd name="T16" fmla="*/ 0 w 102"/>
                <a:gd name="T17" fmla="*/ 1 h 821"/>
                <a:gd name="T18" fmla="*/ 0 w 102"/>
                <a:gd name="T19" fmla="*/ 1 h 821"/>
                <a:gd name="T20" fmla="*/ 0 w 102"/>
                <a:gd name="T21" fmla="*/ 1 h 821"/>
                <a:gd name="T22" fmla="*/ 0 w 102"/>
                <a:gd name="T23" fmla="*/ 1 h 821"/>
                <a:gd name="T24" fmla="*/ 0 w 102"/>
                <a:gd name="T25" fmla="*/ 0 h 821"/>
                <a:gd name="T26" fmla="*/ 0 w 102"/>
                <a:gd name="T27" fmla="*/ 0 h 821"/>
                <a:gd name="T28" fmla="*/ 0 w 102"/>
                <a:gd name="T29" fmla="*/ 0 h 821"/>
                <a:gd name="T30" fmla="*/ 0 w 102"/>
                <a:gd name="T31" fmla="*/ 0 h 821"/>
                <a:gd name="T32" fmla="*/ 0 w 102"/>
                <a:gd name="T33" fmla="*/ 0 h 821"/>
                <a:gd name="T34" fmla="*/ 0 w 102"/>
                <a:gd name="T35" fmla="*/ 0 h 821"/>
                <a:gd name="T36" fmla="*/ 0 w 102"/>
                <a:gd name="T37" fmla="*/ 0 h 821"/>
                <a:gd name="T38" fmla="*/ 0 w 102"/>
                <a:gd name="T39" fmla="*/ 0 h 821"/>
                <a:gd name="T40" fmla="*/ 0 w 102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821"/>
                <a:gd name="T65" fmla="*/ 102 w 102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821">
                  <a:moveTo>
                    <a:pt x="82" y="0"/>
                  </a:moveTo>
                  <a:lnTo>
                    <a:pt x="57" y="78"/>
                  </a:lnTo>
                  <a:lnTo>
                    <a:pt x="41" y="157"/>
                  </a:lnTo>
                  <a:lnTo>
                    <a:pt x="31" y="240"/>
                  </a:lnTo>
                  <a:lnTo>
                    <a:pt x="28" y="326"/>
                  </a:lnTo>
                  <a:lnTo>
                    <a:pt x="31" y="419"/>
                  </a:lnTo>
                  <a:lnTo>
                    <a:pt x="41" y="519"/>
                  </a:lnTo>
                  <a:lnTo>
                    <a:pt x="55" y="629"/>
                  </a:lnTo>
                  <a:lnTo>
                    <a:pt x="73" y="751"/>
                  </a:lnTo>
                  <a:lnTo>
                    <a:pt x="102" y="821"/>
                  </a:lnTo>
                  <a:lnTo>
                    <a:pt x="53" y="821"/>
                  </a:lnTo>
                  <a:lnTo>
                    <a:pt x="35" y="751"/>
                  </a:lnTo>
                  <a:lnTo>
                    <a:pt x="22" y="663"/>
                  </a:lnTo>
                  <a:lnTo>
                    <a:pt x="12" y="577"/>
                  </a:lnTo>
                  <a:lnTo>
                    <a:pt x="5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5" y="226"/>
                  </a:lnTo>
                  <a:lnTo>
                    <a:pt x="16" y="134"/>
                  </a:lnTo>
                  <a:lnTo>
                    <a:pt x="35" y="3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40" name="Freeform 62"/>
            <p:cNvSpPr>
              <a:spLocks/>
            </p:cNvSpPr>
            <p:nvPr/>
          </p:nvSpPr>
          <p:spPr bwMode="auto">
            <a:xfrm>
              <a:off x="626" y="2440"/>
              <a:ext cx="21" cy="203"/>
            </a:xfrm>
            <a:custGeom>
              <a:avLst/>
              <a:gdLst>
                <a:gd name="T0" fmla="*/ 0 w 82"/>
                <a:gd name="T1" fmla="*/ 0 h 811"/>
                <a:gd name="T2" fmla="*/ 0 w 82"/>
                <a:gd name="T3" fmla="*/ 0 h 811"/>
                <a:gd name="T4" fmla="*/ 0 w 82"/>
                <a:gd name="T5" fmla="*/ 0 h 811"/>
                <a:gd name="T6" fmla="*/ 0 w 82"/>
                <a:gd name="T7" fmla="*/ 0 h 811"/>
                <a:gd name="T8" fmla="*/ 0 w 82"/>
                <a:gd name="T9" fmla="*/ 1 h 811"/>
                <a:gd name="T10" fmla="*/ 0 w 82"/>
                <a:gd name="T11" fmla="*/ 1 h 811"/>
                <a:gd name="T12" fmla="*/ 0 w 82"/>
                <a:gd name="T13" fmla="*/ 1 h 811"/>
                <a:gd name="T14" fmla="*/ 0 w 82"/>
                <a:gd name="T15" fmla="*/ 1 h 811"/>
                <a:gd name="T16" fmla="*/ 0 w 82"/>
                <a:gd name="T17" fmla="*/ 1 h 811"/>
                <a:gd name="T18" fmla="*/ 0 w 82"/>
                <a:gd name="T19" fmla="*/ 1 h 811"/>
                <a:gd name="T20" fmla="*/ 0 w 82"/>
                <a:gd name="T21" fmla="*/ 1 h 811"/>
                <a:gd name="T22" fmla="*/ 0 w 82"/>
                <a:gd name="T23" fmla="*/ 1 h 811"/>
                <a:gd name="T24" fmla="*/ 0 w 82"/>
                <a:gd name="T25" fmla="*/ 1 h 811"/>
                <a:gd name="T26" fmla="*/ 0 w 82"/>
                <a:gd name="T27" fmla="*/ 1 h 811"/>
                <a:gd name="T28" fmla="*/ 0 w 82"/>
                <a:gd name="T29" fmla="*/ 0 h 811"/>
                <a:gd name="T30" fmla="*/ 0 w 82"/>
                <a:gd name="T31" fmla="*/ 0 h 811"/>
                <a:gd name="T32" fmla="*/ 0 w 82"/>
                <a:gd name="T33" fmla="*/ 0 h 811"/>
                <a:gd name="T34" fmla="*/ 0 w 82"/>
                <a:gd name="T35" fmla="*/ 0 h 811"/>
                <a:gd name="T36" fmla="*/ 0 w 82"/>
                <a:gd name="T37" fmla="*/ 0 h 811"/>
                <a:gd name="T38" fmla="*/ 0 w 82"/>
                <a:gd name="T39" fmla="*/ 0 h 811"/>
                <a:gd name="T40" fmla="*/ 0 w 82"/>
                <a:gd name="T41" fmla="*/ 0 h 811"/>
                <a:gd name="T42" fmla="*/ 0 w 82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811"/>
                <a:gd name="T68" fmla="*/ 82 w 82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811">
                  <a:moveTo>
                    <a:pt x="38" y="0"/>
                  </a:moveTo>
                  <a:lnTo>
                    <a:pt x="46" y="104"/>
                  </a:lnTo>
                  <a:lnTo>
                    <a:pt x="51" y="206"/>
                  </a:lnTo>
                  <a:lnTo>
                    <a:pt x="52" y="306"/>
                  </a:lnTo>
                  <a:lnTo>
                    <a:pt x="50" y="405"/>
                  </a:lnTo>
                  <a:lnTo>
                    <a:pt x="42" y="505"/>
                  </a:lnTo>
                  <a:lnTo>
                    <a:pt x="32" y="606"/>
                  </a:lnTo>
                  <a:lnTo>
                    <a:pt x="18" y="707"/>
                  </a:lnTo>
                  <a:lnTo>
                    <a:pt x="0" y="811"/>
                  </a:lnTo>
                  <a:lnTo>
                    <a:pt x="47" y="801"/>
                  </a:lnTo>
                  <a:lnTo>
                    <a:pt x="57" y="749"/>
                  </a:lnTo>
                  <a:lnTo>
                    <a:pt x="66" y="666"/>
                  </a:lnTo>
                  <a:lnTo>
                    <a:pt x="75" y="562"/>
                  </a:lnTo>
                  <a:lnTo>
                    <a:pt x="80" y="446"/>
                  </a:lnTo>
                  <a:lnTo>
                    <a:pt x="82" y="326"/>
                  </a:lnTo>
                  <a:lnTo>
                    <a:pt x="80" y="211"/>
                  </a:lnTo>
                  <a:lnTo>
                    <a:pt x="71" y="10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7" y="29"/>
                  </a:lnTo>
                  <a:lnTo>
                    <a:pt x="53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41" name="Freeform 63"/>
            <p:cNvSpPr>
              <a:spLocks/>
            </p:cNvSpPr>
            <p:nvPr/>
          </p:nvSpPr>
          <p:spPr bwMode="auto">
            <a:xfrm>
              <a:off x="416" y="2479"/>
              <a:ext cx="323" cy="173"/>
            </a:xfrm>
            <a:custGeom>
              <a:avLst/>
              <a:gdLst>
                <a:gd name="T0" fmla="*/ 0 w 1294"/>
                <a:gd name="T1" fmla="*/ 0 h 692"/>
                <a:gd name="T2" fmla="*/ 0 w 1294"/>
                <a:gd name="T3" fmla="*/ 0 h 692"/>
                <a:gd name="T4" fmla="*/ 0 w 1294"/>
                <a:gd name="T5" fmla="*/ 1 h 692"/>
                <a:gd name="T6" fmla="*/ 0 w 1294"/>
                <a:gd name="T7" fmla="*/ 1 h 692"/>
                <a:gd name="T8" fmla="*/ 0 w 1294"/>
                <a:gd name="T9" fmla="*/ 1 h 692"/>
                <a:gd name="T10" fmla="*/ 0 w 1294"/>
                <a:gd name="T11" fmla="*/ 1 h 692"/>
                <a:gd name="T12" fmla="*/ 0 w 1294"/>
                <a:gd name="T13" fmla="*/ 1 h 692"/>
                <a:gd name="T14" fmla="*/ 0 w 1294"/>
                <a:gd name="T15" fmla="*/ 1 h 692"/>
                <a:gd name="T16" fmla="*/ 0 w 1294"/>
                <a:gd name="T17" fmla="*/ 1 h 692"/>
                <a:gd name="T18" fmla="*/ 0 w 1294"/>
                <a:gd name="T19" fmla="*/ 1 h 692"/>
                <a:gd name="T20" fmla="*/ 0 w 1294"/>
                <a:gd name="T21" fmla="*/ 1 h 692"/>
                <a:gd name="T22" fmla="*/ 0 w 1294"/>
                <a:gd name="T23" fmla="*/ 1 h 692"/>
                <a:gd name="T24" fmla="*/ 1 w 1294"/>
                <a:gd name="T25" fmla="*/ 1 h 692"/>
                <a:gd name="T26" fmla="*/ 1 w 1294"/>
                <a:gd name="T27" fmla="*/ 1 h 692"/>
                <a:gd name="T28" fmla="*/ 1 w 1294"/>
                <a:gd name="T29" fmla="*/ 1 h 692"/>
                <a:gd name="T30" fmla="*/ 1 w 1294"/>
                <a:gd name="T31" fmla="*/ 1 h 692"/>
                <a:gd name="T32" fmla="*/ 1 w 1294"/>
                <a:gd name="T33" fmla="*/ 1 h 692"/>
                <a:gd name="T34" fmla="*/ 1 w 1294"/>
                <a:gd name="T35" fmla="*/ 1 h 692"/>
                <a:gd name="T36" fmla="*/ 1 w 1294"/>
                <a:gd name="T37" fmla="*/ 1 h 692"/>
                <a:gd name="T38" fmla="*/ 1 w 1294"/>
                <a:gd name="T39" fmla="*/ 1 h 692"/>
                <a:gd name="T40" fmla="*/ 1 w 1294"/>
                <a:gd name="T41" fmla="*/ 1 h 692"/>
                <a:gd name="T42" fmla="*/ 1 w 1294"/>
                <a:gd name="T43" fmla="*/ 1 h 692"/>
                <a:gd name="T44" fmla="*/ 1 w 1294"/>
                <a:gd name="T45" fmla="*/ 1 h 692"/>
                <a:gd name="T46" fmla="*/ 1 w 1294"/>
                <a:gd name="T47" fmla="*/ 0 h 692"/>
                <a:gd name="T48" fmla="*/ 1 w 1294"/>
                <a:gd name="T49" fmla="*/ 0 h 692"/>
                <a:gd name="T50" fmla="*/ 1 w 1294"/>
                <a:gd name="T51" fmla="*/ 0 h 692"/>
                <a:gd name="T52" fmla="*/ 1 w 1294"/>
                <a:gd name="T53" fmla="*/ 1 h 692"/>
                <a:gd name="T54" fmla="*/ 1 w 1294"/>
                <a:gd name="T55" fmla="*/ 1 h 692"/>
                <a:gd name="T56" fmla="*/ 1 w 1294"/>
                <a:gd name="T57" fmla="*/ 1 h 692"/>
                <a:gd name="T58" fmla="*/ 1 w 1294"/>
                <a:gd name="T59" fmla="*/ 1 h 692"/>
                <a:gd name="T60" fmla="*/ 1 w 1294"/>
                <a:gd name="T61" fmla="*/ 1 h 692"/>
                <a:gd name="T62" fmla="*/ 1 w 1294"/>
                <a:gd name="T63" fmla="*/ 1 h 692"/>
                <a:gd name="T64" fmla="*/ 1 w 1294"/>
                <a:gd name="T65" fmla="*/ 1 h 692"/>
                <a:gd name="T66" fmla="*/ 1 w 1294"/>
                <a:gd name="T67" fmla="*/ 1 h 692"/>
                <a:gd name="T68" fmla="*/ 1 w 1294"/>
                <a:gd name="T69" fmla="*/ 1 h 692"/>
                <a:gd name="T70" fmla="*/ 1 w 1294"/>
                <a:gd name="T71" fmla="*/ 1 h 692"/>
                <a:gd name="T72" fmla="*/ 1 w 1294"/>
                <a:gd name="T73" fmla="*/ 1 h 692"/>
                <a:gd name="T74" fmla="*/ 1 w 1294"/>
                <a:gd name="T75" fmla="*/ 1 h 692"/>
                <a:gd name="T76" fmla="*/ 0 w 1294"/>
                <a:gd name="T77" fmla="*/ 1 h 692"/>
                <a:gd name="T78" fmla="*/ 0 w 1294"/>
                <a:gd name="T79" fmla="*/ 1 h 692"/>
                <a:gd name="T80" fmla="*/ 0 w 1294"/>
                <a:gd name="T81" fmla="*/ 1 h 692"/>
                <a:gd name="T82" fmla="*/ 0 w 1294"/>
                <a:gd name="T83" fmla="*/ 1 h 692"/>
                <a:gd name="T84" fmla="*/ 0 w 1294"/>
                <a:gd name="T85" fmla="*/ 1 h 692"/>
                <a:gd name="T86" fmla="*/ 0 w 1294"/>
                <a:gd name="T87" fmla="*/ 1 h 692"/>
                <a:gd name="T88" fmla="*/ 0 w 1294"/>
                <a:gd name="T89" fmla="*/ 1 h 692"/>
                <a:gd name="T90" fmla="*/ 0 w 1294"/>
                <a:gd name="T91" fmla="*/ 1 h 692"/>
                <a:gd name="T92" fmla="*/ 0 w 1294"/>
                <a:gd name="T93" fmla="*/ 1 h 692"/>
                <a:gd name="T94" fmla="*/ 0 w 1294"/>
                <a:gd name="T95" fmla="*/ 0 h 692"/>
                <a:gd name="T96" fmla="*/ 0 w 1294"/>
                <a:gd name="T97" fmla="*/ 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4"/>
                <a:gd name="T148" fmla="*/ 0 h 692"/>
                <a:gd name="T149" fmla="*/ 1294 w 1294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4" h="692">
                  <a:moveTo>
                    <a:pt x="39" y="68"/>
                  </a:moveTo>
                  <a:lnTo>
                    <a:pt x="39" y="149"/>
                  </a:lnTo>
                  <a:lnTo>
                    <a:pt x="43" y="227"/>
                  </a:lnTo>
                  <a:lnTo>
                    <a:pt x="50" y="300"/>
                  </a:lnTo>
                  <a:lnTo>
                    <a:pt x="64" y="367"/>
                  </a:lnTo>
                  <a:lnTo>
                    <a:pt x="85" y="434"/>
                  </a:lnTo>
                  <a:lnTo>
                    <a:pt x="118" y="496"/>
                  </a:lnTo>
                  <a:lnTo>
                    <a:pt x="163" y="556"/>
                  </a:lnTo>
                  <a:lnTo>
                    <a:pt x="223" y="615"/>
                  </a:lnTo>
                  <a:lnTo>
                    <a:pt x="249" y="619"/>
                  </a:lnTo>
                  <a:lnTo>
                    <a:pt x="277" y="623"/>
                  </a:lnTo>
                  <a:lnTo>
                    <a:pt x="303" y="627"/>
                  </a:lnTo>
                  <a:lnTo>
                    <a:pt x="331" y="630"/>
                  </a:lnTo>
                  <a:lnTo>
                    <a:pt x="358" y="633"/>
                  </a:lnTo>
                  <a:lnTo>
                    <a:pt x="384" y="637"/>
                  </a:lnTo>
                  <a:lnTo>
                    <a:pt x="413" y="639"/>
                  </a:lnTo>
                  <a:lnTo>
                    <a:pt x="441" y="642"/>
                  </a:lnTo>
                  <a:lnTo>
                    <a:pt x="468" y="643"/>
                  </a:lnTo>
                  <a:lnTo>
                    <a:pt x="497" y="645"/>
                  </a:lnTo>
                  <a:lnTo>
                    <a:pt x="525" y="647"/>
                  </a:lnTo>
                  <a:lnTo>
                    <a:pt x="554" y="648"/>
                  </a:lnTo>
                  <a:lnTo>
                    <a:pt x="582" y="648"/>
                  </a:lnTo>
                  <a:lnTo>
                    <a:pt x="612" y="648"/>
                  </a:lnTo>
                  <a:lnTo>
                    <a:pt x="641" y="648"/>
                  </a:lnTo>
                  <a:lnTo>
                    <a:pt x="671" y="648"/>
                  </a:lnTo>
                  <a:lnTo>
                    <a:pt x="700" y="647"/>
                  </a:lnTo>
                  <a:lnTo>
                    <a:pt x="730" y="645"/>
                  </a:lnTo>
                  <a:lnTo>
                    <a:pt x="761" y="644"/>
                  </a:lnTo>
                  <a:lnTo>
                    <a:pt x="792" y="642"/>
                  </a:lnTo>
                  <a:lnTo>
                    <a:pt x="823" y="639"/>
                  </a:lnTo>
                  <a:lnTo>
                    <a:pt x="853" y="637"/>
                  </a:lnTo>
                  <a:lnTo>
                    <a:pt x="884" y="633"/>
                  </a:lnTo>
                  <a:lnTo>
                    <a:pt x="917" y="629"/>
                  </a:lnTo>
                  <a:lnTo>
                    <a:pt x="948" y="624"/>
                  </a:lnTo>
                  <a:lnTo>
                    <a:pt x="981" y="619"/>
                  </a:lnTo>
                  <a:lnTo>
                    <a:pt x="1013" y="614"/>
                  </a:lnTo>
                  <a:lnTo>
                    <a:pt x="1046" y="608"/>
                  </a:lnTo>
                  <a:lnTo>
                    <a:pt x="1078" y="600"/>
                  </a:lnTo>
                  <a:lnTo>
                    <a:pt x="1112" y="593"/>
                  </a:lnTo>
                  <a:lnTo>
                    <a:pt x="1146" y="585"/>
                  </a:lnTo>
                  <a:lnTo>
                    <a:pt x="1180" y="576"/>
                  </a:lnTo>
                  <a:lnTo>
                    <a:pt x="1184" y="565"/>
                  </a:lnTo>
                  <a:lnTo>
                    <a:pt x="1192" y="536"/>
                  </a:lnTo>
                  <a:lnTo>
                    <a:pt x="1205" y="489"/>
                  </a:lnTo>
                  <a:lnTo>
                    <a:pt x="1220" y="425"/>
                  </a:lnTo>
                  <a:lnTo>
                    <a:pt x="1232" y="343"/>
                  </a:lnTo>
                  <a:lnTo>
                    <a:pt x="1244" y="244"/>
                  </a:lnTo>
                  <a:lnTo>
                    <a:pt x="1249" y="130"/>
                  </a:lnTo>
                  <a:lnTo>
                    <a:pt x="1246" y="0"/>
                  </a:lnTo>
                  <a:lnTo>
                    <a:pt x="1294" y="78"/>
                  </a:lnTo>
                  <a:lnTo>
                    <a:pt x="1293" y="148"/>
                  </a:lnTo>
                  <a:lnTo>
                    <a:pt x="1288" y="217"/>
                  </a:lnTo>
                  <a:lnTo>
                    <a:pt x="1281" y="286"/>
                  </a:lnTo>
                  <a:lnTo>
                    <a:pt x="1271" y="355"/>
                  </a:lnTo>
                  <a:lnTo>
                    <a:pt x="1259" y="422"/>
                  </a:lnTo>
                  <a:lnTo>
                    <a:pt x="1244" y="490"/>
                  </a:lnTo>
                  <a:lnTo>
                    <a:pt x="1227" y="558"/>
                  </a:lnTo>
                  <a:lnTo>
                    <a:pt x="1209" y="625"/>
                  </a:lnTo>
                  <a:lnTo>
                    <a:pt x="1176" y="630"/>
                  </a:lnTo>
                  <a:lnTo>
                    <a:pt x="1145" y="635"/>
                  </a:lnTo>
                  <a:lnTo>
                    <a:pt x="1115" y="640"/>
                  </a:lnTo>
                  <a:lnTo>
                    <a:pt x="1086" y="645"/>
                  </a:lnTo>
                  <a:lnTo>
                    <a:pt x="1057" y="650"/>
                  </a:lnTo>
                  <a:lnTo>
                    <a:pt x="1030" y="654"/>
                  </a:lnTo>
                  <a:lnTo>
                    <a:pt x="1002" y="659"/>
                  </a:lnTo>
                  <a:lnTo>
                    <a:pt x="976" y="663"/>
                  </a:lnTo>
                  <a:lnTo>
                    <a:pt x="949" y="667"/>
                  </a:lnTo>
                  <a:lnTo>
                    <a:pt x="923" y="670"/>
                  </a:lnTo>
                  <a:lnTo>
                    <a:pt x="897" y="674"/>
                  </a:lnTo>
                  <a:lnTo>
                    <a:pt x="870" y="678"/>
                  </a:lnTo>
                  <a:lnTo>
                    <a:pt x="844" y="680"/>
                  </a:lnTo>
                  <a:lnTo>
                    <a:pt x="818" y="684"/>
                  </a:lnTo>
                  <a:lnTo>
                    <a:pt x="792" y="687"/>
                  </a:lnTo>
                  <a:lnTo>
                    <a:pt x="764" y="688"/>
                  </a:lnTo>
                  <a:lnTo>
                    <a:pt x="736" y="689"/>
                  </a:lnTo>
                  <a:lnTo>
                    <a:pt x="708" y="691"/>
                  </a:lnTo>
                  <a:lnTo>
                    <a:pt x="679" y="692"/>
                  </a:lnTo>
                  <a:lnTo>
                    <a:pt x="649" y="692"/>
                  </a:lnTo>
                  <a:lnTo>
                    <a:pt x="617" y="692"/>
                  </a:lnTo>
                  <a:lnTo>
                    <a:pt x="586" y="692"/>
                  </a:lnTo>
                  <a:lnTo>
                    <a:pt x="554" y="691"/>
                  </a:lnTo>
                  <a:lnTo>
                    <a:pt x="518" y="689"/>
                  </a:lnTo>
                  <a:lnTo>
                    <a:pt x="482" y="687"/>
                  </a:lnTo>
                  <a:lnTo>
                    <a:pt x="446" y="684"/>
                  </a:lnTo>
                  <a:lnTo>
                    <a:pt x="407" y="680"/>
                  </a:lnTo>
                  <a:lnTo>
                    <a:pt x="366" y="677"/>
                  </a:lnTo>
                  <a:lnTo>
                    <a:pt x="323" y="672"/>
                  </a:lnTo>
                  <a:lnTo>
                    <a:pt x="279" y="667"/>
                  </a:lnTo>
                  <a:lnTo>
                    <a:pt x="233" y="660"/>
                  </a:lnTo>
                  <a:lnTo>
                    <a:pt x="184" y="654"/>
                  </a:lnTo>
                  <a:lnTo>
                    <a:pt x="141" y="598"/>
                  </a:lnTo>
                  <a:lnTo>
                    <a:pt x="106" y="541"/>
                  </a:lnTo>
                  <a:lnTo>
                    <a:pt x="80" y="485"/>
                  </a:lnTo>
                  <a:lnTo>
                    <a:pt x="59" y="429"/>
                  </a:lnTo>
                  <a:lnTo>
                    <a:pt x="41" y="370"/>
                  </a:lnTo>
                  <a:lnTo>
                    <a:pt x="26" y="310"/>
                  </a:lnTo>
                  <a:lnTo>
                    <a:pt x="14" y="244"/>
                  </a:lnTo>
                  <a:lnTo>
                    <a:pt x="0" y="174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42" name="Freeform 64"/>
            <p:cNvSpPr>
              <a:spLocks/>
            </p:cNvSpPr>
            <p:nvPr/>
          </p:nvSpPr>
          <p:spPr bwMode="auto">
            <a:xfrm>
              <a:off x="429" y="2706"/>
              <a:ext cx="310" cy="39"/>
            </a:xfrm>
            <a:custGeom>
              <a:avLst/>
              <a:gdLst>
                <a:gd name="T0" fmla="*/ 0 w 1243"/>
                <a:gd name="T1" fmla="*/ 0 h 156"/>
                <a:gd name="T2" fmla="*/ 0 w 1243"/>
                <a:gd name="T3" fmla="*/ 0 h 156"/>
                <a:gd name="T4" fmla="*/ 0 w 1243"/>
                <a:gd name="T5" fmla="*/ 0 h 156"/>
                <a:gd name="T6" fmla="*/ 0 w 1243"/>
                <a:gd name="T7" fmla="*/ 0 h 156"/>
                <a:gd name="T8" fmla="*/ 0 w 1243"/>
                <a:gd name="T9" fmla="*/ 0 h 156"/>
                <a:gd name="T10" fmla="*/ 0 w 1243"/>
                <a:gd name="T11" fmla="*/ 0 h 156"/>
                <a:gd name="T12" fmla="*/ 0 w 1243"/>
                <a:gd name="T13" fmla="*/ 0 h 156"/>
                <a:gd name="T14" fmla="*/ 0 w 1243"/>
                <a:gd name="T15" fmla="*/ 0 h 156"/>
                <a:gd name="T16" fmla="*/ 1 w 1243"/>
                <a:gd name="T17" fmla="*/ 0 h 156"/>
                <a:gd name="T18" fmla="*/ 1 w 1243"/>
                <a:gd name="T19" fmla="*/ 0 h 156"/>
                <a:gd name="T20" fmla="*/ 1 w 1243"/>
                <a:gd name="T21" fmla="*/ 0 h 156"/>
                <a:gd name="T22" fmla="*/ 1 w 1243"/>
                <a:gd name="T23" fmla="*/ 0 h 156"/>
                <a:gd name="T24" fmla="*/ 1 w 1243"/>
                <a:gd name="T25" fmla="*/ 0 h 156"/>
                <a:gd name="T26" fmla="*/ 1 w 1243"/>
                <a:gd name="T27" fmla="*/ 0 h 156"/>
                <a:gd name="T28" fmla="*/ 1 w 1243"/>
                <a:gd name="T29" fmla="*/ 0 h 156"/>
                <a:gd name="T30" fmla="*/ 1 w 1243"/>
                <a:gd name="T31" fmla="*/ 0 h 156"/>
                <a:gd name="T32" fmla="*/ 1 w 1243"/>
                <a:gd name="T33" fmla="*/ 0 h 156"/>
                <a:gd name="T34" fmla="*/ 1 w 1243"/>
                <a:gd name="T35" fmla="*/ 0 h 156"/>
                <a:gd name="T36" fmla="*/ 1 w 1243"/>
                <a:gd name="T37" fmla="*/ 0 h 156"/>
                <a:gd name="T38" fmla="*/ 1 w 1243"/>
                <a:gd name="T39" fmla="*/ 0 h 156"/>
                <a:gd name="T40" fmla="*/ 1 w 1243"/>
                <a:gd name="T41" fmla="*/ 0 h 156"/>
                <a:gd name="T42" fmla="*/ 1 w 1243"/>
                <a:gd name="T43" fmla="*/ 0 h 156"/>
                <a:gd name="T44" fmla="*/ 1 w 1243"/>
                <a:gd name="T45" fmla="*/ 0 h 156"/>
                <a:gd name="T46" fmla="*/ 0 w 1243"/>
                <a:gd name="T47" fmla="*/ 0 h 156"/>
                <a:gd name="T48" fmla="*/ 0 w 1243"/>
                <a:gd name="T49" fmla="*/ 0 h 156"/>
                <a:gd name="T50" fmla="*/ 0 w 1243"/>
                <a:gd name="T51" fmla="*/ 0 h 156"/>
                <a:gd name="T52" fmla="*/ 0 w 1243"/>
                <a:gd name="T53" fmla="*/ 0 h 156"/>
                <a:gd name="T54" fmla="*/ 0 w 1243"/>
                <a:gd name="T55" fmla="*/ 0 h 156"/>
                <a:gd name="T56" fmla="*/ 0 w 1243"/>
                <a:gd name="T57" fmla="*/ 0 h 156"/>
                <a:gd name="T58" fmla="*/ 0 w 1243"/>
                <a:gd name="T59" fmla="*/ 0 h 156"/>
                <a:gd name="T60" fmla="*/ 0 w 1243"/>
                <a:gd name="T61" fmla="*/ 0 h 156"/>
                <a:gd name="T62" fmla="*/ 0 w 1243"/>
                <a:gd name="T63" fmla="*/ 0 h 156"/>
                <a:gd name="T64" fmla="*/ 0 w 1243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3"/>
                <a:gd name="T100" fmla="*/ 0 h 156"/>
                <a:gd name="T101" fmla="*/ 1243 w 1243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3" h="156">
                  <a:moveTo>
                    <a:pt x="0" y="30"/>
                  </a:moveTo>
                  <a:lnTo>
                    <a:pt x="45" y="42"/>
                  </a:lnTo>
                  <a:lnTo>
                    <a:pt x="90" y="52"/>
                  </a:lnTo>
                  <a:lnTo>
                    <a:pt x="134" y="60"/>
                  </a:lnTo>
                  <a:lnTo>
                    <a:pt x="177" y="69"/>
                  </a:lnTo>
                  <a:lnTo>
                    <a:pt x="219" y="77"/>
                  </a:lnTo>
                  <a:lnTo>
                    <a:pt x="261" y="84"/>
                  </a:lnTo>
                  <a:lnTo>
                    <a:pt x="302" y="91"/>
                  </a:lnTo>
                  <a:lnTo>
                    <a:pt x="343" y="96"/>
                  </a:lnTo>
                  <a:lnTo>
                    <a:pt x="383" y="101"/>
                  </a:lnTo>
                  <a:lnTo>
                    <a:pt x="423" y="104"/>
                  </a:lnTo>
                  <a:lnTo>
                    <a:pt x="462" y="107"/>
                  </a:lnTo>
                  <a:lnTo>
                    <a:pt x="501" y="109"/>
                  </a:lnTo>
                  <a:lnTo>
                    <a:pt x="540" y="112"/>
                  </a:lnTo>
                  <a:lnTo>
                    <a:pt x="577" y="113"/>
                  </a:lnTo>
                  <a:lnTo>
                    <a:pt x="615" y="113"/>
                  </a:lnTo>
                  <a:lnTo>
                    <a:pt x="653" y="112"/>
                  </a:lnTo>
                  <a:lnTo>
                    <a:pt x="690" y="111"/>
                  </a:lnTo>
                  <a:lnTo>
                    <a:pt x="728" y="109"/>
                  </a:lnTo>
                  <a:lnTo>
                    <a:pt x="764" y="106"/>
                  </a:lnTo>
                  <a:lnTo>
                    <a:pt x="800" y="102"/>
                  </a:lnTo>
                  <a:lnTo>
                    <a:pt x="837" y="98"/>
                  </a:lnTo>
                  <a:lnTo>
                    <a:pt x="873" y="93"/>
                  </a:lnTo>
                  <a:lnTo>
                    <a:pt x="909" y="87"/>
                  </a:lnTo>
                  <a:lnTo>
                    <a:pt x="944" y="81"/>
                  </a:lnTo>
                  <a:lnTo>
                    <a:pt x="981" y="73"/>
                  </a:lnTo>
                  <a:lnTo>
                    <a:pt x="1017" y="65"/>
                  </a:lnTo>
                  <a:lnTo>
                    <a:pt x="1053" y="55"/>
                  </a:lnTo>
                  <a:lnTo>
                    <a:pt x="1088" y="47"/>
                  </a:lnTo>
                  <a:lnTo>
                    <a:pt x="1125" y="37"/>
                  </a:lnTo>
                  <a:lnTo>
                    <a:pt x="1161" y="25"/>
                  </a:lnTo>
                  <a:lnTo>
                    <a:pt x="1197" y="13"/>
                  </a:lnTo>
                  <a:lnTo>
                    <a:pt x="1234" y="0"/>
                  </a:lnTo>
                  <a:lnTo>
                    <a:pt x="1243" y="50"/>
                  </a:lnTo>
                  <a:lnTo>
                    <a:pt x="1194" y="64"/>
                  </a:lnTo>
                  <a:lnTo>
                    <a:pt x="1146" y="78"/>
                  </a:lnTo>
                  <a:lnTo>
                    <a:pt x="1100" y="91"/>
                  </a:lnTo>
                  <a:lnTo>
                    <a:pt x="1055" y="101"/>
                  </a:lnTo>
                  <a:lnTo>
                    <a:pt x="1011" y="111"/>
                  </a:lnTo>
                  <a:lnTo>
                    <a:pt x="968" y="119"/>
                  </a:lnTo>
                  <a:lnTo>
                    <a:pt x="926" y="127"/>
                  </a:lnTo>
                  <a:lnTo>
                    <a:pt x="886" y="134"/>
                  </a:lnTo>
                  <a:lnTo>
                    <a:pt x="845" y="139"/>
                  </a:lnTo>
                  <a:lnTo>
                    <a:pt x="805" y="144"/>
                  </a:lnTo>
                  <a:lnTo>
                    <a:pt x="767" y="148"/>
                  </a:lnTo>
                  <a:lnTo>
                    <a:pt x="729" y="152"/>
                  </a:lnTo>
                  <a:lnTo>
                    <a:pt x="691" y="154"/>
                  </a:lnTo>
                  <a:lnTo>
                    <a:pt x="655" y="156"/>
                  </a:lnTo>
                  <a:lnTo>
                    <a:pt x="619" y="156"/>
                  </a:lnTo>
                  <a:lnTo>
                    <a:pt x="582" y="156"/>
                  </a:lnTo>
                  <a:lnTo>
                    <a:pt x="547" y="154"/>
                  </a:lnTo>
                  <a:lnTo>
                    <a:pt x="512" y="153"/>
                  </a:lnTo>
                  <a:lnTo>
                    <a:pt x="477" y="151"/>
                  </a:lnTo>
                  <a:lnTo>
                    <a:pt x="442" y="147"/>
                  </a:lnTo>
                  <a:lnTo>
                    <a:pt x="407" y="143"/>
                  </a:lnTo>
                  <a:lnTo>
                    <a:pt x="372" y="138"/>
                  </a:lnTo>
                  <a:lnTo>
                    <a:pt x="337" y="133"/>
                  </a:lnTo>
                  <a:lnTo>
                    <a:pt x="302" y="128"/>
                  </a:lnTo>
                  <a:lnTo>
                    <a:pt x="267" y="122"/>
                  </a:lnTo>
                  <a:lnTo>
                    <a:pt x="232" y="114"/>
                  </a:lnTo>
                  <a:lnTo>
                    <a:pt x="195" y="107"/>
                  </a:lnTo>
                  <a:lnTo>
                    <a:pt x="159" y="99"/>
                  </a:lnTo>
                  <a:lnTo>
                    <a:pt x="123" y="92"/>
                  </a:lnTo>
                  <a:lnTo>
                    <a:pt x="85" y="83"/>
                  </a:lnTo>
                  <a:lnTo>
                    <a:pt x="48" y="74"/>
                  </a:lnTo>
                  <a:lnTo>
                    <a:pt x="9" y="6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43" name="Freeform 65"/>
            <p:cNvSpPr>
              <a:spLocks/>
            </p:cNvSpPr>
            <p:nvPr/>
          </p:nvSpPr>
          <p:spPr bwMode="auto">
            <a:xfrm>
              <a:off x="426" y="2784"/>
              <a:ext cx="313" cy="50"/>
            </a:xfrm>
            <a:custGeom>
              <a:avLst/>
              <a:gdLst>
                <a:gd name="T0" fmla="*/ 0 w 1254"/>
                <a:gd name="T1" fmla="*/ 0 h 203"/>
                <a:gd name="T2" fmla="*/ 0 w 1254"/>
                <a:gd name="T3" fmla="*/ 0 h 203"/>
                <a:gd name="T4" fmla="*/ 0 w 1254"/>
                <a:gd name="T5" fmla="*/ 0 h 203"/>
                <a:gd name="T6" fmla="*/ 0 w 1254"/>
                <a:gd name="T7" fmla="*/ 0 h 203"/>
                <a:gd name="T8" fmla="*/ 0 w 1254"/>
                <a:gd name="T9" fmla="*/ 0 h 203"/>
                <a:gd name="T10" fmla="*/ 0 w 1254"/>
                <a:gd name="T11" fmla="*/ 0 h 203"/>
                <a:gd name="T12" fmla="*/ 0 w 1254"/>
                <a:gd name="T13" fmla="*/ 0 h 203"/>
                <a:gd name="T14" fmla="*/ 0 w 1254"/>
                <a:gd name="T15" fmla="*/ 0 h 203"/>
                <a:gd name="T16" fmla="*/ 1 w 1254"/>
                <a:gd name="T17" fmla="*/ 0 h 203"/>
                <a:gd name="T18" fmla="*/ 1 w 1254"/>
                <a:gd name="T19" fmla="*/ 0 h 203"/>
                <a:gd name="T20" fmla="*/ 1 w 1254"/>
                <a:gd name="T21" fmla="*/ 0 h 203"/>
                <a:gd name="T22" fmla="*/ 1 w 1254"/>
                <a:gd name="T23" fmla="*/ 0 h 203"/>
                <a:gd name="T24" fmla="*/ 1 w 1254"/>
                <a:gd name="T25" fmla="*/ 0 h 203"/>
                <a:gd name="T26" fmla="*/ 1 w 1254"/>
                <a:gd name="T27" fmla="*/ 0 h 203"/>
                <a:gd name="T28" fmla="*/ 1 w 1254"/>
                <a:gd name="T29" fmla="*/ 0 h 203"/>
                <a:gd name="T30" fmla="*/ 1 w 1254"/>
                <a:gd name="T31" fmla="*/ 0 h 203"/>
                <a:gd name="T32" fmla="*/ 1 w 1254"/>
                <a:gd name="T33" fmla="*/ 0 h 203"/>
                <a:gd name="T34" fmla="*/ 1 w 1254"/>
                <a:gd name="T35" fmla="*/ 0 h 203"/>
                <a:gd name="T36" fmla="*/ 1 w 1254"/>
                <a:gd name="T37" fmla="*/ 0 h 203"/>
                <a:gd name="T38" fmla="*/ 1 w 1254"/>
                <a:gd name="T39" fmla="*/ 0 h 203"/>
                <a:gd name="T40" fmla="*/ 1 w 1254"/>
                <a:gd name="T41" fmla="*/ 0 h 203"/>
                <a:gd name="T42" fmla="*/ 1 w 1254"/>
                <a:gd name="T43" fmla="*/ 0 h 203"/>
                <a:gd name="T44" fmla="*/ 1 w 1254"/>
                <a:gd name="T45" fmla="*/ 0 h 203"/>
                <a:gd name="T46" fmla="*/ 1 w 1254"/>
                <a:gd name="T47" fmla="*/ 0 h 203"/>
                <a:gd name="T48" fmla="*/ 1 w 1254"/>
                <a:gd name="T49" fmla="*/ 0 h 203"/>
                <a:gd name="T50" fmla="*/ 0 w 1254"/>
                <a:gd name="T51" fmla="*/ 0 h 203"/>
                <a:gd name="T52" fmla="*/ 0 w 1254"/>
                <a:gd name="T53" fmla="*/ 0 h 203"/>
                <a:gd name="T54" fmla="*/ 0 w 1254"/>
                <a:gd name="T55" fmla="*/ 0 h 203"/>
                <a:gd name="T56" fmla="*/ 0 w 1254"/>
                <a:gd name="T57" fmla="*/ 0 h 203"/>
                <a:gd name="T58" fmla="*/ 0 w 1254"/>
                <a:gd name="T59" fmla="*/ 0 h 203"/>
                <a:gd name="T60" fmla="*/ 0 w 1254"/>
                <a:gd name="T61" fmla="*/ 0 h 203"/>
                <a:gd name="T62" fmla="*/ 0 w 1254"/>
                <a:gd name="T63" fmla="*/ 0 h 203"/>
                <a:gd name="T64" fmla="*/ 0 w 1254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4"/>
                <a:gd name="T100" fmla="*/ 0 h 203"/>
                <a:gd name="T101" fmla="*/ 1254 w 1254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4" h="203">
                  <a:moveTo>
                    <a:pt x="0" y="30"/>
                  </a:moveTo>
                  <a:lnTo>
                    <a:pt x="45" y="43"/>
                  </a:lnTo>
                  <a:lnTo>
                    <a:pt x="90" y="55"/>
                  </a:lnTo>
                  <a:lnTo>
                    <a:pt x="134" y="68"/>
                  </a:lnTo>
                  <a:lnTo>
                    <a:pt x="178" y="78"/>
                  </a:lnTo>
                  <a:lnTo>
                    <a:pt x="220" y="88"/>
                  </a:lnTo>
                  <a:lnTo>
                    <a:pt x="263" y="98"/>
                  </a:lnTo>
                  <a:lnTo>
                    <a:pt x="304" y="105"/>
                  </a:lnTo>
                  <a:lnTo>
                    <a:pt x="345" y="114"/>
                  </a:lnTo>
                  <a:lnTo>
                    <a:pt x="387" y="120"/>
                  </a:lnTo>
                  <a:lnTo>
                    <a:pt x="427" y="127"/>
                  </a:lnTo>
                  <a:lnTo>
                    <a:pt x="467" y="132"/>
                  </a:lnTo>
                  <a:lnTo>
                    <a:pt x="507" y="135"/>
                  </a:lnTo>
                  <a:lnTo>
                    <a:pt x="547" y="139"/>
                  </a:lnTo>
                  <a:lnTo>
                    <a:pt x="586" y="142"/>
                  </a:lnTo>
                  <a:lnTo>
                    <a:pt x="625" y="143"/>
                  </a:lnTo>
                  <a:lnTo>
                    <a:pt x="662" y="143"/>
                  </a:lnTo>
                  <a:lnTo>
                    <a:pt x="701" y="143"/>
                  </a:lnTo>
                  <a:lnTo>
                    <a:pt x="739" y="140"/>
                  </a:lnTo>
                  <a:lnTo>
                    <a:pt x="776" y="138"/>
                  </a:lnTo>
                  <a:lnTo>
                    <a:pt x="814" y="134"/>
                  </a:lnTo>
                  <a:lnTo>
                    <a:pt x="851" y="129"/>
                  </a:lnTo>
                  <a:lnTo>
                    <a:pt x="888" y="124"/>
                  </a:lnTo>
                  <a:lnTo>
                    <a:pt x="925" y="117"/>
                  </a:lnTo>
                  <a:lnTo>
                    <a:pt x="962" y="108"/>
                  </a:lnTo>
                  <a:lnTo>
                    <a:pt x="998" y="99"/>
                  </a:lnTo>
                  <a:lnTo>
                    <a:pt x="1034" y="89"/>
                  </a:lnTo>
                  <a:lnTo>
                    <a:pt x="1072" y="77"/>
                  </a:lnTo>
                  <a:lnTo>
                    <a:pt x="1108" y="64"/>
                  </a:lnTo>
                  <a:lnTo>
                    <a:pt x="1145" y="50"/>
                  </a:lnTo>
                  <a:lnTo>
                    <a:pt x="1181" y="35"/>
                  </a:lnTo>
                  <a:lnTo>
                    <a:pt x="1217" y="18"/>
                  </a:lnTo>
                  <a:lnTo>
                    <a:pt x="1254" y="0"/>
                  </a:lnTo>
                  <a:lnTo>
                    <a:pt x="1254" y="50"/>
                  </a:lnTo>
                  <a:lnTo>
                    <a:pt x="1211" y="65"/>
                  </a:lnTo>
                  <a:lnTo>
                    <a:pt x="1170" y="80"/>
                  </a:lnTo>
                  <a:lnTo>
                    <a:pt x="1131" y="94"/>
                  </a:lnTo>
                  <a:lnTo>
                    <a:pt x="1094" y="108"/>
                  </a:lnTo>
                  <a:lnTo>
                    <a:pt x="1059" y="120"/>
                  </a:lnTo>
                  <a:lnTo>
                    <a:pt x="1024" y="132"/>
                  </a:lnTo>
                  <a:lnTo>
                    <a:pt x="992" y="143"/>
                  </a:lnTo>
                  <a:lnTo>
                    <a:pt x="960" y="153"/>
                  </a:lnTo>
                  <a:lnTo>
                    <a:pt x="929" y="162"/>
                  </a:lnTo>
                  <a:lnTo>
                    <a:pt x="899" y="171"/>
                  </a:lnTo>
                  <a:lnTo>
                    <a:pt x="869" y="178"/>
                  </a:lnTo>
                  <a:lnTo>
                    <a:pt x="839" y="184"/>
                  </a:lnTo>
                  <a:lnTo>
                    <a:pt x="809" y="189"/>
                  </a:lnTo>
                  <a:lnTo>
                    <a:pt x="779" y="194"/>
                  </a:lnTo>
                  <a:lnTo>
                    <a:pt x="749" y="198"/>
                  </a:lnTo>
                  <a:lnTo>
                    <a:pt x="719" y="201"/>
                  </a:lnTo>
                  <a:lnTo>
                    <a:pt x="687" y="202"/>
                  </a:lnTo>
                  <a:lnTo>
                    <a:pt x="655" y="203"/>
                  </a:lnTo>
                  <a:lnTo>
                    <a:pt x="621" y="202"/>
                  </a:lnTo>
                  <a:lnTo>
                    <a:pt x="587" y="201"/>
                  </a:lnTo>
                  <a:lnTo>
                    <a:pt x="551" y="198"/>
                  </a:lnTo>
                  <a:lnTo>
                    <a:pt x="513" y="193"/>
                  </a:lnTo>
                  <a:lnTo>
                    <a:pt x="473" y="188"/>
                  </a:lnTo>
                  <a:lnTo>
                    <a:pt x="432" y="182"/>
                  </a:lnTo>
                  <a:lnTo>
                    <a:pt x="388" y="176"/>
                  </a:lnTo>
                  <a:lnTo>
                    <a:pt x="342" y="167"/>
                  </a:lnTo>
                  <a:lnTo>
                    <a:pt x="294" y="157"/>
                  </a:lnTo>
                  <a:lnTo>
                    <a:pt x="242" y="145"/>
                  </a:lnTo>
                  <a:lnTo>
                    <a:pt x="188" y="133"/>
                  </a:lnTo>
                  <a:lnTo>
                    <a:pt x="130" y="119"/>
                  </a:lnTo>
                  <a:lnTo>
                    <a:pt x="69" y="104"/>
                  </a:lnTo>
                  <a:lnTo>
                    <a:pt x="5" y="8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44" name="Freeform 66"/>
            <p:cNvSpPr>
              <a:spLocks/>
            </p:cNvSpPr>
            <p:nvPr/>
          </p:nvSpPr>
          <p:spPr bwMode="auto">
            <a:xfrm>
              <a:off x="706" y="2633"/>
              <a:ext cx="31" cy="68"/>
            </a:xfrm>
            <a:custGeom>
              <a:avLst/>
              <a:gdLst>
                <a:gd name="T0" fmla="*/ 0 w 123"/>
                <a:gd name="T1" fmla="*/ 0 h 275"/>
                <a:gd name="T2" fmla="*/ 0 w 123"/>
                <a:gd name="T3" fmla="*/ 0 h 275"/>
                <a:gd name="T4" fmla="*/ 0 w 123"/>
                <a:gd name="T5" fmla="*/ 0 h 275"/>
                <a:gd name="T6" fmla="*/ 0 w 123"/>
                <a:gd name="T7" fmla="*/ 0 h 275"/>
                <a:gd name="T8" fmla="*/ 0 w 123"/>
                <a:gd name="T9" fmla="*/ 0 h 275"/>
                <a:gd name="T10" fmla="*/ 0 w 123"/>
                <a:gd name="T11" fmla="*/ 0 h 275"/>
                <a:gd name="T12" fmla="*/ 0 w 123"/>
                <a:gd name="T13" fmla="*/ 0 h 275"/>
                <a:gd name="T14" fmla="*/ 0 w 123"/>
                <a:gd name="T15" fmla="*/ 0 h 275"/>
                <a:gd name="T16" fmla="*/ 0 w 123"/>
                <a:gd name="T17" fmla="*/ 0 h 275"/>
                <a:gd name="T18" fmla="*/ 0 w 123"/>
                <a:gd name="T19" fmla="*/ 0 h 275"/>
                <a:gd name="T20" fmla="*/ 0 w 123"/>
                <a:gd name="T21" fmla="*/ 0 h 275"/>
                <a:gd name="T22" fmla="*/ 0 w 123"/>
                <a:gd name="T23" fmla="*/ 0 h 275"/>
                <a:gd name="T24" fmla="*/ 0 w 123"/>
                <a:gd name="T25" fmla="*/ 0 h 275"/>
                <a:gd name="T26" fmla="*/ 0 w 123"/>
                <a:gd name="T27" fmla="*/ 0 h 275"/>
                <a:gd name="T28" fmla="*/ 0 w 123"/>
                <a:gd name="T29" fmla="*/ 0 h 275"/>
                <a:gd name="T30" fmla="*/ 0 w 123"/>
                <a:gd name="T31" fmla="*/ 0 h 275"/>
                <a:gd name="T32" fmla="*/ 0 w 123"/>
                <a:gd name="T33" fmla="*/ 0 h 275"/>
                <a:gd name="T34" fmla="*/ 0 w 123"/>
                <a:gd name="T35" fmla="*/ 0 h 275"/>
                <a:gd name="T36" fmla="*/ 0 w 123"/>
                <a:gd name="T37" fmla="*/ 0 h 2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275"/>
                <a:gd name="T59" fmla="*/ 123 w 123"/>
                <a:gd name="T60" fmla="*/ 275 h 2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275">
                  <a:moveTo>
                    <a:pt x="29" y="0"/>
                  </a:moveTo>
                  <a:lnTo>
                    <a:pt x="50" y="34"/>
                  </a:lnTo>
                  <a:lnTo>
                    <a:pt x="67" y="65"/>
                  </a:lnTo>
                  <a:lnTo>
                    <a:pt x="80" y="94"/>
                  </a:lnTo>
                  <a:lnTo>
                    <a:pt x="90" y="123"/>
                  </a:lnTo>
                  <a:lnTo>
                    <a:pt x="99" y="152"/>
                  </a:lnTo>
                  <a:lnTo>
                    <a:pt x="106" y="185"/>
                  </a:lnTo>
                  <a:lnTo>
                    <a:pt x="114" y="222"/>
                  </a:lnTo>
                  <a:lnTo>
                    <a:pt x="123" y="265"/>
                  </a:lnTo>
                  <a:lnTo>
                    <a:pt x="86" y="275"/>
                  </a:lnTo>
                  <a:lnTo>
                    <a:pt x="85" y="233"/>
                  </a:lnTo>
                  <a:lnTo>
                    <a:pt x="81" y="198"/>
                  </a:lnTo>
                  <a:lnTo>
                    <a:pt x="74" y="167"/>
                  </a:lnTo>
                  <a:lnTo>
                    <a:pt x="65" y="138"/>
                  </a:lnTo>
                  <a:lnTo>
                    <a:pt x="52" y="111"/>
                  </a:lnTo>
                  <a:lnTo>
                    <a:pt x="37" y="83"/>
                  </a:lnTo>
                  <a:lnTo>
                    <a:pt x="20" y="52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45" name="Freeform 67"/>
            <p:cNvSpPr>
              <a:spLocks/>
            </p:cNvSpPr>
            <p:nvPr/>
          </p:nvSpPr>
          <p:spPr bwMode="auto">
            <a:xfrm>
              <a:off x="731" y="2710"/>
              <a:ext cx="10" cy="74"/>
            </a:xfrm>
            <a:custGeom>
              <a:avLst/>
              <a:gdLst>
                <a:gd name="T0" fmla="*/ 0 w 38"/>
                <a:gd name="T1" fmla="*/ 0 h 297"/>
                <a:gd name="T2" fmla="*/ 0 w 38"/>
                <a:gd name="T3" fmla="*/ 0 h 297"/>
                <a:gd name="T4" fmla="*/ 0 w 38"/>
                <a:gd name="T5" fmla="*/ 0 h 297"/>
                <a:gd name="T6" fmla="*/ 0 w 38"/>
                <a:gd name="T7" fmla="*/ 0 h 297"/>
                <a:gd name="T8" fmla="*/ 0 w 38"/>
                <a:gd name="T9" fmla="*/ 0 h 297"/>
                <a:gd name="T10" fmla="*/ 0 w 38"/>
                <a:gd name="T11" fmla="*/ 0 h 297"/>
                <a:gd name="T12" fmla="*/ 0 w 38"/>
                <a:gd name="T13" fmla="*/ 0 h 297"/>
                <a:gd name="T14" fmla="*/ 0 w 38"/>
                <a:gd name="T15" fmla="*/ 0 h 297"/>
                <a:gd name="T16" fmla="*/ 0 w 38"/>
                <a:gd name="T17" fmla="*/ 0 h 297"/>
                <a:gd name="T18" fmla="*/ 0 w 38"/>
                <a:gd name="T19" fmla="*/ 0 h 297"/>
                <a:gd name="T20" fmla="*/ 0 w 38"/>
                <a:gd name="T21" fmla="*/ 0 h 2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97"/>
                <a:gd name="T35" fmla="*/ 38 w 38"/>
                <a:gd name="T36" fmla="*/ 297 h 2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97">
                  <a:moveTo>
                    <a:pt x="25" y="0"/>
                  </a:moveTo>
                  <a:lnTo>
                    <a:pt x="30" y="70"/>
                  </a:lnTo>
                  <a:lnTo>
                    <a:pt x="34" y="139"/>
                  </a:lnTo>
                  <a:lnTo>
                    <a:pt x="37" y="209"/>
                  </a:lnTo>
                  <a:lnTo>
                    <a:pt x="38" y="279"/>
                  </a:lnTo>
                  <a:lnTo>
                    <a:pt x="6" y="297"/>
                  </a:lnTo>
                  <a:lnTo>
                    <a:pt x="9" y="220"/>
                  </a:lnTo>
                  <a:lnTo>
                    <a:pt x="10" y="154"/>
                  </a:lnTo>
                  <a:lnTo>
                    <a:pt x="8" y="89"/>
                  </a:lnTo>
                  <a:lnTo>
                    <a:pt x="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46" name="Freeform 68"/>
            <p:cNvSpPr>
              <a:spLocks/>
            </p:cNvSpPr>
            <p:nvPr/>
          </p:nvSpPr>
          <p:spPr bwMode="auto">
            <a:xfrm>
              <a:off x="431" y="2642"/>
              <a:ext cx="41" cy="66"/>
            </a:xfrm>
            <a:custGeom>
              <a:avLst/>
              <a:gdLst>
                <a:gd name="T0" fmla="*/ 0 w 164"/>
                <a:gd name="T1" fmla="*/ 0 h 264"/>
                <a:gd name="T2" fmla="*/ 0 w 164"/>
                <a:gd name="T3" fmla="*/ 0 h 264"/>
                <a:gd name="T4" fmla="*/ 0 w 164"/>
                <a:gd name="T5" fmla="*/ 0 h 264"/>
                <a:gd name="T6" fmla="*/ 0 w 164"/>
                <a:gd name="T7" fmla="*/ 0 h 264"/>
                <a:gd name="T8" fmla="*/ 0 w 164"/>
                <a:gd name="T9" fmla="*/ 0 h 264"/>
                <a:gd name="T10" fmla="*/ 0 w 164"/>
                <a:gd name="T11" fmla="*/ 0 h 264"/>
                <a:gd name="T12" fmla="*/ 0 w 164"/>
                <a:gd name="T13" fmla="*/ 0 h 264"/>
                <a:gd name="T14" fmla="*/ 0 w 164"/>
                <a:gd name="T15" fmla="*/ 0 h 264"/>
                <a:gd name="T16" fmla="*/ 0 w 164"/>
                <a:gd name="T17" fmla="*/ 0 h 264"/>
                <a:gd name="T18" fmla="*/ 0 w 164"/>
                <a:gd name="T19" fmla="*/ 0 h 264"/>
                <a:gd name="T20" fmla="*/ 0 w 164"/>
                <a:gd name="T21" fmla="*/ 0 h 264"/>
                <a:gd name="T22" fmla="*/ 0 w 164"/>
                <a:gd name="T23" fmla="*/ 0 h 264"/>
                <a:gd name="T24" fmla="*/ 0 w 164"/>
                <a:gd name="T25" fmla="*/ 0 h 264"/>
                <a:gd name="T26" fmla="*/ 0 w 164"/>
                <a:gd name="T27" fmla="*/ 0 h 264"/>
                <a:gd name="T28" fmla="*/ 0 w 164"/>
                <a:gd name="T29" fmla="*/ 0 h 264"/>
                <a:gd name="T30" fmla="*/ 0 w 164"/>
                <a:gd name="T31" fmla="*/ 0 h 264"/>
                <a:gd name="T32" fmla="*/ 0 w 164"/>
                <a:gd name="T33" fmla="*/ 0 h 264"/>
                <a:gd name="T34" fmla="*/ 0 w 164"/>
                <a:gd name="T35" fmla="*/ 0 h 264"/>
                <a:gd name="T36" fmla="*/ 0 w 164"/>
                <a:gd name="T37" fmla="*/ 0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264"/>
                <a:gd name="T59" fmla="*/ 164 w 164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264">
                  <a:moveTo>
                    <a:pt x="164" y="5"/>
                  </a:moveTo>
                  <a:lnTo>
                    <a:pt x="137" y="34"/>
                  </a:lnTo>
                  <a:lnTo>
                    <a:pt x="117" y="62"/>
                  </a:lnTo>
                  <a:lnTo>
                    <a:pt x="102" y="92"/>
                  </a:lnTo>
                  <a:lnTo>
                    <a:pt x="89" y="122"/>
                  </a:lnTo>
                  <a:lnTo>
                    <a:pt x="79" y="155"/>
                  </a:lnTo>
                  <a:lnTo>
                    <a:pt x="69" y="189"/>
                  </a:lnTo>
                  <a:lnTo>
                    <a:pt x="57" y="225"/>
                  </a:lnTo>
                  <a:lnTo>
                    <a:pt x="42" y="264"/>
                  </a:lnTo>
                  <a:lnTo>
                    <a:pt x="0" y="253"/>
                  </a:lnTo>
                  <a:lnTo>
                    <a:pt x="9" y="218"/>
                  </a:lnTo>
                  <a:lnTo>
                    <a:pt x="19" y="185"/>
                  </a:lnTo>
                  <a:lnTo>
                    <a:pt x="33" y="153"/>
                  </a:lnTo>
                  <a:lnTo>
                    <a:pt x="47" y="122"/>
                  </a:lnTo>
                  <a:lnTo>
                    <a:pt x="63" y="91"/>
                  </a:lnTo>
                  <a:lnTo>
                    <a:pt x="80" y="61"/>
                  </a:lnTo>
                  <a:lnTo>
                    <a:pt x="99" y="31"/>
                  </a:lnTo>
                  <a:lnTo>
                    <a:pt x="118" y="0"/>
                  </a:lnTo>
                  <a:lnTo>
                    <a:pt x="164" y="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47" name="Freeform 69"/>
            <p:cNvSpPr>
              <a:spLocks/>
            </p:cNvSpPr>
            <p:nvPr/>
          </p:nvSpPr>
          <p:spPr bwMode="auto">
            <a:xfrm>
              <a:off x="425" y="2492"/>
              <a:ext cx="55" cy="143"/>
            </a:xfrm>
            <a:custGeom>
              <a:avLst/>
              <a:gdLst>
                <a:gd name="T0" fmla="*/ 0 w 219"/>
                <a:gd name="T1" fmla="*/ 0 h 573"/>
                <a:gd name="T2" fmla="*/ 0 w 219"/>
                <a:gd name="T3" fmla="*/ 0 h 573"/>
                <a:gd name="T4" fmla="*/ 0 w 219"/>
                <a:gd name="T5" fmla="*/ 0 h 573"/>
                <a:gd name="T6" fmla="*/ 0 w 219"/>
                <a:gd name="T7" fmla="*/ 0 h 573"/>
                <a:gd name="T8" fmla="*/ 0 w 219"/>
                <a:gd name="T9" fmla="*/ 0 h 573"/>
                <a:gd name="T10" fmla="*/ 0 w 219"/>
                <a:gd name="T11" fmla="*/ 0 h 573"/>
                <a:gd name="T12" fmla="*/ 0 w 219"/>
                <a:gd name="T13" fmla="*/ 0 h 573"/>
                <a:gd name="T14" fmla="*/ 0 w 219"/>
                <a:gd name="T15" fmla="*/ 0 h 573"/>
                <a:gd name="T16" fmla="*/ 0 w 219"/>
                <a:gd name="T17" fmla="*/ 0 h 573"/>
                <a:gd name="T18" fmla="*/ 0 w 219"/>
                <a:gd name="T19" fmla="*/ 0 h 573"/>
                <a:gd name="T20" fmla="*/ 0 w 219"/>
                <a:gd name="T21" fmla="*/ 0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573"/>
                <a:gd name="T35" fmla="*/ 219 w 219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573">
                  <a:moveTo>
                    <a:pt x="50" y="74"/>
                  </a:moveTo>
                  <a:lnTo>
                    <a:pt x="44" y="208"/>
                  </a:lnTo>
                  <a:lnTo>
                    <a:pt x="82" y="377"/>
                  </a:lnTo>
                  <a:lnTo>
                    <a:pt x="219" y="573"/>
                  </a:lnTo>
                  <a:lnTo>
                    <a:pt x="163" y="560"/>
                  </a:lnTo>
                  <a:lnTo>
                    <a:pt x="88" y="460"/>
                  </a:lnTo>
                  <a:lnTo>
                    <a:pt x="25" y="327"/>
                  </a:lnTo>
                  <a:lnTo>
                    <a:pt x="0" y="194"/>
                  </a:lnTo>
                  <a:lnTo>
                    <a:pt x="0" y="88"/>
                  </a:lnTo>
                  <a:lnTo>
                    <a:pt x="63" y="0"/>
                  </a:lnTo>
                  <a:lnTo>
                    <a:pt x="50" y="7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48" name="Freeform 70"/>
            <p:cNvSpPr>
              <a:spLocks/>
            </p:cNvSpPr>
            <p:nvPr/>
          </p:nvSpPr>
          <p:spPr bwMode="auto">
            <a:xfrm>
              <a:off x="527" y="2440"/>
              <a:ext cx="23" cy="199"/>
            </a:xfrm>
            <a:custGeom>
              <a:avLst/>
              <a:gdLst>
                <a:gd name="T0" fmla="*/ 0 w 93"/>
                <a:gd name="T1" fmla="*/ 0 h 796"/>
                <a:gd name="T2" fmla="*/ 0 w 93"/>
                <a:gd name="T3" fmla="*/ 0 h 796"/>
                <a:gd name="T4" fmla="*/ 0 w 93"/>
                <a:gd name="T5" fmla="*/ 0 h 796"/>
                <a:gd name="T6" fmla="*/ 0 w 93"/>
                <a:gd name="T7" fmla="*/ 0 h 796"/>
                <a:gd name="T8" fmla="*/ 0 w 93"/>
                <a:gd name="T9" fmla="*/ 0 h 796"/>
                <a:gd name="T10" fmla="*/ 0 w 93"/>
                <a:gd name="T11" fmla="*/ 1 h 796"/>
                <a:gd name="T12" fmla="*/ 0 w 93"/>
                <a:gd name="T13" fmla="*/ 1 h 796"/>
                <a:gd name="T14" fmla="*/ 0 w 93"/>
                <a:gd name="T15" fmla="*/ 1 h 796"/>
                <a:gd name="T16" fmla="*/ 0 w 93"/>
                <a:gd name="T17" fmla="*/ 1 h 796"/>
                <a:gd name="T18" fmla="*/ 0 w 93"/>
                <a:gd name="T19" fmla="*/ 1 h 796"/>
                <a:gd name="T20" fmla="*/ 0 w 93"/>
                <a:gd name="T21" fmla="*/ 1 h 796"/>
                <a:gd name="T22" fmla="*/ 0 w 93"/>
                <a:gd name="T23" fmla="*/ 1 h 796"/>
                <a:gd name="T24" fmla="*/ 0 w 93"/>
                <a:gd name="T25" fmla="*/ 1 h 796"/>
                <a:gd name="T26" fmla="*/ 0 w 93"/>
                <a:gd name="T27" fmla="*/ 1 h 796"/>
                <a:gd name="T28" fmla="*/ 0 w 93"/>
                <a:gd name="T29" fmla="*/ 1 h 796"/>
                <a:gd name="T30" fmla="*/ 0 w 93"/>
                <a:gd name="T31" fmla="*/ 0 h 796"/>
                <a:gd name="T32" fmla="*/ 0 w 93"/>
                <a:gd name="T33" fmla="*/ 0 h 796"/>
                <a:gd name="T34" fmla="*/ 0 w 93"/>
                <a:gd name="T35" fmla="*/ 0 h 796"/>
                <a:gd name="T36" fmla="*/ 0 w 93"/>
                <a:gd name="T37" fmla="*/ 0 h 7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96"/>
                <a:gd name="T59" fmla="*/ 93 w 93"/>
                <a:gd name="T60" fmla="*/ 796 h 7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96">
                  <a:moveTo>
                    <a:pt x="63" y="0"/>
                  </a:moveTo>
                  <a:lnTo>
                    <a:pt x="28" y="49"/>
                  </a:lnTo>
                  <a:lnTo>
                    <a:pt x="14" y="141"/>
                  </a:lnTo>
                  <a:lnTo>
                    <a:pt x="5" y="233"/>
                  </a:lnTo>
                  <a:lnTo>
                    <a:pt x="0" y="322"/>
                  </a:lnTo>
                  <a:lnTo>
                    <a:pt x="0" y="411"/>
                  </a:lnTo>
                  <a:lnTo>
                    <a:pt x="5" y="500"/>
                  </a:lnTo>
                  <a:lnTo>
                    <a:pt x="14" y="591"/>
                  </a:lnTo>
                  <a:lnTo>
                    <a:pt x="29" y="684"/>
                  </a:lnTo>
                  <a:lnTo>
                    <a:pt x="49" y="782"/>
                  </a:lnTo>
                  <a:lnTo>
                    <a:pt x="93" y="796"/>
                  </a:lnTo>
                  <a:lnTo>
                    <a:pt x="65" y="698"/>
                  </a:lnTo>
                  <a:lnTo>
                    <a:pt x="47" y="591"/>
                  </a:lnTo>
                  <a:lnTo>
                    <a:pt x="35" y="481"/>
                  </a:lnTo>
                  <a:lnTo>
                    <a:pt x="32" y="371"/>
                  </a:lnTo>
                  <a:lnTo>
                    <a:pt x="33" y="264"/>
                  </a:lnTo>
                  <a:lnTo>
                    <a:pt x="39" y="164"/>
                  </a:lnTo>
                  <a:lnTo>
                    <a:pt x="49" y="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49" name="Freeform 71"/>
            <p:cNvSpPr>
              <a:spLocks/>
            </p:cNvSpPr>
            <p:nvPr/>
          </p:nvSpPr>
          <p:spPr bwMode="auto">
            <a:xfrm>
              <a:off x="634" y="2448"/>
              <a:ext cx="19" cy="185"/>
            </a:xfrm>
            <a:custGeom>
              <a:avLst/>
              <a:gdLst>
                <a:gd name="T0" fmla="*/ 0 w 78"/>
                <a:gd name="T1" fmla="*/ 0 h 741"/>
                <a:gd name="T2" fmla="*/ 0 w 78"/>
                <a:gd name="T3" fmla="*/ 0 h 741"/>
                <a:gd name="T4" fmla="*/ 0 w 78"/>
                <a:gd name="T5" fmla="*/ 0 h 741"/>
                <a:gd name="T6" fmla="*/ 0 w 78"/>
                <a:gd name="T7" fmla="*/ 0 h 741"/>
                <a:gd name="T8" fmla="*/ 0 w 78"/>
                <a:gd name="T9" fmla="*/ 0 h 741"/>
                <a:gd name="T10" fmla="*/ 0 w 78"/>
                <a:gd name="T11" fmla="*/ 0 h 741"/>
                <a:gd name="T12" fmla="*/ 0 w 78"/>
                <a:gd name="T13" fmla="*/ 0 h 741"/>
                <a:gd name="T14" fmla="*/ 0 w 78"/>
                <a:gd name="T15" fmla="*/ 0 h 741"/>
                <a:gd name="T16" fmla="*/ 0 w 78"/>
                <a:gd name="T17" fmla="*/ 1 h 741"/>
                <a:gd name="T18" fmla="*/ 0 w 78"/>
                <a:gd name="T19" fmla="*/ 1 h 741"/>
                <a:gd name="T20" fmla="*/ 0 w 78"/>
                <a:gd name="T21" fmla="*/ 0 h 741"/>
                <a:gd name="T22" fmla="*/ 0 w 78"/>
                <a:gd name="T23" fmla="*/ 0 h 741"/>
                <a:gd name="T24" fmla="*/ 0 w 78"/>
                <a:gd name="T25" fmla="*/ 0 h 741"/>
                <a:gd name="T26" fmla="*/ 0 w 78"/>
                <a:gd name="T27" fmla="*/ 0 h 741"/>
                <a:gd name="T28" fmla="*/ 0 w 78"/>
                <a:gd name="T29" fmla="*/ 0 h 741"/>
                <a:gd name="T30" fmla="*/ 0 w 78"/>
                <a:gd name="T31" fmla="*/ 0 h 7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741"/>
                <a:gd name="T50" fmla="*/ 78 w 78"/>
                <a:gd name="T51" fmla="*/ 741 h 7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741">
                  <a:moveTo>
                    <a:pt x="33" y="0"/>
                  </a:moveTo>
                  <a:lnTo>
                    <a:pt x="43" y="95"/>
                  </a:lnTo>
                  <a:lnTo>
                    <a:pt x="49" y="188"/>
                  </a:lnTo>
                  <a:lnTo>
                    <a:pt x="51" y="279"/>
                  </a:lnTo>
                  <a:lnTo>
                    <a:pt x="48" y="371"/>
                  </a:lnTo>
                  <a:lnTo>
                    <a:pt x="42" y="462"/>
                  </a:lnTo>
                  <a:lnTo>
                    <a:pt x="32" y="554"/>
                  </a:lnTo>
                  <a:lnTo>
                    <a:pt x="18" y="647"/>
                  </a:lnTo>
                  <a:lnTo>
                    <a:pt x="0" y="741"/>
                  </a:lnTo>
                  <a:lnTo>
                    <a:pt x="46" y="733"/>
                  </a:lnTo>
                  <a:lnTo>
                    <a:pt x="71" y="534"/>
                  </a:lnTo>
                  <a:lnTo>
                    <a:pt x="77" y="405"/>
                  </a:lnTo>
                  <a:lnTo>
                    <a:pt x="78" y="297"/>
                  </a:lnTo>
                  <a:lnTo>
                    <a:pt x="74" y="193"/>
                  </a:lnTo>
                  <a:lnTo>
                    <a:pt x="69" y="7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50" name="Freeform 72"/>
            <p:cNvSpPr>
              <a:spLocks/>
            </p:cNvSpPr>
            <p:nvPr/>
          </p:nvSpPr>
          <p:spPr bwMode="auto">
            <a:xfrm>
              <a:off x="421" y="2699"/>
              <a:ext cx="318" cy="38"/>
            </a:xfrm>
            <a:custGeom>
              <a:avLst/>
              <a:gdLst>
                <a:gd name="T0" fmla="*/ 0 w 1274"/>
                <a:gd name="T1" fmla="*/ 0 h 150"/>
                <a:gd name="T2" fmla="*/ 0 w 1274"/>
                <a:gd name="T3" fmla="*/ 0 h 150"/>
                <a:gd name="T4" fmla="*/ 0 w 1274"/>
                <a:gd name="T5" fmla="*/ 0 h 150"/>
                <a:gd name="T6" fmla="*/ 0 w 1274"/>
                <a:gd name="T7" fmla="*/ 0 h 150"/>
                <a:gd name="T8" fmla="*/ 0 w 1274"/>
                <a:gd name="T9" fmla="*/ 0 h 150"/>
                <a:gd name="T10" fmla="*/ 0 w 1274"/>
                <a:gd name="T11" fmla="*/ 0 h 150"/>
                <a:gd name="T12" fmla="*/ 0 w 1274"/>
                <a:gd name="T13" fmla="*/ 0 h 150"/>
                <a:gd name="T14" fmla="*/ 0 w 1274"/>
                <a:gd name="T15" fmla="*/ 0 h 150"/>
                <a:gd name="T16" fmla="*/ 1 w 1274"/>
                <a:gd name="T17" fmla="*/ 0 h 150"/>
                <a:gd name="T18" fmla="*/ 1 w 1274"/>
                <a:gd name="T19" fmla="*/ 0 h 150"/>
                <a:gd name="T20" fmla="*/ 1 w 1274"/>
                <a:gd name="T21" fmla="*/ 0 h 150"/>
                <a:gd name="T22" fmla="*/ 1 w 1274"/>
                <a:gd name="T23" fmla="*/ 0 h 150"/>
                <a:gd name="T24" fmla="*/ 1 w 1274"/>
                <a:gd name="T25" fmla="*/ 0 h 150"/>
                <a:gd name="T26" fmla="*/ 1 w 1274"/>
                <a:gd name="T27" fmla="*/ 0 h 150"/>
                <a:gd name="T28" fmla="*/ 1 w 1274"/>
                <a:gd name="T29" fmla="*/ 0 h 150"/>
                <a:gd name="T30" fmla="*/ 1 w 1274"/>
                <a:gd name="T31" fmla="*/ 0 h 150"/>
                <a:gd name="T32" fmla="*/ 1 w 1274"/>
                <a:gd name="T33" fmla="*/ 0 h 150"/>
                <a:gd name="T34" fmla="*/ 1 w 1274"/>
                <a:gd name="T35" fmla="*/ 0 h 150"/>
                <a:gd name="T36" fmla="*/ 1 w 1274"/>
                <a:gd name="T37" fmla="*/ 0 h 150"/>
                <a:gd name="T38" fmla="*/ 1 w 1274"/>
                <a:gd name="T39" fmla="*/ 0 h 150"/>
                <a:gd name="T40" fmla="*/ 1 w 1274"/>
                <a:gd name="T41" fmla="*/ 0 h 150"/>
                <a:gd name="T42" fmla="*/ 1 w 1274"/>
                <a:gd name="T43" fmla="*/ 0 h 150"/>
                <a:gd name="T44" fmla="*/ 1 w 1274"/>
                <a:gd name="T45" fmla="*/ 0 h 150"/>
                <a:gd name="T46" fmla="*/ 1 w 1274"/>
                <a:gd name="T47" fmla="*/ 0 h 150"/>
                <a:gd name="T48" fmla="*/ 0 w 1274"/>
                <a:gd name="T49" fmla="*/ 0 h 150"/>
                <a:gd name="T50" fmla="*/ 0 w 1274"/>
                <a:gd name="T51" fmla="*/ 0 h 150"/>
                <a:gd name="T52" fmla="*/ 0 w 1274"/>
                <a:gd name="T53" fmla="*/ 0 h 150"/>
                <a:gd name="T54" fmla="*/ 0 w 1274"/>
                <a:gd name="T55" fmla="*/ 0 h 150"/>
                <a:gd name="T56" fmla="*/ 0 w 1274"/>
                <a:gd name="T57" fmla="*/ 0 h 150"/>
                <a:gd name="T58" fmla="*/ 0 w 1274"/>
                <a:gd name="T59" fmla="*/ 0 h 150"/>
                <a:gd name="T60" fmla="*/ 0 w 1274"/>
                <a:gd name="T61" fmla="*/ 0 h 150"/>
                <a:gd name="T62" fmla="*/ 0 w 1274"/>
                <a:gd name="T63" fmla="*/ 0 h 150"/>
                <a:gd name="T64" fmla="*/ 0 w 1274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4"/>
                <a:gd name="T100" fmla="*/ 0 h 150"/>
                <a:gd name="T101" fmla="*/ 1274 w 1274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4" h="150">
                  <a:moveTo>
                    <a:pt x="20" y="27"/>
                  </a:moveTo>
                  <a:lnTo>
                    <a:pt x="65" y="39"/>
                  </a:lnTo>
                  <a:lnTo>
                    <a:pt x="110" y="49"/>
                  </a:lnTo>
                  <a:lnTo>
                    <a:pt x="154" y="57"/>
                  </a:lnTo>
                  <a:lnTo>
                    <a:pt x="196" y="66"/>
                  </a:lnTo>
                  <a:lnTo>
                    <a:pt x="239" y="74"/>
                  </a:lnTo>
                  <a:lnTo>
                    <a:pt x="282" y="81"/>
                  </a:lnTo>
                  <a:lnTo>
                    <a:pt x="323" y="87"/>
                  </a:lnTo>
                  <a:lnTo>
                    <a:pt x="364" y="94"/>
                  </a:lnTo>
                  <a:lnTo>
                    <a:pt x="406" y="98"/>
                  </a:lnTo>
                  <a:lnTo>
                    <a:pt x="446" y="103"/>
                  </a:lnTo>
                  <a:lnTo>
                    <a:pt x="486" y="105"/>
                  </a:lnTo>
                  <a:lnTo>
                    <a:pt x="525" y="108"/>
                  </a:lnTo>
                  <a:lnTo>
                    <a:pt x="563" y="110"/>
                  </a:lnTo>
                  <a:lnTo>
                    <a:pt x="602" y="110"/>
                  </a:lnTo>
                  <a:lnTo>
                    <a:pt x="641" y="111"/>
                  </a:lnTo>
                  <a:lnTo>
                    <a:pt x="679" y="110"/>
                  </a:lnTo>
                  <a:lnTo>
                    <a:pt x="716" y="109"/>
                  </a:lnTo>
                  <a:lnTo>
                    <a:pt x="754" y="108"/>
                  </a:lnTo>
                  <a:lnTo>
                    <a:pt x="791" y="104"/>
                  </a:lnTo>
                  <a:lnTo>
                    <a:pt x="828" y="101"/>
                  </a:lnTo>
                  <a:lnTo>
                    <a:pt x="865" y="96"/>
                  </a:lnTo>
                  <a:lnTo>
                    <a:pt x="902" y="91"/>
                  </a:lnTo>
                  <a:lnTo>
                    <a:pt x="938" y="86"/>
                  </a:lnTo>
                  <a:lnTo>
                    <a:pt x="974" y="79"/>
                  </a:lnTo>
                  <a:lnTo>
                    <a:pt x="1011" y="72"/>
                  </a:lnTo>
                  <a:lnTo>
                    <a:pt x="1047" y="64"/>
                  </a:lnTo>
                  <a:lnTo>
                    <a:pt x="1083" y="55"/>
                  </a:lnTo>
                  <a:lnTo>
                    <a:pt x="1119" y="45"/>
                  </a:lnTo>
                  <a:lnTo>
                    <a:pt x="1156" y="35"/>
                  </a:lnTo>
                  <a:lnTo>
                    <a:pt x="1192" y="24"/>
                  </a:lnTo>
                  <a:lnTo>
                    <a:pt x="1228" y="12"/>
                  </a:lnTo>
                  <a:lnTo>
                    <a:pt x="1265" y="0"/>
                  </a:lnTo>
                  <a:lnTo>
                    <a:pt x="1274" y="49"/>
                  </a:lnTo>
                  <a:lnTo>
                    <a:pt x="1231" y="62"/>
                  </a:lnTo>
                  <a:lnTo>
                    <a:pt x="1188" y="75"/>
                  </a:lnTo>
                  <a:lnTo>
                    <a:pt x="1147" y="86"/>
                  </a:lnTo>
                  <a:lnTo>
                    <a:pt x="1106" y="96"/>
                  </a:lnTo>
                  <a:lnTo>
                    <a:pt x="1066" y="105"/>
                  </a:lnTo>
                  <a:lnTo>
                    <a:pt x="1026" y="114"/>
                  </a:lnTo>
                  <a:lnTo>
                    <a:pt x="985" y="121"/>
                  </a:lnTo>
                  <a:lnTo>
                    <a:pt x="947" y="128"/>
                  </a:lnTo>
                  <a:lnTo>
                    <a:pt x="907" y="134"/>
                  </a:lnTo>
                  <a:lnTo>
                    <a:pt x="869" y="139"/>
                  </a:lnTo>
                  <a:lnTo>
                    <a:pt x="830" y="143"/>
                  </a:lnTo>
                  <a:lnTo>
                    <a:pt x="791" y="145"/>
                  </a:lnTo>
                  <a:lnTo>
                    <a:pt x="754" y="148"/>
                  </a:lnTo>
                  <a:lnTo>
                    <a:pt x="716" y="149"/>
                  </a:lnTo>
                  <a:lnTo>
                    <a:pt x="677" y="150"/>
                  </a:lnTo>
                  <a:lnTo>
                    <a:pt x="640" y="150"/>
                  </a:lnTo>
                  <a:lnTo>
                    <a:pt x="602" y="149"/>
                  </a:lnTo>
                  <a:lnTo>
                    <a:pt x="565" y="148"/>
                  </a:lnTo>
                  <a:lnTo>
                    <a:pt x="526" y="146"/>
                  </a:lnTo>
                  <a:lnTo>
                    <a:pt x="488" y="143"/>
                  </a:lnTo>
                  <a:lnTo>
                    <a:pt x="449" y="140"/>
                  </a:lnTo>
                  <a:lnTo>
                    <a:pt x="411" y="136"/>
                  </a:lnTo>
                  <a:lnTo>
                    <a:pt x="372" y="131"/>
                  </a:lnTo>
                  <a:lnTo>
                    <a:pt x="332" y="126"/>
                  </a:lnTo>
                  <a:lnTo>
                    <a:pt x="293" y="120"/>
                  </a:lnTo>
                  <a:lnTo>
                    <a:pt x="253" y="114"/>
                  </a:lnTo>
                  <a:lnTo>
                    <a:pt x="211" y="108"/>
                  </a:lnTo>
                  <a:lnTo>
                    <a:pt x="170" y="100"/>
                  </a:lnTo>
                  <a:lnTo>
                    <a:pt x="129" y="92"/>
                  </a:lnTo>
                  <a:lnTo>
                    <a:pt x="86" y="85"/>
                  </a:lnTo>
                  <a:lnTo>
                    <a:pt x="44" y="76"/>
                  </a:lnTo>
                  <a:lnTo>
                    <a:pt x="0" y="6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51" name="Freeform 73"/>
            <p:cNvSpPr>
              <a:spLocks/>
            </p:cNvSpPr>
            <p:nvPr/>
          </p:nvSpPr>
          <p:spPr bwMode="auto">
            <a:xfrm>
              <a:off x="418" y="2779"/>
              <a:ext cx="321" cy="46"/>
            </a:xfrm>
            <a:custGeom>
              <a:avLst/>
              <a:gdLst>
                <a:gd name="T0" fmla="*/ 0 w 1283"/>
                <a:gd name="T1" fmla="*/ 0 h 183"/>
                <a:gd name="T2" fmla="*/ 0 w 1283"/>
                <a:gd name="T3" fmla="*/ 0 h 183"/>
                <a:gd name="T4" fmla="*/ 0 w 1283"/>
                <a:gd name="T5" fmla="*/ 0 h 183"/>
                <a:gd name="T6" fmla="*/ 0 w 1283"/>
                <a:gd name="T7" fmla="*/ 0 h 183"/>
                <a:gd name="T8" fmla="*/ 1 w 1283"/>
                <a:gd name="T9" fmla="*/ 0 h 183"/>
                <a:gd name="T10" fmla="*/ 1 w 1283"/>
                <a:gd name="T11" fmla="*/ 0 h 183"/>
                <a:gd name="T12" fmla="*/ 1 w 1283"/>
                <a:gd name="T13" fmla="*/ 0 h 183"/>
                <a:gd name="T14" fmla="*/ 1 w 1283"/>
                <a:gd name="T15" fmla="*/ 0 h 183"/>
                <a:gd name="T16" fmla="*/ 1 w 1283"/>
                <a:gd name="T17" fmla="*/ 0 h 183"/>
                <a:gd name="T18" fmla="*/ 1 w 1283"/>
                <a:gd name="T19" fmla="*/ 0 h 183"/>
                <a:gd name="T20" fmla="*/ 1 w 1283"/>
                <a:gd name="T21" fmla="*/ 0 h 183"/>
                <a:gd name="T22" fmla="*/ 1 w 1283"/>
                <a:gd name="T23" fmla="*/ 0 h 183"/>
                <a:gd name="T24" fmla="*/ 1 w 1283"/>
                <a:gd name="T25" fmla="*/ 0 h 183"/>
                <a:gd name="T26" fmla="*/ 1 w 1283"/>
                <a:gd name="T27" fmla="*/ 0 h 183"/>
                <a:gd name="T28" fmla="*/ 1 w 1283"/>
                <a:gd name="T29" fmla="*/ 0 h 183"/>
                <a:gd name="T30" fmla="*/ 1 w 1283"/>
                <a:gd name="T31" fmla="*/ 0 h 183"/>
                <a:gd name="T32" fmla="*/ 1 w 1283"/>
                <a:gd name="T33" fmla="*/ 0 h 183"/>
                <a:gd name="T34" fmla="*/ 1 w 1283"/>
                <a:gd name="T35" fmla="*/ 0 h 183"/>
                <a:gd name="T36" fmla="*/ 1 w 1283"/>
                <a:gd name="T37" fmla="*/ 0 h 183"/>
                <a:gd name="T38" fmla="*/ 1 w 1283"/>
                <a:gd name="T39" fmla="*/ 0 h 183"/>
                <a:gd name="T40" fmla="*/ 1 w 1283"/>
                <a:gd name="T41" fmla="*/ 0 h 183"/>
                <a:gd name="T42" fmla="*/ 1 w 1283"/>
                <a:gd name="T43" fmla="*/ 0 h 183"/>
                <a:gd name="T44" fmla="*/ 1 w 1283"/>
                <a:gd name="T45" fmla="*/ 0 h 183"/>
                <a:gd name="T46" fmla="*/ 1 w 1283"/>
                <a:gd name="T47" fmla="*/ 0 h 183"/>
                <a:gd name="T48" fmla="*/ 1 w 1283"/>
                <a:gd name="T49" fmla="*/ 0 h 183"/>
                <a:gd name="T50" fmla="*/ 1 w 1283"/>
                <a:gd name="T51" fmla="*/ 0 h 183"/>
                <a:gd name="T52" fmla="*/ 1 w 1283"/>
                <a:gd name="T53" fmla="*/ 0 h 183"/>
                <a:gd name="T54" fmla="*/ 1 w 1283"/>
                <a:gd name="T55" fmla="*/ 0 h 183"/>
                <a:gd name="T56" fmla="*/ 0 w 1283"/>
                <a:gd name="T57" fmla="*/ 0 h 183"/>
                <a:gd name="T58" fmla="*/ 0 w 1283"/>
                <a:gd name="T59" fmla="*/ 0 h 183"/>
                <a:gd name="T60" fmla="*/ 0 w 1283"/>
                <a:gd name="T61" fmla="*/ 0 h 183"/>
                <a:gd name="T62" fmla="*/ 0 w 1283"/>
                <a:gd name="T63" fmla="*/ 0 h 183"/>
                <a:gd name="T64" fmla="*/ 0 w 1283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3"/>
                <a:gd name="T100" fmla="*/ 0 h 183"/>
                <a:gd name="T101" fmla="*/ 1283 w 1283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3" h="183">
                  <a:moveTo>
                    <a:pt x="29" y="29"/>
                  </a:moveTo>
                  <a:lnTo>
                    <a:pt x="74" y="41"/>
                  </a:lnTo>
                  <a:lnTo>
                    <a:pt x="119" y="54"/>
                  </a:lnTo>
                  <a:lnTo>
                    <a:pt x="163" y="66"/>
                  </a:lnTo>
                  <a:lnTo>
                    <a:pt x="207" y="76"/>
                  </a:lnTo>
                  <a:lnTo>
                    <a:pt x="249" y="86"/>
                  </a:lnTo>
                  <a:lnTo>
                    <a:pt x="292" y="96"/>
                  </a:lnTo>
                  <a:lnTo>
                    <a:pt x="333" y="104"/>
                  </a:lnTo>
                  <a:lnTo>
                    <a:pt x="374" y="113"/>
                  </a:lnTo>
                  <a:lnTo>
                    <a:pt x="416" y="119"/>
                  </a:lnTo>
                  <a:lnTo>
                    <a:pt x="456" y="125"/>
                  </a:lnTo>
                  <a:lnTo>
                    <a:pt x="496" y="130"/>
                  </a:lnTo>
                  <a:lnTo>
                    <a:pt x="536" y="134"/>
                  </a:lnTo>
                  <a:lnTo>
                    <a:pt x="576" y="138"/>
                  </a:lnTo>
                  <a:lnTo>
                    <a:pt x="615" y="140"/>
                  </a:lnTo>
                  <a:lnTo>
                    <a:pt x="654" y="141"/>
                  </a:lnTo>
                  <a:lnTo>
                    <a:pt x="691" y="141"/>
                  </a:lnTo>
                  <a:lnTo>
                    <a:pt x="730" y="141"/>
                  </a:lnTo>
                  <a:lnTo>
                    <a:pt x="768" y="139"/>
                  </a:lnTo>
                  <a:lnTo>
                    <a:pt x="805" y="136"/>
                  </a:lnTo>
                  <a:lnTo>
                    <a:pt x="843" y="133"/>
                  </a:lnTo>
                  <a:lnTo>
                    <a:pt x="880" y="129"/>
                  </a:lnTo>
                  <a:lnTo>
                    <a:pt x="917" y="123"/>
                  </a:lnTo>
                  <a:lnTo>
                    <a:pt x="954" y="115"/>
                  </a:lnTo>
                  <a:lnTo>
                    <a:pt x="991" y="108"/>
                  </a:lnTo>
                  <a:lnTo>
                    <a:pt x="1027" y="98"/>
                  </a:lnTo>
                  <a:lnTo>
                    <a:pt x="1063" y="88"/>
                  </a:lnTo>
                  <a:lnTo>
                    <a:pt x="1101" y="76"/>
                  </a:lnTo>
                  <a:lnTo>
                    <a:pt x="1137" y="64"/>
                  </a:lnTo>
                  <a:lnTo>
                    <a:pt x="1174" y="50"/>
                  </a:lnTo>
                  <a:lnTo>
                    <a:pt x="1210" y="34"/>
                  </a:lnTo>
                  <a:lnTo>
                    <a:pt x="1246" y="17"/>
                  </a:lnTo>
                  <a:lnTo>
                    <a:pt x="1283" y="0"/>
                  </a:lnTo>
                  <a:lnTo>
                    <a:pt x="1283" y="49"/>
                  </a:lnTo>
                  <a:lnTo>
                    <a:pt x="1240" y="68"/>
                  </a:lnTo>
                  <a:lnTo>
                    <a:pt x="1197" y="85"/>
                  </a:lnTo>
                  <a:lnTo>
                    <a:pt x="1156" y="101"/>
                  </a:lnTo>
                  <a:lnTo>
                    <a:pt x="1115" y="115"/>
                  </a:lnTo>
                  <a:lnTo>
                    <a:pt x="1073" y="129"/>
                  </a:lnTo>
                  <a:lnTo>
                    <a:pt x="1033" y="140"/>
                  </a:lnTo>
                  <a:lnTo>
                    <a:pt x="993" y="149"/>
                  </a:lnTo>
                  <a:lnTo>
                    <a:pt x="953" y="158"/>
                  </a:lnTo>
                  <a:lnTo>
                    <a:pt x="914" y="165"/>
                  </a:lnTo>
                  <a:lnTo>
                    <a:pt x="875" y="172"/>
                  </a:lnTo>
                  <a:lnTo>
                    <a:pt x="837" y="177"/>
                  </a:lnTo>
                  <a:lnTo>
                    <a:pt x="798" y="179"/>
                  </a:lnTo>
                  <a:lnTo>
                    <a:pt x="759" y="182"/>
                  </a:lnTo>
                  <a:lnTo>
                    <a:pt x="721" y="183"/>
                  </a:lnTo>
                  <a:lnTo>
                    <a:pt x="683" y="183"/>
                  </a:lnTo>
                  <a:lnTo>
                    <a:pt x="645" y="183"/>
                  </a:lnTo>
                  <a:lnTo>
                    <a:pt x="606" y="180"/>
                  </a:lnTo>
                  <a:lnTo>
                    <a:pt x="567" y="178"/>
                  </a:lnTo>
                  <a:lnTo>
                    <a:pt x="530" y="174"/>
                  </a:lnTo>
                  <a:lnTo>
                    <a:pt x="491" y="170"/>
                  </a:lnTo>
                  <a:lnTo>
                    <a:pt x="452" y="164"/>
                  </a:lnTo>
                  <a:lnTo>
                    <a:pt x="413" y="159"/>
                  </a:lnTo>
                  <a:lnTo>
                    <a:pt x="373" y="151"/>
                  </a:lnTo>
                  <a:lnTo>
                    <a:pt x="333" y="145"/>
                  </a:lnTo>
                  <a:lnTo>
                    <a:pt x="293" y="136"/>
                  </a:lnTo>
                  <a:lnTo>
                    <a:pt x="253" y="129"/>
                  </a:lnTo>
                  <a:lnTo>
                    <a:pt x="213" y="119"/>
                  </a:lnTo>
                  <a:lnTo>
                    <a:pt x="172" y="110"/>
                  </a:lnTo>
                  <a:lnTo>
                    <a:pt x="129" y="100"/>
                  </a:lnTo>
                  <a:lnTo>
                    <a:pt x="86" y="90"/>
                  </a:lnTo>
                  <a:lnTo>
                    <a:pt x="44" y="80"/>
                  </a:lnTo>
                  <a:lnTo>
                    <a:pt x="0" y="6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1619250" y="4437063"/>
            <a:ext cx="766763" cy="769937"/>
            <a:chOff x="346" y="2432"/>
            <a:chExt cx="483" cy="485"/>
          </a:xfrm>
        </p:grpSpPr>
        <p:sp>
          <p:nvSpPr>
            <p:cNvPr id="7286" name="Freeform 75"/>
            <p:cNvSpPr>
              <a:spLocks/>
            </p:cNvSpPr>
            <p:nvPr/>
          </p:nvSpPr>
          <p:spPr bwMode="auto">
            <a:xfrm>
              <a:off x="346" y="2432"/>
              <a:ext cx="483" cy="485"/>
            </a:xfrm>
            <a:custGeom>
              <a:avLst/>
              <a:gdLst>
                <a:gd name="T0" fmla="*/ 1 w 1933"/>
                <a:gd name="T1" fmla="*/ 0 h 1940"/>
                <a:gd name="T2" fmla="*/ 1 w 1933"/>
                <a:gd name="T3" fmla="*/ 0 h 1940"/>
                <a:gd name="T4" fmla="*/ 1 w 1933"/>
                <a:gd name="T5" fmla="*/ 0 h 1940"/>
                <a:gd name="T6" fmla="*/ 1 w 1933"/>
                <a:gd name="T7" fmla="*/ 0 h 1940"/>
                <a:gd name="T8" fmla="*/ 1 w 1933"/>
                <a:gd name="T9" fmla="*/ 0 h 1940"/>
                <a:gd name="T10" fmla="*/ 1 w 1933"/>
                <a:gd name="T11" fmla="*/ 0 h 1940"/>
                <a:gd name="T12" fmla="*/ 2 w 1933"/>
                <a:gd name="T13" fmla="*/ 1 h 1940"/>
                <a:gd name="T14" fmla="*/ 2 w 1933"/>
                <a:gd name="T15" fmla="*/ 1 h 1940"/>
                <a:gd name="T16" fmla="*/ 2 w 1933"/>
                <a:gd name="T17" fmla="*/ 1 h 1940"/>
                <a:gd name="T18" fmla="*/ 2 w 1933"/>
                <a:gd name="T19" fmla="*/ 1 h 1940"/>
                <a:gd name="T20" fmla="*/ 2 w 1933"/>
                <a:gd name="T21" fmla="*/ 1 h 1940"/>
                <a:gd name="T22" fmla="*/ 2 w 1933"/>
                <a:gd name="T23" fmla="*/ 1 h 1940"/>
                <a:gd name="T24" fmla="*/ 2 w 1933"/>
                <a:gd name="T25" fmla="*/ 1 h 1940"/>
                <a:gd name="T26" fmla="*/ 2 w 1933"/>
                <a:gd name="T27" fmla="*/ 2 h 1940"/>
                <a:gd name="T28" fmla="*/ 2 w 1933"/>
                <a:gd name="T29" fmla="*/ 2 h 1940"/>
                <a:gd name="T30" fmla="*/ 1 w 1933"/>
                <a:gd name="T31" fmla="*/ 2 h 1940"/>
                <a:gd name="T32" fmla="*/ 1 w 1933"/>
                <a:gd name="T33" fmla="*/ 2 h 1940"/>
                <a:gd name="T34" fmla="*/ 1 w 1933"/>
                <a:gd name="T35" fmla="*/ 2 h 1940"/>
                <a:gd name="T36" fmla="*/ 1 w 1933"/>
                <a:gd name="T37" fmla="*/ 2 h 1940"/>
                <a:gd name="T38" fmla="*/ 1 w 1933"/>
                <a:gd name="T39" fmla="*/ 2 h 1940"/>
                <a:gd name="T40" fmla="*/ 1 w 1933"/>
                <a:gd name="T41" fmla="*/ 2 h 1940"/>
                <a:gd name="T42" fmla="*/ 1 w 1933"/>
                <a:gd name="T43" fmla="*/ 2 h 1940"/>
                <a:gd name="T44" fmla="*/ 1 w 1933"/>
                <a:gd name="T45" fmla="*/ 2 h 1940"/>
                <a:gd name="T46" fmla="*/ 0 w 1933"/>
                <a:gd name="T47" fmla="*/ 2 h 1940"/>
                <a:gd name="T48" fmla="*/ 0 w 1933"/>
                <a:gd name="T49" fmla="*/ 2 h 1940"/>
                <a:gd name="T50" fmla="*/ 0 w 1933"/>
                <a:gd name="T51" fmla="*/ 2 h 1940"/>
                <a:gd name="T52" fmla="*/ 0 w 1933"/>
                <a:gd name="T53" fmla="*/ 2 h 1940"/>
                <a:gd name="T54" fmla="*/ 0 w 1933"/>
                <a:gd name="T55" fmla="*/ 2 h 1940"/>
                <a:gd name="T56" fmla="*/ 0 w 1933"/>
                <a:gd name="T57" fmla="*/ 2 h 1940"/>
                <a:gd name="T58" fmla="*/ 0 w 1933"/>
                <a:gd name="T59" fmla="*/ 1 h 1940"/>
                <a:gd name="T60" fmla="*/ 0 w 1933"/>
                <a:gd name="T61" fmla="*/ 1 h 1940"/>
                <a:gd name="T62" fmla="*/ 0 w 1933"/>
                <a:gd name="T63" fmla="*/ 1 h 1940"/>
                <a:gd name="T64" fmla="*/ 0 w 1933"/>
                <a:gd name="T65" fmla="*/ 1 h 1940"/>
                <a:gd name="T66" fmla="*/ 0 w 1933"/>
                <a:gd name="T67" fmla="*/ 1 h 1940"/>
                <a:gd name="T68" fmla="*/ 0 w 1933"/>
                <a:gd name="T69" fmla="*/ 1 h 1940"/>
                <a:gd name="T70" fmla="*/ 0 w 1933"/>
                <a:gd name="T71" fmla="*/ 1 h 1940"/>
                <a:gd name="T72" fmla="*/ 0 w 1933"/>
                <a:gd name="T73" fmla="*/ 1 h 1940"/>
                <a:gd name="T74" fmla="*/ 0 w 1933"/>
                <a:gd name="T75" fmla="*/ 0 h 1940"/>
                <a:gd name="T76" fmla="*/ 0 w 1933"/>
                <a:gd name="T77" fmla="*/ 0 h 1940"/>
                <a:gd name="T78" fmla="*/ 0 w 1933"/>
                <a:gd name="T79" fmla="*/ 0 h 1940"/>
                <a:gd name="T80" fmla="*/ 0 w 1933"/>
                <a:gd name="T81" fmla="*/ 0 h 1940"/>
                <a:gd name="T82" fmla="*/ 1 w 1933"/>
                <a:gd name="T83" fmla="*/ 0 h 1940"/>
                <a:gd name="T84" fmla="*/ 1 w 1933"/>
                <a:gd name="T85" fmla="*/ 0 h 1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3"/>
                <a:gd name="T130" fmla="*/ 0 h 1940"/>
                <a:gd name="T131" fmla="*/ 1933 w 1933"/>
                <a:gd name="T132" fmla="*/ 1940 h 1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3" h="1940">
                  <a:moveTo>
                    <a:pt x="967" y="0"/>
                  </a:moveTo>
                  <a:lnTo>
                    <a:pt x="1017" y="1"/>
                  </a:lnTo>
                  <a:lnTo>
                    <a:pt x="1066" y="5"/>
                  </a:lnTo>
                  <a:lnTo>
                    <a:pt x="1114" y="11"/>
                  </a:lnTo>
                  <a:lnTo>
                    <a:pt x="1161" y="20"/>
                  </a:lnTo>
                  <a:lnTo>
                    <a:pt x="1208" y="31"/>
                  </a:lnTo>
                  <a:lnTo>
                    <a:pt x="1254" y="44"/>
                  </a:lnTo>
                  <a:lnTo>
                    <a:pt x="1299" y="59"/>
                  </a:lnTo>
                  <a:lnTo>
                    <a:pt x="1343" y="76"/>
                  </a:lnTo>
                  <a:lnTo>
                    <a:pt x="1386" y="96"/>
                  </a:lnTo>
                  <a:lnTo>
                    <a:pt x="1427" y="118"/>
                  </a:lnTo>
                  <a:lnTo>
                    <a:pt x="1467" y="142"/>
                  </a:lnTo>
                  <a:lnTo>
                    <a:pt x="1507" y="167"/>
                  </a:lnTo>
                  <a:lnTo>
                    <a:pt x="1545" y="194"/>
                  </a:lnTo>
                  <a:lnTo>
                    <a:pt x="1581" y="223"/>
                  </a:lnTo>
                  <a:lnTo>
                    <a:pt x="1616" y="253"/>
                  </a:lnTo>
                  <a:lnTo>
                    <a:pt x="1650" y="286"/>
                  </a:lnTo>
                  <a:lnTo>
                    <a:pt x="1681" y="320"/>
                  </a:lnTo>
                  <a:lnTo>
                    <a:pt x="1713" y="355"/>
                  </a:lnTo>
                  <a:lnTo>
                    <a:pt x="1741" y="391"/>
                  </a:lnTo>
                  <a:lnTo>
                    <a:pt x="1768" y="430"/>
                  </a:lnTo>
                  <a:lnTo>
                    <a:pt x="1793" y="469"/>
                  </a:lnTo>
                  <a:lnTo>
                    <a:pt x="1817" y="509"/>
                  </a:lnTo>
                  <a:lnTo>
                    <a:pt x="1838" y="551"/>
                  </a:lnTo>
                  <a:lnTo>
                    <a:pt x="1857" y="594"/>
                  </a:lnTo>
                  <a:lnTo>
                    <a:pt x="1874" y="638"/>
                  </a:lnTo>
                  <a:lnTo>
                    <a:pt x="1889" y="683"/>
                  </a:lnTo>
                  <a:lnTo>
                    <a:pt x="1903" y="729"/>
                  </a:lnTo>
                  <a:lnTo>
                    <a:pt x="1913" y="776"/>
                  </a:lnTo>
                  <a:lnTo>
                    <a:pt x="1922" y="823"/>
                  </a:lnTo>
                  <a:lnTo>
                    <a:pt x="1928" y="872"/>
                  </a:lnTo>
                  <a:lnTo>
                    <a:pt x="1932" y="921"/>
                  </a:lnTo>
                  <a:lnTo>
                    <a:pt x="1933" y="971"/>
                  </a:lnTo>
                  <a:lnTo>
                    <a:pt x="1932" y="1021"/>
                  </a:lnTo>
                  <a:lnTo>
                    <a:pt x="1928" y="1070"/>
                  </a:lnTo>
                  <a:lnTo>
                    <a:pt x="1922" y="1119"/>
                  </a:lnTo>
                  <a:lnTo>
                    <a:pt x="1913" y="1167"/>
                  </a:lnTo>
                  <a:lnTo>
                    <a:pt x="1903" y="1213"/>
                  </a:lnTo>
                  <a:lnTo>
                    <a:pt x="1889" y="1259"/>
                  </a:lnTo>
                  <a:lnTo>
                    <a:pt x="1874" y="1303"/>
                  </a:lnTo>
                  <a:lnTo>
                    <a:pt x="1857" y="1347"/>
                  </a:lnTo>
                  <a:lnTo>
                    <a:pt x="1838" y="1391"/>
                  </a:lnTo>
                  <a:lnTo>
                    <a:pt x="1817" y="1432"/>
                  </a:lnTo>
                  <a:lnTo>
                    <a:pt x="1793" y="1473"/>
                  </a:lnTo>
                  <a:lnTo>
                    <a:pt x="1768" y="1513"/>
                  </a:lnTo>
                  <a:lnTo>
                    <a:pt x="1741" y="1550"/>
                  </a:lnTo>
                  <a:lnTo>
                    <a:pt x="1713" y="1587"/>
                  </a:lnTo>
                  <a:lnTo>
                    <a:pt x="1681" y="1622"/>
                  </a:lnTo>
                  <a:lnTo>
                    <a:pt x="1650" y="1656"/>
                  </a:lnTo>
                  <a:lnTo>
                    <a:pt x="1616" y="1688"/>
                  </a:lnTo>
                  <a:lnTo>
                    <a:pt x="1581" y="1718"/>
                  </a:lnTo>
                  <a:lnTo>
                    <a:pt x="1545" y="1747"/>
                  </a:lnTo>
                  <a:lnTo>
                    <a:pt x="1507" y="1775"/>
                  </a:lnTo>
                  <a:lnTo>
                    <a:pt x="1467" y="1800"/>
                  </a:lnTo>
                  <a:lnTo>
                    <a:pt x="1427" y="1823"/>
                  </a:lnTo>
                  <a:lnTo>
                    <a:pt x="1386" y="1845"/>
                  </a:lnTo>
                  <a:lnTo>
                    <a:pt x="1343" y="1864"/>
                  </a:lnTo>
                  <a:lnTo>
                    <a:pt x="1299" y="1881"/>
                  </a:lnTo>
                  <a:lnTo>
                    <a:pt x="1254" y="1896"/>
                  </a:lnTo>
                  <a:lnTo>
                    <a:pt x="1208" y="1910"/>
                  </a:lnTo>
                  <a:lnTo>
                    <a:pt x="1161" y="1920"/>
                  </a:lnTo>
                  <a:lnTo>
                    <a:pt x="1114" y="1929"/>
                  </a:lnTo>
                  <a:lnTo>
                    <a:pt x="1066" y="1935"/>
                  </a:lnTo>
                  <a:lnTo>
                    <a:pt x="1017" y="1939"/>
                  </a:lnTo>
                  <a:lnTo>
                    <a:pt x="967" y="1940"/>
                  </a:lnTo>
                  <a:lnTo>
                    <a:pt x="917" y="1939"/>
                  </a:lnTo>
                  <a:lnTo>
                    <a:pt x="868" y="1935"/>
                  </a:lnTo>
                  <a:lnTo>
                    <a:pt x="821" y="1929"/>
                  </a:lnTo>
                  <a:lnTo>
                    <a:pt x="773" y="1920"/>
                  </a:lnTo>
                  <a:lnTo>
                    <a:pt x="727" y="1910"/>
                  </a:lnTo>
                  <a:lnTo>
                    <a:pt x="680" y="1896"/>
                  </a:lnTo>
                  <a:lnTo>
                    <a:pt x="635" y="1881"/>
                  </a:lnTo>
                  <a:lnTo>
                    <a:pt x="592" y="1864"/>
                  </a:lnTo>
                  <a:lnTo>
                    <a:pt x="549" y="1845"/>
                  </a:lnTo>
                  <a:lnTo>
                    <a:pt x="508" y="1823"/>
                  </a:lnTo>
                  <a:lnTo>
                    <a:pt x="466" y="1800"/>
                  </a:lnTo>
                  <a:lnTo>
                    <a:pt x="427" y="1775"/>
                  </a:lnTo>
                  <a:lnTo>
                    <a:pt x="390" y="1747"/>
                  </a:lnTo>
                  <a:lnTo>
                    <a:pt x="354" y="1718"/>
                  </a:lnTo>
                  <a:lnTo>
                    <a:pt x="317" y="1688"/>
                  </a:lnTo>
                  <a:lnTo>
                    <a:pt x="285" y="1656"/>
                  </a:lnTo>
                  <a:lnTo>
                    <a:pt x="252" y="1622"/>
                  </a:lnTo>
                  <a:lnTo>
                    <a:pt x="222" y="1587"/>
                  </a:lnTo>
                  <a:lnTo>
                    <a:pt x="193" y="1550"/>
                  </a:lnTo>
                  <a:lnTo>
                    <a:pt x="166" y="1513"/>
                  </a:lnTo>
                  <a:lnTo>
                    <a:pt x="141" y="1473"/>
                  </a:lnTo>
                  <a:lnTo>
                    <a:pt x="117" y="1432"/>
                  </a:lnTo>
                  <a:lnTo>
                    <a:pt x="96" y="1391"/>
                  </a:lnTo>
                  <a:lnTo>
                    <a:pt x="77" y="1347"/>
                  </a:lnTo>
                  <a:lnTo>
                    <a:pt x="59" y="1303"/>
                  </a:lnTo>
                  <a:lnTo>
                    <a:pt x="44" y="1259"/>
                  </a:lnTo>
                  <a:lnTo>
                    <a:pt x="30" y="1213"/>
                  </a:lnTo>
                  <a:lnTo>
                    <a:pt x="20" y="1167"/>
                  </a:lnTo>
                  <a:lnTo>
                    <a:pt x="12" y="1119"/>
                  </a:lnTo>
                  <a:lnTo>
                    <a:pt x="5" y="1070"/>
                  </a:lnTo>
                  <a:lnTo>
                    <a:pt x="2" y="1021"/>
                  </a:lnTo>
                  <a:lnTo>
                    <a:pt x="0" y="971"/>
                  </a:lnTo>
                  <a:lnTo>
                    <a:pt x="2" y="921"/>
                  </a:lnTo>
                  <a:lnTo>
                    <a:pt x="5" y="872"/>
                  </a:lnTo>
                  <a:lnTo>
                    <a:pt x="12" y="823"/>
                  </a:lnTo>
                  <a:lnTo>
                    <a:pt x="20" y="776"/>
                  </a:lnTo>
                  <a:lnTo>
                    <a:pt x="30" y="729"/>
                  </a:lnTo>
                  <a:lnTo>
                    <a:pt x="44" y="683"/>
                  </a:lnTo>
                  <a:lnTo>
                    <a:pt x="59" y="638"/>
                  </a:lnTo>
                  <a:lnTo>
                    <a:pt x="77" y="594"/>
                  </a:lnTo>
                  <a:lnTo>
                    <a:pt x="96" y="551"/>
                  </a:lnTo>
                  <a:lnTo>
                    <a:pt x="117" y="509"/>
                  </a:lnTo>
                  <a:lnTo>
                    <a:pt x="141" y="469"/>
                  </a:lnTo>
                  <a:lnTo>
                    <a:pt x="166" y="430"/>
                  </a:lnTo>
                  <a:lnTo>
                    <a:pt x="193" y="391"/>
                  </a:lnTo>
                  <a:lnTo>
                    <a:pt x="222" y="355"/>
                  </a:lnTo>
                  <a:lnTo>
                    <a:pt x="252" y="320"/>
                  </a:lnTo>
                  <a:lnTo>
                    <a:pt x="285" y="286"/>
                  </a:lnTo>
                  <a:lnTo>
                    <a:pt x="317" y="253"/>
                  </a:lnTo>
                  <a:lnTo>
                    <a:pt x="354" y="223"/>
                  </a:lnTo>
                  <a:lnTo>
                    <a:pt x="390" y="194"/>
                  </a:lnTo>
                  <a:lnTo>
                    <a:pt x="427" y="167"/>
                  </a:lnTo>
                  <a:lnTo>
                    <a:pt x="466" y="142"/>
                  </a:lnTo>
                  <a:lnTo>
                    <a:pt x="508" y="118"/>
                  </a:lnTo>
                  <a:lnTo>
                    <a:pt x="549" y="96"/>
                  </a:lnTo>
                  <a:lnTo>
                    <a:pt x="592" y="76"/>
                  </a:lnTo>
                  <a:lnTo>
                    <a:pt x="635" y="59"/>
                  </a:lnTo>
                  <a:lnTo>
                    <a:pt x="680" y="44"/>
                  </a:lnTo>
                  <a:lnTo>
                    <a:pt x="727" y="31"/>
                  </a:lnTo>
                  <a:lnTo>
                    <a:pt x="773" y="20"/>
                  </a:lnTo>
                  <a:lnTo>
                    <a:pt x="821" y="11"/>
                  </a:lnTo>
                  <a:lnTo>
                    <a:pt x="868" y="5"/>
                  </a:lnTo>
                  <a:lnTo>
                    <a:pt x="917" y="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87" name="Freeform 76"/>
            <p:cNvSpPr>
              <a:spLocks/>
            </p:cNvSpPr>
            <p:nvPr/>
          </p:nvSpPr>
          <p:spPr bwMode="auto">
            <a:xfrm>
              <a:off x="348" y="2435"/>
              <a:ext cx="475" cy="476"/>
            </a:xfrm>
            <a:custGeom>
              <a:avLst/>
              <a:gdLst>
                <a:gd name="T0" fmla="*/ 1 w 1898"/>
                <a:gd name="T1" fmla="*/ 0 h 1902"/>
                <a:gd name="T2" fmla="*/ 1 w 1898"/>
                <a:gd name="T3" fmla="*/ 0 h 1902"/>
                <a:gd name="T4" fmla="*/ 1 w 1898"/>
                <a:gd name="T5" fmla="*/ 0 h 1902"/>
                <a:gd name="T6" fmla="*/ 2 w 1898"/>
                <a:gd name="T7" fmla="*/ 0 h 1902"/>
                <a:gd name="T8" fmla="*/ 2 w 1898"/>
                <a:gd name="T9" fmla="*/ 0 h 1902"/>
                <a:gd name="T10" fmla="*/ 2 w 1898"/>
                <a:gd name="T11" fmla="*/ 0 h 1902"/>
                <a:gd name="T12" fmla="*/ 2 w 1898"/>
                <a:gd name="T13" fmla="*/ 1 h 1902"/>
                <a:gd name="T14" fmla="*/ 2 w 1898"/>
                <a:gd name="T15" fmla="*/ 1 h 1902"/>
                <a:gd name="T16" fmla="*/ 2 w 1898"/>
                <a:gd name="T17" fmla="*/ 1 h 1902"/>
                <a:gd name="T18" fmla="*/ 2 w 1898"/>
                <a:gd name="T19" fmla="*/ 1 h 1902"/>
                <a:gd name="T20" fmla="*/ 2 w 1898"/>
                <a:gd name="T21" fmla="*/ 1 h 1902"/>
                <a:gd name="T22" fmla="*/ 2 w 1898"/>
                <a:gd name="T23" fmla="*/ 1 h 1902"/>
                <a:gd name="T24" fmla="*/ 2 w 1898"/>
                <a:gd name="T25" fmla="*/ 1 h 1902"/>
                <a:gd name="T26" fmla="*/ 2 w 1898"/>
                <a:gd name="T27" fmla="*/ 1 h 1902"/>
                <a:gd name="T28" fmla="*/ 2 w 1898"/>
                <a:gd name="T29" fmla="*/ 2 h 1902"/>
                <a:gd name="T30" fmla="*/ 2 w 1898"/>
                <a:gd name="T31" fmla="*/ 2 h 1902"/>
                <a:gd name="T32" fmla="*/ 2 w 1898"/>
                <a:gd name="T33" fmla="*/ 2 h 1902"/>
                <a:gd name="T34" fmla="*/ 2 w 1898"/>
                <a:gd name="T35" fmla="*/ 2 h 1902"/>
                <a:gd name="T36" fmla="*/ 1 w 1898"/>
                <a:gd name="T37" fmla="*/ 2 h 1902"/>
                <a:gd name="T38" fmla="*/ 1 w 1898"/>
                <a:gd name="T39" fmla="*/ 2 h 1902"/>
                <a:gd name="T40" fmla="*/ 1 w 1898"/>
                <a:gd name="T41" fmla="*/ 2 h 1902"/>
                <a:gd name="T42" fmla="*/ 1 w 1898"/>
                <a:gd name="T43" fmla="*/ 2 h 1902"/>
                <a:gd name="T44" fmla="*/ 1 w 1898"/>
                <a:gd name="T45" fmla="*/ 2 h 1902"/>
                <a:gd name="T46" fmla="*/ 1 w 1898"/>
                <a:gd name="T47" fmla="*/ 2 h 1902"/>
                <a:gd name="T48" fmla="*/ 1 w 1898"/>
                <a:gd name="T49" fmla="*/ 2 h 1902"/>
                <a:gd name="T50" fmla="*/ 1 w 1898"/>
                <a:gd name="T51" fmla="*/ 2 h 1902"/>
                <a:gd name="T52" fmla="*/ 0 w 1898"/>
                <a:gd name="T53" fmla="*/ 2 h 1902"/>
                <a:gd name="T54" fmla="*/ 0 w 1898"/>
                <a:gd name="T55" fmla="*/ 2 h 1902"/>
                <a:gd name="T56" fmla="*/ 0 w 1898"/>
                <a:gd name="T57" fmla="*/ 2 h 1902"/>
                <a:gd name="T58" fmla="*/ 0 w 1898"/>
                <a:gd name="T59" fmla="*/ 1 h 1902"/>
                <a:gd name="T60" fmla="*/ 0 w 1898"/>
                <a:gd name="T61" fmla="*/ 1 h 1902"/>
                <a:gd name="T62" fmla="*/ 0 w 1898"/>
                <a:gd name="T63" fmla="*/ 1 h 1902"/>
                <a:gd name="T64" fmla="*/ 0 w 1898"/>
                <a:gd name="T65" fmla="*/ 1 h 1902"/>
                <a:gd name="T66" fmla="*/ 0 w 1898"/>
                <a:gd name="T67" fmla="*/ 1 h 1902"/>
                <a:gd name="T68" fmla="*/ 0 w 1898"/>
                <a:gd name="T69" fmla="*/ 1 h 1902"/>
                <a:gd name="T70" fmla="*/ 0 w 1898"/>
                <a:gd name="T71" fmla="*/ 1 h 1902"/>
                <a:gd name="T72" fmla="*/ 0 w 1898"/>
                <a:gd name="T73" fmla="*/ 1 h 1902"/>
                <a:gd name="T74" fmla="*/ 0 w 1898"/>
                <a:gd name="T75" fmla="*/ 0 h 1902"/>
                <a:gd name="T76" fmla="*/ 1 w 1898"/>
                <a:gd name="T77" fmla="*/ 0 h 1902"/>
                <a:gd name="T78" fmla="*/ 1 w 1898"/>
                <a:gd name="T79" fmla="*/ 0 h 1902"/>
                <a:gd name="T80" fmla="*/ 1 w 1898"/>
                <a:gd name="T81" fmla="*/ 0 h 1902"/>
                <a:gd name="T82" fmla="*/ 1 w 1898"/>
                <a:gd name="T83" fmla="*/ 0 h 1902"/>
                <a:gd name="T84" fmla="*/ 1 w 1898"/>
                <a:gd name="T85" fmla="*/ 0 h 19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98"/>
                <a:gd name="T130" fmla="*/ 0 h 1902"/>
                <a:gd name="T131" fmla="*/ 1898 w 1898"/>
                <a:gd name="T132" fmla="*/ 1902 h 19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98" h="1902">
                  <a:moveTo>
                    <a:pt x="950" y="0"/>
                  </a:moveTo>
                  <a:lnTo>
                    <a:pt x="999" y="1"/>
                  </a:lnTo>
                  <a:lnTo>
                    <a:pt x="1046" y="5"/>
                  </a:lnTo>
                  <a:lnTo>
                    <a:pt x="1094" y="11"/>
                  </a:lnTo>
                  <a:lnTo>
                    <a:pt x="1141" y="19"/>
                  </a:lnTo>
                  <a:lnTo>
                    <a:pt x="1187" y="30"/>
                  </a:lnTo>
                  <a:lnTo>
                    <a:pt x="1232" y="42"/>
                  </a:lnTo>
                  <a:lnTo>
                    <a:pt x="1275" y="57"/>
                  </a:lnTo>
                  <a:lnTo>
                    <a:pt x="1319" y="75"/>
                  </a:lnTo>
                  <a:lnTo>
                    <a:pt x="1361" y="94"/>
                  </a:lnTo>
                  <a:lnTo>
                    <a:pt x="1402" y="115"/>
                  </a:lnTo>
                  <a:lnTo>
                    <a:pt x="1441" y="138"/>
                  </a:lnTo>
                  <a:lnTo>
                    <a:pt x="1480" y="163"/>
                  </a:lnTo>
                  <a:lnTo>
                    <a:pt x="1517" y="189"/>
                  </a:lnTo>
                  <a:lnTo>
                    <a:pt x="1552" y="218"/>
                  </a:lnTo>
                  <a:lnTo>
                    <a:pt x="1587" y="248"/>
                  </a:lnTo>
                  <a:lnTo>
                    <a:pt x="1620" y="279"/>
                  </a:lnTo>
                  <a:lnTo>
                    <a:pt x="1651" y="312"/>
                  </a:lnTo>
                  <a:lnTo>
                    <a:pt x="1681" y="347"/>
                  </a:lnTo>
                  <a:lnTo>
                    <a:pt x="1710" y="382"/>
                  </a:lnTo>
                  <a:lnTo>
                    <a:pt x="1736" y="420"/>
                  </a:lnTo>
                  <a:lnTo>
                    <a:pt x="1760" y="458"/>
                  </a:lnTo>
                  <a:lnTo>
                    <a:pt x="1784" y="499"/>
                  </a:lnTo>
                  <a:lnTo>
                    <a:pt x="1804" y="539"/>
                  </a:lnTo>
                  <a:lnTo>
                    <a:pt x="1824" y="581"/>
                  </a:lnTo>
                  <a:lnTo>
                    <a:pt x="1840" y="625"/>
                  </a:lnTo>
                  <a:lnTo>
                    <a:pt x="1855" y="669"/>
                  </a:lnTo>
                  <a:lnTo>
                    <a:pt x="1868" y="714"/>
                  </a:lnTo>
                  <a:lnTo>
                    <a:pt x="1879" y="759"/>
                  </a:lnTo>
                  <a:lnTo>
                    <a:pt x="1887" y="807"/>
                  </a:lnTo>
                  <a:lnTo>
                    <a:pt x="1893" y="854"/>
                  </a:lnTo>
                  <a:lnTo>
                    <a:pt x="1897" y="902"/>
                  </a:lnTo>
                  <a:lnTo>
                    <a:pt x="1898" y="951"/>
                  </a:lnTo>
                  <a:lnTo>
                    <a:pt x="1897" y="1000"/>
                  </a:lnTo>
                  <a:lnTo>
                    <a:pt x="1893" y="1047"/>
                  </a:lnTo>
                  <a:lnTo>
                    <a:pt x="1887" y="1095"/>
                  </a:lnTo>
                  <a:lnTo>
                    <a:pt x="1879" y="1143"/>
                  </a:lnTo>
                  <a:lnTo>
                    <a:pt x="1868" y="1188"/>
                  </a:lnTo>
                  <a:lnTo>
                    <a:pt x="1855" y="1233"/>
                  </a:lnTo>
                  <a:lnTo>
                    <a:pt x="1840" y="1277"/>
                  </a:lnTo>
                  <a:lnTo>
                    <a:pt x="1824" y="1321"/>
                  </a:lnTo>
                  <a:lnTo>
                    <a:pt x="1804" y="1363"/>
                  </a:lnTo>
                  <a:lnTo>
                    <a:pt x="1784" y="1403"/>
                  </a:lnTo>
                  <a:lnTo>
                    <a:pt x="1760" y="1444"/>
                  </a:lnTo>
                  <a:lnTo>
                    <a:pt x="1736" y="1482"/>
                  </a:lnTo>
                  <a:lnTo>
                    <a:pt x="1710" y="1520"/>
                  </a:lnTo>
                  <a:lnTo>
                    <a:pt x="1681" y="1555"/>
                  </a:lnTo>
                  <a:lnTo>
                    <a:pt x="1651" y="1590"/>
                  </a:lnTo>
                  <a:lnTo>
                    <a:pt x="1620" y="1623"/>
                  </a:lnTo>
                  <a:lnTo>
                    <a:pt x="1587" y="1654"/>
                  </a:lnTo>
                  <a:lnTo>
                    <a:pt x="1552" y="1684"/>
                  </a:lnTo>
                  <a:lnTo>
                    <a:pt x="1517" y="1713"/>
                  </a:lnTo>
                  <a:lnTo>
                    <a:pt x="1480" y="1739"/>
                  </a:lnTo>
                  <a:lnTo>
                    <a:pt x="1441" y="1764"/>
                  </a:lnTo>
                  <a:lnTo>
                    <a:pt x="1402" y="1787"/>
                  </a:lnTo>
                  <a:lnTo>
                    <a:pt x="1361" y="1808"/>
                  </a:lnTo>
                  <a:lnTo>
                    <a:pt x="1319" y="1827"/>
                  </a:lnTo>
                  <a:lnTo>
                    <a:pt x="1275" y="1845"/>
                  </a:lnTo>
                  <a:lnTo>
                    <a:pt x="1232" y="1860"/>
                  </a:lnTo>
                  <a:lnTo>
                    <a:pt x="1187" y="1872"/>
                  </a:lnTo>
                  <a:lnTo>
                    <a:pt x="1141" y="1883"/>
                  </a:lnTo>
                  <a:lnTo>
                    <a:pt x="1094" y="1891"/>
                  </a:lnTo>
                  <a:lnTo>
                    <a:pt x="1046" y="1897"/>
                  </a:lnTo>
                  <a:lnTo>
                    <a:pt x="999" y="1901"/>
                  </a:lnTo>
                  <a:lnTo>
                    <a:pt x="950" y="1902"/>
                  </a:lnTo>
                  <a:lnTo>
                    <a:pt x="901" y="1901"/>
                  </a:lnTo>
                  <a:lnTo>
                    <a:pt x="853" y="1897"/>
                  </a:lnTo>
                  <a:lnTo>
                    <a:pt x="806" y="1891"/>
                  </a:lnTo>
                  <a:lnTo>
                    <a:pt x="759" y="1883"/>
                  </a:lnTo>
                  <a:lnTo>
                    <a:pt x="713" y="1872"/>
                  </a:lnTo>
                  <a:lnTo>
                    <a:pt x="668" y="1860"/>
                  </a:lnTo>
                  <a:lnTo>
                    <a:pt x="624" y="1845"/>
                  </a:lnTo>
                  <a:lnTo>
                    <a:pt x="582" y="1827"/>
                  </a:lnTo>
                  <a:lnTo>
                    <a:pt x="539" y="1808"/>
                  </a:lnTo>
                  <a:lnTo>
                    <a:pt x="498" y="1787"/>
                  </a:lnTo>
                  <a:lnTo>
                    <a:pt x="459" y="1764"/>
                  </a:lnTo>
                  <a:lnTo>
                    <a:pt x="420" y="1739"/>
                  </a:lnTo>
                  <a:lnTo>
                    <a:pt x="382" y="1713"/>
                  </a:lnTo>
                  <a:lnTo>
                    <a:pt x="347" y="1684"/>
                  </a:lnTo>
                  <a:lnTo>
                    <a:pt x="312" y="1654"/>
                  </a:lnTo>
                  <a:lnTo>
                    <a:pt x="280" y="1623"/>
                  </a:lnTo>
                  <a:lnTo>
                    <a:pt x="247" y="1590"/>
                  </a:lnTo>
                  <a:lnTo>
                    <a:pt x="218" y="1555"/>
                  </a:lnTo>
                  <a:lnTo>
                    <a:pt x="190" y="1520"/>
                  </a:lnTo>
                  <a:lnTo>
                    <a:pt x="163" y="1482"/>
                  </a:lnTo>
                  <a:lnTo>
                    <a:pt x="138" y="1444"/>
                  </a:lnTo>
                  <a:lnTo>
                    <a:pt x="116" y="1403"/>
                  </a:lnTo>
                  <a:lnTo>
                    <a:pt x="94" y="1363"/>
                  </a:lnTo>
                  <a:lnTo>
                    <a:pt x="76" y="1321"/>
                  </a:lnTo>
                  <a:lnTo>
                    <a:pt x="58" y="1277"/>
                  </a:lnTo>
                  <a:lnTo>
                    <a:pt x="43" y="1233"/>
                  </a:lnTo>
                  <a:lnTo>
                    <a:pt x="30" y="1188"/>
                  </a:lnTo>
                  <a:lnTo>
                    <a:pt x="19" y="1143"/>
                  </a:lnTo>
                  <a:lnTo>
                    <a:pt x="12" y="1095"/>
                  </a:lnTo>
                  <a:lnTo>
                    <a:pt x="5" y="1047"/>
                  </a:lnTo>
                  <a:lnTo>
                    <a:pt x="2" y="1000"/>
                  </a:lnTo>
                  <a:lnTo>
                    <a:pt x="0" y="951"/>
                  </a:lnTo>
                  <a:lnTo>
                    <a:pt x="2" y="902"/>
                  </a:lnTo>
                  <a:lnTo>
                    <a:pt x="5" y="854"/>
                  </a:lnTo>
                  <a:lnTo>
                    <a:pt x="12" y="807"/>
                  </a:lnTo>
                  <a:lnTo>
                    <a:pt x="19" y="759"/>
                  </a:lnTo>
                  <a:lnTo>
                    <a:pt x="30" y="714"/>
                  </a:lnTo>
                  <a:lnTo>
                    <a:pt x="43" y="669"/>
                  </a:lnTo>
                  <a:lnTo>
                    <a:pt x="58" y="625"/>
                  </a:lnTo>
                  <a:lnTo>
                    <a:pt x="76" y="581"/>
                  </a:lnTo>
                  <a:lnTo>
                    <a:pt x="94" y="539"/>
                  </a:lnTo>
                  <a:lnTo>
                    <a:pt x="116" y="499"/>
                  </a:lnTo>
                  <a:lnTo>
                    <a:pt x="138" y="458"/>
                  </a:lnTo>
                  <a:lnTo>
                    <a:pt x="163" y="420"/>
                  </a:lnTo>
                  <a:lnTo>
                    <a:pt x="190" y="382"/>
                  </a:lnTo>
                  <a:lnTo>
                    <a:pt x="218" y="347"/>
                  </a:lnTo>
                  <a:lnTo>
                    <a:pt x="247" y="312"/>
                  </a:lnTo>
                  <a:lnTo>
                    <a:pt x="280" y="279"/>
                  </a:lnTo>
                  <a:lnTo>
                    <a:pt x="312" y="248"/>
                  </a:lnTo>
                  <a:lnTo>
                    <a:pt x="347" y="218"/>
                  </a:lnTo>
                  <a:lnTo>
                    <a:pt x="382" y="189"/>
                  </a:lnTo>
                  <a:lnTo>
                    <a:pt x="420" y="163"/>
                  </a:lnTo>
                  <a:lnTo>
                    <a:pt x="459" y="138"/>
                  </a:lnTo>
                  <a:lnTo>
                    <a:pt x="498" y="115"/>
                  </a:lnTo>
                  <a:lnTo>
                    <a:pt x="539" y="94"/>
                  </a:lnTo>
                  <a:lnTo>
                    <a:pt x="582" y="75"/>
                  </a:lnTo>
                  <a:lnTo>
                    <a:pt x="624" y="57"/>
                  </a:lnTo>
                  <a:lnTo>
                    <a:pt x="668" y="42"/>
                  </a:lnTo>
                  <a:lnTo>
                    <a:pt x="713" y="30"/>
                  </a:lnTo>
                  <a:lnTo>
                    <a:pt x="759" y="19"/>
                  </a:lnTo>
                  <a:lnTo>
                    <a:pt x="806" y="11"/>
                  </a:lnTo>
                  <a:lnTo>
                    <a:pt x="853" y="5"/>
                  </a:lnTo>
                  <a:lnTo>
                    <a:pt x="901" y="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88" name="Freeform 77"/>
            <p:cNvSpPr>
              <a:spLocks/>
            </p:cNvSpPr>
            <p:nvPr/>
          </p:nvSpPr>
          <p:spPr bwMode="auto">
            <a:xfrm>
              <a:off x="351" y="2438"/>
              <a:ext cx="465" cy="467"/>
            </a:xfrm>
            <a:custGeom>
              <a:avLst/>
              <a:gdLst>
                <a:gd name="T0" fmla="*/ 1 w 1863"/>
                <a:gd name="T1" fmla="*/ 0 h 1869"/>
                <a:gd name="T2" fmla="*/ 1 w 1863"/>
                <a:gd name="T3" fmla="*/ 0 h 1869"/>
                <a:gd name="T4" fmla="*/ 1 w 1863"/>
                <a:gd name="T5" fmla="*/ 0 h 1869"/>
                <a:gd name="T6" fmla="*/ 1 w 1863"/>
                <a:gd name="T7" fmla="*/ 0 h 1869"/>
                <a:gd name="T8" fmla="*/ 1 w 1863"/>
                <a:gd name="T9" fmla="*/ 0 h 1869"/>
                <a:gd name="T10" fmla="*/ 1 w 1863"/>
                <a:gd name="T11" fmla="*/ 0 h 1869"/>
                <a:gd name="T12" fmla="*/ 1 w 1863"/>
                <a:gd name="T13" fmla="*/ 0 h 1869"/>
                <a:gd name="T14" fmla="*/ 2 w 1863"/>
                <a:gd name="T15" fmla="*/ 0 h 1869"/>
                <a:gd name="T16" fmla="*/ 2 w 1863"/>
                <a:gd name="T17" fmla="*/ 0 h 1869"/>
                <a:gd name="T18" fmla="*/ 2 w 1863"/>
                <a:gd name="T19" fmla="*/ 1 h 1869"/>
                <a:gd name="T20" fmla="*/ 2 w 1863"/>
                <a:gd name="T21" fmla="*/ 1 h 1869"/>
                <a:gd name="T22" fmla="*/ 2 w 1863"/>
                <a:gd name="T23" fmla="*/ 1 h 1869"/>
                <a:gd name="T24" fmla="*/ 2 w 1863"/>
                <a:gd name="T25" fmla="*/ 1 h 1869"/>
                <a:gd name="T26" fmla="*/ 2 w 1863"/>
                <a:gd name="T27" fmla="*/ 1 h 1869"/>
                <a:gd name="T28" fmla="*/ 1 w 1863"/>
                <a:gd name="T29" fmla="*/ 1 h 1869"/>
                <a:gd name="T30" fmla="*/ 1 w 1863"/>
                <a:gd name="T31" fmla="*/ 1 h 1869"/>
                <a:gd name="T32" fmla="*/ 1 w 1863"/>
                <a:gd name="T33" fmla="*/ 1 h 1869"/>
                <a:gd name="T34" fmla="*/ 1 w 1863"/>
                <a:gd name="T35" fmla="*/ 2 h 1869"/>
                <a:gd name="T36" fmla="*/ 1 w 1863"/>
                <a:gd name="T37" fmla="*/ 2 h 1869"/>
                <a:gd name="T38" fmla="*/ 1 w 1863"/>
                <a:gd name="T39" fmla="*/ 2 h 1869"/>
                <a:gd name="T40" fmla="*/ 1 w 1863"/>
                <a:gd name="T41" fmla="*/ 2 h 1869"/>
                <a:gd name="T42" fmla="*/ 1 w 1863"/>
                <a:gd name="T43" fmla="*/ 2 h 1869"/>
                <a:gd name="T44" fmla="*/ 1 w 1863"/>
                <a:gd name="T45" fmla="*/ 2 h 1869"/>
                <a:gd name="T46" fmla="*/ 0 w 1863"/>
                <a:gd name="T47" fmla="*/ 2 h 1869"/>
                <a:gd name="T48" fmla="*/ 0 w 1863"/>
                <a:gd name="T49" fmla="*/ 2 h 1869"/>
                <a:gd name="T50" fmla="*/ 0 w 1863"/>
                <a:gd name="T51" fmla="*/ 1 h 1869"/>
                <a:gd name="T52" fmla="*/ 0 w 1863"/>
                <a:gd name="T53" fmla="*/ 1 h 1869"/>
                <a:gd name="T54" fmla="*/ 0 w 1863"/>
                <a:gd name="T55" fmla="*/ 1 h 1869"/>
                <a:gd name="T56" fmla="*/ 0 w 1863"/>
                <a:gd name="T57" fmla="*/ 1 h 1869"/>
                <a:gd name="T58" fmla="*/ 0 w 1863"/>
                <a:gd name="T59" fmla="*/ 1 h 1869"/>
                <a:gd name="T60" fmla="*/ 0 w 1863"/>
                <a:gd name="T61" fmla="*/ 1 h 1869"/>
                <a:gd name="T62" fmla="*/ 0 w 1863"/>
                <a:gd name="T63" fmla="*/ 1 h 1869"/>
                <a:gd name="T64" fmla="*/ 0 w 1863"/>
                <a:gd name="T65" fmla="*/ 1 h 1869"/>
                <a:gd name="T66" fmla="*/ 0 w 1863"/>
                <a:gd name="T67" fmla="*/ 1 h 1869"/>
                <a:gd name="T68" fmla="*/ 0 w 1863"/>
                <a:gd name="T69" fmla="*/ 0 h 1869"/>
                <a:gd name="T70" fmla="*/ 0 w 1863"/>
                <a:gd name="T71" fmla="*/ 0 h 1869"/>
                <a:gd name="T72" fmla="*/ 0 w 1863"/>
                <a:gd name="T73" fmla="*/ 0 h 1869"/>
                <a:gd name="T74" fmla="*/ 0 w 1863"/>
                <a:gd name="T75" fmla="*/ 0 h 1869"/>
                <a:gd name="T76" fmla="*/ 0 w 1863"/>
                <a:gd name="T77" fmla="*/ 0 h 1869"/>
                <a:gd name="T78" fmla="*/ 0 w 1863"/>
                <a:gd name="T79" fmla="*/ 0 h 1869"/>
                <a:gd name="T80" fmla="*/ 0 w 1863"/>
                <a:gd name="T81" fmla="*/ 0 h 1869"/>
                <a:gd name="T82" fmla="*/ 1 w 1863"/>
                <a:gd name="T83" fmla="*/ 0 h 1869"/>
                <a:gd name="T84" fmla="*/ 1 w 1863"/>
                <a:gd name="T85" fmla="*/ 0 h 1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3"/>
                <a:gd name="T130" fmla="*/ 0 h 1869"/>
                <a:gd name="T131" fmla="*/ 1863 w 1863"/>
                <a:gd name="T132" fmla="*/ 1869 h 1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3" h="1869">
                  <a:moveTo>
                    <a:pt x="934" y="0"/>
                  </a:moveTo>
                  <a:lnTo>
                    <a:pt x="981" y="1"/>
                  </a:lnTo>
                  <a:lnTo>
                    <a:pt x="1029" y="5"/>
                  </a:lnTo>
                  <a:lnTo>
                    <a:pt x="1075" y="11"/>
                  </a:lnTo>
                  <a:lnTo>
                    <a:pt x="1120" y="19"/>
                  </a:lnTo>
                  <a:lnTo>
                    <a:pt x="1165" y="30"/>
                  </a:lnTo>
                  <a:lnTo>
                    <a:pt x="1209" y="43"/>
                  </a:lnTo>
                  <a:lnTo>
                    <a:pt x="1253" y="56"/>
                  </a:lnTo>
                  <a:lnTo>
                    <a:pt x="1294" y="74"/>
                  </a:lnTo>
                  <a:lnTo>
                    <a:pt x="1336" y="93"/>
                  </a:lnTo>
                  <a:lnTo>
                    <a:pt x="1376" y="113"/>
                  </a:lnTo>
                  <a:lnTo>
                    <a:pt x="1415" y="135"/>
                  </a:lnTo>
                  <a:lnTo>
                    <a:pt x="1453" y="160"/>
                  </a:lnTo>
                  <a:lnTo>
                    <a:pt x="1490" y="186"/>
                  </a:lnTo>
                  <a:lnTo>
                    <a:pt x="1525" y="214"/>
                  </a:lnTo>
                  <a:lnTo>
                    <a:pt x="1559" y="243"/>
                  </a:lnTo>
                  <a:lnTo>
                    <a:pt x="1590" y="275"/>
                  </a:lnTo>
                  <a:lnTo>
                    <a:pt x="1621" y="307"/>
                  </a:lnTo>
                  <a:lnTo>
                    <a:pt x="1650" y="341"/>
                  </a:lnTo>
                  <a:lnTo>
                    <a:pt x="1678" y="376"/>
                  </a:lnTo>
                  <a:lnTo>
                    <a:pt x="1704" y="412"/>
                  </a:lnTo>
                  <a:lnTo>
                    <a:pt x="1728" y="450"/>
                  </a:lnTo>
                  <a:lnTo>
                    <a:pt x="1750" y="490"/>
                  </a:lnTo>
                  <a:lnTo>
                    <a:pt x="1771" y="530"/>
                  </a:lnTo>
                  <a:lnTo>
                    <a:pt x="1790" y="572"/>
                  </a:lnTo>
                  <a:lnTo>
                    <a:pt x="1807" y="613"/>
                  </a:lnTo>
                  <a:lnTo>
                    <a:pt x="1822" y="657"/>
                  </a:lnTo>
                  <a:lnTo>
                    <a:pt x="1834" y="701"/>
                  </a:lnTo>
                  <a:lnTo>
                    <a:pt x="1844" y="746"/>
                  </a:lnTo>
                  <a:lnTo>
                    <a:pt x="1852" y="792"/>
                  </a:lnTo>
                  <a:lnTo>
                    <a:pt x="1858" y="838"/>
                  </a:lnTo>
                  <a:lnTo>
                    <a:pt x="1862" y="886"/>
                  </a:lnTo>
                  <a:lnTo>
                    <a:pt x="1863" y="934"/>
                  </a:lnTo>
                  <a:lnTo>
                    <a:pt x="1862" y="981"/>
                  </a:lnTo>
                  <a:lnTo>
                    <a:pt x="1858" y="1029"/>
                  </a:lnTo>
                  <a:lnTo>
                    <a:pt x="1852" y="1075"/>
                  </a:lnTo>
                  <a:lnTo>
                    <a:pt x="1844" y="1122"/>
                  </a:lnTo>
                  <a:lnTo>
                    <a:pt x="1834" y="1167"/>
                  </a:lnTo>
                  <a:lnTo>
                    <a:pt x="1822" y="1211"/>
                  </a:lnTo>
                  <a:lnTo>
                    <a:pt x="1807" y="1255"/>
                  </a:lnTo>
                  <a:lnTo>
                    <a:pt x="1790" y="1297"/>
                  </a:lnTo>
                  <a:lnTo>
                    <a:pt x="1771" y="1339"/>
                  </a:lnTo>
                  <a:lnTo>
                    <a:pt x="1750" y="1379"/>
                  </a:lnTo>
                  <a:lnTo>
                    <a:pt x="1728" y="1417"/>
                  </a:lnTo>
                  <a:lnTo>
                    <a:pt x="1704" y="1456"/>
                  </a:lnTo>
                  <a:lnTo>
                    <a:pt x="1678" y="1493"/>
                  </a:lnTo>
                  <a:lnTo>
                    <a:pt x="1650" y="1528"/>
                  </a:lnTo>
                  <a:lnTo>
                    <a:pt x="1621" y="1562"/>
                  </a:lnTo>
                  <a:lnTo>
                    <a:pt x="1590" y="1594"/>
                  </a:lnTo>
                  <a:lnTo>
                    <a:pt x="1559" y="1626"/>
                  </a:lnTo>
                  <a:lnTo>
                    <a:pt x="1525" y="1654"/>
                  </a:lnTo>
                  <a:lnTo>
                    <a:pt x="1490" y="1683"/>
                  </a:lnTo>
                  <a:lnTo>
                    <a:pt x="1453" y="1708"/>
                  </a:lnTo>
                  <a:lnTo>
                    <a:pt x="1415" y="1733"/>
                  </a:lnTo>
                  <a:lnTo>
                    <a:pt x="1376" y="1756"/>
                  </a:lnTo>
                  <a:lnTo>
                    <a:pt x="1336" y="1776"/>
                  </a:lnTo>
                  <a:lnTo>
                    <a:pt x="1294" y="1795"/>
                  </a:lnTo>
                  <a:lnTo>
                    <a:pt x="1253" y="1812"/>
                  </a:lnTo>
                  <a:lnTo>
                    <a:pt x="1209" y="1826"/>
                  </a:lnTo>
                  <a:lnTo>
                    <a:pt x="1165" y="1839"/>
                  </a:lnTo>
                  <a:lnTo>
                    <a:pt x="1120" y="1850"/>
                  </a:lnTo>
                  <a:lnTo>
                    <a:pt x="1075" y="1857"/>
                  </a:lnTo>
                  <a:lnTo>
                    <a:pt x="1029" y="1864"/>
                  </a:lnTo>
                  <a:lnTo>
                    <a:pt x="981" y="1867"/>
                  </a:lnTo>
                  <a:lnTo>
                    <a:pt x="934" y="1869"/>
                  </a:lnTo>
                  <a:lnTo>
                    <a:pt x="886" y="1867"/>
                  </a:lnTo>
                  <a:lnTo>
                    <a:pt x="838" y="1864"/>
                  </a:lnTo>
                  <a:lnTo>
                    <a:pt x="792" y="1857"/>
                  </a:lnTo>
                  <a:lnTo>
                    <a:pt x="746" y="1850"/>
                  </a:lnTo>
                  <a:lnTo>
                    <a:pt x="701" y="1839"/>
                  </a:lnTo>
                  <a:lnTo>
                    <a:pt x="657" y="1826"/>
                  </a:lnTo>
                  <a:lnTo>
                    <a:pt x="613" y="1812"/>
                  </a:lnTo>
                  <a:lnTo>
                    <a:pt x="570" y="1795"/>
                  </a:lnTo>
                  <a:lnTo>
                    <a:pt x="529" y="1776"/>
                  </a:lnTo>
                  <a:lnTo>
                    <a:pt x="489" y="1756"/>
                  </a:lnTo>
                  <a:lnTo>
                    <a:pt x="450" y="1733"/>
                  </a:lnTo>
                  <a:lnTo>
                    <a:pt x="412" y="1708"/>
                  </a:lnTo>
                  <a:lnTo>
                    <a:pt x="375" y="1683"/>
                  </a:lnTo>
                  <a:lnTo>
                    <a:pt x="340" y="1654"/>
                  </a:lnTo>
                  <a:lnTo>
                    <a:pt x="306" y="1626"/>
                  </a:lnTo>
                  <a:lnTo>
                    <a:pt x="273" y="1594"/>
                  </a:lnTo>
                  <a:lnTo>
                    <a:pt x="243" y="1562"/>
                  </a:lnTo>
                  <a:lnTo>
                    <a:pt x="213" y="1528"/>
                  </a:lnTo>
                  <a:lnTo>
                    <a:pt x="186" y="1493"/>
                  </a:lnTo>
                  <a:lnTo>
                    <a:pt x="159" y="1456"/>
                  </a:lnTo>
                  <a:lnTo>
                    <a:pt x="136" y="1417"/>
                  </a:lnTo>
                  <a:lnTo>
                    <a:pt x="113" y="1379"/>
                  </a:lnTo>
                  <a:lnTo>
                    <a:pt x="93" y="1339"/>
                  </a:lnTo>
                  <a:lnTo>
                    <a:pt x="74" y="1297"/>
                  </a:lnTo>
                  <a:lnTo>
                    <a:pt x="57" y="1255"/>
                  </a:lnTo>
                  <a:lnTo>
                    <a:pt x="43" y="1211"/>
                  </a:lnTo>
                  <a:lnTo>
                    <a:pt x="29" y="1167"/>
                  </a:lnTo>
                  <a:lnTo>
                    <a:pt x="19" y="1122"/>
                  </a:lnTo>
                  <a:lnTo>
                    <a:pt x="12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4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2" y="792"/>
                  </a:lnTo>
                  <a:lnTo>
                    <a:pt x="19" y="746"/>
                  </a:lnTo>
                  <a:lnTo>
                    <a:pt x="29" y="701"/>
                  </a:lnTo>
                  <a:lnTo>
                    <a:pt x="43" y="657"/>
                  </a:lnTo>
                  <a:lnTo>
                    <a:pt x="57" y="613"/>
                  </a:lnTo>
                  <a:lnTo>
                    <a:pt x="74" y="572"/>
                  </a:lnTo>
                  <a:lnTo>
                    <a:pt x="93" y="530"/>
                  </a:lnTo>
                  <a:lnTo>
                    <a:pt x="113" y="490"/>
                  </a:lnTo>
                  <a:lnTo>
                    <a:pt x="136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1"/>
                  </a:lnTo>
                  <a:lnTo>
                    <a:pt x="243" y="307"/>
                  </a:lnTo>
                  <a:lnTo>
                    <a:pt x="273" y="275"/>
                  </a:lnTo>
                  <a:lnTo>
                    <a:pt x="306" y="243"/>
                  </a:lnTo>
                  <a:lnTo>
                    <a:pt x="340" y="214"/>
                  </a:lnTo>
                  <a:lnTo>
                    <a:pt x="375" y="186"/>
                  </a:lnTo>
                  <a:lnTo>
                    <a:pt x="412" y="160"/>
                  </a:lnTo>
                  <a:lnTo>
                    <a:pt x="450" y="135"/>
                  </a:lnTo>
                  <a:lnTo>
                    <a:pt x="489" y="113"/>
                  </a:lnTo>
                  <a:lnTo>
                    <a:pt x="529" y="93"/>
                  </a:lnTo>
                  <a:lnTo>
                    <a:pt x="570" y="74"/>
                  </a:lnTo>
                  <a:lnTo>
                    <a:pt x="613" y="56"/>
                  </a:lnTo>
                  <a:lnTo>
                    <a:pt x="657" y="43"/>
                  </a:lnTo>
                  <a:lnTo>
                    <a:pt x="701" y="30"/>
                  </a:lnTo>
                  <a:lnTo>
                    <a:pt x="746" y="19"/>
                  </a:lnTo>
                  <a:lnTo>
                    <a:pt x="792" y="11"/>
                  </a:lnTo>
                  <a:lnTo>
                    <a:pt x="838" y="5"/>
                  </a:lnTo>
                  <a:lnTo>
                    <a:pt x="886" y="1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00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89" name="Freeform 78"/>
            <p:cNvSpPr>
              <a:spLocks/>
            </p:cNvSpPr>
            <p:nvPr/>
          </p:nvSpPr>
          <p:spPr bwMode="auto">
            <a:xfrm>
              <a:off x="353" y="2441"/>
              <a:ext cx="457" cy="458"/>
            </a:xfrm>
            <a:custGeom>
              <a:avLst/>
              <a:gdLst>
                <a:gd name="T0" fmla="*/ 1 w 1828"/>
                <a:gd name="T1" fmla="*/ 0 h 1834"/>
                <a:gd name="T2" fmla="*/ 1 w 1828"/>
                <a:gd name="T3" fmla="*/ 0 h 1834"/>
                <a:gd name="T4" fmla="*/ 1 w 1828"/>
                <a:gd name="T5" fmla="*/ 0 h 1834"/>
                <a:gd name="T6" fmla="*/ 2 w 1828"/>
                <a:gd name="T7" fmla="*/ 0 h 1834"/>
                <a:gd name="T8" fmla="*/ 2 w 1828"/>
                <a:gd name="T9" fmla="*/ 0 h 1834"/>
                <a:gd name="T10" fmla="*/ 2 w 1828"/>
                <a:gd name="T11" fmla="*/ 0 h 1834"/>
                <a:gd name="T12" fmla="*/ 2 w 1828"/>
                <a:gd name="T13" fmla="*/ 0 h 1834"/>
                <a:gd name="T14" fmla="*/ 2 w 1828"/>
                <a:gd name="T15" fmla="*/ 0 h 1834"/>
                <a:gd name="T16" fmla="*/ 2 w 1828"/>
                <a:gd name="T17" fmla="*/ 0 h 1834"/>
                <a:gd name="T18" fmla="*/ 2 w 1828"/>
                <a:gd name="T19" fmla="*/ 1 h 1834"/>
                <a:gd name="T20" fmla="*/ 2 w 1828"/>
                <a:gd name="T21" fmla="*/ 1 h 1834"/>
                <a:gd name="T22" fmla="*/ 2 w 1828"/>
                <a:gd name="T23" fmla="*/ 1 h 1834"/>
                <a:gd name="T24" fmla="*/ 2 w 1828"/>
                <a:gd name="T25" fmla="*/ 1 h 1834"/>
                <a:gd name="T26" fmla="*/ 2 w 1828"/>
                <a:gd name="T27" fmla="*/ 1 h 1834"/>
                <a:gd name="T28" fmla="*/ 2 w 1828"/>
                <a:gd name="T29" fmla="*/ 1 h 1834"/>
                <a:gd name="T30" fmla="*/ 2 w 1828"/>
                <a:gd name="T31" fmla="*/ 1 h 1834"/>
                <a:gd name="T32" fmla="*/ 2 w 1828"/>
                <a:gd name="T33" fmla="*/ 1 h 1834"/>
                <a:gd name="T34" fmla="*/ 2 w 1828"/>
                <a:gd name="T35" fmla="*/ 1 h 1834"/>
                <a:gd name="T36" fmla="*/ 1 w 1828"/>
                <a:gd name="T37" fmla="*/ 2 h 1834"/>
                <a:gd name="T38" fmla="*/ 1 w 1828"/>
                <a:gd name="T39" fmla="*/ 2 h 1834"/>
                <a:gd name="T40" fmla="*/ 1 w 1828"/>
                <a:gd name="T41" fmla="*/ 2 h 1834"/>
                <a:gd name="T42" fmla="*/ 1 w 1828"/>
                <a:gd name="T43" fmla="*/ 2 h 1834"/>
                <a:gd name="T44" fmla="*/ 1 w 1828"/>
                <a:gd name="T45" fmla="*/ 2 h 1834"/>
                <a:gd name="T46" fmla="*/ 1 w 1828"/>
                <a:gd name="T47" fmla="*/ 2 h 1834"/>
                <a:gd name="T48" fmla="*/ 1 w 1828"/>
                <a:gd name="T49" fmla="*/ 2 h 1834"/>
                <a:gd name="T50" fmla="*/ 1 w 1828"/>
                <a:gd name="T51" fmla="*/ 1 h 1834"/>
                <a:gd name="T52" fmla="*/ 0 w 1828"/>
                <a:gd name="T53" fmla="*/ 1 h 1834"/>
                <a:gd name="T54" fmla="*/ 0 w 1828"/>
                <a:gd name="T55" fmla="*/ 1 h 1834"/>
                <a:gd name="T56" fmla="*/ 0 w 1828"/>
                <a:gd name="T57" fmla="*/ 1 h 1834"/>
                <a:gd name="T58" fmla="*/ 0 w 1828"/>
                <a:gd name="T59" fmla="*/ 1 h 1834"/>
                <a:gd name="T60" fmla="*/ 0 w 1828"/>
                <a:gd name="T61" fmla="*/ 1 h 1834"/>
                <a:gd name="T62" fmla="*/ 0 w 1828"/>
                <a:gd name="T63" fmla="*/ 1 h 1834"/>
                <a:gd name="T64" fmla="*/ 0 w 1828"/>
                <a:gd name="T65" fmla="*/ 1 h 1834"/>
                <a:gd name="T66" fmla="*/ 0 w 1828"/>
                <a:gd name="T67" fmla="*/ 1 h 1834"/>
                <a:gd name="T68" fmla="*/ 0 w 1828"/>
                <a:gd name="T69" fmla="*/ 0 h 1834"/>
                <a:gd name="T70" fmla="*/ 0 w 1828"/>
                <a:gd name="T71" fmla="*/ 0 h 1834"/>
                <a:gd name="T72" fmla="*/ 0 w 1828"/>
                <a:gd name="T73" fmla="*/ 0 h 1834"/>
                <a:gd name="T74" fmla="*/ 0 w 1828"/>
                <a:gd name="T75" fmla="*/ 0 h 1834"/>
                <a:gd name="T76" fmla="*/ 1 w 1828"/>
                <a:gd name="T77" fmla="*/ 0 h 1834"/>
                <a:gd name="T78" fmla="*/ 1 w 1828"/>
                <a:gd name="T79" fmla="*/ 0 h 1834"/>
                <a:gd name="T80" fmla="*/ 1 w 1828"/>
                <a:gd name="T81" fmla="*/ 0 h 1834"/>
                <a:gd name="T82" fmla="*/ 1 w 1828"/>
                <a:gd name="T83" fmla="*/ 0 h 1834"/>
                <a:gd name="T84" fmla="*/ 1 w 1828"/>
                <a:gd name="T85" fmla="*/ 0 h 1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8"/>
                <a:gd name="T130" fmla="*/ 0 h 1834"/>
                <a:gd name="T131" fmla="*/ 1828 w 1828"/>
                <a:gd name="T132" fmla="*/ 1834 h 1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8" h="1834">
                  <a:moveTo>
                    <a:pt x="916" y="0"/>
                  </a:moveTo>
                  <a:lnTo>
                    <a:pt x="963" y="2"/>
                  </a:lnTo>
                  <a:lnTo>
                    <a:pt x="1010" y="5"/>
                  </a:lnTo>
                  <a:lnTo>
                    <a:pt x="1055" y="10"/>
                  </a:lnTo>
                  <a:lnTo>
                    <a:pt x="1100" y="19"/>
                  </a:lnTo>
                  <a:lnTo>
                    <a:pt x="1144" y="29"/>
                  </a:lnTo>
                  <a:lnTo>
                    <a:pt x="1188" y="42"/>
                  </a:lnTo>
                  <a:lnTo>
                    <a:pt x="1230" y="57"/>
                  </a:lnTo>
                  <a:lnTo>
                    <a:pt x="1271" y="73"/>
                  </a:lnTo>
                  <a:lnTo>
                    <a:pt x="1312" y="91"/>
                  </a:lnTo>
                  <a:lnTo>
                    <a:pt x="1350" y="112"/>
                  </a:lnTo>
                  <a:lnTo>
                    <a:pt x="1389" y="133"/>
                  </a:lnTo>
                  <a:lnTo>
                    <a:pt x="1426" y="157"/>
                  </a:lnTo>
                  <a:lnTo>
                    <a:pt x="1462" y="183"/>
                  </a:lnTo>
                  <a:lnTo>
                    <a:pt x="1496" y="211"/>
                  </a:lnTo>
                  <a:lnTo>
                    <a:pt x="1530" y="240"/>
                  </a:lnTo>
                  <a:lnTo>
                    <a:pt x="1561" y="270"/>
                  </a:lnTo>
                  <a:lnTo>
                    <a:pt x="1591" y="301"/>
                  </a:lnTo>
                  <a:lnTo>
                    <a:pt x="1620" y="335"/>
                  </a:lnTo>
                  <a:lnTo>
                    <a:pt x="1647" y="370"/>
                  </a:lnTo>
                  <a:lnTo>
                    <a:pt x="1672" y="405"/>
                  </a:lnTo>
                  <a:lnTo>
                    <a:pt x="1696" y="443"/>
                  </a:lnTo>
                  <a:lnTo>
                    <a:pt x="1717" y="482"/>
                  </a:lnTo>
                  <a:lnTo>
                    <a:pt x="1737" y="520"/>
                  </a:lnTo>
                  <a:lnTo>
                    <a:pt x="1756" y="562"/>
                  </a:lnTo>
                  <a:lnTo>
                    <a:pt x="1772" y="603"/>
                  </a:lnTo>
                  <a:lnTo>
                    <a:pt x="1786" y="646"/>
                  </a:lnTo>
                  <a:lnTo>
                    <a:pt x="1799" y="688"/>
                  </a:lnTo>
                  <a:lnTo>
                    <a:pt x="1809" y="733"/>
                  </a:lnTo>
                  <a:lnTo>
                    <a:pt x="1818" y="779"/>
                  </a:lnTo>
                  <a:lnTo>
                    <a:pt x="1823" y="824"/>
                  </a:lnTo>
                  <a:lnTo>
                    <a:pt x="1826" y="870"/>
                  </a:lnTo>
                  <a:lnTo>
                    <a:pt x="1828" y="918"/>
                  </a:lnTo>
                  <a:lnTo>
                    <a:pt x="1826" y="965"/>
                  </a:lnTo>
                  <a:lnTo>
                    <a:pt x="1823" y="1012"/>
                  </a:lnTo>
                  <a:lnTo>
                    <a:pt x="1818" y="1057"/>
                  </a:lnTo>
                  <a:lnTo>
                    <a:pt x="1809" y="1102"/>
                  </a:lnTo>
                  <a:lnTo>
                    <a:pt x="1799" y="1146"/>
                  </a:lnTo>
                  <a:lnTo>
                    <a:pt x="1786" y="1190"/>
                  </a:lnTo>
                  <a:lnTo>
                    <a:pt x="1772" y="1232"/>
                  </a:lnTo>
                  <a:lnTo>
                    <a:pt x="1756" y="1274"/>
                  </a:lnTo>
                  <a:lnTo>
                    <a:pt x="1737" y="1315"/>
                  </a:lnTo>
                  <a:lnTo>
                    <a:pt x="1717" y="1354"/>
                  </a:lnTo>
                  <a:lnTo>
                    <a:pt x="1696" y="1393"/>
                  </a:lnTo>
                  <a:lnTo>
                    <a:pt x="1672" y="1429"/>
                  </a:lnTo>
                  <a:lnTo>
                    <a:pt x="1647" y="1465"/>
                  </a:lnTo>
                  <a:lnTo>
                    <a:pt x="1620" y="1500"/>
                  </a:lnTo>
                  <a:lnTo>
                    <a:pt x="1591" y="1533"/>
                  </a:lnTo>
                  <a:lnTo>
                    <a:pt x="1561" y="1566"/>
                  </a:lnTo>
                  <a:lnTo>
                    <a:pt x="1530" y="1596"/>
                  </a:lnTo>
                  <a:lnTo>
                    <a:pt x="1496" y="1625"/>
                  </a:lnTo>
                  <a:lnTo>
                    <a:pt x="1462" y="1652"/>
                  </a:lnTo>
                  <a:lnTo>
                    <a:pt x="1426" y="1677"/>
                  </a:lnTo>
                  <a:lnTo>
                    <a:pt x="1389" y="1701"/>
                  </a:lnTo>
                  <a:lnTo>
                    <a:pt x="1350" y="1724"/>
                  </a:lnTo>
                  <a:lnTo>
                    <a:pt x="1312" y="1744"/>
                  </a:lnTo>
                  <a:lnTo>
                    <a:pt x="1271" y="1761"/>
                  </a:lnTo>
                  <a:lnTo>
                    <a:pt x="1230" y="1779"/>
                  </a:lnTo>
                  <a:lnTo>
                    <a:pt x="1188" y="1792"/>
                  </a:lnTo>
                  <a:lnTo>
                    <a:pt x="1144" y="1805"/>
                  </a:lnTo>
                  <a:lnTo>
                    <a:pt x="1100" y="1815"/>
                  </a:lnTo>
                  <a:lnTo>
                    <a:pt x="1055" y="1824"/>
                  </a:lnTo>
                  <a:lnTo>
                    <a:pt x="1010" y="1829"/>
                  </a:lnTo>
                  <a:lnTo>
                    <a:pt x="963" y="1833"/>
                  </a:lnTo>
                  <a:lnTo>
                    <a:pt x="916" y="1834"/>
                  </a:lnTo>
                  <a:lnTo>
                    <a:pt x="868" y="1833"/>
                  </a:lnTo>
                  <a:lnTo>
                    <a:pt x="822" y="1829"/>
                  </a:lnTo>
                  <a:lnTo>
                    <a:pt x="777" y="1824"/>
                  </a:lnTo>
                  <a:lnTo>
                    <a:pt x="732" y="1815"/>
                  </a:lnTo>
                  <a:lnTo>
                    <a:pt x="688" y="1805"/>
                  </a:lnTo>
                  <a:lnTo>
                    <a:pt x="644" y="1792"/>
                  </a:lnTo>
                  <a:lnTo>
                    <a:pt x="601" y="1779"/>
                  </a:lnTo>
                  <a:lnTo>
                    <a:pt x="560" y="1761"/>
                  </a:lnTo>
                  <a:lnTo>
                    <a:pt x="519" y="1744"/>
                  </a:lnTo>
                  <a:lnTo>
                    <a:pt x="480" y="1724"/>
                  </a:lnTo>
                  <a:lnTo>
                    <a:pt x="441" y="1701"/>
                  </a:lnTo>
                  <a:lnTo>
                    <a:pt x="405" y="1677"/>
                  </a:lnTo>
                  <a:lnTo>
                    <a:pt x="368" y="1652"/>
                  </a:lnTo>
                  <a:lnTo>
                    <a:pt x="333" y="1625"/>
                  </a:lnTo>
                  <a:lnTo>
                    <a:pt x="301" y="1596"/>
                  </a:lnTo>
                  <a:lnTo>
                    <a:pt x="268" y="1566"/>
                  </a:lnTo>
                  <a:lnTo>
                    <a:pt x="238" y="1533"/>
                  </a:lnTo>
                  <a:lnTo>
                    <a:pt x="209" y="1500"/>
                  </a:lnTo>
                  <a:lnTo>
                    <a:pt x="182" y="1465"/>
                  </a:lnTo>
                  <a:lnTo>
                    <a:pt x="157" y="1429"/>
                  </a:lnTo>
                  <a:lnTo>
                    <a:pt x="133" y="1393"/>
                  </a:lnTo>
                  <a:lnTo>
                    <a:pt x="110" y="1354"/>
                  </a:lnTo>
                  <a:lnTo>
                    <a:pt x="90" y="1315"/>
                  </a:lnTo>
                  <a:lnTo>
                    <a:pt x="73" y="1274"/>
                  </a:lnTo>
                  <a:lnTo>
                    <a:pt x="55" y="1232"/>
                  </a:lnTo>
                  <a:lnTo>
                    <a:pt x="42" y="1190"/>
                  </a:lnTo>
                  <a:lnTo>
                    <a:pt x="29" y="1146"/>
                  </a:lnTo>
                  <a:lnTo>
                    <a:pt x="19" y="1102"/>
                  </a:lnTo>
                  <a:lnTo>
                    <a:pt x="10" y="1057"/>
                  </a:lnTo>
                  <a:lnTo>
                    <a:pt x="5" y="1012"/>
                  </a:lnTo>
                  <a:lnTo>
                    <a:pt x="1" y="965"/>
                  </a:lnTo>
                  <a:lnTo>
                    <a:pt x="0" y="918"/>
                  </a:lnTo>
                  <a:lnTo>
                    <a:pt x="1" y="870"/>
                  </a:lnTo>
                  <a:lnTo>
                    <a:pt x="5" y="824"/>
                  </a:lnTo>
                  <a:lnTo>
                    <a:pt x="10" y="779"/>
                  </a:lnTo>
                  <a:lnTo>
                    <a:pt x="19" y="733"/>
                  </a:lnTo>
                  <a:lnTo>
                    <a:pt x="29" y="688"/>
                  </a:lnTo>
                  <a:lnTo>
                    <a:pt x="42" y="646"/>
                  </a:lnTo>
                  <a:lnTo>
                    <a:pt x="55" y="603"/>
                  </a:lnTo>
                  <a:lnTo>
                    <a:pt x="73" y="562"/>
                  </a:lnTo>
                  <a:lnTo>
                    <a:pt x="90" y="520"/>
                  </a:lnTo>
                  <a:lnTo>
                    <a:pt x="110" y="482"/>
                  </a:lnTo>
                  <a:lnTo>
                    <a:pt x="133" y="443"/>
                  </a:lnTo>
                  <a:lnTo>
                    <a:pt x="157" y="405"/>
                  </a:lnTo>
                  <a:lnTo>
                    <a:pt x="182" y="370"/>
                  </a:lnTo>
                  <a:lnTo>
                    <a:pt x="209" y="335"/>
                  </a:lnTo>
                  <a:lnTo>
                    <a:pt x="238" y="301"/>
                  </a:lnTo>
                  <a:lnTo>
                    <a:pt x="268" y="270"/>
                  </a:lnTo>
                  <a:lnTo>
                    <a:pt x="301" y="240"/>
                  </a:lnTo>
                  <a:lnTo>
                    <a:pt x="333" y="211"/>
                  </a:lnTo>
                  <a:lnTo>
                    <a:pt x="368" y="183"/>
                  </a:lnTo>
                  <a:lnTo>
                    <a:pt x="405" y="157"/>
                  </a:lnTo>
                  <a:lnTo>
                    <a:pt x="441" y="133"/>
                  </a:lnTo>
                  <a:lnTo>
                    <a:pt x="480" y="112"/>
                  </a:lnTo>
                  <a:lnTo>
                    <a:pt x="519" y="91"/>
                  </a:lnTo>
                  <a:lnTo>
                    <a:pt x="560" y="73"/>
                  </a:lnTo>
                  <a:lnTo>
                    <a:pt x="601" y="57"/>
                  </a:lnTo>
                  <a:lnTo>
                    <a:pt x="644" y="42"/>
                  </a:lnTo>
                  <a:lnTo>
                    <a:pt x="688" y="29"/>
                  </a:lnTo>
                  <a:lnTo>
                    <a:pt x="732" y="19"/>
                  </a:lnTo>
                  <a:lnTo>
                    <a:pt x="777" y="10"/>
                  </a:lnTo>
                  <a:lnTo>
                    <a:pt x="822" y="5"/>
                  </a:lnTo>
                  <a:lnTo>
                    <a:pt x="868" y="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C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90" name="Freeform 79"/>
            <p:cNvSpPr>
              <a:spLocks/>
            </p:cNvSpPr>
            <p:nvPr/>
          </p:nvSpPr>
          <p:spPr bwMode="auto">
            <a:xfrm>
              <a:off x="356" y="2444"/>
              <a:ext cx="448" cy="450"/>
            </a:xfrm>
            <a:custGeom>
              <a:avLst/>
              <a:gdLst>
                <a:gd name="T0" fmla="*/ 1 w 1793"/>
                <a:gd name="T1" fmla="*/ 0 h 1798"/>
                <a:gd name="T2" fmla="*/ 1 w 1793"/>
                <a:gd name="T3" fmla="*/ 0 h 1798"/>
                <a:gd name="T4" fmla="*/ 1 w 1793"/>
                <a:gd name="T5" fmla="*/ 0 h 1798"/>
                <a:gd name="T6" fmla="*/ 1 w 1793"/>
                <a:gd name="T7" fmla="*/ 0 h 1798"/>
                <a:gd name="T8" fmla="*/ 1 w 1793"/>
                <a:gd name="T9" fmla="*/ 0 h 1798"/>
                <a:gd name="T10" fmla="*/ 1 w 1793"/>
                <a:gd name="T11" fmla="*/ 0 h 1798"/>
                <a:gd name="T12" fmla="*/ 1 w 1793"/>
                <a:gd name="T13" fmla="*/ 1 h 1798"/>
                <a:gd name="T14" fmla="*/ 1 w 1793"/>
                <a:gd name="T15" fmla="*/ 1 h 1798"/>
                <a:gd name="T16" fmla="*/ 2 w 1793"/>
                <a:gd name="T17" fmla="*/ 1 h 1798"/>
                <a:gd name="T18" fmla="*/ 2 w 1793"/>
                <a:gd name="T19" fmla="*/ 1 h 1798"/>
                <a:gd name="T20" fmla="*/ 2 w 1793"/>
                <a:gd name="T21" fmla="*/ 1 h 1798"/>
                <a:gd name="T22" fmla="*/ 2 w 1793"/>
                <a:gd name="T23" fmla="*/ 1 h 1798"/>
                <a:gd name="T24" fmla="*/ 2 w 1793"/>
                <a:gd name="T25" fmla="*/ 1 h 1798"/>
                <a:gd name="T26" fmla="*/ 1 w 1793"/>
                <a:gd name="T27" fmla="*/ 1 h 1798"/>
                <a:gd name="T28" fmla="*/ 1 w 1793"/>
                <a:gd name="T29" fmla="*/ 2 h 1798"/>
                <a:gd name="T30" fmla="*/ 1 w 1793"/>
                <a:gd name="T31" fmla="*/ 2 h 1798"/>
                <a:gd name="T32" fmla="*/ 1 w 1793"/>
                <a:gd name="T33" fmla="*/ 2 h 1798"/>
                <a:gd name="T34" fmla="*/ 1 w 1793"/>
                <a:gd name="T35" fmla="*/ 2 h 1798"/>
                <a:gd name="T36" fmla="*/ 1 w 1793"/>
                <a:gd name="T37" fmla="*/ 2 h 1798"/>
                <a:gd name="T38" fmla="*/ 1 w 1793"/>
                <a:gd name="T39" fmla="*/ 2 h 1798"/>
                <a:gd name="T40" fmla="*/ 1 w 1793"/>
                <a:gd name="T41" fmla="*/ 2 h 1798"/>
                <a:gd name="T42" fmla="*/ 1 w 1793"/>
                <a:gd name="T43" fmla="*/ 2 h 1798"/>
                <a:gd name="T44" fmla="*/ 1 w 1793"/>
                <a:gd name="T45" fmla="*/ 2 h 1798"/>
                <a:gd name="T46" fmla="*/ 0 w 1793"/>
                <a:gd name="T47" fmla="*/ 2 h 1798"/>
                <a:gd name="T48" fmla="*/ 0 w 1793"/>
                <a:gd name="T49" fmla="*/ 2 h 1798"/>
                <a:gd name="T50" fmla="*/ 0 w 1793"/>
                <a:gd name="T51" fmla="*/ 2 h 1798"/>
                <a:gd name="T52" fmla="*/ 0 w 1793"/>
                <a:gd name="T53" fmla="*/ 2 h 1798"/>
                <a:gd name="T54" fmla="*/ 0 w 1793"/>
                <a:gd name="T55" fmla="*/ 2 h 1798"/>
                <a:gd name="T56" fmla="*/ 0 w 1793"/>
                <a:gd name="T57" fmla="*/ 1 h 1798"/>
                <a:gd name="T58" fmla="*/ 0 w 1793"/>
                <a:gd name="T59" fmla="*/ 1 h 1798"/>
                <a:gd name="T60" fmla="*/ 0 w 1793"/>
                <a:gd name="T61" fmla="*/ 1 h 1798"/>
                <a:gd name="T62" fmla="*/ 0 w 1793"/>
                <a:gd name="T63" fmla="*/ 1 h 1798"/>
                <a:gd name="T64" fmla="*/ 0 w 1793"/>
                <a:gd name="T65" fmla="*/ 1 h 1798"/>
                <a:gd name="T66" fmla="*/ 0 w 1793"/>
                <a:gd name="T67" fmla="*/ 1 h 1798"/>
                <a:gd name="T68" fmla="*/ 0 w 1793"/>
                <a:gd name="T69" fmla="*/ 1 h 1798"/>
                <a:gd name="T70" fmla="*/ 0 w 1793"/>
                <a:gd name="T71" fmla="*/ 1 h 1798"/>
                <a:gd name="T72" fmla="*/ 0 w 1793"/>
                <a:gd name="T73" fmla="*/ 0 h 1798"/>
                <a:gd name="T74" fmla="*/ 0 w 1793"/>
                <a:gd name="T75" fmla="*/ 0 h 1798"/>
                <a:gd name="T76" fmla="*/ 0 w 1793"/>
                <a:gd name="T77" fmla="*/ 0 h 1798"/>
                <a:gd name="T78" fmla="*/ 0 w 1793"/>
                <a:gd name="T79" fmla="*/ 0 h 1798"/>
                <a:gd name="T80" fmla="*/ 0 w 1793"/>
                <a:gd name="T81" fmla="*/ 0 h 1798"/>
                <a:gd name="T82" fmla="*/ 1 w 1793"/>
                <a:gd name="T83" fmla="*/ 0 h 1798"/>
                <a:gd name="T84" fmla="*/ 1 w 1793"/>
                <a:gd name="T85" fmla="*/ 0 h 1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3"/>
                <a:gd name="T130" fmla="*/ 0 h 1798"/>
                <a:gd name="T131" fmla="*/ 1793 w 1793"/>
                <a:gd name="T132" fmla="*/ 1798 h 17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3" h="1798">
                  <a:moveTo>
                    <a:pt x="898" y="0"/>
                  </a:moveTo>
                  <a:lnTo>
                    <a:pt x="945" y="1"/>
                  </a:lnTo>
                  <a:lnTo>
                    <a:pt x="990" y="5"/>
                  </a:lnTo>
                  <a:lnTo>
                    <a:pt x="1035" y="10"/>
                  </a:lnTo>
                  <a:lnTo>
                    <a:pt x="1079" y="19"/>
                  </a:lnTo>
                  <a:lnTo>
                    <a:pt x="1121" y="29"/>
                  </a:lnTo>
                  <a:lnTo>
                    <a:pt x="1164" y="40"/>
                  </a:lnTo>
                  <a:lnTo>
                    <a:pt x="1205" y="55"/>
                  </a:lnTo>
                  <a:lnTo>
                    <a:pt x="1246" y="70"/>
                  </a:lnTo>
                  <a:lnTo>
                    <a:pt x="1285" y="89"/>
                  </a:lnTo>
                  <a:lnTo>
                    <a:pt x="1324" y="109"/>
                  </a:lnTo>
                  <a:lnTo>
                    <a:pt x="1362" y="130"/>
                  </a:lnTo>
                  <a:lnTo>
                    <a:pt x="1398" y="154"/>
                  </a:lnTo>
                  <a:lnTo>
                    <a:pt x="1433" y="179"/>
                  </a:lnTo>
                  <a:lnTo>
                    <a:pt x="1467" y="205"/>
                  </a:lnTo>
                  <a:lnTo>
                    <a:pt x="1499" y="234"/>
                  </a:lnTo>
                  <a:lnTo>
                    <a:pt x="1531" y="263"/>
                  </a:lnTo>
                  <a:lnTo>
                    <a:pt x="1560" y="294"/>
                  </a:lnTo>
                  <a:lnTo>
                    <a:pt x="1588" y="327"/>
                  </a:lnTo>
                  <a:lnTo>
                    <a:pt x="1615" y="361"/>
                  </a:lnTo>
                  <a:lnTo>
                    <a:pt x="1640" y="397"/>
                  </a:lnTo>
                  <a:lnTo>
                    <a:pt x="1664" y="433"/>
                  </a:lnTo>
                  <a:lnTo>
                    <a:pt x="1685" y="471"/>
                  </a:lnTo>
                  <a:lnTo>
                    <a:pt x="1705" y="510"/>
                  </a:lnTo>
                  <a:lnTo>
                    <a:pt x="1722" y="549"/>
                  </a:lnTo>
                  <a:lnTo>
                    <a:pt x="1739" y="590"/>
                  </a:lnTo>
                  <a:lnTo>
                    <a:pt x="1752" y="632"/>
                  </a:lnTo>
                  <a:lnTo>
                    <a:pt x="1765" y="674"/>
                  </a:lnTo>
                  <a:lnTo>
                    <a:pt x="1774" y="718"/>
                  </a:lnTo>
                  <a:lnTo>
                    <a:pt x="1783" y="762"/>
                  </a:lnTo>
                  <a:lnTo>
                    <a:pt x="1788" y="807"/>
                  </a:lnTo>
                  <a:lnTo>
                    <a:pt x="1791" y="852"/>
                  </a:lnTo>
                  <a:lnTo>
                    <a:pt x="1793" y="898"/>
                  </a:lnTo>
                  <a:lnTo>
                    <a:pt x="1791" y="945"/>
                  </a:lnTo>
                  <a:lnTo>
                    <a:pt x="1788" y="990"/>
                  </a:lnTo>
                  <a:lnTo>
                    <a:pt x="1783" y="1035"/>
                  </a:lnTo>
                  <a:lnTo>
                    <a:pt x="1774" y="1079"/>
                  </a:lnTo>
                  <a:lnTo>
                    <a:pt x="1765" y="1123"/>
                  </a:lnTo>
                  <a:lnTo>
                    <a:pt x="1752" y="1165"/>
                  </a:lnTo>
                  <a:lnTo>
                    <a:pt x="1739" y="1207"/>
                  </a:lnTo>
                  <a:lnTo>
                    <a:pt x="1722" y="1248"/>
                  </a:lnTo>
                  <a:lnTo>
                    <a:pt x="1705" y="1288"/>
                  </a:lnTo>
                  <a:lnTo>
                    <a:pt x="1685" y="1327"/>
                  </a:lnTo>
                  <a:lnTo>
                    <a:pt x="1664" y="1365"/>
                  </a:lnTo>
                  <a:lnTo>
                    <a:pt x="1640" y="1401"/>
                  </a:lnTo>
                  <a:lnTo>
                    <a:pt x="1615" y="1436"/>
                  </a:lnTo>
                  <a:lnTo>
                    <a:pt x="1588" y="1470"/>
                  </a:lnTo>
                  <a:lnTo>
                    <a:pt x="1560" y="1502"/>
                  </a:lnTo>
                  <a:lnTo>
                    <a:pt x="1531" y="1534"/>
                  </a:lnTo>
                  <a:lnTo>
                    <a:pt x="1499" y="1564"/>
                  </a:lnTo>
                  <a:lnTo>
                    <a:pt x="1467" y="1593"/>
                  </a:lnTo>
                  <a:lnTo>
                    <a:pt x="1433" y="1619"/>
                  </a:lnTo>
                  <a:lnTo>
                    <a:pt x="1398" y="1644"/>
                  </a:lnTo>
                  <a:lnTo>
                    <a:pt x="1362" y="1668"/>
                  </a:lnTo>
                  <a:lnTo>
                    <a:pt x="1324" y="1689"/>
                  </a:lnTo>
                  <a:lnTo>
                    <a:pt x="1285" y="1709"/>
                  </a:lnTo>
                  <a:lnTo>
                    <a:pt x="1246" y="1727"/>
                  </a:lnTo>
                  <a:lnTo>
                    <a:pt x="1205" y="1743"/>
                  </a:lnTo>
                  <a:lnTo>
                    <a:pt x="1164" y="1758"/>
                  </a:lnTo>
                  <a:lnTo>
                    <a:pt x="1121" y="1769"/>
                  </a:lnTo>
                  <a:lnTo>
                    <a:pt x="1079" y="1779"/>
                  </a:lnTo>
                  <a:lnTo>
                    <a:pt x="1035" y="1788"/>
                  </a:lnTo>
                  <a:lnTo>
                    <a:pt x="990" y="1793"/>
                  </a:lnTo>
                  <a:lnTo>
                    <a:pt x="945" y="1797"/>
                  </a:lnTo>
                  <a:lnTo>
                    <a:pt x="898" y="1798"/>
                  </a:lnTo>
                  <a:lnTo>
                    <a:pt x="852" y="1797"/>
                  </a:lnTo>
                  <a:lnTo>
                    <a:pt x="807" y="1793"/>
                  </a:lnTo>
                  <a:lnTo>
                    <a:pt x="762" y="1788"/>
                  </a:lnTo>
                  <a:lnTo>
                    <a:pt x="718" y="1779"/>
                  </a:lnTo>
                  <a:lnTo>
                    <a:pt x="674" y="1769"/>
                  </a:lnTo>
                  <a:lnTo>
                    <a:pt x="631" y="1758"/>
                  </a:lnTo>
                  <a:lnTo>
                    <a:pt x="590" y="1743"/>
                  </a:lnTo>
                  <a:lnTo>
                    <a:pt x="549" y="1727"/>
                  </a:lnTo>
                  <a:lnTo>
                    <a:pt x="510" y="1709"/>
                  </a:lnTo>
                  <a:lnTo>
                    <a:pt x="471" y="1689"/>
                  </a:lnTo>
                  <a:lnTo>
                    <a:pt x="434" y="1668"/>
                  </a:lnTo>
                  <a:lnTo>
                    <a:pt x="397" y="1644"/>
                  </a:lnTo>
                  <a:lnTo>
                    <a:pt x="361" y="1619"/>
                  </a:lnTo>
                  <a:lnTo>
                    <a:pt x="327" y="1593"/>
                  </a:lnTo>
                  <a:lnTo>
                    <a:pt x="295" y="1564"/>
                  </a:lnTo>
                  <a:lnTo>
                    <a:pt x="263" y="1534"/>
                  </a:lnTo>
                  <a:lnTo>
                    <a:pt x="234" y="1502"/>
                  </a:lnTo>
                  <a:lnTo>
                    <a:pt x="206" y="1470"/>
                  </a:lnTo>
                  <a:lnTo>
                    <a:pt x="179" y="1436"/>
                  </a:lnTo>
                  <a:lnTo>
                    <a:pt x="154" y="1401"/>
                  </a:lnTo>
                  <a:lnTo>
                    <a:pt x="130" y="1365"/>
                  </a:lnTo>
                  <a:lnTo>
                    <a:pt x="109" y="1327"/>
                  </a:lnTo>
                  <a:lnTo>
                    <a:pt x="89" y="1288"/>
                  </a:lnTo>
                  <a:lnTo>
                    <a:pt x="70" y="1248"/>
                  </a:lnTo>
                  <a:lnTo>
                    <a:pt x="55" y="1207"/>
                  </a:lnTo>
                  <a:lnTo>
                    <a:pt x="40" y="1165"/>
                  </a:lnTo>
                  <a:lnTo>
                    <a:pt x="29" y="1123"/>
                  </a:lnTo>
                  <a:lnTo>
                    <a:pt x="19" y="1079"/>
                  </a:lnTo>
                  <a:lnTo>
                    <a:pt x="10" y="1035"/>
                  </a:lnTo>
                  <a:lnTo>
                    <a:pt x="5" y="990"/>
                  </a:lnTo>
                  <a:lnTo>
                    <a:pt x="1" y="945"/>
                  </a:lnTo>
                  <a:lnTo>
                    <a:pt x="0" y="898"/>
                  </a:lnTo>
                  <a:lnTo>
                    <a:pt x="1" y="852"/>
                  </a:lnTo>
                  <a:lnTo>
                    <a:pt x="5" y="807"/>
                  </a:lnTo>
                  <a:lnTo>
                    <a:pt x="10" y="762"/>
                  </a:lnTo>
                  <a:lnTo>
                    <a:pt x="19" y="718"/>
                  </a:lnTo>
                  <a:lnTo>
                    <a:pt x="29" y="674"/>
                  </a:lnTo>
                  <a:lnTo>
                    <a:pt x="40" y="632"/>
                  </a:lnTo>
                  <a:lnTo>
                    <a:pt x="55" y="590"/>
                  </a:lnTo>
                  <a:lnTo>
                    <a:pt x="70" y="549"/>
                  </a:lnTo>
                  <a:lnTo>
                    <a:pt x="89" y="510"/>
                  </a:lnTo>
                  <a:lnTo>
                    <a:pt x="109" y="471"/>
                  </a:lnTo>
                  <a:lnTo>
                    <a:pt x="130" y="433"/>
                  </a:lnTo>
                  <a:lnTo>
                    <a:pt x="154" y="397"/>
                  </a:lnTo>
                  <a:lnTo>
                    <a:pt x="179" y="361"/>
                  </a:lnTo>
                  <a:lnTo>
                    <a:pt x="206" y="327"/>
                  </a:lnTo>
                  <a:lnTo>
                    <a:pt x="234" y="294"/>
                  </a:lnTo>
                  <a:lnTo>
                    <a:pt x="263" y="263"/>
                  </a:lnTo>
                  <a:lnTo>
                    <a:pt x="295" y="234"/>
                  </a:lnTo>
                  <a:lnTo>
                    <a:pt x="327" y="205"/>
                  </a:lnTo>
                  <a:lnTo>
                    <a:pt x="361" y="179"/>
                  </a:lnTo>
                  <a:lnTo>
                    <a:pt x="397" y="154"/>
                  </a:lnTo>
                  <a:lnTo>
                    <a:pt x="434" y="130"/>
                  </a:lnTo>
                  <a:lnTo>
                    <a:pt x="471" y="109"/>
                  </a:lnTo>
                  <a:lnTo>
                    <a:pt x="510" y="89"/>
                  </a:lnTo>
                  <a:lnTo>
                    <a:pt x="549" y="70"/>
                  </a:lnTo>
                  <a:lnTo>
                    <a:pt x="590" y="55"/>
                  </a:lnTo>
                  <a:lnTo>
                    <a:pt x="631" y="40"/>
                  </a:lnTo>
                  <a:lnTo>
                    <a:pt x="674" y="29"/>
                  </a:lnTo>
                  <a:lnTo>
                    <a:pt x="718" y="19"/>
                  </a:lnTo>
                  <a:lnTo>
                    <a:pt x="762" y="10"/>
                  </a:lnTo>
                  <a:lnTo>
                    <a:pt x="807" y="5"/>
                  </a:lnTo>
                  <a:lnTo>
                    <a:pt x="852" y="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35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91" name="Freeform 80"/>
            <p:cNvSpPr>
              <a:spLocks/>
            </p:cNvSpPr>
            <p:nvPr/>
          </p:nvSpPr>
          <p:spPr bwMode="auto">
            <a:xfrm>
              <a:off x="358" y="2447"/>
              <a:ext cx="439" cy="441"/>
            </a:xfrm>
            <a:custGeom>
              <a:avLst/>
              <a:gdLst>
                <a:gd name="T0" fmla="*/ 1 w 1757"/>
                <a:gd name="T1" fmla="*/ 0 h 1762"/>
                <a:gd name="T2" fmla="*/ 1 w 1757"/>
                <a:gd name="T3" fmla="*/ 0 h 1762"/>
                <a:gd name="T4" fmla="*/ 1 w 1757"/>
                <a:gd name="T5" fmla="*/ 0 h 1762"/>
                <a:gd name="T6" fmla="*/ 1 w 1757"/>
                <a:gd name="T7" fmla="*/ 0 h 1762"/>
                <a:gd name="T8" fmla="*/ 1 w 1757"/>
                <a:gd name="T9" fmla="*/ 0 h 1762"/>
                <a:gd name="T10" fmla="*/ 1 w 1757"/>
                <a:gd name="T11" fmla="*/ 0 h 1762"/>
                <a:gd name="T12" fmla="*/ 1 w 1757"/>
                <a:gd name="T13" fmla="*/ 1 h 1762"/>
                <a:gd name="T14" fmla="*/ 1 w 1757"/>
                <a:gd name="T15" fmla="*/ 1 h 1762"/>
                <a:gd name="T16" fmla="*/ 2 w 1757"/>
                <a:gd name="T17" fmla="*/ 1 h 1762"/>
                <a:gd name="T18" fmla="*/ 2 w 1757"/>
                <a:gd name="T19" fmla="*/ 1 h 1762"/>
                <a:gd name="T20" fmla="*/ 2 w 1757"/>
                <a:gd name="T21" fmla="*/ 1 h 1762"/>
                <a:gd name="T22" fmla="*/ 2 w 1757"/>
                <a:gd name="T23" fmla="*/ 1 h 1762"/>
                <a:gd name="T24" fmla="*/ 2 w 1757"/>
                <a:gd name="T25" fmla="*/ 1 h 1762"/>
                <a:gd name="T26" fmla="*/ 1 w 1757"/>
                <a:gd name="T27" fmla="*/ 1 h 1762"/>
                <a:gd name="T28" fmla="*/ 1 w 1757"/>
                <a:gd name="T29" fmla="*/ 2 h 1762"/>
                <a:gd name="T30" fmla="*/ 1 w 1757"/>
                <a:gd name="T31" fmla="*/ 2 h 1762"/>
                <a:gd name="T32" fmla="*/ 1 w 1757"/>
                <a:gd name="T33" fmla="*/ 2 h 1762"/>
                <a:gd name="T34" fmla="*/ 1 w 1757"/>
                <a:gd name="T35" fmla="*/ 2 h 1762"/>
                <a:gd name="T36" fmla="*/ 1 w 1757"/>
                <a:gd name="T37" fmla="*/ 2 h 1762"/>
                <a:gd name="T38" fmla="*/ 1 w 1757"/>
                <a:gd name="T39" fmla="*/ 2 h 1762"/>
                <a:gd name="T40" fmla="*/ 1 w 1757"/>
                <a:gd name="T41" fmla="*/ 2 h 1762"/>
                <a:gd name="T42" fmla="*/ 1 w 1757"/>
                <a:gd name="T43" fmla="*/ 2 h 1762"/>
                <a:gd name="T44" fmla="*/ 1 w 1757"/>
                <a:gd name="T45" fmla="*/ 2 h 1762"/>
                <a:gd name="T46" fmla="*/ 0 w 1757"/>
                <a:gd name="T47" fmla="*/ 2 h 1762"/>
                <a:gd name="T48" fmla="*/ 0 w 1757"/>
                <a:gd name="T49" fmla="*/ 2 h 1762"/>
                <a:gd name="T50" fmla="*/ 0 w 1757"/>
                <a:gd name="T51" fmla="*/ 2 h 1762"/>
                <a:gd name="T52" fmla="*/ 0 w 1757"/>
                <a:gd name="T53" fmla="*/ 2 h 1762"/>
                <a:gd name="T54" fmla="*/ 0 w 1757"/>
                <a:gd name="T55" fmla="*/ 2 h 1762"/>
                <a:gd name="T56" fmla="*/ 0 w 1757"/>
                <a:gd name="T57" fmla="*/ 1 h 1762"/>
                <a:gd name="T58" fmla="*/ 0 w 1757"/>
                <a:gd name="T59" fmla="*/ 1 h 1762"/>
                <a:gd name="T60" fmla="*/ 0 w 1757"/>
                <a:gd name="T61" fmla="*/ 1 h 1762"/>
                <a:gd name="T62" fmla="*/ 0 w 1757"/>
                <a:gd name="T63" fmla="*/ 1 h 1762"/>
                <a:gd name="T64" fmla="*/ 0 w 1757"/>
                <a:gd name="T65" fmla="*/ 1 h 1762"/>
                <a:gd name="T66" fmla="*/ 0 w 1757"/>
                <a:gd name="T67" fmla="*/ 1 h 1762"/>
                <a:gd name="T68" fmla="*/ 0 w 1757"/>
                <a:gd name="T69" fmla="*/ 1 h 1762"/>
                <a:gd name="T70" fmla="*/ 0 w 1757"/>
                <a:gd name="T71" fmla="*/ 1 h 1762"/>
                <a:gd name="T72" fmla="*/ 0 w 1757"/>
                <a:gd name="T73" fmla="*/ 0 h 1762"/>
                <a:gd name="T74" fmla="*/ 0 w 1757"/>
                <a:gd name="T75" fmla="*/ 0 h 1762"/>
                <a:gd name="T76" fmla="*/ 0 w 1757"/>
                <a:gd name="T77" fmla="*/ 0 h 1762"/>
                <a:gd name="T78" fmla="*/ 0 w 1757"/>
                <a:gd name="T79" fmla="*/ 0 h 1762"/>
                <a:gd name="T80" fmla="*/ 0 w 1757"/>
                <a:gd name="T81" fmla="*/ 0 h 1762"/>
                <a:gd name="T82" fmla="*/ 1 w 1757"/>
                <a:gd name="T83" fmla="*/ 0 h 1762"/>
                <a:gd name="T84" fmla="*/ 1 w 1757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7"/>
                <a:gd name="T130" fmla="*/ 0 h 1762"/>
                <a:gd name="T131" fmla="*/ 1757 w 1757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7" h="1762">
                  <a:moveTo>
                    <a:pt x="879" y="0"/>
                  </a:moveTo>
                  <a:lnTo>
                    <a:pt x="925" y="1"/>
                  </a:lnTo>
                  <a:lnTo>
                    <a:pt x="970" y="5"/>
                  </a:lnTo>
                  <a:lnTo>
                    <a:pt x="1014" y="10"/>
                  </a:lnTo>
                  <a:lnTo>
                    <a:pt x="1056" y="18"/>
                  </a:lnTo>
                  <a:lnTo>
                    <a:pt x="1099" y="28"/>
                  </a:lnTo>
                  <a:lnTo>
                    <a:pt x="1140" y="40"/>
                  </a:lnTo>
                  <a:lnTo>
                    <a:pt x="1181" y="54"/>
                  </a:lnTo>
                  <a:lnTo>
                    <a:pt x="1221" y="69"/>
                  </a:lnTo>
                  <a:lnTo>
                    <a:pt x="1260" y="88"/>
                  </a:lnTo>
                  <a:lnTo>
                    <a:pt x="1298" y="107"/>
                  </a:lnTo>
                  <a:lnTo>
                    <a:pt x="1334" y="128"/>
                  </a:lnTo>
                  <a:lnTo>
                    <a:pt x="1370" y="151"/>
                  </a:lnTo>
                  <a:lnTo>
                    <a:pt x="1404" y="176"/>
                  </a:lnTo>
                  <a:lnTo>
                    <a:pt x="1438" y="202"/>
                  </a:lnTo>
                  <a:lnTo>
                    <a:pt x="1469" y="229"/>
                  </a:lnTo>
                  <a:lnTo>
                    <a:pt x="1501" y="258"/>
                  </a:lnTo>
                  <a:lnTo>
                    <a:pt x="1530" y="290"/>
                  </a:lnTo>
                  <a:lnTo>
                    <a:pt x="1557" y="322"/>
                  </a:lnTo>
                  <a:lnTo>
                    <a:pt x="1583" y="355"/>
                  </a:lnTo>
                  <a:lnTo>
                    <a:pt x="1607" y="390"/>
                  </a:lnTo>
                  <a:lnTo>
                    <a:pt x="1630" y="425"/>
                  </a:lnTo>
                  <a:lnTo>
                    <a:pt x="1651" y="463"/>
                  </a:lnTo>
                  <a:lnTo>
                    <a:pt x="1671" y="500"/>
                  </a:lnTo>
                  <a:lnTo>
                    <a:pt x="1689" y="539"/>
                  </a:lnTo>
                  <a:lnTo>
                    <a:pt x="1704" y="579"/>
                  </a:lnTo>
                  <a:lnTo>
                    <a:pt x="1717" y="621"/>
                  </a:lnTo>
                  <a:lnTo>
                    <a:pt x="1730" y="662"/>
                  </a:lnTo>
                  <a:lnTo>
                    <a:pt x="1740" y="704"/>
                  </a:lnTo>
                  <a:lnTo>
                    <a:pt x="1747" y="748"/>
                  </a:lnTo>
                  <a:lnTo>
                    <a:pt x="1752" y="792"/>
                  </a:lnTo>
                  <a:lnTo>
                    <a:pt x="1756" y="837"/>
                  </a:lnTo>
                  <a:lnTo>
                    <a:pt x="1757" y="882"/>
                  </a:lnTo>
                  <a:lnTo>
                    <a:pt x="1756" y="928"/>
                  </a:lnTo>
                  <a:lnTo>
                    <a:pt x="1752" y="973"/>
                  </a:lnTo>
                  <a:lnTo>
                    <a:pt x="1747" y="1017"/>
                  </a:lnTo>
                  <a:lnTo>
                    <a:pt x="1740" y="1059"/>
                  </a:lnTo>
                  <a:lnTo>
                    <a:pt x="1730" y="1102"/>
                  </a:lnTo>
                  <a:lnTo>
                    <a:pt x="1717" y="1143"/>
                  </a:lnTo>
                  <a:lnTo>
                    <a:pt x="1704" y="1184"/>
                  </a:lnTo>
                  <a:lnTo>
                    <a:pt x="1689" y="1225"/>
                  </a:lnTo>
                  <a:lnTo>
                    <a:pt x="1671" y="1263"/>
                  </a:lnTo>
                  <a:lnTo>
                    <a:pt x="1651" y="1301"/>
                  </a:lnTo>
                  <a:lnTo>
                    <a:pt x="1630" y="1339"/>
                  </a:lnTo>
                  <a:lnTo>
                    <a:pt x="1607" y="1374"/>
                  </a:lnTo>
                  <a:lnTo>
                    <a:pt x="1583" y="1409"/>
                  </a:lnTo>
                  <a:lnTo>
                    <a:pt x="1557" y="1441"/>
                  </a:lnTo>
                  <a:lnTo>
                    <a:pt x="1530" y="1474"/>
                  </a:lnTo>
                  <a:lnTo>
                    <a:pt x="1501" y="1504"/>
                  </a:lnTo>
                  <a:lnTo>
                    <a:pt x="1469" y="1533"/>
                  </a:lnTo>
                  <a:lnTo>
                    <a:pt x="1438" y="1560"/>
                  </a:lnTo>
                  <a:lnTo>
                    <a:pt x="1404" y="1587"/>
                  </a:lnTo>
                  <a:lnTo>
                    <a:pt x="1370" y="1612"/>
                  </a:lnTo>
                  <a:lnTo>
                    <a:pt x="1334" y="1634"/>
                  </a:lnTo>
                  <a:lnTo>
                    <a:pt x="1298" y="1656"/>
                  </a:lnTo>
                  <a:lnTo>
                    <a:pt x="1260" y="1676"/>
                  </a:lnTo>
                  <a:lnTo>
                    <a:pt x="1221" y="1693"/>
                  </a:lnTo>
                  <a:lnTo>
                    <a:pt x="1181" y="1708"/>
                  </a:lnTo>
                  <a:lnTo>
                    <a:pt x="1140" y="1722"/>
                  </a:lnTo>
                  <a:lnTo>
                    <a:pt x="1099" y="1735"/>
                  </a:lnTo>
                  <a:lnTo>
                    <a:pt x="1056" y="1745"/>
                  </a:lnTo>
                  <a:lnTo>
                    <a:pt x="1014" y="1752"/>
                  </a:lnTo>
                  <a:lnTo>
                    <a:pt x="970" y="1757"/>
                  </a:lnTo>
                  <a:lnTo>
                    <a:pt x="925" y="1761"/>
                  </a:lnTo>
                  <a:lnTo>
                    <a:pt x="879" y="1762"/>
                  </a:lnTo>
                  <a:lnTo>
                    <a:pt x="834" y="1761"/>
                  </a:lnTo>
                  <a:lnTo>
                    <a:pt x="789" y="1757"/>
                  </a:lnTo>
                  <a:lnTo>
                    <a:pt x="745" y="1752"/>
                  </a:lnTo>
                  <a:lnTo>
                    <a:pt x="703" y="1745"/>
                  </a:lnTo>
                  <a:lnTo>
                    <a:pt x="660" y="1735"/>
                  </a:lnTo>
                  <a:lnTo>
                    <a:pt x="619" y="1722"/>
                  </a:lnTo>
                  <a:lnTo>
                    <a:pt x="578" y="1708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4"/>
                  </a:lnTo>
                  <a:lnTo>
                    <a:pt x="389" y="1612"/>
                  </a:lnTo>
                  <a:lnTo>
                    <a:pt x="353" y="1587"/>
                  </a:lnTo>
                  <a:lnTo>
                    <a:pt x="321" y="1560"/>
                  </a:lnTo>
                  <a:lnTo>
                    <a:pt x="288" y="1533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1"/>
                  </a:lnTo>
                  <a:lnTo>
                    <a:pt x="176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1"/>
                  </a:lnTo>
                  <a:lnTo>
                    <a:pt x="87" y="1263"/>
                  </a:lnTo>
                  <a:lnTo>
                    <a:pt x="69" y="1225"/>
                  </a:lnTo>
                  <a:lnTo>
                    <a:pt x="54" y="1184"/>
                  </a:lnTo>
                  <a:lnTo>
                    <a:pt x="40" y="1143"/>
                  </a:lnTo>
                  <a:lnTo>
                    <a:pt x="28" y="1102"/>
                  </a:lnTo>
                  <a:lnTo>
                    <a:pt x="18" y="1059"/>
                  </a:lnTo>
                  <a:lnTo>
                    <a:pt x="10" y="1017"/>
                  </a:lnTo>
                  <a:lnTo>
                    <a:pt x="5" y="973"/>
                  </a:lnTo>
                  <a:lnTo>
                    <a:pt x="1" y="928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5" y="792"/>
                  </a:lnTo>
                  <a:lnTo>
                    <a:pt x="10" y="748"/>
                  </a:lnTo>
                  <a:lnTo>
                    <a:pt x="18" y="704"/>
                  </a:lnTo>
                  <a:lnTo>
                    <a:pt x="28" y="662"/>
                  </a:lnTo>
                  <a:lnTo>
                    <a:pt x="40" y="621"/>
                  </a:lnTo>
                  <a:lnTo>
                    <a:pt x="54" y="579"/>
                  </a:lnTo>
                  <a:lnTo>
                    <a:pt x="69" y="539"/>
                  </a:lnTo>
                  <a:lnTo>
                    <a:pt x="87" y="500"/>
                  </a:lnTo>
                  <a:lnTo>
                    <a:pt x="107" y="463"/>
                  </a:lnTo>
                  <a:lnTo>
                    <a:pt x="128" y="425"/>
                  </a:lnTo>
                  <a:lnTo>
                    <a:pt x="151" y="390"/>
                  </a:lnTo>
                  <a:lnTo>
                    <a:pt x="176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3" y="176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8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0" y="28"/>
                  </a:lnTo>
                  <a:lnTo>
                    <a:pt x="703" y="18"/>
                  </a:lnTo>
                  <a:lnTo>
                    <a:pt x="745" y="10"/>
                  </a:lnTo>
                  <a:lnTo>
                    <a:pt x="789" y="5"/>
                  </a:lnTo>
                  <a:lnTo>
                    <a:pt x="834" y="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92" name="Freeform 81"/>
            <p:cNvSpPr>
              <a:spLocks/>
            </p:cNvSpPr>
            <p:nvPr/>
          </p:nvSpPr>
          <p:spPr bwMode="auto">
            <a:xfrm>
              <a:off x="360" y="2450"/>
              <a:ext cx="431" cy="432"/>
            </a:xfrm>
            <a:custGeom>
              <a:avLst/>
              <a:gdLst>
                <a:gd name="T0" fmla="*/ 1 w 1723"/>
                <a:gd name="T1" fmla="*/ 0 h 1728"/>
                <a:gd name="T2" fmla="*/ 1 w 1723"/>
                <a:gd name="T3" fmla="*/ 0 h 1728"/>
                <a:gd name="T4" fmla="*/ 1 w 1723"/>
                <a:gd name="T5" fmla="*/ 0 h 1728"/>
                <a:gd name="T6" fmla="*/ 1 w 1723"/>
                <a:gd name="T7" fmla="*/ 0 h 1728"/>
                <a:gd name="T8" fmla="*/ 2 w 1723"/>
                <a:gd name="T9" fmla="*/ 0 h 1728"/>
                <a:gd name="T10" fmla="*/ 2 w 1723"/>
                <a:gd name="T11" fmla="*/ 0 h 1728"/>
                <a:gd name="T12" fmla="*/ 2 w 1723"/>
                <a:gd name="T13" fmla="*/ 1 h 1728"/>
                <a:gd name="T14" fmla="*/ 2 w 1723"/>
                <a:gd name="T15" fmla="*/ 1 h 1728"/>
                <a:gd name="T16" fmla="*/ 2 w 1723"/>
                <a:gd name="T17" fmla="*/ 1 h 1728"/>
                <a:gd name="T18" fmla="*/ 2 w 1723"/>
                <a:gd name="T19" fmla="*/ 1 h 1728"/>
                <a:gd name="T20" fmla="*/ 2 w 1723"/>
                <a:gd name="T21" fmla="*/ 1 h 1728"/>
                <a:gd name="T22" fmla="*/ 2 w 1723"/>
                <a:gd name="T23" fmla="*/ 1 h 1728"/>
                <a:gd name="T24" fmla="*/ 2 w 1723"/>
                <a:gd name="T25" fmla="*/ 1 h 1728"/>
                <a:gd name="T26" fmla="*/ 2 w 1723"/>
                <a:gd name="T27" fmla="*/ 1 h 1728"/>
                <a:gd name="T28" fmla="*/ 2 w 1723"/>
                <a:gd name="T29" fmla="*/ 1 h 1728"/>
                <a:gd name="T30" fmla="*/ 2 w 1723"/>
                <a:gd name="T31" fmla="*/ 2 h 1728"/>
                <a:gd name="T32" fmla="*/ 2 w 1723"/>
                <a:gd name="T33" fmla="*/ 2 h 1728"/>
                <a:gd name="T34" fmla="*/ 1 w 1723"/>
                <a:gd name="T35" fmla="*/ 2 h 1728"/>
                <a:gd name="T36" fmla="*/ 1 w 1723"/>
                <a:gd name="T37" fmla="*/ 2 h 1728"/>
                <a:gd name="T38" fmla="*/ 1 w 1723"/>
                <a:gd name="T39" fmla="*/ 2 h 1728"/>
                <a:gd name="T40" fmla="*/ 1 w 1723"/>
                <a:gd name="T41" fmla="*/ 2 h 1728"/>
                <a:gd name="T42" fmla="*/ 1 w 1723"/>
                <a:gd name="T43" fmla="*/ 2 h 1728"/>
                <a:gd name="T44" fmla="*/ 1 w 1723"/>
                <a:gd name="T45" fmla="*/ 2 h 1728"/>
                <a:gd name="T46" fmla="*/ 1 w 1723"/>
                <a:gd name="T47" fmla="*/ 2 h 1728"/>
                <a:gd name="T48" fmla="*/ 1 w 1723"/>
                <a:gd name="T49" fmla="*/ 2 h 1728"/>
                <a:gd name="T50" fmla="*/ 1 w 1723"/>
                <a:gd name="T51" fmla="*/ 2 h 1728"/>
                <a:gd name="T52" fmla="*/ 0 w 1723"/>
                <a:gd name="T53" fmla="*/ 2 h 1728"/>
                <a:gd name="T54" fmla="*/ 0 w 1723"/>
                <a:gd name="T55" fmla="*/ 2 h 1728"/>
                <a:gd name="T56" fmla="*/ 0 w 1723"/>
                <a:gd name="T57" fmla="*/ 1 h 1728"/>
                <a:gd name="T58" fmla="*/ 0 w 1723"/>
                <a:gd name="T59" fmla="*/ 1 h 1728"/>
                <a:gd name="T60" fmla="*/ 0 w 1723"/>
                <a:gd name="T61" fmla="*/ 1 h 1728"/>
                <a:gd name="T62" fmla="*/ 0 w 1723"/>
                <a:gd name="T63" fmla="*/ 1 h 1728"/>
                <a:gd name="T64" fmla="*/ 0 w 1723"/>
                <a:gd name="T65" fmla="*/ 1 h 1728"/>
                <a:gd name="T66" fmla="*/ 0 w 1723"/>
                <a:gd name="T67" fmla="*/ 1 h 1728"/>
                <a:gd name="T68" fmla="*/ 0 w 1723"/>
                <a:gd name="T69" fmla="*/ 1 h 1728"/>
                <a:gd name="T70" fmla="*/ 0 w 1723"/>
                <a:gd name="T71" fmla="*/ 1 h 1728"/>
                <a:gd name="T72" fmla="*/ 0 w 1723"/>
                <a:gd name="T73" fmla="*/ 0 h 1728"/>
                <a:gd name="T74" fmla="*/ 0 w 1723"/>
                <a:gd name="T75" fmla="*/ 0 h 1728"/>
                <a:gd name="T76" fmla="*/ 1 w 1723"/>
                <a:gd name="T77" fmla="*/ 0 h 1728"/>
                <a:gd name="T78" fmla="*/ 1 w 1723"/>
                <a:gd name="T79" fmla="*/ 0 h 1728"/>
                <a:gd name="T80" fmla="*/ 1 w 1723"/>
                <a:gd name="T81" fmla="*/ 0 h 1728"/>
                <a:gd name="T82" fmla="*/ 1 w 1723"/>
                <a:gd name="T83" fmla="*/ 0 h 1728"/>
                <a:gd name="T84" fmla="*/ 1 w 1723"/>
                <a:gd name="T85" fmla="*/ 0 h 1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3"/>
                <a:gd name="T130" fmla="*/ 0 h 1728"/>
                <a:gd name="T131" fmla="*/ 1723 w 1723"/>
                <a:gd name="T132" fmla="*/ 1728 h 1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3" h="1728">
                  <a:moveTo>
                    <a:pt x="863" y="0"/>
                  </a:moveTo>
                  <a:lnTo>
                    <a:pt x="907" y="1"/>
                  </a:lnTo>
                  <a:lnTo>
                    <a:pt x="952" y="5"/>
                  </a:lnTo>
                  <a:lnTo>
                    <a:pt x="994" y="10"/>
                  </a:lnTo>
                  <a:lnTo>
                    <a:pt x="1037" y="17"/>
                  </a:lnTo>
                  <a:lnTo>
                    <a:pt x="1078" y="27"/>
                  </a:lnTo>
                  <a:lnTo>
                    <a:pt x="1120" y="39"/>
                  </a:lnTo>
                  <a:lnTo>
                    <a:pt x="1160" y="52"/>
                  </a:lnTo>
                  <a:lnTo>
                    <a:pt x="1199" y="67"/>
                  </a:lnTo>
                  <a:lnTo>
                    <a:pt x="1237" y="85"/>
                  </a:lnTo>
                  <a:lnTo>
                    <a:pt x="1274" y="104"/>
                  </a:lnTo>
                  <a:lnTo>
                    <a:pt x="1310" y="125"/>
                  </a:lnTo>
                  <a:lnTo>
                    <a:pt x="1345" y="148"/>
                  </a:lnTo>
                  <a:lnTo>
                    <a:pt x="1379" y="171"/>
                  </a:lnTo>
                  <a:lnTo>
                    <a:pt x="1412" y="198"/>
                  </a:lnTo>
                  <a:lnTo>
                    <a:pt x="1443" y="224"/>
                  </a:lnTo>
                  <a:lnTo>
                    <a:pt x="1472" y="253"/>
                  </a:lnTo>
                  <a:lnTo>
                    <a:pt x="1501" y="283"/>
                  </a:lnTo>
                  <a:lnTo>
                    <a:pt x="1528" y="314"/>
                  </a:lnTo>
                  <a:lnTo>
                    <a:pt x="1553" y="347"/>
                  </a:lnTo>
                  <a:lnTo>
                    <a:pt x="1577" y="381"/>
                  </a:lnTo>
                  <a:lnTo>
                    <a:pt x="1599" y="416"/>
                  </a:lnTo>
                  <a:lnTo>
                    <a:pt x="1619" y="452"/>
                  </a:lnTo>
                  <a:lnTo>
                    <a:pt x="1640" y="490"/>
                  </a:lnTo>
                  <a:lnTo>
                    <a:pt x="1656" y="527"/>
                  </a:lnTo>
                  <a:lnTo>
                    <a:pt x="1671" y="566"/>
                  </a:lnTo>
                  <a:lnTo>
                    <a:pt x="1685" y="606"/>
                  </a:lnTo>
                  <a:lnTo>
                    <a:pt x="1696" y="648"/>
                  </a:lnTo>
                  <a:lnTo>
                    <a:pt x="1706" y="689"/>
                  </a:lnTo>
                  <a:lnTo>
                    <a:pt x="1713" y="732"/>
                  </a:lnTo>
                  <a:lnTo>
                    <a:pt x="1718" y="775"/>
                  </a:lnTo>
                  <a:lnTo>
                    <a:pt x="1722" y="819"/>
                  </a:lnTo>
                  <a:lnTo>
                    <a:pt x="1723" y="863"/>
                  </a:lnTo>
                  <a:lnTo>
                    <a:pt x="1722" y="907"/>
                  </a:lnTo>
                  <a:lnTo>
                    <a:pt x="1718" y="951"/>
                  </a:lnTo>
                  <a:lnTo>
                    <a:pt x="1713" y="995"/>
                  </a:lnTo>
                  <a:lnTo>
                    <a:pt x="1706" y="1037"/>
                  </a:lnTo>
                  <a:lnTo>
                    <a:pt x="1696" y="1079"/>
                  </a:lnTo>
                  <a:lnTo>
                    <a:pt x="1685" y="1120"/>
                  </a:lnTo>
                  <a:lnTo>
                    <a:pt x="1671" y="1160"/>
                  </a:lnTo>
                  <a:lnTo>
                    <a:pt x="1656" y="1199"/>
                  </a:lnTo>
                  <a:lnTo>
                    <a:pt x="1640" y="1238"/>
                  </a:lnTo>
                  <a:lnTo>
                    <a:pt x="1619" y="1274"/>
                  </a:lnTo>
                  <a:lnTo>
                    <a:pt x="1599" y="1311"/>
                  </a:lnTo>
                  <a:lnTo>
                    <a:pt x="1577" y="1346"/>
                  </a:lnTo>
                  <a:lnTo>
                    <a:pt x="1553" y="1379"/>
                  </a:lnTo>
                  <a:lnTo>
                    <a:pt x="1528" y="1412"/>
                  </a:lnTo>
                  <a:lnTo>
                    <a:pt x="1501" y="1445"/>
                  </a:lnTo>
                  <a:lnTo>
                    <a:pt x="1472" y="1473"/>
                  </a:lnTo>
                  <a:lnTo>
                    <a:pt x="1443" y="1502"/>
                  </a:lnTo>
                  <a:lnTo>
                    <a:pt x="1412" y="1530"/>
                  </a:lnTo>
                  <a:lnTo>
                    <a:pt x="1379" y="1556"/>
                  </a:lnTo>
                  <a:lnTo>
                    <a:pt x="1345" y="1580"/>
                  </a:lnTo>
                  <a:lnTo>
                    <a:pt x="1310" y="1603"/>
                  </a:lnTo>
                  <a:lnTo>
                    <a:pt x="1274" y="1624"/>
                  </a:lnTo>
                  <a:lnTo>
                    <a:pt x="1237" y="1643"/>
                  </a:lnTo>
                  <a:lnTo>
                    <a:pt x="1199" y="1660"/>
                  </a:lnTo>
                  <a:lnTo>
                    <a:pt x="1160" y="1675"/>
                  </a:lnTo>
                  <a:lnTo>
                    <a:pt x="1120" y="1689"/>
                  </a:lnTo>
                  <a:lnTo>
                    <a:pt x="1078" y="1700"/>
                  </a:lnTo>
                  <a:lnTo>
                    <a:pt x="1037" y="1710"/>
                  </a:lnTo>
                  <a:lnTo>
                    <a:pt x="994" y="1718"/>
                  </a:lnTo>
                  <a:lnTo>
                    <a:pt x="952" y="1723"/>
                  </a:lnTo>
                  <a:lnTo>
                    <a:pt x="907" y="1727"/>
                  </a:lnTo>
                  <a:lnTo>
                    <a:pt x="863" y="1728"/>
                  </a:lnTo>
                  <a:lnTo>
                    <a:pt x="819" y="1727"/>
                  </a:lnTo>
                  <a:lnTo>
                    <a:pt x="775" y="1723"/>
                  </a:lnTo>
                  <a:lnTo>
                    <a:pt x="731" y="1718"/>
                  </a:lnTo>
                  <a:lnTo>
                    <a:pt x="690" y="1710"/>
                  </a:lnTo>
                  <a:lnTo>
                    <a:pt x="648" y="1700"/>
                  </a:lnTo>
                  <a:lnTo>
                    <a:pt x="607" y="1689"/>
                  </a:lnTo>
                  <a:lnTo>
                    <a:pt x="567" y="1675"/>
                  </a:lnTo>
                  <a:lnTo>
                    <a:pt x="527" y="1660"/>
                  </a:lnTo>
                  <a:lnTo>
                    <a:pt x="490" y="1643"/>
                  </a:lnTo>
                  <a:lnTo>
                    <a:pt x="452" y="1624"/>
                  </a:lnTo>
                  <a:lnTo>
                    <a:pt x="416" y="1603"/>
                  </a:lnTo>
                  <a:lnTo>
                    <a:pt x="381" y="1580"/>
                  </a:lnTo>
                  <a:lnTo>
                    <a:pt x="347" y="1556"/>
                  </a:lnTo>
                  <a:lnTo>
                    <a:pt x="314" y="1530"/>
                  </a:lnTo>
                  <a:lnTo>
                    <a:pt x="283" y="1502"/>
                  </a:lnTo>
                  <a:lnTo>
                    <a:pt x="253" y="1473"/>
                  </a:lnTo>
                  <a:lnTo>
                    <a:pt x="225" y="1445"/>
                  </a:lnTo>
                  <a:lnTo>
                    <a:pt x="198" y="1412"/>
                  </a:lnTo>
                  <a:lnTo>
                    <a:pt x="172" y="1379"/>
                  </a:lnTo>
                  <a:lnTo>
                    <a:pt x="148" y="1346"/>
                  </a:lnTo>
                  <a:lnTo>
                    <a:pt x="125" y="1311"/>
                  </a:lnTo>
                  <a:lnTo>
                    <a:pt x="104" y="1274"/>
                  </a:lnTo>
                  <a:lnTo>
                    <a:pt x="85" y="1238"/>
                  </a:lnTo>
                  <a:lnTo>
                    <a:pt x="68" y="1199"/>
                  </a:lnTo>
                  <a:lnTo>
                    <a:pt x="53" y="1160"/>
                  </a:lnTo>
                  <a:lnTo>
                    <a:pt x="39" y="1120"/>
                  </a:lnTo>
                  <a:lnTo>
                    <a:pt x="28" y="1079"/>
                  </a:lnTo>
                  <a:lnTo>
                    <a:pt x="18" y="1037"/>
                  </a:lnTo>
                  <a:lnTo>
                    <a:pt x="10" y="995"/>
                  </a:lnTo>
                  <a:lnTo>
                    <a:pt x="5" y="951"/>
                  </a:lnTo>
                  <a:lnTo>
                    <a:pt x="1" y="907"/>
                  </a:lnTo>
                  <a:lnTo>
                    <a:pt x="0" y="863"/>
                  </a:lnTo>
                  <a:lnTo>
                    <a:pt x="1" y="819"/>
                  </a:lnTo>
                  <a:lnTo>
                    <a:pt x="5" y="775"/>
                  </a:lnTo>
                  <a:lnTo>
                    <a:pt x="10" y="732"/>
                  </a:lnTo>
                  <a:lnTo>
                    <a:pt x="18" y="689"/>
                  </a:lnTo>
                  <a:lnTo>
                    <a:pt x="28" y="648"/>
                  </a:lnTo>
                  <a:lnTo>
                    <a:pt x="39" y="606"/>
                  </a:lnTo>
                  <a:lnTo>
                    <a:pt x="53" y="566"/>
                  </a:lnTo>
                  <a:lnTo>
                    <a:pt x="68" y="527"/>
                  </a:lnTo>
                  <a:lnTo>
                    <a:pt x="85" y="490"/>
                  </a:lnTo>
                  <a:lnTo>
                    <a:pt x="104" y="452"/>
                  </a:lnTo>
                  <a:lnTo>
                    <a:pt x="125" y="416"/>
                  </a:lnTo>
                  <a:lnTo>
                    <a:pt x="148" y="381"/>
                  </a:lnTo>
                  <a:lnTo>
                    <a:pt x="172" y="347"/>
                  </a:lnTo>
                  <a:lnTo>
                    <a:pt x="198" y="314"/>
                  </a:lnTo>
                  <a:lnTo>
                    <a:pt x="225" y="283"/>
                  </a:lnTo>
                  <a:lnTo>
                    <a:pt x="253" y="253"/>
                  </a:lnTo>
                  <a:lnTo>
                    <a:pt x="283" y="224"/>
                  </a:lnTo>
                  <a:lnTo>
                    <a:pt x="314" y="198"/>
                  </a:lnTo>
                  <a:lnTo>
                    <a:pt x="347" y="171"/>
                  </a:lnTo>
                  <a:lnTo>
                    <a:pt x="381" y="148"/>
                  </a:lnTo>
                  <a:lnTo>
                    <a:pt x="416" y="125"/>
                  </a:lnTo>
                  <a:lnTo>
                    <a:pt x="452" y="104"/>
                  </a:lnTo>
                  <a:lnTo>
                    <a:pt x="490" y="85"/>
                  </a:lnTo>
                  <a:lnTo>
                    <a:pt x="527" y="67"/>
                  </a:lnTo>
                  <a:lnTo>
                    <a:pt x="567" y="52"/>
                  </a:lnTo>
                  <a:lnTo>
                    <a:pt x="607" y="39"/>
                  </a:lnTo>
                  <a:lnTo>
                    <a:pt x="648" y="27"/>
                  </a:lnTo>
                  <a:lnTo>
                    <a:pt x="690" y="17"/>
                  </a:lnTo>
                  <a:lnTo>
                    <a:pt x="731" y="10"/>
                  </a:lnTo>
                  <a:lnTo>
                    <a:pt x="775" y="5"/>
                  </a:lnTo>
                  <a:lnTo>
                    <a:pt x="81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686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93" name="Freeform 82"/>
            <p:cNvSpPr>
              <a:spLocks/>
            </p:cNvSpPr>
            <p:nvPr/>
          </p:nvSpPr>
          <p:spPr bwMode="auto">
            <a:xfrm>
              <a:off x="363" y="2453"/>
              <a:ext cx="422" cy="423"/>
            </a:xfrm>
            <a:custGeom>
              <a:avLst/>
              <a:gdLst>
                <a:gd name="T0" fmla="*/ 1 w 1688"/>
                <a:gd name="T1" fmla="*/ 0 h 1693"/>
                <a:gd name="T2" fmla="*/ 1 w 1688"/>
                <a:gd name="T3" fmla="*/ 0 h 1693"/>
                <a:gd name="T4" fmla="*/ 1 w 1688"/>
                <a:gd name="T5" fmla="*/ 0 h 1693"/>
                <a:gd name="T6" fmla="*/ 1 w 1688"/>
                <a:gd name="T7" fmla="*/ 0 h 1693"/>
                <a:gd name="T8" fmla="*/ 2 w 1688"/>
                <a:gd name="T9" fmla="*/ 0 h 1693"/>
                <a:gd name="T10" fmla="*/ 2 w 1688"/>
                <a:gd name="T11" fmla="*/ 0 h 1693"/>
                <a:gd name="T12" fmla="*/ 2 w 1688"/>
                <a:gd name="T13" fmla="*/ 0 h 1693"/>
                <a:gd name="T14" fmla="*/ 2 w 1688"/>
                <a:gd name="T15" fmla="*/ 0 h 1693"/>
                <a:gd name="T16" fmla="*/ 2 w 1688"/>
                <a:gd name="T17" fmla="*/ 0 h 1693"/>
                <a:gd name="T18" fmla="*/ 2 w 1688"/>
                <a:gd name="T19" fmla="*/ 1 h 1693"/>
                <a:gd name="T20" fmla="*/ 2 w 1688"/>
                <a:gd name="T21" fmla="*/ 1 h 1693"/>
                <a:gd name="T22" fmla="*/ 2 w 1688"/>
                <a:gd name="T23" fmla="*/ 1 h 1693"/>
                <a:gd name="T24" fmla="*/ 2 w 1688"/>
                <a:gd name="T25" fmla="*/ 1 h 1693"/>
                <a:gd name="T26" fmla="*/ 2 w 1688"/>
                <a:gd name="T27" fmla="*/ 1 h 1693"/>
                <a:gd name="T28" fmla="*/ 2 w 1688"/>
                <a:gd name="T29" fmla="*/ 1 h 1693"/>
                <a:gd name="T30" fmla="*/ 2 w 1688"/>
                <a:gd name="T31" fmla="*/ 1 h 1693"/>
                <a:gd name="T32" fmla="*/ 2 w 1688"/>
                <a:gd name="T33" fmla="*/ 1 h 1693"/>
                <a:gd name="T34" fmla="*/ 1 w 1688"/>
                <a:gd name="T35" fmla="*/ 1 h 1693"/>
                <a:gd name="T36" fmla="*/ 1 w 1688"/>
                <a:gd name="T37" fmla="*/ 1 h 1693"/>
                <a:gd name="T38" fmla="*/ 1 w 1688"/>
                <a:gd name="T39" fmla="*/ 1 h 1693"/>
                <a:gd name="T40" fmla="*/ 1 w 1688"/>
                <a:gd name="T41" fmla="*/ 1 h 1693"/>
                <a:gd name="T42" fmla="*/ 1 w 1688"/>
                <a:gd name="T43" fmla="*/ 1 h 1693"/>
                <a:gd name="T44" fmla="*/ 1 w 1688"/>
                <a:gd name="T45" fmla="*/ 1 h 1693"/>
                <a:gd name="T46" fmla="*/ 1 w 1688"/>
                <a:gd name="T47" fmla="*/ 1 h 1693"/>
                <a:gd name="T48" fmla="*/ 1 w 1688"/>
                <a:gd name="T49" fmla="*/ 1 h 1693"/>
                <a:gd name="T50" fmla="*/ 0 w 1688"/>
                <a:gd name="T51" fmla="*/ 1 h 1693"/>
                <a:gd name="T52" fmla="*/ 0 w 1688"/>
                <a:gd name="T53" fmla="*/ 1 h 1693"/>
                <a:gd name="T54" fmla="*/ 0 w 1688"/>
                <a:gd name="T55" fmla="*/ 1 h 1693"/>
                <a:gd name="T56" fmla="*/ 0 w 1688"/>
                <a:gd name="T57" fmla="*/ 1 h 1693"/>
                <a:gd name="T58" fmla="*/ 0 w 1688"/>
                <a:gd name="T59" fmla="*/ 1 h 1693"/>
                <a:gd name="T60" fmla="*/ 0 w 1688"/>
                <a:gd name="T61" fmla="*/ 1 h 1693"/>
                <a:gd name="T62" fmla="*/ 0 w 1688"/>
                <a:gd name="T63" fmla="*/ 1 h 1693"/>
                <a:gd name="T64" fmla="*/ 0 w 1688"/>
                <a:gd name="T65" fmla="*/ 1 h 1693"/>
                <a:gd name="T66" fmla="*/ 0 w 1688"/>
                <a:gd name="T67" fmla="*/ 0 h 1693"/>
                <a:gd name="T68" fmla="*/ 0 w 1688"/>
                <a:gd name="T69" fmla="*/ 0 h 1693"/>
                <a:gd name="T70" fmla="*/ 0 w 1688"/>
                <a:gd name="T71" fmla="*/ 0 h 1693"/>
                <a:gd name="T72" fmla="*/ 0 w 1688"/>
                <a:gd name="T73" fmla="*/ 0 h 1693"/>
                <a:gd name="T74" fmla="*/ 0 w 1688"/>
                <a:gd name="T75" fmla="*/ 0 h 1693"/>
                <a:gd name="T76" fmla="*/ 1 w 1688"/>
                <a:gd name="T77" fmla="*/ 0 h 1693"/>
                <a:gd name="T78" fmla="*/ 1 w 1688"/>
                <a:gd name="T79" fmla="*/ 0 h 1693"/>
                <a:gd name="T80" fmla="*/ 1 w 1688"/>
                <a:gd name="T81" fmla="*/ 0 h 1693"/>
                <a:gd name="T82" fmla="*/ 1 w 1688"/>
                <a:gd name="T83" fmla="*/ 0 h 1693"/>
                <a:gd name="T84" fmla="*/ 1 w 1688"/>
                <a:gd name="T85" fmla="*/ 0 h 16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"/>
                <a:gd name="T130" fmla="*/ 0 h 1693"/>
                <a:gd name="T131" fmla="*/ 1688 w 1688"/>
                <a:gd name="T132" fmla="*/ 1693 h 16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" h="1693">
                  <a:moveTo>
                    <a:pt x="845" y="0"/>
                  </a:moveTo>
                  <a:lnTo>
                    <a:pt x="889" y="1"/>
                  </a:lnTo>
                  <a:lnTo>
                    <a:pt x="932" y="4"/>
                  </a:lnTo>
                  <a:lnTo>
                    <a:pt x="974" y="10"/>
                  </a:lnTo>
                  <a:lnTo>
                    <a:pt x="1016" y="18"/>
                  </a:lnTo>
                  <a:lnTo>
                    <a:pt x="1056" y="26"/>
                  </a:lnTo>
                  <a:lnTo>
                    <a:pt x="1096" y="38"/>
                  </a:lnTo>
                  <a:lnTo>
                    <a:pt x="1136" y="51"/>
                  </a:lnTo>
                  <a:lnTo>
                    <a:pt x="1174" y="66"/>
                  </a:lnTo>
                  <a:lnTo>
                    <a:pt x="1211" y="84"/>
                  </a:lnTo>
                  <a:lnTo>
                    <a:pt x="1248" y="103"/>
                  </a:lnTo>
                  <a:lnTo>
                    <a:pt x="1283" y="123"/>
                  </a:lnTo>
                  <a:lnTo>
                    <a:pt x="1316" y="145"/>
                  </a:lnTo>
                  <a:lnTo>
                    <a:pt x="1350" y="168"/>
                  </a:lnTo>
                  <a:lnTo>
                    <a:pt x="1382" y="193"/>
                  </a:lnTo>
                  <a:lnTo>
                    <a:pt x="1413" y="221"/>
                  </a:lnTo>
                  <a:lnTo>
                    <a:pt x="1442" y="248"/>
                  </a:lnTo>
                  <a:lnTo>
                    <a:pt x="1469" y="278"/>
                  </a:lnTo>
                  <a:lnTo>
                    <a:pt x="1496" y="308"/>
                  </a:lnTo>
                  <a:lnTo>
                    <a:pt x="1521" y="341"/>
                  </a:lnTo>
                  <a:lnTo>
                    <a:pt x="1544" y="373"/>
                  </a:lnTo>
                  <a:lnTo>
                    <a:pt x="1567" y="409"/>
                  </a:lnTo>
                  <a:lnTo>
                    <a:pt x="1587" y="444"/>
                  </a:lnTo>
                  <a:lnTo>
                    <a:pt x="1606" y="480"/>
                  </a:lnTo>
                  <a:lnTo>
                    <a:pt x="1622" y="518"/>
                  </a:lnTo>
                  <a:lnTo>
                    <a:pt x="1637" y="556"/>
                  </a:lnTo>
                  <a:lnTo>
                    <a:pt x="1651" y="595"/>
                  </a:lnTo>
                  <a:lnTo>
                    <a:pt x="1662" y="635"/>
                  </a:lnTo>
                  <a:lnTo>
                    <a:pt x="1671" y="677"/>
                  </a:lnTo>
                  <a:lnTo>
                    <a:pt x="1678" y="718"/>
                  </a:lnTo>
                  <a:lnTo>
                    <a:pt x="1685" y="761"/>
                  </a:lnTo>
                  <a:lnTo>
                    <a:pt x="1687" y="803"/>
                  </a:lnTo>
                  <a:lnTo>
                    <a:pt x="1688" y="847"/>
                  </a:lnTo>
                  <a:lnTo>
                    <a:pt x="1687" y="891"/>
                  </a:lnTo>
                  <a:lnTo>
                    <a:pt x="1685" y="934"/>
                  </a:lnTo>
                  <a:lnTo>
                    <a:pt x="1678" y="976"/>
                  </a:lnTo>
                  <a:lnTo>
                    <a:pt x="1671" y="1018"/>
                  </a:lnTo>
                  <a:lnTo>
                    <a:pt x="1662" y="1058"/>
                  </a:lnTo>
                  <a:lnTo>
                    <a:pt x="1651" y="1098"/>
                  </a:lnTo>
                  <a:lnTo>
                    <a:pt x="1637" y="1138"/>
                  </a:lnTo>
                  <a:lnTo>
                    <a:pt x="1622" y="1175"/>
                  </a:lnTo>
                  <a:lnTo>
                    <a:pt x="1606" y="1213"/>
                  </a:lnTo>
                  <a:lnTo>
                    <a:pt x="1587" y="1249"/>
                  </a:lnTo>
                  <a:lnTo>
                    <a:pt x="1567" y="1286"/>
                  </a:lnTo>
                  <a:lnTo>
                    <a:pt x="1544" y="1320"/>
                  </a:lnTo>
                  <a:lnTo>
                    <a:pt x="1521" y="1353"/>
                  </a:lnTo>
                  <a:lnTo>
                    <a:pt x="1496" y="1385"/>
                  </a:lnTo>
                  <a:lnTo>
                    <a:pt x="1469" y="1416"/>
                  </a:lnTo>
                  <a:lnTo>
                    <a:pt x="1442" y="1445"/>
                  </a:lnTo>
                  <a:lnTo>
                    <a:pt x="1413" y="1473"/>
                  </a:lnTo>
                  <a:lnTo>
                    <a:pt x="1382" y="1500"/>
                  </a:lnTo>
                  <a:lnTo>
                    <a:pt x="1350" y="1525"/>
                  </a:lnTo>
                  <a:lnTo>
                    <a:pt x="1316" y="1549"/>
                  </a:lnTo>
                  <a:lnTo>
                    <a:pt x="1283" y="1570"/>
                  </a:lnTo>
                  <a:lnTo>
                    <a:pt x="1248" y="1590"/>
                  </a:lnTo>
                  <a:lnTo>
                    <a:pt x="1211" y="1609"/>
                  </a:lnTo>
                  <a:lnTo>
                    <a:pt x="1174" y="1627"/>
                  </a:lnTo>
                  <a:lnTo>
                    <a:pt x="1136" y="1642"/>
                  </a:lnTo>
                  <a:lnTo>
                    <a:pt x="1096" y="1655"/>
                  </a:lnTo>
                  <a:lnTo>
                    <a:pt x="1056" y="1667"/>
                  </a:lnTo>
                  <a:lnTo>
                    <a:pt x="1016" y="1676"/>
                  </a:lnTo>
                  <a:lnTo>
                    <a:pt x="974" y="1683"/>
                  </a:lnTo>
                  <a:lnTo>
                    <a:pt x="932" y="1689"/>
                  </a:lnTo>
                  <a:lnTo>
                    <a:pt x="889" y="1692"/>
                  </a:lnTo>
                  <a:lnTo>
                    <a:pt x="845" y="1693"/>
                  </a:lnTo>
                  <a:lnTo>
                    <a:pt x="802" y="1692"/>
                  </a:lnTo>
                  <a:lnTo>
                    <a:pt x="759" y="1689"/>
                  </a:lnTo>
                  <a:lnTo>
                    <a:pt x="716" y="1683"/>
                  </a:lnTo>
                  <a:lnTo>
                    <a:pt x="675" y="1676"/>
                  </a:lnTo>
                  <a:lnTo>
                    <a:pt x="635" y="1667"/>
                  </a:lnTo>
                  <a:lnTo>
                    <a:pt x="595" y="1655"/>
                  </a:lnTo>
                  <a:lnTo>
                    <a:pt x="555" y="1642"/>
                  </a:lnTo>
                  <a:lnTo>
                    <a:pt x="517" y="1627"/>
                  </a:lnTo>
                  <a:lnTo>
                    <a:pt x="480" y="1609"/>
                  </a:lnTo>
                  <a:lnTo>
                    <a:pt x="443" y="1590"/>
                  </a:lnTo>
                  <a:lnTo>
                    <a:pt x="407" y="1570"/>
                  </a:lnTo>
                  <a:lnTo>
                    <a:pt x="373" y="1549"/>
                  </a:lnTo>
                  <a:lnTo>
                    <a:pt x="339" y="1525"/>
                  </a:lnTo>
                  <a:lnTo>
                    <a:pt x="308" y="1500"/>
                  </a:lnTo>
                  <a:lnTo>
                    <a:pt x="277" y="1473"/>
                  </a:lnTo>
                  <a:lnTo>
                    <a:pt x="248" y="1445"/>
                  </a:lnTo>
                  <a:lnTo>
                    <a:pt x="220" y="1416"/>
                  </a:lnTo>
                  <a:lnTo>
                    <a:pt x="193" y="1385"/>
                  </a:lnTo>
                  <a:lnTo>
                    <a:pt x="168" y="1353"/>
                  </a:lnTo>
                  <a:lnTo>
                    <a:pt x="144" y="1320"/>
                  </a:lnTo>
                  <a:lnTo>
                    <a:pt x="123" y="1286"/>
                  </a:lnTo>
                  <a:lnTo>
                    <a:pt x="103" y="1249"/>
                  </a:lnTo>
                  <a:lnTo>
                    <a:pt x="84" y="1213"/>
                  </a:lnTo>
                  <a:lnTo>
                    <a:pt x="66" y="1175"/>
                  </a:lnTo>
                  <a:lnTo>
                    <a:pt x="51" y="1138"/>
                  </a:lnTo>
                  <a:lnTo>
                    <a:pt x="38" y="1098"/>
                  </a:lnTo>
                  <a:lnTo>
                    <a:pt x="26" y="1058"/>
                  </a:lnTo>
                  <a:lnTo>
                    <a:pt x="18" y="1018"/>
                  </a:lnTo>
                  <a:lnTo>
                    <a:pt x="10" y="976"/>
                  </a:lnTo>
                  <a:lnTo>
                    <a:pt x="4" y="934"/>
                  </a:lnTo>
                  <a:lnTo>
                    <a:pt x="1" y="891"/>
                  </a:lnTo>
                  <a:lnTo>
                    <a:pt x="0" y="847"/>
                  </a:lnTo>
                  <a:lnTo>
                    <a:pt x="1" y="803"/>
                  </a:lnTo>
                  <a:lnTo>
                    <a:pt x="4" y="761"/>
                  </a:lnTo>
                  <a:lnTo>
                    <a:pt x="10" y="718"/>
                  </a:lnTo>
                  <a:lnTo>
                    <a:pt x="18" y="677"/>
                  </a:lnTo>
                  <a:lnTo>
                    <a:pt x="26" y="635"/>
                  </a:lnTo>
                  <a:lnTo>
                    <a:pt x="38" y="595"/>
                  </a:lnTo>
                  <a:lnTo>
                    <a:pt x="51" y="556"/>
                  </a:lnTo>
                  <a:lnTo>
                    <a:pt x="66" y="518"/>
                  </a:lnTo>
                  <a:lnTo>
                    <a:pt x="84" y="480"/>
                  </a:lnTo>
                  <a:lnTo>
                    <a:pt x="103" y="444"/>
                  </a:lnTo>
                  <a:lnTo>
                    <a:pt x="123" y="409"/>
                  </a:lnTo>
                  <a:lnTo>
                    <a:pt x="144" y="373"/>
                  </a:lnTo>
                  <a:lnTo>
                    <a:pt x="168" y="341"/>
                  </a:lnTo>
                  <a:lnTo>
                    <a:pt x="193" y="308"/>
                  </a:lnTo>
                  <a:lnTo>
                    <a:pt x="220" y="278"/>
                  </a:lnTo>
                  <a:lnTo>
                    <a:pt x="248" y="248"/>
                  </a:lnTo>
                  <a:lnTo>
                    <a:pt x="277" y="221"/>
                  </a:lnTo>
                  <a:lnTo>
                    <a:pt x="308" y="193"/>
                  </a:lnTo>
                  <a:lnTo>
                    <a:pt x="339" y="168"/>
                  </a:lnTo>
                  <a:lnTo>
                    <a:pt x="373" y="145"/>
                  </a:lnTo>
                  <a:lnTo>
                    <a:pt x="407" y="123"/>
                  </a:lnTo>
                  <a:lnTo>
                    <a:pt x="443" y="103"/>
                  </a:lnTo>
                  <a:lnTo>
                    <a:pt x="480" y="84"/>
                  </a:lnTo>
                  <a:lnTo>
                    <a:pt x="517" y="66"/>
                  </a:lnTo>
                  <a:lnTo>
                    <a:pt x="555" y="51"/>
                  </a:lnTo>
                  <a:lnTo>
                    <a:pt x="595" y="38"/>
                  </a:lnTo>
                  <a:lnTo>
                    <a:pt x="635" y="26"/>
                  </a:lnTo>
                  <a:lnTo>
                    <a:pt x="675" y="18"/>
                  </a:lnTo>
                  <a:lnTo>
                    <a:pt x="716" y="10"/>
                  </a:lnTo>
                  <a:lnTo>
                    <a:pt x="759" y="4"/>
                  </a:lnTo>
                  <a:lnTo>
                    <a:pt x="802" y="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82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94" name="Freeform 83"/>
            <p:cNvSpPr>
              <a:spLocks/>
            </p:cNvSpPr>
            <p:nvPr/>
          </p:nvSpPr>
          <p:spPr bwMode="auto">
            <a:xfrm>
              <a:off x="365" y="2456"/>
              <a:ext cx="414" cy="415"/>
            </a:xfrm>
            <a:custGeom>
              <a:avLst/>
              <a:gdLst>
                <a:gd name="T0" fmla="*/ 1 w 1653"/>
                <a:gd name="T1" fmla="*/ 0 h 1660"/>
                <a:gd name="T2" fmla="*/ 1 w 1653"/>
                <a:gd name="T3" fmla="*/ 0 h 1660"/>
                <a:gd name="T4" fmla="*/ 1 w 1653"/>
                <a:gd name="T5" fmla="*/ 0 h 1660"/>
                <a:gd name="T6" fmla="*/ 1 w 1653"/>
                <a:gd name="T7" fmla="*/ 0 h 1660"/>
                <a:gd name="T8" fmla="*/ 1 w 1653"/>
                <a:gd name="T9" fmla="*/ 0 h 1660"/>
                <a:gd name="T10" fmla="*/ 2 w 1653"/>
                <a:gd name="T11" fmla="*/ 0 h 1660"/>
                <a:gd name="T12" fmla="*/ 2 w 1653"/>
                <a:gd name="T13" fmla="*/ 1 h 1660"/>
                <a:gd name="T14" fmla="*/ 2 w 1653"/>
                <a:gd name="T15" fmla="*/ 1 h 1660"/>
                <a:gd name="T16" fmla="*/ 2 w 1653"/>
                <a:gd name="T17" fmla="*/ 1 h 1660"/>
                <a:gd name="T18" fmla="*/ 2 w 1653"/>
                <a:gd name="T19" fmla="*/ 1 h 1660"/>
                <a:gd name="T20" fmla="*/ 2 w 1653"/>
                <a:gd name="T21" fmla="*/ 1 h 1660"/>
                <a:gd name="T22" fmla="*/ 2 w 1653"/>
                <a:gd name="T23" fmla="*/ 1 h 1660"/>
                <a:gd name="T24" fmla="*/ 2 w 1653"/>
                <a:gd name="T25" fmla="*/ 1 h 1660"/>
                <a:gd name="T26" fmla="*/ 2 w 1653"/>
                <a:gd name="T27" fmla="*/ 1 h 1660"/>
                <a:gd name="T28" fmla="*/ 2 w 1653"/>
                <a:gd name="T29" fmla="*/ 1 h 1660"/>
                <a:gd name="T30" fmla="*/ 2 w 1653"/>
                <a:gd name="T31" fmla="*/ 2 h 1660"/>
                <a:gd name="T32" fmla="*/ 1 w 1653"/>
                <a:gd name="T33" fmla="*/ 2 h 1660"/>
                <a:gd name="T34" fmla="*/ 1 w 1653"/>
                <a:gd name="T35" fmla="*/ 2 h 1660"/>
                <a:gd name="T36" fmla="*/ 1 w 1653"/>
                <a:gd name="T37" fmla="*/ 2 h 1660"/>
                <a:gd name="T38" fmla="*/ 1 w 1653"/>
                <a:gd name="T39" fmla="*/ 2 h 1660"/>
                <a:gd name="T40" fmla="*/ 1 w 1653"/>
                <a:gd name="T41" fmla="*/ 2 h 1660"/>
                <a:gd name="T42" fmla="*/ 1 w 1653"/>
                <a:gd name="T43" fmla="*/ 2 h 1660"/>
                <a:gd name="T44" fmla="*/ 1 w 1653"/>
                <a:gd name="T45" fmla="*/ 2 h 1660"/>
                <a:gd name="T46" fmla="*/ 1 w 1653"/>
                <a:gd name="T47" fmla="*/ 2 h 1660"/>
                <a:gd name="T48" fmla="*/ 1 w 1653"/>
                <a:gd name="T49" fmla="*/ 2 h 1660"/>
                <a:gd name="T50" fmla="*/ 0 w 1653"/>
                <a:gd name="T51" fmla="*/ 2 h 1660"/>
                <a:gd name="T52" fmla="*/ 0 w 1653"/>
                <a:gd name="T53" fmla="*/ 2 h 1660"/>
                <a:gd name="T54" fmla="*/ 0 w 1653"/>
                <a:gd name="T55" fmla="*/ 1 h 1660"/>
                <a:gd name="T56" fmla="*/ 0 w 1653"/>
                <a:gd name="T57" fmla="*/ 1 h 1660"/>
                <a:gd name="T58" fmla="*/ 0 w 1653"/>
                <a:gd name="T59" fmla="*/ 1 h 1660"/>
                <a:gd name="T60" fmla="*/ 0 w 1653"/>
                <a:gd name="T61" fmla="*/ 1 h 1660"/>
                <a:gd name="T62" fmla="*/ 0 w 1653"/>
                <a:gd name="T63" fmla="*/ 1 h 1660"/>
                <a:gd name="T64" fmla="*/ 0 w 1653"/>
                <a:gd name="T65" fmla="*/ 1 h 1660"/>
                <a:gd name="T66" fmla="*/ 0 w 1653"/>
                <a:gd name="T67" fmla="*/ 1 h 1660"/>
                <a:gd name="T68" fmla="*/ 0 w 1653"/>
                <a:gd name="T69" fmla="*/ 1 h 1660"/>
                <a:gd name="T70" fmla="*/ 0 w 1653"/>
                <a:gd name="T71" fmla="*/ 1 h 1660"/>
                <a:gd name="T72" fmla="*/ 0 w 1653"/>
                <a:gd name="T73" fmla="*/ 0 h 1660"/>
                <a:gd name="T74" fmla="*/ 0 w 1653"/>
                <a:gd name="T75" fmla="*/ 0 h 1660"/>
                <a:gd name="T76" fmla="*/ 1 w 1653"/>
                <a:gd name="T77" fmla="*/ 0 h 1660"/>
                <a:gd name="T78" fmla="*/ 1 w 1653"/>
                <a:gd name="T79" fmla="*/ 0 h 1660"/>
                <a:gd name="T80" fmla="*/ 1 w 1653"/>
                <a:gd name="T81" fmla="*/ 0 h 1660"/>
                <a:gd name="T82" fmla="*/ 1 w 1653"/>
                <a:gd name="T83" fmla="*/ 0 h 1660"/>
                <a:gd name="T84" fmla="*/ 1 w 1653"/>
                <a:gd name="T85" fmla="*/ 0 h 1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3"/>
                <a:gd name="T130" fmla="*/ 0 h 1660"/>
                <a:gd name="T131" fmla="*/ 1653 w 1653"/>
                <a:gd name="T132" fmla="*/ 1660 h 1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3" h="1660">
                  <a:moveTo>
                    <a:pt x="828" y="0"/>
                  </a:moveTo>
                  <a:lnTo>
                    <a:pt x="871" y="1"/>
                  </a:lnTo>
                  <a:lnTo>
                    <a:pt x="912" y="4"/>
                  </a:lnTo>
                  <a:lnTo>
                    <a:pt x="953" y="10"/>
                  </a:lnTo>
                  <a:lnTo>
                    <a:pt x="995" y="18"/>
                  </a:lnTo>
                  <a:lnTo>
                    <a:pt x="1035" y="27"/>
                  </a:lnTo>
                  <a:lnTo>
                    <a:pt x="1073" y="38"/>
                  </a:lnTo>
                  <a:lnTo>
                    <a:pt x="1112" y="50"/>
                  </a:lnTo>
                  <a:lnTo>
                    <a:pt x="1150" y="65"/>
                  </a:lnTo>
                  <a:lnTo>
                    <a:pt x="1186" y="83"/>
                  </a:lnTo>
                  <a:lnTo>
                    <a:pt x="1221" y="101"/>
                  </a:lnTo>
                  <a:lnTo>
                    <a:pt x="1256" y="121"/>
                  </a:lnTo>
                  <a:lnTo>
                    <a:pt x="1289" y="142"/>
                  </a:lnTo>
                  <a:lnTo>
                    <a:pt x="1321" y="166"/>
                  </a:lnTo>
                  <a:lnTo>
                    <a:pt x="1353" y="191"/>
                  </a:lnTo>
                  <a:lnTo>
                    <a:pt x="1383" y="217"/>
                  </a:lnTo>
                  <a:lnTo>
                    <a:pt x="1412" y="243"/>
                  </a:lnTo>
                  <a:lnTo>
                    <a:pt x="1439" y="273"/>
                  </a:lnTo>
                  <a:lnTo>
                    <a:pt x="1465" y="304"/>
                  </a:lnTo>
                  <a:lnTo>
                    <a:pt x="1489" y="335"/>
                  </a:lnTo>
                  <a:lnTo>
                    <a:pt x="1512" y="367"/>
                  </a:lnTo>
                  <a:lnTo>
                    <a:pt x="1534" y="400"/>
                  </a:lnTo>
                  <a:lnTo>
                    <a:pt x="1553" y="435"/>
                  </a:lnTo>
                  <a:lnTo>
                    <a:pt x="1572" y="471"/>
                  </a:lnTo>
                  <a:lnTo>
                    <a:pt x="1588" y="508"/>
                  </a:lnTo>
                  <a:lnTo>
                    <a:pt x="1603" y="545"/>
                  </a:lnTo>
                  <a:lnTo>
                    <a:pt x="1616" y="584"/>
                  </a:lnTo>
                  <a:lnTo>
                    <a:pt x="1627" y="623"/>
                  </a:lnTo>
                  <a:lnTo>
                    <a:pt x="1637" y="663"/>
                  </a:lnTo>
                  <a:lnTo>
                    <a:pt x="1643" y="705"/>
                  </a:lnTo>
                  <a:lnTo>
                    <a:pt x="1650" y="746"/>
                  </a:lnTo>
                  <a:lnTo>
                    <a:pt x="1652" y="787"/>
                  </a:lnTo>
                  <a:lnTo>
                    <a:pt x="1653" y="830"/>
                  </a:lnTo>
                  <a:lnTo>
                    <a:pt x="1652" y="872"/>
                  </a:lnTo>
                  <a:lnTo>
                    <a:pt x="1650" y="914"/>
                  </a:lnTo>
                  <a:lnTo>
                    <a:pt x="1643" y="955"/>
                  </a:lnTo>
                  <a:lnTo>
                    <a:pt x="1637" y="997"/>
                  </a:lnTo>
                  <a:lnTo>
                    <a:pt x="1627" y="1037"/>
                  </a:lnTo>
                  <a:lnTo>
                    <a:pt x="1616" y="1076"/>
                  </a:lnTo>
                  <a:lnTo>
                    <a:pt x="1603" y="1114"/>
                  </a:lnTo>
                  <a:lnTo>
                    <a:pt x="1588" y="1152"/>
                  </a:lnTo>
                  <a:lnTo>
                    <a:pt x="1572" y="1188"/>
                  </a:lnTo>
                  <a:lnTo>
                    <a:pt x="1553" y="1225"/>
                  </a:lnTo>
                  <a:lnTo>
                    <a:pt x="1534" y="1260"/>
                  </a:lnTo>
                  <a:lnTo>
                    <a:pt x="1512" y="1292"/>
                  </a:lnTo>
                  <a:lnTo>
                    <a:pt x="1489" y="1325"/>
                  </a:lnTo>
                  <a:lnTo>
                    <a:pt x="1465" y="1356"/>
                  </a:lnTo>
                  <a:lnTo>
                    <a:pt x="1439" y="1386"/>
                  </a:lnTo>
                  <a:lnTo>
                    <a:pt x="1412" y="1415"/>
                  </a:lnTo>
                  <a:lnTo>
                    <a:pt x="1383" y="1443"/>
                  </a:lnTo>
                  <a:lnTo>
                    <a:pt x="1353" y="1469"/>
                  </a:lnTo>
                  <a:lnTo>
                    <a:pt x="1321" y="1494"/>
                  </a:lnTo>
                  <a:lnTo>
                    <a:pt x="1289" y="1518"/>
                  </a:lnTo>
                  <a:lnTo>
                    <a:pt x="1256" y="1539"/>
                  </a:lnTo>
                  <a:lnTo>
                    <a:pt x="1221" y="1559"/>
                  </a:lnTo>
                  <a:lnTo>
                    <a:pt x="1186" y="1577"/>
                  </a:lnTo>
                  <a:lnTo>
                    <a:pt x="1150" y="1594"/>
                  </a:lnTo>
                  <a:lnTo>
                    <a:pt x="1112" y="1609"/>
                  </a:lnTo>
                  <a:lnTo>
                    <a:pt x="1073" y="1622"/>
                  </a:lnTo>
                  <a:lnTo>
                    <a:pt x="1035" y="1633"/>
                  </a:lnTo>
                  <a:lnTo>
                    <a:pt x="995" y="1642"/>
                  </a:lnTo>
                  <a:lnTo>
                    <a:pt x="953" y="1649"/>
                  </a:lnTo>
                  <a:lnTo>
                    <a:pt x="912" y="1656"/>
                  </a:lnTo>
                  <a:lnTo>
                    <a:pt x="871" y="1658"/>
                  </a:lnTo>
                  <a:lnTo>
                    <a:pt x="828" y="1660"/>
                  </a:lnTo>
                  <a:lnTo>
                    <a:pt x="785" y="1658"/>
                  </a:lnTo>
                  <a:lnTo>
                    <a:pt x="744" y="1656"/>
                  </a:lnTo>
                  <a:lnTo>
                    <a:pt x="703" y="1649"/>
                  </a:lnTo>
                  <a:lnTo>
                    <a:pt x="661" y="1642"/>
                  </a:lnTo>
                  <a:lnTo>
                    <a:pt x="621" y="1633"/>
                  </a:lnTo>
                  <a:lnTo>
                    <a:pt x="582" y="1622"/>
                  </a:lnTo>
                  <a:lnTo>
                    <a:pt x="544" y="1609"/>
                  </a:lnTo>
                  <a:lnTo>
                    <a:pt x="506" y="1594"/>
                  </a:lnTo>
                  <a:lnTo>
                    <a:pt x="470" y="1577"/>
                  </a:lnTo>
                  <a:lnTo>
                    <a:pt x="433" y="1559"/>
                  </a:lnTo>
                  <a:lnTo>
                    <a:pt x="400" y="1539"/>
                  </a:lnTo>
                  <a:lnTo>
                    <a:pt x="366" y="1518"/>
                  </a:lnTo>
                  <a:lnTo>
                    <a:pt x="333" y="1494"/>
                  </a:lnTo>
                  <a:lnTo>
                    <a:pt x="302" y="1469"/>
                  </a:lnTo>
                  <a:lnTo>
                    <a:pt x="272" y="1443"/>
                  </a:lnTo>
                  <a:lnTo>
                    <a:pt x="243" y="1415"/>
                  </a:lnTo>
                  <a:lnTo>
                    <a:pt x="215" y="1386"/>
                  </a:lnTo>
                  <a:lnTo>
                    <a:pt x="189" y="1356"/>
                  </a:lnTo>
                  <a:lnTo>
                    <a:pt x="165" y="1325"/>
                  </a:lnTo>
                  <a:lnTo>
                    <a:pt x="142" y="1292"/>
                  </a:lnTo>
                  <a:lnTo>
                    <a:pt x="120" y="1260"/>
                  </a:lnTo>
                  <a:lnTo>
                    <a:pt x="100" y="1225"/>
                  </a:lnTo>
                  <a:lnTo>
                    <a:pt x="81" y="1188"/>
                  </a:lnTo>
                  <a:lnTo>
                    <a:pt x="65" y="1152"/>
                  </a:lnTo>
                  <a:lnTo>
                    <a:pt x="50" y="1114"/>
                  </a:lnTo>
                  <a:lnTo>
                    <a:pt x="38" y="1076"/>
                  </a:lnTo>
                  <a:lnTo>
                    <a:pt x="26" y="1037"/>
                  </a:lnTo>
                  <a:lnTo>
                    <a:pt x="16" y="997"/>
                  </a:lnTo>
                  <a:lnTo>
                    <a:pt x="10" y="955"/>
                  </a:lnTo>
                  <a:lnTo>
                    <a:pt x="4" y="914"/>
                  </a:lnTo>
                  <a:lnTo>
                    <a:pt x="1" y="872"/>
                  </a:lnTo>
                  <a:lnTo>
                    <a:pt x="0" y="830"/>
                  </a:lnTo>
                  <a:lnTo>
                    <a:pt x="1" y="787"/>
                  </a:lnTo>
                  <a:lnTo>
                    <a:pt x="4" y="746"/>
                  </a:lnTo>
                  <a:lnTo>
                    <a:pt x="10" y="705"/>
                  </a:lnTo>
                  <a:lnTo>
                    <a:pt x="16" y="663"/>
                  </a:lnTo>
                  <a:lnTo>
                    <a:pt x="26" y="623"/>
                  </a:lnTo>
                  <a:lnTo>
                    <a:pt x="38" y="584"/>
                  </a:lnTo>
                  <a:lnTo>
                    <a:pt x="50" y="545"/>
                  </a:lnTo>
                  <a:lnTo>
                    <a:pt x="65" y="508"/>
                  </a:lnTo>
                  <a:lnTo>
                    <a:pt x="81" y="471"/>
                  </a:lnTo>
                  <a:lnTo>
                    <a:pt x="100" y="435"/>
                  </a:lnTo>
                  <a:lnTo>
                    <a:pt x="120" y="400"/>
                  </a:lnTo>
                  <a:lnTo>
                    <a:pt x="142" y="367"/>
                  </a:lnTo>
                  <a:lnTo>
                    <a:pt x="165" y="335"/>
                  </a:lnTo>
                  <a:lnTo>
                    <a:pt x="189" y="304"/>
                  </a:lnTo>
                  <a:lnTo>
                    <a:pt x="215" y="273"/>
                  </a:lnTo>
                  <a:lnTo>
                    <a:pt x="243" y="243"/>
                  </a:lnTo>
                  <a:lnTo>
                    <a:pt x="272" y="217"/>
                  </a:lnTo>
                  <a:lnTo>
                    <a:pt x="302" y="191"/>
                  </a:lnTo>
                  <a:lnTo>
                    <a:pt x="333" y="166"/>
                  </a:lnTo>
                  <a:lnTo>
                    <a:pt x="366" y="142"/>
                  </a:lnTo>
                  <a:lnTo>
                    <a:pt x="400" y="121"/>
                  </a:lnTo>
                  <a:lnTo>
                    <a:pt x="433" y="101"/>
                  </a:lnTo>
                  <a:lnTo>
                    <a:pt x="470" y="83"/>
                  </a:lnTo>
                  <a:lnTo>
                    <a:pt x="506" y="65"/>
                  </a:lnTo>
                  <a:lnTo>
                    <a:pt x="544" y="50"/>
                  </a:lnTo>
                  <a:lnTo>
                    <a:pt x="582" y="38"/>
                  </a:lnTo>
                  <a:lnTo>
                    <a:pt x="621" y="27"/>
                  </a:lnTo>
                  <a:lnTo>
                    <a:pt x="661" y="18"/>
                  </a:lnTo>
                  <a:lnTo>
                    <a:pt x="703" y="10"/>
                  </a:lnTo>
                  <a:lnTo>
                    <a:pt x="744" y="4"/>
                  </a:lnTo>
                  <a:lnTo>
                    <a:pt x="785" y="1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9E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95" name="Freeform 84"/>
            <p:cNvSpPr>
              <a:spLocks/>
            </p:cNvSpPr>
            <p:nvPr/>
          </p:nvSpPr>
          <p:spPr bwMode="auto">
            <a:xfrm>
              <a:off x="368" y="2459"/>
              <a:ext cx="404" cy="406"/>
            </a:xfrm>
            <a:custGeom>
              <a:avLst/>
              <a:gdLst>
                <a:gd name="T0" fmla="*/ 1 w 1618"/>
                <a:gd name="T1" fmla="*/ 0 h 1623"/>
                <a:gd name="T2" fmla="*/ 1 w 1618"/>
                <a:gd name="T3" fmla="*/ 0 h 1623"/>
                <a:gd name="T4" fmla="*/ 1 w 1618"/>
                <a:gd name="T5" fmla="*/ 0 h 1623"/>
                <a:gd name="T6" fmla="*/ 1 w 1618"/>
                <a:gd name="T7" fmla="*/ 0 h 1623"/>
                <a:gd name="T8" fmla="*/ 1 w 1618"/>
                <a:gd name="T9" fmla="*/ 0 h 1623"/>
                <a:gd name="T10" fmla="*/ 1 w 1618"/>
                <a:gd name="T11" fmla="*/ 1 h 1623"/>
                <a:gd name="T12" fmla="*/ 1 w 1618"/>
                <a:gd name="T13" fmla="*/ 1 h 1623"/>
                <a:gd name="T14" fmla="*/ 1 w 1618"/>
                <a:gd name="T15" fmla="*/ 1 h 1623"/>
                <a:gd name="T16" fmla="*/ 1 w 1618"/>
                <a:gd name="T17" fmla="*/ 1 h 1623"/>
                <a:gd name="T18" fmla="*/ 1 w 1618"/>
                <a:gd name="T19" fmla="*/ 1 h 1623"/>
                <a:gd name="T20" fmla="*/ 1 w 1618"/>
                <a:gd name="T21" fmla="*/ 1 h 1623"/>
                <a:gd name="T22" fmla="*/ 1 w 1618"/>
                <a:gd name="T23" fmla="*/ 1 h 1623"/>
                <a:gd name="T24" fmla="*/ 1 w 1618"/>
                <a:gd name="T25" fmla="*/ 2 h 1623"/>
                <a:gd name="T26" fmla="*/ 1 w 1618"/>
                <a:gd name="T27" fmla="*/ 2 h 1623"/>
                <a:gd name="T28" fmla="*/ 1 w 1618"/>
                <a:gd name="T29" fmla="*/ 2 h 1623"/>
                <a:gd name="T30" fmla="*/ 1 w 1618"/>
                <a:gd name="T31" fmla="*/ 2 h 1623"/>
                <a:gd name="T32" fmla="*/ 1 w 1618"/>
                <a:gd name="T33" fmla="*/ 2 h 1623"/>
                <a:gd name="T34" fmla="*/ 0 w 1618"/>
                <a:gd name="T35" fmla="*/ 2 h 1623"/>
                <a:gd name="T36" fmla="*/ 0 w 1618"/>
                <a:gd name="T37" fmla="*/ 2 h 1623"/>
                <a:gd name="T38" fmla="*/ 0 w 1618"/>
                <a:gd name="T39" fmla="*/ 2 h 1623"/>
                <a:gd name="T40" fmla="*/ 0 w 1618"/>
                <a:gd name="T41" fmla="*/ 1 h 1623"/>
                <a:gd name="T42" fmla="*/ 0 w 1618"/>
                <a:gd name="T43" fmla="*/ 1 h 1623"/>
                <a:gd name="T44" fmla="*/ 0 w 1618"/>
                <a:gd name="T45" fmla="*/ 1 h 1623"/>
                <a:gd name="T46" fmla="*/ 0 w 1618"/>
                <a:gd name="T47" fmla="*/ 1 h 1623"/>
                <a:gd name="T48" fmla="*/ 0 w 1618"/>
                <a:gd name="T49" fmla="*/ 1 h 1623"/>
                <a:gd name="T50" fmla="*/ 0 w 1618"/>
                <a:gd name="T51" fmla="*/ 1 h 1623"/>
                <a:gd name="T52" fmla="*/ 0 w 1618"/>
                <a:gd name="T53" fmla="*/ 1 h 1623"/>
                <a:gd name="T54" fmla="*/ 0 w 1618"/>
                <a:gd name="T55" fmla="*/ 0 h 1623"/>
                <a:gd name="T56" fmla="*/ 0 w 1618"/>
                <a:gd name="T57" fmla="*/ 0 h 1623"/>
                <a:gd name="T58" fmla="*/ 0 w 1618"/>
                <a:gd name="T59" fmla="*/ 0 h 1623"/>
                <a:gd name="T60" fmla="*/ 0 w 1618"/>
                <a:gd name="T61" fmla="*/ 0 h 1623"/>
                <a:gd name="T62" fmla="*/ 1 w 1618"/>
                <a:gd name="T63" fmla="*/ 0 h 16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8"/>
                <a:gd name="T97" fmla="*/ 0 h 1623"/>
                <a:gd name="T98" fmla="*/ 1618 w 1618"/>
                <a:gd name="T99" fmla="*/ 1623 h 16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8" h="1623">
                  <a:moveTo>
                    <a:pt x="810" y="0"/>
                  </a:moveTo>
                  <a:lnTo>
                    <a:pt x="893" y="4"/>
                  </a:lnTo>
                  <a:lnTo>
                    <a:pt x="973" y="16"/>
                  </a:lnTo>
                  <a:lnTo>
                    <a:pt x="1051" y="36"/>
                  </a:lnTo>
                  <a:lnTo>
                    <a:pt x="1125" y="64"/>
                  </a:lnTo>
                  <a:lnTo>
                    <a:pt x="1195" y="98"/>
                  </a:lnTo>
                  <a:lnTo>
                    <a:pt x="1263" y="139"/>
                  </a:lnTo>
                  <a:lnTo>
                    <a:pt x="1324" y="185"/>
                  </a:lnTo>
                  <a:lnTo>
                    <a:pt x="1382" y="238"/>
                  </a:lnTo>
                  <a:lnTo>
                    <a:pt x="1434" y="296"/>
                  </a:lnTo>
                  <a:lnTo>
                    <a:pt x="1481" y="358"/>
                  </a:lnTo>
                  <a:lnTo>
                    <a:pt x="1521" y="425"/>
                  </a:lnTo>
                  <a:lnTo>
                    <a:pt x="1554" y="496"/>
                  </a:lnTo>
                  <a:lnTo>
                    <a:pt x="1582" y="570"/>
                  </a:lnTo>
                  <a:lnTo>
                    <a:pt x="1602" y="648"/>
                  </a:lnTo>
                  <a:lnTo>
                    <a:pt x="1615" y="728"/>
                  </a:lnTo>
                  <a:lnTo>
                    <a:pt x="1618" y="811"/>
                  </a:lnTo>
                  <a:lnTo>
                    <a:pt x="1615" y="893"/>
                  </a:lnTo>
                  <a:lnTo>
                    <a:pt x="1602" y="974"/>
                  </a:lnTo>
                  <a:lnTo>
                    <a:pt x="1582" y="1051"/>
                  </a:lnTo>
                  <a:lnTo>
                    <a:pt x="1554" y="1126"/>
                  </a:lnTo>
                  <a:lnTo>
                    <a:pt x="1521" y="1197"/>
                  </a:lnTo>
                  <a:lnTo>
                    <a:pt x="1481" y="1264"/>
                  </a:lnTo>
                  <a:lnTo>
                    <a:pt x="1434" y="1327"/>
                  </a:lnTo>
                  <a:lnTo>
                    <a:pt x="1382" y="1385"/>
                  </a:lnTo>
                  <a:lnTo>
                    <a:pt x="1324" y="1437"/>
                  </a:lnTo>
                  <a:lnTo>
                    <a:pt x="1263" y="1484"/>
                  </a:lnTo>
                  <a:lnTo>
                    <a:pt x="1195" y="1525"/>
                  </a:lnTo>
                  <a:lnTo>
                    <a:pt x="1125" y="1559"/>
                  </a:lnTo>
                  <a:lnTo>
                    <a:pt x="1051" y="1586"/>
                  </a:lnTo>
                  <a:lnTo>
                    <a:pt x="973" y="1606"/>
                  </a:lnTo>
                  <a:lnTo>
                    <a:pt x="893" y="1619"/>
                  </a:lnTo>
                  <a:lnTo>
                    <a:pt x="810" y="1623"/>
                  </a:lnTo>
                  <a:lnTo>
                    <a:pt x="728" y="1619"/>
                  </a:lnTo>
                  <a:lnTo>
                    <a:pt x="648" y="1606"/>
                  </a:lnTo>
                  <a:lnTo>
                    <a:pt x="570" y="1586"/>
                  </a:lnTo>
                  <a:lnTo>
                    <a:pt x="495" y="1559"/>
                  </a:lnTo>
                  <a:lnTo>
                    <a:pt x="425" y="1525"/>
                  </a:lnTo>
                  <a:lnTo>
                    <a:pt x="357" y="1484"/>
                  </a:lnTo>
                  <a:lnTo>
                    <a:pt x="296" y="1437"/>
                  </a:lnTo>
                  <a:lnTo>
                    <a:pt x="238" y="1385"/>
                  </a:lnTo>
                  <a:lnTo>
                    <a:pt x="185" y="1327"/>
                  </a:lnTo>
                  <a:lnTo>
                    <a:pt x="139" y="1264"/>
                  </a:lnTo>
                  <a:lnTo>
                    <a:pt x="98" y="1197"/>
                  </a:lnTo>
                  <a:lnTo>
                    <a:pt x="64" y="1126"/>
                  </a:lnTo>
                  <a:lnTo>
                    <a:pt x="36" y="1051"/>
                  </a:lnTo>
                  <a:lnTo>
                    <a:pt x="16" y="974"/>
                  </a:lnTo>
                  <a:lnTo>
                    <a:pt x="4" y="893"/>
                  </a:lnTo>
                  <a:lnTo>
                    <a:pt x="0" y="811"/>
                  </a:lnTo>
                  <a:lnTo>
                    <a:pt x="4" y="728"/>
                  </a:lnTo>
                  <a:lnTo>
                    <a:pt x="16" y="648"/>
                  </a:lnTo>
                  <a:lnTo>
                    <a:pt x="36" y="570"/>
                  </a:lnTo>
                  <a:lnTo>
                    <a:pt x="64" y="496"/>
                  </a:lnTo>
                  <a:lnTo>
                    <a:pt x="98" y="425"/>
                  </a:lnTo>
                  <a:lnTo>
                    <a:pt x="139" y="358"/>
                  </a:lnTo>
                  <a:lnTo>
                    <a:pt x="185" y="296"/>
                  </a:lnTo>
                  <a:lnTo>
                    <a:pt x="238" y="238"/>
                  </a:lnTo>
                  <a:lnTo>
                    <a:pt x="296" y="185"/>
                  </a:lnTo>
                  <a:lnTo>
                    <a:pt x="357" y="139"/>
                  </a:lnTo>
                  <a:lnTo>
                    <a:pt x="425" y="98"/>
                  </a:lnTo>
                  <a:lnTo>
                    <a:pt x="495" y="64"/>
                  </a:lnTo>
                  <a:lnTo>
                    <a:pt x="570" y="36"/>
                  </a:lnTo>
                  <a:lnTo>
                    <a:pt x="648" y="16"/>
                  </a:lnTo>
                  <a:lnTo>
                    <a:pt x="728" y="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B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96" name="Freeform 85"/>
            <p:cNvSpPr>
              <a:spLocks/>
            </p:cNvSpPr>
            <p:nvPr/>
          </p:nvSpPr>
          <p:spPr bwMode="auto">
            <a:xfrm>
              <a:off x="370" y="2462"/>
              <a:ext cx="396" cy="397"/>
            </a:xfrm>
            <a:custGeom>
              <a:avLst/>
              <a:gdLst>
                <a:gd name="T0" fmla="*/ 1 w 1583"/>
                <a:gd name="T1" fmla="*/ 0 h 1589"/>
                <a:gd name="T2" fmla="*/ 1 w 1583"/>
                <a:gd name="T3" fmla="*/ 0 h 1589"/>
                <a:gd name="T4" fmla="*/ 1 w 1583"/>
                <a:gd name="T5" fmla="*/ 0 h 1589"/>
                <a:gd name="T6" fmla="*/ 1 w 1583"/>
                <a:gd name="T7" fmla="*/ 0 h 1589"/>
                <a:gd name="T8" fmla="*/ 2 w 1583"/>
                <a:gd name="T9" fmla="*/ 0 h 1589"/>
                <a:gd name="T10" fmla="*/ 2 w 1583"/>
                <a:gd name="T11" fmla="*/ 0 h 1589"/>
                <a:gd name="T12" fmla="*/ 2 w 1583"/>
                <a:gd name="T13" fmla="*/ 0 h 1589"/>
                <a:gd name="T14" fmla="*/ 2 w 1583"/>
                <a:gd name="T15" fmla="*/ 1 h 1589"/>
                <a:gd name="T16" fmla="*/ 2 w 1583"/>
                <a:gd name="T17" fmla="*/ 1 h 1589"/>
                <a:gd name="T18" fmla="*/ 2 w 1583"/>
                <a:gd name="T19" fmla="*/ 1 h 1589"/>
                <a:gd name="T20" fmla="*/ 2 w 1583"/>
                <a:gd name="T21" fmla="*/ 1 h 1589"/>
                <a:gd name="T22" fmla="*/ 2 w 1583"/>
                <a:gd name="T23" fmla="*/ 1 h 1589"/>
                <a:gd name="T24" fmla="*/ 1 w 1583"/>
                <a:gd name="T25" fmla="*/ 1 h 1589"/>
                <a:gd name="T26" fmla="*/ 1 w 1583"/>
                <a:gd name="T27" fmla="*/ 1 h 1589"/>
                <a:gd name="T28" fmla="*/ 1 w 1583"/>
                <a:gd name="T29" fmla="*/ 1 h 1589"/>
                <a:gd name="T30" fmla="*/ 1 w 1583"/>
                <a:gd name="T31" fmla="*/ 1 h 1589"/>
                <a:gd name="T32" fmla="*/ 1 w 1583"/>
                <a:gd name="T33" fmla="*/ 1 h 1589"/>
                <a:gd name="T34" fmla="*/ 1 w 1583"/>
                <a:gd name="T35" fmla="*/ 1 h 1589"/>
                <a:gd name="T36" fmla="*/ 1 w 1583"/>
                <a:gd name="T37" fmla="*/ 1 h 1589"/>
                <a:gd name="T38" fmla="*/ 0 w 1583"/>
                <a:gd name="T39" fmla="*/ 1 h 1589"/>
                <a:gd name="T40" fmla="*/ 0 w 1583"/>
                <a:gd name="T41" fmla="*/ 1 h 1589"/>
                <a:gd name="T42" fmla="*/ 0 w 1583"/>
                <a:gd name="T43" fmla="*/ 1 h 1589"/>
                <a:gd name="T44" fmla="*/ 0 w 1583"/>
                <a:gd name="T45" fmla="*/ 1 h 1589"/>
                <a:gd name="T46" fmla="*/ 0 w 1583"/>
                <a:gd name="T47" fmla="*/ 1 h 1589"/>
                <a:gd name="T48" fmla="*/ 0 w 1583"/>
                <a:gd name="T49" fmla="*/ 1 h 1589"/>
                <a:gd name="T50" fmla="*/ 0 w 1583"/>
                <a:gd name="T51" fmla="*/ 0 h 1589"/>
                <a:gd name="T52" fmla="*/ 0 w 1583"/>
                <a:gd name="T53" fmla="*/ 0 h 1589"/>
                <a:gd name="T54" fmla="*/ 0 w 1583"/>
                <a:gd name="T55" fmla="*/ 0 h 1589"/>
                <a:gd name="T56" fmla="*/ 0 w 1583"/>
                <a:gd name="T57" fmla="*/ 0 h 1589"/>
                <a:gd name="T58" fmla="*/ 1 w 1583"/>
                <a:gd name="T59" fmla="*/ 0 h 1589"/>
                <a:gd name="T60" fmla="*/ 1 w 1583"/>
                <a:gd name="T61" fmla="*/ 0 h 1589"/>
                <a:gd name="T62" fmla="*/ 1 w 1583"/>
                <a:gd name="T63" fmla="*/ 0 h 1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83"/>
                <a:gd name="T97" fmla="*/ 0 h 1589"/>
                <a:gd name="T98" fmla="*/ 1583 w 1583"/>
                <a:gd name="T99" fmla="*/ 1589 h 1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83" h="1589">
                  <a:moveTo>
                    <a:pt x="793" y="0"/>
                  </a:moveTo>
                  <a:lnTo>
                    <a:pt x="874" y="4"/>
                  </a:lnTo>
                  <a:lnTo>
                    <a:pt x="952" y="16"/>
                  </a:lnTo>
                  <a:lnTo>
                    <a:pt x="1028" y="36"/>
                  </a:lnTo>
                  <a:lnTo>
                    <a:pt x="1101" y="63"/>
                  </a:lnTo>
                  <a:lnTo>
                    <a:pt x="1170" y="97"/>
                  </a:lnTo>
                  <a:lnTo>
                    <a:pt x="1235" y="137"/>
                  </a:lnTo>
                  <a:lnTo>
                    <a:pt x="1296" y="182"/>
                  </a:lnTo>
                  <a:lnTo>
                    <a:pt x="1351" y="233"/>
                  </a:lnTo>
                  <a:lnTo>
                    <a:pt x="1403" y="290"/>
                  </a:lnTo>
                  <a:lnTo>
                    <a:pt x="1448" y="351"/>
                  </a:lnTo>
                  <a:lnTo>
                    <a:pt x="1488" y="416"/>
                  </a:lnTo>
                  <a:lnTo>
                    <a:pt x="1520" y="486"/>
                  </a:lnTo>
                  <a:lnTo>
                    <a:pt x="1548" y="559"/>
                  </a:lnTo>
                  <a:lnTo>
                    <a:pt x="1567" y="635"/>
                  </a:lnTo>
                  <a:lnTo>
                    <a:pt x="1579" y="713"/>
                  </a:lnTo>
                  <a:lnTo>
                    <a:pt x="1583" y="795"/>
                  </a:lnTo>
                  <a:lnTo>
                    <a:pt x="1579" y="876"/>
                  </a:lnTo>
                  <a:lnTo>
                    <a:pt x="1567" y="954"/>
                  </a:lnTo>
                  <a:lnTo>
                    <a:pt x="1548" y="1030"/>
                  </a:lnTo>
                  <a:lnTo>
                    <a:pt x="1520" y="1103"/>
                  </a:lnTo>
                  <a:lnTo>
                    <a:pt x="1488" y="1173"/>
                  </a:lnTo>
                  <a:lnTo>
                    <a:pt x="1448" y="1238"/>
                  </a:lnTo>
                  <a:lnTo>
                    <a:pt x="1403" y="1300"/>
                  </a:lnTo>
                  <a:lnTo>
                    <a:pt x="1351" y="1356"/>
                  </a:lnTo>
                  <a:lnTo>
                    <a:pt x="1296" y="1407"/>
                  </a:lnTo>
                  <a:lnTo>
                    <a:pt x="1235" y="1453"/>
                  </a:lnTo>
                  <a:lnTo>
                    <a:pt x="1170" y="1493"/>
                  </a:lnTo>
                  <a:lnTo>
                    <a:pt x="1101" y="1526"/>
                  </a:lnTo>
                  <a:lnTo>
                    <a:pt x="1028" y="1553"/>
                  </a:lnTo>
                  <a:lnTo>
                    <a:pt x="952" y="1573"/>
                  </a:lnTo>
                  <a:lnTo>
                    <a:pt x="874" y="1585"/>
                  </a:lnTo>
                  <a:lnTo>
                    <a:pt x="793" y="1589"/>
                  </a:lnTo>
                  <a:lnTo>
                    <a:pt x="713" y="1585"/>
                  </a:lnTo>
                  <a:lnTo>
                    <a:pt x="634" y="1573"/>
                  </a:lnTo>
                  <a:lnTo>
                    <a:pt x="557" y="1553"/>
                  </a:lnTo>
                  <a:lnTo>
                    <a:pt x="485" y="1526"/>
                  </a:lnTo>
                  <a:lnTo>
                    <a:pt x="416" y="1493"/>
                  </a:lnTo>
                  <a:lnTo>
                    <a:pt x="351" y="1453"/>
                  </a:lnTo>
                  <a:lnTo>
                    <a:pt x="289" y="1407"/>
                  </a:lnTo>
                  <a:lnTo>
                    <a:pt x="233" y="1356"/>
                  </a:lnTo>
                  <a:lnTo>
                    <a:pt x="181" y="1300"/>
                  </a:lnTo>
                  <a:lnTo>
                    <a:pt x="136" y="1238"/>
                  </a:lnTo>
                  <a:lnTo>
                    <a:pt x="96" y="1173"/>
                  </a:lnTo>
                  <a:lnTo>
                    <a:pt x="62" y="1103"/>
                  </a:lnTo>
                  <a:lnTo>
                    <a:pt x="36" y="1030"/>
                  </a:lnTo>
                  <a:lnTo>
                    <a:pt x="16" y="954"/>
                  </a:lnTo>
                  <a:lnTo>
                    <a:pt x="4" y="876"/>
                  </a:lnTo>
                  <a:lnTo>
                    <a:pt x="0" y="795"/>
                  </a:lnTo>
                  <a:lnTo>
                    <a:pt x="4" y="713"/>
                  </a:lnTo>
                  <a:lnTo>
                    <a:pt x="16" y="635"/>
                  </a:lnTo>
                  <a:lnTo>
                    <a:pt x="36" y="559"/>
                  </a:lnTo>
                  <a:lnTo>
                    <a:pt x="62" y="486"/>
                  </a:lnTo>
                  <a:lnTo>
                    <a:pt x="96" y="416"/>
                  </a:lnTo>
                  <a:lnTo>
                    <a:pt x="136" y="351"/>
                  </a:lnTo>
                  <a:lnTo>
                    <a:pt x="181" y="290"/>
                  </a:lnTo>
                  <a:lnTo>
                    <a:pt x="233" y="233"/>
                  </a:lnTo>
                  <a:lnTo>
                    <a:pt x="289" y="182"/>
                  </a:lnTo>
                  <a:lnTo>
                    <a:pt x="351" y="137"/>
                  </a:lnTo>
                  <a:lnTo>
                    <a:pt x="416" y="97"/>
                  </a:lnTo>
                  <a:lnTo>
                    <a:pt x="485" y="63"/>
                  </a:lnTo>
                  <a:lnTo>
                    <a:pt x="557" y="36"/>
                  </a:lnTo>
                  <a:lnTo>
                    <a:pt x="634" y="16"/>
                  </a:lnTo>
                  <a:lnTo>
                    <a:pt x="713" y="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97" name="Freeform 86"/>
            <p:cNvSpPr>
              <a:spLocks/>
            </p:cNvSpPr>
            <p:nvPr/>
          </p:nvSpPr>
          <p:spPr bwMode="auto">
            <a:xfrm>
              <a:off x="516" y="2440"/>
              <a:ext cx="28" cy="205"/>
            </a:xfrm>
            <a:custGeom>
              <a:avLst/>
              <a:gdLst>
                <a:gd name="T0" fmla="*/ 0 w 113"/>
                <a:gd name="T1" fmla="*/ 0 h 821"/>
                <a:gd name="T2" fmla="*/ 0 w 113"/>
                <a:gd name="T3" fmla="*/ 0 h 821"/>
                <a:gd name="T4" fmla="*/ 0 w 113"/>
                <a:gd name="T5" fmla="*/ 0 h 821"/>
                <a:gd name="T6" fmla="*/ 0 w 113"/>
                <a:gd name="T7" fmla="*/ 0 h 821"/>
                <a:gd name="T8" fmla="*/ 0 w 113"/>
                <a:gd name="T9" fmla="*/ 0 h 821"/>
                <a:gd name="T10" fmla="*/ 0 w 113"/>
                <a:gd name="T11" fmla="*/ 0 h 821"/>
                <a:gd name="T12" fmla="*/ 0 w 113"/>
                <a:gd name="T13" fmla="*/ 0 h 821"/>
                <a:gd name="T14" fmla="*/ 0 w 113"/>
                <a:gd name="T15" fmla="*/ 0 h 821"/>
                <a:gd name="T16" fmla="*/ 0 w 113"/>
                <a:gd name="T17" fmla="*/ 1 h 821"/>
                <a:gd name="T18" fmla="*/ 0 w 113"/>
                <a:gd name="T19" fmla="*/ 1 h 821"/>
                <a:gd name="T20" fmla="*/ 0 w 113"/>
                <a:gd name="T21" fmla="*/ 1 h 821"/>
                <a:gd name="T22" fmla="*/ 0 w 113"/>
                <a:gd name="T23" fmla="*/ 1 h 821"/>
                <a:gd name="T24" fmla="*/ 0 w 113"/>
                <a:gd name="T25" fmla="*/ 0 h 821"/>
                <a:gd name="T26" fmla="*/ 0 w 113"/>
                <a:gd name="T27" fmla="*/ 0 h 821"/>
                <a:gd name="T28" fmla="*/ 0 w 113"/>
                <a:gd name="T29" fmla="*/ 0 h 821"/>
                <a:gd name="T30" fmla="*/ 0 w 113"/>
                <a:gd name="T31" fmla="*/ 0 h 821"/>
                <a:gd name="T32" fmla="*/ 0 w 113"/>
                <a:gd name="T33" fmla="*/ 0 h 821"/>
                <a:gd name="T34" fmla="*/ 0 w 113"/>
                <a:gd name="T35" fmla="*/ 0 h 821"/>
                <a:gd name="T36" fmla="*/ 0 w 113"/>
                <a:gd name="T37" fmla="*/ 0 h 821"/>
                <a:gd name="T38" fmla="*/ 0 w 113"/>
                <a:gd name="T39" fmla="*/ 0 h 821"/>
                <a:gd name="T40" fmla="*/ 0 w 113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821"/>
                <a:gd name="T65" fmla="*/ 113 w 113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821">
                  <a:moveTo>
                    <a:pt x="94" y="0"/>
                  </a:moveTo>
                  <a:lnTo>
                    <a:pt x="69" y="78"/>
                  </a:lnTo>
                  <a:lnTo>
                    <a:pt x="52" y="157"/>
                  </a:lnTo>
                  <a:lnTo>
                    <a:pt x="43" y="240"/>
                  </a:lnTo>
                  <a:lnTo>
                    <a:pt x="39" y="326"/>
                  </a:lnTo>
                  <a:lnTo>
                    <a:pt x="43" y="419"/>
                  </a:lnTo>
                  <a:lnTo>
                    <a:pt x="52" y="519"/>
                  </a:lnTo>
                  <a:lnTo>
                    <a:pt x="66" y="629"/>
                  </a:lnTo>
                  <a:lnTo>
                    <a:pt x="84" y="751"/>
                  </a:lnTo>
                  <a:lnTo>
                    <a:pt x="113" y="821"/>
                  </a:lnTo>
                  <a:lnTo>
                    <a:pt x="67" y="821"/>
                  </a:lnTo>
                  <a:lnTo>
                    <a:pt x="36" y="751"/>
                  </a:lnTo>
                  <a:lnTo>
                    <a:pt x="23" y="663"/>
                  </a:lnTo>
                  <a:lnTo>
                    <a:pt x="13" y="577"/>
                  </a:lnTo>
                  <a:lnTo>
                    <a:pt x="6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6" y="226"/>
                  </a:lnTo>
                  <a:lnTo>
                    <a:pt x="17" y="134"/>
                  </a:lnTo>
                  <a:lnTo>
                    <a:pt x="36" y="3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98" name="Freeform 87"/>
            <p:cNvSpPr>
              <a:spLocks/>
            </p:cNvSpPr>
            <p:nvPr/>
          </p:nvSpPr>
          <p:spPr bwMode="auto">
            <a:xfrm>
              <a:off x="416" y="2486"/>
              <a:ext cx="316" cy="161"/>
            </a:xfrm>
            <a:custGeom>
              <a:avLst/>
              <a:gdLst>
                <a:gd name="T0" fmla="*/ 0 w 1264"/>
                <a:gd name="T1" fmla="*/ 0 h 644"/>
                <a:gd name="T2" fmla="*/ 0 w 1264"/>
                <a:gd name="T3" fmla="*/ 0 h 644"/>
                <a:gd name="T4" fmla="*/ 0 w 1264"/>
                <a:gd name="T5" fmla="*/ 1 h 644"/>
                <a:gd name="T6" fmla="*/ 0 w 1264"/>
                <a:gd name="T7" fmla="*/ 1 h 644"/>
                <a:gd name="T8" fmla="*/ 0 w 1264"/>
                <a:gd name="T9" fmla="*/ 1 h 644"/>
                <a:gd name="T10" fmla="*/ 0 w 1264"/>
                <a:gd name="T11" fmla="*/ 1 h 644"/>
                <a:gd name="T12" fmla="*/ 0 w 1264"/>
                <a:gd name="T13" fmla="*/ 1 h 644"/>
                <a:gd name="T14" fmla="*/ 1 w 1264"/>
                <a:gd name="T15" fmla="*/ 1 h 644"/>
                <a:gd name="T16" fmla="*/ 1 w 1264"/>
                <a:gd name="T17" fmla="*/ 1 h 644"/>
                <a:gd name="T18" fmla="*/ 1 w 1264"/>
                <a:gd name="T19" fmla="*/ 1 h 644"/>
                <a:gd name="T20" fmla="*/ 1 w 1264"/>
                <a:gd name="T21" fmla="*/ 1 h 644"/>
                <a:gd name="T22" fmla="*/ 1 w 1264"/>
                <a:gd name="T23" fmla="*/ 1 h 644"/>
                <a:gd name="T24" fmla="*/ 1 w 1264"/>
                <a:gd name="T25" fmla="*/ 1 h 644"/>
                <a:gd name="T26" fmla="*/ 1 w 1264"/>
                <a:gd name="T27" fmla="*/ 1 h 644"/>
                <a:gd name="T28" fmla="*/ 1 w 1264"/>
                <a:gd name="T29" fmla="*/ 1 h 644"/>
                <a:gd name="T30" fmla="*/ 1 w 1264"/>
                <a:gd name="T31" fmla="*/ 1 h 644"/>
                <a:gd name="T32" fmla="*/ 1 w 1264"/>
                <a:gd name="T33" fmla="*/ 1 h 644"/>
                <a:gd name="T34" fmla="*/ 1 w 1264"/>
                <a:gd name="T35" fmla="*/ 1 h 644"/>
                <a:gd name="T36" fmla="*/ 1 w 1264"/>
                <a:gd name="T37" fmla="*/ 1 h 644"/>
                <a:gd name="T38" fmla="*/ 1 w 1264"/>
                <a:gd name="T39" fmla="*/ 1 h 644"/>
                <a:gd name="T40" fmla="*/ 1 w 1264"/>
                <a:gd name="T41" fmla="*/ 1 h 644"/>
                <a:gd name="T42" fmla="*/ 1 w 1264"/>
                <a:gd name="T43" fmla="*/ 1 h 644"/>
                <a:gd name="T44" fmla="*/ 1 w 1264"/>
                <a:gd name="T45" fmla="*/ 0 h 644"/>
                <a:gd name="T46" fmla="*/ 1 w 1264"/>
                <a:gd name="T47" fmla="*/ 0 h 644"/>
                <a:gd name="T48" fmla="*/ 1 w 1264"/>
                <a:gd name="T49" fmla="*/ 0 h 644"/>
                <a:gd name="T50" fmla="*/ 1 w 1264"/>
                <a:gd name="T51" fmla="*/ 0 h 644"/>
                <a:gd name="T52" fmla="*/ 1 w 1264"/>
                <a:gd name="T53" fmla="*/ 0 h 644"/>
                <a:gd name="T54" fmla="*/ 1 w 1264"/>
                <a:gd name="T55" fmla="*/ 1 h 644"/>
                <a:gd name="T56" fmla="*/ 1 w 1264"/>
                <a:gd name="T57" fmla="*/ 1 h 644"/>
                <a:gd name="T58" fmla="*/ 1 w 1264"/>
                <a:gd name="T59" fmla="*/ 1 h 644"/>
                <a:gd name="T60" fmla="*/ 1 w 1264"/>
                <a:gd name="T61" fmla="*/ 1 h 644"/>
                <a:gd name="T62" fmla="*/ 1 w 1264"/>
                <a:gd name="T63" fmla="*/ 1 h 644"/>
                <a:gd name="T64" fmla="*/ 1 w 1264"/>
                <a:gd name="T65" fmla="*/ 1 h 644"/>
                <a:gd name="T66" fmla="*/ 1 w 1264"/>
                <a:gd name="T67" fmla="*/ 1 h 644"/>
                <a:gd name="T68" fmla="*/ 1 w 1264"/>
                <a:gd name="T69" fmla="*/ 1 h 644"/>
                <a:gd name="T70" fmla="*/ 1 w 1264"/>
                <a:gd name="T71" fmla="*/ 1 h 644"/>
                <a:gd name="T72" fmla="*/ 1 w 1264"/>
                <a:gd name="T73" fmla="*/ 1 h 644"/>
                <a:gd name="T74" fmla="*/ 1 w 1264"/>
                <a:gd name="T75" fmla="*/ 1 h 644"/>
                <a:gd name="T76" fmla="*/ 1 w 1264"/>
                <a:gd name="T77" fmla="*/ 1 h 644"/>
                <a:gd name="T78" fmla="*/ 1 w 1264"/>
                <a:gd name="T79" fmla="*/ 1 h 644"/>
                <a:gd name="T80" fmla="*/ 1 w 1264"/>
                <a:gd name="T81" fmla="*/ 1 h 644"/>
                <a:gd name="T82" fmla="*/ 1 w 1264"/>
                <a:gd name="T83" fmla="*/ 1 h 644"/>
                <a:gd name="T84" fmla="*/ 0 w 1264"/>
                <a:gd name="T85" fmla="*/ 1 h 644"/>
                <a:gd name="T86" fmla="*/ 0 w 1264"/>
                <a:gd name="T87" fmla="*/ 1 h 644"/>
                <a:gd name="T88" fmla="*/ 0 w 1264"/>
                <a:gd name="T89" fmla="*/ 1 h 644"/>
                <a:gd name="T90" fmla="*/ 0 w 1264"/>
                <a:gd name="T91" fmla="*/ 1 h 644"/>
                <a:gd name="T92" fmla="*/ 0 w 1264"/>
                <a:gd name="T93" fmla="*/ 1 h 644"/>
                <a:gd name="T94" fmla="*/ 0 w 1264"/>
                <a:gd name="T95" fmla="*/ 1 h 644"/>
                <a:gd name="T96" fmla="*/ 0 w 1264"/>
                <a:gd name="T97" fmla="*/ 0 h 6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4"/>
                <a:gd name="T148" fmla="*/ 0 h 644"/>
                <a:gd name="T149" fmla="*/ 1264 w 1264"/>
                <a:gd name="T150" fmla="*/ 644 h 6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4" h="644">
                  <a:moveTo>
                    <a:pt x="10" y="145"/>
                  </a:moveTo>
                  <a:lnTo>
                    <a:pt x="10" y="222"/>
                  </a:lnTo>
                  <a:lnTo>
                    <a:pt x="14" y="284"/>
                  </a:lnTo>
                  <a:lnTo>
                    <a:pt x="20" y="337"/>
                  </a:lnTo>
                  <a:lnTo>
                    <a:pt x="34" y="382"/>
                  </a:lnTo>
                  <a:lnTo>
                    <a:pt x="56" y="423"/>
                  </a:lnTo>
                  <a:lnTo>
                    <a:pt x="89" y="466"/>
                  </a:lnTo>
                  <a:lnTo>
                    <a:pt x="134" y="511"/>
                  </a:lnTo>
                  <a:lnTo>
                    <a:pt x="193" y="565"/>
                  </a:lnTo>
                  <a:lnTo>
                    <a:pt x="219" y="569"/>
                  </a:lnTo>
                  <a:lnTo>
                    <a:pt x="247" y="573"/>
                  </a:lnTo>
                  <a:lnTo>
                    <a:pt x="273" y="576"/>
                  </a:lnTo>
                  <a:lnTo>
                    <a:pt x="301" y="580"/>
                  </a:lnTo>
                  <a:lnTo>
                    <a:pt x="328" y="584"/>
                  </a:lnTo>
                  <a:lnTo>
                    <a:pt x="356" y="586"/>
                  </a:lnTo>
                  <a:lnTo>
                    <a:pt x="383" y="589"/>
                  </a:lnTo>
                  <a:lnTo>
                    <a:pt x="411" y="591"/>
                  </a:lnTo>
                  <a:lnTo>
                    <a:pt x="440" y="594"/>
                  </a:lnTo>
                  <a:lnTo>
                    <a:pt x="467" y="595"/>
                  </a:lnTo>
                  <a:lnTo>
                    <a:pt x="496" y="596"/>
                  </a:lnTo>
                  <a:lnTo>
                    <a:pt x="525" y="598"/>
                  </a:lnTo>
                  <a:lnTo>
                    <a:pt x="554" y="599"/>
                  </a:lnTo>
                  <a:lnTo>
                    <a:pt x="582" y="599"/>
                  </a:lnTo>
                  <a:lnTo>
                    <a:pt x="612" y="599"/>
                  </a:lnTo>
                  <a:lnTo>
                    <a:pt x="642" y="599"/>
                  </a:lnTo>
                  <a:lnTo>
                    <a:pt x="671" y="598"/>
                  </a:lnTo>
                  <a:lnTo>
                    <a:pt x="701" y="596"/>
                  </a:lnTo>
                  <a:lnTo>
                    <a:pt x="733" y="595"/>
                  </a:lnTo>
                  <a:lnTo>
                    <a:pt x="763" y="593"/>
                  </a:lnTo>
                  <a:lnTo>
                    <a:pt x="794" y="590"/>
                  </a:lnTo>
                  <a:lnTo>
                    <a:pt x="824" y="588"/>
                  </a:lnTo>
                  <a:lnTo>
                    <a:pt x="855" y="584"/>
                  </a:lnTo>
                  <a:lnTo>
                    <a:pt x="888" y="580"/>
                  </a:lnTo>
                  <a:lnTo>
                    <a:pt x="919" y="575"/>
                  </a:lnTo>
                  <a:lnTo>
                    <a:pt x="952" y="570"/>
                  </a:lnTo>
                  <a:lnTo>
                    <a:pt x="984" y="565"/>
                  </a:lnTo>
                  <a:lnTo>
                    <a:pt x="1017" y="559"/>
                  </a:lnTo>
                  <a:lnTo>
                    <a:pt x="1050" y="551"/>
                  </a:lnTo>
                  <a:lnTo>
                    <a:pt x="1083" y="544"/>
                  </a:lnTo>
                  <a:lnTo>
                    <a:pt x="1117" y="536"/>
                  </a:lnTo>
                  <a:lnTo>
                    <a:pt x="1151" y="527"/>
                  </a:lnTo>
                  <a:lnTo>
                    <a:pt x="1155" y="519"/>
                  </a:lnTo>
                  <a:lnTo>
                    <a:pt x="1164" y="495"/>
                  </a:lnTo>
                  <a:lnTo>
                    <a:pt x="1177" y="456"/>
                  </a:lnTo>
                  <a:lnTo>
                    <a:pt x="1191" y="400"/>
                  </a:lnTo>
                  <a:lnTo>
                    <a:pt x="1205" y="327"/>
                  </a:lnTo>
                  <a:lnTo>
                    <a:pt x="1215" y="237"/>
                  </a:lnTo>
                  <a:lnTo>
                    <a:pt x="1220" y="128"/>
                  </a:lnTo>
                  <a:lnTo>
                    <a:pt x="1219" y="0"/>
                  </a:lnTo>
                  <a:lnTo>
                    <a:pt x="1264" y="78"/>
                  </a:lnTo>
                  <a:lnTo>
                    <a:pt x="1262" y="145"/>
                  </a:lnTo>
                  <a:lnTo>
                    <a:pt x="1257" y="209"/>
                  </a:lnTo>
                  <a:lnTo>
                    <a:pt x="1251" y="271"/>
                  </a:lnTo>
                  <a:lnTo>
                    <a:pt x="1241" y="331"/>
                  </a:lnTo>
                  <a:lnTo>
                    <a:pt x="1230" y="390"/>
                  </a:lnTo>
                  <a:lnTo>
                    <a:pt x="1215" y="450"/>
                  </a:lnTo>
                  <a:lnTo>
                    <a:pt x="1199" y="511"/>
                  </a:lnTo>
                  <a:lnTo>
                    <a:pt x="1180" y="576"/>
                  </a:lnTo>
                  <a:lnTo>
                    <a:pt x="1147" y="581"/>
                  </a:lnTo>
                  <a:lnTo>
                    <a:pt x="1116" y="586"/>
                  </a:lnTo>
                  <a:lnTo>
                    <a:pt x="1086" y="591"/>
                  </a:lnTo>
                  <a:lnTo>
                    <a:pt x="1057" y="596"/>
                  </a:lnTo>
                  <a:lnTo>
                    <a:pt x="1028" y="601"/>
                  </a:lnTo>
                  <a:lnTo>
                    <a:pt x="1001" y="606"/>
                  </a:lnTo>
                  <a:lnTo>
                    <a:pt x="973" y="610"/>
                  </a:lnTo>
                  <a:lnTo>
                    <a:pt x="947" y="615"/>
                  </a:lnTo>
                  <a:lnTo>
                    <a:pt x="921" y="619"/>
                  </a:lnTo>
                  <a:lnTo>
                    <a:pt x="894" y="623"/>
                  </a:lnTo>
                  <a:lnTo>
                    <a:pt x="868" y="626"/>
                  </a:lnTo>
                  <a:lnTo>
                    <a:pt x="842" y="629"/>
                  </a:lnTo>
                  <a:lnTo>
                    <a:pt x="815" y="633"/>
                  </a:lnTo>
                  <a:lnTo>
                    <a:pt x="789" y="635"/>
                  </a:lnTo>
                  <a:lnTo>
                    <a:pt x="763" y="638"/>
                  </a:lnTo>
                  <a:lnTo>
                    <a:pt x="735" y="639"/>
                  </a:lnTo>
                  <a:lnTo>
                    <a:pt x="708" y="641"/>
                  </a:lnTo>
                  <a:lnTo>
                    <a:pt x="679" y="643"/>
                  </a:lnTo>
                  <a:lnTo>
                    <a:pt x="650" y="643"/>
                  </a:lnTo>
                  <a:lnTo>
                    <a:pt x="620" y="644"/>
                  </a:lnTo>
                  <a:lnTo>
                    <a:pt x="589" y="644"/>
                  </a:lnTo>
                  <a:lnTo>
                    <a:pt x="557" y="643"/>
                  </a:lnTo>
                  <a:lnTo>
                    <a:pt x="525" y="641"/>
                  </a:lnTo>
                  <a:lnTo>
                    <a:pt x="490" y="640"/>
                  </a:lnTo>
                  <a:lnTo>
                    <a:pt x="453" y="638"/>
                  </a:lnTo>
                  <a:lnTo>
                    <a:pt x="417" y="635"/>
                  </a:lnTo>
                  <a:lnTo>
                    <a:pt x="378" y="631"/>
                  </a:lnTo>
                  <a:lnTo>
                    <a:pt x="337" y="628"/>
                  </a:lnTo>
                  <a:lnTo>
                    <a:pt x="294" y="623"/>
                  </a:lnTo>
                  <a:lnTo>
                    <a:pt x="250" y="618"/>
                  </a:lnTo>
                  <a:lnTo>
                    <a:pt x="204" y="611"/>
                  </a:lnTo>
                  <a:lnTo>
                    <a:pt x="155" y="605"/>
                  </a:lnTo>
                  <a:lnTo>
                    <a:pt x="114" y="552"/>
                  </a:lnTo>
                  <a:lnTo>
                    <a:pt x="83" y="509"/>
                  </a:lnTo>
                  <a:lnTo>
                    <a:pt x="60" y="471"/>
                  </a:lnTo>
                  <a:lnTo>
                    <a:pt x="44" y="433"/>
                  </a:lnTo>
                  <a:lnTo>
                    <a:pt x="33" y="395"/>
                  </a:lnTo>
                  <a:lnTo>
                    <a:pt x="22" y="351"/>
                  </a:lnTo>
                  <a:lnTo>
                    <a:pt x="12" y="299"/>
                  </a:lnTo>
                  <a:lnTo>
                    <a:pt x="0" y="234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99" name="Freeform 88"/>
            <p:cNvSpPr>
              <a:spLocks/>
            </p:cNvSpPr>
            <p:nvPr/>
          </p:nvSpPr>
          <p:spPr bwMode="auto">
            <a:xfrm>
              <a:off x="622" y="2440"/>
              <a:ext cx="21" cy="203"/>
            </a:xfrm>
            <a:custGeom>
              <a:avLst/>
              <a:gdLst>
                <a:gd name="T0" fmla="*/ 0 w 84"/>
                <a:gd name="T1" fmla="*/ 0 h 811"/>
                <a:gd name="T2" fmla="*/ 0 w 84"/>
                <a:gd name="T3" fmla="*/ 0 h 811"/>
                <a:gd name="T4" fmla="*/ 0 w 84"/>
                <a:gd name="T5" fmla="*/ 0 h 811"/>
                <a:gd name="T6" fmla="*/ 0 w 84"/>
                <a:gd name="T7" fmla="*/ 0 h 811"/>
                <a:gd name="T8" fmla="*/ 0 w 84"/>
                <a:gd name="T9" fmla="*/ 1 h 811"/>
                <a:gd name="T10" fmla="*/ 0 w 84"/>
                <a:gd name="T11" fmla="*/ 1 h 811"/>
                <a:gd name="T12" fmla="*/ 0 w 84"/>
                <a:gd name="T13" fmla="*/ 1 h 811"/>
                <a:gd name="T14" fmla="*/ 0 w 84"/>
                <a:gd name="T15" fmla="*/ 1 h 811"/>
                <a:gd name="T16" fmla="*/ 0 w 84"/>
                <a:gd name="T17" fmla="*/ 1 h 811"/>
                <a:gd name="T18" fmla="*/ 0 w 84"/>
                <a:gd name="T19" fmla="*/ 1 h 811"/>
                <a:gd name="T20" fmla="*/ 0 w 84"/>
                <a:gd name="T21" fmla="*/ 1 h 811"/>
                <a:gd name="T22" fmla="*/ 0 w 84"/>
                <a:gd name="T23" fmla="*/ 1 h 811"/>
                <a:gd name="T24" fmla="*/ 0 w 84"/>
                <a:gd name="T25" fmla="*/ 1 h 811"/>
                <a:gd name="T26" fmla="*/ 0 w 84"/>
                <a:gd name="T27" fmla="*/ 1 h 811"/>
                <a:gd name="T28" fmla="*/ 0 w 84"/>
                <a:gd name="T29" fmla="*/ 0 h 811"/>
                <a:gd name="T30" fmla="*/ 0 w 84"/>
                <a:gd name="T31" fmla="*/ 0 h 811"/>
                <a:gd name="T32" fmla="*/ 0 w 84"/>
                <a:gd name="T33" fmla="*/ 0 h 811"/>
                <a:gd name="T34" fmla="*/ 0 w 84"/>
                <a:gd name="T35" fmla="*/ 0 h 811"/>
                <a:gd name="T36" fmla="*/ 0 w 84"/>
                <a:gd name="T37" fmla="*/ 0 h 811"/>
                <a:gd name="T38" fmla="*/ 0 w 84"/>
                <a:gd name="T39" fmla="*/ 0 h 811"/>
                <a:gd name="T40" fmla="*/ 0 w 84"/>
                <a:gd name="T41" fmla="*/ 0 h 811"/>
                <a:gd name="T42" fmla="*/ 0 w 84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811"/>
                <a:gd name="T68" fmla="*/ 84 w 84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811">
                  <a:moveTo>
                    <a:pt x="39" y="0"/>
                  </a:moveTo>
                  <a:lnTo>
                    <a:pt x="48" y="104"/>
                  </a:lnTo>
                  <a:lnTo>
                    <a:pt x="52" y="206"/>
                  </a:lnTo>
                  <a:lnTo>
                    <a:pt x="53" y="306"/>
                  </a:lnTo>
                  <a:lnTo>
                    <a:pt x="50" y="405"/>
                  </a:lnTo>
                  <a:lnTo>
                    <a:pt x="44" y="505"/>
                  </a:lnTo>
                  <a:lnTo>
                    <a:pt x="34" y="606"/>
                  </a:lnTo>
                  <a:lnTo>
                    <a:pt x="19" y="707"/>
                  </a:lnTo>
                  <a:lnTo>
                    <a:pt x="0" y="811"/>
                  </a:lnTo>
                  <a:lnTo>
                    <a:pt x="49" y="801"/>
                  </a:lnTo>
                  <a:lnTo>
                    <a:pt x="58" y="749"/>
                  </a:lnTo>
                  <a:lnTo>
                    <a:pt x="68" y="666"/>
                  </a:lnTo>
                  <a:lnTo>
                    <a:pt x="77" y="562"/>
                  </a:lnTo>
                  <a:lnTo>
                    <a:pt x="82" y="446"/>
                  </a:lnTo>
                  <a:lnTo>
                    <a:pt x="84" y="326"/>
                  </a:lnTo>
                  <a:lnTo>
                    <a:pt x="82" y="211"/>
                  </a:lnTo>
                  <a:lnTo>
                    <a:pt x="74" y="10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9" y="29"/>
                  </a:lnTo>
                  <a:lnTo>
                    <a:pt x="55" y="2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00" name="Freeform 89"/>
            <p:cNvSpPr>
              <a:spLocks/>
            </p:cNvSpPr>
            <p:nvPr/>
          </p:nvSpPr>
          <p:spPr bwMode="auto">
            <a:xfrm>
              <a:off x="413" y="2630"/>
              <a:ext cx="51" cy="223"/>
            </a:xfrm>
            <a:custGeom>
              <a:avLst/>
              <a:gdLst>
                <a:gd name="T0" fmla="*/ 0 w 203"/>
                <a:gd name="T1" fmla="*/ 0 h 890"/>
                <a:gd name="T2" fmla="*/ 0 w 203"/>
                <a:gd name="T3" fmla="*/ 0 h 890"/>
                <a:gd name="T4" fmla="*/ 0 w 203"/>
                <a:gd name="T5" fmla="*/ 0 h 890"/>
                <a:gd name="T6" fmla="*/ 0 w 203"/>
                <a:gd name="T7" fmla="*/ 0 h 890"/>
                <a:gd name="T8" fmla="*/ 0 w 203"/>
                <a:gd name="T9" fmla="*/ 0 h 890"/>
                <a:gd name="T10" fmla="*/ 0 w 203"/>
                <a:gd name="T11" fmla="*/ 0 h 890"/>
                <a:gd name="T12" fmla="*/ 0 w 203"/>
                <a:gd name="T13" fmla="*/ 0 h 890"/>
                <a:gd name="T14" fmla="*/ 0 w 203"/>
                <a:gd name="T15" fmla="*/ 1 h 890"/>
                <a:gd name="T16" fmla="*/ 0 w 203"/>
                <a:gd name="T17" fmla="*/ 1 h 890"/>
                <a:gd name="T18" fmla="*/ 0 w 203"/>
                <a:gd name="T19" fmla="*/ 1 h 890"/>
                <a:gd name="T20" fmla="*/ 0 w 203"/>
                <a:gd name="T21" fmla="*/ 1 h 890"/>
                <a:gd name="T22" fmla="*/ 0 w 203"/>
                <a:gd name="T23" fmla="*/ 1 h 890"/>
                <a:gd name="T24" fmla="*/ 0 w 203"/>
                <a:gd name="T25" fmla="*/ 1 h 890"/>
                <a:gd name="T26" fmla="*/ 0 w 203"/>
                <a:gd name="T27" fmla="*/ 1 h 890"/>
                <a:gd name="T28" fmla="*/ 0 w 203"/>
                <a:gd name="T29" fmla="*/ 1 h 890"/>
                <a:gd name="T30" fmla="*/ 0 w 203"/>
                <a:gd name="T31" fmla="*/ 1 h 890"/>
                <a:gd name="T32" fmla="*/ 0 w 203"/>
                <a:gd name="T33" fmla="*/ 1 h 890"/>
                <a:gd name="T34" fmla="*/ 0 w 203"/>
                <a:gd name="T35" fmla="*/ 1 h 890"/>
                <a:gd name="T36" fmla="*/ 0 w 203"/>
                <a:gd name="T37" fmla="*/ 1 h 890"/>
                <a:gd name="T38" fmla="*/ 0 w 203"/>
                <a:gd name="T39" fmla="*/ 1 h 890"/>
                <a:gd name="T40" fmla="*/ 0 w 203"/>
                <a:gd name="T41" fmla="*/ 1 h 890"/>
                <a:gd name="T42" fmla="*/ 0 w 203"/>
                <a:gd name="T43" fmla="*/ 1 h 890"/>
                <a:gd name="T44" fmla="*/ 0 w 203"/>
                <a:gd name="T45" fmla="*/ 1 h 890"/>
                <a:gd name="T46" fmla="*/ 0 w 203"/>
                <a:gd name="T47" fmla="*/ 1 h 890"/>
                <a:gd name="T48" fmla="*/ 0 w 203"/>
                <a:gd name="T49" fmla="*/ 1 h 890"/>
                <a:gd name="T50" fmla="*/ 0 w 203"/>
                <a:gd name="T51" fmla="*/ 1 h 890"/>
                <a:gd name="T52" fmla="*/ 0 w 203"/>
                <a:gd name="T53" fmla="*/ 1 h 890"/>
                <a:gd name="T54" fmla="*/ 0 w 203"/>
                <a:gd name="T55" fmla="*/ 0 h 890"/>
                <a:gd name="T56" fmla="*/ 0 w 203"/>
                <a:gd name="T57" fmla="*/ 0 h 890"/>
                <a:gd name="T58" fmla="*/ 0 w 203"/>
                <a:gd name="T59" fmla="*/ 0 h 890"/>
                <a:gd name="T60" fmla="*/ 0 w 203"/>
                <a:gd name="T61" fmla="*/ 0 h 890"/>
                <a:gd name="T62" fmla="*/ 0 w 203"/>
                <a:gd name="T63" fmla="*/ 0 h 890"/>
                <a:gd name="T64" fmla="*/ 0 w 203"/>
                <a:gd name="T65" fmla="*/ 0 h 890"/>
                <a:gd name="T66" fmla="*/ 0 w 203"/>
                <a:gd name="T67" fmla="*/ 0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890"/>
                <a:gd name="T104" fmla="*/ 203 w 203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890">
                  <a:moveTo>
                    <a:pt x="203" y="49"/>
                  </a:moveTo>
                  <a:lnTo>
                    <a:pt x="172" y="92"/>
                  </a:lnTo>
                  <a:lnTo>
                    <a:pt x="143" y="136"/>
                  </a:lnTo>
                  <a:lnTo>
                    <a:pt x="116" y="182"/>
                  </a:lnTo>
                  <a:lnTo>
                    <a:pt x="95" y="230"/>
                  </a:lnTo>
                  <a:lnTo>
                    <a:pt x="76" y="279"/>
                  </a:lnTo>
                  <a:lnTo>
                    <a:pt x="61" y="329"/>
                  </a:lnTo>
                  <a:lnTo>
                    <a:pt x="50" y="380"/>
                  </a:lnTo>
                  <a:lnTo>
                    <a:pt x="44" y="434"/>
                  </a:lnTo>
                  <a:lnTo>
                    <a:pt x="40" y="488"/>
                  </a:lnTo>
                  <a:lnTo>
                    <a:pt x="41" y="543"/>
                  </a:lnTo>
                  <a:lnTo>
                    <a:pt x="48" y="598"/>
                  </a:lnTo>
                  <a:lnTo>
                    <a:pt x="58" y="656"/>
                  </a:lnTo>
                  <a:lnTo>
                    <a:pt x="73" y="713"/>
                  </a:lnTo>
                  <a:lnTo>
                    <a:pt x="91" y="771"/>
                  </a:lnTo>
                  <a:lnTo>
                    <a:pt x="116" y="830"/>
                  </a:lnTo>
                  <a:lnTo>
                    <a:pt x="145" y="890"/>
                  </a:lnTo>
                  <a:lnTo>
                    <a:pt x="101" y="832"/>
                  </a:lnTo>
                  <a:lnTo>
                    <a:pt x="66" y="776"/>
                  </a:lnTo>
                  <a:lnTo>
                    <a:pt x="39" y="721"/>
                  </a:lnTo>
                  <a:lnTo>
                    <a:pt x="20" y="666"/>
                  </a:lnTo>
                  <a:lnTo>
                    <a:pt x="7" y="612"/>
                  </a:lnTo>
                  <a:lnTo>
                    <a:pt x="1" y="558"/>
                  </a:lnTo>
                  <a:lnTo>
                    <a:pt x="0" y="504"/>
                  </a:lnTo>
                  <a:lnTo>
                    <a:pt x="6" y="450"/>
                  </a:lnTo>
                  <a:lnTo>
                    <a:pt x="15" y="398"/>
                  </a:lnTo>
                  <a:lnTo>
                    <a:pt x="30" y="344"/>
                  </a:lnTo>
                  <a:lnTo>
                    <a:pt x="48" y="289"/>
                  </a:lnTo>
                  <a:lnTo>
                    <a:pt x="69" y="233"/>
                  </a:lnTo>
                  <a:lnTo>
                    <a:pt x="93" y="177"/>
                  </a:lnTo>
                  <a:lnTo>
                    <a:pt x="118" y="119"/>
                  </a:lnTo>
                  <a:lnTo>
                    <a:pt x="145" y="60"/>
                  </a:lnTo>
                  <a:lnTo>
                    <a:pt x="174" y="0"/>
                  </a:lnTo>
                  <a:lnTo>
                    <a:pt x="20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01" name="Freeform 90"/>
            <p:cNvSpPr>
              <a:spLocks/>
            </p:cNvSpPr>
            <p:nvPr/>
          </p:nvSpPr>
          <p:spPr bwMode="auto">
            <a:xfrm>
              <a:off x="697" y="2628"/>
              <a:ext cx="49" cy="252"/>
            </a:xfrm>
            <a:custGeom>
              <a:avLst/>
              <a:gdLst>
                <a:gd name="T0" fmla="*/ 0 w 199"/>
                <a:gd name="T1" fmla="*/ 0 h 1009"/>
                <a:gd name="T2" fmla="*/ 0 w 199"/>
                <a:gd name="T3" fmla="*/ 0 h 1009"/>
                <a:gd name="T4" fmla="*/ 0 w 199"/>
                <a:gd name="T5" fmla="*/ 0 h 1009"/>
                <a:gd name="T6" fmla="*/ 0 w 199"/>
                <a:gd name="T7" fmla="*/ 0 h 1009"/>
                <a:gd name="T8" fmla="*/ 0 w 199"/>
                <a:gd name="T9" fmla="*/ 0 h 1009"/>
                <a:gd name="T10" fmla="*/ 0 w 199"/>
                <a:gd name="T11" fmla="*/ 0 h 1009"/>
                <a:gd name="T12" fmla="*/ 0 w 199"/>
                <a:gd name="T13" fmla="*/ 0 h 1009"/>
                <a:gd name="T14" fmla="*/ 0 w 199"/>
                <a:gd name="T15" fmla="*/ 1 h 1009"/>
                <a:gd name="T16" fmla="*/ 0 w 199"/>
                <a:gd name="T17" fmla="*/ 1 h 1009"/>
                <a:gd name="T18" fmla="*/ 0 w 199"/>
                <a:gd name="T19" fmla="*/ 1 h 1009"/>
                <a:gd name="T20" fmla="*/ 0 w 199"/>
                <a:gd name="T21" fmla="*/ 1 h 1009"/>
                <a:gd name="T22" fmla="*/ 0 w 199"/>
                <a:gd name="T23" fmla="*/ 1 h 1009"/>
                <a:gd name="T24" fmla="*/ 0 w 199"/>
                <a:gd name="T25" fmla="*/ 1 h 1009"/>
                <a:gd name="T26" fmla="*/ 0 w 199"/>
                <a:gd name="T27" fmla="*/ 1 h 1009"/>
                <a:gd name="T28" fmla="*/ 0 w 199"/>
                <a:gd name="T29" fmla="*/ 1 h 1009"/>
                <a:gd name="T30" fmla="*/ 0 w 199"/>
                <a:gd name="T31" fmla="*/ 1 h 1009"/>
                <a:gd name="T32" fmla="*/ 0 w 199"/>
                <a:gd name="T33" fmla="*/ 1 h 1009"/>
                <a:gd name="T34" fmla="*/ 0 w 199"/>
                <a:gd name="T35" fmla="*/ 0 h 1009"/>
                <a:gd name="T36" fmla="*/ 0 w 199"/>
                <a:gd name="T37" fmla="*/ 0 h 1009"/>
                <a:gd name="T38" fmla="*/ 0 w 199"/>
                <a:gd name="T39" fmla="*/ 0 h 1009"/>
                <a:gd name="T40" fmla="*/ 0 w 199"/>
                <a:gd name="T41" fmla="*/ 0 h 1009"/>
                <a:gd name="T42" fmla="*/ 0 w 199"/>
                <a:gd name="T43" fmla="*/ 0 h 1009"/>
                <a:gd name="T44" fmla="*/ 0 w 199"/>
                <a:gd name="T45" fmla="*/ 0 h 1009"/>
                <a:gd name="T46" fmla="*/ 0 w 199"/>
                <a:gd name="T47" fmla="*/ 0 h 1009"/>
                <a:gd name="T48" fmla="*/ 0 w 199"/>
                <a:gd name="T49" fmla="*/ 0 h 1009"/>
                <a:gd name="T50" fmla="*/ 0 w 199"/>
                <a:gd name="T51" fmla="*/ 0 h 1009"/>
                <a:gd name="T52" fmla="*/ 0 w 199"/>
                <a:gd name="T53" fmla="*/ 0 h 1009"/>
                <a:gd name="T54" fmla="*/ 0 w 199"/>
                <a:gd name="T55" fmla="*/ 0 h 1009"/>
                <a:gd name="T56" fmla="*/ 0 w 199"/>
                <a:gd name="T57" fmla="*/ 0 h 10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009"/>
                <a:gd name="T89" fmla="*/ 199 w 199"/>
                <a:gd name="T90" fmla="*/ 1009 h 10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009">
                  <a:moveTo>
                    <a:pt x="77" y="0"/>
                  </a:moveTo>
                  <a:lnTo>
                    <a:pt x="156" y="125"/>
                  </a:lnTo>
                  <a:lnTo>
                    <a:pt x="176" y="257"/>
                  </a:lnTo>
                  <a:lnTo>
                    <a:pt x="191" y="368"/>
                  </a:lnTo>
                  <a:lnTo>
                    <a:pt x="199" y="465"/>
                  </a:lnTo>
                  <a:lnTo>
                    <a:pt x="199" y="554"/>
                  </a:lnTo>
                  <a:lnTo>
                    <a:pt x="187" y="640"/>
                  </a:lnTo>
                  <a:lnTo>
                    <a:pt x="161" y="733"/>
                  </a:lnTo>
                  <a:lnTo>
                    <a:pt x="119" y="837"/>
                  </a:lnTo>
                  <a:lnTo>
                    <a:pt x="58" y="960"/>
                  </a:lnTo>
                  <a:lnTo>
                    <a:pt x="0" y="1009"/>
                  </a:lnTo>
                  <a:lnTo>
                    <a:pt x="37" y="947"/>
                  </a:lnTo>
                  <a:lnTo>
                    <a:pt x="68" y="890"/>
                  </a:lnTo>
                  <a:lnTo>
                    <a:pt x="94" y="836"/>
                  </a:lnTo>
                  <a:lnTo>
                    <a:pt x="117" y="783"/>
                  </a:lnTo>
                  <a:lnTo>
                    <a:pt x="135" y="733"/>
                  </a:lnTo>
                  <a:lnTo>
                    <a:pt x="150" y="684"/>
                  </a:lnTo>
                  <a:lnTo>
                    <a:pt x="162" y="637"/>
                  </a:lnTo>
                  <a:lnTo>
                    <a:pt x="169" y="588"/>
                  </a:lnTo>
                  <a:lnTo>
                    <a:pt x="174" y="539"/>
                  </a:lnTo>
                  <a:lnTo>
                    <a:pt x="176" y="489"/>
                  </a:lnTo>
                  <a:lnTo>
                    <a:pt x="174" y="437"/>
                  </a:lnTo>
                  <a:lnTo>
                    <a:pt x="171" y="384"/>
                  </a:lnTo>
                  <a:lnTo>
                    <a:pt x="164" y="326"/>
                  </a:lnTo>
                  <a:lnTo>
                    <a:pt x="156" y="264"/>
                  </a:lnTo>
                  <a:lnTo>
                    <a:pt x="145" y="199"/>
                  </a:lnTo>
                  <a:lnTo>
                    <a:pt x="133" y="129"/>
                  </a:lnTo>
                  <a:lnTo>
                    <a:pt x="29" y="3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02" name="Freeform 91"/>
            <p:cNvSpPr>
              <a:spLocks/>
            </p:cNvSpPr>
            <p:nvPr/>
          </p:nvSpPr>
          <p:spPr bwMode="auto">
            <a:xfrm>
              <a:off x="428" y="2691"/>
              <a:ext cx="311" cy="39"/>
            </a:xfrm>
            <a:custGeom>
              <a:avLst/>
              <a:gdLst>
                <a:gd name="T0" fmla="*/ 0 w 1246"/>
                <a:gd name="T1" fmla="*/ 0 h 155"/>
                <a:gd name="T2" fmla="*/ 0 w 1246"/>
                <a:gd name="T3" fmla="*/ 0 h 155"/>
                <a:gd name="T4" fmla="*/ 0 w 1246"/>
                <a:gd name="T5" fmla="*/ 0 h 155"/>
                <a:gd name="T6" fmla="*/ 0 w 1246"/>
                <a:gd name="T7" fmla="*/ 0 h 155"/>
                <a:gd name="T8" fmla="*/ 0 w 1246"/>
                <a:gd name="T9" fmla="*/ 0 h 155"/>
                <a:gd name="T10" fmla="*/ 0 w 1246"/>
                <a:gd name="T11" fmla="*/ 0 h 155"/>
                <a:gd name="T12" fmla="*/ 0 w 1246"/>
                <a:gd name="T13" fmla="*/ 0 h 155"/>
                <a:gd name="T14" fmla="*/ 0 w 1246"/>
                <a:gd name="T15" fmla="*/ 0 h 155"/>
                <a:gd name="T16" fmla="*/ 1 w 1246"/>
                <a:gd name="T17" fmla="*/ 0 h 155"/>
                <a:gd name="T18" fmla="*/ 1 w 1246"/>
                <a:gd name="T19" fmla="*/ 0 h 155"/>
                <a:gd name="T20" fmla="*/ 1 w 1246"/>
                <a:gd name="T21" fmla="*/ 0 h 155"/>
                <a:gd name="T22" fmla="*/ 1 w 1246"/>
                <a:gd name="T23" fmla="*/ 0 h 155"/>
                <a:gd name="T24" fmla="*/ 1 w 1246"/>
                <a:gd name="T25" fmla="*/ 0 h 155"/>
                <a:gd name="T26" fmla="*/ 1 w 1246"/>
                <a:gd name="T27" fmla="*/ 0 h 155"/>
                <a:gd name="T28" fmla="*/ 1 w 1246"/>
                <a:gd name="T29" fmla="*/ 0 h 155"/>
                <a:gd name="T30" fmla="*/ 1 w 1246"/>
                <a:gd name="T31" fmla="*/ 0 h 155"/>
                <a:gd name="T32" fmla="*/ 1 w 1246"/>
                <a:gd name="T33" fmla="*/ 0 h 155"/>
                <a:gd name="T34" fmla="*/ 1 w 1246"/>
                <a:gd name="T35" fmla="*/ 0 h 155"/>
                <a:gd name="T36" fmla="*/ 1 w 1246"/>
                <a:gd name="T37" fmla="*/ 0 h 155"/>
                <a:gd name="T38" fmla="*/ 1 w 1246"/>
                <a:gd name="T39" fmla="*/ 0 h 155"/>
                <a:gd name="T40" fmla="*/ 1 w 1246"/>
                <a:gd name="T41" fmla="*/ 0 h 155"/>
                <a:gd name="T42" fmla="*/ 1 w 1246"/>
                <a:gd name="T43" fmla="*/ 0 h 155"/>
                <a:gd name="T44" fmla="*/ 1 w 1246"/>
                <a:gd name="T45" fmla="*/ 0 h 155"/>
                <a:gd name="T46" fmla="*/ 1 w 1246"/>
                <a:gd name="T47" fmla="*/ 0 h 155"/>
                <a:gd name="T48" fmla="*/ 0 w 1246"/>
                <a:gd name="T49" fmla="*/ 0 h 155"/>
                <a:gd name="T50" fmla="*/ 0 w 1246"/>
                <a:gd name="T51" fmla="*/ 0 h 155"/>
                <a:gd name="T52" fmla="*/ 0 w 1246"/>
                <a:gd name="T53" fmla="*/ 0 h 155"/>
                <a:gd name="T54" fmla="*/ 0 w 1246"/>
                <a:gd name="T55" fmla="*/ 0 h 155"/>
                <a:gd name="T56" fmla="*/ 0 w 1246"/>
                <a:gd name="T57" fmla="*/ 0 h 155"/>
                <a:gd name="T58" fmla="*/ 0 w 1246"/>
                <a:gd name="T59" fmla="*/ 0 h 155"/>
                <a:gd name="T60" fmla="*/ 0 w 1246"/>
                <a:gd name="T61" fmla="*/ 0 h 155"/>
                <a:gd name="T62" fmla="*/ 0 w 1246"/>
                <a:gd name="T63" fmla="*/ 0 h 155"/>
                <a:gd name="T64" fmla="*/ 0 w 1246"/>
                <a:gd name="T65" fmla="*/ 0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6"/>
                <a:gd name="T100" fmla="*/ 0 h 155"/>
                <a:gd name="T101" fmla="*/ 1246 w 1246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6" h="155">
                  <a:moveTo>
                    <a:pt x="28" y="30"/>
                  </a:moveTo>
                  <a:lnTo>
                    <a:pt x="73" y="41"/>
                  </a:lnTo>
                  <a:lnTo>
                    <a:pt x="117" y="51"/>
                  </a:lnTo>
                  <a:lnTo>
                    <a:pt x="161" y="60"/>
                  </a:lnTo>
                  <a:lnTo>
                    <a:pt x="204" y="69"/>
                  </a:lnTo>
                  <a:lnTo>
                    <a:pt x="245" y="76"/>
                  </a:lnTo>
                  <a:lnTo>
                    <a:pt x="286" y="82"/>
                  </a:lnTo>
                  <a:lnTo>
                    <a:pt x="326" y="89"/>
                  </a:lnTo>
                  <a:lnTo>
                    <a:pt x="365" y="95"/>
                  </a:lnTo>
                  <a:lnTo>
                    <a:pt x="405" y="100"/>
                  </a:lnTo>
                  <a:lnTo>
                    <a:pt x="443" y="104"/>
                  </a:lnTo>
                  <a:lnTo>
                    <a:pt x="481" y="106"/>
                  </a:lnTo>
                  <a:lnTo>
                    <a:pt x="518" y="109"/>
                  </a:lnTo>
                  <a:lnTo>
                    <a:pt x="556" y="110"/>
                  </a:lnTo>
                  <a:lnTo>
                    <a:pt x="592" y="111"/>
                  </a:lnTo>
                  <a:lnTo>
                    <a:pt x="628" y="111"/>
                  </a:lnTo>
                  <a:lnTo>
                    <a:pt x="663" y="111"/>
                  </a:lnTo>
                  <a:lnTo>
                    <a:pt x="700" y="110"/>
                  </a:lnTo>
                  <a:lnTo>
                    <a:pt x="735" y="107"/>
                  </a:lnTo>
                  <a:lnTo>
                    <a:pt x="770" y="105"/>
                  </a:lnTo>
                  <a:lnTo>
                    <a:pt x="805" y="101"/>
                  </a:lnTo>
                  <a:lnTo>
                    <a:pt x="840" y="97"/>
                  </a:lnTo>
                  <a:lnTo>
                    <a:pt x="874" y="91"/>
                  </a:lnTo>
                  <a:lnTo>
                    <a:pt x="909" y="86"/>
                  </a:lnTo>
                  <a:lnTo>
                    <a:pt x="944" y="80"/>
                  </a:lnTo>
                  <a:lnTo>
                    <a:pt x="979" y="72"/>
                  </a:lnTo>
                  <a:lnTo>
                    <a:pt x="1013" y="64"/>
                  </a:lnTo>
                  <a:lnTo>
                    <a:pt x="1048" y="55"/>
                  </a:lnTo>
                  <a:lnTo>
                    <a:pt x="1084" y="46"/>
                  </a:lnTo>
                  <a:lnTo>
                    <a:pt x="1119" y="35"/>
                  </a:lnTo>
                  <a:lnTo>
                    <a:pt x="1154" y="23"/>
                  </a:lnTo>
                  <a:lnTo>
                    <a:pt x="1191" y="12"/>
                  </a:lnTo>
                  <a:lnTo>
                    <a:pt x="1227" y="0"/>
                  </a:lnTo>
                  <a:lnTo>
                    <a:pt x="1246" y="49"/>
                  </a:lnTo>
                  <a:lnTo>
                    <a:pt x="1203" y="62"/>
                  </a:lnTo>
                  <a:lnTo>
                    <a:pt x="1161" y="75"/>
                  </a:lnTo>
                  <a:lnTo>
                    <a:pt x="1119" y="86"/>
                  </a:lnTo>
                  <a:lnTo>
                    <a:pt x="1079" y="97"/>
                  </a:lnTo>
                  <a:lnTo>
                    <a:pt x="1039" y="106"/>
                  </a:lnTo>
                  <a:lnTo>
                    <a:pt x="1000" y="115"/>
                  </a:lnTo>
                  <a:lnTo>
                    <a:pt x="961" y="124"/>
                  </a:lnTo>
                  <a:lnTo>
                    <a:pt x="923" y="130"/>
                  </a:lnTo>
                  <a:lnTo>
                    <a:pt x="885" y="136"/>
                  </a:lnTo>
                  <a:lnTo>
                    <a:pt x="847" y="141"/>
                  </a:lnTo>
                  <a:lnTo>
                    <a:pt x="810" y="145"/>
                  </a:lnTo>
                  <a:lnTo>
                    <a:pt x="772" y="149"/>
                  </a:lnTo>
                  <a:lnTo>
                    <a:pt x="736" y="151"/>
                  </a:lnTo>
                  <a:lnTo>
                    <a:pt x="700" y="154"/>
                  </a:lnTo>
                  <a:lnTo>
                    <a:pt x="662" y="155"/>
                  </a:lnTo>
                  <a:lnTo>
                    <a:pt x="626" y="155"/>
                  </a:lnTo>
                  <a:lnTo>
                    <a:pt x="589" y="155"/>
                  </a:lnTo>
                  <a:lnTo>
                    <a:pt x="553" y="154"/>
                  </a:lnTo>
                  <a:lnTo>
                    <a:pt x="516" y="153"/>
                  </a:lnTo>
                  <a:lnTo>
                    <a:pt x="479" y="150"/>
                  </a:lnTo>
                  <a:lnTo>
                    <a:pt x="442" y="148"/>
                  </a:lnTo>
                  <a:lnTo>
                    <a:pt x="404" y="144"/>
                  </a:lnTo>
                  <a:lnTo>
                    <a:pt x="367" y="140"/>
                  </a:lnTo>
                  <a:lnTo>
                    <a:pt x="328" y="135"/>
                  </a:lnTo>
                  <a:lnTo>
                    <a:pt x="289" y="129"/>
                  </a:lnTo>
                  <a:lnTo>
                    <a:pt x="250" y="124"/>
                  </a:lnTo>
                  <a:lnTo>
                    <a:pt x="210" y="117"/>
                  </a:lnTo>
                  <a:lnTo>
                    <a:pt x="169" y="110"/>
                  </a:lnTo>
                  <a:lnTo>
                    <a:pt x="127" y="102"/>
                  </a:lnTo>
                  <a:lnTo>
                    <a:pt x="86" y="95"/>
                  </a:lnTo>
                  <a:lnTo>
                    <a:pt x="43" y="86"/>
                  </a:lnTo>
                  <a:lnTo>
                    <a:pt x="0" y="7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03" name="Freeform 92"/>
            <p:cNvSpPr>
              <a:spLocks/>
            </p:cNvSpPr>
            <p:nvPr/>
          </p:nvSpPr>
          <p:spPr bwMode="auto">
            <a:xfrm>
              <a:off x="424" y="2772"/>
              <a:ext cx="315" cy="46"/>
            </a:xfrm>
            <a:custGeom>
              <a:avLst/>
              <a:gdLst>
                <a:gd name="T0" fmla="*/ 0 w 1259"/>
                <a:gd name="T1" fmla="*/ 0 h 183"/>
                <a:gd name="T2" fmla="*/ 0 w 1259"/>
                <a:gd name="T3" fmla="*/ 0 h 183"/>
                <a:gd name="T4" fmla="*/ 0 w 1259"/>
                <a:gd name="T5" fmla="*/ 0 h 183"/>
                <a:gd name="T6" fmla="*/ 0 w 1259"/>
                <a:gd name="T7" fmla="*/ 0 h 183"/>
                <a:gd name="T8" fmla="*/ 1 w 1259"/>
                <a:gd name="T9" fmla="*/ 0 h 183"/>
                <a:gd name="T10" fmla="*/ 1 w 1259"/>
                <a:gd name="T11" fmla="*/ 0 h 183"/>
                <a:gd name="T12" fmla="*/ 1 w 1259"/>
                <a:gd name="T13" fmla="*/ 0 h 183"/>
                <a:gd name="T14" fmla="*/ 1 w 1259"/>
                <a:gd name="T15" fmla="*/ 0 h 183"/>
                <a:gd name="T16" fmla="*/ 1 w 1259"/>
                <a:gd name="T17" fmla="*/ 0 h 183"/>
                <a:gd name="T18" fmla="*/ 1 w 1259"/>
                <a:gd name="T19" fmla="*/ 0 h 183"/>
                <a:gd name="T20" fmla="*/ 1 w 1259"/>
                <a:gd name="T21" fmla="*/ 0 h 183"/>
                <a:gd name="T22" fmla="*/ 1 w 1259"/>
                <a:gd name="T23" fmla="*/ 0 h 183"/>
                <a:gd name="T24" fmla="*/ 1 w 1259"/>
                <a:gd name="T25" fmla="*/ 0 h 183"/>
                <a:gd name="T26" fmla="*/ 1 w 1259"/>
                <a:gd name="T27" fmla="*/ 0 h 183"/>
                <a:gd name="T28" fmla="*/ 1 w 1259"/>
                <a:gd name="T29" fmla="*/ 0 h 183"/>
                <a:gd name="T30" fmla="*/ 1 w 1259"/>
                <a:gd name="T31" fmla="*/ 0 h 183"/>
                <a:gd name="T32" fmla="*/ 1 w 1259"/>
                <a:gd name="T33" fmla="*/ 0 h 183"/>
                <a:gd name="T34" fmla="*/ 1 w 1259"/>
                <a:gd name="T35" fmla="*/ 0 h 183"/>
                <a:gd name="T36" fmla="*/ 1 w 1259"/>
                <a:gd name="T37" fmla="*/ 0 h 183"/>
                <a:gd name="T38" fmla="*/ 1 w 1259"/>
                <a:gd name="T39" fmla="*/ 0 h 183"/>
                <a:gd name="T40" fmla="*/ 1 w 1259"/>
                <a:gd name="T41" fmla="*/ 0 h 183"/>
                <a:gd name="T42" fmla="*/ 1 w 1259"/>
                <a:gd name="T43" fmla="*/ 0 h 183"/>
                <a:gd name="T44" fmla="*/ 1 w 1259"/>
                <a:gd name="T45" fmla="*/ 0 h 183"/>
                <a:gd name="T46" fmla="*/ 1 w 1259"/>
                <a:gd name="T47" fmla="*/ 0 h 183"/>
                <a:gd name="T48" fmla="*/ 1 w 1259"/>
                <a:gd name="T49" fmla="*/ 0 h 183"/>
                <a:gd name="T50" fmla="*/ 1 w 1259"/>
                <a:gd name="T51" fmla="*/ 0 h 183"/>
                <a:gd name="T52" fmla="*/ 1 w 1259"/>
                <a:gd name="T53" fmla="*/ 0 h 183"/>
                <a:gd name="T54" fmla="*/ 1 w 1259"/>
                <a:gd name="T55" fmla="*/ 0 h 183"/>
                <a:gd name="T56" fmla="*/ 0 w 1259"/>
                <a:gd name="T57" fmla="*/ 0 h 183"/>
                <a:gd name="T58" fmla="*/ 0 w 1259"/>
                <a:gd name="T59" fmla="*/ 0 h 183"/>
                <a:gd name="T60" fmla="*/ 0 w 1259"/>
                <a:gd name="T61" fmla="*/ 0 h 183"/>
                <a:gd name="T62" fmla="*/ 0 w 1259"/>
                <a:gd name="T63" fmla="*/ 0 h 183"/>
                <a:gd name="T64" fmla="*/ 0 w 125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9"/>
                <a:gd name="T100" fmla="*/ 0 h 183"/>
                <a:gd name="T101" fmla="*/ 1259 w 125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9" h="183">
                  <a:moveTo>
                    <a:pt x="5" y="29"/>
                  </a:moveTo>
                  <a:lnTo>
                    <a:pt x="50" y="41"/>
                  </a:lnTo>
                  <a:lnTo>
                    <a:pt x="95" y="54"/>
                  </a:lnTo>
                  <a:lnTo>
                    <a:pt x="139" y="65"/>
                  </a:lnTo>
                  <a:lnTo>
                    <a:pt x="183" y="76"/>
                  </a:lnTo>
                  <a:lnTo>
                    <a:pt x="225" y="86"/>
                  </a:lnTo>
                  <a:lnTo>
                    <a:pt x="268" y="95"/>
                  </a:lnTo>
                  <a:lnTo>
                    <a:pt x="309" y="104"/>
                  </a:lnTo>
                  <a:lnTo>
                    <a:pt x="350" y="112"/>
                  </a:lnTo>
                  <a:lnTo>
                    <a:pt x="392" y="118"/>
                  </a:lnTo>
                  <a:lnTo>
                    <a:pt x="432" y="124"/>
                  </a:lnTo>
                  <a:lnTo>
                    <a:pt x="472" y="129"/>
                  </a:lnTo>
                  <a:lnTo>
                    <a:pt x="512" y="134"/>
                  </a:lnTo>
                  <a:lnTo>
                    <a:pt x="552" y="137"/>
                  </a:lnTo>
                  <a:lnTo>
                    <a:pt x="591" y="139"/>
                  </a:lnTo>
                  <a:lnTo>
                    <a:pt x="630" y="140"/>
                  </a:lnTo>
                  <a:lnTo>
                    <a:pt x="667" y="140"/>
                  </a:lnTo>
                  <a:lnTo>
                    <a:pt x="706" y="140"/>
                  </a:lnTo>
                  <a:lnTo>
                    <a:pt x="744" y="139"/>
                  </a:lnTo>
                  <a:lnTo>
                    <a:pt x="781" y="137"/>
                  </a:lnTo>
                  <a:lnTo>
                    <a:pt x="819" y="133"/>
                  </a:lnTo>
                  <a:lnTo>
                    <a:pt x="856" y="128"/>
                  </a:lnTo>
                  <a:lnTo>
                    <a:pt x="893" y="122"/>
                  </a:lnTo>
                  <a:lnTo>
                    <a:pt x="930" y="115"/>
                  </a:lnTo>
                  <a:lnTo>
                    <a:pt x="967" y="107"/>
                  </a:lnTo>
                  <a:lnTo>
                    <a:pt x="1003" y="98"/>
                  </a:lnTo>
                  <a:lnTo>
                    <a:pt x="1039" y="88"/>
                  </a:lnTo>
                  <a:lnTo>
                    <a:pt x="1077" y="76"/>
                  </a:lnTo>
                  <a:lnTo>
                    <a:pt x="1113" y="63"/>
                  </a:lnTo>
                  <a:lnTo>
                    <a:pt x="1150" y="49"/>
                  </a:lnTo>
                  <a:lnTo>
                    <a:pt x="1186" y="34"/>
                  </a:lnTo>
                  <a:lnTo>
                    <a:pt x="1222" y="18"/>
                  </a:lnTo>
                  <a:lnTo>
                    <a:pt x="1259" y="0"/>
                  </a:lnTo>
                  <a:lnTo>
                    <a:pt x="1259" y="48"/>
                  </a:lnTo>
                  <a:lnTo>
                    <a:pt x="1216" y="66"/>
                  </a:lnTo>
                  <a:lnTo>
                    <a:pt x="1173" y="84"/>
                  </a:lnTo>
                  <a:lnTo>
                    <a:pt x="1132" y="100"/>
                  </a:lnTo>
                  <a:lnTo>
                    <a:pt x="1092" y="114"/>
                  </a:lnTo>
                  <a:lnTo>
                    <a:pt x="1051" y="128"/>
                  </a:lnTo>
                  <a:lnTo>
                    <a:pt x="1012" y="139"/>
                  </a:lnTo>
                  <a:lnTo>
                    <a:pt x="972" y="149"/>
                  </a:lnTo>
                  <a:lnTo>
                    <a:pt x="933" y="157"/>
                  </a:lnTo>
                  <a:lnTo>
                    <a:pt x="895" y="164"/>
                  </a:lnTo>
                  <a:lnTo>
                    <a:pt x="856" y="170"/>
                  </a:lnTo>
                  <a:lnTo>
                    <a:pt x="819" y="175"/>
                  </a:lnTo>
                  <a:lnTo>
                    <a:pt x="781" y="179"/>
                  </a:lnTo>
                  <a:lnTo>
                    <a:pt x="744" y="180"/>
                  </a:lnTo>
                  <a:lnTo>
                    <a:pt x="707" y="182"/>
                  </a:lnTo>
                  <a:lnTo>
                    <a:pt x="670" y="183"/>
                  </a:lnTo>
                  <a:lnTo>
                    <a:pt x="632" y="182"/>
                  </a:lnTo>
                  <a:lnTo>
                    <a:pt x="595" y="180"/>
                  </a:lnTo>
                  <a:lnTo>
                    <a:pt x="558" y="177"/>
                  </a:lnTo>
                  <a:lnTo>
                    <a:pt x="521" y="174"/>
                  </a:lnTo>
                  <a:lnTo>
                    <a:pt x="483" y="169"/>
                  </a:lnTo>
                  <a:lnTo>
                    <a:pt x="446" y="164"/>
                  </a:lnTo>
                  <a:lnTo>
                    <a:pt x="407" y="158"/>
                  </a:lnTo>
                  <a:lnTo>
                    <a:pt x="368" y="152"/>
                  </a:lnTo>
                  <a:lnTo>
                    <a:pt x="329" y="144"/>
                  </a:lnTo>
                  <a:lnTo>
                    <a:pt x="290" y="137"/>
                  </a:lnTo>
                  <a:lnTo>
                    <a:pt x="250" y="128"/>
                  </a:lnTo>
                  <a:lnTo>
                    <a:pt x="210" y="119"/>
                  </a:lnTo>
                  <a:lnTo>
                    <a:pt x="170" y="109"/>
                  </a:lnTo>
                  <a:lnTo>
                    <a:pt x="129" y="99"/>
                  </a:lnTo>
                  <a:lnTo>
                    <a:pt x="86" y="89"/>
                  </a:lnTo>
                  <a:lnTo>
                    <a:pt x="44" y="79"/>
                  </a:lnTo>
                  <a:lnTo>
                    <a:pt x="0" y="68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04" name="Freeform 93"/>
            <p:cNvSpPr>
              <a:spLocks/>
            </p:cNvSpPr>
            <p:nvPr/>
          </p:nvSpPr>
          <p:spPr bwMode="auto">
            <a:xfrm>
              <a:off x="365" y="2555"/>
              <a:ext cx="63" cy="237"/>
            </a:xfrm>
            <a:custGeom>
              <a:avLst/>
              <a:gdLst>
                <a:gd name="T0" fmla="*/ 0 w 253"/>
                <a:gd name="T1" fmla="*/ 0 h 949"/>
                <a:gd name="T2" fmla="*/ 0 w 253"/>
                <a:gd name="T3" fmla="*/ 0 h 949"/>
                <a:gd name="T4" fmla="*/ 0 w 253"/>
                <a:gd name="T5" fmla="*/ 0 h 949"/>
                <a:gd name="T6" fmla="*/ 0 w 253"/>
                <a:gd name="T7" fmla="*/ 0 h 949"/>
                <a:gd name="T8" fmla="*/ 0 w 253"/>
                <a:gd name="T9" fmla="*/ 0 h 949"/>
                <a:gd name="T10" fmla="*/ 0 w 253"/>
                <a:gd name="T11" fmla="*/ 0 h 949"/>
                <a:gd name="T12" fmla="*/ 0 w 253"/>
                <a:gd name="T13" fmla="*/ 0 h 949"/>
                <a:gd name="T14" fmla="*/ 0 w 253"/>
                <a:gd name="T15" fmla="*/ 0 h 949"/>
                <a:gd name="T16" fmla="*/ 0 w 253"/>
                <a:gd name="T17" fmla="*/ 0 h 949"/>
                <a:gd name="T18" fmla="*/ 0 w 253"/>
                <a:gd name="T19" fmla="*/ 0 h 949"/>
                <a:gd name="T20" fmla="*/ 0 w 253"/>
                <a:gd name="T21" fmla="*/ 0 h 949"/>
                <a:gd name="T22" fmla="*/ 0 w 253"/>
                <a:gd name="T23" fmla="*/ 0 h 949"/>
                <a:gd name="T24" fmla="*/ 0 w 253"/>
                <a:gd name="T25" fmla="*/ 1 h 949"/>
                <a:gd name="T26" fmla="*/ 0 w 253"/>
                <a:gd name="T27" fmla="*/ 1 h 949"/>
                <a:gd name="T28" fmla="*/ 0 w 253"/>
                <a:gd name="T29" fmla="*/ 1 h 949"/>
                <a:gd name="T30" fmla="*/ 0 w 253"/>
                <a:gd name="T31" fmla="*/ 1 h 949"/>
                <a:gd name="T32" fmla="*/ 0 w 253"/>
                <a:gd name="T33" fmla="*/ 1 h 949"/>
                <a:gd name="T34" fmla="*/ 0 w 253"/>
                <a:gd name="T35" fmla="*/ 1 h 949"/>
                <a:gd name="T36" fmla="*/ 0 w 253"/>
                <a:gd name="T37" fmla="*/ 1 h 949"/>
                <a:gd name="T38" fmla="*/ 0 w 253"/>
                <a:gd name="T39" fmla="*/ 1 h 949"/>
                <a:gd name="T40" fmla="*/ 0 w 253"/>
                <a:gd name="T41" fmla="*/ 1 h 949"/>
                <a:gd name="T42" fmla="*/ 0 w 253"/>
                <a:gd name="T43" fmla="*/ 0 h 949"/>
                <a:gd name="T44" fmla="*/ 0 w 253"/>
                <a:gd name="T45" fmla="*/ 0 h 949"/>
                <a:gd name="T46" fmla="*/ 0 w 253"/>
                <a:gd name="T47" fmla="*/ 0 h 949"/>
                <a:gd name="T48" fmla="*/ 0 w 253"/>
                <a:gd name="T49" fmla="*/ 0 h 949"/>
                <a:gd name="T50" fmla="*/ 0 w 253"/>
                <a:gd name="T51" fmla="*/ 0 h 949"/>
                <a:gd name="T52" fmla="*/ 0 w 253"/>
                <a:gd name="T53" fmla="*/ 0 h 949"/>
                <a:gd name="T54" fmla="*/ 0 w 253"/>
                <a:gd name="T55" fmla="*/ 0 h 949"/>
                <a:gd name="T56" fmla="*/ 0 w 253"/>
                <a:gd name="T57" fmla="*/ 0 h 949"/>
                <a:gd name="T58" fmla="*/ 0 w 253"/>
                <a:gd name="T59" fmla="*/ 0 h 949"/>
                <a:gd name="T60" fmla="*/ 0 w 253"/>
                <a:gd name="T61" fmla="*/ 0 h 949"/>
                <a:gd name="T62" fmla="*/ 0 w 253"/>
                <a:gd name="T63" fmla="*/ 0 h 949"/>
                <a:gd name="T64" fmla="*/ 0 w 253"/>
                <a:gd name="T65" fmla="*/ 0 h 949"/>
                <a:gd name="T66" fmla="*/ 0 w 253"/>
                <a:gd name="T67" fmla="*/ 0 h 9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949"/>
                <a:gd name="T104" fmla="*/ 253 w 253"/>
                <a:gd name="T105" fmla="*/ 949 h 9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949">
                  <a:moveTo>
                    <a:pt x="253" y="49"/>
                  </a:moveTo>
                  <a:lnTo>
                    <a:pt x="203" y="103"/>
                  </a:lnTo>
                  <a:lnTo>
                    <a:pt x="160" y="155"/>
                  </a:lnTo>
                  <a:lnTo>
                    <a:pt x="124" y="208"/>
                  </a:lnTo>
                  <a:lnTo>
                    <a:pt x="94" y="259"/>
                  </a:lnTo>
                  <a:lnTo>
                    <a:pt x="70" y="311"/>
                  </a:lnTo>
                  <a:lnTo>
                    <a:pt x="51" y="362"/>
                  </a:lnTo>
                  <a:lnTo>
                    <a:pt x="37" y="415"/>
                  </a:lnTo>
                  <a:lnTo>
                    <a:pt x="29" y="467"/>
                  </a:lnTo>
                  <a:lnTo>
                    <a:pt x="22" y="521"/>
                  </a:lnTo>
                  <a:lnTo>
                    <a:pt x="21" y="576"/>
                  </a:lnTo>
                  <a:lnTo>
                    <a:pt x="22" y="633"/>
                  </a:lnTo>
                  <a:lnTo>
                    <a:pt x="26" y="691"/>
                  </a:lnTo>
                  <a:lnTo>
                    <a:pt x="32" y="752"/>
                  </a:lnTo>
                  <a:lnTo>
                    <a:pt x="40" y="815"/>
                  </a:lnTo>
                  <a:lnTo>
                    <a:pt x="49" y="880"/>
                  </a:lnTo>
                  <a:lnTo>
                    <a:pt x="59" y="949"/>
                  </a:lnTo>
                  <a:lnTo>
                    <a:pt x="41" y="880"/>
                  </a:lnTo>
                  <a:lnTo>
                    <a:pt x="27" y="813"/>
                  </a:lnTo>
                  <a:lnTo>
                    <a:pt x="15" y="749"/>
                  </a:lnTo>
                  <a:lnTo>
                    <a:pt x="6" y="688"/>
                  </a:lnTo>
                  <a:lnTo>
                    <a:pt x="1" y="628"/>
                  </a:lnTo>
                  <a:lnTo>
                    <a:pt x="0" y="569"/>
                  </a:lnTo>
                  <a:lnTo>
                    <a:pt x="1" y="511"/>
                  </a:lnTo>
                  <a:lnTo>
                    <a:pt x="7" y="455"/>
                  </a:lnTo>
                  <a:lnTo>
                    <a:pt x="17" y="399"/>
                  </a:lnTo>
                  <a:lnTo>
                    <a:pt x="32" y="342"/>
                  </a:lnTo>
                  <a:lnTo>
                    <a:pt x="51" y="287"/>
                  </a:lnTo>
                  <a:lnTo>
                    <a:pt x="75" y="231"/>
                  </a:lnTo>
                  <a:lnTo>
                    <a:pt x="104" y="174"/>
                  </a:lnTo>
                  <a:lnTo>
                    <a:pt x="138" y="118"/>
                  </a:lnTo>
                  <a:lnTo>
                    <a:pt x="178" y="59"/>
                  </a:lnTo>
                  <a:lnTo>
                    <a:pt x="223" y="0"/>
                  </a:lnTo>
                  <a:lnTo>
                    <a:pt x="25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05" name="Freeform 94"/>
            <p:cNvSpPr>
              <a:spLocks/>
            </p:cNvSpPr>
            <p:nvPr/>
          </p:nvSpPr>
          <p:spPr bwMode="auto">
            <a:xfrm>
              <a:off x="730" y="2549"/>
              <a:ext cx="68" cy="265"/>
            </a:xfrm>
            <a:custGeom>
              <a:avLst/>
              <a:gdLst>
                <a:gd name="T0" fmla="*/ 0 w 273"/>
                <a:gd name="T1" fmla="*/ 0 h 1056"/>
                <a:gd name="T2" fmla="*/ 0 w 273"/>
                <a:gd name="T3" fmla="*/ 0 h 1056"/>
                <a:gd name="T4" fmla="*/ 0 w 273"/>
                <a:gd name="T5" fmla="*/ 0 h 1056"/>
                <a:gd name="T6" fmla="*/ 0 w 273"/>
                <a:gd name="T7" fmla="*/ 0 h 1056"/>
                <a:gd name="T8" fmla="*/ 0 w 273"/>
                <a:gd name="T9" fmla="*/ 0 h 1056"/>
                <a:gd name="T10" fmla="*/ 0 w 273"/>
                <a:gd name="T11" fmla="*/ 0 h 1056"/>
                <a:gd name="T12" fmla="*/ 0 w 273"/>
                <a:gd name="T13" fmla="*/ 1 h 1056"/>
                <a:gd name="T14" fmla="*/ 0 w 273"/>
                <a:gd name="T15" fmla="*/ 1 h 1056"/>
                <a:gd name="T16" fmla="*/ 0 w 273"/>
                <a:gd name="T17" fmla="*/ 1 h 1056"/>
                <a:gd name="T18" fmla="*/ 0 w 273"/>
                <a:gd name="T19" fmla="*/ 1 h 1056"/>
                <a:gd name="T20" fmla="*/ 0 w 273"/>
                <a:gd name="T21" fmla="*/ 1 h 1056"/>
                <a:gd name="T22" fmla="*/ 0 w 273"/>
                <a:gd name="T23" fmla="*/ 1 h 1056"/>
                <a:gd name="T24" fmla="*/ 0 w 273"/>
                <a:gd name="T25" fmla="*/ 1 h 1056"/>
                <a:gd name="T26" fmla="*/ 0 w 273"/>
                <a:gd name="T27" fmla="*/ 1 h 1056"/>
                <a:gd name="T28" fmla="*/ 0 w 273"/>
                <a:gd name="T29" fmla="*/ 1 h 1056"/>
                <a:gd name="T30" fmla="*/ 0 w 273"/>
                <a:gd name="T31" fmla="*/ 1 h 1056"/>
                <a:gd name="T32" fmla="*/ 0 w 273"/>
                <a:gd name="T33" fmla="*/ 1 h 1056"/>
                <a:gd name="T34" fmla="*/ 0 w 273"/>
                <a:gd name="T35" fmla="*/ 1 h 1056"/>
                <a:gd name="T36" fmla="*/ 0 w 273"/>
                <a:gd name="T37" fmla="*/ 1 h 1056"/>
                <a:gd name="T38" fmla="*/ 0 w 273"/>
                <a:gd name="T39" fmla="*/ 1 h 1056"/>
                <a:gd name="T40" fmla="*/ 0 w 273"/>
                <a:gd name="T41" fmla="*/ 1 h 1056"/>
                <a:gd name="T42" fmla="*/ 0 w 273"/>
                <a:gd name="T43" fmla="*/ 1 h 1056"/>
                <a:gd name="T44" fmla="*/ 0 w 273"/>
                <a:gd name="T45" fmla="*/ 1 h 1056"/>
                <a:gd name="T46" fmla="*/ 0 w 273"/>
                <a:gd name="T47" fmla="*/ 1 h 1056"/>
                <a:gd name="T48" fmla="*/ 0 w 273"/>
                <a:gd name="T49" fmla="*/ 1 h 1056"/>
                <a:gd name="T50" fmla="*/ 0 w 273"/>
                <a:gd name="T51" fmla="*/ 1 h 1056"/>
                <a:gd name="T52" fmla="*/ 0 w 273"/>
                <a:gd name="T53" fmla="*/ 1 h 1056"/>
                <a:gd name="T54" fmla="*/ 0 w 273"/>
                <a:gd name="T55" fmla="*/ 1 h 1056"/>
                <a:gd name="T56" fmla="*/ 0 w 273"/>
                <a:gd name="T57" fmla="*/ 0 h 1056"/>
                <a:gd name="T58" fmla="*/ 0 w 273"/>
                <a:gd name="T59" fmla="*/ 0 h 1056"/>
                <a:gd name="T60" fmla="*/ 0 w 273"/>
                <a:gd name="T61" fmla="*/ 0 h 1056"/>
                <a:gd name="T62" fmla="*/ 0 w 273"/>
                <a:gd name="T63" fmla="*/ 0 h 1056"/>
                <a:gd name="T64" fmla="*/ 0 w 273"/>
                <a:gd name="T65" fmla="*/ 0 h 1056"/>
                <a:gd name="T66" fmla="*/ 0 w 273"/>
                <a:gd name="T67" fmla="*/ 0 h 10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"/>
                <a:gd name="T103" fmla="*/ 0 h 1056"/>
                <a:gd name="T104" fmla="*/ 273 w 273"/>
                <a:gd name="T105" fmla="*/ 1056 h 10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" h="1056">
                  <a:moveTo>
                    <a:pt x="0" y="0"/>
                  </a:moveTo>
                  <a:lnTo>
                    <a:pt x="55" y="60"/>
                  </a:lnTo>
                  <a:lnTo>
                    <a:pt x="105" y="120"/>
                  </a:lnTo>
                  <a:lnTo>
                    <a:pt x="146" y="182"/>
                  </a:lnTo>
                  <a:lnTo>
                    <a:pt x="183" y="243"/>
                  </a:lnTo>
                  <a:lnTo>
                    <a:pt x="213" y="306"/>
                  </a:lnTo>
                  <a:lnTo>
                    <a:pt x="235" y="368"/>
                  </a:lnTo>
                  <a:lnTo>
                    <a:pt x="254" y="432"/>
                  </a:lnTo>
                  <a:lnTo>
                    <a:pt x="265" y="496"/>
                  </a:lnTo>
                  <a:lnTo>
                    <a:pt x="272" y="561"/>
                  </a:lnTo>
                  <a:lnTo>
                    <a:pt x="273" y="628"/>
                  </a:lnTo>
                  <a:lnTo>
                    <a:pt x="268" y="696"/>
                  </a:lnTo>
                  <a:lnTo>
                    <a:pt x="259" y="766"/>
                  </a:lnTo>
                  <a:lnTo>
                    <a:pt x="244" y="836"/>
                  </a:lnTo>
                  <a:lnTo>
                    <a:pt x="225" y="907"/>
                  </a:lnTo>
                  <a:lnTo>
                    <a:pt x="202" y="981"/>
                  </a:lnTo>
                  <a:lnTo>
                    <a:pt x="174" y="1056"/>
                  </a:lnTo>
                  <a:lnTo>
                    <a:pt x="192" y="986"/>
                  </a:lnTo>
                  <a:lnTo>
                    <a:pt x="207" y="916"/>
                  </a:lnTo>
                  <a:lnTo>
                    <a:pt x="220" y="848"/>
                  </a:lnTo>
                  <a:lnTo>
                    <a:pt x="232" y="782"/>
                  </a:lnTo>
                  <a:lnTo>
                    <a:pt x="240" y="717"/>
                  </a:lnTo>
                  <a:lnTo>
                    <a:pt x="244" y="653"/>
                  </a:lnTo>
                  <a:lnTo>
                    <a:pt x="245" y="590"/>
                  </a:lnTo>
                  <a:lnTo>
                    <a:pt x="243" y="529"/>
                  </a:lnTo>
                  <a:lnTo>
                    <a:pt x="234" y="469"/>
                  </a:lnTo>
                  <a:lnTo>
                    <a:pt x="220" y="409"/>
                  </a:lnTo>
                  <a:lnTo>
                    <a:pt x="202" y="350"/>
                  </a:lnTo>
                  <a:lnTo>
                    <a:pt x="175" y="292"/>
                  </a:lnTo>
                  <a:lnTo>
                    <a:pt x="143" y="236"/>
                  </a:lnTo>
                  <a:lnTo>
                    <a:pt x="104" y="179"/>
                  </a:lnTo>
                  <a:lnTo>
                    <a:pt x="56" y="12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06" name="Freeform 95"/>
            <p:cNvSpPr>
              <a:spLocks/>
            </p:cNvSpPr>
            <p:nvPr/>
          </p:nvSpPr>
          <p:spPr bwMode="auto">
            <a:xfrm>
              <a:off x="521" y="2440"/>
              <a:ext cx="26" cy="205"/>
            </a:xfrm>
            <a:custGeom>
              <a:avLst/>
              <a:gdLst>
                <a:gd name="T0" fmla="*/ 0 w 102"/>
                <a:gd name="T1" fmla="*/ 0 h 821"/>
                <a:gd name="T2" fmla="*/ 0 w 102"/>
                <a:gd name="T3" fmla="*/ 0 h 821"/>
                <a:gd name="T4" fmla="*/ 0 w 102"/>
                <a:gd name="T5" fmla="*/ 0 h 821"/>
                <a:gd name="T6" fmla="*/ 0 w 102"/>
                <a:gd name="T7" fmla="*/ 0 h 821"/>
                <a:gd name="T8" fmla="*/ 0 w 102"/>
                <a:gd name="T9" fmla="*/ 0 h 821"/>
                <a:gd name="T10" fmla="*/ 0 w 102"/>
                <a:gd name="T11" fmla="*/ 0 h 821"/>
                <a:gd name="T12" fmla="*/ 0 w 102"/>
                <a:gd name="T13" fmla="*/ 0 h 821"/>
                <a:gd name="T14" fmla="*/ 0 w 102"/>
                <a:gd name="T15" fmla="*/ 0 h 821"/>
                <a:gd name="T16" fmla="*/ 0 w 102"/>
                <a:gd name="T17" fmla="*/ 1 h 821"/>
                <a:gd name="T18" fmla="*/ 0 w 102"/>
                <a:gd name="T19" fmla="*/ 1 h 821"/>
                <a:gd name="T20" fmla="*/ 0 w 102"/>
                <a:gd name="T21" fmla="*/ 1 h 821"/>
                <a:gd name="T22" fmla="*/ 0 w 102"/>
                <a:gd name="T23" fmla="*/ 1 h 821"/>
                <a:gd name="T24" fmla="*/ 0 w 102"/>
                <a:gd name="T25" fmla="*/ 0 h 821"/>
                <a:gd name="T26" fmla="*/ 0 w 102"/>
                <a:gd name="T27" fmla="*/ 0 h 821"/>
                <a:gd name="T28" fmla="*/ 0 w 102"/>
                <a:gd name="T29" fmla="*/ 0 h 821"/>
                <a:gd name="T30" fmla="*/ 0 w 102"/>
                <a:gd name="T31" fmla="*/ 0 h 821"/>
                <a:gd name="T32" fmla="*/ 0 w 102"/>
                <a:gd name="T33" fmla="*/ 0 h 821"/>
                <a:gd name="T34" fmla="*/ 0 w 102"/>
                <a:gd name="T35" fmla="*/ 0 h 821"/>
                <a:gd name="T36" fmla="*/ 0 w 102"/>
                <a:gd name="T37" fmla="*/ 0 h 821"/>
                <a:gd name="T38" fmla="*/ 0 w 102"/>
                <a:gd name="T39" fmla="*/ 0 h 821"/>
                <a:gd name="T40" fmla="*/ 0 w 102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821"/>
                <a:gd name="T65" fmla="*/ 102 w 102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821">
                  <a:moveTo>
                    <a:pt x="82" y="0"/>
                  </a:moveTo>
                  <a:lnTo>
                    <a:pt x="57" y="78"/>
                  </a:lnTo>
                  <a:lnTo>
                    <a:pt x="41" y="157"/>
                  </a:lnTo>
                  <a:lnTo>
                    <a:pt x="31" y="240"/>
                  </a:lnTo>
                  <a:lnTo>
                    <a:pt x="28" y="326"/>
                  </a:lnTo>
                  <a:lnTo>
                    <a:pt x="31" y="419"/>
                  </a:lnTo>
                  <a:lnTo>
                    <a:pt x="41" y="519"/>
                  </a:lnTo>
                  <a:lnTo>
                    <a:pt x="55" y="629"/>
                  </a:lnTo>
                  <a:lnTo>
                    <a:pt x="73" y="751"/>
                  </a:lnTo>
                  <a:lnTo>
                    <a:pt x="102" y="821"/>
                  </a:lnTo>
                  <a:lnTo>
                    <a:pt x="53" y="821"/>
                  </a:lnTo>
                  <a:lnTo>
                    <a:pt x="35" y="751"/>
                  </a:lnTo>
                  <a:lnTo>
                    <a:pt x="22" y="663"/>
                  </a:lnTo>
                  <a:lnTo>
                    <a:pt x="12" y="577"/>
                  </a:lnTo>
                  <a:lnTo>
                    <a:pt x="5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5" y="226"/>
                  </a:lnTo>
                  <a:lnTo>
                    <a:pt x="16" y="134"/>
                  </a:lnTo>
                  <a:lnTo>
                    <a:pt x="35" y="3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07" name="Freeform 96"/>
            <p:cNvSpPr>
              <a:spLocks/>
            </p:cNvSpPr>
            <p:nvPr/>
          </p:nvSpPr>
          <p:spPr bwMode="auto">
            <a:xfrm>
              <a:off x="626" y="2440"/>
              <a:ext cx="21" cy="203"/>
            </a:xfrm>
            <a:custGeom>
              <a:avLst/>
              <a:gdLst>
                <a:gd name="T0" fmla="*/ 0 w 82"/>
                <a:gd name="T1" fmla="*/ 0 h 811"/>
                <a:gd name="T2" fmla="*/ 0 w 82"/>
                <a:gd name="T3" fmla="*/ 0 h 811"/>
                <a:gd name="T4" fmla="*/ 0 w 82"/>
                <a:gd name="T5" fmla="*/ 0 h 811"/>
                <a:gd name="T6" fmla="*/ 0 w 82"/>
                <a:gd name="T7" fmla="*/ 0 h 811"/>
                <a:gd name="T8" fmla="*/ 0 w 82"/>
                <a:gd name="T9" fmla="*/ 1 h 811"/>
                <a:gd name="T10" fmla="*/ 0 w 82"/>
                <a:gd name="T11" fmla="*/ 1 h 811"/>
                <a:gd name="T12" fmla="*/ 0 w 82"/>
                <a:gd name="T13" fmla="*/ 1 h 811"/>
                <a:gd name="T14" fmla="*/ 0 w 82"/>
                <a:gd name="T15" fmla="*/ 1 h 811"/>
                <a:gd name="T16" fmla="*/ 0 w 82"/>
                <a:gd name="T17" fmla="*/ 1 h 811"/>
                <a:gd name="T18" fmla="*/ 0 w 82"/>
                <a:gd name="T19" fmla="*/ 1 h 811"/>
                <a:gd name="T20" fmla="*/ 0 w 82"/>
                <a:gd name="T21" fmla="*/ 1 h 811"/>
                <a:gd name="T22" fmla="*/ 0 w 82"/>
                <a:gd name="T23" fmla="*/ 1 h 811"/>
                <a:gd name="T24" fmla="*/ 0 w 82"/>
                <a:gd name="T25" fmla="*/ 1 h 811"/>
                <a:gd name="T26" fmla="*/ 0 w 82"/>
                <a:gd name="T27" fmla="*/ 1 h 811"/>
                <a:gd name="T28" fmla="*/ 0 w 82"/>
                <a:gd name="T29" fmla="*/ 0 h 811"/>
                <a:gd name="T30" fmla="*/ 0 w 82"/>
                <a:gd name="T31" fmla="*/ 0 h 811"/>
                <a:gd name="T32" fmla="*/ 0 w 82"/>
                <a:gd name="T33" fmla="*/ 0 h 811"/>
                <a:gd name="T34" fmla="*/ 0 w 82"/>
                <a:gd name="T35" fmla="*/ 0 h 811"/>
                <a:gd name="T36" fmla="*/ 0 w 82"/>
                <a:gd name="T37" fmla="*/ 0 h 811"/>
                <a:gd name="T38" fmla="*/ 0 w 82"/>
                <a:gd name="T39" fmla="*/ 0 h 811"/>
                <a:gd name="T40" fmla="*/ 0 w 82"/>
                <a:gd name="T41" fmla="*/ 0 h 811"/>
                <a:gd name="T42" fmla="*/ 0 w 82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811"/>
                <a:gd name="T68" fmla="*/ 82 w 82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811">
                  <a:moveTo>
                    <a:pt x="38" y="0"/>
                  </a:moveTo>
                  <a:lnTo>
                    <a:pt x="46" y="104"/>
                  </a:lnTo>
                  <a:lnTo>
                    <a:pt x="51" y="206"/>
                  </a:lnTo>
                  <a:lnTo>
                    <a:pt x="52" y="306"/>
                  </a:lnTo>
                  <a:lnTo>
                    <a:pt x="50" y="405"/>
                  </a:lnTo>
                  <a:lnTo>
                    <a:pt x="42" y="505"/>
                  </a:lnTo>
                  <a:lnTo>
                    <a:pt x="32" y="606"/>
                  </a:lnTo>
                  <a:lnTo>
                    <a:pt x="18" y="707"/>
                  </a:lnTo>
                  <a:lnTo>
                    <a:pt x="0" y="811"/>
                  </a:lnTo>
                  <a:lnTo>
                    <a:pt x="47" y="801"/>
                  </a:lnTo>
                  <a:lnTo>
                    <a:pt x="57" y="749"/>
                  </a:lnTo>
                  <a:lnTo>
                    <a:pt x="66" y="666"/>
                  </a:lnTo>
                  <a:lnTo>
                    <a:pt x="75" y="562"/>
                  </a:lnTo>
                  <a:lnTo>
                    <a:pt x="80" y="446"/>
                  </a:lnTo>
                  <a:lnTo>
                    <a:pt x="82" y="326"/>
                  </a:lnTo>
                  <a:lnTo>
                    <a:pt x="80" y="211"/>
                  </a:lnTo>
                  <a:lnTo>
                    <a:pt x="71" y="10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7" y="29"/>
                  </a:lnTo>
                  <a:lnTo>
                    <a:pt x="53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08" name="Freeform 97"/>
            <p:cNvSpPr>
              <a:spLocks/>
            </p:cNvSpPr>
            <p:nvPr/>
          </p:nvSpPr>
          <p:spPr bwMode="auto">
            <a:xfrm>
              <a:off x="416" y="2479"/>
              <a:ext cx="323" cy="173"/>
            </a:xfrm>
            <a:custGeom>
              <a:avLst/>
              <a:gdLst>
                <a:gd name="T0" fmla="*/ 0 w 1294"/>
                <a:gd name="T1" fmla="*/ 0 h 692"/>
                <a:gd name="T2" fmla="*/ 0 w 1294"/>
                <a:gd name="T3" fmla="*/ 0 h 692"/>
                <a:gd name="T4" fmla="*/ 0 w 1294"/>
                <a:gd name="T5" fmla="*/ 1 h 692"/>
                <a:gd name="T6" fmla="*/ 0 w 1294"/>
                <a:gd name="T7" fmla="*/ 1 h 692"/>
                <a:gd name="T8" fmla="*/ 0 w 1294"/>
                <a:gd name="T9" fmla="*/ 1 h 692"/>
                <a:gd name="T10" fmla="*/ 0 w 1294"/>
                <a:gd name="T11" fmla="*/ 1 h 692"/>
                <a:gd name="T12" fmla="*/ 0 w 1294"/>
                <a:gd name="T13" fmla="*/ 1 h 692"/>
                <a:gd name="T14" fmla="*/ 0 w 1294"/>
                <a:gd name="T15" fmla="*/ 1 h 692"/>
                <a:gd name="T16" fmla="*/ 0 w 1294"/>
                <a:gd name="T17" fmla="*/ 1 h 692"/>
                <a:gd name="T18" fmla="*/ 0 w 1294"/>
                <a:gd name="T19" fmla="*/ 1 h 692"/>
                <a:gd name="T20" fmla="*/ 0 w 1294"/>
                <a:gd name="T21" fmla="*/ 1 h 692"/>
                <a:gd name="T22" fmla="*/ 0 w 1294"/>
                <a:gd name="T23" fmla="*/ 1 h 692"/>
                <a:gd name="T24" fmla="*/ 1 w 1294"/>
                <a:gd name="T25" fmla="*/ 1 h 692"/>
                <a:gd name="T26" fmla="*/ 1 w 1294"/>
                <a:gd name="T27" fmla="*/ 1 h 692"/>
                <a:gd name="T28" fmla="*/ 1 w 1294"/>
                <a:gd name="T29" fmla="*/ 1 h 692"/>
                <a:gd name="T30" fmla="*/ 1 w 1294"/>
                <a:gd name="T31" fmla="*/ 1 h 692"/>
                <a:gd name="T32" fmla="*/ 1 w 1294"/>
                <a:gd name="T33" fmla="*/ 1 h 692"/>
                <a:gd name="T34" fmla="*/ 1 w 1294"/>
                <a:gd name="T35" fmla="*/ 1 h 692"/>
                <a:gd name="T36" fmla="*/ 1 w 1294"/>
                <a:gd name="T37" fmla="*/ 1 h 692"/>
                <a:gd name="T38" fmla="*/ 1 w 1294"/>
                <a:gd name="T39" fmla="*/ 1 h 692"/>
                <a:gd name="T40" fmla="*/ 1 w 1294"/>
                <a:gd name="T41" fmla="*/ 1 h 692"/>
                <a:gd name="T42" fmla="*/ 1 w 1294"/>
                <a:gd name="T43" fmla="*/ 1 h 692"/>
                <a:gd name="T44" fmla="*/ 1 w 1294"/>
                <a:gd name="T45" fmla="*/ 1 h 692"/>
                <a:gd name="T46" fmla="*/ 1 w 1294"/>
                <a:gd name="T47" fmla="*/ 0 h 692"/>
                <a:gd name="T48" fmla="*/ 1 w 1294"/>
                <a:gd name="T49" fmla="*/ 0 h 692"/>
                <a:gd name="T50" fmla="*/ 1 w 1294"/>
                <a:gd name="T51" fmla="*/ 0 h 692"/>
                <a:gd name="T52" fmla="*/ 1 w 1294"/>
                <a:gd name="T53" fmla="*/ 1 h 692"/>
                <a:gd name="T54" fmla="*/ 1 w 1294"/>
                <a:gd name="T55" fmla="*/ 1 h 692"/>
                <a:gd name="T56" fmla="*/ 1 w 1294"/>
                <a:gd name="T57" fmla="*/ 1 h 692"/>
                <a:gd name="T58" fmla="*/ 1 w 1294"/>
                <a:gd name="T59" fmla="*/ 1 h 692"/>
                <a:gd name="T60" fmla="*/ 1 w 1294"/>
                <a:gd name="T61" fmla="*/ 1 h 692"/>
                <a:gd name="T62" fmla="*/ 1 w 1294"/>
                <a:gd name="T63" fmla="*/ 1 h 692"/>
                <a:gd name="T64" fmla="*/ 1 w 1294"/>
                <a:gd name="T65" fmla="*/ 1 h 692"/>
                <a:gd name="T66" fmla="*/ 1 w 1294"/>
                <a:gd name="T67" fmla="*/ 1 h 692"/>
                <a:gd name="T68" fmla="*/ 1 w 1294"/>
                <a:gd name="T69" fmla="*/ 1 h 692"/>
                <a:gd name="T70" fmla="*/ 1 w 1294"/>
                <a:gd name="T71" fmla="*/ 1 h 692"/>
                <a:gd name="T72" fmla="*/ 1 w 1294"/>
                <a:gd name="T73" fmla="*/ 1 h 692"/>
                <a:gd name="T74" fmla="*/ 1 w 1294"/>
                <a:gd name="T75" fmla="*/ 1 h 692"/>
                <a:gd name="T76" fmla="*/ 0 w 1294"/>
                <a:gd name="T77" fmla="*/ 1 h 692"/>
                <a:gd name="T78" fmla="*/ 0 w 1294"/>
                <a:gd name="T79" fmla="*/ 1 h 692"/>
                <a:gd name="T80" fmla="*/ 0 w 1294"/>
                <a:gd name="T81" fmla="*/ 1 h 692"/>
                <a:gd name="T82" fmla="*/ 0 w 1294"/>
                <a:gd name="T83" fmla="*/ 1 h 692"/>
                <a:gd name="T84" fmla="*/ 0 w 1294"/>
                <a:gd name="T85" fmla="*/ 1 h 692"/>
                <a:gd name="T86" fmla="*/ 0 w 1294"/>
                <a:gd name="T87" fmla="*/ 1 h 692"/>
                <a:gd name="T88" fmla="*/ 0 w 1294"/>
                <a:gd name="T89" fmla="*/ 1 h 692"/>
                <a:gd name="T90" fmla="*/ 0 w 1294"/>
                <a:gd name="T91" fmla="*/ 1 h 692"/>
                <a:gd name="T92" fmla="*/ 0 w 1294"/>
                <a:gd name="T93" fmla="*/ 1 h 692"/>
                <a:gd name="T94" fmla="*/ 0 w 1294"/>
                <a:gd name="T95" fmla="*/ 0 h 692"/>
                <a:gd name="T96" fmla="*/ 0 w 1294"/>
                <a:gd name="T97" fmla="*/ 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4"/>
                <a:gd name="T148" fmla="*/ 0 h 692"/>
                <a:gd name="T149" fmla="*/ 1294 w 1294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4" h="692">
                  <a:moveTo>
                    <a:pt x="39" y="68"/>
                  </a:moveTo>
                  <a:lnTo>
                    <a:pt x="39" y="149"/>
                  </a:lnTo>
                  <a:lnTo>
                    <a:pt x="43" y="227"/>
                  </a:lnTo>
                  <a:lnTo>
                    <a:pt x="50" y="300"/>
                  </a:lnTo>
                  <a:lnTo>
                    <a:pt x="64" y="367"/>
                  </a:lnTo>
                  <a:lnTo>
                    <a:pt x="85" y="434"/>
                  </a:lnTo>
                  <a:lnTo>
                    <a:pt x="118" y="496"/>
                  </a:lnTo>
                  <a:lnTo>
                    <a:pt x="163" y="556"/>
                  </a:lnTo>
                  <a:lnTo>
                    <a:pt x="223" y="615"/>
                  </a:lnTo>
                  <a:lnTo>
                    <a:pt x="249" y="619"/>
                  </a:lnTo>
                  <a:lnTo>
                    <a:pt x="277" y="623"/>
                  </a:lnTo>
                  <a:lnTo>
                    <a:pt x="303" y="627"/>
                  </a:lnTo>
                  <a:lnTo>
                    <a:pt x="331" y="630"/>
                  </a:lnTo>
                  <a:lnTo>
                    <a:pt x="358" y="633"/>
                  </a:lnTo>
                  <a:lnTo>
                    <a:pt x="384" y="637"/>
                  </a:lnTo>
                  <a:lnTo>
                    <a:pt x="413" y="639"/>
                  </a:lnTo>
                  <a:lnTo>
                    <a:pt x="441" y="642"/>
                  </a:lnTo>
                  <a:lnTo>
                    <a:pt x="468" y="643"/>
                  </a:lnTo>
                  <a:lnTo>
                    <a:pt x="497" y="645"/>
                  </a:lnTo>
                  <a:lnTo>
                    <a:pt x="525" y="647"/>
                  </a:lnTo>
                  <a:lnTo>
                    <a:pt x="554" y="648"/>
                  </a:lnTo>
                  <a:lnTo>
                    <a:pt x="582" y="648"/>
                  </a:lnTo>
                  <a:lnTo>
                    <a:pt x="612" y="648"/>
                  </a:lnTo>
                  <a:lnTo>
                    <a:pt x="641" y="648"/>
                  </a:lnTo>
                  <a:lnTo>
                    <a:pt x="671" y="648"/>
                  </a:lnTo>
                  <a:lnTo>
                    <a:pt x="700" y="647"/>
                  </a:lnTo>
                  <a:lnTo>
                    <a:pt x="730" y="645"/>
                  </a:lnTo>
                  <a:lnTo>
                    <a:pt x="761" y="644"/>
                  </a:lnTo>
                  <a:lnTo>
                    <a:pt x="792" y="642"/>
                  </a:lnTo>
                  <a:lnTo>
                    <a:pt x="823" y="639"/>
                  </a:lnTo>
                  <a:lnTo>
                    <a:pt x="853" y="637"/>
                  </a:lnTo>
                  <a:lnTo>
                    <a:pt x="884" y="633"/>
                  </a:lnTo>
                  <a:lnTo>
                    <a:pt x="917" y="629"/>
                  </a:lnTo>
                  <a:lnTo>
                    <a:pt x="948" y="624"/>
                  </a:lnTo>
                  <a:lnTo>
                    <a:pt x="981" y="619"/>
                  </a:lnTo>
                  <a:lnTo>
                    <a:pt x="1013" y="614"/>
                  </a:lnTo>
                  <a:lnTo>
                    <a:pt x="1046" y="608"/>
                  </a:lnTo>
                  <a:lnTo>
                    <a:pt x="1078" y="600"/>
                  </a:lnTo>
                  <a:lnTo>
                    <a:pt x="1112" y="593"/>
                  </a:lnTo>
                  <a:lnTo>
                    <a:pt x="1146" y="585"/>
                  </a:lnTo>
                  <a:lnTo>
                    <a:pt x="1180" y="576"/>
                  </a:lnTo>
                  <a:lnTo>
                    <a:pt x="1184" y="565"/>
                  </a:lnTo>
                  <a:lnTo>
                    <a:pt x="1192" y="536"/>
                  </a:lnTo>
                  <a:lnTo>
                    <a:pt x="1205" y="489"/>
                  </a:lnTo>
                  <a:lnTo>
                    <a:pt x="1220" y="425"/>
                  </a:lnTo>
                  <a:lnTo>
                    <a:pt x="1232" y="343"/>
                  </a:lnTo>
                  <a:lnTo>
                    <a:pt x="1244" y="244"/>
                  </a:lnTo>
                  <a:lnTo>
                    <a:pt x="1249" y="130"/>
                  </a:lnTo>
                  <a:lnTo>
                    <a:pt x="1246" y="0"/>
                  </a:lnTo>
                  <a:lnTo>
                    <a:pt x="1294" y="78"/>
                  </a:lnTo>
                  <a:lnTo>
                    <a:pt x="1293" y="148"/>
                  </a:lnTo>
                  <a:lnTo>
                    <a:pt x="1288" y="217"/>
                  </a:lnTo>
                  <a:lnTo>
                    <a:pt x="1281" y="286"/>
                  </a:lnTo>
                  <a:lnTo>
                    <a:pt x="1271" y="355"/>
                  </a:lnTo>
                  <a:lnTo>
                    <a:pt x="1259" y="422"/>
                  </a:lnTo>
                  <a:lnTo>
                    <a:pt x="1244" y="490"/>
                  </a:lnTo>
                  <a:lnTo>
                    <a:pt x="1227" y="558"/>
                  </a:lnTo>
                  <a:lnTo>
                    <a:pt x="1209" y="625"/>
                  </a:lnTo>
                  <a:lnTo>
                    <a:pt x="1176" y="630"/>
                  </a:lnTo>
                  <a:lnTo>
                    <a:pt x="1145" y="635"/>
                  </a:lnTo>
                  <a:lnTo>
                    <a:pt x="1115" y="640"/>
                  </a:lnTo>
                  <a:lnTo>
                    <a:pt x="1086" y="645"/>
                  </a:lnTo>
                  <a:lnTo>
                    <a:pt x="1057" y="650"/>
                  </a:lnTo>
                  <a:lnTo>
                    <a:pt x="1030" y="654"/>
                  </a:lnTo>
                  <a:lnTo>
                    <a:pt x="1002" y="659"/>
                  </a:lnTo>
                  <a:lnTo>
                    <a:pt x="976" y="663"/>
                  </a:lnTo>
                  <a:lnTo>
                    <a:pt x="949" y="667"/>
                  </a:lnTo>
                  <a:lnTo>
                    <a:pt x="923" y="670"/>
                  </a:lnTo>
                  <a:lnTo>
                    <a:pt x="897" y="674"/>
                  </a:lnTo>
                  <a:lnTo>
                    <a:pt x="870" y="678"/>
                  </a:lnTo>
                  <a:lnTo>
                    <a:pt x="844" y="680"/>
                  </a:lnTo>
                  <a:lnTo>
                    <a:pt x="818" y="684"/>
                  </a:lnTo>
                  <a:lnTo>
                    <a:pt x="792" y="687"/>
                  </a:lnTo>
                  <a:lnTo>
                    <a:pt x="764" y="688"/>
                  </a:lnTo>
                  <a:lnTo>
                    <a:pt x="736" y="689"/>
                  </a:lnTo>
                  <a:lnTo>
                    <a:pt x="708" y="691"/>
                  </a:lnTo>
                  <a:lnTo>
                    <a:pt x="679" y="692"/>
                  </a:lnTo>
                  <a:lnTo>
                    <a:pt x="649" y="692"/>
                  </a:lnTo>
                  <a:lnTo>
                    <a:pt x="617" y="692"/>
                  </a:lnTo>
                  <a:lnTo>
                    <a:pt x="586" y="692"/>
                  </a:lnTo>
                  <a:lnTo>
                    <a:pt x="554" y="691"/>
                  </a:lnTo>
                  <a:lnTo>
                    <a:pt x="518" y="689"/>
                  </a:lnTo>
                  <a:lnTo>
                    <a:pt x="482" y="687"/>
                  </a:lnTo>
                  <a:lnTo>
                    <a:pt x="446" y="684"/>
                  </a:lnTo>
                  <a:lnTo>
                    <a:pt x="407" y="680"/>
                  </a:lnTo>
                  <a:lnTo>
                    <a:pt x="366" y="677"/>
                  </a:lnTo>
                  <a:lnTo>
                    <a:pt x="323" y="672"/>
                  </a:lnTo>
                  <a:lnTo>
                    <a:pt x="279" y="667"/>
                  </a:lnTo>
                  <a:lnTo>
                    <a:pt x="233" y="660"/>
                  </a:lnTo>
                  <a:lnTo>
                    <a:pt x="184" y="654"/>
                  </a:lnTo>
                  <a:lnTo>
                    <a:pt x="141" y="598"/>
                  </a:lnTo>
                  <a:lnTo>
                    <a:pt x="106" y="541"/>
                  </a:lnTo>
                  <a:lnTo>
                    <a:pt x="80" y="485"/>
                  </a:lnTo>
                  <a:lnTo>
                    <a:pt x="59" y="429"/>
                  </a:lnTo>
                  <a:lnTo>
                    <a:pt x="41" y="370"/>
                  </a:lnTo>
                  <a:lnTo>
                    <a:pt x="26" y="310"/>
                  </a:lnTo>
                  <a:lnTo>
                    <a:pt x="14" y="244"/>
                  </a:lnTo>
                  <a:lnTo>
                    <a:pt x="0" y="174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09" name="Freeform 98"/>
            <p:cNvSpPr>
              <a:spLocks/>
            </p:cNvSpPr>
            <p:nvPr/>
          </p:nvSpPr>
          <p:spPr bwMode="auto">
            <a:xfrm>
              <a:off x="429" y="2706"/>
              <a:ext cx="310" cy="39"/>
            </a:xfrm>
            <a:custGeom>
              <a:avLst/>
              <a:gdLst>
                <a:gd name="T0" fmla="*/ 0 w 1243"/>
                <a:gd name="T1" fmla="*/ 0 h 156"/>
                <a:gd name="T2" fmla="*/ 0 w 1243"/>
                <a:gd name="T3" fmla="*/ 0 h 156"/>
                <a:gd name="T4" fmla="*/ 0 w 1243"/>
                <a:gd name="T5" fmla="*/ 0 h 156"/>
                <a:gd name="T6" fmla="*/ 0 w 1243"/>
                <a:gd name="T7" fmla="*/ 0 h 156"/>
                <a:gd name="T8" fmla="*/ 0 w 1243"/>
                <a:gd name="T9" fmla="*/ 0 h 156"/>
                <a:gd name="T10" fmla="*/ 0 w 1243"/>
                <a:gd name="T11" fmla="*/ 0 h 156"/>
                <a:gd name="T12" fmla="*/ 0 w 1243"/>
                <a:gd name="T13" fmla="*/ 0 h 156"/>
                <a:gd name="T14" fmla="*/ 0 w 1243"/>
                <a:gd name="T15" fmla="*/ 0 h 156"/>
                <a:gd name="T16" fmla="*/ 1 w 1243"/>
                <a:gd name="T17" fmla="*/ 0 h 156"/>
                <a:gd name="T18" fmla="*/ 1 w 1243"/>
                <a:gd name="T19" fmla="*/ 0 h 156"/>
                <a:gd name="T20" fmla="*/ 1 w 1243"/>
                <a:gd name="T21" fmla="*/ 0 h 156"/>
                <a:gd name="T22" fmla="*/ 1 w 1243"/>
                <a:gd name="T23" fmla="*/ 0 h 156"/>
                <a:gd name="T24" fmla="*/ 1 w 1243"/>
                <a:gd name="T25" fmla="*/ 0 h 156"/>
                <a:gd name="T26" fmla="*/ 1 w 1243"/>
                <a:gd name="T27" fmla="*/ 0 h 156"/>
                <a:gd name="T28" fmla="*/ 1 w 1243"/>
                <a:gd name="T29" fmla="*/ 0 h 156"/>
                <a:gd name="T30" fmla="*/ 1 w 1243"/>
                <a:gd name="T31" fmla="*/ 0 h 156"/>
                <a:gd name="T32" fmla="*/ 1 w 1243"/>
                <a:gd name="T33" fmla="*/ 0 h 156"/>
                <a:gd name="T34" fmla="*/ 1 w 1243"/>
                <a:gd name="T35" fmla="*/ 0 h 156"/>
                <a:gd name="T36" fmla="*/ 1 w 1243"/>
                <a:gd name="T37" fmla="*/ 0 h 156"/>
                <a:gd name="T38" fmla="*/ 1 w 1243"/>
                <a:gd name="T39" fmla="*/ 0 h 156"/>
                <a:gd name="T40" fmla="*/ 1 w 1243"/>
                <a:gd name="T41" fmla="*/ 0 h 156"/>
                <a:gd name="T42" fmla="*/ 1 w 1243"/>
                <a:gd name="T43" fmla="*/ 0 h 156"/>
                <a:gd name="T44" fmla="*/ 1 w 1243"/>
                <a:gd name="T45" fmla="*/ 0 h 156"/>
                <a:gd name="T46" fmla="*/ 0 w 1243"/>
                <a:gd name="T47" fmla="*/ 0 h 156"/>
                <a:gd name="T48" fmla="*/ 0 w 1243"/>
                <a:gd name="T49" fmla="*/ 0 h 156"/>
                <a:gd name="T50" fmla="*/ 0 w 1243"/>
                <a:gd name="T51" fmla="*/ 0 h 156"/>
                <a:gd name="T52" fmla="*/ 0 w 1243"/>
                <a:gd name="T53" fmla="*/ 0 h 156"/>
                <a:gd name="T54" fmla="*/ 0 w 1243"/>
                <a:gd name="T55" fmla="*/ 0 h 156"/>
                <a:gd name="T56" fmla="*/ 0 w 1243"/>
                <a:gd name="T57" fmla="*/ 0 h 156"/>
                <a:gd name="T58" fmla="*/ 0 w 1243"/>
                <a:gd name="T59" fmla="*/ 0 h 156"/>
                <a:gd name="T60" fmla="*/ 0 w 1243"/>
                <a:gd name="T61" fmla="*/ 0 h 156"/>
                <a:gd name="T62" fmla="*/ 0 w 1243"/>
                <a:gd name="T63" fmla="*/ 0 h 156"/>
                <a:gd name="T64" fmla="*/ 0 w 1243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3"/>
                <a:gd name="T100" fmla="*/ 0 h 156"/>
                <a:gd name="T101" fmla="*/ 1243 w 1243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3" h="156">
                  <a:moveTo>
                    <a:pt x="0" y="30"/>
                  </a:moveTo>
                  <a:lnTo>
                    <a:pt x="45" y="42"/>
                  </a:lnTo>
                  <a:lnTo>
                    <a:pt x="90" y="52"/>
                  </a:lnTo>
                  <a:lnTo>
                    <a:pt x="134" y="60"/>
                  </a:lnTo>
                  <a:lnTo>
                    <a:pt x="177" y="69"/>
                  </a:lnTo>
                  <a:lnTo>
                    <a:pt x="219" y="77"/>
                  </a:lnTo>
                  <a:lnTo>
                    <a:pt x="261" y="84"/>
                  </a:lnTo>
                  <a:lnTo>
                    <a:pt x="302" y="91"/>
                  </a:lnTo>
                  <a:lnTo>
                    <a:pt x="343" y="96"/>
                  </a:lnTo>
                  <a:lnTo>
                    <a:pt x="383" y="101"/>
                  </a:lnTo>
                  <a:lnTo>
                    <a:pt x="423" y="104"/>
                  </a:lnTo>
                  <a:lnTo>
                    <a:pt x="462" y="107"/>
                  </a:lnTo>
                  <a:lnTo>
                    <a:pt x="501" y="109"/>
                  </a:lnTo>
                  <a:lnTo>
                    <a:pt x="540" y="112"/>
                  </a:lnTo>
                  <a:lnTo>
                    <a:pt x="577" y="113"/>
                  </a:lnTo>
                  <a:lnTo>
                    <a:pt x="615" y="113"/>
                  </a:lnTo>
                  <a:lnTo>
                    <a:pt x="653" y="112"/>
                  </a:lnTo>
                  <a:lnTo>
                    <a:pt x="690" y="111"/>
                  </a:lnTo>
                  <a:lnTo>
                    <a:pt x="728" y="109"/>
                  </a:lnTo>
                  <a:lnTo>
                    <a:pt x="764" y="106"/>
                  </a:lnTo>
                  <a:lnTo>
                    <a:pt x="800" y="102"/>
                  </a:lnTo>
                  <a:lnTo>
                    <a:pt x="837" y="98"/>
                  </a:lnTo>
                  <a:lnTo>
                    <a:pt x="873" y="93"/>
                  </a:lnTo>
                  <a:lnTo>
                    <a:pt x="909" y="87"/>
                  </a:lnTo>
                  <a:lnTo>
                    <a:pt x="944" y="81"/>
                  </a:lnTo>
                  <a:lnTo>
                    <a:pt x="981" y="73"/>
                  </a:lnTo>
                  <a:lnTo>
                    <a:pt x="1017" y="65"/>
                  </a:lnTo>
                  <a:lnTo>
                    <a:pt x="1053" y="55"/>
                  </a:lnTo>
                  <a:lnTo>
                    <a:pt x="1088" y="47"/>
                  </a:lnTo>
                  <a:lnTo>
                    <a:pt x="1125" y="37"/>
                  </a:lnTo>
                  <a:lnTo>
                    <a:pt x="1161" y="25"/>
                  </a:lnTo>
                  <a:lnTo>
                    <a:pt x="1197" y="13"/>
                  </a:lnTo>
                  <a:lnTo>
                    <a:pt x="1234" y="0"/>
                  </a:lnTo>
                  <a:lnTo>
                    <a:pt x="1243" y="50"/>
                  </a:lnTo>
                  <a:lnTo>
                    <a:pt x="1194" y="64"/>
                  </a:lnTo>
                  <a:lnTo>
                    <a:pt x="1146" y="78"/>
                  </a:lnTo>
                  <a:lnTo>
                    <a:pt x="1100" y="91"/>
                  </a:lnTo>
                  <a:lnTo>
                    <a:pt x="1055" y="101"/>
                  </a:lnTo>
                  <a:lnTo>
                    <a:pt x="1011" y="111"/>
                  </a:lnTo>
                  <a:lnTo>
                    <a:pt x="968" y="119"/>
                  </a:lnTo>
                  <a:lnTo>
                    <a:pt x="926" y="127"/>
                  </a:lnTo>
                  <a:lnTo>
                    <a:pt x="886" y="134"/>
                  </a:lnTo>
                  <a:lnTo>
                    <a:pt x="845" y="139"/>
                  </a:lnTo>
                  <a:lnTo>
                    <a:pt x="805" y="144"/>
                  </a:lnTo>
                  <a:lnTo>
                    <a:pt x="767" y="148"/>
                  </a:lnTo>
                  <a:lnTo>
                    <a:pt x="729" y="152"/>
                  </a:lnTo>
                  <a:lnTo>
                    <a:pt x="691" y="154"/>
                  </a:lnTo>
                  <a:lnTo>
                    <a:pt x="655" y="156"/>
                  </a:lnTo>
                  <a:lnTo>
                    <a:pt x="619" y="156"/>
                  </a:lnTo>
                  <a:lnTo>
                    <a:pt x="582" y="156"/>
                  </a:lnTo>
                  <a:lnTo>
                    <a:pt x="547" y="154"/>
                  </a:lnTo>
                  <a:lnTo>
                    <a:pt x="512" y="153"/>
                  </a:lnTo>
                  <a:lnTo>
                    <a:pt x="477" y="151"/>
                  </a:lnTo>
                  <a:lnTo>
                    <a:pt x="442" y="147"/>
                  </a:lnTo>
                  <a:lnTo>
                    <a:pt x="407" y="143"/>
                  </a:lnTo>
                  <a:lnTo>
                    <a:pt x="372" y="138"/>
                  </a:lnTo>
                  <a:lnTo>
                    <a:pt x="337" y="133"/>
                  </a:lnTo>
                  <a:lnTo>
                    <a:pt x="302" y="128"/>
                  </a:lnTo>
                  <a:lnTo>
                    <a:pt x="267" y="122"/>
                  </a:lnTo>
                  <a:lnTo>
                    <a:pt x="232" y="114"/>
                  </a:lnTo>
                  <a:lnTo>
                    <a:pt x="195" y="107"/>
                  </a:lnTo>
                  <a:lnTo>
                    <a:pt x="159" y="99"/>
                  </a:lnTo>
                  <a:lnTo>
                    <a:pt x="123" y="92"/>
                  </a:lnTo>
                  <a:lnTo>
                    <a:pt x="85" y="83"/>
                  </a:lnTo>
                  <a:lnTo>
                    <a:pt x="48" y="74"/>
                  </a:lnTo>
                  <a:lnTo>
                    <a:pt x="9" y="6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10" name="Freeform 99"/>
            <p:cNvSpPr>
              <a:spLocks/>
            </p:cNvSpPr>
            <p:nvPr/>
          </p:nvSpPr>
          <p:spPr bwMode="auto">
            <a:xfrm>
              <a:off x="426" y="2784"/>
              <a:ext cx="313" cy="50"/>
            </a:xfrm>
            <a:custGeom>
              <a:avLst/>
              <a:gdLst>
                <a:gd name="T0" fmla="*/ 0 w 1254"/>
                <a:gd name="T1" fmla="*/ 0 h 203"/>
                <a:gd name="T2" fmla="*/ 0 w 1254"/>
                <a:gd name="T3" fmla="*/ 0 h 203"/>
                <a:gd name="T4" fmla="*/ 0 w 1254"/>
                <a:gd name="T5" fmla="*/ 0 h 203"/>
                <a:gd name="T6" fmla="*/ 0 w 1254"/>
                <a:gd name="T7" fmla="*/ 0 h 203"/>
                <a:gd name="T8" fmla="*/ 0 w 1254"/>
                <a:gd name="T9" fmla="*/ 0 h 203"/>
                <a:gd name="T10" fmla="*/ 0 w 1254"/>
                <a:gd name="T11" fmla="*/ 0 h 203"/>
                <a:gd name="T12" fmla="*/ 0 w 1254"/>
                <a:gd name="T13" fmla="*/ 0 h 203"/>
                <a:gd name="T14" fmla="*/ 0 w 1254"/>
                <a:gd name="T15" fmla="*/ 0 h 203"/>
                <a:gd name="T16" fmla="*/ 1 w 1254"/>
                <a:gd name="T17" fmla="*/ 0 h 203"/>
                <a:gd name="T18" fmla="*/ 1 w 1254"/>
                <a:gd name="T19" fmla="*/ 0 h 203"/>
                <a:gd name="T20" fmla="*/ 1 w 1254"/>
                <a:gd name="T21" fmla="*/ 0 h 203"/>
                <a:gd name="T22" fmla="*/ 1 w 1254"/>
                <a:gd name="T23" fmla="*/ 0 h 203"/>
                <a:gd name="T24" fmla="*/ 1 w 1254"/>
                <a:gd name="T25" fmla="*/ 0 h 203"/>
                <a:gd name="T26" fmla="*/ 1 w 1254"/>
                <a:gd name="T27" fmla="*/ 0 h 203"/>
                <a:gd name="T28" fmla="*/ 1 w 1254"/>
                <a:gd name="T29" fmla="*/ 0 h 203"/>
                <a:gd name="T30" fmla="*/ 1 w 1254"/>
                <a:gd name="T31" fmla="*/ 0 h 203"/>
                <a:gd name="T32" fmla="*/ 1 w 1254"/>
                <a:gd name="T33" fmla="*/ 0 h 203"/>
                <a:gd name="T34" fmla="*/ 1 w 1254"/>
                <a:gd name="T35" fmla="*/ 0 h 203"/>
                <a:gd name="T36" fmla="*/ 1 w 1254"/>
                <a:gd name="T37" fmla="*/ 0 h 203"/>
                <a:gd name="T38" fmla="*/ 1 w 1254"/>
                <a:gd name="T39" fmla="*/ 0 h 203"/>
                <a:gd name="T40" fmla="*/ 1 w 1254"/>
                <a:gd name="T41" fmla="*/ 0 h 203"/>
                <a:gd name="T42" fmla="*/ 1 w 1254"/>
                <a:gd name="T43" fmla="*/ 0 h 203"/>
                <a:gd name="T44" fmla="*/ 1 w 1254"/>
                <a:gd name="T45" fmla="*/ 0 h 203"/>
                <a:gd name="T46" fmla="*/ 1 w 1254"/>
                <a:gd name="T47" fmla="*/ 0 h 203"/>
                <a:gd name="T48" fmla="*/ 1 w 1254"/>
                <a:gd name="T49" fmla="*/ 0 h 203"/>
                <a:gd name="T50" fmla="*/ 0 w 1254"/>
                <a:gd name="T51" fmla="*/ 0 h 203"/>
                <a:gd name="T52" fmla="*/ 0 w 1254"/>
                <a:gd name="T53" fmla="*/ 0 h 203"/>
                <a:gd name="T54" fmla="*/ 0 w 1254"/>
                <a:gd name="T55" fmla="*/ 0 h 203"/>
                <a:gd name="T56" fmla="*/ 0 w 1254"/>
                <a:gd name="T57" fmla="*/ 0 h 203"/>
                <a:gd name="T58" fmla="*/ 0 w 1254"/>
                <a:gd name="T59" fmla="*/ 0 h 203"/>
                <a:gd name="T60" fmla="*/ 0 w 1254"/>
                <a:gd name="T61" fmla="*/ 0 h 203"/>
                <a:gd name="T62" fmla="*/ 0 w 1254"/>
                <a:gd name="T63" fmla="*/ 0 h 203"/>
                <a:gd name="T64" fmla="*/ 0 w 1254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4"/>
                <a:gd name="T100" fmla="*/ 0 h 203"/>
                <a:gd name="T101" fmla="*/ 1254 w 1254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4" h="203">
                  <a:moveTo>
                    <a:pt x="0" y="30"/>
                  </a:moveTo>
                  <a:lnTo>
                    <a:pt x="45" y="43"/>
                  </a:lnTo>
                  <a:lnTo>
                    <a:pt x="90" y="55"/>
                  </a:lnTo>
                  <a:lnTo>
                    <a:pt x="134" y="68"/>
                  </a:lnTo>
                  <a:lnTo>
                    <a:pt x="178" y="78"/>
                  </a:lnTo>
                  <a:lnTo>
                    <a:pt x="220" y="88"/>
                  </a:lnTo>
                  <a:lnTo>
                    <a:pt x="263" y="98"/>
                  </a:lnTo>
                  <a:lnTo>
                    <a:pt x="304" y="105"/>
                  </a:lnTo>
                  <a:lnTo>
                    <a:pt x="345" y="114"/>
                  </a:lnTo>
                  <a:lnTo>
                    <a:pt x="387" y="120"/>
                  </a:lnTo>
                  <a:lnTo>
                    <a:pt x="427" y="127"/>
                  </a:lnTo>
                  <a:lnTo>
                    <a:pt x="467" y="132"/>
                  </a:lnTo>
                  <a:lnTo>
                    <a:pt x="507" y="135"/>
                  </a:lnTo>
                  <a:lnTo>
                    <a:pt x="547" y="139"/>
                  </a:lnTo>
                  <a:lnTo>
                    <a:pt x="586" y="142"/>
                  </a:lnTo>
                  <a:lnTo>
                    <a:pt x="625" y="143"/>
                  </a:lnTo>
                  <a:lnTo>
                    <a:pt x="662" y="143"/>
                  </a:lnTo>
                  <a:lnTo>
                    <a:pt x="701" y="143"/>
                  </a:lnTo>
                  <a:lnTo>
                    <a:pt x="739" y="140"/>
                  </a:lnTo>
                  <a:lnTo>
                    <a:pt x="776" y="138"/>
                  </a:lnTo>
                  <a:lnTo>
                    <a:pt x="814" y="134"/>
                  </a:lnTo>
                  <a:lnTo>
                    <a:pt x="851" y="129"/>
                  </a:lnTo>
                  <a:lnTo>
                    <a:pt x="888" y="124"/>
                  </a:lnTo>
                  <a:lnTo>
                    <a:pt x="925" y="117"/>
                  </a:lnTo>
                  <a:lnTo>
                    <a:pt x="962" y="108"/>
                  </a:lnTo>
                  <a:lnTo>
                    <a:pt x="998" y="99"/>
                  </a:lnTo>
                  <a:lnTo>
                    <a:pt x="1034" y="89"/>
                  </a:lnTo>
                  <a:lnTo>
                    <a:pt x="1072" y="77"/>
                  </a:lnTo>
                  <a:lnTo>
                    <a:pt x="1108" y="64"/>
                  </a:lnTo>
                  <a:lnTo>
                    <a:pt x="1145" y="50"/>
                  </a:lnTo>
                  <a:lnTo>
                    <a:pt x="1181" y="35"/>
                  </a:lnTo>
                  <a:lnTo>
                    <a:pt x="1217" y="18"/>
                  </a:lnTo>
                  <a:lnTo>
                    <a:pt x="1254" y="0"/>
                  </a:lnTo>
                  <a:lnTo>
                    <a:pt x="1254" y="50"/>
                  </a:lnTo>
                  <a:lnTo>
                    <a:pt x="1211" y="65"/>
                  </a:lnTo>
                  <a:lnTo>
                    <a:pt x="1170" y="80"/>
                  </a:lnTo>
                  <a:lnTo>
                    <a:pt x="1131" y="94"/>
                  </a:lnTo>
                  <a:lnTo>
                    <a:pt x="1094" y="108"/>
                  </a:lnTo>
                  <a:lnTo>
                    <a:pt x="1059" y="120"/>
                  </a:lnTo>
                  <a:lnTo>
                    <a:pt x="1024" y="132"/>
                  </a:lnTo>
                  <a:lnTo>
                    <a:pt x="992" y="143"/>
                  </a:lnTo>
                  <a:lnTo>
                    <a:pt x="960" y="153"/>
                  </a:lnTo>
                  <a:lnTo>
                    <a:pt x="929" y="162"/>
                  </a:lnTo>
                  <a:lnTo>
                    <a:pt x="899" y="171"/>
                  </a:lnTo>
                  <a:lnTo>
                    <a:pt x="869" y="178"/>
                  </a:lnTo>
                  <a:lnTo>
                    <a:pt x="839" y="184"/>
                  </a:lnTo>
                  <a:lnTo>
                    <a:pt x="809" y="189"/>
                  </a:lnTo>
                  <a:lnTo>
                    <a:pt x="779" y="194"/>
                  </a:lnTo>
                  <a:lnTo>
                    <a:pt x="749" y="198"/>
                  </a:lnTo>
                  <a:lnTo>
                    <a:pt x="719" y="201"/>
                  </a:lnTo>
                  <a:lnTo>
                    <a:pt x="687" y="202"/>
                  </a:lnTo>
                  <a:lnTo>
                    <a:pt x="655" y="203"/>
                  </a:lnTo>
                  <a:lnTo>
                    <a:pt x="621" y="202"/>
                  </a:lnTo>
                  <a:lnTo>
                    <a:pt x="587" y="201"/>
                  </a:lnTo>
                  <a:lnTo>
                    <a:pt x="551" y="198"/>
                  </a:lnTo>
                  <a:lnTo>
                    <a:pt x="513" y="193"/>
                  </a:lnTo>
                  <a:lnTo>
                    <a:pt x="473" y="188"/>
                  </a:lnTo>
                  <a:lnTo>
                    <a:pt x="432" y="182"/>
                  </a:lnTo>
                  <a:lnTo>
                    <a:pt x="388" y="176"/>
                  </a:lnTo>
                  <a:lnTo>
                    <a:pt x="342" y="167"/>
                  </a:lnTo>
                  <a:lnTo>
                    <a:pt x="294" y="157"/>
                  </a:lnTo>
                  <a:lnTo>
                    <a:pt x="242" y="145"/>
                  </a:lnTo>
                  <a:lnTo>
                    <a:pt x="188" y="133"/>
                  </a:lnTo>
                  <a:lnTo>
                    <a:pt x="130" y="119"/>
                  </a:lnTo>
                  <a:lnTo>
                    <a:pt x="69" y="104"/>
                  </a:lnTo>
                  <a:lnTo>
                    <a:pt x="5" y="8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11" name="Freeform 100"/>
            <p:cNvSpPr>
              <a:spLocks/>
            </p:cNvSpPr>
            <p:nvPr/>
          </p:nvSpPr>
          <p:spPr bwMode="auto">
            <a:xfrm>
              <a:off x="706" y="2633"/>
              <a:ext cx="31" cy="68"/>
            </a:xfrm>
            <a:custGeom>
              <a:avLst/>
              <a:gdLst>
                <a:gd name="T0" fmla="*/ 0 w 123"/>
                <a:gd name="T1" fmla="*/ 0 h 275"/>
                <a:gd name="T2" fmla="*/ 0 w 123"/>
                <a:gd name="T3" fmla="*/ 0 h 275"/>
                <a:gd name="T4" fmla="*/ 0 w 123"/>
                <a:gd name="T5" fmla="*/ 0 h 275"/>
                <a:gd name="T6" fmla="*/ 0 w 123"/>
                <a:gd name="T7" fmla="*/ 0 h 275"/>
                <a:gd name="T8" fmla="*/ 0 w 123"/>
                <a:gd name="T9" fmla="*/ 0 h 275"/>
                <a:gd name="T10" fmla="*/ 0 w 123"/>
                <a:gd name="T11" fmla="*/ 0 h 275"/>
                <a:gd name="T12" fmla="*/ 0 w 123"/>
                <a:gd name="T13" fmla="*/ 0 h 275"/>
                <a:gd name="T14" fmla="*/ 0 w 123"/>
                <a:gd name="T15" fmla="*/ 0 h 275"/>
                <a:gd name="T16" fmla="*/ 0 w 123"/>
                <a:gd name="T17" fmla="*/ 0 h 275"/>
                <a:gd name="T18" fmla="*/ 0 w 123"/>
                <a:gd name="T19" fmla="*/ 0 h 275"/>
                <a:gd name="T20" fmla="*/ 0 w 123"/>
                <a:gd name="T21" fmla="*/ 0 h 275"/>
                <a:gd name="T22" fmla="*/ 0 w 123"/>
                <a:gd name="T23" fmla="*/ 0 h 275"/>
                <a:gd name="T24" fmla="*/ 0 w 123"/>
                <a:gd name="T25" fmla="*/ 0 h 275"/>
                <a:gd name="T26" fmla="*/ 0 w 123"/>
                <a:gd name="T27" fmla="*/ 0 h 275"/>
                <a:gd name="T28" fmla="*/ 0 w 123"/>
                <a:gd name="T29" fmla="*/ 0 h 275"/>
                <a:gd name="T30" fmla="*/ 0 w 123"/>
                <a:gd name="T31" fmla="*/ 0 h 275"/>
                <a:gd name="T32" fmla="*/ 0 w 123"/>
                <a:gd name="T33" fmla="*/ 0 h 275"/>
                <a:gd name="T34" fmla="*/ 0 w 123"/>
                <a:gd name="T35" fmla="*/ 0 h 275"/>
                <a:gd name="T36" fmla="*/ 0 w 123"/>
                <a:gd name="T37" fmla="*/ 0 h 2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275"/>
                <a:gd name="T59" fmla="*/ 123 w 123"/>
                <a:gd name="T60" fmla="*/ 275 h 2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275">
                  <a:moveTo>
                    <a:pt x="29" y="0"/>
                  </a:moveTo>
                  <a:lnTo>
                    <a:pt x="50" y="34"/>
                  </a:lnTo>
                  <a:lnTo>
                    <a:pt x="67" y="65"/>
                  </a:lnTo>
                  <a:lnTo>
                    <a:pt x="80" y="94"/>
                  </a:lnTo>
                  <a:lnTo>
                    <a:pt x="90" y="123"/>
                  </a:lnTo>
                  <a:lnTo>
                    <a:pt x="99" y="152"/>
                  </a:lnTo>
                  <a:lnTo>
                    <a:pt x="106" y="185"/>
                  </a:lnTo>
                  <a:lnTo>
                    <a:pt x="114" y="222"/>
                  </a:lnTo>
                  <a:lnTo>
                    <a:pt x="123" y="265"/>
                  </a:lnTo>
                  <a:lnTo>
                    <a:pt x="86" y="275"/>
                  </a:lnTo>
                  <a:lnTo>
                    <a:pt x="85" y="233"/>
                  </a:lnTo>
                  <a:lnTo>
                    <a:pt x="81" y="198"/>
                  </a:lnTo>
                  <a:lnTo>
                    <a:pt x="74" y="167"/>
                  </a:lnTo>
                  <a:lnTo>
                    <a:pt x="65" y="138"/>
                  </a:lnTo>
                  <a:lnTo>
                    <a:pt x="52" y="111"/>
                  </a:lnTo>
                  <a:lnTo>
                    <a:pt x="37" y="83"/>
                  </a:lnTo>
                  <a:lnTo>
                    <a:pt x="20" y="52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12" name="Freeform 101"/>
            <p:cNvSpPr>
              <a:spLocks/>
            </p:cNvSpPr>
            <p:nvPr/>
          </p:nvSpPr>
          <p:spPr bwMode="auto">
            <a:xfrm>
              <a:off x="731" y="2710"/>
              <a:ext cx="10" cy="74"/>
            </a:xfrm>
            <a:custGeom>
              <a:avLst/>
              <a:gdLst>
                <a:gd name="T0" fmla="*/ 0 w 38"/>
                <a:gd name="T1" fmla="*/ 0 h 297"/>
                <a:gd name="T2" fmla="*/ 0 w 38"/>
                <a:gd name="T3" fmla="*/ 0 h 297"/>
                <a:gd name="T4" fmla="*/ 0 w 38"/>
                <a:gd name="T5" fmla="*/ 0 h 297"/>
                <a:gd name="T6" fmla="*/ 0 w 38"/>
                <a:gd name="T7" fmla="*/ 0 h 297"/>
                <a:gd name="T8" fmla="*/ 0 w 38"/>
                <a:gd name="T9" fmla="*/ 0 h 297"/>
                <a:gd name="T10" fmla="*/ 0 w 38"/>
                <a:gd name="T11" fmla="*/ 0 h 297"/>
                <a:gd name="T12" fmla="*/ 0 w 38"/>
                <a:gd name="T13" fmla="*/ 0 h 297"/>
                <a:gd name="T14" fmla="*/ 0 w 38"/>
                <a:gd name="T15" fmla="*/ 0 h 297"/>
                <a:gd name="T16" fmla="*/ 0 w 38"/>
                <a:gd name="T17" fmla="*/ 0 h 297"/>
                <a:gd name="T18" fmla="*/ 0 w 38"/>
                <a:gd name="T19" fmla="*/ 0 h 297"/>
                <a:gd name="T20" fmla="*/ 0 w 38"/>
                <a:gd name="T21" fmla="*/ 0 h 2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97"/>
                <a:gd name="T35" fmla="*/ 38 w 38"/>
                <a:gd name="T36" fmla="*/ 297 h 2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97">
                  <a:moveTo>
                    <a:pt x="25" y="0"/>
                  </a:moveTo>
                  <a:lnTo>
                    <a:pt x="30" y="70"/>
                  </a:lnTo>
                  <a:lnTo>
                    <a:pt x="34" y="139"/>
                  </a:lnTo>
                  <a:lnTo>
                    <a:pt x="37" y="209"/>
                  </a:lnTo>
                  <a:lnTo>
                    <a:pt x="38" y="279"/>
                  </a:lnTo>
                  <a:lnTo>
                    <a:pt x="6" y="297"/>
                  </a:lnTo>
                  <a:lnTo>
                    <a:pt x="9" y="220"/>
                  </a:lnTo>
                  <a:lnTo>
                    <a:pt x="10" y="154"/>
                  </a:lnTo>
                  <a:lnTo>
                    <a:pt x="8" y="89"/>
                  </a:lnTo>
                  <a:lnTo>
                    <a:pt x="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13" name="Freeform 102"/>
            <p:cNvSpPr>
              <a:spLocks/>
            </p:cNvSpPr>
            <p:nvPr/>
          </p:nvSpPr>
          <p:spPr bwMode="auto">
            <a:xfrm>
              <a:off x="431" y="2642"/>
              <a:ext cx="41" cy="66"/>
            </a:xfrm>
            <a:custGeom>
              <a:avLst/>
              <a:gdLst>
                <a:gd name="T0" fmla="*/ 0 w 164"/>
                <a:gd name="T1" fmla="*/ 0 h 264"/>
                <a:gd name="T2" fmla="*/ 0 w 164"/>
                <a:gd name="T3" fmla="*/ 0 h 264"/>
                <a:gd name="T4" fmla="*/ 0 w 164"/>
                <a:gd name="T5" fmla="*/ 0 h 264"/>
                <a:gd name="T6" fmla="*/ 0 w 164"/>
                <a:gd name="T7" fmla="*/ 0 h 264"/>
                <a:gd name="T8" fmla="*/ 0 w 164"/>
                <a:gd name="T9" fmla="*/ 0 h 264"/>
                <a:gd name="T10" fmla="*/ 0 w 164"/>
                <a:gd name="T11" fmla="*/ 0 h 264"/>
                <a:gd name="T12" fmla="*/ 0 w 164"/>
                <a:gd name="T13" fmla="*/ 0 h 264"/>
                <a:gd name="T14" fmla="*/ 0 w 164"/>
                <a:gd name="T15" fmla="*/ 0 h 264"/>
                <a:gd name="T16" fmla="*/ 0 w 164"/>
                <a:gd name="T17" fmla="*/ 0 h 264"/>
                <a:gd name="T18" fmla="*/ 0 w 164"/>
                <a:gd name="T19" fmla="*/ 0 h 264"/>
                <a:gd name="T20" fmla="*/ 0 w 164"/>
                <a:gd name="T21" fmla="*/ 0 h 264"/>
                <a:gd name="T22" fmla="*/ 0 w 164"/>
                <a:gd name="T23" fmla="*/ 0 h 264"/>
                <a:gd name="T24" fmla="*/ 0 w 164"/>
                <a:gd name="T25" fmla="*/ 0 h 264"/>
                <a:gd name="T26" fmla="*/ 0 w 164"/>
                <a:gd name="T27" fmla="*/ 0 h 264"/>
                <a:gd name="T28" fmla="*/ 0 w 164"/>
                <a:gd name="T29" fmla="*/ 0 h 264"/>
                <a:gd name="T30" fmla="*/ 0 w 164"/>
                <a:gd name="T31" fmla="*/ 0 h 264"/>
                <a:gd name="T32" fmla="*/ 0 w 164"/>
                <a:gd name="T33" fmla="*/ 0 h 264"/>
                <a:gd name="T34" fmla="*/ 0 w 164"/>
                <a:gd name="T35" fmla="*/ 0 h 264"/>
                <a:gd name="T36" fmla="*/ 0 w 164"/>
                <a:gd name="T37" fmla="*/ 0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264"/>
                <a:gd name="T59" fmla="*/ 164 w 164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264">
                  <a:moveTo>
                    <a:pt x="164" y="5"/>
                  </a:moveTo>
                  <a:lnTo>
                    <a:pt x="137" y="34"/>
                  </a:lnTo>
                  <a:lnTo>
                    <a:pt x="117" y="62"/>
                  </a:lnTo>
                  <a:lnTo>
                    <a:pt x="102" y="92"/>
                  </a:lnTo>
                  <a:lnTo>
                    <a:pt x="89" y="122"/>
                  </a:lnTo>
                  <a:lnTo>
                    <a:pt x="79" y="155"/>
                  </a:lnTo>
                  <a:lnTo>
                    <a:pt x="69" y="189"/>
                  </a:lnTo>
                  <a:lnTo>
                    <a:pt x="57" y="225"/>
                  </a:lnTo>
                  <a:lnTo>
                    <a:pt x="42" y="264"/>
                  </a:lnTo>
                  <a:lnTo>
                    <a:pt x="0" y="253"/>
                  </a:lnTo>
                  <a:lnTo>
                    <a:pt x="9" y="218"/>
                  </a:lnTo>
                  <a:lnTo>
                    <a:pt x="19" y="185"/>
                  </a:lnTo>
                  <a:lnTo>
                    <a:pt x="33" y="153"/>
                  </a:lnTo>
                  <a:lnTo>
                    <a:pt x="47" y="122"/>
                  </a:lnTo>
                  <a:lnTo>
                    <a:pt x="63" y="91"/>
                  </a:lnTo>
                  <a:lnTo>
                    <a:pt x="80" y="61"/>
                  </a:lnTo>
                  <a:lnTo>
                    <a:pt x="99" y="31"/>
                  </a:lnTo>
                  <a:lnTo>
                    <a:pt x="118" y="0"/>
                  </a:lnTo>
                  <a:lnTo>
                    <a:pt x="164" y="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14" name="Freeform 103"/>
            <p:cNvSpPr>
              <a:spLocks/>
            </p:cNvSpPr>
            <p:nvPr/>
          </p:nvSpPr>
          <p:spPr bwMode="auto">
            <a:xfrm>
              <a:off x="425" y="2492"/>
              <a:ext cx="55" cy="143"/>
            </a:xfrm>
            <a:custGeom>
              <a:avLst/>
              <a:gdLst>
                <a:gd name="T0" fmla="*/ 0 w 219"/>
                <a:gd name="T1" fmla="*/ 0 h 573"/>
                <a:gd name="T2" fmla="*/ 0 w 219"/>
                <a:gd name="T3" fmla="*/ 0 h 573"/>
                <a:gd name="T4" fmla="*/ 0 w 219"/>
                <a:gd name="T5" fmla="*/ 0 h 573"/>
                <a:gd name="T6" fmla="*/ 0 w 219"/>
                <a:gd name="T7" fmla="*/ 0 h 573"/>
                <a:gd name="T8" fmla="*/ 0 w 219"/>
                <a:gd name="T9" fmla="*/ 0 h 573"/>
                <a:gd name="T10" fmla="*/ 0 w 219"/>
                <a:gd name="T11" fmla="*/ 0 h 573"/>
                <a:gd name="T12" fmla="*/ 0 w 219"/>
                <a:gd name="T13" fmla="*/ 0 h 573"/>
                <a:gd name="T14" fmla="*/ 0 w 219"/>
                <a:gd name="T15" fmla="*/ 0 h 573"/>
                <a:gd name="T16" fmla="*/ 0 w 219"/>
                <a:gd name="T17" fmla="*/ 0 h 573"/>
                <a:gd name="T18" fmla="*/ 0 w 219"/>
                <a:gd name="T19" fmla="*/ 0 h 573"/>
                <a:gd name="T20" fmla="*/ 0 w 219"/>
                <a:gd name="T21" fmla="*/ 0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573"/>
                <a:gd name="T35" fmla="*/ 219 w 219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573">
                  <a:moveTo>
                    <a:pt x="50" y="74"/>
                  </a:moveTo>
                  <a:lnTo>
                    <a:pt x="44" y="208"/>
                  </a:lnTo>
                  <a:lnTo>
                    <a:pt x="82" y="377"/>
                  </a:lnTo>
                  <a:lnTo>
                    <a:pt x="219" y="573"/>
                  </a:lnTo>
                  <a:lnTo>
                    <a:pt x="163" y="560"/>
                  </a:lnTo>
                  <a:lnTo>
                    <a:pt x="88" y="460"/>
                  </a:lnTo>
                  <a:lnTo>
                    <a:pt x="25" y="327"/>
                  </a:lnTo>
                  <a:lnTo>
                    <a:pt x="0" y="194"/>
                  </a:lnTo>
                  <a:lnTo>
                    <a:pt x="0" y="88"/>
                  </a:lnTo>
                  <a:lnTo>
                    <a:pt x="63" y="0"/>
                  </a:lnTo>
                  <a:lnTo>
                    <a:pt x="50" y="7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15" name="Freeform 104"/>
            <p:cNvSpPr>
              <a:spLocks/>
            </p:cNvSpPr>
            <p:nvPr/>
          </p:nvSpPr>
          <p:spPr bwMode="auto">
            <a:xfrm>
              <a:off x="527" y="2440"/>
              <a:ext cx="23" cy="199"/>
            </a:xfrm>
            <a:custGeom>
              <a:avLst/>
              <a:gdLst>
                <a:gd name="T0" fmla="*/ 0 w 93"/>
                <a:gd name="T1" fmla="*/ 0 h 796"/>
                <a:gd name="T2" fmla="*/ 0 w 93"/>
                <a:gd name="T3" fmla="*/ 0 h 796"/>
                <a:gd name="T4" fmla="*/ 0 w 93"/>
                <a:gd name="T5" fmla="*/ 0 h 796"/>
                <a:gd name="T6" fmla="*/ 0 w 93"/>
                <a:gd name="T7" fmla="*/ 0 h 796"/>
                <a:gd name="T8" fmla="*/ 0 w 93"/>
                <a:gd name="T9" fmla="*/ 0 h 796"/>
                <a:gd name="T10" fmla="*/ 0 w 93"/>
                <a:gd name="T11" fmla="*/ 1 h 796"/>
                <a:gd name="T12" fmla="*/ 0 w 93"/>
                <a:gd name="T13" fmla="*/ 1 h 796"/>
                <a:gd name="T14" fmla="*/ 0 w 93"/>
                <a:gd name="T15" fmla="*/ 1 h 796"/>
                <a:gd name="T16" fmla="*/ 0 w 93"/>
                <a:gd name="T17" fmla="*/ 1 h 796"/>
                <a:gd name="T18" fmla="*/ 0 w 93"/>
                <a:gd name="T19" fmla="*/ 1 h 796"/>
                <a:gd name="T20" fmla="*/ 0 w 93"/>
                <a:gd name="T21" fmla="*/ 1 h 796"/>
                <a:gd name="T22" fmla="*/ 0 w 93"/>
                <a:gd name="T23" fmla="*/ 1 h 796"/>
                <a:gd name="T24" fmla="*/ 0 w 93"/>
                <a:gd name="T25" fmla="*/ 1 h 796"/>
                <a:gd name="T26" fmla="*/ 0 w 93"/>
                <a:gd name="T27" fmla="*/ 1 h 796"/>
                <a:gd name="T28" fmla="*/ 0 w 93"/>
                <a:gd name="T29" fmla="*/ 1 h 796"/>
                <a:gd name="T30" fmla="*/ 0 w 93"/>
                <a:gd name="T31" fmla="*/ 0 h 796"/>
                <a:gd name="T32" fmla="*/ 0 w 93"/>
                <a:gd name="T33" fmla="*/ 0 h 796"/>
                <a:gd name="T34" fmla="*/ 0 w 93"/>
                <a:gd name="T35" fmla="*/ 0 h 796"/>
                <a:gd name="T36" fmla="*/ 0 w 93"/>
                <a:gd name="T37" fmla="*/ 0 h 7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96"/>
                <a:gd name="T59" fmla="*/ 93 w 93"/>
                <a:gd name="T60" fmla="*/ 796 h 7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96">
                  <a:moveTo>
                    <a:pt x="63" y="0"/>
                  </a:moveTo>
                  <a:lnTo>
                    <a:pt x="28" y="49"/>
                  </a:lnTo>
                  <a:lnTo>
                    <a:pt x="14" y="141"/>
                  </a:lnTo>
                  <a:lnTo>
                    <a:pt x="5" y="233"/>
                  </a:lnTo>
                  <a:lnTo>
                    <a:pt x="0" y="322"/>
                  </a:lnTo>
                  <a:lnTo>
                    <a:pt x="0" y="411"/>
                  </a:lnTo>
                  <a:lnTo>
                    <a:pt x="5" y="500"/>
                  </a:lnTo>
                  <a:lnTo>
                    <a:pt x="14" y="591"/>
                  </a:lnTo>
                  <a:lnTo>
                    <a:pt x="29" y="684"/>
                  </a:lnTo>
                  <a:lnTo>
                    <a:pt x="49" y="782"/>
                  </a:lnTo>
                  <a:lnTo>
                    <a:pt x="93" y="796"/>
                  </a:lnTo>
                  <a:lnTo>
                    <a:pt x="65" y="698"/>
                  </a:lnTo>
                  <a:lnTo>
                    <a:pt x="47" y="591"/>
                  </a:lnTo>
                  <a:lnTo>
                    <a:pt x="35" y="481"/>
                  </a:lnTo>
                  <a:lnTo>
                    <a:pt x="32" y="371"/>
                  </a:lnTo>
                  <a:lnTo>
                    <a:pt x="33" y="264"/>
                  </a:lnTo>
                  <a:lnTo>
                    <a:pt x="39" y="164"/>
                  </a:lnTo>
                  <a:lnTo>
                    <a:pt x="49" y="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16" name="Freeform 105"/>
            <p:cNvSpPr>
              <a:spLocks/>
            </p:cNvSpPr>
            <p:nvPr/>
          </p:nvSpPr>
          <p:spPr bwMode="auto">
            <a:xfrm>
              <a:off x="634" y="2448"/>
              <a:ext cx="19" cy="185"/>
            </a:xfrm>
            <a:custGeom>
              <a:avLst/>
              <a:gdLst>
                <a:gd name="T0" fmla="*/ 0 w 78"/>
                <a:gd name="T1" fmla="*/ 0 h 741"/>
                <a:gd name="T2" fmla="*/ 0 w 78"/>
                <a:gd name="T3" fmla="*/ 0 h 741"/>
                <a:gd name="T4" fmla="*/ 0 w 78"/>
                <a:gd name="T5" fmla="*/ 0 h 741"/>
                <a:gd name="T6" fmla="*/ 0 w 78"/>
                <a:gd name="T7" fmla="*/ 0 h 741"/>
                <a:gd name="T8" fmla="*/ 0 w 78"/>
                <a:gd name="T9" fmla="*/ 0 h 741"/>
                <a:gd name="T10" fmla="*/ 0 w 78"/>
                <a:gd name="T11" fmla="*/ 0 h 741"/>
                <a:gd name="T12" fmla="*/ 0 w 78"/>
                <a:gd name="T13" fmla="*/ 0 h 741"/>
                <a:gd name="T14" fmla="*/ 0 w 78"/>
                <a:gd name="T15" fmla="*/ 0 h 741"/>
                <a:gd name="T16" fmla="*/ 0 w 78"/>
                <a:gd name="T17" fmla="*/ 1 h 741"/>
                <a:gd name="T18" fmla="*/ 0 w 78"/>
                <a:gd name="T19" fmla="*/ 1 h 741"/>
                <a:gd name="T20" fmla="*/ 0 w 78"/>
                <a:gd name="T21" fmla="*/ 0 h 741"/>
                <a:gd name="T22" fmla="*/ 0 w 78"/>
                <a:gd name="T23" fmla="*/ 0 h 741"/>
                <a:gd name="T24" fmla="*/ 0 w 78"/>
                <a:gd name="T25" fmla="*/ 0 h 741"/>
                <a:gd name="T26" fmla="*/ 0 w 78"/>
                <a:gd name="T27" fmla="*/ 0 h 741"/>
                <a:gd name="T28" fmla="*/ 0 w 78"/>
                <a:gd name="T29" fmla="*/ 0 h 741"/>
                <a:gd name="T30" fmla="*/ 0 w 78"/>
                <a:gd name="T31" fmla="*/ 0 h 7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741"/>
                <a:gd name="T50" fmla="*/ 78 w 78"/>
                <a:gd name="T51" fmla="*/ 741 h 7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741">
                  <a:moveTo>
                    <a:pt x="33" y="0"/>
                  </a:moveTo>
                  <a:lnTo>
                    <a:pt x="43" y="95"/>
                  </a:lnTo>
                  <a:lnTo>
                    <a:pt x="49" y="188"/>
                  </a:lnTo>
                  <a:lnTo>
                    <a:pt x="51" y="279"/>
                  </a:lnTo>
                  <a:lnTo>
                    <a:pt x="48" y="371"/>
                  </a:lnTo>
                  <a:lnTo>
                    <a:pt x="42" y="462"/>
                  </a:lnTo>
                  <a:lnTo>
                    <a:pt x="32" y="554"/>
                  </a:lnTo>
                  <a:lnTo>
                    <a:pt x="18" y="647"/>
                  </a:lnTo>
                  <a:lnTo>
                    <a:pt x="0" y="741"/>
                  </a:lnTo>
                  <a:lnTo>
                    <a:pt x="46" y="733"/>
                  </a:lnTo>
                  <a:lnTo>
                    <a:pt x="71" y="534"/>
                  </a:lnTo>
                  <a:lnTo>
                    <a:pt x="77" y="405"/>
                  </a:lnTo>
                  <a:lnTo>
                    <a:pt x="78" y="297"/>
                  </a:lnTo>
                  <a:lnTo>
                    <a:pt x="74" y="193"/>
                  </a:lnTo>
                  <a:lnTo>
                    <a:pt x="69" y="7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17" name="Freeform 106"/>
            <p:cNvSpPr>
              <a:spLocks/>
            </p:cNvSpPr>
            <p:nvPr/>
          </p:nvSpPr>
          <p:spPr bwMode="auto">
            <a:xfrm>
              <a:off x="421" y="2699"/>
              <a:ext cx="318" cy="38"/>
            </a:xfrm>
            <a:custGeom>
              <a:avLst/>
              <a:gdLst>
                <a:gd name="T0" fmla="*/ 0 w 1274"/>
                <a:gd name="T1" fmla="*/ 0 h 150"/>
                <a:gd name="T2" fmla="*/ 0 w 1274"/>
                <a:gd name="T3" fmla="*/ 0 h 150"/>
                <a:gd name="T4" fmla="*/ 0 w 1274"/>
                <a:gd name="T5" fmla="*/ 0 h 150"/>
                <a:gd name="T6" fmla="*/ 0 w 1274"/>
                <a:gd name="T7" fmla="*/ 0 h 150"/>
                <a:gd name="T8" fmla="*/ 0 w 1274"/>
                <a:gd name="T9" fmla="*/ 0 h 150"/>
                <a:gd name="T10" fmla="*/ 0 w 1274"/>
                <a:gd name="T11" fmla="*/ 0 h 150"/>
                <a:gd name="T12" fmla="*/ 0 w 1274"/>
                <a:gd name="T13" fmla="*/ 0 h 150"/>
                <a:gd name="T14" fmla="*/ 0 w 1274"/>
                <a:gd name="T15" fmla="*/ 0 h 150"/>
                <a:gd name="T16" fmla="*/ 1 w 1274"/>
                <a:gd name="T17" fmla="*/ 0 h 150"/>
                <a:gd name="T18" fmla="*/ 1 w 1274"/>
                <a:gd name="T19" fmla="*/ 0 h 150"/>
                <a:gd name="T20" fmla="*/ 1 w 1274"/>
                <a:gd name="T21" fmla="*/ 0 h 150"/>
                <a:gd name="T22" fmla="*/ 1 w 1274"/>
                <a:gd name="T23" fmla="*/ 0 h 150"/>
                <a:gd name="T24" fmla="*/ 1 w 1274"/>
                <a:gd name="T25" fmla="*/ 0 h 150"/>
                <a:gd name="T26" fmla="*/ 1 w 1274"/>
                <a:gd name="T27" fmla="*/ 0 h 150"/>
                <a:gd name="T28" fmla="*/ 1 w 1274"/>
                <a:gd name="T29" fmla="*/ 0 h 150"/>
                <a:gd name="T30" fmla="*/ 1 w 1274"/>
                <a:gd name="T31" fmla="*/ 0 h 150"/>
                <a:gd name="T32" fmla="*/ 1 w 1274"/>
                <a:gd name="T33" fmla="*/ 0 h 150"/>
                <a:gd name="T34" fmla="*/ 1 w 1274"/>
                <a:gd name="T35" fmla="*/ 0 h 150"/>
                <a:gd name="T36" fmla="*/ 1 w 1274"/>
                <a:gd name="T37" fmla="*/ 0 h 150"/>
                <a:gd name="T38" fmla="*/ 1 w 1274"/>
                <a:gd name="T39" fmla="*/ 0 h 150"/>
                <a:gd name="T40" fmla="*/ 1 w 1274"/>
                <a:gd name="T41" fmla="*/ 0 h 150"/>
                <a:gd name="T42" fmla="*/ 1 w 1274"/>
                <a:gd name="T43" fmla="*/ 0 h 150"/>
                <a:gd name="T44" fmla="*/ 1 w 1274"/>
                <a:gd name="T45" fmla="*/ 0 h 150"/>
                <a:gd name="T46" fmla="*/ 1 w 1274"/>
                <a:gd name="T47" fmla="*/ 0 h 150"/>
                <a:gd name="T48" fmla="*/ 0 w 1274"/>
                <a:gd name="T49" fmla="*/ 0 h 150"/>
                <a:gd name="T50" fmla="*/ 0 w 1274"/>
                <a:gd name="T51" fmla="*/ 0 h 150"/>
                <a:gd name="T52" fmla="*/ 0 w 1274"/>
                <a:gd name="T53" fmla="*/ 0 h 150"/>
                <a:gd name="T54" fmla="*/ 0 w 1274"/>
                <a:gd name="T55" fmla="*/ 0 h 150"/>
                <a:gd name="T56" fmla="*/ 0 w 1274"/>
                <a:gd name="T57" fmla="*/ 0 h 150"/>
                <a:gd name="T58" fmla="*/ 0 w 1274"/>
                <a:gd name="T59" fmla="*/ 0 h 150"/>
                <a:gd name="T60" fmla="*/ 0 w 1274"/>
                <a:gd name="T61" fmla="*/ 0 h 150"/>
                <a:gd name="T62" fmla="*/ 0 w 1274"/>
                <a:gd name="T63" fmla="*/ 0 h 150"/>
                <a:gd name="T64" fmla="*/ 0 w 1274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4"/>
                <a:gd name="T100" fmla="*/ 0 h 150"/>
                <a:gd name="T101" fmla="*/ 1274 w 1274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4" h="150">
                  <a:moveTo>
                    <a:pt x="20" y="27"/>
                  </a:moveTo>
                  <a:lnTo>
                    <a:pt x="65" y="39"/>
                  </a:lnTo>
                  <a:lnTo>
                    <a:pt x="110" y="49"/>
                  </a:lnTo>
                  <a:lnTo>
                    <a:pt x="154" y="57"/>
                  </a:lnTo>
                  <a:lnTo>
                    <a:pt x="196" y="66"/>
                  </a:lnTo>
                  <a:lnTo>
                    <a:pt x="239" y="74"/>
                  </a:lnTo>
                  <a:lnTo>
                    <a:pt x="282" y="81"/>
                  </a:lnTo>
                  <a:lnTo>
                    <a:pt x="323" y="87"/>
                  </a:lnTo>
                  <a:lnTo>
                    <a:pt x="364" y="94"/>
                  </a:lnTo>
                  <a:lnTo>
                    <a:pt x="406" y="98"/>
                  </a:lnTo>
                  <a:lnTo>
                    <a:pt x="446" y="103"/>
                  </a:lnTo>
                  <a:lnTo>
                    <a:pt x="486" y="105"/>
                  </a:lnTo>
                  <a:lnTo>
                    <a:pt x="525" y="108"/>
                  </a:lnTo>
                  <a:lnTo>
                    <a:pt x="563" y="110"/>
                  </a:lnTo>
                  <a:lnTo>
                    <a:pt x="602" y="110"/>
                  </a:lnTo>
                  <a:lnTo>
                    <a:pt x="641" y="111"/>
                  </a:lnTo>
                  <a:lnTo>
                    <a:pt x="679" y="110"/>
                  </a:lnTo>
                  <a:lnTo>
                    <a:pt x="716" y="109"/>
                  </a:lnTo>
                  <a:lnTo>
                    <a:pt x="754" y="108"/>
                  </a:lnTo>
                  <a:lnTo>
                    <a:pt x="791" y="104"/>
                  </a:lnTo>
                  <a:lnTo>
                    <a:pt x="828" y="101"/>
                  </a:lnTo>
                  <a:lnTo>
                    <a:pt x="865" y="96"/>
                  </a:lnTo>
                  <a:lnTo>
                    <a:pt x="902" y="91"/>
                  </a:lnTo>
                  <a:lnTo>
                    <a:pt x="938" y="86"/>
                  </a:lnTo>
                  <a:lnTo>
                    <a:pt x="974" y="79"/>
                  </a:lnTo>
                  <a:lnTo>
                    <a:pt x="1011" y="72"/>
                  </a:lnTo>
                  <a:lnTo>
                    <a:pt x="1047" y="64"/>
                  </a:lnTo>
                  <a:lnTo>
                    <a:pt x="1083" y="55"/>
                  </a:lnTo>
                  <a:lnTo>
                    <a:pt x="1119" y="45"/>
                  </a:lnTo>
                  <a:lnTo>
                    <a:pt x="1156" y="35"/>
                  </a:lnTo>
                  <a:lnTo>
                    <a:pt x="1192" y="24"/>
                  </a:lnTo>
                  <a:lnTo>
                    <a:pt x="1228" y="12"/>
                  </a:lnTo>
                  <a:lnTo>
                    <a:pt x="1265" y="0"/>
                  </a:lnTo>
                  <a:lnTo>
                    <a:pt x="1274" y="49"/>
                  </a:lnTo>
                  <a:lnTo>
                    <a:pt x="1231" y="62"/>
                  </a:lnTo>
                  <a:lnTo>
                    <a:pt x="1188" y="75"/>
                  </a:lnTo>
                  <a:lnTo>
                    <a:pt x="1147" y="86"/>
                  </a:lnTo>
                  <a:lnTo>
                    <a:pt x="1106" y="96"/>
                  </a:lnTo>
                  <a:lnTo>
                    <a:pt x="1066" y="105"/>
                  </a:lnTo>
                  <a:lnTo>
                    <a:pt x="1026" y="114"/>
                  </a:lnTo>
                  <a:lnTo>
                    <a:pt x="985" y="121"/>
                  </a:lnTo>
                  <a:lnTo>
                    <a:pt x="947" y="128"/>
                  </a:lnTo>
                  <a:lnTo>
                    <a:pt x="907" y="134"/>
                  </a:lnTo>
                  <a:lnTo>
                    <a:pt x="869" y="139"/>
                  </a:lnTo>
                  <a:lnTo>
                    <a:pt x="830" y="143"/>
                  </a:lnTo>
                  <a:lnTo>
                    <a:pt x="791" y="145"/>
                  </a:lnTo>
                  <a:lnTo>
                    <a:pt x="754" y="148"/>
                  </a:lnTo>
                  <a:lnTo>
                    <a:pt x="716" y="149"/>
                  </a:lnTo>
                  <a:lnTo>
                    <a:pt x="677" y="150"/>
                  </a:lnTo>
                  <a:lnTo>
                    <a:pt x="640" y="150"/>
                  </a:lnTo>
                  <a:lnTo>
                    <a:pt x="602" y="149"/>
                  </a:lnTo>
                  <a:lnTo>
                    <a:pt x="565" y="148"/>
                  </a:lnTo>
                  <a:lnTo>
                    <a:pt x="526" y="146"/>
                  </a:lnTo>
                  <a:lnTo>
                    <a:pt x="488" y="143"/>
                  </a:lnTo>
                  <a:lnTo>
                    <a:pt x="449" y="140"/>
                  </a:lnTo>
                  <a:lnTo>
                    <a:pt x="411" y="136"/>
                  </a:lnTo>
                  <a:lnTo>
                    <a:pt x="372" y="131"/>
                  </a:lnTo>
                  <a:lnTo>
                    <a:pt x="332" y="126"/>
                  </a:lnTo>
                  <a:lnTo>
                    <a:pt x="293" y="120"/>
                  </a:lnTo>
                  <a:lnTo>
                    <a:pt x="253" y="114"/>
                  </a:lnTo>
                  <a:lnTo>
                    <a:pt x="211" y="108"/>
                  </a:lnTo>
                  <a:lnTo>
                    <a:pt x="170" y="100"/>
                  </a:lnTo>
                  <a:lnTo>
                    <a:pt x="129" y="92"/>
                  </a:lnTo>
                  <a:lnTo>
                    <a:pt x="86" y="85"/>
                  </a:lnTo>
                  <a:lnTo>
                    <a:pt x="44" y="76"/>
                  </a:lnTo>
                  <a:lnTo>
                    <a:pt x="0" y="6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318" name="Freeform 107"/>
            <p:cNvSpPr>
              <a:spLocks/>
            </p:cNvSpPr>
            <p:nvPr/>
          </p:nvSpPr>
          <p:spPr bwMode="auto">
            <a:xfrm>
              <a:off x="418" y="2779"/>
              <a:ext cx="321" cy="46"/>
            </a:xfrm>
            <a:custGeom>
              <a:avLst/>
              <a:gdLst>
                <a:gd name="T0" fmla="*/ 0 w 1283"/>
                <a:gd name="T1" fmla="*/ 0 h 183"/>
                <a:gd name="T2" fmla="*/ 0 w 1283"/>
                <a:gd name="T3" fmla="*/ 0 h 183"/>
                <a:gd name="T4" fmla="*/ 0 w 1283"/>
                <a:gd name="T5" fmla="*/ 0 h 183"/>
                <a:gd name="T6" fmla="*/ 0 w 1283"/>
                <a:gd name="T7" fmla="*/ 0 h 183"/>
                <a:gd name="T8" fmla="*/ 1 w 1283"/>
                <a:gd name="T9" fmla="*/ 0 h 183"/>
                <a:gd name="T10" fmla="*/ 1 w 1283"/>
                <a:gd name="T11" fmla="*/ 0 h 183"/>
                <a:gd name="T12" fmla="*/ 1 w 1283"/>
                <a:gd name="T13" fmla="*/ 0 h 183"/>
                <a:gd name="T14" fmla="*/ 1 w 1283"/>
                <a:gd name="T15" fmla="*/ 0 h 183"/>
                <a:gd name="T16" fmla="*/ 1 w 1283"/>
                <a:gd name="T17" fmla="*/ 0 h 183"/>
                <a:gd name="T18" fmla="*/ 1 w 1283"/>
                <a:gd name="T19" fmla="*/ 0 h 183"/>
                <a:gd name="T20" fmla="*/ 1 w 1283"/>
                <a:gd name="T21" fmla="*/ 0 h 183"/>
                <a:gd name="T22" fmla="*/ 1 w 1283"/>
                <a:gd name="T23" fmla="*/ 0 h 183"/>
                <a:gd name="T24" fmla="*/ 1 w 1283"/>
                <a:gd name="T25" fmla="*/ 0 h 183"/>
                <a:gd name="T26" fmla="*/ 1 w 1283"/>
                <a:gd name="T27" fmla="*/ 0 h 183"/>
                <a:gd name="T28" fmla="*/ 1 w 1283"/>
                <a:gd name="T29" fmla="*/ 0 h 183"/>
                <a:gd name="T30" fmla="*/ 1 w 1283"/>
                <a:gd name="T31" fmla="*/ 0 h 183"/>
                <a:gd name="T32" fmla="*/ 1 w 1283"/>
                <a:gd name="T33" fmla="*/ 0 h 183"/>
                <a:gd name="T34" fmla="*/ 1 w 1283"/>
                <a:gd name="T35" fmla="*/ 0 h 183"/>
                <a:gd name="T36" fmla="*/ 1 w 1283"/>
                <a:gd name="T37" fmla="*/ 0 h 183"/>
                <a:gd name="T38" fmla="*/ 1 w 1283"/>
                <a:gd name="T39" fmla="*/ 0 h 183"/>
                <a:gd name="T40" fmla="*/ 1 w 1283"/>
                <a:gd name="T41" fmla="*/ 0 h 183"/>
                <a:gd name="T42" fmla="*/ 1 w 1283"/>
                <a:gd name="T43" fmla="*/ 0 h 183"/>
                <a:gd name="T44" fmla="*/ 1 w 1283"/>
                <a:gd name="T45" fmla="*/ 0 h 183"/>
                <a:gd name="T46" fmla="*/ 1 w 1283"/>
                <a:gd name="T47" fmla="*/ 0 h 183"/>
                <a:gd name="T48" fmla="*/ 1 w 1283"/>
                <a:gd name="T49" fmla="*/ 0 h 183"/>
                <a:gd name="T50" fmla="*/ 1 w 1283"/>
                <a:gd name="T51" fmla="*/ 0 h 183"/>
                <a:gd name="T52" fmla="*/ 1 w 1283"/>
                <a:gd name="T53" fmla="*/ 0 h 183"/>
                <a:gd name="T54" fmla="*/ 1 w 1283"/>
                <a:gd name="T55" fmla="*/ 0 h 183"/>
                <a:gd name="T56" fmla="*/ 0 w 1283"/>
                <a:gd name="T57" fmla="*/ 0 h 183"/>
                <a:gd name="T58" fmla="*/ 0 w 1283"/>
                <a:gd name="T59" fmla="*/ 0 h 183"/>
                <a:gd name="T60" fmla="*/ 0 w 1283"/>
                <a:gd name="T61" fmla="*/ 0 h 183"/>
                <a:gd name="T62" fmla="*/ 0 w 1283"/>
                <a:gd name="T63" fmla="*/ 0 h 183"/>
                <a:gd name="T64" fmla="*/ 0 w 1283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3"/>
                <a:gd name="T100" fmla="*/ 0 h 183"/>
                <a:gd name="T101" fmla="*/ 1283 w 1283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3" h="183">
                  <a:moveTo>
                    <a:pt x="29" y="29"/>
                  </a:moveTo>
                  <a:lnTo>
                    <a:pt x="74" y="41"/>
                  </a:lnTo>
                  <a:lnTo>
                    <a:pt x="119" y="54"/>
                  </a:lnTo>
                  <a:lnTo>
                    <a:pt x="163" y="66"/>
                  </a:lnTo>
                  <a:lnTo>
                    <a:pt x="207" y="76"/>
                  </a:lnTo>
                  <a:lnTo>
                    <a:pt x="249" y="86"/>
                  </a:lnTo>
                  <a:lnTo>
                    <a:pt x="292" y="96"/>
                  </a:lnTo>
                  <a:lnTo>
                    <a:pt x="333" y="104"/>
                  </a:lnTo>
                  <a:lnTo>
                    <a:pt x="374" y="113"/>
                  </a:lnTo>
                  <a:lnTo>
                    <a:pt x="416" y="119"/>
                  </a:lnTo>
                  <a:lnTo>
                    <a:pt x="456" y="125"/>
                  </a:lnTo>
                  <a:lnTo>
                    <a:pt x="496" y="130"/>
                  </a:lnTo>
                  <a:lnTo>
                    <a:pt x="536" y="134"/>
                  </a:lnTo>
                  <a:lnTo>
                    <a:pt x="576" y="138"/>
                  </a:lnTo>
                  <a:lnTo>
                    <a:pt x="615" y="140"/>
                  </a:lnTo>
                  <a:lnTo>
                    <a:pt x="654" y="141"/>
                  </a:lnTo>
                  <a:lnTo>
                    <a:pt x="691" y="141"/>
                  </a:lnTo>
                  <a:lnTo>
                    <a:pt x="730" y="141"/>
                  </a:lnTo>
                  <a:lnTo>
                    <a:pt x="768" y="139"/>
                  </a:lnTo>
                  <a:lnTo>
                    <a:pt x="805" y="136"/>
                  </a:lnTo>
                  <a:lnTo>
                    <a:pt x="843" y="133"/>
                  </a:lnTo>
                  <a:lnTo>
                    <a:pt x="880" y="129"/>
                  </a:lnTo>
                  <a:lnTo>
                    <a:pt x="917" y="123"/>
                  </a:lnTo>
                  <a:lnTo>
                    <a:pt x="954" y="115"/>
                  </a:lnTo>
                  <a:lnTo>
                    <a:pt x="991" y="108"/>
                  </a:lnTo>
                  <a:lnTo>
                    <a:pt x="1027" y="98"/>
                  </a:lnTo>
                  <a:lnTo>
                    <a:pt x="1063" y="88"/>
                  </a:lnTo>
                  <a:lnTo>
                    <a:pt x="1101" y="76"/>
                  </a:lnTo>
                  <a:lnTo>
                    <a:pt x="1137" y="64"/>
                  </a:lnTo>
                  <a:lnTo>
                    <a:pt x="1174" y="50"/>
                  </a:lnTo>
                  <a:lnTo>
                    <a:pt x="1210" y="34"/>
                  </a:lnTo>
                  <a:lnTo>
                    <a:pt x="1246" y="17"/>
                  </a:lnTo>
                  <a:lnTo>
                    <a:pt x="1283" y="0"/>
                  </a:lnTo>
                  <a:lnTo>
                    <a:pt x="1283" y="49"/>
                  </a:lnTo>
                  <a:lnTo>
                    <a:pt x="1240" y="68"/>
                  </a:lnTo>
                  <a:lnTo>
                    <a:pt x="1197" y="85"/>
                  </a:lnTo>
                  <a:lnTo>
                    <a:pt x="1156" y="101"/>
                  </a:lnTo>
                  <a:lnTo>
                    <a:pt x="1115" y="115"/>
                  </a:lnTo>
                  <a:lnTo>
                    <a:pt x="1073" y="129"/>
                  </a:lnTo>
                  <a:lnTo>
                    <a:pt x="1033" y="140"/>
                  </a:lnTo>
                  <a:lnTo>
                    <a:pt x="993" y="149"/>
                  </a:lnTo>
                  <a:lnTo>
                    <a:pt x="953" y="158"/>
                  </a:lnTo>
                  <a:lnTo>
                    <a:pt x="914" y="165"/>
                  </a:lnTo>
                  <a:lnTo>
                    <a:pt x="875" y="172"/>
                  </a:lnTo>
                  <a:lnTo>
                    <a:pt x="837" y="177"/>
                  </a:lnTo>
                  <a:lnTo>
                    <a:pt x="798" y="179"/>
                  </a:lnTo>
                  <a:lnTo>
                    <a:pt x="759" y="182"/>
                  </a:lnTo>
                  <a:lnTo>
                    <a:pt x="721" y="183"/>
                  </a:lnTo>
                  <a:lnTo>
                    <a:pt x="683" y="183"/>
                  </a:lnTo>
                  <a:lnTo>
                    <a:pt x="645" y="183"/>
                  </a:lnTo>
                  <a:lnTo>
                    <a:pt x="606" y="180"/>
                  </a:lnTo>
                  <a:lnTo>
                    <a:pt x="567" y="178"/>
                  </a:lnTo>
                  <a:lnTo>
                    <a:pt x="530" y="174"/>
                  </a:lnTo>
                  <a:lnTo>
                    <a:pt x="491" y="170"/>
                  </a:lnTo>
                  <a:lnTo>
                    <a:pt x="452" y="164"/>
                  </a:lnTo>
                  <a:lnTo>
                    <a:pt x="413" y="159"/>
                  </a:lnTo>
                  <a:lnTo>
                    <a:pt x="373" y="151"/>
                  </a:lnTo>
                  <a:lnTo>
                    <a:pt x="333" y="145"/>
                  </a:lnTo>
                  <a:lnTo>
                    <a:pt x="293" y="136"/>
                  </a:lnTo>
                  <a:lnTo>
                    <a:pt x="253" y="129"/>
                  </a:lnTo>
                  <a:lnTo>
                    <a:pt x="213" y="119"/>
                  </a:lnTo>
                  <a:lnTo>
                    <a:pt x="172" y="110"/>
                  </a:lnTo>
                  <a:lnTo>
                    <a:pt x="129" y="100"/>
                  </a:lnTo>
                  <a:lnTo>
                    <a:pt x="86" y="90"/>
                  </a:lnTo>
                  <a:lnTo>
                    <a:pt x="44" y="80"/>
                  </a:lnTo>
                  <a:lnTo>
                    <a:pt x="0" y="6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108"/>
          <p:cNvGrpSpPr>
            <a:grpSpLocks/>
          </p:cNvGrpSpPr>
          <p:nvPr/>
        </p:nvGrpSpPr>
        <p:grpSpPr bwMode="auto">
          <a:xfrm>
            <a:off x="2916238" y="4437063"/>
            <a:ext cx="766762" cy="769937"/>
            <a:chOff x="346" y="2432"/>
            <a:chExt cx="483" cy="485"/>
          </a:xfrm>
        </p:grpSpPr>
        <p:sp>
          <p:nvSpPr>
            <p:cNvPr id="7253" name="Freeform 109"/>
            <p:cNvSpPr>
              <a:spLocks/>
            </p:cNvSpPr>
            <p:nvPr/>
          </p:nvSpPr>
          <p:spPr bwMode="auto">
            <a:xfrm>
              <a:off x="346" y="2432"/>
              <a:ext cx="483" cy="485"/>
            </a:xfrm>
            <a:custGeom>
              <a:avLst/>
              <a:gdLst>
                <a:gd name="T0" fmla="*/ 1 w 1933"/>
                <a:gd name="T1" fmla="*/ 0 h 1940"/>
                <a:gd name="T2" fmla="*/ 1 w 1933"/>
                <a:gd name="T3" fmla="*/ 0 h 1940"/>
                <a:gd name="T4" fmla="*/ 1 w 1933"/>
                <a:gd name="T5" fmla="*/ 0 h 1940"/>
                <a:gd name="T6" fmla="*/ 1 w 1933"/>
                <a:gd name="T7" fmla="*/ 0 h 1940"/>
                <a:gd name="T8" fmla="*/ 1 w 1933"/>
                <a:gd name="T9" fmla="*/ 0 h 1940"/>
                <a:gd name="T10" fmla="*/ 1 w 1933"/>
                <a:gd name="T11" fmla="*/ 0 h 1940"/>
                <a:gd name="T12" fmla="*/ 2 w 1933"/>
                <a:gd name="T13" fmla="*/ 1 h 1940"/>
                <a:gd name="T14" fmla="*/ 2 w 1933"/>
                <a:gd name="T15" fmla="*/ 1 h 1940"/>
                <a:gd name="T16" fmla="*/ 2 w 1933"/>
                <a:gd name="T17" fmla="*/ 1 h 1940"/>
                <a:gd name="T18" fmla="*/ 2 w 1933"/>
                <a:gd name="T19" fmla="*/ 1 h 1940"/>
                <a:gd name="T20" fmla="*/ 2 w 1933"/>
                <a:gd name="T21" fmla="*/ 1 h 1940"/>
                <a:gd name="T22" fmla="*/ 2 w 1933"/>
                <a:gd name="T23" fmla="*/ 1 h 1940"/>
                <a:gd name="T24" fmla="*/ 2 w 1933"/>
                <a:gd name="T25" fmla="*/ 1 h 1940"/>
                <a:gd name="T26" fmla="*/ 2 w 1933"/>
                <a:gd name="T27" fmla="*/ 2 h 1940"/>
                <a:gd name="T28" fmla="*/ 2 w 1933"/>
                <a:gd name="T29" fmla="*/ 2 h 1940"/>
                <a:gd name="T30" fmla="*/ 1 w 1933"/>
                <a:gd name="T31" fmla="*/ 2 h 1940"/>
                <a:gd name="T32" fmla="*/ 1 w 1933"/>
                <a:gd name="T33" fmla="*/ 2 h 1940"/>
                <a:gd name="T34" fmla="*/ 1 w 1933"/>
                <a:gd name="T35" fmla="*/ 2 h 1940"/>
                <a:gd name="T36" fmla="*/ 1 w 1933"/>
                <a:gd name="T37" fmla="*/ 2 h 1940"/>
                <a:gd name="T38" fmla="*/ 1 w 1933"/>
                <a:gd name="T39" fmla="*/ 2 h 1940"/>
                <a:gd name="T40" fmla="*/ 1 w 1933"/>
                <a:gd name="T41" fmla="*/ 2 h 1940"/>
                <a:gd name="T42" fmla="*/ 1 w 1933"/>
                <a:gd name="T43" fmla="*/ 2 h 1940"/>
                <a:gd name="T44" fmla="*/ 1 w 1933"/>
                <a:gd name="T45" fmla="*/ 2 h 1940"/>
                <a:gd name="T46" fmla="*/ 0 w 1933"/>
                <a:gd name="T47" fmla="*/ 2 h 1940"/>
                <a:gd name="T48" fmla="*/ 0 w 1933"/>
                <a:gd name="T49" fmla="*/ 2 h 1940"/>
                <a:gd name="T50" fmla="*/ 0 w 1933"/>
                <a:gd name="T51" fmla="*/ 2 h 1940"/>
                <a:gd name="T52" fmla="*/ 0 w 1933"/>
                <a:gd name="T53" fmla="*/ 2 h 1940"/>
                <a:gd name="T54" fmla="*/ 0 w 1933"/>
                <a:gd name="T55" fmla="*/ 2 h 1940"/>
                <a:gd name="T56" fmla="*/ 0 w 1933"/>
                <a:gd name="T57" fmla="*/ 2 h 1940"/>
                <a:gd name="T58" fmla="*/ 0 w 1933"/>
                <a:gd name="T59" fmla="*/ 1 h 1940"/>
                <a:gd name="T60" fmla="*/ 0 w 1933"/>
                <a:gd name="T61" fmla="*/ 1 h 1940"/>
                <a:gd name="T62" fmla="*/ 0 w 1933"/>
                <a:gd name="T63" fmla="*/ 1 h 1940"/>
                <a:gd name="T64" fmla="*/ 0 w 1933"/>
                <a:gd name="T65" fmla="*/ 1 h 1940"/>
                <a:gd name="T66" fmla="*/ 0 w 1933"/>
                <a:gd name="T67" fmla="*/ 1 h 1940"/>
                <a:gd name="T68" fmla="*/ 0 w 1933"/>
                <a:gd name="T69" fmla="*/ 1 h 1940"/>
                <a:gd name="T70" fmla="*/ 0 w 1933"/>
                <a:gd name="T71" fmla="*/ 1 h 1940"/>
                <a:gd name="T72" fmla="*/ 0 w 1933"/>
                <a:gd name="T73" fmla="*/ 1 h 1940"/>
                <a:gd name="T74" fmla="*/ 0 w 1933"/>
                <a:gd name="T75" fmla="*/ 0 h 1940"/>
                <a:gd name="T76" fmla="*/ 0 w 1933"/>
                <a:gd name="T77" fmla="*/ 0 h 1940"/>
                <a:gd name="T78" fmla="*/ 0 w 1933"/>
                <a:gd name="T79" fmla="*/ 0 h 1940"/>
                <a:gd name="T80" fmla="*/ 0 w 1933"/>
                <a:gd name="T81" fmla="*/ 0 h 1940"/>
                <a:gd name="T82" fmla="*/ 1 w 1933"/>
                <a:gd name="T83" fmla="*/ 0 h 1940"/>
                <a:gd name="T84" fmla="*/ 1 w 1933"/>
                <a:gd name="T85" fmla="*/ 0 h 1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3"/>
                <a:gd name="T130" fmla="*/ 0 h 1940"/>
                <a:gd name="T131" fmla="*/ 1933 w 1933"/>
                <a:gd name="T132" fmla="*/ 1940 h 1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3" h="1940">
                  <a:moveTo>
                    <a:pt x="967" y="0"/>
                  </a:moveTo>
                  <a:lnTo>
                    <a:pt x="1017" y="1"/>
                  </a:lnTo>
                  <a:lnTo>
                    <a:pt x="1066" y="5"/>
                  </a:lnTo>
                  <a:lnTo>
                    <a:pt x="1114" y="11"/>
                  </a:lnTo>
                  <a:lnTo>
                    <a:pt x="1161" y="20"/>
                  </a:lnTo>
                  <a:lnTo>
                    <a:pt x="1208" y="31"/>
                  </a:lnTo>
                  <a:lnTo>
                    <a:pt x="1254" y="44"/>
                  </a:lnTo>
                  <a:lnTo>
                    <a:pt x="1299" y="59"/>
                  </a:lnTo>
                  <a:lnTo>
                    <a:pt x="1343" y="76"/>
                  </a:lnTo>
                  <a:lnTo>
                    <a:pt x="1386" y="96"/>
                  </a:lnTo>
                  <a:lnTo>
                    <a:pt x="1427" y="118"/>
                  </a:lnTo>
                  <a:lnTo>
                    <a:pt x="1467" y="142"/>
                  </a:lnTo>
                  <a:lnTo>
                    <a:pt x="1507" y="167"/>
                  </a:lnTo>
                  <a:lnTo>
                    <a:pt x="1545" y="194"/>
                  </a:lnTo>
                  <a:lnTo>
                    <a:pt x="1581" y="223"/>
                  </a:lnTo>
                  <a:lnTo>
                    <a:pt x="1616" y="253"/>
                  </a:lnTo>
                  <a:lnTo>
                    <a:pt x="1650" y="286"/>
                  </a:lnTo>
                  <a:lnTo>
                    <a:pt x="1681" y="320"/>
                  </a:lnTo>
                  <a:lnTo>
                    <a:pt x="1713" y="355"/>
                  </a:lnTo>
                  <a:lnTo>
                    <a:pt x="1741" y="391"/>
                  </a:lnTo>
                  <a:lnTo>
                    <a:pt x="1768" y="430"/>
                  </a:lnTo>
                  <a:lnTo>
                    <a:pt x="1793" y="469"/>
                  </a:lnTo>
                  <a:lnTo>
                    <a:pt x="1817" y="509"/>
                  </a:lnTo>
                  <a:lnTo>
                    <a:pt x="1838" y="551"/>
                  </a:lnTo>
                  <a:lnTo>
                    <a:pt x="1857" y="594"/>
                  </a:lnTo>
                  <a:lnTo>
                    <a:pt x="1874" y="638"/>
                  </a:lnTo>
                  <a:lnTo>
                    <a:pt x="1889" y="683"/>
                  </a:lnTo>
                  <a:lnTo>
                    <a:pt x="1903" y="729"/>
                  </a:lnTo>
                  <a:lnTo>
                    <a:pt x="1913" y="776"/>
                  </a:lnTo>
                  <a:lnTo>
                    <a:pt x="1922" y="823"/>
                  </a:lnTo>
                  <a:lnTo>
                    <a:pt x="1928" y="872"/>
                  </a:lnTo>
                  <a:lnTo>
                    <a:pt x="1932" y="921"/>
                  </a:lnTo>
                  <a:lnTo>
                    <a:pt x="1933" y="971"/>
                  </a:lnTo>
                  <a:lnTo>
                    <a:pt x="1932" y="1021"/>
                  </a:lnTo>
                  <a:lnTo>
                    <a:pt x="1928" y="1070"/>
                  </a:lnTo>
                  <a:lnTo>
                    <a:pt x="1922" y="1119"/>
                  </a:lnTo>
                  <a:lnTo>
                    <a:pt x="1913" y="1167"/>
                  </a:lnTo>
                  <a:lnTo>
                    <a:pt x="1903" y="1213"/>
                  </a:lnTo>
                  <a:lnTo>
                    <a:pt x="1889" y="1259"/>
                  </a:lnTo>
                  <a:lnTo>
                    <a:pt x="1874" y="1303"/>
                  </a:lnTo>
                  <a:lnTo>
                    <a:pt x="1857" y="1347"/>
                  </a:lnTo>
                  <a:lnTo>
                    <a:pt x="1838" y="1391"/>
                  </a:lnTo>
                  <a:lnTo>
                    <a:pt x="1817" y="1432"/>
                  </a:lnTo>
                  <a:lnTo>
                    <a:pt x="1793" y="1473"/>
                  </a:lnTo>
                  <a:lnTo>
                    <a:pt x="1768" y="1513"/>
                  </a:lnTo>
                  <a:lnTo>
                    <a:pt x="1741" y="1550"/>
                  </a:lnTo>
                  <a:lnTo>
                    <a:pt x="1713" y="1587"/>
                  </a:lnTo>
                  <a:lnTo>
                    <a:pt x="1681" y="1622"/>
                  </a:lnTo>
                  <a:lnTo>
                    <a:pt x="1650" y="1656"/>
                  </a:lnTo>
                  <a:lnTo>
                    <a:pt x="1616" y="1688"/>
                  </a:lnTo>
                  <a:lnTo>
                    <a:pt x="1581" y="1718"/>
                  </a:lnTo>
                  <a:lnTo>
                    <a:pt x="1545" y="1747"/>
                  </a:lnTo>
                  <a:lnTo>
                    <a:pt x="1507" y="1775"/>
                  </a:lnTo>
                  <a:lnTo>
                    <a:pt x="1467" y="1800"/>
                  </a:lnTo>
                  <a:lnTo>
                    <a:pt x="1427" y="1823"/>
                  </a:lnTo>
                  <a:lnTo>
                    <a:pt x="1386" y="1845"/>
                  </a:lnTo>
                  <a:lnTo>
                    <a:pt x="1343" y="1864"/>
                  </a:lnTo>
                  <a:lnTo>
                    <a:pt x="1299" y="1881"/>
                  </a:lnTo>
                  <a:lnTo>
                    <a:pt x="1254" y="1896"/>
                  </a:lnTo>
                  <a:lnTo>
                    <a:pt x="1208" y="1910"/>
                  </a:lnTo>
                  <a:lnTo>
                    <a:pt x="1161" y="1920"/>
                  </a:lnTo>
                  <a:lnTo>
                    <a:pt x="1114" y="1929"/>
                  </a:lnTo>
                  <a:lnTo>
                    <a:pt x="1066" y="1935"/>
                  </a:lnTo>
                  <a:lnTo>
                    <a:pt x="1017" y="1939"/>
                  </a:lnTo>
                  <a:lnTo>
                    <a:pt x="967" y="1940"/>
                  </a:lnTo>
                  <a:lnTo>
                    <a:pt x="917" y="1939"/>
                  </a:lnTo>
                  <a:lnTo>
                    <a:pt x="868" y="1935"/>
                  </a:lnTo>
                  <a:lnTo>
                    <a:pt x="821" y="1929"/>
                  </a:lnTo>
                  <a:lnTo>
                    <a:pt x="773" y="1920"/>
                  </a:lnTo>
                  <a:lnTo>
                    <a:pt x="727" y="1910"/>
                  </a:lnTo>
                  <a:lnTo>
                    <a:pt x="680" y="1896"/>
                  </a:lnTo>
                  <a:lnTo>
                    <a:pt x="635" y="1881"/>
                  </a:lnTo>
                  <a:lnTo>
                    <a:pt x="592" y="1864"/>
                  </a:lnTo>
                  <a:lnTo>
                    <a:pt x="549" y="1845"/>
                  </a:lnTo>
                  <a:lnTo>
                    <a:pt x="508" y="1823"/>
                  </a:lnTo>
                  <a:lnTo>
                    <a:pt x="466" y="1800"/>
                  </a:lnTo>
                  <a:lnTo>
                    <a:pt x="427" y="1775"/>
                  </a:lnTo>
                  <a:lnTo>
                    <a:pt x="390" y="1747"/>
                  </a:lnTo>
                  <a:lnTo>
                    <a:pt x="354" y="1718"/>
                  </a:lnTo>
                  <a:lnTo>
                    <a:pt x="317" y="1688"/>
                  </a:lnTo>
                  <a:lnTo>
                    <a:pt x="285" y="1656"/>
                  </a:lnTo>
                  <a:lnTo>
                    <a:pt x="252" y="1622"/>
                  </a:lnTo>
                  <a:lnTo>
                    <a:pt x="222" y="1587"/>
                  </a:lnTo>
                  <a:lnTo>
                    <a:pt x="193" y="1550"/>
                  </a:lnTo>
                  <a:lnTo>
                    <a:pt x="166" y="1513"/>
                  </a:lnTo>
                  <a:lnTo>
                    <a:pt x="141" y="1473"/>
                  </a:lnTo>
                  <a:lnTo>
                    <a:pt x="117" y="1432"/>
                  </a:lnTo>
                  <a:lnTo>
                    <a:pt x="96" y="1391"/>
                  </a:lnTo>
                  <a:lnTo>
                    <a:pt x="77" y="1347"/>
                  </a:lnTo>
                  <a:lnTo>
                    <a:pt x="59" y="1303"/>
                  </a:lnTo>
                  <a:lnTo>
                    <a:pt x="44" y="1259"/>
                  </a:lnTo>
                  <a:lnTo>
                    <a:pt x="30" y="1213"/>
                  </a:lnTo>
                  <a:lnTo>
                    <a:pt x="20" y="1167"/>
                  </a:lnTo>
                  <a:lnTo>
                    <a:pt x="12" y="1119"/>
                  </a:lnTo>
                  <a:lnTo>
                    <a:pt x="5" y="1070"/>
                  </a:lnTo>
                  <a:lnTo>
                    <a:pt x="2" y="1021"/>
                  </a:lnTo>
                  <a:lnTo>
                    <a:pt x="0" y="971"/>
                  </a:lnTo>
                  <a:lnTo>
                    <a:pt x="2" y="921"/>
                  </a:lnTo>
                  <a:lnTo>
                    <a:pt x="5" y="872"/>
                  </a:lnTo>
                  <a:lnTo>
                    <a:pt x="12" y="823"/>
                  </a:lnTo>
                  <a:lnTo>
                    <a:pt x="20" y="776"/>
                  </a:lnTo>
                  <a:lnTo>
                    <a:pt x="30" y="729"/>
                  </a:lnTo>
                  <a:lnTo>
                    <a:pt x="44" y="683"/>
                  </a:lnTo>
                  <a:lnTo>
                    <a:pt x="59" y="638"/>
                  </a:lnTo>
                  <a:lnTo>
                    <a:pt x="77" y="594"/>
                  </a:lnTo>
                  <a:lnTo>
                    <a:pt x="96" y="551"/>
                  </a:lnTo>
                  <a:lnTo>
                    <a:pt x="117" y="509"/>
                  </a:lnTo>
                  <a:lnTo>
                    <a:pt x="141" y="469"/>
                  </a:lnTo>
                  <a:lnTo>
                    <a:pt x="166" y="430"/>
                  </a:lnTo>
                  <a:lnTo>
                    <a:pt x="193" y="391"/>
                  </a:lnTo>
                  <a:lnTo>
                    <a:pt x="222" y="355"/>
                  </a:lnTo>
                  <a:lnTo>
                    <a:pt x="252" y="320"/>
                  </a:lnTo>
                  <a:lnTo>
                    <a:pt x="285" y="286"/>
                  </a:lnTo>
                  <a:lnTo>
                    <a:pt x="317" y="253"/>
                  </a:lnTo>
                  <a:lnTo>
                    <a:pt x="354" y="223"/>
                  </a:lnTo>
                  <a:lnTo>
                    <a:pt x="390" y="194"/>
                  </a:lnTo>
                  <a:lnTo>
                    <a:pt x="427" y="167"/>
                  </a:lnTo>
                  <a:lnTo>
                    <a:pt x="466" y="142"/>
                  </a:lnTo>
                  <a:lnTo>
                    <a:pt x="508" y="118"/>
                  </a:lnTo>
                  <a:lnTo>
                    <a:pt x="549" y="96"/>
                  </a:lnTo>
                  <a:lnTo>
                    <a:pt x="592" y="76"/>
                  </a:lnTo>
                  <a:lnTo>
                    <a:pt x="635" y="59"/>
                  </a:lnTo>
                  <a:lnTo>
                    <a:pt x="680" y="44"/>
                  </a:lnTo>
                  <a:lnTo>
                    <a:pt x="727" y="31"/>
                  </a:lnTo>
                  <a:lnTo>
                    <a:pt x="773" y="20"/>
                  </a:lnTo>
                  <a:lnTo>
                    <a:pt x="821" y="11"/>
                  </a:lnTo>
                  <a:lnTo>
                    <a:pt x="868" y="5"/>
                  </a:lnTo>
                  <a:lnTo>
                    <a:pt x="917" y="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54" name="Freeform 110"/>
            <p:cNvSpPr>
              <a:spLocks/>
            </p:cNvSpPr>
            <p:nvPr/>
          </p:nvSpPr>
          <p:spPr bwMode="auto">
            <a:xfrm>
              <a:off x="348" y="2435"/>
              <a:ext cx="475" cy="476"/>
            </a:xfrm>
            <a:custGeom>
              <a:avLst/>
              <a:gdLst>
                <a:gd name="T0" fmla="*/ 1 w 1898"/>
                <a:gd name="T1" fmla="*/ 0 h 1902"/>
                <a:gd name="T2" fmla="*/ 1 w 1898"/>
                <a:gd name="T3" fmla="*/ 0 h 1902"/>
                <a:gd name="T4" fmla="*/ 1 w 1898"/>
                <a:gd name="T5" fmla="*/ 0 h 1902"/>
                <a:gd name="T6" fmla="*/ 2 w 1898"/>
                <a:gd name="T7" fmla="*/ 0 h 1902"/>
                <a:gd name="T8" fmla="*/ 2 w 1898"/>
                <a:gd name="T9" fmla="*/ 0 h 1902"/>
                <a:gd name="T10" fmla="*/ 2 w 1898"/>
                <a:gd name="T11" fmla="*/ 0 h 1902"/>
                <a:gd name="T12" fmla="*/ 2 w 1898"/>
                <a:gd name="T13" fmla="*/ 1 h 1902"/>
                <a:gd name="T14" fmla="*/ 2 w 1898"/>
                <a:gd name="T15" fmla="*/ 1 h 1902"/>
                <a:gd name="T16" fmla="*/ 2 w 1898"/>
                <a:gd name="T17" fmla="*/ 1 h 1902"/>
                <a:gd name="T18" fmla="*/ 2 w 1898"/>
                <a:gd name="T19" fmla="*/ 1 h 1902"/>
                <a:gd name="T20" fmla="*/ 2 w 1898"/>
                <a:gd name="T21" fmla="*/ 1 h 1902"/>
                <a:gd name="T22" fmla="*/ 2 w 1898"/>
                <a:gd name="T23" fmla="*/ 1 h 1902"/>
                <a:gd name="T24" fmla="*/ 2 w 1898"/>
                <a:gd name="T25" fmla="*/ 1 h 1902"/>
                <a:gd name="T26" fmla="*/ 2 w 1898"/>
                <a:gd name="T27" fmla="*/ 1 h 1902"/>
                <a:gd name="T28" fmla="*/ 2 w 1898"/>
                <a:gd name="T29" fmla="*/ 2 h 1902"/>
                <a:gd name="T30" fmla="*/ 2 w 1898"/>
                <a:gd name="T31" fmla="*/ 2 h 1902"/>
                <a:gd name="T32" fmla="*/ 2 w 1898"/>
                <a:gd name="T33" fmla="*/ 2 h 1902"/>
                <a:gd name="T34" fmla="*/ 2 w 1898"/>
                <a:gd name="T35" fmla="*/ 2 h 1902"/>
                <a:gd name="T36" fmla="*/ 1 w 1898"/>
                <a:gd name="T37" fmla="*/ 2 h 1902"/>
                <a:gd name="T38" fmla="*/ 1 w 1898"/>
                <a:gd name="T39" fmla="*/ 2 h 1902"/>
                <a:gd name="T40" fmla="*/ 1 w 1898"/>
                <a:gd name="T41" fmla="*/ 2 h 1902"/>
                <a:gd name="T42" fmla="*/ 1 w 1898"/>
                <a:gd name="T43" fmla="*/ 2 h 1902"/>
                <a:gd name="T44" fmla="*/ 1 w 1898"/>
                <a:gd name="T45" fmla="*/ 2 h 1902"/>
                <a:gd name="T46" fmla="*/ 1 w 1898"/>
                <a:gd name="T47" fmla="*/ 2 h 1902"/>
                <a:gd name="T48" fmla="*/ 1 w 1898"/>
                <a:gd name="T49" fmla="*/ 2 h 1902"/>
                <a:gd name="T50" fmla="*/ 1 w 1898"/>
                <a:gd name="T51" fmla="*/ 2 h 1902"/>
                <a:gd name="T52" fmla="*/ 0 w 1898"/>
                <a:gd name="T53" fmla="*/ 2 h 1902"/>
                <a:gd name="T54" fmla="*/ 0 w 1898"/>
                <a:gd name="T55" fmla="*/ 2 h 1902"/>
                <a:gd name="T56" fmla="*/ 0 w 1898"/>
                <a:gd name="T57" fmla="*/ 2 h 1902"/>
                <a:gd name="T58" fmla="*/ 0 w 1898"/>
                <a:gd name="T59" fmla="*/ 1 h 1902"/>
                <a:gd name="T60" fmla="*/ 0 w 1898"/>
                <a:gd name="T61" fmla="*/ 1 h 1902"/>
                <a:gd name="T62" fmla="*/ 0 w 1898"/>
                <a:gd name="T63" fmla="*/ 1 h 1902"/>
                <a:gd name="T64" fmla="*/ 0 w 1898"/>
                <a:gd name="T65" fmla="*/ 1 h 1902"/>
                <a:gd name="T66" fmla="*/ 0 w 1898"/>
                <a:gd name="T67" fmla="*/ 1 h 1902"/>
                <a:gd name="T68" fmla="*/ 0 w 1898"/>
                <a:gd name="T69" fmla="*/ 1 h 1902"/>
                <a:gd name="T70" fmla="*/ 0 w 1898"/>
                <a:gd name="T71" fmla="*/ 1 h 1902"/>
                <a:gd name="T72" fmla="*/ 0 w 1898"/>
                <a:gd name="T73" fmla="*/ 1 h 1902"/>
                <a:gd name="T74" fmla="*/ 0 w 1898"/>
                <a:gd name="T75" fmla="*/ 0 h 1902"/>
                <a:gd name="T76" fmla="*/ 1 w 1898"/>
                <a:gd name="T77" fmla="*/ 0 h 1902"/>
                <a:gd name="T78" fmla="*/ 1 w 1898"/>
                <a:gd name="T79" fmla="*/ 0 h 1902"/>
                <a:gd name="T80" fmla="*/ 1 w 1898"/>
                <a:gd name="T81" fmla="*/ 0 h 1902"/>
                <a:gd name="T82" fmla="*/ 1 w 1898"/>
                <a:gd name="T83" fmla="*/ 0 h 1902"/>
                <a:gd name="T84" fmla="*/ 1 w 1898"/>
                <a:gd name="T85" fmla="*/ 0 h 19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98"/>
                <a:gd name="T130" fmla="*/ 0 h 1902"/>
                <a:gd name="T131" fmla="*/ 1898 w 1898"/>
                <a:gd name="T132" fmla="*/ 1902 h 19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98" h="1902">
                  <a:moveTo>
                    <a:pt x="950" y="0"/>
                  </a:moveTo>
                  <a:lnTo>
                    <a:pt x="999" y="1"/>
                  </a:lnTo>
                  <a:lnTo>
                    <a:pt x="1046" y="5"/>
                  </a:lnTo>
                  <a:lnTo>
                    <a:pt x="1094" y="11"/>
                  </a:lnTo>
                  <a:lnTo>
                    <a:pt x="1141" y="19"/>
                  </a:lnTo>
                  <a:lnTo>
                    <a:pt x="1187" y="30"/>
                  </a:lnTo>
                  <a:lnTo>
                    <a:pt x="1232" y="42"/>
                  </a:lnTo>
                  <a:lnTo>
                    <a:pt x="1275" y="57"/>
                  </a:lnTo>
                  <a:lnTo>
                    <a:pt x="1319" y="75"/>
                  </a:lnTo>
                  <a:lnTo>
                    <a:pt x="1361" y="94"/>
                  </a:lnTo>
                  <a:lnTo>
                    <a:pt x="1402" y="115"/>
                  </a:lnTo>
                  <a:lnTo>
                    <a:pt x="1441" y="138"/>
                  </a:lnTo>
                  <a:lnTo>
                    <a:pt x="1480" y="163"/>
                  </a:lnTo>
                  <a:lnTo>
                    <a:pt x="1517" y="189"/>
                  </a:lnTo>
                  <a:lnTo>
                    <a:pt x="1552" y="218"/>
                  </a:lnTo>
                  <a:lnTo>
                    <a:pt x="1587" y="248"/>
                  </a:lnTo>
                  <a:lnTo>
                    <a:pt x="1620" y="279"/>
                  </a:lnTo>
                  <a:lnTo>
                    <a:pt x="1651" y="312"/>
                  </a:lnTo>
                  <a:lnTo>
                    <a:pt x="1681" y="347"/>
                  </a:lnTo>
                  <a:lnTo>
                    <a:pt x="1710" y="382"/>
                  </a:lnTo>
                  <a:lnTo>
                    <a:pt x="1736" y="420"/>
                  </a:lnTo>
                  <a:lnTo>
                    <a:pt x="1760" y="458"/>
                  </a:lnTo>
                  <a:lnTo>
                    <a:pt x="1784" y="499"/>
                  </a:lnTo>
                  <a:lnTo>
                    <a:pt x="1804" y="539"/>
                  </a:lnTo>
                  <a:lnTo>
                    <a:pt x="1824" y="581"/>
                  </a:lnTo>
                  <a:lnTo>
                    <a:pt x="1840" y="625"/>
                  </a:lnTo>
                  <a:lnTo>
                    <a:pt x="1855" y="669"/>
                  </a:lnTo>
                  <a:lnTo>
                    <a:pt x="1868" y="714"/>
                  </a:lnTo>
                  <a:lnTo>
                    <a:pt x="1879" y="759"/>
                  </a:lnTo>
                  <a:lnTo>
                    <a:pt x="1887" y="807"/>
                  </a:lnTo>
                  <a:lnTo>
                    <a:pt x="1893" y="854"/>
                  </a:lnTo>
                  <a:lnTo>
                    <a:pt x="1897" y="902"/>
                  </a:lnTo>
                  <a:lnTo>
                    <a:pt x="1898" y="951"/>
                  </a:lnTo>
                  <a:lnTo>
                    <a:pt x="1897" y="1000"/>
                  </a:lnTo>
                  <a:lnTo>
                    <a:pt x="1893" y="1047"/>
                  </a:lnTo>
                  <a:lnTo>
                    <a:pt x="1887" y="1095"/>
                  </a:lnTo>
                  <a:lnTo>
                    <a:pt x="1879" y="1143"/>
                  </a:lnTo>
                  <a:lnTo>
                    <a:pt x="1868" y="1188"/>
                  </a:lnTo>
                  <a:lnTo>
                    <a:pt x="1855" y="1233"/>
                  </a:lnTo>
                  <a:lnTo>
                    <a:pt x="1840" y="1277"/>
                  </a:lnTo>
                  <a:lnTo>
                    <a:pt x="1824" y="1321"/>
                  </a:lnTo>
                  <a:lnTo>
                    <a:pt x="1804" y="1363"/>
                  </a:lnTo>
                  <a:lnTo>
                    <a:pt x="1784" y="1403"/>
                  </a:lnTo>
                  <a:lnTo>
                    <a:pt x="1760" y="1444"/>
                  </a:lnTo>
                  <a:lnTo>
                    <a:pt x="1736" y="1482"/>
                  </a:lnTo>
                  <a:lnTo>
                    <a:pt x="1710" y="1520"/>
                  </a:lnTo>
                  <a:lnTo>
                    <a:pt x="1681" y="1555"/>
                  </a:lnTo>
                  <a:lnTo>
                    <a:pt x="1651" y="1590"/>
                  </a:lnTo>
                  <a:lnTo>
                    <a:pt x="1620" y="1623"/>
                  </a:lnTo>
                  <a:lnTo>
                    <a:pt x="1587" y="1654"/>
                  </a:lnTo>
                  <a:lnTo>
                    <a:pt x="1552" y="1684"/>
                  </a:lnTo>
                  <a:lnTo>
                    <a:pt x="1517" y="1713"/>
                  </a:lnTo>
                  <a:lnTo>
                    <a:pt x="1480" y="1739"/>
                  </a:lnTo>
                  <a:lnTo>
                    <a:pt x="1441" y="1764"/>
                  </a:lnTo>
                  <a:lnTo>
                    <a:pt x="1402" y="1787"/>
                  </a:lnTo>
                  <a:lnTo>
                    <a:pt x="1361" y="1808"/>
                  </a:lnTo>
                  <a:lnTo>
                    <a:pt x="1319" y="1827"/>
                  </a:lnTo>
                  <a:lnTo>
                    <a:pt x="1275" y="1845"/>
                  </a:lnTo>
                  <a:lnTo>
                    <a:pt x="1232" y="1860"/>
                  </a:lnTo>
                  <a:lnTo>
                    <a:pt x="1187" y="1872"/>
                  </a:lnTo>
                  <a:lnTo>
                    <a:pt x="1141" y="1883"/>
                  </a:lnTo>
                  <a:lnTo>
                    <a:pt x="1094" y="1891"/>
                  </a:lnTo>
                  <a:lnTo>
                    <a:pt x="1046" y="1897"/>
                  </a:lnTo>
                  <a:lnTo>
                    <a:pt x="999" y="1901"/>
                  </a:lnTo>
                  <a:lnTo>
                    <a:pt x="950" y="1902"/>
                  </a:lnTo>
                  <a:lnTo>
                    <a:pt x="901" y="1901"/>
                  </a:lnTo>
                  <a:lnTo>
                    <a:pt x="853" y="1897"/>
                  </a:lnTo>
                  <a:lnTo>
                    <a:pt x="806" y="1891"/>
                  </a:lnTo>
                  <a:lnTo>
                    <a:pt x="759" y="1883"/>
                  </a:lnTo>
                  <a:lnTo>
                    <a:pt x="713" y="1872"/>
                  </a:lnTo>
                  <a:lnTo>
                    <a:pt x="668" y="1860"/>
                  </a:lnTo>
                  <a:lnTo>
                    <a:pt x="624" y="1845"/>
                  </a:lnTo>
                  <a:lnTo>
                    <a:pt x="582" y="1827"/>
                  </a:lnTo>
                  <a:lnTo>
                    <a:pt x="539" y="1808"/>
                  </a:lnTo>
                  <a:lnTo>
                    <a:pt x="498" y="1787"/>
                  </a:lnTo>
                  <a:lnTo>
                    <a:pt x="459" y="1764"/>
                  </a:lnTo>
                  <a:lnTo>
                    <a:pt x="420" y="1739"/>
                  </a:lnTo>
                  <a:lnTo>
                    <a:pt x="382" y="1713"/>
                  </a:lnTo>
                  <a:lnTo>
                    <a:pt x="347" y="1684"/>
                  </a:lnTo>
                  <a:lnTo>
                    <a:pt x="312" y="1654"/>
                  </a:lnTo>
                  <a:lnTo>
                    <a:pt x="280" y="1623"/>
                  </a:lnTo>
                  <a:lnTo>
                    <a:pt x="247" y="1590"/>
                  </a:lnTo>
                  <a:lnTo>
                    <a:pt x="218" y="1555"/>
                  </a:lnTo>
                  <a:lnTo>
                    <a:pt x="190" y="1520"/>
                  </a:lnTo>
                  <a:lnTo>
                    <a:pt x="163" y="1482"/>
                  </a:lnTo>
                  <a:lnTo>
                    <a:pt x="138" y="1444"/>
                  </a:lnTo>
                  <a:lnTo>
                    <a:pt x="116" y="1403"/>
                  </a:lnTo>
                  <a:lnTo>
                    <a:pt x="94" y="1363"/>
                  </a:lnTo>
                  <a:lnTo>
                    <a:pt x="76" y="1321"/>
                  </a:lnTo>
                  <a:lnTo>
                    <a:pt x="58" y="1277"/>
                  </a:lnTo>
                  <a:lnTo>
                    <a:pt x="43" y="1233"/>
                  </a:lnTo>
                  <a:lnTo>
                    <a:pt x="30" y="1188"/>
                  </a:lnTo>
                  <a:lnTo>
                    <a:pt x="19" y="1143"/>
                  </a:lnTo>
                  <a:lnTo>
                    <a:pt x="12" y="1095"/>
                  </a:lnTo>
                  <a:lnTo>
                    <a:pt x="5" y="1047"/>
                  </a:lnTo>
                  <a:lnTo>
                    <a:pt x="2" y="1000"/>
                  </a:lnTo>
                  <a:lnTo>
                    <a:pt x="0" y="951"/>
                  </a:lnTo>
                  <a:lnTo>
                    <a:pt x="2" y="902"/>
                  </a:lnTo>
                  <a:lnTo>
                    <a:pt x="5" y="854"/>
                  </a:lnTo>
                  <a:lnTo>
                    <a:pt x="12" y="807"/>
                  </a:lnTo>
                  <a:lnTo>
                    <a:pt x="19" y="759"/>
                  </a:lnTo>
                  <a:lnTo>
                    <a:pt x="30" y="714"/>
                  </a:lnTo>
                  <a:lnTo>
                    <a:pt x="43" y="669"/>
                  </a:lnTo>
                  <a:lnTo>
                    <a:pt x="58" y="625"/>
                  </a:lnTo>
                  <a:lnTo>
                    <a:pt x="76" y="581"/>
                  </a:lnTo>
                  <a:lnTo>
                    <a:pt x="94" y="539"/>
                  </a:lnTo>
                  <a:lnTo>
                    <a:pt x="116" y="499"/>
                  </a:lnTo>
                  <a:lnTo>
                    <a:pt x="138" y="458"/>
                  </a:lnTo>
                  <a:lnTo>
                    <a:pt x="163" y="420"/>
                  </a:lnTo>
                  <a:lnTo>
                    <a:pt x="190" y="382"/>
                  </a:lnTo>
                  <a:lnTo>
                    <a:pt x="218" y="347"/>
                  </a:lnTo>
                  <a:lnTo>
                    <a:pt x="247" y="312"/>
                  </a:lnTo>
                  <a:lnTo>
                    <a:pt x="280" y="279"/>
                  </a:lnTo>
                  <a:lnTo>
                    <a:pt x="312" y="248"/>
                  </a:lnTo>
                  <a:lnTo>
                    <a:pt x="347" y="218"/>
                  </a:lnTo>
                  <a:lnTo>
                    <a:pt x="382" y="189"/>
                  </a:lnTo>
                  <a:lnTo>
                    <a:pt x="420" y="163"/>
                  </a:lnTo>
                  <a:lnTo>
                    <a:pt x="459" y="138"/>
                  </a:lnTo>
                  <a:lnTo>
                    <a:pt x="498" y="115"/>
                  </a:lnTo>
                  <a:lnTo>
                    <a:pt x="539" y="94"/>
                  </a:lnTo>
                  <a:lnTo>
                    <a:pt x="582" y="75"/>
                  </a:lnTo>
                  <a:lnTo>
                    <a:pt x="624" y="57"/>
                  </a:lnTo>
                  <a:lnTo>
                    <a:pt x="668" y="42"/>
                  </a:lnTo>
                  <a:lnTo>
                    <a:pt x="713" y="30"/>
                  </a:lnTo>
                  <a:lnTo>
                    <a:pt x="759" y="19"/>
                  </a:lnTo>
                  <a:lnTo>
                    <a:pt x="806" y="11"/>
                  </a:lnTo>
                  <a:lnTo>
                    <a:pt x="853" y="5"/>
                  </a:lnTo>
                  <a:lnTo>
                    <a:pt x="901" y="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55" name="Freeform 111"/>
            <p:cNvSpPr>
              <a:spLocks/>
            </p:cNvSpPr>
            <p:nvPr/>
          </p:nvSpPr>
          <p:spPr bwMode="auto">
            <a:xfrm>
              <a:off x="351" y="2438"/>
              <a:ext cx="465" cy="467"/>
            </a:xfrm>
            <a:custGeom>
              <a:avLst/>
              <a:gdLst>
                <a:gd name="T0" fmla="*/ 1 w 1863"/>
                <a:gd name="T1" fmla="*/ 0 h 1869"/>
                <a:gd name="T2" fmla="*/ 1 w 1863"/>
                <a:gd name="T3" fmla="*/ 0 h 1869"/>
                <a:gd name="T4" fmla="*/ 1 w 1863"/>
                <a:gd name="T5" fmla="*/ 0 h 1869"/>
                <a:gd name="T6" fmla="*/ 1 w 1863"/>
                <a:gd name="T7" fmla="*/ 0 h 1869"/>
                <a:gd name="T8" fmla="*/ 1 w 1863"/>
                <a:gd name="T9" fmla="*/ 0 h 1869"/>
                <a:gd name="T10" fmla="*/ 1 w 1863"/>
                <a:gd name="T11" fmla="*/ 0 h 1869"/>
                <a:gd name="T12" fmla="*/ 1 w 1863"/>
                <a:gd name="T13" fmla="*/ 0 h 1869"/>
                <a:gd name="T14" fmla="*/ 2 w 1863"/>
                <a:gd name="T15" fmla="*/ 0 h 1869"/>
                <a:gd name="T16" fmla="*/ 2 w 1863"/>
                <a:gd name="T17" fmla="*/ 0 h 1869"/>
                <a:gd name="T18" fmla="*/ 2 w 1863"/>
                <a:gd name="T19" fmla="*/ 1 h 1869"/>
                <a:gd name="T20" fmla="*/ 2 w 1863"/>
                <a:gd name="T21" fmla="*/ 1 h 1869"/>
                <a:gd name="T22" fmla="*/ 2 w 1863"/>
                <a:gd name="T23" fmla="*/ 1 h 1869"/>
                <a:gd name="T24" fmla="*/ 2 w 1863"/>
                <a:gd name="T25" fmla="*/ 1 h 1869"/>
                <a:gd name="T26" fmla="*/ 2 w 1863"/>
                <a:gd name="T27" fmla="*/ 1 h 1869"/>
                <a:gd name="T28" fmla="*/ 1 w 1863"/>
                <a:gd name="T29" fmla="*/ 1 h 1869"/>
                <a:gd name="T30" fmla="*/ 1 w 1863"/>
                <a:gd name="T31" fmla="*/ 1 h 1869"/>
                <a:gd name="T32" fmla="*/ 1 w 1863"/>
                <a:gd name="T33" fmla="*/ 1 h 1869"/>
                <a:gd name="T34" fmla="*/ 1 w 1863"/>
                <a:gd name="T35" fmla="*/ 2 h 1869"/>
                <a:gd name="T36" fmla="*/ 1 w 1863"/>
                <a:gd name="T37" fmla="*/ 2 h 1869"/>
                <a:gd name="T38" fmla="*/ 1 w 1863"/>
                <a:gd name="T39" fmla="*/ 2 h 1869"/>
                <a:gd name="T40" fmla="*/ 1 w 1863"/>
                <a:gd name="T41" fmla="*/ 2 h 1869"/>
                <a:gd name="T42" fmla="*/ 1 w 1863"/>
                <a:gd name="T43" fmla="*/ 2 h 1869"/>
                <a:gd name="T44" fmla="*/ 1 w 1863"/>
                <a:gd name="T45" fmla="*/ 2 h 1869"/>
                <a:gd name="T46" fmla="*/ 0 w 1863"/>
                <a:gd name="T47" fmla="*/ 2 h 1869"/>
                <a:gd name="T48" fmla="*/ 0 w 1863"/>
                <a:gd name="T49" fmla="*/ 2 h 1869"/>
                <a:gd name="T50" fmla="*/ 0 w 1863"/>
                <a:gd name="T51" fmla="*/ 1 h 1869"/>
                <a:gd name="T52" fmla="*/ 0 w 1863"/>
                <a:gd name="T53" fmla="*/ 1 h 1869"/>
                <a:gd name="T54" fmla="*/ 0 w 1863"/>
                <a:gd name="T55" fmla="*/ 1 h 1869"/>
                <a:gd name="T56" fmla="*/ 0 w 1863"/>
                <a:gd name="T57" fmla="*/ 1 h 1869"/>
                <a:gd name="T58" fmla="*/ 0 w 1863"/>
                <a:gd name="T59" fmla="*/ 1 h 1869"/>
                <a:gd name="T60" fmla="*/ 0 w 1863"/>
                <a:gd name="T61" fmla="*/ 1 h 1869"/>
                <a:gd name="T62" fmla="*/ 0 w 1863"/>
                <a:gd name="T63" fmla="*/ 1 h 1869"/>
                <a:gd name="T64" fmla="*/ 0 w 1863"/>
                <a:gd name="T65" fmla="*/ 1 h 1869"/>
                <a:gd name="T66" fmla="*/ 0 w 1863"/>
                <a:gd name="T67" fmla="*/ 1 h 1869"/>
                <a:gd name="T68" fmla="*/ 0 w 1863"/>
                <a:gd name="T69" fmla="*/ 0 h 1869"/>
                <a:gd name="T70" fmla="*/ 0 w 1863"/>
                <a:gd name="T71" fmla="*/ 0 h 1869"/>
                <a:gd name="T72" fmla="*/ 0 w 1863"/>
                <a:gd name="T73" fmla="*/ 0 h 1869"/>
                <a:gd name="T74" fmla="*/ 0 w 1863"/>
                <a:gd name="T75" fmla="*/ 0 h 1869"/>
                <a:gd name="T76" fmla="*/ 0 w 1863"/>
                <a:gd name="T77" fmla="*/ 0 h 1869"/>
                <a:gd name="T78" fmla="*/ 0 w 1863"/>
                <a:gd name="T79" fmla="*/ 0 h 1869"/>
                <a:gd name="T80" fmla="*/ 0 w 1863"/>
                <a:gd name="T81" fmla="*/ 0 h 1869"/>
                <a:gd name="T82" fmla="*/ 1 w 1863"/>
                <a:gd name="T83" fmla="*/ 0 h 1869"/>
                <a:gd name="T84" fmla="*/ 1 w 1863"/>
                <a:gd name="T85" fmla="*/ 0 h 1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3"/>
                <a:gd name="T130" fmla="*/ 0 h 1869"/>
                <a:gd name="T131" fmla="*/ 1863 w 1863"/>
                <a:gd name="T132" fmla="*/ 1869 h 1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3" h="1869">
                  <a:moveTo>
                    <a:pt x="934" y="0"/>
                  </a:moveTo>
                  <a:lnTo>
                    <a:pt x="981" y="1"/>
                  </a:lnTo>
                  <a:lnTo>
                    <a:pt x="1029" y="5"/>
                  </a:lnTo>
                  <a:lnTo>
                    <a:pt x="1075" y="11"/>
                  </a:lnTo>
                  <a:lnTo>
                    <a:pt x="1120" y="19"/>
                  </a:lnTo>
                  <a:lnTo>
                    <a:pt x="1165" y="30"/>
                  </a:lnTo>
                  <a:lnTo>
                    <a:pt x="1209" y="43"/>
                  </a:lnTo>
                  <a:lnTo>
                    <a:pt x="1253" y="56"/>
                  </a:lnTo>
                  <a:lnTo>
                    <a:pt x="1294" y="74"/>
                  </a:lnTo>
                  <a:lnTo>
                    <a:pt x="1336" y="93"/>
                  </a:lnTo>
                  <a:lnTo>
                    <a:pt x="1376" y="113"/>
                  </a:lnTo>
                  <a:lnTo>
                    <a:pt x="1415" y="135"/>
                  </a:lnTo>
                  <a:lnTo>
                    <a:pt x="1453" y="160"/>
                  </a:lnTo>
                  <a:lnTo>
                    <a:pt x="1490" y="186"/>
                  </a:lnTo>
                  <a:lnTo>
                    <a:pt x="1525" y="214"/>
                  </a:lnTo>
                  <a:lnTo>
                    <a:pt x="1559" y="243"/>
                  </a:lnTo>
                  <a:lnTo>
                    <a:pt x="1590" y="275"/>
                  </a:lnTo>
                  <a:lnTo>
                    <a:pt x="1621" y="307"/>
                  </a:lnTo>
                  <a:lnTo>
                    <a:pt x="1650" y="341"/>
                  </a:lnTo>
                  <a:lnTo>
                    <a:pt x="1678" y="376"/>
                  </a:lnTo>
                  <a:lnTo>
                    <a:pt x="1704" y="412"/>
                  </a:lnTo>
                  <a:lnTo>
                    <a:pt x="1728" y="450"/>
                  </a:lnTo>
                  <a:lnTo>
                    <a:pt x="1750" y="490"/>
                  </a:lnTo>
                  <a:lnTo>
                    <a:pt x="1771" y="530"/>
                  </a:lnTo>
                  <a:lnTo>
                    <a:pt x="1790" y="572"/>
                  </a:lnTo>
                  <a:lnTo>
                    <a:pt x="1807" y="613"/>
                  </a:lnTo>
                  <a:lnTo>
                    <a:pt x="1822" y="657"/>
                  </a:lnTo>
                  <a:lnTo>
                    <a:pt x="1834" y="701"/>
                  </a:lnTo>
                  <a:lnTo>
                    <a:pt x="1844" y="746"/>
                  </a:lnTo>
                  <a:lnTo>
                    <a:pt x="1852" y="792"/>
                  </a:lnTo>
                  <a:lnTo>
                    <a:pt x="1858" y="838"/>
                  </a:lnTo>
                  <a:lnTo>
                    <a:pt x="1862" y="886"/>
                  </a:lnTo>
                  <a:lnTo>
                    <a:pt x="1863" y="934"/>
                  </a:lnTo>
                  <a:lnTo>
                    <a:pt x="1862" y="981"/>
                  </a:lnTo>
                  <a:lnTo>
                    <a:pt x="1858" y="1029"/>
                  </a:lnTo>
                  <a:lnTo>
                    <a:pt x="1852" y="1075"/>
                  </a:lnTo>
                  <a:lnTo>
                    <a:pt x="1844" y="1122"/>
                  </a:lnTo>
                  <a:lnTo>
                    <a:pt x="1834" y="1167"/>
                  </a:lnTo>
                  <a:lnTo>
                    <a:pt x="1822" y="1211"/>
                  </a:lnTo>
                  <a:lnTo>
                    <a:pt x="1807" y="1255"/>
                  </a:lnTo>
                  <a:lnTo>
                    <a:pt x="1790" y="1297"/>
                  </a:lnTo>
                  <a:lnTo>
                    <a:pt x="1771" y="1339"/>
                  </a:lnTo>
                  <a:lnTo>
                    <a:pt x="1750" y="1379"/>
                  </a:lnTo>
                  <a:lnTo>
                    <a:pt x="1728" y="1417"/>
                  </a:lnTo>
                  <a:lnTo>
                    <a:pt x="1704" y="1456"/>
                  </a:lnTo>
                  <a:lnTo>
                    <a:pt x="1678" y="1493"/>
                  </a:lnTo>
                  <a:lnTo>
                    <a:pt x="1650" y="1528"/>
                  </a:lnTo>
                  <a:lnTo>
                    <a:pt x="1621" y="1562"/>
                  </a:lnTo>
                  <a:lnTo>
                    <a:pt x="1590" y="1594"/>
                  </a:lnTo>
                  <a:lnTo>
                    <a:pt x="1559" y="1626"/>
                  </a:lnTo>
                  <a:lnTo>
                    <a:pt x="1525" y="1654"/>
                  </a:lnTo>
                  <a:lnTo>
                    <a:pt x="1490" y="1683"/>
                  </a:lnTo>
                  <a:lnTo>
                    <a:pt x="1453" y="1708"/>
                  </a:lnTo>
                  <a:lnTo>
                    <a:pt x="1415" y="1733"/>
                  </a:lnTo>
                  <a:lnTo>
                    <a:pt x="1376" y="1756"/>
                  </a:lnTo>
                  <a:lnTo>
                    <a:pt x="1336" y="1776"/>
                  </a:lnTo>
                  <a:lnTo>
                    <a:pt x="1294" y="1795"/>
                  </a:lnTo>
                  <a:lnTo>
                    <a:pt x="1253" y="1812"/>
                  </a:lnTo>
                  <a:lnTo>
                    <a:pt x="1209" y="1826"/>
                  </a:lnTo>
                  <a:lnTo>
                    <a:pt x="1165" y="1839"/>
                  </a:lnTo>
                  <a:lnTo>
                    <a:pt x="1120" y="1850"/>
                  </a:lnTo>
                  <a:lnTo>
                    <a:pt x="1075" y="1857"/>
                  </a:lnTo>
                  <a:lnTo>
                    <a:pt x="1029" y="1864"/>
                  </a:lnTo>
                  <a:lnTo>
                    <a:pt x="981" y="1867"/>
                  </a:lnTo>
                  <a:lnTo>
                    <a:pt x="934" y="1869"/>
                  </a:lnTo>
                  <a:lnTo>
                    <a:pt x="886" y="1867"/>
                  </a:lnTo>
                  <a:lnTo>
                    <a:pt x="838" y="1864"/>
                  </a:lnTo>
                  <a:lnTo>
                    <a:pt x="792" y="1857"/>
                  </a:lnTo>
                  <a:lnTo>
                    <a:pt x="746" y="1850"/>
                  </a:lnTo>
                  <a:lnTo>
                    <a:pt x="701" y="1839"/>
                  </a:lnTo>
                  <a:lnTo>
                    <a:pt x="657" y="1826"/>
                  </a:lnTo>
                  <a:lnTo>
                    <a:pt x="613" y="1812"/>
                  </a:lnTo>
                  <a:lnTo>
                    <a:pt x="570" y="1795"/>
                  </a:lnTo>
                  <a:lnTo>
                    <a:pt x="529" y="1776"/>
                  </a:lnTo>
                  <a:lnTo>
                    <a:pt x="489" y="1756"/>
                  </a:lnTo>
                  <a:lnTo>
                    <a:pt x="450" y="1733"/>
                  </a:lnTo>
                  <a:lnTo>
                    <a:pt x="412" y="1708"/>
                  </a:lnTo>
                  <a:lnTo>
                    <a:pt x="375" y="1683"/>
                  </a:lnTo>
                  <a:lnTo>
                    <a:pt x="340" y="1654"/>
                  </a:lnTo>
                  <a:lnTo>
                    <a:pt x="306" y="1626"/>
                  </a:lnTo>
                  <a:lnTo>
                    <a:pt x="273" y="1594"/>
                  </a:lnTo>
                  <a:lnTo>
                    <a:pt x="243" y="1562"/>
                  </a:lnTo>
                  <a:lnTo>
                    <a:pt x="213" y="1528"/>
                  </a:lnTo>
                  <a:lnTo>
                    <a:pt x="186" y="1493"/>
                  </a:lnTo>
                  <a:lnTo>
                    <a:pt x="159" y="1456"/>
                  </a:lnTo>
                  <a:lnTo>
                    <a:pt x="136" y="1417"/>
                  </a:lnTo>
                  <a:lnTo>
                    <a:pt x="113" y="1379"/>
                  </a:lnTo>
                  <a:lnTo>
                    <a:pt x="93" y="1339"/>
                  </a:lnTo>
                  <a:lnTo>
                    <a:pt x="74" y="1297"/>
                  </a:lnTo>
                  <a:lnTo>
                    <a:pt x="57" y="1255"/>
                  </a:lnTo>
                  <a:lnTo>
                    <a:pt x="43" y="1211"/>
                  </a:lnTo>
                  <a:lnTo>
                    <a:pt x="29" y="1167"/>
                  </a:lnTo>
                  <a:lnTo>
                    <a:pt x="19" y="1122"/>
                  </a:lnTo>
                  <a:lnTo>
                    <a:pt x="12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4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2" y="792"/>
                  </a:lnTo>
                  <a:lnTo>
                    <a:pt x="19" y="746"/>
                  </a:lnTo>
                  <a:lnTo>
                    <a:pt x="29" y="701"/>
                  </a:lnTo>
                  <a:lnTo>
                    <a:pt x="43" y="657"/>
                  </a:lnTo>
                  <a:lnTo>
                    <a:pt x="57" y="613"/>
                  </a:lnTo>
                  <a:lnTo>
                    <a:pt x="74" y="572"/>
                  </a:lnTo>
                  <a:lnTo>
                    <a:pt x="93" y="530"/>
                  </a:lnTo>
                  <a:lnTo>
                    <a:pt x="113" y="490"/>
                  </a:lnTo>
                  <a:lnTo>
                    <a:pt x="136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1"/>
                  </a:lnTo>
                  <a:lnTo>
                    <a:pt x="243" y="307"/>
                  </a:lnTo>
                  <a:lnTo>
                    <a:pt x="273" y="275"/>
                  </a:lnTo>
                  <a:lnTo>
                    <a:pt x="306" y="243"/>
                  </a:lnTo>
                  <a:lnTo>
                    <a:pt x="340" y="214"/>
                  </a:lnTo>
                  <a:lnTo>
                    <a:pt x="375" y="186"/>
                  </a:lnTo>
                  <a:lnTo>
                    <a:pt x="412" y="160"/>
                  </a:lnTo>
                  <a:lnTo>
                    <a:pt x="450" y="135"/>
                  </a:lnTo>
                  <a:lnTo>
                    <a:pt x="489" y="113"/>
                  </a:lnTo>
                  <a:lnTo>
                    <a:pt x="529" y="93"/>
                  </a:lnTo>
                  <a:lnTo>
                    <a:pt x="570" y="74"/>
                  </a:lnTo>
                  <a:lnTo>
                    <a:pt x="613" y="56"/>
                  </a:lnTo>
                  <a:lnTo>
                    <a:pt x="657" y="43"/>
                  </a:lnTo>
                  <a:lnTo>
                    <a:pt x="701" y="30"/>
                  </a:lnTo>
                  <a:lnTo>
                    <a:pt x="746" y="19"/>
                  </a:lnTo>
                  <a:lnTo>
                    <a:pt x="792" y="11"/>
                  </a:lnTo>
                  <a:lnTo>
                    <a:pt x="838" y="5"/>
                  </a:lnTo>
                  <a:lnTo>
                    <a:pt x="886" y="1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00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56" name="Freeform 112"/>
            <p:cNvSpPr>
              <a:spLocks/>
            </p:cNvSpPr>
            <p:nvPr/>
          </p:nvSpPr>
          <p:spPr bwMode="auto">
            <a:xfrm>
              <a:off x="353" y="2441"/>
              <a:ext cx="457" cy="458"/>
            </a:xfrm>
            <a:custGeom>
              <a:avLst/>
              <a:gdLst>
                <a:gd name="T0" fmla="*/ 1 w 1828"/>
                <a:gd name="T1" fmla="*/ 0 h 1834"/>
                <a:gd name="T2" fmla="*/ 1 w 1828"/>
                <a:gd name="T3" fmla="*/ 0 h 1834"/>
                <a:gd name="T4" fmla="*/ 1 w 1828"/>
                <a:gd name="T5" fmla="*/ 0 h 1834"/>
                <a:gd name="T6" fmla="*/ 2 w 1828"/>
                <a:gd name="T7" fmla="*/ 0 h 1834"/>
                <a:gd name="T8" fmla="*/ 2 w 1828"/>
                <a:gd name="T9" fmla="*/ 0 h 1834"/>
                <a:gd name="T10" fmla="*/ 2 w 1828"/>
                <a:gd name="T11" fmla="*/ 0 h 1834"/>
                <a:gd name="T12" fmla="*/ 2 w 1828"/>
                <a:gd name="T13" fmla="*/ 0 h 1834"/>
                <a:gd name="T14" fmla="*/ 2 w 1828"/>
                <a:gd name="T15" fmla="*/ 0 h 1834"/>
                <a:gd name="T16" fmla="*/ 2 w 1828"/>
                <a:gd name="T17" fmla="*/ 0 h 1834"/>
                <a:gd name="T18" fmla="*/ 2 w 1828"/>
                <a:gd name="T19" fmla="*/ 1 h 1834"/>
                <a:gd name="T20" fmla="*/ 2 w 1828"/>
                <a:gd name="T21" fmla="*/ 1 h 1834"/>
                <a:gd name="T22" fmla="*/ 2 w 1828"/>
                <a:gd name="T23" fmla="*/ 1 h 1834"/>
                <a:gd name="T24" fmla="*/ 2 w 1828"/>
                <a:gd name="T25" fmla="*/ 1 h 1834"/>
                <a:gd name="T26" fmla="*/ 2 w 1828"/>
                <a:gd name="T27" fmla="*/ 1 h 1834"/>
                <a:gd name="T28" fmla="*/ 2 w 1828"/>
                <a:gd name="T29" fmla="*/ 1 h 1834"/>
                <a:gd name="T30" fmla="*/ 2 w 1828"/>
                <a:gd name="T31" fmla="*/ 1 h 1834"/>
                <a:gd name="T32" fmla="*/ 2 w 1828"/>
                <a:gd name="T33" fmla="*/ 1 h 1834"/>
                <a:gd name="T34" fmla="*/ 2 w 1828"/>
                <a:gd name="T35" fmla="*/ 1 h 1834"/>
                <a:gd name="T36" fmla="*/ 1 w 1828"/>
                <a:gd name="T37" fmla="*/ 2 h 1834"/>
                <a:gd name="T38" fmla="*/ 1 w 1828"/>
                <a:gd name="T39" fmla="*/ 2 h 1834"/>
                <a:gd name="T40" fmla="*/ 1 w 1828"/>
                <a:gd name="T41" fmla="*/ 2 h 1834"/>
                <a:gd name="T42" fmla="*/ 1 w 1828"/>
                <a:gd name="T43" fmla="*/ 2 h 1834"/>
                <a:gd name="T44" fmla="*/ 1 w 1828"/>
                <a:gd name="T45" fmla="*/ 2 h 1834"/>
                <a:gd name="T46" fmla="*/ 1 w 1828"/>
                <a:gd name="T47" fmla="*/ 2 h 1834"/>
                <a:gd name="T48" fmla="*/ 1 w 1828"/>
                <a:gd name="T49" fmla="*/ 2 h 1834"/>
                <a:gd name="T50" fmla="*/ 1 w 1828"/>
                <a:gd name="T51" fmla="*/ 1 h 1834"/>
                <a:gd name="T52" fmla="*/ 0 w 1828"/>
                <a:gd name="T53" fmla="*/ 1 h 1834"/>
                <a:gd name="T54" fmla="*/ 0 w 1828"/>
                <a:gd name="T55" fmla="*/ 1 h 1834"/>
                <a:gd name="T56" fmla="*/ 0 w 1828"/>
                <a:gd name="T57" fmla="*/ 1 h 1834"/>
                <a:gd name="T58" fmla="*/ 0 w 1828"/>
                <a:gd name="T59" fmla="*/ 1 h 1834"/>
                <a:gd name="T60" fmla="*/ 0 w 1828"/>
                <a:gd name="T61" fmla="*/ 1 h 1834"/>
                <a:gd name="T62" fmla="*/ 0 w 1828"/>
                <a:gd name="T63" fmla="*/ 1 h 1834"/>
                <a:gd name="T64" fmla="*/ 0 w 1828"/>
                <a:gd name="T65" fmla="*/ 1 h 1834"/>
                <a:gd name="T66" fmla="*/ 0 w 1828"/>
                <a:gd name="T67" fmla="*/ 1 h 1834"/>
                <a:gd name="T68" fmla="*/ 0 w 1828"/>
                <a:gd name="T69" fmla="*/ 0 h 1834"/>
                <a:gd name="T70" fmla="*/ 0 w 1828"/>
                <a:gd name="T71" fmla="*/ 0 h 1834"/>
                <a:gd name="T72" fmla="*/ 0 w 1828"/>
                <a:gd name="T73" fmla="*/ 0 h 1834"/>
                <a:gd name="T74" fmla="*/ 0 w 1828"/>
                <a:gd name="T75" fmla="*/ 0 h 1834"/>
                <a:gd name="T76" fmla="*/ 1 w 1828"/>
                <a:gd name="T77" fmla="*/ 0 h 1834"/>
                <a:gd name="T78" fmla="*/ 1 w 1828"/>
                <a:gd name="T79" fmla="*/ 0 h 1834"/>
                <a:gd name="T80" fmla="*/ 1 w 1828"/>
                <a:gd name="T81" fmla="*/ 0 h 1834"/>
                <a:gd name="T82" fmla="*/ 1 w 1828"/>
                <a:gd name="T83" fmla="*/ 0 h 1834"/>
                <a:gd name="T84" fmla="*/ 1 w 1828"/>
                <a:gd name="T85" fmla="*/ 0 h 1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8"/>
                <a:gd name="T130" fmla="*/ 0 h 1834"/>
                <a:gd name="T131" fmla="*/ 1828 w 1828"/>
                <a:gd name="T132" fmla="*/ 1834 h 1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8" h="1834">
                  <a:moveTo>
                    <a:pt x="916" y="0"/>
                  </a:moveTo>
                  <a:lnTo>
                    <a:pt x="963" y="2"/>
                  </a:lnTo>
                  <a:lnTo>
                    <a:pt x="1010" y="5"/>
                  </a:lnTo>
                  <a:lnTo>
                    <a:pt x="1055" y="10"/>
                  </a:lnTo>
                  <a:lnTo>
                    <a:pt x="1100" y="19"/>
                  </a:lnTo>
                  <a:lnTo>
                    <a:pt x="1144" y="29"/>
                  </a:lnTo>
                  <a:lnTo>
                    <a:pt x="1188" y="42"/>
                  </a:lnTo>
                  <a:lnTo>
                    <a:pt x="1230" y="57"/>
                  </a:lnTo>
                  <a:lnTo>
                    <a:pt x="1271" y="73"/>
                  </a:lnTo>
                  <a:lnTo>
                    <a:pt x="1312" y="91"/>
                  </a:lnTo>
                  <a:lnTo>
                    <a:pt x="1350" y="112"/>
                  </a:lnTo>
                  <a:lnTo>
                    <a:pt x="1389" y="133"/>
                  </a:lnTo>
                  <a:lnTo>
                    <a:pt x="1426" y="157"/>
                  </a:lnTo>
                  <a:lnTo>
                    <a:pt x="1462" y="183"/>
                  </a:lnTo>
                  <a:lnTo>
                    <a:pt x="1496" y="211"/>
                  </a:lnTo>
                  <a:lnTo>
                    <a:pt x="1530" y="240"/>
                  </a:lnTo>
                  <a:lnTo>
                    <a:pt x="1561" y="270"/>
                  </a:lnTo>
                  <a:lnTo>
                    <a:pt x="1591" y="301"/>
                  </a:lnTo>
                  <a:lnTo>
                    <a:pt x="1620" y="335"/>
                  </a:lnTo>
                  <a:lnTo>
                    <a:pt x="1647" y="370"/>
                  </a:lnTo>
                  <a:lnTo>
                    <a:pt x="1672" y="405"/>
                  </a:lnTo>
                  <a:lnTo>
                    <a:pt x="1696" y="443"/>
                  </a:lnTo>
                  <a:lnTo>
                    <a:pt x="1717" y="482"/>
                  </a:lnTo>
                  <a:lnTo>
                    <a:pt x="1737" y="520"/>
                  </a:lnTo>
                  <a:lnTo>
                    <a:pt x="1756" y="562"/>
                  </a:lnTo>
                  <a:lnTo>
                    <a:pt x="1772" y="603"/>
                  </a:lnTo>
                  <a:lnTo>
                    <a:pt x="1786" y="646"/>
                  </a:lnTo>
                  <a:lnTo>
                    <a:pt x="1799" y="688"/>
                  </a:lnTo>
                  <a:lnTo>
                    <a:pt x="1809" y="733"/>
                  </a:lnTo>
                  <a:lnTo>
                    <a:pt x="1818" y="779"/>
                  </a:lnTo>
                  <a:lnTo>
                    <a:pt x="1823" y="824"/>
                  </a:lnTo>
                  <a:lnTo>
                    <a:pt x="1826" y="870"/>
                  </a:lnTo>
                  <a:lnTo>
                    <a:pt x="1828" y="918"/>
                  </a:lnTo>
                  <a:lnTo>
                    <a:pt x="1826" y="965"/>
                  </a:lnTo>
                  <a:lnTo>
                    <a:pt x="1823" y="1012"/>
                  </a:lnTo>
                  <a:lnTo>
                    <a:pt x="1818" y="1057"/>
                  </a:lnTo>
                  <a:lnTo>
                    <a:pt x="1809" y="1102"/>
                  </a:lnTo>
                  <a:lnTo>
                    <a:pt x="1799" y="1146"/>
                  </a:lnTo>
                  <a:lnTo>
                    <a:pt x="1786" y="1190"/>
                  </a:lnTo>
                  <a:lnTo>
                    <a:pt x="1772" y="1232"/>
                  </a:lnTo>
                  <a:lnTo>
                    <a:pt x="1756" y="1274"/>
                  </a:lnTo>
                  <a:lnTo>
                    <a:pt x="1737" y="1315"/>
                  </a:lnTo>
                  <a:lnTo>
                    <a:pt x="1717" y="1354"/>
                  </a:lnTo>
                  <a:lnTo>
                    <a:pt x="1696" y="1393"/>
                  </a:lnTo>
                  <a:lnTo>
                    <a:pt x="1672" y="1429"/>
                  </a:lnTo>
                  <a:lnTo>
                    <a:pt x="1647" y="1465"/>
                  </a:lnTo>
                  <a:lnTo>
                    <a:pt x="1620" y="1500"/>
                  </a:lnTo>
                  <a:lnTo>
                    <a:pt x="1591" y="1533"/>
                  </a:lnTo>
                  <a:lnTo>
                    <a:pt x="1561" y="1566"/>
                  </a:lnTo>
                  <a:lnTo>
                    <a:pt x="1530" y="1596"/>
                  </a:lnTo>
                  <a:lnTo>
                    <a:pt x="1496" y="1625"/>
                  </a:lnTo>
                  <a:lnTo>
                    <a:pt x="1462" y="1652"/>
                  </a:lnTo>
                  <a:lnTo>
                    <a:pt x="1426" y="1677"/>
                  </a:lnTo>
                  <a:lnTo>
                    <a:pt x="1389" y="1701"/>
                  </a:lnTo>
                  <a:lnTo>
                    <a:pt x="1350" y="1724"/>
                  </a:lnTo>
                  <a:lnTo>
                    <a:pt x="1312" y="1744"/>
                  </a:lnTo>
                  <a:lnTo>
                    <a:pt x="1271" y="1761"/>
                  </a:lnTo>
                  <a:lnTo>
                    <a:pt x="1230" y="1779"/>
                  </a:lnTo>
                  <a:lnTo>
                    <a:pt x="1188" y="1792"/>
                  </a:lnTo>
                  <a:lnTo>
                    <a:pt x="1144" y="1805"/>
                  </a:lnTo>
                  <a:lnTo>
                    <a:pt x="1100" y="1815"/>
                  </a:lnTo>
                  <a:lnTo>
                    <a:pt x="1055" y="1824"/>
                  </a:lnTo>
                  <a:lnTo>
                    <a:pt x="1010" y="1829"/>
                  </a:lnTo>
                  <a:lnTo>
                    <a:pt x="963" y="1833"/>
                  </a:lnTo>
                  <a:lnTo>
                    <a:pt x="916" y="1834"/>
                  </a:lnTo>
                  <a:lnTo>
                    <a:pt x="868" y="1833"/>
                  </a:lnTo>
                  <a:lnTo>
                    <a:pt x="822" y="1829"/>
                  </a:lnTo>
                  <a:lnTo>
                    <a:pt x="777" y="1824"/>
                  </a:lnTo>
                  <a:lnTo>
                    <a:pt x="732" y="1815"/>
                  </a:lnTo>
                  <a:lnTo>
                    <a:pt x="688" y="1805"/>
                  </a:lnTo>
                  <a:lnTo>
                    <a:pt x="644" y="1792"/>
                  </a:lnTo>
                  <a:lnTo>
                    <a:pt x="601" y="1779"/>
                  </a:lnTo>
                  <a:lnTo>
                    <a:pt x="560" y="1761"/>
                  </a:lnTo>
                  <a:lnTo>
                    <a:pt x="519" y="1744"/>
                  </a:lnTo>
                  <a:lnTo>
                    <a:pt x="480" y="1724"/>
                  </a:lnTo>
                  <a:lnTo>
                    <a:pt x="441" y="1701"/>
                  </a:lnTo>
                  <a:lnTo>
                    <a:pt x="405" y="1677"/>
                  </a:lnTo>
                  <a:lnTo>
                    <a:pt x="368" y="1652"/>
                  </a:lnTo>
                  <a:lnTo>
                    <a:pt x="333" y="1625"/>
                  </a:lnTo>
                  <a:lnTo>
                    <a:pt x="301" y="1596"/>
                  </a:lnTo>
                  <a:lnTo>
                    <a:pt x="268" y="1566"/>
                  </a:lnTo>
                  <a:lnTo>
                    <a:pt x="238" y="1533"/>
                  </a:lnTo>
                  <a:lnTo>
                    <a:pt x="209" y="1500"/>
                  </a:lnTo>
                  <a:lnTo>
                    <a:pt x="182" y="1465"/>
                  </a:lnTo>
                  <a:lnTo>
                    <a:pt x="157" y="1429"/>
                  </a:lnTo>
                  <a:lnTo>
                    <a:pt x="133" y="1393"/>
                  </a:lnTo>
                  <a:lnTo>
                    <a:pt x="110" y="1354"/>
                  </a:lnTo>
                  <a:lnTo>
                    <a:pt x="90" y="1315"/>
                  </a:lnTo>
                  <a:lnTo>
                    <a:pt x="73" y="1274"/>
                  </a:lnTo>
                  <a:lnTo>
                    <a:pt x="55" y="1232"/>
                  </a:lnTo>
                  <a:lnTo>
                    <a:pt x="42" y="1190"/>
                  </a:lnTo>
                  <a:lnTo>
                    <a:pt x="29" y="1146"/>
                  </a:lnTo>
                  <a:lnTo>
                    <a:pt x="19" y="1102"/>
                  </a:lnTo>
                  <a:lnTo>
                    <a:pt x="10" y="1057"/>
                  </a:lnTo>
                  <a:lnTo>
                    <a:pt x="5" y="1012"/>
                  </a:lnTo>
                  <a:lnTo>
                    <a:pt x="1" y="965"/>
                  </a:lnTo>
                  <a:lnTo>
                    <a:pt x="0" y="918"/>
                  </a:lnTo>
                  <a:lnTo>
                    <a:pt x="1" y="870"/>
                  </a:lnTo>
                  <a:lnTo>
                    <a:pt x="5" y="824"/>
                  </a:lnTo>
                  <a:lnTo>
                    <a:pt x="10" y="779"/>
                  </a:lnTo>
                  <a:lnTo>
                    <a:pt x="19" y="733"/>
                  </a:lnTo>
                  <a:lnTo>
                    <a:pt x="29" y="688"/>
                  </a:lnTo>
                  <a:lnTo>
                    <a:pt x="42" y="646"/>
                  </a:lnTo>
                  <a:lnTo>
                    <a:pt x="55" y="603"/>
                  </a:lnTo>
                  <a:lnTo>
                    <a:pt x="73" y="562"/>
                  </a:lnTo>
                  <a:lnTo>
                    <a:pt x="90" y="520"/>
                  </a:lnTo>
                  <a:lnTo>
                    <a:pt x="110" y="482"/>
                  </a:lnTo>
                  <a:lnTo>
                    <a:pt x="133" y="443"/>
                  </a:lnTo>
                  <a:lnTo>
                    <a:pt x="157" y="405"/>
                  </a:lnTo>
                  <a:lnTo>
                    <a:pt x="182" y="370"/>
                  </a:lnTo>
                  <a:lnTo>
                    <a:pt x="209" y="335"/>
                  </a:lnTo>
                  <a:lnTo>
                    <a:pt x="238" y="301"/>
                  </a:lnTo>
                  <a:lnTo>
                    <a:pt x="268" y="270"/>
                  </a:lnTo>
                  <a:lnTo>
                    <a:pt x="301" y="240"/>
                  </a:lnTo>
                  <a:lnTo>
                    <a:pt x="333" y="211"/>
                  </a:lnTo>
                  <a:lnTo>
                    <a:pt x="368" y="183"/>
                  </a:lnTo>
                  <a:lnTo>
                    <a:pt x="405" y="157"/>
                  </a:lnTo>
                  <a:lnTo>
                    <a:pt x="441" y="133"/>
                  </a:lnTo>
                  <a:lnTo>
                    <a:pt x="480" y="112"/>
                  </a:lnTo>
                  <a:lnTo>
                    <a:pt x="519" y="91"/>
                  </a:lnTo>
                  <a:lnTo>
                    <a:pt x="560" y="73"/>
                  </a:lnTo>
                  <a:lnTo>
                    <a:pt x="601" y="57"/>
                  </a:lnTo>
                  <a:lnTo>
                    <a:pt x="644" y="42"/>
                  </a:lnTo>
                  <a:lnTo>
                    <a:pt x="688" y="29"/>
                  </a:lnTo>
                  <a:lnTo>
                    <a:pt x="732" y="19"/>
                  </a:lnTo>
                  <a:lnTo>
                    <a:pt x="777" y="10"/>
                  </a:lnTo>
                  <a:lnTo>
                    <a:pt x="822" y="5"/>
                  </a:lnTo>
                  <a:lnTo>
                    <a:pt x="868" y="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C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57" name="Freeform 113"/>
            <p:cNvSpPr>
              <a:spLocks/>
            </p:cNvSpPr>
            <p:nvPr/>
          </p:nvSpPr>
          <p:spPr bwMode="auto">
            <a:xfrm>
              <a:off x="356" y="2444"/>
              <a:ext cx="448" cy="450"/>
            </a:xfrm>
            <a:custGeom>
              <a:avLst/>
              <a:gdLst>
                <a:gd name="T0" fmla="*/ 1 w 1793"/>
                <a:gd name="T1" fmla="*/ 0 h 1798"/>
                <a:gd name="T2" fmla="*/ 1 w 1793"/>
                <a:gd name="T3" fmla="*/ 0 h 1798"/>
                <a:gd name="T4" fmla="*/ 1 w 1793"/>
                <a:gd name="T5" fmla="*/ 0 h 1798"/>
                <a:gd name="T6" fmla="*/ 1 w 1793"/>
                <a:gd name="T7" fmla="*/ 0 h 1798"/>
                <a:gd name="T8" fmla="*/ 1 w 1793"/>
                <a:gd name="T9" fmla="*/ 0 h 1798"/>
                <a:gd name="T10" fmla="*/ 1 w 1793"/>
                <a:gd name="T11" fmla="*/ 0 h 1798"/>
                <a:gd name="T12" fmla="*/ 1 w 1793"/>
                <a:gd name="T13" fmla="*/ 1 h 1798"/>
                <a:gd name="T14" fmla="*/ 1 w 1793"/>
                <a:gd name="T15" fmla="*/ 1 h 1798"/>
                <a:gd name="T16" fmla="*/ 2 w 1793"/>
                <a:gd name="T17" fmla="*/ 1 h 1798"/>
                <a:gd name="T18" fmla="*/ 2 w 1793"/>
                <a:gd name="T19" fmla="*/ 1 h 1798"/>
                <a:gd name="T20" fmla="*/ 2 w 1793"/>
                <a:gd name="T21" fmla="*/ 1 h 1798"/>
                <a:gd name="T22" fmla="*/ 2 w 1793"/>
                <a:gd name="T23" fmla="*/ 1 h 1798"/>
                <a:gd name="T24" fmla="*/ 2 w 1793"/>
                <a:gd name="T25" fmla="*/ 1 h 1798"/>
                <a:gd name="T26" fmla="*/ 1 w 1793"/>
                <a:gd name="T27" fmla="*/ 1 h 1798"/>
                <a:gd name="T28" fmla="*/ 1 w 1793"/>
                <a:gd name="T29" fmla="*/ 2 h 1798"/>
                <a:gd name="T30" fmla="*/ 1 w 1793"/>
                <a:gd name="T31" fmla="*/ 2 h 1798"/>
                <a:gd name="T32" fmla="*/ 1 w 1793"/>
                <a:gd name="T33" fmla="*/ 2 h 1798"/>
                <a:gd name="T34" fmla="*/ 1 w 1793"/>
                <a:gd name="T35" fmla="*/ 2 h 1798"/>
                <a:gd name="T36" fmla="*/ 1 w 1793"/>
                <a:gd name="T37" fmla="*/ 2 h 1798"/>
                <a:gd name="T38" fmla="*/ 1 w 1793"/>
                <a:gd name="T39" fmla="*/ 2 h 1798"/>
                <a:gd name="T40" fmla="*/ 1 w 1793"/>
                <a:gd name="T41" fmla="*/ 2 h 1798"/>
                <a:gd name="T42" fmla="*/ 1 w 1793"/>
                <a:gd name="T43" fmla="*/ 2 h 1798"/>
                <a:gd name="T44" fmla="*/ 1 w 1793"/>
                <a:gd name="T45" fmla="*/ 2 h 1798"/>
                <a:gd name="T46" fmla="*/ 0 w 1793"/>
                <a:gd name="T47" fmla="*/ 2 h 1798"/>
                <a:gd name="T48" fmla="*/ 0 w 1793"/>
                <a:gd name="T49" fmla="*/ 2 h 1798"/>
                <a:gd name="T50" fmla="*/ 0 w 1793"/>
                <a:gd name="T51" fmla="*/ 2 h 1798"/>
                <a:gd name="T52" fmla="*/ 0 w 1793"/>
                <a:gd name="T53" fmla="*/ 2 h 1798"/>
                <a:gd name="T54" fmla="*/ 0 w 1793"/>
                <a:gd name="T55" fmla="*/ 2 h 1798"/>
                <a:gd name="T56" fmla="*/ 0 w 1793"/>
                <a:gd name="T57" fmla="*/ 1 h 1798"/>
                <a:gd name="T58" fmla="*/ 0 w 1793"/>
                <a:gd name="T59" fmla="*/ 1 h 1798"/>
                <a:gd name="T60" fmla="*/ 0 w 1793"/>
                <a:gd name="T61" fmla="*/ 1 h 1798"/>
                <a:gd name="T62" fmla="*/ 0 w 1793"/>
                <a:gd name="T63" fmla="*/ 1 h 1798"/>
                <a:gd name="T64" fmla="*/ 0 w 1793"/>
                <a:gd name="T65" fmla="*/ 1 h 1798"/>
                <a:gd name="T66" fmla="*/ 0 w 1793"/>
                <a:gd name="T67" fmla="*/ 1 h 1798"/>
                <a:gd name="T68" fmla="*/ 0 w 1793"/>
                <a:gd name="T69" fmla="*/ 1 h 1798"/>
                <a:gd name="T70" fmla="*/ 0 w 1793"/>
                <a:gd name="T71" fmla="*/ 1 h 1798"/>
                <a:gd name="T72" fmla="*/ 0 w 1793"/>
                <a:gd name="T73" fmla="*/ 0 h 1798"/>
                <a:gd name="T74" fmla="*/ 0 w 1793"/>
                <a:gd name="T75" fmla="*/ 0 h 1798"/>
                <a:gd name="T76" fmla="*/ 0 w 1793"/>
                <a:gd name="T77" fmla="*/ 0 h 1798"/>
                <a:gd name="T78" fmla="*/ 0 w 1793"/>
                <a:gd name="T79" fmla="*/ 0 h 1798"/>
                <a:gd name="T80" fmla="*/ 0 w 1793"/>
                <a:gd name="T81" fmla="*/ 0 h 1798"/>
                <a:gd name="T82" fmla="*/ 1 w 1793"/>
                <a:gd name="T83" fmla="*/ 0 h 1798"/>
                <a:gd name="T84" fmla="*/ 1 w 1793"/>
                <a:gd name="T85" fmla="*/ 0 h 1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3"/>
                <a:gd name="T130" fmla="*/ 0 h 1798"/>
                <a:gd name="T131" fmla="*/ 1793 w 1793"/>
                <a:gd name="T132" fmla="*/ 1798 h 17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3" h="1798">
                  <a:moveTo>
                    <a:pt x="898" y="0"/>
                  </a:moveTo>
                  <a:lnTo>
                    <a:pt x="945" y="1"/>
                  </a:lnTo>
                  <a:lnTo>
                    <a:pt x="990" y="5"/>
                  </a:lnTo>
                  <a:lnTo>
                    <a:pt x="1035" y="10"/>
                  </a:lnTo>
                  <a:lnTo>
                    <a:pt x="1079" y="19"/>
                  </a:lnTo>
                  <a:lnTo>
                    <a:pt x="1121" y="29"/>
                  </a:lnTo>
                  <a:lnTo>
                    <a:pt x="1164" y="40"/>
                  </a:lnTo>
                  <a:lnTo>
                    <a:pt x="1205" y="55"/>
                  </a:lnTo>
                  <a:lnTo>
                    <a:pt x="1246" y="70"/>
                  </a:lnTo>
                  <a:lnTo>
                    <a:pt x="1285" y="89"/>
                  </a:lnTo>
                  <a:lnTo>
                    <a:pt x="1324" y="109"/>
                  </a:lnTo>
                  <a:lnTo>
                    <a:pt x="1362" y="130"/>
                  </a:lnTo>
                  <a:lnTo>
                    <a:pt x="1398" y="154"/>
                  </a:lnTo>
                  <a:lnTo>
                    <a:pt x="1433" y="179"/>
                  </a:lnTo>
                  <a:lnTo>
                    <a:pt x="1467" y="205"/>
                  </a:lnTo>
                  <a:lnTo>
                    <a:pt x="1499" y="234"/>
                  </a:lnTo>
                  <a:lnTo>
                    <a:pt x="1531" y="263"/>
                  </a:lnTo>
                  <a:lnTo>
                    <a:pt x="1560" y="294"/>
                  </a:lnTo>
                  <a:lnTo>
                    <a:pt x="1588" y="327"/>
                  </a:lnTo>
                  <a:lnTo>
                    <a:pt x="1615" y="361"/>
                  </a:lnTo>
                  <a:lnTo>
                    <a:pt x="1640" y="397"/>
                  </a:lnTo>
                  <a:lnTo>
                    <a:pt x="1664" y="433"/>
                  </a:lnTo>
                  <a:lnTo>
                    <a:pt x="1685" y="471"/>
                  </a:lnTo>
                  <a:lnTo>
                    <a:pt x="1705" y="510"/>
                  </a:lnTo>
                  <a:lnTo>
                    <a:pt x="1722" y="549"/>
                  </a:lnTo>
                  <a:lnTo>
                    <a:pt x="1739" y="590"/>
                  </a:lnTo>
                  <a:lnTo>
                    <a:pt x="1752" y="632"/>
                  </a:lnTo>
                  <a:lnTo>
                    <a:pt x="1765" y="674"/>
                  </a:lnTo>
                  <a:lnTo>
                    <a:pt x="1774" y="718"/>
                  </a:lnTo>
                  <a:lnTo>
                    <a:pt x="1783" y="762"/>
                  </a:lnTo>
                  <a:lnTo>
                    <a:pt x="1788" y="807"/>
                  </a:lnTo>
                  <a:lnTo>
                    <a:pt x="1791" y="852"/>
                  </a:lnTo>
                  <a:lnTo>
                    <a:pt x="1793" y="898"/>
                  </a:lnTo>
                  <a:lnTo>
                    <a:pt x="1791" y="945"/>
                  </a:lnTo>
                  <a:lnTo>
                    <a:pt x="1788" y="990"/>
                  </a:lnTo>
                  <a:lnTo>
                    <a:pt x="1783" y="1035"/>
                  </a:lnTo>
                  <a:lnTo>
                    <a:pt x="1774" y="1079"/>
                  </a:lnTo>
                  <a:lnTo>
                    <a:pt x="1765" y="1123"/>
                  </a:lnTo>
                  <a:lnTo>
                    <a:pt x="1752" y="1165"/>
                  </a:lnTo>
                  <a:lnTo>
                    <a:pt x="1739" y="1207"/>
                  </a:lnTo>
                  <a:lnTo>
                    <a:pt x="1722" y="1248"/>
                  </a:lnTo>
                  <a:lnTo>
                    <a:pt x="1705" y="1288"/>
                  </a:lnTo>
                  <a:lnTo>
                    <a:pt x="1685" y="1327"/>
                  </a:lnTo>
                  <a:lnTo>
                    <a:pt x="1664" y="1365"/>
                  </a:lnTo>
                  <a:lnTo>
                    <a:pt x="1640" y="1401"/>
                  </a:lnTo>
                  <a:lnTo>
                    <a:pt x="1615" y="1436"/>
                  </a:lnTo>
                  <a:lnTo>
                    <a:pt x="1588" y="1470"/>
                  </a:lnTo>
                  <a:lnTo>
                    <a:pt x="1560" y="1502"/>
                  </a:lnTo>
                  <a:lnTo>
                    <a:pt x="1531" y="1534"/>
                  </a:lnTo>
                  <a:lnTo>
                    <a:pt x="1499" y="1564"/>
                  </a:lnTo>
                  <a:lnTo>
                    <a:pt x="1467" y="1593"/>
                  </a:lnTo>
                  <a:lnTo>
                    <a:pt x="1433" y="1619"/>
                  </a:lnTo>
                  <a:lnTo>
                    <a:pt x="1398" y="1644"/>
                  </a:lnTo>
                  <a:lnTo>
                    <a:pt x="1362" y="1668"/>
                  </a:lnTo>
                  <a:lnTo>
                    <a:pt x="1324" y="1689"/>
                  </a:lnTo>
                  <a:lnTo>
                    <a:pt x="1285" y="1709"/>
                  </a:lnTo>
                  <a:lnTo>
                    <a:pt x="1246" y="1727"/>
                  </a:lnTo>
                  <a:lnTo>
                    <a:pt x="1205" y="1743"/>
                  </a:lnTo>
                  <a:lnTo>
                    <a:pt x="1164" y="1758"/>
                  </a:lnTo>
                  <a:lnTo>
                    <a:pt x="1121" y="1769"/>
                  </a:lnTo>
                  <a:lnTo>
                    <a:pt x="1079" y="1779"/>
                  </a:lnTo>
                  <a:lnTo>
                    <a:pt x="1035" y="1788"/>
                  </a:lnTo>
                  <a:lnTo>
                    <a:pt x="990" y="1793"/>
                  </a:lnTo>
                  <a:lnTo>
                    <a:pt x="945" y="1797"/>
                  </a:lnTo>
                  <a:lnTo>
                    <a:pt x="898" y="1798"/>
                  </a:lnTo>
                  <a:lnTo>
                    <a:pt x="852" y="1797"/>
                  </a:lnTo>
                  <a:lnTo>
                    <a:pt x="807" y="1793"/>
                  </a:lnTo>
                  <a:lnTo>
                    <a:pt x="762" y="1788"/>
                  </a:lnTo>
                  <a:lnTo>
                    <a:pt x="718" y="1779"/>
                  </a:lnTo>
                  <a:lnTo>
                    <a:pt x="674" y="1769"/>
                  </a:lnTo>
                  <a:lnTo>
                    <a:pt x="631" y="1758"/>
                  </a:lnTo>
                  <a:lnTo>
                    <a:pt x="590" y="1743"/>
                  </a:lnTo>
                  <a:lnTo>
                    <a:pt x="549" y="1727"/>
                  </a:lnTo>
                  <a:lnTo>
                    <a:pt x="510" y="1709"/>
                  </a:lnTo>
                  <a:lnTo>
                    <a:pt x="471" y="1689"/>
                  </a:lnTo>
                  <a:lnTo>
                    <a:pt x="434" y="1668"/>
                  </a:lnTo>
                  <a:lnTo>
                    <a:pt x="397" y="1644"/>
                  </a:lnTo>
                  <a:lnTo>
                    <a:pt x="361" y="1619"/>
                  </a:lnTo>
                  <a:lnTo>
                    <a:pt x="327" y="1593"/>
                  </a:lnTo>
                  <a:lnTo>
                    <a:pt x="295" y="1564"/>
                  </a:lnTo>
                  <a:lnTo>
                    <a:pt x="263" y="1534"/>
                  </a:lnTo>
                  <a:lnTo>
                    <a:pt x="234" y="1502"/>
                  </a:lnTo>
                  <a:lnTo>
                    <a:pt x="206" y="1470"/>
                  </a:lnTo>
                  <a:lnTo>
                    <a:pt x="179" y="1436"/>
                  </a:lnTo>
                  <a:lnTo>
                    <a:pt x="154" y="1401"/>
                  </a:lnTo>
                  <a:lnTo>
                    <a:pt x="130" y="1365"/>
                  </a:lnTo>
                  <a:lnTo>
                    <a:pt x="109" y="1327"/>
                  </a:lnTo>
                  <a:lnTo>
                    <a:pt x="89" y="1288"/>
                  </a:lnTo>
                  <a:lnTo>
                    <a:pt x="70" y="1248"/>
                  </a:lnTo>
                  <a:lnTo>
                    <a:pt x="55" y="1207"/>
                  </a:lnTo>
                  <a:lnTo>
                    <a:pt x="40" y="1165"/>
                  </a:lnTo>
                  <a:lnTo>
                    <a:pt x="29" y="1123"/>
                  </a:lnTo>
                  <a:lnTo>
                    <a:pt x="19" y="1079"/>
                  </a:lnTo>
                  <a:lnTo>
                    <a:pt x="10" y="1035"/>
                  </a:lnTo>
                  <a:lnTo>
                    <a:pt x="5" y="990"/>
                  </a:lnTo>
                  <a:lnTo>
                    <a:pt x="1" y="945"/>
                  </a:lnTo>
                  <a:lnTo>
                    <a:pt x="0" y="898"/>
                  </a:lnTo>
                  <a:lnTo>
                    <a:pt x="1" y="852"/>
                  </a:lnTo>
                  <a:lnTo>
                    <a:pt x="5" y="807"/>
                  </a:lnTo>
                  <a:lnTo>
                    <a:pt x="10" y="762"/>
                  </a:lnTo>
                  <a:lnTo>
                    <a:pt x="19" y="718"/>
                  </a:lnTo>
                  <a:lnTo>
                    <a:pt x="29" y="674"/>
                  </a:lnTo>
                  <a:lnTo>
                    <a:pt x="40" y="632"/>
                  </a:lnTo>
                  <a:lnTo>
                    <a:pt x="55" y="590"/>
                  </a:lnTo>
                  <a:lnTo>
                    <a:pt x="70" y="549"/>
                  </a:lnTo>
                  <a:lnTo>
                    <a:pt x="89" y="510"/>
                  </a:lnTo>
                  <a:lnTo>
                    <a:pt x="109" y="471"/>
                  </a:lnTo>
                  <a:lnTo>
                    <a:pt x="130" y="433"/>
                  </a:lnTo>
                  <a:lnTo>
                    <a:pt x="154" y="397"/>
                  </a:lnTo>
                  <a:lnTo>
                    <a:pt x="179" y="361"/>
                  </a:lnTo>
                  <a:lnTo>
                    <a:pt x="206" y="327"/>
                  </a:lnTo>
                  <a:lnTo>
                    <a:pt x="234" y="294"/>
                  </a:lnTo>
                  <a:lnTo>
                    <a:pt x="263" y="263"/>
                  </a:lnTo>
                  <a:lnTo>
                    <a:pt x="295" y="234"/>
                  </a:lnTo>
                  <a:lnTo>
                    <a:pt x="327" y="205"/>
                  </a:lnTo>
                  <a:lnTo>
                    <a:pt x="361" y="179"/>
                  </a:lnTo>
                  <a:lnTo>
                    <a:pt x="397" y="154"/>
                  </a:lnTo>
                  <a:lnTo>
                    <a:pt x="434" y="130"/>
                  </a:lnTo>
                  <a:lnTo>
                    <a:pt x="471" y="109"/>
                  </a:lnTo>
                  <a:lnTo>
                    <a:pt x="510" y="89"/>
                  </a:lnTo>
                  <a:lnTo>
                    <a:pt x="549" y="70"/>
                  </a:lnTo>
                  <a:lnTo>
                    <a:pt x="590" y="55"/>
                  </a:lnTo>
                  <a:lnTo>
                    <a:pt x="631" y="40"/>
                  </a:lnTo>
                  <a:lnTo>
                    <a:pt x="674" y="29"/>
                  </a:lnTo>
                  <a:lnTo>
                    <a:pt x="718" y="19"/>
                  </a:lnTo>
                  <a:lnTo>
                    <a:pt x="762" y="10"/>
                  </a:lnTo>
                  <a:lnTo>
                    <a:pt x="807" y="5"/>
                  </a:lnTo>
                  <a:lnTo>
                    <a:pt x="852" y="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35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58" name="Freeform 114"/>
            <p:cNvSpPr>
              <a:spLocks/>
            </p:cNvSpPr>
            <p:nvPr/>
          </p:nvSpPr>
          <p:spPr bwMode="auto">
            <a:xfrm>
              <a:off x="358" y="2447"/>
              <a:ext cx="439" cy="441"/>
            </a:xfrm>
            <a:custGeom>
              <a:avLst/>
              <a:gdLst>
                <a:gd name="T0" fmla="*/ 1 w 1757"/>
                <a:gd name="T1" fmla="*/ 0 h 1762"/>
                <a:gd name="T2" fmla="*/ 1 w 1757"/>
                <a:gd name="T3" fmla="*/ 0 h 1762"/>
                <a:gd name="T4" fmla="*/ 1 w 1757"/>
                <a:gd name="T5" fmla="*/ 0 h 1762"/>
                <a:gd name="T6" fmla="*/ 1 w 1757"/>
                <a:gd name="T7" fmla="*/ 0 h 1762"/>
                <a:gd name="T8" fmla="*/ 1 w 1757"/>
                <a:gd name="T9" fmla="*/ 0 h 1762"/>
                <a:gd name="T10" fmla="*/ 1 w 1757"/>
                <a:gd name="T11" fmla="*/ 0 h 1762"/>
                <a:gd name="T12" fmla="*/ 1 w 1757"/>
                <a:gd name="T13" fmla="*/ 1 h 1762"/>
                <a:gd name="T14" fmla="*/ 1 w 1757"/>
                <a:gd name="T15" fmla="*/ 1 h 1762"/>
                <a:gd name="T16" fmla="*/ 2 w 1757"/>
                <a:gd name="T17" fmla="*/ 1 h 1762"/>
                <a:gd name="T18" fmla="*/ 2 w 1757"/>
                <a:gd name="T19" fmla="*/ 1 h 1762"/>
                <a:gd name="T20" fmla="*/ 2 w 1757"/>
                <a:gd name="T21" fmla="*/ 1 h 1762"/>
                <a:gd name="T22" fmla="*/ 2 w 1757"/>
                <a:gd name="T23" fmla="*/ 1 h 1762"/>
                <a:gd name="T24" fmla="*/ 2 w 1757"/>
                <a:gd name="T25" fmla="*/ 1 h 1762"/>
                <a:gd name="T26" fmla="*/ 1 w 1757"/>
                <a:gd name="T27" fmla="*/ 1 h 1762"/>
                <a:gd name="T28" fmla="*/ 1 w 1757"/>
                <a:gd name="T29" fmla="*/ 2 h 1762"/>
                <a:gd name="T30" fmla="*/ 1 w 1757"/>
                <a:gd name="T31" fmla="*/ 2 h 1762"/>
                <a:gd name="T32" fmla="*/ 1 w 1757"/>
                <a:gd name="T33" fmla="*/ 2 h 1762"/>
                <a:gd name="T34" fmla="*/ 1 w 1757"/>
                <a:gd name="T35" fmla="*/ 2 h 1762"/>
                <a:gd name="T36" fmla="*/ 1 w 1757"/>
                <a:gd name="T37" fmla="*/ 2 h 1762"/>
                <a:gd name="T38" fmla="*/ 1 w 1757"/>
                <a:gd name="T39" fmla="*/ 2 h 1762"/>
                <a:gd name="T40" fmla="*/ 1 w 1757"/>
                <a:gd name="T41" fmla="*/ 2 h 1762"/>
                <a:gd name="T42" fmla="*/ 1 w 1757"/>
                <a:gd name="T43" fmla="*/ 2 h 1762"/>
                <a:gd name="T44" fmla="*/ 1 w 1757"/>
                <a:gd name="T45" fmla="*/ 2 h 1762"/>
                <a:gd name="T46" fmla="*/ 0 w 1757"/>
                <a:gd name="T47" fmla="*/ 2 h 1762"/>
                <a:gd name="T48" fmla="*/ 0 w 1757"/>
                <a:gd name="T49" fmla="*/ 2 h 1762"/>
                <a:gd name="T50" fmla="*/ 0 w 1757"/>
                <a:gd name="T51" fmla="*/ 2 h 1762"/>
                <a:gd name="T52" fmla="*/ 0 w 1757"/>
                <a:gd name="T53" fmla="*/ 2 h 1762"/>
                <a:gd name="T54" fmla="*/ 0 w 1757"/>
                <a:gd name="T55" fmla="*/ 2 h 1762"/>
                <a:gd name="T56" fmla="*/ 0 w 1757"/>
                <a:gd name="T57" fmla="*/ 1 h 1762"/>
                <a:gd name="T58" fmla="*/ 0 w 1757"/>
                <a:gd name="T59" fmla="*/ 1 h 1762"/>
                <a:gd name="T60" fmla="*/ 0 w 1757"/>
                <a:gd name="T61" fmla="*/ 1 h 1762"/>
                <a:gd name="T62" fmla="*/ 0 w 1757"/>
                <a:gd name="T63" fmla="*/ 1 h 1762"/>
                <a:gd name="T64" fmla="*/ 0 w 1757"/>
                <a:gd name="T65" fmla="*/ 1 h 1762"/>
                <a:gd name="T66" fmla="*/ 0 w 1757"/>
                <a:gd name="T67" fmla="*/ 1 h 1762"/>
                <a:gd name="T68" fmla="*/ 0 w 1757"/>
                <a:gd name="T69" fmla="*/ 1 h 1762"/>
                <a:gd name="T70" fmla="*/ 0 w 1757"/>
                <a:gd name="T71" fmla="*/ 1 h 1762"/>
                <a:gd name="T72" fmla="*/ 0 w 1757"/>
                <a:gd name="T73" fmla="*/ 0 h 1762"/>
                <a:gd name="T74" fmla="*/ 0 w 1757"/>
                <a:gd name="T75" fmla="*/ 0 h 1762"/>
                <a:gd name="T76" fmla="*/ 0 w 1757"/>
                <a:gd name="T77" fmla="*/ 0 h 1762"/>
                <a:gd name="T78" fmla="*/ 0 w 1757"/>
                <a:gd name="T79" fmla="*/ 0 h 1762"/>
                <a:gd name="T80" fmla="*/ 0 w 1757"/>
                <a:gd name="T81" fmla="*/ 0 h 1762"/>
                <a:gd name="T82" fmla="*/ 1 w 1757"/>
                <a:gd name="T83" fmla="*/ 0 h 1762"/>
                <a:gd name="T84" fmla="*/ 1 w 1757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7"/>
                <a:gd name="T130" fmla="*/ 0 h 1762"/>
                <a:gd name="T131" fmla="*/ 1757 w 1757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7" h="1762">
                  <a:moveTo>
                    <a:pt x="879" y="0"/>
                  </a:moveTo>
                  <a:lnTo>
                    <a:pt x="925" y="1"/>
                  </a:lnTo>
                  <a:lnTo>
                    <a:pt x="970" y="5"/>
                  </a:lnTo>
                  <a:lnTo>
                    <a:pt x="1014" y="10"/>
                  </a:lnTo>
                  <a:lnTo>
                    <a:pt x="1056" y="18"/>
                  </a:lnTo>
                  <a:lnTo>
                    <a:pt x="1099" y="28"/>
                  </a:lnTo>
                  <a:lnTo>
                    <a:pt x="1140" y="40"/>
                  </a:lnTo>
                  <a:lnTo>
                    <a:pt x="1181" y="54"/>
                  </a:lnTo>
                  <a:lnTo>
                    <a:pt x="1221" y="69"/>
                  </a:lnTo>
                  <a:lnTo>
                    <a:pt x="1260" y="88"/>
                  </a:lnTo>
                  <a:lnTo>
                    <a:pt x="1298" y="107"/>
                  </a:lnTo>
                  <a:lnTo>
                    <a:pt x="1334" y="128"/>
                  </a:lnTo>
                  <a:lnTo>
                    <a:pt x="1370" y="151"/>
                  </a:lnTo>
                  <a:lnTo>
                    <a:pt x="1404" y="176"/>
                  </a:lnTo>
                  <a:lnTo>
                    <a:pt x="1438" y="202"/>
                  </a:lnTo>
                  <a:lnTo>
                    <a:pt x="1469" y="229"/>
                  </a:lnTo>
                  <a:lnTo>
                    <a:pt x="1501" y="258"/>
                  </a:lnTo>
                  <a:lnTo>
                    <a:pt x="1530" y="290"/>
                  </a:lnTo>
                  <a:lnTo>
                    <a:pt x="1557" y="322"/>
                  </a:lnTo>
                  <a:lnTo>
                    <a:pt x="1583" y="355"/>
                  </a:lnTo>
                  <a:lnTo>
                    <a:pt x="1607" y="390"/>
                  </a:lnTo>
                  <a:lnTo>
                    <a:pt x="1630" y="425"/>
                  </a:lnTo>
                  <a:lnTo>
                    <a:pt x="1651" y="463"/>
                  </a:lnTo>
                  <a:lnTo>
                    <a:pt x="1671" y="500"/>
                  </a:lnTo>
                  <a:lnTo>
                    <a:pt x="1689" y="539"/>
                  </a:lnTo>
                  <a:lnTo>
                    <a:pt x="1704" y="579"/>
                  </a:lnTo>
                  <a:lnTo>
                    <a:pt x="1717" y="621"/>
                  </a:lnTo>
                  <a:lnTo>
                    <a:pt x="1730" y="662"/>
                  </a:lnTo>
                  <a:lnTo>
                    <a:pt x="1740" y="704"/>
                  </a:lnTo>
                  <a:lnTo>
                    <a:pt x="1747" y="748"/>
                  </a:lnTo>
                  <a:lnTo>
                    <a:pt x="1752" y="792"/>
                  </a:lnTo>
                  <a:lnTo>
                    <a:pt x="1756" y="837"/>
                  </a:lnTo>
                  <a:lnTo>
                    <a:pt x="1757" y="882"/>
                  </a:lnTo>
                  <a:lnTo>
                    <a:pt x="1756" y="928"/>
                  </a:lnTo>
                  <a:lnTo>
                    <a:pt x="1752" y="973"/>
                  </a:lnTo>
                  <a:lnTo>
                    <a:pt x="1747" y="1017"/>
                  </a:lnTo>
                  <a:lnTo>
                    <a:pt x="1740" y="1059"/>
                  </a:lnTo>
                  <a:lnTo>
                    <a:pt x="1730" y="1102"/>
                  </a:lnTo>
                  <a:lnTo>
                    <a:pt x="1717" y="1143"/>
                  </a:lnTo>
                  <a:lnTo>
                    <a:pt x="1704" y="1184"/>
                  </a:lnTo>
                  <a:lnTo>
                    <a:pt x="1689" y="1225"/>
                  </a:lnTo>
                  <a:lnTo>
                    <a:pt x="1671" y="1263"/>
                  </a:lnTo>
                  <a:lnTo>
                    <a:pt x="1651" y="1301"/>
                  </a:lnTo>
                  <a:lnTo>
                    <a:pt x="1630" y="1339"/>
                  </a:lnTo>
                  <a:lnTo>
                    <a:pt x="1607" y="1374"/>
                  </a:lnTo>
                  <a:lnTo>
                    <a:pt x="1583" y="1409"/>
                  </a:lnTo>
                  <a:lnTo>
                    <a:pt x="1557" y="1441"/>
                  </a:lnTo>
                  <a:lnTo>
                    <a:pt x="1530" y="1474"/>
                  </a:lnTo>
                  <a:lnTo>
                    <a:pt x="1501" y="1504"/>
                  </a:lnTo>
                  <a:lnTo>
                    <a:pt x="1469" y="1533"/>
                  </a:lnTo>
                  <a:lnTo>
                    <a:pt x="1438" y="1560"/>
                  </a:lnTo>
                  <a:lnTo>
                    <a:pt x="1404" y="1587"/>
                  </a:lnTo>
                  <a:lnTo>
                    <a:pt x="1370" y="1612"/>
                  </a:lnTo>
                  <a:lnTo>
                    <a:pt x="1334" y="1634"/>
                  </a:lnTo>
                  <a:lnTo>
                    <a:pt x="1298" y="1656"/>
                  </a:lnTo>
                  <a:lnTo>
                    <a:pt x="1260" y="1676"/>
                  </a:lnTo>
                  <a:lnTo>
                    <a:pt x="1221" y="1693"/>
                  </a:lnTo>
                  <a:lnTo>
                    <a:pt x="1181" y="1708"/>
                  </a:lnTo>
                  <a:lnTo>
                    <a:pt x="1140" y="1722"/>
                  </a:lnTo>
                  <a:lnTo>
                    <a:pt x="1099" y="1735"/>
                  </a:lnTo>
                  <a:lnTo>
                    <a:pt x="1056" y="1745"/>
                  </a:lnTo>
                  <a:lnTo>
                    <a:pt x="1014" y="1752"/>
                  </a:lnTo>
                  <a:lnTo>
                    <a:pt x="970" y="1757"/>
                  </a:lnTo>
                  <a:lnTo>
                    <a:pt x="925" y="1761"/>
                  </a:lnTo>
                  <a:lnTo>
                    <a:pt x="879" y="1762"/>
                  </a:lnTo>
                  <a:lnTo>
                    <a:pt x="834" y="1761"/>
                  </a:lnTo>
                  <a:lnTo>
                    <a:pt x="789" y="1757"/>
                  </a:lnTo>
                  <a:lnTo>
                    <a:pt x="745" y="1752"/>
                  </a:lnTo>
                  <a:lnTo>
                    <a:pt x="703" y="1745"/>
                  </a:lnTo>
                  <a:lnTo>
                    <a:pt x="660" y="1735"/>
                  </a:lnTo>
                  <a:lnTo>
                    <a:pt x="619" y="1722"/>
                  </a:lnTo>
                  <a:lnTo>
                    <a:pt x="578" y="1708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4"/>
                  </a:lnTo>
                  <a:lnTo>
                    <a:pt x="389" y="1612"/>
                  </a:lnTo>
                  <a:lnTo>
                    <a:pt x="353" y="1587"/>
                  </a:lnTo>
                  <a:lnTo>
                    <a:pt x="321" y="1560"/>
                  </a:lnTo>
                  <a:lnTo>
                    <a:pt x="288" y="1533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1"/>
                  </a:lnTo>
                  <a:lnTo>
                    <a:pt x="176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1"/>
                  </a:lnTo>
                  <a:lnTo>
                    <a:pt x="87" y="1263"/>
                  </a:lnTo>
                  <a:lnTo>
                    <a:pt x="69" y="1225"/>
                  </a:lnTo>
                  <a:lnTo>
                    <a:pt x="54" y="1184"/>
                  </a:lnTo>
                  <a:lnTo>
                    <a:pt x="40" y="1143"/>
                  </a:lnTo>
                  <a:lnTo>
                    <a:pt x="28" y="1102"/>
                  </a:lnTo>
                  <a:lnTo>
                    <a:pt x="18" y="1059"/>
                  </a:lnTo>
                  <a:lnTo>
                    <a:pt x="10" y="1017"/>
                  </a:lnTo>
                  <a:lnTo>
                    <a:pt x="5" y="973"/>
                  </a:lnTo>
                  <a:lnTo>
                    <a:pt x="1" y="928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5" y="792"/>
                  </a:lnTo>
                  <a:lnTo>
                    <a:pt x="10" y="748"/>
                  </a:lnTo>
                  <a:lnTo>
                    <a:pt x="18" y="704"/>
                  </a:lnTo>
                  <a:lnTo>
                    <a:pt x="28" y="662"/>
                  </a:lnTo>
                  <a:lnTo>
                    <a:pt x="40" y="621"/>
                  </a:lnTo>
                  <a:lnTo>
                    <a:pt x="54" y="579"/>
                  </a:lnTo>
                  <a:lnTo>
                    <a:pt x="69" y="539"/>
                  </a:lnTo>
                  <a:lnTo>
                    <a:pt x="87" y="500"/>
                  </a:lnTo>
                  <a:lnTo>
                    <a:pt x="107" y="463"/>
                  </a:lnTo>
                  <a:lnTo>
                    <a:pt x="128" y="425"/>
                  </a:lnTo>
                  <a:lnTo>
                    <a:pt x="151" y="390"/>
                  </a:lnTo>
                  <a:lnTo>
                    <a:pt x="176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3" y="176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8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0" y="28"/>
                  </a:lnTo>
                  <a:lnTo>
                    <a:pt x="703" y="18"/>
                  </a:lnTo>
                  <a:lnTo>
                    <a:pt x="745" y="10"/>
                  </a:lnTo>
                  <a:lnTo>
                    <a:pt x="789" y="5"/>
                  </a:lnTo>
                  <a:lnTo>
                    <a:pt x="834" y="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59" name="Freeform 115"/>
            <p:cNvSpPr>
              <a:spLocks/>
            </p:cNvSpPr>
            <p:nvPr/>
          </p:nvSpPr>
          <p:spPr bwMode="auto">
            <a:xfrm>
              <a:off x="360" y="2450"/>
              <a:ext cx="431" cy="432"/>
            </a:xfrm>
            <a:custGeom>
              <a:avLst/>
              <a:gdLst>
                <a:gd name="T0" fmla="*/ 1 w 1723"/>
                <a:gd name="T1" fmla="*/ 0 h 1728"/>
                <a:gd name="T2" fmla="*/ 1 w 1723"/>
                <a:gd name="T3" fmla="*/ 0 h 1728"/>
                <a:gd name="T4" fmla="*/ 1 w 1723"/>
                <a:gd name="T5" fmla="*/ 0 h 1728"/>
                <a:gd name="T6" fmla="*/ 1 w 1723"/>
                <a:gd name="T7" fmla="*/ 0 h 1728"/>
                <a:gd name="T8" fmla="*/ 2 w 1723"/>
                <a:gd name="T9" fmla="*/ 0 h 1728"/>
                <a:gd name="T10" fmla="*/ 2 w 1723"/>
                <a:gd name="T11" fmla="*/ 0 h 1728"/>
                <a:gd name="T12" fmla="*/ 2 w 1723"/>
                <a:gd name="T13" fmla="*/ 1 h 1728"/>
                <a:gd name="T14" fmla="*/ 2 w 1723"/>
                <a:gd name="T15" fmla="*/ 1 h 1728"/>
                <a:gd name="T16" fmla="*/ 2 w 1723"/>
                <a:gd name="T17" fmla="*/ 1 h 1728"/>
                <a:gd name="T18" fmla="*/ 2 w 1723"/>
                <a:gd name="T19" fmla="*/ 1 h 1728"/>
                <a:gd name="T20" fmla="*/ 2 w 1723"/>
                <a:gd name="T21" fmla="*/ 1 h 1728"/>
                <a:gd name="T22" fmla="*/ 2 w 1723"/>
                <a:gd name="T23" fmla="*/ 1 h 1728"/>
                <a:gd name="T24" fmla="*/ 2 w 1723"/>
                <a:gd name="T25" fmla="*/ 1 h 1728"/>
                <a:gd name="T26" fmla="*/ 2 w 1723"/>
                <a:gd name="T27" fmla="*/ 1 h 1728"/>
                <a:gd name="T28" fmla="*/ 2 w 1723"/>
                <a:gd name="T29" fmla="*/ 1 h 1728"/>
                <a:gd name="T30" fmla="*/ 2 w 1723"/>
                <a:gd name="T31" fmla="*/ 2 h 1728"/>
                <a:gd name="T32" fmla="*/ 2 w 1723"/>
                <a:gd name="T33" fmla="*/ 2 h 1728"/>
                <a:gd name="T34" fmla="*/ 1 w 1723"/>
                <a:gd name="T35" fmla="*/ 2 h 1728"/>
                <a:gd name="T36" fmla="*/ 1 w 1723"/>
                <a:gd name="T37" fmla="*/ 2 h 1728"/>
                <a:gd name="T38" fmla="*/ 1 w 1723"/>
                <a:gd name="T39" fmla="*/ 2 h 1728"/>
                <a:gd name="T40" fmla="*/ 1 w 1723"/>
                <a:gd name="T41" fmla="*/ 2 h 1728"/>
                <a:gd name="T42" fmla="*/ 1 w 1723"/>
                <a:gd name="T43" fmla="*/ 2 h 1728"/>
                <a:gd name="T44" fmla="*/ 1 w 1723"/>
                <a:gd name="T45" fmla="*/ 2 h 1728"/>
                <a:gd name="T46" fmla="*/ 1 w 1723"/>
                <a:gd name="T47" fmla="*/ 2 h 1728"/>
                <a:gd name="T48" fmla="*/ 1 w 1723"/>
                <a:gd name="T49" fmla="*/ 2 h 1728"/>
                <a:gd name="T50" fmla="*/ 1 w 1723"/>
                <a:gd name="T51" fmla="*/ 2 h 1728"/>
                <a:gd name="T52" fmla="*/ 0 w 1723"/>
                <a:gd name="T53" fmla="*/ 2 h 1728"/>
                <a:gd name="T54" fmla="*/ 0 w 1723"/>
                <a:gd name="T55" fmla="*/ 2 h 1728"/>
                <a:gd name="T56" fmla="*/ 0 w 1723"/>
                <a:gd name="T57" fmla="*/ 1 h 1728"/>
                <a:gd name="T58" fmla="*/ 0 w 1723"/>
                <a:gd name="T59" fmla="*/ 1 h 1728"/>
                <a:gd name="T60" fmla="*/ 0 w 1723"/>
                <a:gd name="T61" fmla="*/ 1 h 1728"/>
                <a:gd name="T62" fmla="*/ 0 w 1723"/>
                <a:gd name="T63" fmla="*/ 1 h 1728"/>
                <a:gd name="T64" fmla="*/ 0 w 1723"/>
                <a:gd name="T65" fmla="*/ 1 h 1728"/>
                <a:gd name="T66" fmla="*/ 0 w 1723"/>
                <a:gd name="T67" fmla="*/ 1 h 1728"/>
                <a:gd name="T68" fmla="*/ 0 w 1723"/>
                <a:gd name="T69" fmla="*/ 1 h 1728"/>
                <a:gd name="T70" fmla="*/ 0 w 1723"/>
                <a:gd name="T71" fmla="*/ 1 h 1728"/>
                <a:gd name="T72" fmla="*/ 0 w 1723"/>
                <a:gd name="T73" fmla="*/ 0 h 1728"/>
                <a:gd name="T74" fmla="*/ 0 w 1723"/>
                <a:gd name="T75" fmla="*/ 0 h 1728"/>
                <a:gd name="T76" fmla="*/ 1 w 1723"/>
                <a:gd name="T77" fmla="*/ 0 h 1728"/>
                <a:gd name="T78" fmla="*/ 1 w 1723"/>
                <a:gd name="T79" fmla="*/ 0 h 1728"/>
                <a:gd name="T80" fmla="*/ 1 w 1723"/>
                <a:gd name="T81" fmla="*/ 0 h 1728"/>
                <a:gd name="T82" fmla="*/ 1 w 1723"/>
                <a:gd name="T83" fmla="*/ 0 h 1728"/>
                <a:gd name="T84" fmla="*/ 1 w 1723"/>
                <a:gd name="T85" fmla="*/ 0 h 1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3"/>
                <a:gd name="T130" fmla="*/ 0 h 1728"/>
                <a:gd name="T131" fmla="*/ 1723 w 1723"/>
                <a:gd name="T132" fmla="*/ 1728 h 1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3" h="1728">
                  <a:moveTo>
                    <a:pt x="863" y="0"/>
                  </a:moveTo>
                  <a:lnTo>
                    <a:pt x="907" y="1"/>
                  </a:lnTo>
                  <a:lnTo>
                    <a:pt x="952" y="5"/>
                  </a:lnTo>
                  <a:lnTo>
                    <a:pt x="994" y="10"/>
                  </a:lnTo>
                  <a:lnTo>
                    <a:pt x="1037" y="17"/>
                  </a:lnTo>
                  <a:lnTo>
                    <a:pt x="1078" y="27"/>
                  </a:lnTo>
                  <a:lnTo>
                    <a:pt x="1120" y="39"/>
                  </a:lnTo>
                  <a:lnTo>
                    <a:pt x="1160" y="52"/>
                  </a:lnTo>
                  <a:lnTo>
                    <a:pt x="1199" y="67"/>
                  </a:lnTo>
                  <a:lnTo>
                    <a:pt x="1237" y="85"/>
                  </a:lnTo>
                  <a:lnTo>
                    <a:pt x="1274" y="104"/>
                  </a:lnTo>
                  <a:lnTo>
                    <a:pt x="1310" y="125"/>
                  </a:lnTo>
                  <a:lnTo>
                    <a:pt x="1345" y="148"/>
                  </a:lnTo>
                  <a:lnTo>
                    <a:pt x="1379" y="171"/>
                  </a:lnTo>
                  <a:lnTo>
                    <a:pt x="1412" y="198"/>
                  </a:lnTo>
                  <a:lnTo>
                    <a:pt x="1443" y="224"/>
                  </a:lnTo>
                  <a:lnTo>
                    <a:pt x="1472" y="253"/>
                  </a:lnTo>
                  <a:lnTo>
                    <a:pt x="1501" y="283"/>
                  </a:lnTo>
                  <a:lnTo>
                    <a:pt x="1528" y="314"/>
                  </a:lnTo>
                  <a:lnTo>
                    <a:pt x="1553" y="347"/>
                  </a:lnTo>
                  <a:lnTo>
                    <a:pt x="1577" y="381"/>
                  </a:lnTo>
                  <a:lnTo>
                    <a:pt x="1599" y="416"/>
                  </a:lnTo>
                  <a:lnTo>
                    <a:pt x="1619" y="452"/>
                  </a:lnTo>
                  <a:lnTo>
                    <a:pt x="1640" y="490"/>
                  </a:lnTo>
                  <a:lnTo>
                    <a:pt x="1656" y="527"/>
                  </a:lnTo>
                  <a:lnTo>
                    <a:pt x="1671" y="566"/>
                  </a:lnTo>
                  <a:lnTo>
                    <a:pt x="1685" y="606"/>
                  </a:lnTo>
                  <a:lnTo>
                    <a:pt x="1696" y="648"/>
                  </a:lnTo>
                  <a:lnTo>
                    <a:pt x="1706" y="689"/>
                  </a:lnTo>
                  <a:lnTo>
                    <a:pt x="1713" y="732"/>
                  </a:lnTo>
                  <a:lnTo>
                    <a:pt x="1718" y="775"/>
                  </a:lnTo>
                  <a:lnTo>
                    <a:pt x="1722" y="819"/>
                  </a:lnTo>
                  <a:lnTo>
                    <a:pt x="1723" y="863"/>
                  </a:lnTo>
                  <a:lnTo>
                    <a:pt x="1722" y="907"/>
                  </a:lnTo>
                  <a:lnTo>
                    <a:pt x="1718" y="951"/>
                  </a:lnTo>
                  <a:lnTo>
                    <a:pt x="1713" y="995"/>
                  </a:lnTo>
                  <a:lnTo>
                    <a:pt x="1706" y="1037"/>
                  </a:lnTo>
                  <a:lnTo>
                    <a:pt x="1696" y="1079"/>
                  </a:lnTo>
                  <a:lnTo>
                    <a:pt x="1685" y="1120"/>
                  </a:lnTo>
                  <a:lnTo>
                    <a:pt x="1671" y="1160"/>
                  </a:lnTo>
                  <a:lnTo>
                    <a:pt x="1656" y="1199"/>
                  </a:lnTo>
                  <a:lnTo>
                    <a:pt x="1640" y="1238"/>
                  </a:lnTo>
                  <a:lnTo>
                    <a:pt x="1619" y="1274"/>
                  </a:lnTo>
                  <a:lnTo>
                    <a:pt x="1599" y="1311"/>
                  </a:lnTo>
                  <a:lnTo>
                    <a:pt x="1577" y="1346"/>
                  </a:lnTo>
                  <a:lnTo>
                    <a:pt x="1553" y="1379"/>
                  </a:lnTo>
                  <a:lnTo>
                    <a:pt x="1528" y="1412"/>
                  </a:lnTo>
                  <a:lnTo>
                    <a:pt x="1501" y="1445"/>
                  </a:lnTo>
                  <a:lnTo>
                    <a:pt x="1472" y="1473"/>
                  </a:lnTo>
                  <a:lnTo>
                    <a:pt x="1443" y="1502"/>
                  </a:lnTo>
                  <a:lnTo>
                    <a:pt x="1412" y="1530"/>
                  </a:lnTo>
                  <a:lnTo>
                    <a:pt x="1379" y="1556"/>
                  </a:lnTo>
                  <a:lnTo>
                    <a:pt x="1345" y="1580"/>
                  </a:lnTo>
                  <a:lnTo>
                    <a:pt x="1310" y="1603"/>
                  </a:lnTo>
                  <a:lnTo>
                    <a:pt x="1274" y="1624"/>
                  </a:lnTo>
                  <a:lnTo>
                    <a:pt x="1237" y="1643"/>
                  </a:lnTo>
                  <a:lnTo>
                    <a:pt x="1199" y="1660"/>
                  </a:lnTo>
                  <a:lnTo>
                    <a:pt x="1160" y="1675"/>
                  </a:lnTo>
                  <a:lnTo>
                    <a:pt x="1120" y="1689"/>
                  </a:lnTo>
                  <a:lnTo>
                    <a:pt x="1078" y="1700"/>
                  </a:lnTo>
                  <a:lnTo>
                    <a:pt x="1037" y="1710"/>
                  </a:lnTo>
                  <a:lnTo>
                    <a:pt x="994" y="1718"/>
                  </a:lnTo>
                  <a:lnTo>
                    <a:pt x="952" y="1723"/>
                  </a:lnTo>
                  <a:lnTo>
                    <a:pt x="907" y="1727"/>
                  </a:lnTo>
                  <a:lnTo>
                    <a:pt x="863" y="1728"/>
                  </a:lnTo>
                  <a:lnTo>
                    <a:pt x="819" y="1727"/>
                  </a:lnTo>
                  <a:lnTo>
                    <a:pt x="775" y="1723"/>
                  </a:lnTo>
                  <a:lnTo>
                    <a:pt x="731" y="1718"/>
                  </a:lnTo>
                  <a:lnTo>
                    <a:pt x="690" y="1710"/>
                  </a:lnTo>
                  <a:lnTo>
                    <a:pt x="648" y="1700"/>
                  </a:lnTo>
                  <a:lnTo>
                    <a:pt x="607" y="1689"/>
                  </a:lnTo>
                  <a:lnTo>
                    <a:pt x="567" y="1675"/>
                  </a:lnTo>
                  <a:lnTo>
                    <a:pt x="527" y="1660"/>
                  </a:lnTo>
                  <a:lnTo>
                    <a:pt x="490" y="1643"/>
                  </a:lnTo>
                  <a:lnTo>
                    <a:pt x="452" y="1624"/>
                  </a:lnTo>
                  <a:lnTo>
                    <a:pt x="416" y="1603"/>
                  </a:lnTo>
                  <a:lnTo>
                    <a:pt x="381" y="1580"/>
                  </a:lnTo>
                  <a:lnTo>
                    <a:pt x="347" y="1556"/>
                  </a:lnTo>
                  <a:lnTo>
                    <a:pt x="314" y="1530"/>
                  </a:lnTo>
                  <a:lnTo>
                    <a:pt x="283" y="1502"/>
                  </a:lnTo>
                  <a:lnTo>
                    <a:pt x="253" y="1473"/>
                  </a:lnTo>
                  <a:lnTo>
                    <a:pt x="225" y="1445"/>
                  </a:lnTo>
                  <a:lnTo>
                    <a:pt x="198" y="1412"/>
                  </a:lnTo>
                  <a:lnTo>
                    <a:pt x="172" y="1379"/>
                  </a:lnTo>
                  <a:lnTo>
                    <a:pt x="148" y="1346"/>
                  </a:lnTo>
                  <a:lnTo>
                    <a:pt x="125" y="1311"/>
                  </a:lnTo>
                  <a:lnTo>
                    <a:pt x="104" y="1274"/>
                  </a:lnTo>
                  <a:lnTo>
                    <a:pt x="85" y="1238"/>
                  </a:lnTo>
                  <a:lnTo>
                    <a:pt x="68" y="1199"/>
                  </a:lnTo>
                  <a:lnTo>
                    <a:pt x="53" y="1160"/>
                  </a:lnTo>
                  <a:lnTo>
                    <a:pt x="39" y="1120"/>
                  </a:lnTo>
                  <a:lnTo>
                    <a:pt x="28" y="1079"/>
                  </a:lnTo>
                  <a:lnTo>
                    <a:pt x="18" y="1037"/>
                  </a:lnTo>
                  <a:lnTo>
                    <a:pt x="10" y="995"/>
                  </a:lnTo>
                  <a:lnTo>
                    <a:pt x="5" y="951"/>
                  </a:lnTo>
                  <a:lnTo>
                    <a:pt x="1" y="907"/>
                  </a:lnTo>
                  <a:lnTo>
                    <a:pt x="0" y="863"/>
                  </a:lnTo>
                  <a:lnTo>
                    <a:pt x="1" y="819"/>
                  </a:lnTo>
                  <a:lnTo>
                    <a:pt x="5" y="775"/>
                  </a:lnTo>
                  <a:lnTo>
                    <a:pt x="10" y="732"/>
                  </a:lnTo>
                  <a:lnTo>
                    <a:pt x="18" y="689"/>
                  </a:lnTo>
                  <a:lnTo>
                    <a:pt x="28" y="648"/>
                  </a:lnTo>
                  <a:lnTo>
                    <a:pt x="39" y="606"/>
                  </a:lnTo>
                  <a:lnTo>
                    <a:pt x="53" y="566"/>
                  </a:lnTo>
                  <a:lnTo>
                    <a:pt x="68" y="527"/>
                  </a:lnTo>
                  <a:lnTo>
                    <a:pt x="85" y="490"/>
                  </a:lnTo>
                  <a:lnTo>
                    <a:pt x="104" y="452"/>
                  </a:lnTo>
                  <a:lnTo>
                    <a:pt x="125" y="416"/>
                  </a:lnTo>
                  <a:lnTo>
                    <a:pt x="148" y="381"/>
                  </a:lnTo>
                  <a:lnTo>
                    <a:pt x="172" y="347"/>
                  </a:lnTo>
                  <a:lnTo>
                    <a:pt x="198" y="314"/>
                  </a:lnTo>
                  <a:lnTo>
                    <a:pt x="225" y="283"/>
                  </a:lnTo>
                  <a:lnTo>
                    <a:pt x="253" y="253"/>
                  </a:lnTo>
                  <a:lnTo>
                    <a:pt x="283" y="224"/>
                  </a:lnTo>
                  <a:lnTo>
                    <a:pt x="314" y="198"/>
                  </a:lnTo>
                  <a:lnTo>
                    <a:pt x="347" y="171"/>
                  </a:lnTo>
                  <a:lnTo>
                    <a:pt x="381" y="148"/>
                  </a:lnTo>
                  <a:lnTo>
                    <a:pt x="416" y="125"/>
                  </a:lnTo>
                  <a:lnTo>
                    <a:pt x="452" y="104"/>
                  </a:lnTo>
                  <a:lnTo>
                    <a:pt x="490" y="85"/>
                  </a:lnTo>
                  <a:lnTo>
                    <a:pt x="527" y="67"/>
                  </a:lnTo>
                  <a:lnTo>
                    <a:pt x="567" y="52"/>
                  </a:lnTo>
                  <a:lnTo>
                    <a:pt x="607" y="39"/>
                  </a:lnTo>
                  <a:lnTo>
                    <a:pt x="648" y="27"/>
                  </a:lnTo>
                  <a:lnTo>
                    <a:pt x="690" y="17"/>
                  </a:lnTo>
                  <a:lnTo>
                    <a:pt x="731" y="10"/>
                  </a:lnTo>
                  <a:lnTo>
                    <a:pt x="775" y="5"/>
                  </a:lnTo>
                  <a:lnTo>
                    <a:pt x="81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686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60" name="Freeform 116"/>
            <p:cNvSpPr>
              <a:spLocks/>
            </p:cNvSpPr>
            <p:nvPr/>
          </p:nvSpPr>
          <p:spPr bwMode="auto">
            <a:xfrm>
              <a:off x="363" y="2453"/>
              <a:ext cx="422" cy="423"/>
            </a:xfrm>
            <a:custGeom>
              <a:avLst/>
              <a:gdLst>
                <a:gd name="T0" fmla="*/ 1 w 1688"/>
                <a:gd name="T1" fmla="*/ 0 h 1693"/>
                <a:gd name="T2" fmla="*/ 1 w 1688"/>
                <a:gd name="T3" fmla="*/ 0 h 1693"/>
                <a:gd name="T4" fmla="*/ 1 w 1688"/>
                <a:gd name="T5" fmla="*/ 0 h 1693"/>
                <a:gd name="T6" fmla="*/ 1 w 1688"/>
                <a:gd name="T7" fmla="*/ 0 h 1693"/>
                <a:gd name="T8" fmla="*/ 2 w 1688"/>
                <a:gd name="T9" fmla="*/ 0 h 1693"/>
                <a:gd name="T10" fmla="*/ 2 w 1688"/>
                <a:gd name="T11" fmla="*/ 0 h 1693"/>
                <a:gd name="T12" fmla="*/ 2 w 1688"/>
                <a:gd name="T13" fmla="*/ 0 h 1693"/>
                <a:gd name="T14" fmla="*/ 2 w 1688"/>
                <a:gd name="T15" fmla="*/ 0 h 1693"/>
                <a:gd name="T16" fmla="*/ 2 w 1688"/>
                <a:gd name="T17" fmla="*/ 0 h 1693"/>
                <a:gd name="T18" fmla="*/ 2 w 1688"/>
                <a:gd name="T19" fmla="*/ 1 h 1693"/>
                <a:gd name="T20" fmla="*/ 2 w 1688"/>
                <a:gd name="T21" fmla="*/ 1 h 1693"/>
                <a:gd name="T22" fmla="*/ 2 w 1688"/>
                <a:gd name="T23" fmla="*/ 1 h 1693"/>
                <a:gd name="T24" fmla="*/ 2 w 1688"/>
                <a:gd name="T25" fmla="*/ 1 h 1693"/>
                <a:gd name="T26" fmla="*/ 2 w 1688"/>
                <a:gd name="T27" fmla="*/ 1 h 1693"/>
                <a:gd name="T28" fmla="*/ 2 w 1688"/>
                <a:gd name="T29" fmla="*/ 1 h 1693"/>
                <a:gd name="T30" fmla="*/ 2 w 1688"/>
                <a:gd name="T31" fmla="*/ 1 h 1693"/>
                <a:gd name="T32" fmla="*/ 2 w 1688"/>
                <a:gd name="T33" fmla="*/ 1 h 1693"/>
                <a:gd name="T34" fmla="*/ 1 w 1688"/>
                <a:gd name="T35" fmla="*/ 1 h 1693"/>
                <a:gd name="T36" fmla="*/ 1 w 1688"/>
                <a:gd name="T37" fmla="*/ 1 h 1693"/>
                <a:gd name="T38" fmla="*/ 1 w 1688"/>
                <a:gd name="T39" fmla="*/ 1 h 1693"/>
                <a:gd name="T40" fmla="*/ 1 w 1688"/>
                <a:gd name="T41" fmla="*/ 1 h 1693"/>
                <a:gd name="T42" fmla="*/ 1 w 1688"/>
                <a:gd name="T43" fmla="*/ 1 h 1693"/>
                <a:gd name="T44" fmla="*/ 1 w 1688"/>
                <a:gd name="T45" fmla="*/ 1 h 1693"/>
                <a:gd name="T46" fmla="*/ 1 w 1688"/>
                <a:gd name="T47" fmla="*/ 1 h 1693"/>
                <a:gd name="T48" fmla="*/ 1 w 1688"/>
                <a:gd name="T49" fmla="*/ 1 h 1693"/>
                <a:gd name="T50" fmla="*/ 0 w 1688"/>
                <a:gd name="T51" fmla="*/ 1 h 1693"/>
                <a:gd name="T52" fmla="*/ 0 w 1688"/>
                <a:gd name="T53" fmla="*/ 1 h 1693"/>
                <a:gd name="T54" fmla="*/ 0 w 1688"/>
                <a:gd name="T55" fmla="*/ 1 h 1693"/>
                <a:gd name="T56" fmla="*/ 0 w 1688"/>
                <a:gd name="T57" fmla="*/ 1 h 1693"/>
                <a:gd name="T58" fmla="*/ 0 w 1688"/>
                <a:gd name="T59" fmla="*/ 1 h 1693"/>
                <a:gd name="T60" fmla="*/ 0 w 1688"/>
                <a:gd name="T61" fmla="*/ 1 h 1693"/>
                <a:gd name="T62" fmla="*/ 0 w 1688"/>
                <a:gd name="T63" fmla="*/ 1 h 1693"/>
                <a:gd name="T64" fmla="*/ 0 w 1688"/>
                <a:gd name="T65" fmla="*/ 1 h 1693"/>
                <a:gd name="T66" fmla="*/ 0 w 1688"/>
                <a:gd name="T67" fmla="*/ 0 h 1693"/>
                <a:gd name="T68" fmla="*/ 0 w 1688"/>
                <a:gd name="T69" fmla="*/ 0 h 1693"/>
                <a:gd name="T70" fmla="*/ 0 w 1688"/>
                <a:gd name="T71" fmla="*/ 0 h 1693"/>
                <a:gd name="T72" fmla="*/ 0 w 1688"/>
                <a:gd name="T73" fmla="*/ 0 h 1693"/>
                <a:gd name="T74" fmla="*/ 0 w 1688"/>
                <a:gd name="T75" fmla="*/ 0 h 1693"/>
                <a:gd name="T76" fmla="*/ 1 w 1688"/>
                <a:gd name="T77" fmla="*/ 0 h 1693"/>
                <a:gd name="T78" fmla="*/ 1 w 1688"/>
                <a:gd name="T79" fmla="*/ 0 h 1693"/>
                <a:gd name="T80" fmla="*/ 1 w 1688"/>
                <a:gd name="T81" fmla="*/ 0 h 1693"/>
                <a:gd name="T82" fmla="*/ 1 w 1688"/>
                <a:gd name="T83" fmla="*/ 0 h 1693"/>
                <a:gd name="T84" fmla="*/ 1 w 1688"/>
                <a:gd name="T85" fmla="*/ 0 h 16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"/>
                <a:gd name="T130" fmla="*/ 0 h 1693"/>
                <a:gd name="T131" fmla="*/ 1688 w 1688"/>
                <a:gd name="T132" fmla="*/ 1693 h 16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" h="1693">
                  <a:moveTo>
                    <a:pt x="845" y="0"/>
                  </a:moveTo>
                  <a:lnTo>
                    <a:pt x="889" y="1"/>
                  </a:lnTo>
                  <a:lnTo>
                    <a:pt x="932" y="4"/>
                  </a:lnTo>
                  <a:lnTo>
                    <a:pt x="974" y="10"/>
                  </a:lnTo>
                  <a:lnTo>
                    <a:pt x="1016" y="18"/>
                  </a:lnTo>
                  <a:lnTo>
                    <a:pt x="1056" y="26"/>
                  </a:lnTo>
                  <a:lnTo>
                    <a:pt x="1096" y="38"/>
                  </a:lnTo>
                  <a:lnTo>
                    <a:pt x="1136" y="51"/>
                  </a:lnTo>
                  <a:lnTo>
                    <a:pt x="1174" y="66"/>
                  </a:lnTo>
                  <a:lnTo>
                    <a:pt x="1211" y="84"/>
                  </a:lnTo>
                  <a:lnTo>
                    <a:pt x="1248" y="103"/>
                  </a:lnTo>
                  <a:lnTo>
                    <a:pt x="1283" y="123"/>
                  </a:lnTo>
                  <a:lnTo>
                    <a:pt x="1316" y="145"/>
                  </a:lnTo>
                  <a:lnTo>
                    <a:pt x="1350" y="168"/>
                  </a:lnTo>
                  <a:lnTo>
                    <a:pt x="1382" y="193"/>
                  </a:lnTo>
                  <a:lnTo>
                    <a:pt x="1413" y="221"/>
                  </a:lnTo>
                  <a:lnTo>
                    <a:pt x="1442" y="248"/>
                  </a:lnTo>
                  <a:lnTo>
                    <a:pt x="1469" y="278"/>
                  </a:lnTo>
                  <a:lnTo>
                    <a:pt x="1496" y="308"/>
                  </a:lnTo>
                  <a:lnTo>
                    <a:pt x="1521" y="341"/>
                  </a:lnTo>
                  <a:lnTo>
                    <a:pt x="1544" y="373"/>
                  </a:lnTo>
                  <a:lnTo>
                    <a:pt x="1567" y="409"/>
                  </a:lnTo>
                  <a:lnTo>
                    <a:pt x="1587" y="444"/>
                  </a:lnTo>
                  <a:lnTo>
                    <a:pt x="1606" y="480"/>
                  </a:lnTo>
                  <a:lnTo>
                    <a:pt x="1622" y="518"/>
                  </a:lnTo>
                  <a:lnTo>
                    <a:pt x="1637" y="556"/>
                  </a:lnTo>
                  <a:lnTo>
                    <a:pt x="1651" y="595"/>
                  </a:lnTo>
                  <a:lnTo>
                    <a:pt x="1662" y="635"/>
                  </a:lnTo>
                  <a:lnTo>
                    <a:pt x="1671" y="677"/>
                  </a:lnTo>
                  <a:lnTo>
                    <a:pt x="1678" y="718"/>
                  </a:lnTo>
                  <a:lnTo>
                    <a:pt x="1685" y="761"/>
                  </a:lnTo>
                  <a:lnTo>
                    <a:pt x="1687" y="803"/>
                  </a:lnTo>
                  <a:lnTo>
                    <a:pt x="1688" y="847"/>
                  </a:lnTo>
                  <a:lnTo>
                    <a:pt x="1687" y="891"/>
                  </a:lnTo>
                  <a:lnTo>
                    <a:pt x="1685" y="934"/>
                  </a:lnTo>
                  <a:lnTo>
                    <a:pt x="1678" y="976"/>
                  </a:lnTo>
                  <a:lnTo>
                    <a:pt x="1671" y="1018"/>
                  </a:lnTo>
                  <a:lnTo>
                    <a:pt x="1662" y="1058"/>
                  </a:lnTo>
                  <a:lnTo>
                    <a:pt x="1651" y="1098"/>
                  </a:lnTo>
                  <a:lnTo>
                    <a:pt x="1637" y="1138"/>
                  </a:lnTo>
                  <a:lnTo>
                    <a:pt x="1622" y="1175"/>
                  </a:lnTo>
                  <a:lnTo>
                    <a:pt x="1606" y="1213"/>
                  </a:lnTo>
                  <a:lnTo>
                    <a:pt x="1587" y="1249"/>
                  </a:lnTo>
                  <a:lnTo>
                    <a:pt x="1567" y="1286"/>
                  </a:lnTo>
                  <a:lnTo>
                    <a:pt x="1544" y="1320"/>
                  </a:lnTo>
                  <a:lnTo>
                    <a:pt x="1521" y="1353"/>
                  </a:lnTo>
                  <a:lnTo>
                    <a:pt x="1496" y="1385"/>
                  </a:lnTo>
                  <a:lnTo>
                    <a:pt x="1469" y="1416"/>
                  </a:lnTo>
                  <a:lnTo>
                    <a:pt x="1442" y="1445"/>
                  </a:lnTo>
                  <a:lnTo>
                    <a:pt x="1413" y="1473"/>
                  </a:lnTo>
                  <a:lnTo>
                    <a:pt x="1382" y="1500"/>
                  </a:lnTo>
                  <a:lnTo>
                    <a:pt x="1350" y="1525"/>
                  </a:lnTo>
                  <a:lnTo>
                    <a:pt x="1316" y="1549"/>
                  </a:lnTo>
                  <a:lnTo>
                    <a:pt x="1283" y="1570"/>
                  </a:lnTo>
                  <a:lnTo>
                    <a:pt x="1248" y="1590"/>
                  </a:lnTo>
                  <a:lnTo>
                    <a:pt x="1211" y="1609"/>
                  </a:lnTo>
                  <a:lnTo>
                    <a:pt x="1174" y="1627"/>
                  </a:lnTo>
                  <a:lnTo>
                    <a:pt x="1136" y="1642"/>
                  </a:lnTo>
                  <a:lnTo>
                    <a:pt x="1096" y="1655"/>
                  </a:lnTo>
                  <a:lnTo>
                    <a:pt x="1056" y="1667"/>
                  </a:lnTo>
                  <a:lnTo>
                    <a:pt x="1016" y="1676"/>
                  </a:lnTo>
                  <a:lnTo>
                    <a:pt x="974" y="1683"/>
                  </a:lnTo>
                  <a:lnTo>
                    <a:pt x="932" y="1689"/>
                  </a:lnTo>
                  <a:lnTo>
                    <a:pt x="889" y="1692"/>
                  </a:lnTo>
                  <a:lnTo>
                    <a:pt x="845" y="1693"/>
                  </a:lnTo>
                  <a:lnTo>
                    <a:pt x="802" y="1692"/>
                  </a:lnTo>
                  <a:lnTo>
                    <a:pt x="759" y="1689"/>
                  </a:lnTo>
                  <a:lnTo>
                    <a:pt x="716" y="1683"/>
                  </a:lnTo>
                  <a:lnTo>
                    <a:pt x="675" y="1676"/>
                  </a:lnTo>
                  <a:lnTo>
                    <a:pt x="635" y="1667"/>
                  </a:lnTo>
                  <a:lnTo>
                    <a:pt x="595" y="1655"/>
                  </a:lnTo>
                  <a:lnTo>
                    <a:pt x="555" y="1642"/>
                  </a:lnTo>
                  <a:lnTo>
                    <a:pt x="517" y="1627"/>
                  </a:lnTo>
                  <a:lnTo>
                    <a:pt x="480" y="1609"/>
                  </a:lnTo>
                  <a:lnTo>
                    <a:pt x="443" y="1590"/>
                  </a:lnTo>
                  <a:lnTo>
                    <a:pt x="407" y="1570"/>
                  </a:lnTo>
                  <a:lnTo>
                    <a:pt x="373" y="1549"/>
                  </a:lnTo>
                  <a:lnTo>
                    <a:pt x="339" y="1525"/>
                  </a:lnTo>
                  <a:lnTo>
                    <a:pt x="308" y="1500"/>
                  </a:lnTo>
                  <a:lnTo>
                    <a:pt x="277" y="1473"/>
                  </a:lnTo>
                  <a:lnTo>
                    <a:pt x="248" y="1445"/>
                  </a:lnTo>
                  <a:lnTo>
                    <a:pt x="220" y="1416"/>
                  </a:lnTo>
                  <a:lnTo>
                    <a:pt x="193" y="1385"/>
                  </a:lnTo>
                  <a:lnTo>
                    <a:pt x="168" y="1353"/>
                  </a:lnTo>
                  <a:lnTo>
                    <a:pt x="144" y="1320"/>
                  </a:lnTo>
                  <a:lnTo>
                    <a:pt x="123" y="1286"/>
                  </a:lnTo>
                  <a:lnTo>
                    <a:pt x="103" y="1249"/>
                  </a:lnTo>
                  <a:lnTo>
                    <a:pt x="84" y="1213"/>
                  </a:lnTo>
                  <a:lnTo>
                    <a:pt x="66" y="1175"/>
                  </a:lnTo>
                  <a:lnTo>
                    <a:pt x="51" y="1138"/>
                  </a:lnTo>
                  <a:lnTo>
                    <a:pt x="38" y="1098"/>
                  </a:lnTo>
                  <a:lnTo>
                    <a:pt x="26" y="1058"/>
                  </a:lnTo>
                  <a:lnTo>
                    <a:pt x="18" y="1018"/>
                  </a:lnTo>
                  <a:lnTo>
                    <a:pt x="10" y="976"/>
                  </a:lnTo>
                  <a:lnTo>
                    <a:pt x="4" y="934"/>
                  </a:lnTo>
                  <a:lnTo>
                    <a:pt x="1" y="891"/>
                  </a:lnTo>
                  <a:lnTo>
                    <a:pt x="0" y="847"/>
                  </a:lnTo>
                  <a:lnTo>
                    <a:pt x="1" y="803"/>
                  </a:lnTo>
                  <a:lnTo>
                    <a:pt x="4" y="761"/>
                  </a:lnTo>
                  <a:lnTo>
                    <a:pt x="10" y="718"/>
                  </a:lnTo>
                  <a:lnTo>
                    <a:pt x="18" y="677"/>
                  </a:lnTo>
                  <a:lnTo>
                    <a:pt x="26" y="635"/>
                  </a:lnTo>
                  <a:lnTo>
                    <a:pt x="38" y="595"/>
                  </a:lnTo>
                  <a:lnTo>
                    <a:pt x="51" y="556"/>
                  </a:lnTo>
                  <a:lnTo>
                    <a:pt x="66" y="518"/>
                  </a:lnTo>
                  <a:lnTo>
                    <a:pt x="84" y="480"/>
                  </a:lnTo>
                  <a:lnTo>
                    <a:pt x="103" y="444"/>
                  </a:lnTo>
                  <a:lnTo>
                    <a:pt x="123" y="409"/>
                  </a:lnTo>
                  <a:lnTo>
                    <a:pt x="144" y="373"/>
                  </a:lnTo>
                  <a:lnTo>
                    <a:pt x="168" y="341"/>
                  </a:lnTo>
                  <a:lnTo>
                    <a:pt x="193" y="308"/>
                  </a:lnTo>
                  <a:lnTo>
                    <a:pt x="220" y="278"/>
                  </a:lnTo>
                  <a:lnTo>
                    <a:pt x="248" y="248"/>
                  </a:lnTo>
                  <a:lnTo>
                    <a:pt x="277" y="221"/>
                  </a:lnTo>
                  <a:lnTo>
                    <a:pt x="308" y="193"/>
                  </a:lnTo>
                  <a:lnTo>
                    <a:pt x="339" y="168"/>
                  </a:lnTo>
                  <a:lnTo>
                    <a:pt x="373" y="145"/>
                  </a:lnTo>
                  <a:lnTo>
                    <a:pt x="407" y="123"/>
                  </a:lnTo>
                  <a:lnTo>
                    <a:pt x="443" y="103"/>
                  </a:lnTo>
                  <a:lnTo>
                    <a:pt x="480" y="84"/>
                  </a:lnTo>
                  <a:lnTo>
                    <a:pt x="517" y="66"/>
                  </a:lnTo>
                  <a:lnTo>
                    <a:pt x="555" y="51"/>
                  </a:lnTo>
                  <a:lnTo>
                    <a:pt x="595" y="38"/>
                  </a:lnTo>
                  <a:lnTo>
                    <a:pt x="635" y="26"/>
                  </a:lnTo>
                  <a:lnTo>
                    <a:pt x="675" y="18"/>
                  </a:lnTo>
                  <a:lnTo>
                    <a:pt x="716" y="10"/>
                  </a:lnTo>
                  <a:lnTo>
                    <a:pt x="759" y="4"/>
                  </a:lnTo>
                  <a:lnTo>
                    <a:pt x="802" y="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82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61" name="Freeform 117"/>
            <p:cNvSpPr>
              <a:spLocks/>
            </p:cNvSpPr>
            <p:nvPr/>
          </p:nvSpPr>
          <p:spPr bwMode="auto">
            <a:xfrm>
              <a:off x="365" y="2456"/>
              <a:ext cx="414" cy="415"/>
            </a:xfrm>
            <a:custGeom>
              <a:avLst/>
              <a:gdLst>
                <a:gd name="T0" fmla="*/ 1 w 1653"/>
                <a:gd name="T1" fmla="*/ 0 h 1660"/>
                <a:gd name="T2" fmla="*/ 1 w 1653"/>
                <a:gd name="T3" fmla="*/ 0 h 1660"/>
                <a:gd name="T4" fmla="*/ 1 w 1653"/>
                <a:gd name="T5" fmla="*/ 0 h 1660"/>
                <a:gd name="T6" fmla="*/ 1 w 1653"/>
                <a:gd name="T7" fmla="*/ 0 h 1660"/>
                <a:gd name="T8" fmla="*/ 1 w 1653"/>
                <a:gd name="T9" fmla="*/ 0 h 1660"/>
                <a:gd name="T10" fmla="*/ 2 w 1653"/>
                <a:gd name="T11" fmla="*/ 0 h 1660"/>
                <a:gd name="T12" fmla="*/ 2 w 1653"/>
                <a:gd name="T13" fmla="*/ 1 h 1660"/>
                <a:gd name="T14" fmla="*/ 2 w 1653"/>
                <a:gd name="T15" fmla="*/ 1 h 1660"/>
                <a:gd name="T16" fmla="*/ 2 w 1653"/>
                <a:gd name="T17" fmla="*/ 1 h 1660"/>
                <a:gd name="T18" fmla="*/ 2 w 1653"/>
                <a:gd name="T19" fmla="*/ 1 h 1660"/>
                <a:gd name="T20" fmla="*/ 2 w 1653"/>
                <a:gd name="T21" fmla="*/ 1 h 1660"/>
                <a:gd name="T22" fmla="*/ 2 w 1653"/>
                <a:gd name="T23" fmla="*/ 1 h 1660"/>
                <a:gd name="T24" fmla="*/ 2 w 1653"/>
                <a:gd name="T25" fmla="*/ 1 h 1660"/>
                <a:gd name="T26" fmla="*/ 2 w 1653"/>
                <a:gd name="T27" fmla="*/ 1 h 1660"/>
                <a:gd name="T28" fmla="*/ 2 w 1653"/>
                <a:gd name="T29" fmla="*/ 1 h 1660"/>
                <a:gd name="T30" fmla="*/ 2 w 1653"/>
                <a:gd name="T31" fmla="*/ 2 h 1660"/>
                <a:gd name="T32" fmla="*/ 1 w 1653"/>
                <a:gd name="T33" fmla="*/ 2 h 1660"/>
                <a:gd name="T34" fmla="*/ 1 w 1653"/>
                <a:gd name="T35" fmla="*/ 2 h 1660"/>
                <a:gd name="T36" fmla="*/ 1 w 1653"/>
                <a:gd name="T37" fmla="*/ 2 h 1660"/>
                <a:gd name="T38" fmla="*/ 1 w 1653"/>
                <a:gd name="T39" fmla="*/ 2 h 1660"/>
                <a:gd name="T40" fmla="*/ 1 w 1653"/>
                <a:gd name="T41" fmla="*/ 2 h 1660"/>
                <a:gd name="T42" fmla="*/ 1 w 1653"/>
                <a:gd name="T43" fmla="*/ 2 h 1660"/>
                <a:gd name="T44" fmla="*/ 1 w 1653"/>
                <a:gd name="T45" fmla="*/ 2 h 1660"/>
                <a:gd name="T46" fmla="*/ 1 w 1653"/>
                <a:gd name="T47" fmla="*/ 2 h 1660"/>
                <a:gd name="T48" fmla="*/ 1 w 1653"/>
                <a:gd name="T49" fmla="*/ 2 h 1660"/>
                <a:gd name="T50" fmla="*/ 0 w 1653"/>
                <a:gd name="T51" fmla="*/ 2 h 1660"/>
                <a:gd name="T52" fmla="*/ 0 w 1653"/>
                <a:gd name="T53" fmla="*/ 2 h 1660"/>
                <a:gd name="T54" fmla="*/ 0 w 1653"/>
                <a:gd name="T55" fmla="*/ 1 h 1660"/>
                <a:gd name="T56" fmla="*/ 0 w 1653"/>
                <a:gd name="T57" fmla="*/ 1 h 1660"/>
                <a:gd name="T58" fmla="*/ 0 w 1653"/>
                <a:gd name="T59" fmla="*/ 1 h 1660"/>
                <a:gd name="T60" fmla="*/ 0 w 1653"/>
                <a:gd name="T61" fmla="*/ 1 h 1660"/>
                <a:gd name="T62" fmla="*/ 0 w 1653"/>
                <a:gd name="T63" fmla="*/ 1 h 1660"/>
                <a:gd name="T64" fmla="*/ 0 w 1653"/>
                <a:gd name="T65" fmla="*/ 1 h 1660"/>
                <a:gd name="T66" fmla="*/ 0 w 1653"/>
                <a:gd name="T67" fmla="*/ 1 h 1660"/>
                <a:gd name="T68" fmla="*/ 0 w 1653"/>
                <a:gd name="T69" fmla="*/ 1 h 1660"/>
                <a:gd name="T70" fmla="*/ 0 w 1653"/>
                <a:gd name="T71" fmla="*/ 1 h 1660"/>
                <a:gd name="T72" fmla="*/ 0 w 1653"/>
                <a:gd name="T73" fmla="*/ 0 h 1660"/>
                <a:gd name="T74" fmla="*/ 0 w 1653"/>
                <a:gd name="T75" fmla="*/ 0 h 1660"/>
                <a:gd name="T76" fmla="*/ 1 w 1653"/>
                <a:gd name="T77" fmla="*/ 0 h 1660"/>
                <a:gd name="T78" fmla="*/ 1 w 1653"/>
                <a:gd name="T79" fmla="*/ 0 h 1660"/>
                <a:gd name="T80" fmla="*/ 1 w 1653"/>
                <a:gd name="T81" fmla="*/ 0 h 1660"/>
                <a:gd name="T82" fmla="*/ 1 w 1653"/>
                <a:gd name="T83" fmla="*/ 0 h 1660"/>
                <a:gd name="T84" fmla="*/ 1 w 1653"/>
                <a:gd name="T85" fmla="*/ 0 h 1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3"/>
                <a:gd name="T130" fmla="*/ 0 h 1660"/>
                <a:gd name="T131" fmla="*/ 1653 w 1653"/>
                <a:gd name="T132" fmla="*/ 1660 h 1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3" h="1660">
                  <a:moveTo>
                    <a:pt x="828" y="0"/>
                  </a:moveTo>
                  <a:lnTo>
                    <a:pt x="871" y="1"/>
                  </a:lnTo>
                  <a:lnTo>
                    <a:pt x="912" y="4"/>
                  </a:lnTo>
                  <a:lnTo>
                    <a:pt x="953" y="10"/>
                  </a:lnTo>
                  <a:lnTo>
                    <a:pt x="995" y="18"/>
                  </a:lnTo>
                  <a:lnTo>
                    <a:pt x="1035" y="27"/>
                  </a:lnTo>
                  <a:lnTo>
                    <a:pt x="1073" y="38"/>
                  </a:lnTo>
                  <a:lnTo>
                    <a:pt x="1112" y="50"/>
                  </a:lnTo>
                  <a:lnTo>
                    <a:pt x="1150" y="65"/>
                  </a:lnTo>
                  <a:lnTo>
                    <a:pt x="1186" y="83"/>
                  </a:lnTo>
                  <a:lnTo>
                    <a:pt x="1221" y="101"/>
                  </a:lnTo>
                  <a:lnTo>
                    <a:pt x="1256" y="121"/>
                  </a:lnTo>
                  <a:lnTo>
                    <a:pt x="1289" y="142"/>
                  </a:lnTo>
                  <a:lnTo>
                    <a:pt x="1321" y="166"/>
                  </a:lnTo>
                  <a:lnTo>
                    <a:pt x="1353" y="191"/>
                  </a:lnTo>
                  <a:lnTo>
                    <a:pt x="1383" y="217"/>
                  </a:lnTo>
                  <a:lnTo>
                    <a:pt x="1412" y="243"/>
                  </a:lnTo>
                  <a:lnTo>
                    <a:pt x="1439" y="273"/>
                  </a:lnTo>
                  <a:lnTo>
                    <a:pt x="1465" y="304"/>
                  </a:lnTo>
                  <a:lnTo>
                    <a:pt x="1489" y="335"/>
                  </a:lnTo>
                  <a:lnTo>
                    <a:pt x="1512" y="367"/>
                  </a:lnTo>
                  <a:lnTo>
                    <a:pt x="1534" y="400"/>
                  </a:lnTo>
                  <a:lnTo>
                    <a:pt x="1553" y="435"/>
                  </a:lnTo>
                  <a:lnTo>
                    <a:pt x="1572" y="471"/>
                  </a:lnTo>
                  <a:lnTo>
                    <a:pt x="1588" y="508"/>
                  </a:lnTo>
                  <a:lnTo>
                    <a:pt x="1603" y="545"/>
                  </a:lnTo>
                  <a:lnTo>
                    <a:pt x="1616" y="584"/>
                  </a:lnTo>
                  <a:lnTo>
                    <a:pt x="1627" y="623"/>
                  </a:lnTo>
                  <a:lnTo>
                    <a:pt x="1637" y="663"/>
                  </a:lnTo>
                  <a:lnTo>
                    <a:pt x="1643" y="705"/>
                  </a:lnTo>
                  <a:lnTo>
                    <a:pt x="1650" y="746"/>
                  </a:lnTo>
                  <a:lnTo>
                    <a:pt x="1652" y="787"/>
                  </a:lnTo>
                  <a:lnTo>
                    <a:pt x="1653" y="830"/>
                  </a:lnTo>
                  <a:lnTo>
                    <a:pt x="1652" y="872"/>
                  </a:lnTo>
                  <a:lnTo>
                    <a:pt x="1650" y="914"/>
                  </a:lnTo>
                  <a:lnTo>
                    <a:pt x="1643" y="955"/>
                  </a:lnTo>
                  <a:lnTo>
                    <a:pt x="1637" y="997"/>
                  </a:lnTo>
                  <a:lnTo>
                    <a:pt x="1627" y="1037"/>
                  </a:lnTo>
                  <a:lnTo>
                    <a:pt x="1616" y="1076"/>
                  </a:lnTo>
                  <a:lnTo>
                    <a:pt x="1603" y="1114"/>
                  </a:lnTo>
                  <a:lnTo>
                    <a:pt x="1588" y="1152"/>
                  </a:lnTo>
                  <a:lnTo>
                    <a:pt x="1572" y="1188"/>
                  </a:lnTo>
                  <a:lnTo>
                    <a:pt x="1553" y="1225"/>
                  </a:lnTo>
                  <a:lnTo>
                    <a:pt x="1534" y="1260"/>
                  </a:lnTo>
                  <a:lnTo>
                    <a:pt x="1512" y="1292"/>
                  </a:lnTo>
                  <a:lnTo>
                    <a:pt x="1489" y="1325"/>
                  </a:lnTo>
                  <a:lnTo>
                    <a:pt x="1465" y="1356"/>
                  </a:lnTo>
                  <a:lnTo>
                    <a:pt x="1439" y="1386"/>
                  </a:lnTo>
                  <a:lnTo>
                    <a:pt x="1412" y="1415"/>
                  </a:lnTo>
                  <a:lnTo>
                    <a:pt x="1383" y="1443"/>
                  </a:lnTo>
                  <a:lnTo>
                    <a:pt x="1353" y="1469"/>
                  </a:lnTo>
                  <a:lnTo>
                    <a:pt x="1321" y="1494"/>
                  </a:lnTo>
                  <a:lnTo>
                    <a:pt x="1289" y="1518"/>
                  </a:lnTo>
                  <a:lnTo>
                    <a:pt x="1256" y="1539"/>
                  </a:lnTo>
                  <a:lnTo>
                    <a:pt x="1221" y="1559"/>
                  </a:lnTo>
                  <a:lnTo>
                    <a:pt x="1186" y="1577"/>
                  </a:lnTo>
                  <a:lnTo>
                    <a:pt x="1150" y="1594"/>
                  </a:lnTo>
                  <a:lnTo>
                    <a:pt x="1112" y="1609"/>
                  </a:lnTo>
                  <a:lnTo>
                    <a:pt x="1073" y="1622"/>
                  </a:lnTo>
                  <a:lnTo>
                    <a:pt x="1035" y="1633"/>
                  </a:lnTo>
                  <a:lnTo>
                    <a:pt x="995" y="1642"/>
                  </a:lnTo>
                  <a:lnTo>
                    <a:pt x="953" y="1649"/>
                  </a:lnTo>
                  <a:lnTo>
                    <a:pt x="912" y="1656"/>
                  </a:lnTo>
                  <a:lnTo>
                    <a:pt x="871" y="1658"/>
                  </a:lnTo>
                  <a:lnTo>
                    <a:pt x="828" y="1660"/>
                  </a:lnTo>
                  <a:lnTo>
                    <a:pt x="785" y="1658"/>
                  </a:lnTo>
                  <a:lnTo>
                    <a:pt x="744" y="1656"/>
                  </a:lnTo>
                  <a:lnTo>
                    <a:pt x="703" y="1649"/>
                  </a:lnTo>
                  <a:lnTo>
                    <a:pt x="661" y="1642"/>
                  </a:lnTo>
                  <a:lnTo>
                    <a:pt x="621" y="1633"/>
                  </a:lnTo>
                  <a:lnTo>
                    <a:pt x="582" y="1622"/>
                  </a:lnTo>
                  <a:lnTo>
                    <a:pt x="544" y="1609"/>
                  </a:lnTo>
                  <a:lnTo>
                    <a:pt x="506" y="1594"/>
                  </a:lnTo>
                  <a:lnTo>
                    <a:pt x="470" y="1577"/>
                  </a:lnTo>
                  <a:lnTo>
                    <a:pt x="433" y="1559"/>
                  </a:lnTo>
                  <a:lnTo>
                    <a:pt x="400" y="1539"/>
                  </a:lnTo>
                  <a:lnTo>
                    <a:pt x="366" y="1518"/>
                  </a:lnTo>
                  <a:lnTo>
                    <a:pt x="333" y="1494"/>
                  </a:lnTo>
                  <a:lnTo>
                    <a:pt x="302" y="1469"/>
                  </a:lnTo>
                  <a:lnTo>
                    <a:pt x="272" y="1443"/>
                  </a:lnTo>
                  <a:lnTo>
                    <a:pt x="243" y="1415"/>
                  </a:lnTo>
                  <a:lnTo>
                    <a:pt x="215" y="1386"/>
                  </a:lnTo>
                  <a:lnTo>
                    <a:pt x="189" y="1356"/>
                  </a:lnTo>
                  <a:lnTo>
                    <a:pt x="165" y="1325"/>
                  </a:lnTo>
                  <a:lnTo>
                    <a:pt x="142" y="1292"/>
                  </a:lnTo>
                  <a:lnTo>
                    <a:pt x="120" y="1260"/>
                  </a:lnTo>
                  <a:lnTo>
                    <a:pt x="100" y="1225"/>
                  </a:lnTo>
                  <a:lnTo>
                    <a:pt x="81" y="1188"/>
                  </a:lnTo>
                  <a:lnTo>
                    <a:pt x="65" y="1152"/>
                  </a:lnTo>
                  <a:lnTo>
                    <a:pt x="50" y="1114"/>
                  </a:lnTo>
                  <a:lnTo>
                    <a:pt x="38" y="1076"/>
                  </a:lnTo>
                  <a:lnTo>
                    <a:pt x="26" y="1037"/>
                  </a:lnTo>
                  <a:lnTo>
                    <a:pt x="16" y="997"/>
                  </a:lnTo>
                  <a:lnTo>
                    <a:pt x="10" y="955"/>
                  </a:lnTo>
                  <a:lnTo>
                    <a:pt x="4" y="914"/>
                  </a:lnTo>
                  <a:lnTo>
                    <a:pt x="1" y="872"/>
                  </a:lnTo>
                  <a:lnTo>
                    <a:pt x="0" y="830"/>
                  </a:lnTo>
                  <a:lnTo>
                    <a:pt x="1" y="787"/>
                  </a:lnTo>
                  <a:lnTo>
                    <a:pt x="4" y="746"/>
                  </a:lnTo>
                  <a:lnTo>
                    <a:pt x="10" y="705"/>
                  </a:lnTo>
                  <a:lnTo>
                    <a:pt x="16" y="663"/>
                  </a:lnTo>
                  <a:lnTo>
                    <a:pt x="26" y="623"/>
                  </a:lnTo>
                  <a:lnTo>
                    <a:pt x="38" y="584"/>
                  </a:lnTo>
                  <a:lnTo>
                    <a:pt x="50" y="545"/>
                  </a:lnTo>
                  <a:lnTo>
                    <a:pt x="65" y="508"/>
                  </a:lnTo>
                  <a:lnTo>
                    <a:pt x="81" y="471"/>
                  </a:lnTo>
                  <a:lnTo>
                    <a:pt x="100" y="435"/>
                  </a:lnTo>
                  <a:lnTo>
                    <a:pt x="120" y="400"/>
                  </a:lnTo>
                  <a:lnTo>
                    <a:pt x="142" y="367"/>
                  </a:lnTo>
                  <a:lnTo>
                    <a:pt x="165" y="335"/>
                  </a:lnTo>
                  <a:lnTo>
                    <a:pt x="189" y="304"/>
                  </a:lnTo>
                  <a:lnTo>
                    <a:pt x="215" y="273"/>
                  </a:lnTo>
                  <a:lnTo>
                    <a:pt x="243" y="243"/>
                  </a:lnTo>
                  <a:lnTo>
                    <a:pt x="272" y="217"/>
                  </a:lnTo>
                  <a:lnTo>
                    <a:pt x="302" y="191"/>
                  </a:lnTo>
                  <a:lnTo>
                    <a:pt x="333" y="166"/>
                  </a:lnTo>
                  <a:lnTo>
                    <a:pt x="366" y="142"/>
                  </a:lnTo>
                  <a:lnTo>
                    <a:pt x="400" y="121"/>
                  </a:lnTo>
                  <a:lnTo>
                    <a:pt x="433" y="101"/>
                  </a:lnTo>
                  <a:lnTo>
                    <a:pt x="470" y="83"/>
                  </a:lnTo>
                  <a:lnTo>
                    <a:pt x="506" y="65"/>
                  </a:lnTo>
                  <a:lnTo>
                    <a:pt x="544" y="50"/>
                  </a:lnTo>
                  <a:lnTo>
                    <a:pt x="582" y="38"/>
                  </a:lnTo>
                  <a:lnTo>
                    <a:pt x="621" y="27"/>
                  </a:lnTo>
                  <a:lnTo>
                    <a:pt x="661" y="18"/>
                  </a:lnTo>
                  <a:lnTo>
                    <a:pt x="703" y="10"/>
                  </a:lnTo>
                  <a:lnTo>
                    <a:pt x="744" y="4"/>
                  </a:lnTo>
                  <a:lnTo>
                    <a:pt x="785" y="1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9E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62" name="Freeform 118"/>
            <p:cNvSpPr>
              <a:spLocks/>
            </p:cNvSpPr>
            <p:nvPr/>
          </p:nvSpPr>
          <p:spPr bwMode="auto">
            <a:xfrm>
              <a:off x="368" y="2459"/>
              <a:ext cx="404" cy="406"/>
            </a:xfrm>
            <a:custGeom>
              <a:avLst/>
              <a:gdLst>
                <a:gd name="T0" fmla="*/ 1 w 1618"/>
                <a:gd name="T1" fmla="*/ 0 h 1623"/>
                <a:gd name="T2" fmla="*/ 1 w 1618"/>
                <a:gd name="T3" fmla="*/ 0 h 1623"/>
                <a:gd name="T4" fmla="*/ 1 w 1618"/>
                <a:gd name="T5" fmla="*/ 0 h 1623"/>
                <a:gd name="T6" fmla="*/ 1 w 1618"/>
                <a:gd name="T7" fmla="*/ 0 h 1623"/>
                <a:gd name="T8" fmla="*/ 1 w 1618"/>
                <a:gd name="T9" fmla="*/ 0 h 1623"/>
                <a:gd name="T10" fmla="*/ 1 w 1618"/>
                <a:gd name="T11" fmla="*/ 1 h 1623"/>
                <a:gd name="T12" fmla="*/ 1 w 1618"/>
                <a:gd name="T13" fmla="*/ 1 h 1623"/>
                <a:gd name="T14" fmla="*/ 1 w 1618"/>
                <a:gd name="T15" fmla="*/ 1 h 1623"/>
                <a:gd name="T16" fmla="*/ 1 w 1618"/>
                <a:gd name="T17" fmla="*/ 1 h 1623"/>
                <a:gd name="T18" fmla="*/ 1 w 1618"/>
                <a:gd name="T19" fmla="*/ 1 h 1623"/>
                <a:gd name="T20" fmla="*/ 1 w 1618"/>
                <a:gd name="T21" fmla="*/ 1 h 1623"/>
                <a:gd name="T22" fmla="*/ 1 w 1618"/>
                <a:gd name="T23" fmla="*/ 1 h 1623"/>
                <a:gd name="T24" fmla="*/ 1 w 1618"/>
                <a:gd name="T25" fmla="*/ 2 h 1623"/>
                <a:gd name="T26" fmla="*/ 1 w 1618"/>
                <a:gd name="T27" fmla="*/ 2 h 1623"/>
                <a:gd name="T28" fmla="*/ 1 w 1618"/>
                <a:gd name="T29" fmla="*/ 2 h 1623"/>
                <a:gd name="T30" fmla="*/ 1 w 1618"/>
                <a:gd name="T31" fmla="*/ 2 h 1623"/>
                <a:gd name="T32" fmla="*/ 1 w 1618"/>
                <a:gd name="T33" fmla="*/ 2 h 1623"/>
                <a:gd name="T34" fmla="*/ 0 w 1618"/>
                <a:gd name="T35" fmla="*/ 2 h 1623"/>
                <a:gd name="T36" fmla="*/ 0 w 1618"/>
                <a:gd name="T37" fmla="*/ 2 h 1623"/>
                <a:gd name="T38" fmla="*/ 0 w 1618"/>
                <a:gd name="T39" fmla="*/ 2 h 1623"/>
                <a:gd name="T40" fmla="*/ 0 w 1618"/>
                <a:gd name="T41" fmla="*/ 1 h 1623"/>
                <a:gd name="T42" fmla="*/ 0 w 1618"/>
                <a:gd name="T43" fmla="*/ 1 h 1623"/>
                <a:gd name="T44" fmla="*/ 0 w 1618"/>
                <a:gd name="T45" fmla="*/ 1 h 1623"/>
                <a:gd name="T46" fmla="*/ 0 w 1618"/>
                <a:gd name="T47" fmla="*/ 1 h 1623"/>
                <a:gd name="T48" fmla="*/ 0 w 1618"/>
                <a:gd name="T49" fmla="*/ 1 h 1623"/>
                <a:gd name="T50" fmla="*/ 0 w 1618"/>
                <a:gd name="T51" fmla="*/ 1 h 1623"/>
                <a:gd name="T52" fmla="*/ 0 w 1618"/>
                <a:gd name="T53" fmla="*/ 1 h 1623"/>
                <a:gd name="T54" fmla="*/ 0 w 1618"/>
                <a:gd name="T55" fmla="*/ 0 h 1623"/>
                <a:gd name="T56" fmla="*/ 0 w 1618"/>
                <a:gd name="T57" fmla="*/ 0 h 1623"/>
                <a:gd name="T58" fmla="*/ 0 w 1618"/>
                <a:gd name="T59" fmla="*/ 0 h 1623"/>
                <a:gd name="T60" fmla="*/ 0 w 1618"/>
                <a:gd name="T61" fmla="*/ 0 h 1623"/>
                <a:gd name="T62" fmla="*/ 1 w 1618"/>
                <a:gd name="T63" fmla="*/ 0 h 16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8"/>
                <a:gd name="T97" fmla="*/ 0 h 1623"/>
                <a:gd name="T98" fmla="*/ 1618 w 1618"/>
                <a:gd name="T99" fmla="*/ 1623 h 16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8" h="1623">
                  <a:moveTo>
                    <a:pt x="810" y="0"/>
                  </a:moveTo>
                  <a:lnTo>
                    <a:pt x="893" y="4"/>
                  </a:lnTo>
                  <a:lnTo>
                    <a:pt x="973" y="16"/>
                  </a:lnTo>
                  <a:lnTo>
                    <a:pt x="1051" y="36"/>
                  </a:lnTo>
                  <a:lnTo>
                    <a:pt x="1125" y="64"/>
                  </a:lnTo>
                  <a:lnTo>
                    <a:pt x="1195" y="98"/>
                  </a:lnTo>
                  <a:lnTo>
                    <a:pt x="1263" y="139"/>
                  </a:lnTo>
                  <a:lnTo>
                    <a:pt x="1324" y="185"/>
                  </a:lnTo>
                  <a:lnTo>
                    <a:pt x="1382" y="238"/>
                  </a:lnTo>
                  <a:lnTo>
                    <a:pt x="1434" y="296"/>
                  </a:lnTo>
                  <a:lnTo>
                    <a:pt x="1481" y="358"/>
                  </a:lnTo>
                  <a:lnTo>
                    <a:pt x="1521" y="425"/>
                  </a:lnTo>
                  <a:lnTo>
                    <a:pt x="1554" y="496"/>
                  </a:lnTo>
                  <a:lnTo>
                    <a:pt x="1582" y="570"/>
                  </a:lnTo>
                  <a:lnTo>
                    <a:pt x="1602" y="648"/>
                  </a:lnTo>
                  <a:lnTo>
                    <a:pt x="1615" y="728"/>
                  </a:lnTo>
                  <a:lnTo>
                    <a:pt x="1618" y="811"/>
                  </a:lnTo>
                  <a:lnTo>
                    <a:pt x="1615" y="893"/>
                  </a:lnTo>
                  <a:lnTo>
                    <a:pt x="1602" y="974"/>
                  </a:lnTo>
                  <a:lnTo>
                    <a:pt x="1582" y="1051"/>
                  </a:lnTo>
                  <a:lnTo>
                    <a:pt x="1554" y="1126"/>
                  </a:lnTo>
                  <a:lnTo>
                    <a:pt x="1521" y="1197"/>
                  </a:lnTo>
                  <a:lnTo>
                    <a:pt x="1481" y="1264"/>
                  </a:lnTo>
                  <a:lnTo>
                    <a:pt x="1434" y="1327"/>
                  </a:lnTo>
                  <a:lnTo>
                    <a:pt x="1382" y="1385"/>
                  </a:lnTo>
                  <a:lnTo>
                    <a:pt x="1324" y="1437"/>
                  </a:lnTo>
                  <a:lnTo>
                    <a:pt x="1263" y="1484"/>
                  </a:lnTo>
                  <a:lnTo>
                    <a:pt x="1195" y="1525"/>
                  </a:lnTo>
                  <a:lnTo>
                    <a:pt x="1125" y="1559"/>
                  </a:lnTo>
                  <a:lnTo>
                    <a:pt x="1051" y="1586"/>
                  </a:lnTo>
                  <a:lnTo>
                    <a:pt x="973" y="1606"/>
                  </a:lnTo>
                  <a:lnTo>
                    <a:pt x="893" y="1619"/>
                  </a:lnTo>
                  <a:lnTo>
                    <a:pt x="810" y="1623"/>
                  </a:lnTo>
                  <a:lnTo>
                    <a:pt x="728" y="1619"/>
                  </a:lnTo>
                  <a:lnTo>
                    <a:pt x="648" y="1606"/>
                  </a:lnTo>
                  <a:lnTo>
                    <a:pt x="570" y="1586"/>
                  </a:lnTo>
                  <a:lnTo>
                    <a:pt x="495" y="1559"/>
                  </a:lnTo>
                  <a:lnTo>
                    <a:pt x="425" y="1525"/>
                  </a:lnTo>
                  <a:lnTo>
                    <a:pt x="357" y="1484"/>
                  </a:lnTo>
                  <a:lnTo>
                    <a:pt x="296" y="1437"/>
                  </a:lnTo>
                  <a:lnTo>
                    <a:pt x="238" y="1385"/>
                  </a:lnTo>
                  <a:lnTo>
                    <a:pt x="185" y="1327"/>
                  </a:lnTo>
                  <a:lnTo>
                    <a:pt x="139" y="1264"/>
                  </a:lnTo>
                  <a:lnTo>
                    <a:pt x="98" y="1197"/>
                  </a:lnTo>
                  <a:lnTo>
                    <a:pt x="64" y="1126"/>
                  </a:lnTo>
                  <a:lnTo>
                    <a:pt x="36" y="1051"/>
                  </a:lnTo>
                  <a:lnTo>
                    <a:pt x="16" y="974"/>
                  </a:lnTo>
                  <a:lnTo>
                    <a:pt x="4" y="893"/>
                  </a:lnTo>
                  <a:lnTo>
                    <a:pt x="0" y="811"/>
                  </a:lnTo>
                  <a:lnTo>
                    <a:pt x="4" y="728"/>
                  </a:lnTo>
                  <a:lnTo>
                    <a:pt x="16" y="648"/>
                  </a:lnTo>
                  <a:lnTo>
                    <a:pt x="36" y="570"/>
                  </a:lnTo>
                  <a:lnTo>
                    <a:pt x="64" y="496"/>
                  </a:lnTo>
                  <a:lnTo>
                    <a:pt x="98" y="425"/>
                  </a:lnTo>
                  <a:lnTo>
                    <a:pt x="139" y="358"/>
                  </a:lnTo>
                  <a:lnTo>
                    <a:pt x="185" y="296"/>
                  </a:lnTo>
                  <a:lnTo>
                    <a:pt x="238" y="238"/>
                  </a:lnTo>
                  <a:lnTo>
                    <a:pt x="296" y="185"/>
                  </a:lnTo>
                  <a:lnTo>
                    <a:pt x="357" y="139"/>
                  </a:lnTo>
                  <a:lnTo>
                    <a:pt x="425" y="98"/>
                  </a:lnTo>
                  <a:lnTo>
                    <a:pt x="495" y="64"/>
                  </a:lnTo>
                  <a:lnTo>
                    <a:pt x="570" y="36"/>
                  </a:lnTo>
                  <a:lnTo>
                    <a:pt x="648" y="16"/>
                  </a:lnTo>
                  <a:lnTo>
                    <a:pt x="728" y="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B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63" name="Freeform 119"/>
            <p:cNvSpPr>
              <a:spLocks/>
            </p:cNvSpPr>
            <p:nvPr/>
          </p:nvSpPr>
          <p:spPr bwMode="auto">
            <a:xfrm>
              <a:off x="370" y="2462"/>
              <a:ext cx="396" cy="397"/>
            </a:xfrm>
            <a:custGeom>
              <a:avLst/>
              <a:gdLst>
                <a:gd name="T0" fmla="*/ 1 w 1583"/>
                <a:gd name="T1" fmla="*/ 0 h 1589"/>
                <a:gd name="T2" fmla="*/ 1 w 1583"/>
                <a:gd name="T3" fmla="*/ 0 h 1589"/>
                <a:gd name="T4" fmla="*/ 1 w 1583"/>
                <a:gd name="T5" fmla="*/ 0 h 1589"/>
                <a:gd name="T6" fmla="*/ 1 w 1583"/>
                <a:gd name="T7" fmla="*/ 0 h 1589"/>
                <a:gd name="T8" fmla="*/ 2 w 1583"/>
                <a:gd name="T9" fmla="*/ 0 h 1589"/>
                <a:gd name="T10" fmla="*/ 2 w 1583"/>
                <a:gd name="T11" fmla="*/ 0 h 1589"/>
                <a:gd name="T12" fmla="*/ 2 w 1583"/>
                <a:gd name="T13" fmla="*/ 0 h 1589"/>
                <a:gd name="T14" fmla="*/ 2 w 1583"/>
                <a:gd name="T15" fmla="*/ 1 h 1589"/>
                <a:gd name="T16" fmla="*/ 2 w 1583"/>
                <a:gd name="T17" fmla="*/ 1 h 1589"/>
                <a:gd name="T18" fmla="*/ 2 w 1583"/>
                <a:gd name="T19" fmla="*/ 1 h 1589"/>
                <a:gd name="T20" fmla="*/ 2 w 1583"/>
                <a:gd name="T21" fmla="*/ 1 h 1589"/>
                <a:gd name="T22" fmla="*/ 2 w 1583"/>
                <a:gd name="T23" fmla="*/ 1 h 1589"/>
                <a:gd name="T24" fmla="*/ 1 w 1583"/>
                <a:gd name="T25" fmla="*/ 1 h 1589"/>
                <a:gd name="T26" fmla="*/ 1 w 1583"/>
                <a:gd name="T27" fmla="*/ 1 h 1589"/>
                <a:gd name="T28" fmla="*/ 1 w 1583"/>
                <a:gd name="T29" fmla="*/ 1 h 1589"/>
                <a:gd name="T30" fmla="*/ 1 w 1583"/>
                <a:gd name="T31" fmla="*/ 1 h 1589"/>
                <a:gd name="T32" fmla="*/ 1 w 1583"/>
                <a:gd name="T33" fmla="*/ 1 h 1589"/>
                <a:gd name="T34" fmla="*/ 1 w 1583"/>
                <a:gd name="T35" fmla="*/ 1 h 1589"/>
                <a:gd name="T36" fmla="*/ 1 w 1583"/>
                <a:gd name="T37" fmla="*/ 1 h 1589"/>
                <a:gd name="T38" fmla="*/ 0 w 1583"/>
                <a:gd name="T39" fmla="*/ 1 h 1589"/>
                <a:gd name="T40" fmla="*/ 0 w 1583"/>
                <a:gd name="T41" fmla="*/ 1 h 1589"/>
                <a:gd name="T42" fmla="*/ 0 w 1583"/>
                <a:gd name="T43" fmla="*/ 1 h 1589"/>
                <a:gd name="T44" fmla="*/ 0 w 1583"/>
                <a:gd name="T45" fmla="*/ 1 h 1589"/>
                <a:gd name="T46" fmla="*/ 0 w 1583"/>
                <a:gd name="T47" fmla="*/ 1 h 1589"/>
                <a:gd name="T48" fmla="*/ 0 w 1583"/>
                <a:gd name="T49" fmla="*/ 1 h 1589"/>
                <a:gd name="T50" fmla="*/ 0 w 1583"/>
                <a:gd name="T51" fmla="*/ 0 h 1589"/>
                <a:gd name="T52" fmla="*/ 0 w 1583"/>
                <a:gd name="T53" fmla="*/ 0 h 1589"/>
                <a:gd name="T54" fmla="*/ 0 w 1583"/>
                <a:gd name="T55" fmla="*/ 0 h 1589"/>
                <a:gd name="T56" fmla="*/ 0 w 1583"/>
                <a:gd name="T57" fmla="*/ 0 h 1589"/>
                <a:gd name="T58" fmla="*/ 1 w 1583"/>
                <a:gd name="T59" fmla="*/ 0 h 1589"/>
                <a:gd name="T60" fmla="*/ 1 w 1583"/>
                <a:gd name="T61" fmla="*/ 0 h 1589"/>
                <a:gd name="T62" fmla="*/ 1 w 1583"/>
                <a:gd name="T63" fmla="*/ 0 h 1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83"/>
                <a:gd name="T97" fmla="*/ 0 h 1589"/>
                <a:gd name="T98" fmla="*/ 1583 w 1583"/>
                <a:gd name="T99" fmla="*/ 1589 h 1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83" h="1589">
                  <a:moveTo>
                    <a:pt x="793" y="0"/>
                  </a:moveTo>
                  <a:lnTo>
                    <a:pt x="874" y="4"/>
                  </a:lnTo>
                  <a:lnTo>
                    <a:pt x="952" y="16"/>
                  </a:lnTo>
                  <a:lnTo>
                    <a:pt x="1028" y="36"/>
                  </a:lnTo>
                  <a:lnTo>
                    <a:pt x="1101" y="63"/>
                  </a:lnTo>
                  <a:lnTo>
                    <a:pt x="1170" y="97"/>
                  </a:lnTo>
                  <a:lnTo>
                    <a:pt x="1235" y="137"/>
                  </a:lnTo>
                  <a:lnTo>
                    <a:pt x="1296" y="182"/>
                  </a:lnTo>
                  <a:lnTo>
                    <a:pt x="1351" y="233"/>
                  </a:lnTo>
                  <a:lnTo>
                    <a:pt x="1403" y="290"/>
                  </a:lnTo>
                  <a:lnTo>
                    <a:pt x="1448" y="351"/>
                  </a:lnTo>
                  <a:lnTo>
                    <a:pt x="1488" y="416"/>
                  </a:lnTo>
                  <a:lnTo>
                    <a:pt x="1520" y="486"/>
                  </a:lnTo>
                  <a:lnTo>
                    <a:pt x="1548" y="559"/>
                  </a:lnTo>
                  <a:lnTo>
                    <a:pt x="1567" y="635"/>
                  </a:lnTo>
                  <a:lnTo>
                    <a:pt x="1579" y="713"/>
                  </a:lnTo>
                  <a:lnTo>
                    <a:pt x="1583" y="795"/>
                  </a:lnTo>
                  <a:lnTo>
                    <a:pt x="1579" y="876"/>
                  </a:lnTo>
                  <a:lnTo>
                    <a:pt x="1567" y="954"/>
                  </a:lnTo>
                  <a:lnTo>
                    <a:pt x="1548" y="1030"/>
                  </a:lnTo>
                  <a:lnTo>
                    <a:pt x="1520" y="1103"/>
                  </a:lnTo>
                  <a:lnTo>
                    <a:pt x="1488" y="1173"/>
                  </a:lnTo>
                  <a:lnTo>
                    <a:pt x="1448" y="1238"/>
                  </a:lnTo>
                  <a:lnTo>
                    <a:pt x="1403" y="1300"/>
                  </a:lnTo>
                  <a:lnTo>
                    <a:pt x="1351" y="1356"/>
                  </a:lnTo>
                  <a:lnTo>
                    <a:pt x="1296" y="1407"/>
                  </a:lnTo>
                  <a:lnTo>
                    <a:pt x="1235" y="1453"/>
                  </a:lnTo>
                  <a:lnTo>
                    <a:pt x="1170" y="1493"/>
                  </a:lnTo>
                  <a:lnTo>
                    <a:pt x="1101" y="1526"/>
                  </a:lnTo>
                  <a:lnTo>
                    <a:pt x="1028" y="1553"/>
                  </a:lnTo>
                  <a:lnTo>
                    <a:pt x="952" y="1573"/>
                  </a:lnTo>
                  <a:lnTo>
                    <a:pt x="874" y="1585"/>
                  </a:lnTo>
                  <a:lnTo>
                    <a:pt x="793" y="1589"/>
                  </a:lnTo>
                  <a:lnTo>
                    <a:pt x="713" y="1585"/>
                  </a:lnTo>
                  <a:lnTo>
                    <a:pt x="634" y="1573"/>
                  </a:lnTo>
                  <a:lnTo>
                    <a:pt x="557" y="1553"/>
                  </a:lnTo>
                  <a:lnTo>
                    <a:pt x="485" y="1526"/>
                  </a:lnTo>
                  <a:lnTo>
                    <a:pt x="416" y="1493"/>
                  </a:lnTo>
                  <a:lnTo>
                    <a:pt x="351" y="1453"/>
                  </a:lnTo>
                  <a:lnTo>
                    <a:pt x="289" y="1407"/>
                  </a:lnTo>
                  <a:lnTo>
                    <a:pt x="233" y="1356"/>
                  </a:lnTo>
                  <a:lnTo>
                    <a:pt x="181" y="1300"/>
                  </a:lnTo>
                  <a:lnTo>
                    <a:pt x="136" y="1238"/>
                  </a:lnTo>
                  <a:lnTo>
                    <a:pt x="96" y="1173"/>
                  </a:lnTo>
                  <a:lnTo>
                    <a:pt x="62" y="1103"/>
                  </a:lnTo>
                  <a:lnTo>
                    <a:pt x="36" y="1030"/>
                  </a:lnTo>
                  <a:lnTo>
                    <a:pt x="16" y="954"/>
                  </a:lnTo>
                  <a:lnTo>
                    <a:pt x="4" y="876"/>
                  </a:lnTo>
                  <a:lnTo>
                    <a:pt x="0" y="795"/>
                  </a:lnTo>
                  <a:lnTo>
                    <a:pt x="4" y="713"/>
                  </a:lnTo>
                  <a:lnTo>
                    <a:pt x="16" y="635"/>
                  </a:lnTo>
                  <a:lnTo>
                    <a:pt x="36" y="559"/>
                  </a:lnTo>
                  <a:lnTo>
                    <a:pt x="62" y="486"/>
                  </a:lnTo>
                  <a:lnTo>
                    <a:pt x="96" y="416"/>
                  </a:lnTo>
                  <a:lnTo>
                    <a:pt x="136" y="351"/>
                  </a:lnTo>
                  <a:lnTo>
                    <a:pt x="181" y="290"/>
                  </a:lnTo>
                  <a:lnTo>
                    <a:pt x="233" y="233"/>
                  </a:lnTo>
                  <a:lnTo>
                    <a:pt x="289" y="182"/>
                  </a:lnTo>
                  <a:lnTo>
                    <a:pt x="351" y="137"/>
                  </a:lnTo>
                  <a:lnTo>
                    <a:pt x="416" y="97"/>
                  </a:lnTo>
                  <a:lnTo>
                    <a:pt x="485" y="63"/>
                  </a:lnTo>
                  <a:lnTo>
                    <a:pt x="557" y="36"/>
                  </a:lnTo>
                  <a:lnTo>
                    <a:pt x="634" y="16"/>
                  </a:lnTo>
                  <a:lnTo>
                    <a:pt x="713" y="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64" name="Freeform 120"/>
            <p:cNvSpPr>
              <a:spLocks/>
            </p:cNvSpPr>
            <p:nvPr/>
          </p:nvSpPr>
          <p:spPr bwMode="auto">
            <a:xfrm>
              <a:off x="516" y="2440"/>
              <a:ext cx="28" cy="205"/>
            </a:xfrm>
            <a:custGeom>
              <a:avLst/>
              <a:gdLst>
                <a:gd name="T0" fmla="*/ 0 w 113"/>
                <a:gd name="T1" fmla="*/ 0 h 821"/>
                <a:gd name="T2" fmla="*/ 0 w 113"/>
                <a:gd name="T3" fmla="*/ 0 h 821"/>
                <a:gd name="T4" fmla="*/ 0 w 113"/>
                <a:gd name="T5" fmla="*/ 0 h 821"/>
                <a:gd name="T6" fmla="*/ 0 w 113"/>
                <a:gd name="T7" fmla="*/ 0 h 821"/>
                <a:gd name="T8" fmla="*/ 0 w 113"/>
                <a:gd name="T9" fmla="*/ 0 h 821"/>
                <a:gd name="T10" fmla="*/ 0 w 113"/>
                <a:gd name="T11" fmla="*/ 0 h 821"/>
                <a:gd name="T12" fmla="*/ 0 w 113"/>
                <a:gd name="T13" fmla="*/ 0 h 821"/>
                <a:gd name="T14" fmla="*/ 0 w 113"/>
                <a:gd name="T15" fmla="*/ 0 h 821"/>
                <a:gd name="T16" fmla="*/ 0 w 113"/>
                <a:gd name="T17" fmla="*/ 1 h 821"/>
                <a:gd name="T18" fmla="*/ 0 w 113"/>
                <a:gd name="T19" fmla="*/ 1 h 821"/>
                <a:gd name="T20" fmla="*/ 0 w 113"/>
                <a:gd name="T21" fmla="*/ 1 h 821"/>
                <a:gd name="T22" fmla="*/ 0 w 113"/>
                <a:gd name="T23" fmla="*/ 1 h 821"/>
                <a:gd name="T24" fmla="*/ 0 w 113"/>
                <a:gd name="T25" fmla="*/ 0 h 821"/>
                <a:gd name="T26" fmla="*/ 0 w 113"/>
                <a:gd name="T27" fmla="*/ 0 h 821"/>
                <a:gd name="T28" fmla="*/ 0 w 113"/>
                <a:gd name="T29" fmla="*/ 0 h 821"/>
                <a:gd name="T30" fmla="*/ 0 w 113"/>
                <a:gd name="T31" fmla="*/ 0 h 821"/>
                <a:gd name="T32" fmla="*/ 0 w 113"/>
                <a:gd name="T33" fmla="*/ 0 h 821"/>
                <a:gd name="T34" fmla="*/ 0 w 113"/>
                <a:gd name="T35" fmla="*/ 0 h 821"/>
                <a:gd name="T36" fmla="*/ 0 w 113"/>
                <a:gd name="T37" fmla="*/ 0 h 821"/>
                <a:gd name="T38" fmla="*/ 0 w 113"/>
                <a:gd name="T39" fmla="*/ 0 h 821"/>
                <a:gd name="T40" fmla="*/ 0 w 113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821"/>
                <a:gd name="T65" fmla="*/ 113 w 113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821">
                  <a:moveTo>
                    <a:pt x="94" y="0"/>
                  </a:moveTo>
                  <a:lnTo>
                    <a:pt x="69" y="78"/>
                  </a:lnTo>
                  <a:lnTo>
                    <a:pt x="52" y="157"/>
                  </a:lnTo>
                  <a:lnTo>
                    <a:pt x="43" y="240"/>
                  </a:lnTo>
                  <a:lnTo>
                    <a:pt x="39" y="326"/>
                  </a:lnTo>
                  <a:lnTo>
                    <a:pt x="43" y="419"/>
                  </a:lnTo>
                  <a:lnTo>
                    <a:pt x="52" y="519"/>
                  </a:lnTo>
                  <a:lnTo>
                    <a:pt x="66" y="629"/>
                  </a:lnTo>
                  <a:lnTo>
                    <a:pt x="84" y="751"/>
                  </a:lnTo>
                  <a:lnTo>
                    <a:pt x="113" y="821"/>
                  </a:lnTo>
                  <a:lnTo>
                    <a:pt x="67" y="821"/>
                  </a:lnTo>
                  <a:lnTo>
                    <a:pt x="36" y="751"/>
                  </a:lnTo>
                  <a:lnTo>
                    <a:pt x="23" y="663"/>
                  </a:lnTo>
                  <a:lnTo>
                    <a:pt x="13" y="577"/>
                  </a:lnTo>
                  <a:lnTo>
                    <a:pt x="6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6" y="226"/>
                  </a:lnTo>
                  <a:lnTo>
                    <a:pt x="17" y="134"/>
                  </a:lnTo>
                  <a:lnTo>
                    <a:pt x="36" y="3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65" name="Freeform 121"/>
            <p:cNvSpPr>
              <a:spLocks/>
            </p:cNvSpPr>
            <p:nvPr/>
          </p:nvSpPr>
          <p:spPr bwMode="auto">
            <a:xfrm>
              <a:off x="416" y="2486"/>
              <a:ext cx="316" cy="161"/>
            </a:xfrm>
            <a:custGeom>
              <a:avLst/>
              <a:gdLst>
                <a:gd name="T0" fmla="*/ 0 w 1264"/>
                <a:gd name="T1" fmla="*/ 0 h 644"/>
                <a:gd name="T2" fmla="*/ 0 w 1264"/>
                <a:gd name="T3" fmla="*/ 0 h 644"/>
                <a:gd name="T4" fmla="*/ 0 w 1264"/>
                <a:gd name="T5" fmla="*/ 1 h 644"/>
                <a:gd name="T6" fmla="*/ 0 w 1264"/>
                <a:gd name="T7" fmla="*/ 1 h 644"/>
                <a:gd name="T8" fmla="*/ 0 w 1264"/>
                <a:gd name="T9" fmla="*/ 1 h 644"/>
                <a:gd name="T10" fmla="*/ 0 w 1264"/>
                <a:gd name="T11" fmla="*/ 1 h 644"/>
                <a:gd name="T12" fmla="*/ 0 w 1264"/>
                <a:gd name="T13" fmla="*/ 1 h 644"/>
                <a:gd name="T14" fmla="*/ 1 w 1264"/>
                <a:gd name="T15" fmla="*/ 1 h 644"/>
                <a:gd name="T16" fmla="*/ 1 w 1264"/>
                <a:gd name="T17" fmla="*/ 1 h 644"/>
                <a:gd name="T18" fmla="*/ 1 w 1264"/>
                <a:gd name="T19" fmla="*/ 1 h 644"/>
                <a:gd name="T20" fmla="*/ 1 w 1264"/>
                <a:gd name="T21" fmla="*/ 1 h 644"/>
                <a:gd name="T22" fmla="*/ 1 w 1264"/>
                <a:gd name="T23" fmla="*/ 1 h 644"/>
                <a:gd name="T24" fmla="*/ 1 w 1264"/>
                <a:gd name="T25" fmla="*/ 1 h 644"/>
                <a:gd name="T26" fmla="*/ 1 w 1264"/>
                <a:gd name="T27" fmla="*/ 1 h 644"/>
                <a:gd name="T28" fmla="*/ 1 w 1264"/>
                <a:gd name="T29" fmla="*/ 1 h 644"/>
                <a:gd name="T30" fmla="*/ 1 w 1264"/>
                <a:gd name="T31" fmla="*/ 1 h 644"/>
                <a:gd name="T32" fmla="*/ 1 w 1264"/>
                <a:gd name="T33" fmla="*/ 1 h 644"/>
                <a:gd name="T34" fmla="*/ 1 w 1264"/>
                <a:gd name="T35" fmla="*/ 1 h 644"/>
                <a:gd name="T36" fmla="*/ 1 w 1264"/>
                <a:gd name="T37" fmla="*/ 1 h 644"/>
                <a:gd name="T38" fmla="*/ 1 w 1264"/>
                <a:gd name="T39" fmla="*/ 1 h 644"/>
                <a:gd name="T40" fmla="*/ 1 w 1264"/>
                <a:gd name="T41" fmla="*/ 1 h 644"/>
                <a:gd name="T42" fmla="*/ 1 w 1264"/>
                <a:gd name="T43" fmla="*/ 1 h 644"/>
                <a:gd name="T44" fmla="*/ 1 w 1264"/>
                <a:gd name="T45" fmla="*/ 0 h 644"/>
                <a:gd name="T46" fmla="*/ 1 w 1264"/>
                <a:gd name="T47" fmla="*/ 0 h 644"/>
                <a:gd name="T48" fmla="*/ 1 w 1264"/>
                <a:gd name="T49" fmla="*/ 0 h 644"/>
                <a:gd name="T50" fmla="*/ 1 w 1264"/>
                <a:gd name="T51" fmla="*/ 0 h 644"/>
                <a:gd name="T52" fmla="*/ 1 w 1264"/>
                <a:gd name="T53" fmla="*/ 0 h 644"/>
                <a:gd name="T54" fmla="*/ 1 w 1264"/>
                <a:gd name="T55" fmla="*/ 1 h 644"/>
                <a:gd name="T56" fmla="*/ 1 w 1264"/>
                <a:gd name="T57" fmla="*/ 1 h 644"/>
                <a:gd name="T58" fmla="*/ 1 w 1264"/>
                <a:gd name="T59" fmla="*/ 1 h 644"/>
                <a:gd name="T60" fmla="*/ 1 w 1264"/>
                <a:gd name="T61" fmla="*/ 1 h 644"/>
                <a:gd name="T62" fmla="*/ 1 w 1264"/>
                <a:gd name="T63" fmla="*/ 1 h 644"/>
                <a:gd name="T64" fmla="*/ 1 w 1264"/>
                <a:gd name="T65" fmla="*/ 1 h 644"/>
                <a:gd name="T66" fmla="*/ 1 w 1264"/>
                <a:gd name="T67" fmla="*/ 1 h 644"/>
                <a:gd name="T68" fmla="*/ 1 w 1264"/>
                <a:gd name="T69" fmla="*/ 1 h 644"/>
                <a:gd name="T70" fmla="*/ 1 w 1264"/>
                <a:gd name="T71" fmla="*/ 1 h 644"/>
                <a:gd name="T72" fmla="*/ 1 w 1264"/>
                <a:gd name="T73" fmla="*/ 1 h 644"/>
                <a:gd name="T74" fmla="*/ 1 w 1264"/>
                <a:gd name="T75" fmla="*/ 1 h 644"/>
                <a:gd name="T76" fmla="*/ 1 w 1264"/>
                <a:gd name="T77" fmla="*/ 1 h 644"/>
                <a:gd name="T78" fmla="*/ 1 w 1264"/>
                <a:gd name="T79" fmla="*/ 1 h 644"/>
                <a:gd name="T80" fmla="*/ 1 w 1264"/>
                <a:gd name="T81" fmla="*/ 1 h 644"/>
                <a:gd name="T82" fmla="*/ 1 w 1264"/>
                <a:gd name="T83" fmla="*/ 1 h 644"/>
                <a:gd name="T84" fmla="*/ 0 w 1264"/>
                <a:gd name="T85" fmla="*/ 1 h 644"/>
                <a:gd name="T86" fmla="*/ 0 w 1264"/>
                <a:gd name="T87" fmla="*/ 1 h 644"/>
                <a:gd name="T88" fmla="*/ 0 w 1264"/>
                <a:gd name="T89" fmla="*/ 1 h 644"/>
                <a:gd name="T90" fmla="*/ 0 w 1264"/>
                <a:gd name="T91" fmla="*/ 1 h 644"/>
                <a:gd name="T92" fmla="*/ 0 w 1264"/>
                <a:gd name="T93" fmla="*/ 1 h 644"/>
                <a:gd name="T94" fmla="*/ 0 w 1264"/>
                <a:gd name="T95" fmla="*/ 1 h 644"/>
                <a:gd name="T96" fmla="*/ 0 w 1264"/>
                <a:gd name="T97" fmla="*/ 0 h 6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4"/>
                <a:gd name="T148" fmla="*/ 0 h 644"/>
                <a:gd name="T149" fmla="*/ 1264 w 1264"/>
                <a:gd name="T150" fmla="*/ 644 h 6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4" h="644">
                  <a:moveTo>
                    <a:pt x="10" y="145"/>
                  </a:moveTo>
                  <a:lnTo>
                    <a:pt x="10" y="222"/>
                  </a:lnTo>
                  <a:lnTo>
                    <a:pt x="14" y="284"/>
                  </a:lnTo>
                  <a:lnTo>
                    <a:pt x="20" y="337"/>
                  </a:lnTo>
                  <a:lnTo>
                    <a:pt x="34" y="382"/>
                  </a:lnTo>
                  <a:lnTo>
                    <a:pt x="56" y="423"/>
                  </a:lnTo>
                  <a:lnTo>
                    <a:pt x="89" y="466"/>
                  </a:lnTo>
                  <a:lnTo>
                    <a:pt x="134" y="511"/>
                  </a:lnTo>
                  <a:lnTo>
                    <a:pt x="193" y="565"/>
                  </a:lnTo>
                  <a:lnTo>
                    <a:pt x="219" y="569"/>
                  </a:lnTo>
                  <a:lnTo>
                    <a:pt x="247" y="573"/>
                  </a:lnTo>
                  <a:lnTo>
                    <a:pt x="273" y="576"/>
                  </a:lnTo>
                  <a:lnTo>
                    <a:pt x="301" y="580"/>
                  </a:lnTo>
                  <a:lnTo>
                    <a:pt x="328" y="584"/>
                  </a:lnTo>
                  <a:lnTo>
                    <a:pt x="356" y="586"/>
                  </a:lnTo>
                  <a:lnTo>
                    <a:pt x="383" y="589"/>
                  </a:lnTo>
                  <a:lnTo>
                    <a:pt x="411" y="591"/>
                  </a:lnTo>
                  <a:lnTo>
                    <a:pt x="440" y="594"/>
                  </a:lnTo>
                  <a:lnTo>
                    <a:pt x="467" y="595"/>
                  </a:lnTo>
                  <a:lnTo>
                    <a:pt x="496" y="596"/>
                  </a:lnTo>
                  <a:lnTo>
                    <a:pt x="525" y="598"/>
                  </a:lnTo>
                  <a:lnTo>
                    <a:pt x="554" y="599"/>
                  </a:lnTo>
                  <a:lnTo>
                    <a:pt x="582" y="599"/>
                  </a:lnTo>
                  <a:lnTo>
                    <a:pt x="612" y="599"/>
                  </a:lnTo>
                  <a:lnTo>
                    <a:pt x="642" y="599"/>
                  </a:lnTo>
                  <a:lnTo>
                    <a:pt x="671" y="598"/>
                  </a:lnTo>
                  <a:lnTo>
                    <a:pt x="701" y="596"/>
                  </a:lnTo>
                  <a:lnTo>
                    <a:pt x="733" y="595"/>
                  </a:lnTo>
                  <a:lnTo>
                    <a:pt x="763" y="593"/>
                  </a:lnTo>
                  <a:lnTo>
                    <a:pt x="794" y="590"/>
                  </a:lnTo>
                  <a:lnTo>
                    <a:pt x="824" y="588"/>
                  </a:lnTo>
                  <a:lnTo>
                    <a:pt x="855" y="584"/>
                  </a:lnTo>
                  <a:lnTo>
                    <a:pt x="888" y="580"/>
                  </a:lnTo>
                  <a:lnTo>
                    <a:pt x="919" y="575"/>
                  </a:lnTo>
                  <a:lnTo>
                    <a:pt x="952" y="570"/>
                  </a:lnTo>
                  <a:lnTo>
                    <a:pt x="984" y="565"/>
                  </a:lnTo>
                  <a:lnTo>
                    <a:pt x="1017" y="559"/>
                  </a:lnTo>
                  <a:lnTo>
                    <a:pt x="1050" y="551"/>
                  </a:lnTo>
                  <a:lnTo>
                    <a:pt x="1083" y="544"/>
                  </a:lnTo>
                  <a:lnTo>
                    <a:pt x="1117" y="536"/>
                  </a:lnTo>
                  <a:lnTo>
                    <a:pt x="1151" y="527"/>
                  </a:lnTo>
                  <a:lnTo>
                    <a:pt x="1155" y="519"/>
                  </a:lnTo>
                  <a:lnTo>
                    <a:pt x="1164" y="495"/>
                  </a:lnTo>
                  <a:lnTo>
                    <a:pt x="1177" y="456"/>
                  </a:lnTo>
                  <a:lnTo>
                    <a:pt x="1191" y="400"/>
                  </a:lnTo>
                  <a:lnTo>
                    <a:pt x="1205" y="327"/>
                  </a:lnTo>
                  <a:lnTo>
                    <a:pt x="1215" y="237"/>
                  </a:lnTo>
                  <a:lnTo>
                    <a:pt x="1220" y="128"/>
                  </a:lnTo>
                  <a:lnTo>
                    <a:pt x="1219" y="0"/>
                  </a:lnTo>
                  <a:lnTo>
                    <a:pt x="1264" y="78"/>
                  </a:lnTo>
                  <a:lnTo>
                    <a:pt x="1262" y="145"/>
                  </a:lnTo>
                  <a:lnTo>
                    <a:pt x="1257" y="209"/>
                  </a:lnTo>
                  <a:lnTo>
                    <a:pt x="1251" y="271"/>
                  </a:lnTo>
                  <a:lnTo>
                    <a:pt x="1241" y="331"/>
                  </a:lnTo>
                  <a:lnTo>
                    <a:pt x="1230" y="390"/>
                  </a:lnTo>
                  <a:lnTo>
                    <a:pt x="1215" y="450"/>
                  </a:lnTo>
                  <a:lnTo>
                    <a:pt x="1199" y="511"/>
                  </a:lnTo>
                  <a:lnTo>
                    <a:pt x="1180" y="576"/>
                  </a:lnTo>
                  <a:lnTo>
                    <a:pt x="1147" y="581"/>
                  </a:lnTo>
                  <a:lnTo>
                    <a:pt x="1116" y="586"/>
                  </a:lnTo>
                  <a:lnTo>
                    <a:pt x="1086" y="591"/>
                  </a:lnTo>
                  <a:lnTo>
                    <a:pt x="1057" y="596"/>
                  </a:lnTo>
                  <a:lnTo>
                    <a:pt x="1028" y="601"/>
                  </a:lnTo>
                  <a:lnTo>
                    <a:pt x="1001" y="606"/>
                  </a:lnTo>
                  <a:lnTo>
                    <a:pt x="973" y="610"/>
                  </a:lnTo>
                  <a:lnTo>
                    <a:pt x="947" y="615"/>
                  </a:lnTo>
                  <a:lnTo>
                    <a:pt x="921" y="619"/>
                  </a:lnTo>
                  <a:lnTo>
                    <a:pt x="894" y="623"/>
                  </a:lnTo>
                  <a:lnTo>
                    <a:pt x="868" y="626"/>
                  </a:lnTo>
                  <a:lnTo>
                    <a:pt x="842" y="629"/>
                  </a:lnTo>
                  <a:lnTo>
                    <a:pt x="815" y="633"/>
                  </a:lnTo>
                  <a:lnTo>
                    <a:pt x="789" y="635"/>
                  </a:lnTo>
                  <a:lnTo>
                    <a:pt x="763" y="638"/>
                  </a:lnTo>
                  <a:lnTo>
                    <a:pt x="735" y="639"/>
                  </a:lnTo>
                  <a:lnTo>
                    <a:pt x="708" y="641"/>
                  </a:lnTo>
                  <a:lnTo>
                    <a:pt x="679" y="643"/>
                  </a:lnTo>
                  <a:lnTo>
                    <a:pt x="650" y="643"/>
                  </a:lnTo>
                  <a:lnTo>
                    <a:pt x="620" y="644"/>
                  </a:lnTo>
                  <a:lnTo>
                    <a:pt x="589" y="644"/>
                  </a:lnTo>
                  <a:lnTo>
                    <a:pt x="557" y="643"/>
                  </a:lnTo>
                  <a:lnTo>
                    <a:pt x="525" y="641"/>
                  </a:lnTo>
                  <a:lnTo>
                    <a:pt x="490" y="640"/>
                  </a:lnTo>
                  <a:lnTo>
                    <a:pt x="453" y="638"/>
                  </a:lnTo>
                  <a:lnTo>
                    <a:pt x="417" y="635"/>
                  </a:lnTo>
                  <a:lnTo>
                    <a:pt x="378" y="631"/>
                  </a:lnTo>
                  <a:lnTo>
                    <a:pt x="337" y="628"/>
                  </a:lnTo>
                  <a:lnTo>
                    <a:pt x="294" y="623"/>
                  </a:lnTo>
                  <a:lnTo>
                    <a:pt x="250" y="618"/>
                  </a:lnTo>
                  <a:lnTo>
                    <a:pt x="204" y="611"/>
                  </a:lnTo>
                  <a:lnTo>
                    <a:pt x="155" y="605"/>
                  </a:lnTo>
                  <a:lnTo>
                    <a:pt x="114" y="552"/>
                  </a:lnTo>
                  <a:lnTo>
                    <a:pt x="83" y="509"/>
                  </a:lnTo>
                  <a:lnTo>
                    <a:pt x="60" y="471"/>
                  </a:lnTo>
                  <a:lnTo>
                    <a:pt x="44" y="433"/>
                  </a:lnTo>
                  <a:lnTo>
                    <a:pt x="33" y="395"/>
                  </a:lnTo>
                  <a:lnTo>
                    <a:pt x="22" y="351"/>
                  </a:lnTo>
                  <a:lnTo>
                    <a:pt x="12" y="299"/>
                  </a:lnTo>
                  <a:lnTo>
                    <a:pt x="0" y="234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66" name="Freeform 122"/>
            <p:cNvSpPr>
              <a:spLocks/>
            </p:cNvSpPr>
            <p:nvPr/>
          </p:nvSpPr>
          <p:spPr bwMode="auto">
            <a:xfrm>
              <a:off x="622" y="2440"/>
              <a:ext cx="21" cy="203"/>
            </a:xfrm>
            <a:custGeom>
              <a:avLst/>
              <a:gdLst>
                <a:gd name="T0" fmla="*/ 0 w 84"/>
                <a:gd name="T1" fmla="*/ 0 h 811"/>
                <a:gd name="T2" fmla="*/ 0 w 84"/>
                <a:gd name="T3" fmla="*/ 0 h 811"/>
                <a:gd name="T4" fmla="*/ 0 w 84"/>
                <a:gd name="T5" fmla="*/ 0 h 811"/>
                <a:gd name="T6" fmla="*/ 0 w 84"/>
                <a:gd name="T7" fmla="*/ 0 h 811"/>
                <a:gd name="T8" fmla="*/ 0 w 84"/>
                <a:gd name="T9" fmla="*/ 1 h 811"/>
                <a:gd name="T10" fmla="*/ 0 w 84"/>
                <a:gd name="T11" fmla="*/ 1 h 811"/>
                <a:gd name="T12" fmla="*/ 0 w 84"/>
                <a:gd name="T13" fmla="*/ 1 h 811"/>
                <a:gd name="T14" fmla="*/ 0 w 84"/>
                <a:gd name="T15" fmla="*/ 1 h 811"/>
                <a:gd name="T16" fmla="*/ 0 w 84"/>
                <a:gd name="T17" fmla="*/ 1 h 811"/>
                <a:gd name="T18" fmla="*/ 0 w 84"/>
                <a:gd name="T19" fmla="*/ 1 h 811"/>
                <a:gd name="T20" fmla="*/ 0 w 84"/>
                <a:gd name="T21" fmla="*/ 1 h 811"/>
                <a:gd name="T22" fmla="*/ 0 w 84"/>
                <a:gd name="T23" fmla="*/ 1 h 811"/>
                <a:gd name="T24" fmla="*/ 0 w 84"/>
                <a:gd name="T25" fmla="*/ 1 h 811"/>
                <a:gd name="T26" fmla="*/ 0 w 84"/>
                <a:gd name="T27" fmla="*/ 1 h 811"/>
                <a:gd name="T28" fmla="*/ 0 w 84"/>
                <a:gd name="T29" fmla="*/ 0 h 811"/>
                <a:gd name="T30" fmla="*/ 0 w 84"/>
                <a:gd name="T31" fmla="*/ 0 h 811"/>
                <a:gd name="T32" fmla="*/ 0 w 84"/>
                <a:gd name="T33" fmla="*/ 0 h 811"/>
                <a:gd name="T34" fmla="*/ 0 w 84"/>
                <a:gd name="T35" fmla="*/ 0 h 811"/>
                <a:gd name="T36" fmla="*/ 0 w 84"/>
                <a:gd name="T37" fmla="*/ 0 h 811"/>
                <a:gd name="T38" fmla="*/ 0 w 84"/>
                <a:gd name="T39" fmla="*/ 0 h 811"/>
                <a:gd name="T40" fmla="*/ 0 w 84"/>
                <a:gd name="T41" fmla="*/ 0 h 811"/>
                <a:gd name="T42" fmla="*/ 0 w 84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811"/>
                <a:gd name="T68" fmla="*/ 84 w 84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811">
                  <a:moveTo>
                    <a:pt x="39" y="0"/>
                  </a:moveTo>
                  <a:lnTo>
                    <a:pt x="48" y="104"/>
                  </a:lnTo>
                  <a:lnTo>
                    <a:pt x="52" y="206"/>
                  </a:lnTo>
                  <a:lnTo>
                    <a:pt x="53" y="306"/>
                  </a:lnTo>
                  <a:lnTo>
                    <a:pt x="50" y="405"/>
                  </a:lnTo>
                  <a:lnTo>
                    <a:pt x="44" y="505"/>
                  </a:lnTo>
                  <a:lnTo>
                    <a:pt x="34" y="606"/>
                  </a:lnTo>
                  <a:lnTo>
                    <a:pt x="19" y="707"/>
                  </a:lnTo>
                  <a:lnTo>
                    <a:pt x="0" y="811"/>
                  </a:lnTo>
                  <a:lnTo>
                    <a:pt x="49" y="801"/>
                  </a:lnTo>
                  <a:lnTo>
                    <a:pt x="58" y="749"/>
                  </a:lnTo>
                  <a:lnTo>
                    <a:pt x="68" y="666"/>
                  </a:lnTo>
                  <a:lnTo>
                    <a:pt x="77" y="562"/>
                  </a:lnTo>
                  <a:lnTo>
                    <a:pt x="82" y="446"/>
                  </a:lnTo>
                  <a:lnTo>
                    <a:pt x="84" y="326"/>
                  </a:lnTo>
                  <a:lnTo>
                    <a:pt x="82" y="211"/>
                  </a:lnTo>
                  <a:lnTo>
                    <a:pt x="74" y="10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9" y="29"/>
                  </a:lnTo>
                  <a:lnTo>
                    <a:pt x="55" y="2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67" name="Freeform 123"/>
            <p:cNvSpPr>
              <a:spLocks/>
            </p:cNvSpPr>
            <p:nvPr/>
          </p:nvSpPr>
          <p:spPr bwMode="auto">
            <a:xfrm>
              <a:off x="413" y="2630"/>
              <a:ext cx="51" cy="223"/>
            </a:xfrm>
            <a:custGeom>
              <a:avLst/>
              <a:gdLst>
                <a:gd name="T0" fmla="*/ 0 w 203"/>
                <a:gd name="T1" fmla="*/ 0 h 890"/>
                <a:gd name="T2" fmla="*/ 0 w 203"/>
                <a:gd name="T3" fmla="*/ 0 h 890"/>
                <a:gd name="T4" fmla="*/ 0 w 203"/>
                <a:gd name="T5" fmla="*/ 0 h 890"/>
                <a:gd name="T6" fmla="*/ 0 w 203"/>
                <a:gd name="T7" fmla="*/ 0 h 890"/>
                <a:gd name="T8" fmla="*/ 0 w 203"/>
                <a:gd name="T9" fmla="*/ 0 h 890"/>
                <a:gd name="T10" fmla="*/ 0 w 203"/>
                <a:gd name="T11" fmla="*/ 0 h 890"/>
                <a:gd name="T12" fmla="*/ 0 w 203"/>
                <a:gd name="T13" fmla="*/ 0 h 890"/>
                <a:gd name="T14" fmla="*/ 0 w 203"/>
                <a:gd name="T15" fmla="*/ 1 h 890"/>
                <a:gd name="T16" fmla="*/ 0 w 203"/>
                <a:gd name="T17" fmla="*/ 1 h 890"/>
                <a:gd name="T18" fmla="*/ 0 w 203"/>
                <a:gd name="T19" fmla="*/ 1 h 890"/>
                <a:gd name="T20" fmla="*/ 0 w 203"/>
                <a:gd name="T21" fmla="*/ 1 h 890"/>
                <a:gd name="T22" fmla="*/ 0 w 203"/>
                <a:gd name="T23" fmla="*/ 1 h 890"/>
                <a:gd name="T24" fmla="*/ 0 w 203"/>
                <a:gd name="T25" fmla="*/ 1 h 890"/>
                <a:gd name="T26" fmla="*/ 0 w 203"/>
                <a:gd name="T27" fmla="*/ 1 h 890"/>
                <a:gd name="T28" fmla="*/ 0 w 203"/>
                <a:gd name="T29" fmla="*/ 1 h 890"/>
                <a:gd name="T30" fmla="*/ 0 w 203"/>
                <a:gd name="T31" fmla="*/ 1 h 890"/>
                <a:gd name="T32" fmla="*/ 0 w 203"/>
                <a:gd name="T33" fmla="*/ 1 h 890"/>
                <a:gd name="T34" fmla="*/ 0 w 203"/>
                <a:gd name="T35" fmla="*/ 1 h 890"/>
                <a:gd name="T36" fmla="*/ 0 w 203"/>
                <a:gd name="T37" fmla="*/ 1 h 890"/>
                <a:gd name="T38" fmla="*/ 0 w 203"/>
                <a:gd name="T39" fmla="*/ 1 h 890"/>
                <a:gd name="T40" fmla="*/ 0 w 203"/>
                <a:gd name="T41" fmla="*/ 1 h 890"/>
                <a:gd name="T42" fmla="*/ 0 w 203"/>
                <a:gd name="T43" fmla="*/ 1 h 890"/>
                <a:gd name="T44" fmla="*/ 0 w 203"/>
                <a:gd name="T45" fmla="*/ 1 h 890"/>
                <a:gd name="T46" fmla="*/ 0 w 203"/>
                <a:gd name="T47" fmla="*/ 1 h 890"/>
                <a:gd name="T48" fmla="*/ 0 w 203"/>
                <a:gd name="T49" fmla="*/ 1 h 890"/>
                <a:gd name="T50" fmla="*/ 0 w 203"/>
                <a:gd name="T51" fmla="*/ 1 h 890"/>
                <a:gd name="T52" fmla="*/ 0 w 203"/>
                <a:gd name="T53" fmla="*/ 1 h 890"/>
                <a:gd name="T54" fmla="*/ 0 w 203"/>
                <a:gd name="T55" fmla="*/ 0 h 890"/>
                <a:gd name="T56" fmla="*/ 0 w 203"/>
                <a:gd name="T57" fmla="*/ 0 h 890"/>
                <a:gd name="T58" fmla="*/ 0 w 203"/>
                <a:gd name="T59" fmla="*/ 0 h 890"/>
                <a:gd name="T60" fmla="*/ 0 w 203"/>
                <a:gd name="T61" fmla="*/ 0 h 890"/>
                <a:gd name="T62" fmla="*/ 0 w 203"/>
                <a:gd name="T63" fmla="*/ 0 h 890"/>
                <a:gd name="T64" fmla="*/ 0 w 203"/>
                <a:gd name="T65" fmla="*/ 0 h 890"/>
                <a:gd name="T66" fmla="*/ 0 w 203"/>
                <a:gd name="T67" fmla="*/ 0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890"/>
                <a:gd name="T104" fmla="*/ 203 w 203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890">
                  <a:moveTo>
                    <a:pt x="203" y="49"/>
                  </a:moveTo>
                  <a:lnTo>
                    <a:pt x="172" y="92"/>
                  </a:lnTo>
                  <a:lnTo>
                    <a:pt x="143" y="136"/>
                  </a:lnTo>
                  <a:lnTo>
                    <a:pt x="116" y="182"/>
                  </a:lnTo>
                  <a:lnTo>
                    <a:pt x="95" y="230"/>
                  </a:lnTo>
                  <a:lnTo>
                    <a:pt x="76" y="279"/>
                  </a:lnTo>
                  <a:lnTo>
                    <a:pt x="61" y="329"/>
                  </a:lnTo>
                  <a:lnTo>
                    <a:pt x="50" y="380"/>
                  </a:lnTo>
                  <a:lnTo>
                    <a:pt x="44" y="434"/>
                  </a:lnTo>
                  <a:lnTo>
                    <a:pt x="40" y="488"/>
                  </a:lnTo>
                  <a:lnTo>
                    <a:pt x="41" y="543"/>
                  </a:lnTo>
                  <a:lnTo>
                    <a:pt x="48" y="598"/>
                  </a:lnTo>
                  <a:lnTo>
                    <a:pt x="58" y="656"/>
                  </a:lnTo>
                  <a:lnTo>
                    <a:pt x="73" y="713"/>
                  </a:lnTo>
                  <a:lnTo>
                    <a:pt x="91" y="771"/>
                  </a:lnTo>
                  <a:lnTo>
                    <a:pt x="116" y="830"/>
                  </a:lnTo>
                  <a:lnTo>
                    <a:pt x="145" y="890"/>
                  </a:lnTo>
                  <a:lnTo>
                    <a:pt x="101" y="832"/>
                  </a:lnTo>
                  <a:lnTo>
                    <a:pt x="66" y="776"/>
                  </a:lnTo>
                  <a:lnTo>
                    <a:pt x="39" y="721"/>
                  </a:lnTo>
                  <a:lnTo>
                    <a:pt x="20" y="666"/>
                  </a:lnTo>
                  <a:lnTo>
                    <a:pt x="7" y="612"/>
                  </a:lnTo>
                  <a:lnTo>
                    <a:pt x="1" y="558"/>
                  </a:lnTo>
                  <a:lnTo>
                    <a:pt x="0" y="504"/>
                  </a:lnTo>
                  <a:lnTo>
                    <a:pt x="6" y="450"/>
                  </a:lnTo>
                  <a:lnTo>
                    <a:pt x="15" y="398"/>
                  </a:lnTo>
                  <a:lnTo>
                    <a:pt x="30" y="344"/>
                  </a:lnTo>
                  <a:lnTo>
                    <a:pt x="48" y="289"/>
                  </a:lnTo>
                  <a:lnTo>
                    <a:pt x="69" y="233"/>
                  </a:lnTo>
                  <a:lnTo>
                    <a:pt x="93" y="177"/>
                  </a:lnTo>
                  <a:lnTo>
                    <a:pt x="118" y="119"/>
                  </a:lnTo>
                  <a:lnTo>
                    <a:pt x="145" y="60"/>
                  </a:lnTo>
                  <a:lnTo>
                    <a:pt x="174" y="0"/>
                  </a:lnTo>
                  <a:lnTo>
                    <a:pt x="20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68" name="Freeform 124"/>
            <p:cNvSpPr>
              <a:spLocks/>
            </p:cNvSpPr>
            <p:nvPr/>
          </p:nvSpPr>
          <p:spPr bwMode="auto">
            <a:xfrm>
              <a:off x="697" y="2628"/>
              <a:ext cx="49" cy="252"/>
            </a:xfrm>
            <a:custGeom>
              <a:avLst/>
              <a:gdLst>
                <a:gd name="T0" fmla="*/ 0 w 199"/>
                <a:gd name="T1" fmla="*/ 0 h 1009"/>
                <a:gd name="T2" fmla="*/ 0 w 199"/>
                <a:gd name="T3" fmla="*/ 0 h 1009"/>
                <a:gd name="T4" fmla="*/ 0 w 199"/>
                <a:gd name="T5" fmla="*/ 0 h 1009"/>
                <a:gd name="T6" fmla="*/ 0 w 199"/>
                <a:gd name="T7" fmla="*/ 0 h 1009"/>
                <a:gd name="T8" fmla="*/ 0 w 199"/>
                <a:gd name="T9" fmla="*/ 0 h 1009"/>
                <a:gd name="T10" fmla="*/ 0 w 199"/>
                <a:gd name="T11" fmla="*/ 0 h 1009"/>
                <a:gd name="T12" fmla="*/ 0 w 199"/>
                <a:gd name="T13" fmla="*/ 0 h 1009"/>
                <a:gd name="T14" fmla="*/ 0 w 199"/>
                <a:gd name="T15" fmla="*/ 1 h 1009"/>
                <a:gd name="T16" fmla="*/ 0 w 199"/>
                <a:gd name="T17" fmla="*/ 1 h 1009"/>
                <a:gd name="T18" fmla="*/ 0 w 199"/>
                <a:gd name="T19" fmla="*/ 1 h 1009"/>
                <a:gd name="T20" fmla="*/ 0 w 199"/>
                <a:gd name="T21" fmla="*/ 1 h 1009"/>
                <a:gd name="T22" fmla="*/ 0 w 199"/>
                <a:gd name="T23" fmla="*/ 1 h 1009"/>
                <a:gd name="T24" fmla="*/ 0 w 199"/>
                <a:gd name="T25" fmla="*/ 1 h 1009"/>
                <a:gd name="T26" fmla="*/ 0 w 199"/>
                <a:gd name="T27" fmla="*/ 1 h 1009"/>
                <a:gd name="T28" fmla="*/ 0 w 199"/>
                <a:gd name="T29" fmla="*/ 1 h 1009"/>
                <a:gd name="T30" fmla="*/ 0 w 199"/>
                <a:gd name="T31" fmla="*/ 1 h 1009"/>
                <a:gd name="T32" fmla="*/ 0 w 199"/>
                <a:gd name="T33" fmla="*/ 1 h 1009"/>
                <a:gd name="T34" fmla="*/ 0 w 199"/>
                <a:gd name="T35" fmla="*/ 0 h 1009"/>
                <a:gd name="T36" fmla="*/ 0 w 199"/>
                <a:gd name="T37" fmla="*/ 0 h 1009"/>
                <a:gd name="T38" fmla="*/ 0 w 199"/>
                <a:gd name="T39" fmla="*/ 0 h 1009"/>
                <a:gd name="T40" fmla="*/ 0 w 199"/>
                <a:gd name="T41" fmla="*/ 0 h 1009"/>
                <a:gd name="T42" fmla="*/ 0 w 199"/>
                <a:gd name="T43" fmla="*/ 0 h 1009"/>
                <a:gd name="T44" fmla="*/ 0 w 199"/>
                <a:gd name="T45" fmla="*/ 0 h 1009"/>
                <a:gd name="T46" fmla="*/ 0 w 199"/>
                <a:gd name="T47" fmla="*/ 0 h 1009"/>
                <a:gd name="T48" fmla="*/ 0 w 199"/>
                <a:gd name="T49" fmla="*/ 0 h 1009"/>
                <a:gd name="T50" fmla="*/ 0 w 199"/>
                <a:gd name="T51" fmla="*/ 0 h 1009"/>
                <a:gd name="T52" fmla="*/ 0 w 199"/>
                <a:gd name="T53" fmla="*/ 0 h 1009"/>
                <a:gd name="T54" fmla="*/ 0 w 199"/>
                <a:gd name="T55" fmla="*/ 0 h 1009"/>
                <a:gd name="T56" fmla="*/ 0 w 199"/>
                <a:gd name="T57" fmla="*/ 0 h 10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009"/>
                <a:gd name="T89" fmla="*/ 199 w 199"/>
                <a:gd name="T90" fmla="*/ 1009 h 10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009">
                  <a:moveTo>
                    <a:pt x="77" y="0"/>
                  </a:moveTo>
                  <a:lnTo>
                    <a:pt x="156" y="125"/>
                  </a:lnTo>
                  <a:lnTo>
                    <a:pt x="176" y="257"/>
                  </a:lnTo>
                  <a:lnTo>
                    <a:pt x="191" y="368"/>
                  </a:lnTo>
                  <a:lnTo>
                    <a:pt x="199" y="465"/>
                  </a:lnTo>
                  <a:lnTo>
                    <a:pt x="199" y="554"/>
                  </a:lnTo>
                  <a:lnTo>
                    <a:pt x="187" y="640"/>
                  </a:lnTo>
                  <a:lnTo>
                    <a:pt x="161" y="733"/>
                  </a:lnTo>
                  <a:lnTo>
                    <a:pt x="119" y="837"/>
                  </a:lnTo>
                  <a:lnTo>
                    <a:pt x="58" y="960"/>
                  </a:lnTo>
                  <a:lnTo>
                    <a:pt x="0" y="1009"/>
                  </a:lnTo>
                  <a:lnTo>
                    <a:pt x="37" y="947"/>
                  </a:lnTo>
                  <a:lnTo>
                    <a:pt x="68" y="890"/>
                  </a:lnTo>
                  <a:lnTo>
                    <a:pt x="94" y="836"/>
                  </a:lnTo>
                  <a:lnTo>
                    <a:pt x="117" y="783"/>
                  </a:lnTo>
                  <a:lnTo>
                    <a:pt x="135" y="733"/>
                  </a:lnTo>
                  <a:lnTo>
                    <a:pt x="150" y="684"/>
                  </a:lnTo>
                  <a:lnTo>
                    <a:pt x="162" y="637"/>
                  </a:lnTo>
                  <a:lnTo>
                    <a:pt x="169" y="588"/>
                  </a:lnTo>
                  <a:lnTo>
                    <a:pt x="174" y="539"/>
                  </a:lnTo>
                  <a:lnTo>
                    <a:pt x="176" y="489"/>
                  </a:lnTo>
                  <a:lnTo>
                    <a:pt x="174" y="437"/>
                  </a:lnTo>
                  <a:lnTo>
                    <a:pt x="171" y="384"/>
                  </a:lnTo>
                  <a:lnTo>
                    <a:pt x="164" y="326"/>
                  </a:lnTo>
                  <a:lnTo>
                    <a:pt x="156" y="264"/>
                  </a:lnTo>
                  <a:lnTo>
                    <a:pt x="145" y="199"/>
                  </a:lnTo>
                  <a:lnTo>
                    <a:pt x="133" y="129"/>
                  </a:lnTo>
                  <a:lnTo>
                    <a:pt x="29" y="3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69" name="Freeform 125"/>
            <p:cNvSpPr>
              <a:spLocks/>
            </p:cNvSpPr>
            <p:nvPr/>
          </p:nvSpPr>
          <p:spPr bwMode="auto">
            <a:xfrm>
              <a:off x="428" y="2691"/>
              <a:ext cx="311" cy="39"/>
            </a:xfrm>
            <a:custGeom>
              <a:avLst/>
              <a:gdLst>
                <a:gd name="T0" fmla="*/ 0 w 1246"/>
                <a:gd name="T1" fmla="*/ 0 h 155"/>
                <a:gd name="T2" fmla="*/ 0 w 1246"/>
                <a:gd name="T3" fmla="*/ 0 h 155"/>
                <a:gd name="T4" fmla="*/ 0 w 1246"/>
                <a:gd name="T5" fmla="*/ 0 h 155"/>
                <a:gd name="T6" fmla="*/ 0 w 1246"/>
                <a:gd name="T7" fmla="*/ 0 h 155"/>
                <a:gd name="T8" fmla="*/ 0 w 1246"/>
                <a:gd name="T9" fmla="*/ 0 h 155"/>
                <a:gd name="T10" fmla="*/ 0 w 1246"/>
                <a:gd name="T11" fmla="*/ 0 h 155"/>
                <a:gd name="T12" fmla="*/ 0 w 1246"/>
                <a:gd name="T13" fmla="*/ 0 h 155"/>
                <a:gd name="T14" fmla="*/ 0 w 1246"/>
                <a:gd name="T15" fmla="*/ 0 h 155"/>
                <a:gd name="T16" fmla="*/ 1 w 1246"/>
                <a:gd name="T17" fmla="*/ 0 h 155"/>
                <a:gd name="T18" fmla="*/ 1 w 1246"/>
                <a:gd name="T19" fmla="*/ 0 h 155"/>
                <a:gd name="T20" fmla="*/ 1 w 1246"/>
                <a:gd name="T21" fmla="*/ 0 h 155"/>
                <a:gd name="T22" fmla="*/ 1 w 1246"/>
                <a:gd name="T23" fmla="*/ 0 h 155"/>
                <a:gd name="T24" fmla="*/ 1 w 1246"/>
                <a:gd name="T25" fmla="*/ 0 h 155"/>
                <a:gd name="T26" fmla="*/ 1 w 1246"/>
                <a:gd name="T27" fmla="*/ 0 h 155"/>
                <a:gd name="T28" fmla="*/ 1 w 1246"/>
                <a:gd name="T29" fmla="*/ 0 h 155"/>
                <a:gd name="T30" fmla="*/ 1 w 1246"/>
                <a:gd name="T31" fmla="*/ 0 h 155"/>
                <a:gd name="T32" fmla="*/ 1 w 1246"/>
                <a:gd name="T33" fmla="*/ 0 h 155"/>
                <a:gd name="T34" fmla="*/ 1 w 1246"/>
                <a:gd name="T35" fmla="*/ 0 h 155"/>
                <a:gd name="T36" fmla="*/ 1 w 1246"/>
                <a:gd name="T37" fmla="*/ 0 h 155"/>
                <a:gd name="T38" fmla="*/ 1 w 1246"/>
                <a:gd name="T39" fmla="*/ 0 h 155"/>
                <a:gd name="T40" fmla="*/ 1 w 1246"/>
                <a:gd name="T41" fmla="*/ 0 h 155"/>
                <a:gd name="T42" fmla="*/ 1 w 1246"/>
                <a:gd name="T43" fmla="*/ 0 h 155"/>
                <a:gd name="T44" fmla="*/ 1 w 1246"/>
                <a:gd name="T45" fmla="*/ 0 h 155"/>
                <a:gd name="T46" fmla="*/ 1 w 1246"/>
                <a:gd name="T47" fmla="*/ 0 h 155"/>
                <a:gd name="T48" fmla="*/ 0 w 1246"/>
                <a:gd name="T49" fmla="*/ 0 h 155"/>
                <a:gd name="T50" fmla="*/ 0 w 1246"/>
                <a:gd name="T51" fmla="*/ 0 h 155"/>
                <a:gd name="T52" fmla="*/ 0 w 1246"/>
                <a:gd name="T53" fmla="*/ 0 h 155"/>
                <a:gd name="T54" fmla="*/ 0 w 1246"/>
                <a:gd name="T55" fmla="*/ 0 h 155"/>
                <a:gd name="T56" fmla="*/ 0 w 1246"/>
                <a:gd name="T57" fmla="*/ 0 h 155"/>
                <a:gd name="T58" fmla="*/ 0 w 1246"/>
                <a:gd name="T59" fmla="*/ 0 h 155"/>
                <a:gd name="T60" fmla="*/ 0 w 1246"/>
                <a:gd name="T61" fmla="*/ 0 h 155"/>
                <a:gd name="T62" fmla="*/ 0 w 1246"/>
                <a:gd name="T63" fmla="*/ 0 h 155"/>
                <a:gd name="T64" fmla="*/ 0 w 1246"/>
                <a:gd name="T65" fmla="*/ 0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6"/>
                <a:gd name="T100" fmla="*/ 0 h 155"/>
                <a:gd name="T101" fmla="*/ 1246 w 1246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6" h="155">
                  <a:moveTo>
                    <a:pt x="28" y="30"/>
                  </a:moveTo>
                  <a:lnTo>
                    <a:pt x="73" y="41"/>
                  </a:lnTo>
                  <a:lnTo>
                    <a:pt x="117" y="51"/>
                  </a:lnTo>
                  <a:lnTo>
                    <a:pt x="161" y="60"/>
                  </a:lnTo>
                  <a:lnTo>
                    <a:pt x="204" y="69"/>
                  </a:lnTo>
                  <a:lnTo>
                    <a:pt x="245" y="76"/>
                  </a:lnTo>
                  <a:lnTo>
                    <a:pt x="286" y="82"/>
                  </a:lnTo>
                  <a:lnTo>
                    <a:pt x="326" y="89"/>
                  </a:lnTo>
                  <a:lnTo>
                    <a:pt x="365" y="95"/>
                  </a:lnTo>
                  <a:lnTo>
                    <a:pt x="405" y="100"/>
                  </a:lnTo>
                  <a:lnTo>
                    <a:pt x="443" y="104"/>
                  </a:lnTo>
                  <a:lnTo>
                    <a:pt x="481" y="106"/>
                  </a:lnTo>
                  <a:lnTo>
                    <a:pt x="518" y="109"/>
                  </a:lnTo>
                  <a:lnTo>
                    <a:pt x="556" y="110"/>
                  </a:lnTo>
                  <a:lnTo>
                    <a:pt x="592" y="111"/>
                  </a:lnTo>
                  <a:lnTo>
                    <a:pt x="628" y="111"/>
                  </a:lnTo>
                  <a:lnTo>
                    <a:pt x="663" y="111"/>
                  </a:lnTo>
                  <a:lnTo>
                    <a:pt x="700" y="110"/>
                  </a:lnTo>
                  <a:lnTo>
                    <a:pt x="735" y="107"/>
                  </a:lnTo>
                  <a:lnTo>
                    <a:pt x="770" y="105"/>
                  </a:lnTo>
                  <a:lnTo>
                    <a:pt x="805" y="101"/>
                  </a:lnTo>
                  <a:lnTo>
                    <a:pt x="840" y="97"/>
                  </a:lnTo>
                  <a:lnTo>
                    <a:pt x="874" y="91"/>
                  </a:lnTo>
                  <a:lnTo>
                    <a:pt x="909" y="86"/>
                  </a:lnTo>
                  <a:lnTo>
                    <a:pt x="944" y="80"/>
                  </a:lnTo>
                  <a:lnTo>
                    <a:pt x="979" y="72"/>
                  </a:lnTo>
                  <a:lnTo>
                    <a:pt x="1013" y="64"/>
                  </a:lnTo>
                  <a:lnTo>
                    <a:pt x="1048" y="55"/>
                  </a:lnTo>
                  <a:lnTo>
                    <a:pt x="1084" y="46"/>
                  </a:lnTo>
                  <a:lnTo>
                    <a:pt x="1119" y="35"/>
                  </a:lnTo>
                  <a:lnTo>
                    <a:pt x="1154" y="23"/>
                  </a:lnTo>
                  <a:lnTo>
                    <a:pt x="1191" y="12"/>
                  </a:lnTo>
                  <a:lnTo>
                    <a:pt x="1227" y="0"/>
                  </a:lnTo>
                  <a:lnTo>
                    <a:pt x="1246" y="49"/>
                  </a:lnTo>
                  <a:lnTo>
                    <a:pt x="1203" y="62"/>
                  </a:lnTo>
                  <a:lnTo>
                    <a:pt x="1161" y="75"/>
                  </a:lnTo>
                  <a:lnTo>
                    <a:pt x="1119" y="86"/>
                  </a:lnTo>
                  <a:lnTo>
                    <a:pt x="1079" y="97"/>
                  </a:lnTo>
                  <a:lnTo>
                    <a:pt x="1039" y="106"/>
                  </a:lnTo>
                  <a:lnTo>
                    <a:pt x="1000" y="115"/>
                  </a:lnTo>
                  <a:lnTo>
                    <a:pt x="961" y="124"/>
                  </a:lnTo>
                  <a:lnTo>
                    <a:pt x="923" y="130"/>
                  </a:lnTo>
                  <a:lnTo>
                    <a:pt x="885" y="136"/>
                  </a:lnTo>
                  <a:lnTo>
                    <a:pt x="847" y="141"/>
                  </a:lnTo>
                  <a:lnTo>
                    <a:pt x="810" y="145"/>
                  </a:lnTo>
                  <a:lnTo>
                    <a:pt x="772" y="149"/>
                  </a:lnTo>
                  <a:lnTo>
                    <a:pt x="736" y="151"/>
                  </a:lnTo>
                  <a:lnTo>
                    <a:pt x="700" y="154"/>
                  </a:lnTo>
                  <a:lnTo>
                    <a:pt x="662" y="155"/>
                  </a:lnTo>
                  <a:lnTo>
                    <a:pt x="626" y="155"/>
                  </a:lnTo>
                  <a:lnTo>
                    <a:pt x="589" y="155"/>
                  </a:lnTo>
                  <a:lnTo>
                    <a:pt x="553" y="154"/>
                  </a:lnTo>
                  <a:lnTo>
                    <a:pt x="516" y="153"/>
                  </a:lnTo>
                  <a:lnTo>
                    <a:pt x="479" y="150"/>
                  </a:lnTo>
                  <a:lnTo>
                    <a:pt x="442" y="148"/>
                  </a:lnTo>
                  <a:lnTo>
                    <a:pt x="404" y="144"/>
                  </a:lnTo>
                  <a:lnTo>
                    <a:pt x="367" y="140"/>
                  </a:lnTo>
                  <a:lnTo>
                    <a:pt x="328" y="135"/>
                  </a:lnTo>
                  <a:lnTo>
                    <a:pt x="289" y="129"/>
                  </a:lnTo>
                  <a:lnTo>
                    <a:pt x="250" y="124"/>
                  </a:lnTo>
                  <a:lnTo>
                    <a:pt x="210" y="117"/>
                  </a:lnTo>
                  <a:lnTo>
                    <a:pt x="169" y="110"/>
                  </a:lnTo>
                  <a:lnTo>
                    <a:pt x="127" y="102"/>
                  </a:lnTo>
                  <a:lnTo>
                    <a:pt x="86" y="95"/>
                  </a:lnTo>
                  <a:lnTo>
                    <a:pt x="43" y="86"/>
                  </a:lnTo>
                  <a:lnTo>
                    <a:pt x="0" y="7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70" name="Freeform 126"/>
            <p:cNvSpPr>
              <a:spLocks/>
            </p:cNvSpPr>
            <p:nvPr/>
          </p:nvSpPr>
          <p:spPr bwMode="auto">
            <a:xfrm>
              <a:off x="424" y="2772"/>
              <a:ext cx="315" cy="46"/>
            </a:xfrm>
            <a:custGeom>
              <a:avLst/>
              <a:gdLst>
                <a:gd name="T0" fmla="*/ 0 w 1259"/>
                <a:gd name="T1" fmla="*/ 0 h 183"/>
                <a:gd name="T2" fmla="*/ 0 w 1259"/>
                <a:gd name="T3" fmla="*/ 0 h 183"/>
                <a:gd name="T4" fmla="*/ 0 w 1259"/>
                <a:gd name="T5" fmla="*/ 0 h 183"/>
                <a:gd name="T6" fmla="*/ 0 w 1259"/>
                <a:gd name="T7" fmla="*/ 0 h 183"/>
                <a:gd name="T8" fmla="*/ 1 w 1259"/>
                <a:gd name="T9" fmla="*/ 0 h 183"/>
                <a:gd name="T10" fmla="*/ 1 w 1259"/>
                <a:gd name="T11" fmla="*/ 0 h 183"/>
                <a:gd name="T12" fmla="*/ 1 w 1259"/>
                <a:gd name="T13" fmla="*/ 0 h 183"/>
                <a:gd name="T14" fmla="*/ 1 w 1259"/>
                <a:gd name="T15" fmla="*/ 0 h 183"/>
                <a:gd name="T16" fmla="*/ 1 w 1259"/>
                <a:gd name="T17" fmla="*/ 0 h 183"/>
                <a:gd name="T18" fmla="*/ 1 w 1259"/>
                <a:gd name="T19" fmla="*/ 0 h 183"/>
                <a:gd name="T20" fmla="*/ 1 w 1259"/>
                <a:gd name="T21" fmla="*/ 0 h 183"/>
                <a:gd name="T22" fmla="*/ 1 w 1259"/>
                <a:gd name="T23" fmla="*/ 0 h 183"/>
                <a:gd name="T24" fmla="*/ 1 w 1259"/>
                <a:gd name="T25" fmla="*/ 0 h 183"/>
                <a:gd name="T26" fmla="*/ 1 w 1259"/>
                <a:gd name="T27" fmla="*/ 0 h 183"/>
                <a:gd name="T28" fmla="*/ 1 w 1259"/>
                <a:gd name="T29" fmla="*/ 0 h 183"/>
                <a:gd name="T30" fmla="*/ 1 w 1259"/>
                <a:gd name="T31" fmla="*/ 0 h 183"/>
                <a:gd name="T32" fmla="*/ 1 w 1259"/>
                <a:gd name="T33" fmla="*/ 0 h 183"/>
                <a:gd name="T34" fmla="*/ 1 w 1259"/>
                <a:gd name="T35" fmla="*/ 0 h 183"/>
                <a:gd name="T36" fmla="*/ 1 w 1259"/>
                <a:gd name="T37" fmla="*/ 0 h 183"/>
                <a:gd name="T38" fmla="*/ 1 w 1259"/>
                <a:gd name="T39" fmla="*/ 0 h 183"/>
                <a:gd name="T40" fmla="*/ 1 w 1259"/>
                <a:gd name="T41" fmla="*/ 0 h 183"/>
                <a:gd name="T42" fmla="*/ 1 w 1259"/>
                <a:gd name="T43" fmla="*/ 0 h 183"/>
                <a:gd name="T44" fmla="*/ 1 w 1259"/>
                <a:gd name="T45" fmla="*/ 0 h 183"/>
                <a:gd name="T46" fmla="*/ 1 w 1259"/>
                <a:gd name="T47" fmla="*/ 0 h 183"/>
                <a:gd name="T48" fmla="*/ 1 w 1259"/>
                <a:gd name="T49" fmla="*/ 0 h 183"/>
                <a:gd name="T50" fmla="*/ 1 w 1259"/>
                <a:gd name="T51" fmla="*/ 0 h 183"/>
                <a:gd name="T52" fmla="*/ 1 w 1259"/>
                <a:gd name="T53" fmla="*/ 0 h 183"/>
                <a:gd name="T54" fmla="*/ 1 w 1259"/>
                <a:gd name="T55" fmla="*/ 0 h 183"/>
                <a:gd name="T56" fmla="*/ 0 w 1259"/>
                <a:gd name="T57" fmla="*/ 0 h 183"/>
                <a:gd name="T58" fmla="*/ 0 w 1259"/>
                <a:gd name="T59" fmla="*/ 0 h 183"/>
                <a:gd name="T60" fmla="*/ 0 w 1259"/>
                <a:gd name="T61" fmla="*/ 0 h 183"/>
                <a:gd name="T62" fmla="*/ 0 w 1259"/>
                <a:gd name="T63" fmla="*/ 0 h 183"/>
                <a:gd name="T64" fmla="*/ 0 w 125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9"/>
                <a:gd name="T100" fmla="*/ 0 h 183"/>
                <a:gd name="T101" fmla="*/ 1259 w 125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9" h="183">
                  <a:moveTo>
                    <a:pt x="5" y="29"/>
                  </a:moveTo>
                  <a:lnTo>
                    <a:pt x="50" y="41"/>
                  </a:lnTo>
                  <a:lnTo>
                    <a:pt x="95" y="54"/>
                  </a:lnTo>
                  <a:lnTo>
                    <a:pt x="139" y="65"/>
                  </a:lnTo>
                  <a:lnTo>
                    <a:pt x="183" y="76"/>
                  </a:lnTo>
                  <a:lnTo>
                    <a:pt x="225" y="86"/>
                  </a:lnTo>
                  <a:lnTo>
                    <a:pt x="268" y="95"/>
                  </a:lnTo>
                  <a:lnTo>
                    <a:pt x="309" y="104"/>
                  </a:lnTo>
                  <a:lnTo>
                    <a:pt x="350" y="112"/>
                  </a:lnTo>
                  <a:lnTo>
                    <a:pt x="392" y="118"/>
                  </a:lnTo>
                  <a:lnTo>
                    <a:pt x="432" y="124"/>
                  </a:lnTo>
                  <a:lnTo>
                    <a:pt x="472" y="129"/>
                  </a:lnTo>
                  <a:lnTo>
                    <a:pt x="512" y="134"/>
                  </a:lnTo>
                  <a:lnTo>
                    <a:pt x="552" y="137"/>
                  </a:lnTo>
                  <a:lnTo>
                    <a:pt x="591" y="139"/>
                  </a:lnTo>
                  <a:lnTo>
                    <a:pt x="630" y="140"/>
                  </a:lnTo>
                  <a:lnTo>
                    <a:pt x="667" y="140"/>
                  </a:lnTo>
                  <a:lnTo>
                    <a:pt x="706" y="140"/>
                  </a:lnTo>
                  <a:lnTo>
                    <a:pt x="744" y="139"/>
                  </a:lnTo>
                  <a:lnTo>
                    <a:pt x="781" y="137"/>
                  </a:lnTo>
                  <a:lnTo>
                    <a:pt x="819" y="133"/>
                  </a:lnTo>
                  <a:lnTo>
                    <a:pt x="856" y="128"/>
                  </a:lnTo>
                  <a:lnTo>
                    <a:pt x="893" y="122"/>
                  </a:lnTo>
                  <a:lnTo>
                    <a:pt x="930" y="115"/>
                  </a:lnTo>
                  <a:lnTo>
                    <a:pt x="967" y="107"/>
                  </a:lnTo>
                  <a:lnTo>
                    <a:pt x="1003" y="98"/>
                  </a:lnTo>
                  <a:lnTo>
                    <a:pt x="1039" y="88"/>
                  </a:lnTo>
                  <a:lnTo>
                    <a:pt x="1077" y="76"/>
                  </a:lnTo>
                  <a:lnTo>
                    <a:pt x="1113" y="63"/>
                  </a:lnTo>
                  <a:lnTo>
                    <a:pt x="1150" y="49"/>
                  </a:lnTo>
                  <a:lnTo>
                    <a:pt x="1186" y="34"/>
                  </a:lnTo>
                  <a:lnTo>
                    <a:pt x="1222" y="18"/>
                  </a:lnTo>
                  <a:lnTo>
                    <a:pt x="1259" y="0"/>
                  </a:lnTo>
                  <a:lnTo>
                    <a:pt x="1259" y="48"/>
                  </a:lnTo>
                  <a:lnTo>
                    <a:pt x="1216" y="66"/>
                  </a:lnTo>
                  <a:lnTo>
                    <a:pt x="1173" y="84"/>
                  </a:lnTo>
                  <a:lnTo>
                    <a:pt x="1132" y="100"/>
                  </a:lnTo>
                  <a:lnTo>
                    <a:pt x="1092" y="114"/>
                  </a:lnTo>
                  <a:lnTo>
                    <a:pt x="1051" y="128"/>
                  </a:lnTo>
                  <a:lnTo>
                    <a:pt x="1012" y="139"/>
                  </a:lnTo>
                  <a:lnTo>
                    <a:pt x="972" y="149"/>
                  </a:lnTo>
                  <a:lnTo>
                    <a:pt x="933" y="157"/>
                  </a:lnTo>
                  <a:lnTo>
                    <a:pt x="895" y="164"/>
                  </a:lnTo>
                  <a:lnTo>
                    <a:pt x="856" y="170"/>
                  </a:lnTo>
                  <a:lnTo>
                    <a:pt x="819" y="175"/>
                  </a:lnTo>
                  <a:lnTo>
                    <a:pt x="781" y="179"/>
                  </a:lnTo>
                  <a:lnTo>
                    <a:pt x="744" y="180"/>
                  </a:lnTo>
                  <a:lnTo>
                    <a:pt x="707" y="182"/>
                  </a:lnTo>
                  <a:lnTo>
                    <a:pt x="670" y="183"/>
                  </a:lnTo>
                  <a:lnTo>
                    <a:pt x="632" y="182"/>
                  </a:lnTo>
                  <a:lnTo>
                    <a:pt x="595" y="180"/>
                  </a:lnTo>
                  <a:lnTo>
                    <a:pt x="558" y="177"/>
                  </a:lnTo>
                  <a:lnTo>
                    <a:pt x="521" y="174"/>
                  </a:lnTo>
                  <a:lnTo>
                    <a:pt x="483" y="169"/>
                  </a:lnTo>
                  <a:lnTo>
                    <a:pt x="446" y="164"/>
                  </a:lnTo>
                  <a:lnTo>
                    <a:pt x="407" y="158"/>
                  </a:lnTo>
                  <a:lnTo>
                    <a:pt x="368" y="152"/>
                  </a:lnTo>
                  <a:lnTo>
                    <a:pt x="329" y="144"/>
                  </a:lnTo>
                  <a:lnTo>
                    <a:pt x="290" y="137"/>
                  </a:lnTo>
                  <a:lnTo>
                    <a:pt x="250" y="128"/>
                  </a:lnTo>
                  <a:lnTo>
                    <a:pt x="210" y="119"/>
                  </a:lnTo>
                  <a:lnTo>
                    <a:pt x="170" y="109"/>
                  </a:lnTo>
                  <a:lnTo>
                    <a:pt x="129" y="99"/>
                  </a:lnTo>
                  <a:lnTo>
                    <a:pt x="86" y="89"/>
                  </a:lnTo>
                  <a:lnTo>
                    <a:pt x="44" y="79"/>
                  </a:lnTo>
                  <a:lnTo>
                    <a:pt x="0" y="68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71" name="Freeform 127"/>
            <p:cNvSpPr>
              <a:spLocks/>
            </p:cNvSpPr>
            <p:nvPr/>
          </p:nvSpPr>
          <p:spPr bwMode="auto">
            <a:xfrm>
              <a:off x="365" y="2555"/>
              <a:ext cx="63" cy="237"/>
            </a:xfrm>
            <a:custGeom>
              <a:avLst/>
              <a:gdLst>
                <a:gd name="T0" fmla="*/ 0 w 253"/>
                <a:gd name="T1" fmla="*/ 0 h 949"/>
                <a:gd name="T2" fmla="*/ 0 w 253"/>
                <a:gd name="T3" fmla="*/ 0 h 949"/>
                <a:gd name="T4" fmla="*/ 0 w 253"/>
                <a:gd name="T5" fmla="*/ 0 h 949"/>
                <a:gd name="T6" fmla="*/ 0 w 253"/>
                <a:gd name="T7" fmla="*/ 0 h 949"/>
                <a:gd name="T8" fmla="*/ 0 w 253"/>
                <a:gd name="T9" fmla="*/ 0 h 949"/>
                <a:gd name="T10" fmla="*/ 0 w 253"/>
                <a:gd name="T11" fmla="*/ 0 h 949"/>
                <a:gd name="T12" fmla="*/ 0 w 253"/>
                <a:gd name="T13" fmla="*/ 0 h 949"/>
                <a:gd name="T14" fmla="*/ 0 w 253"/>
                <a:gd name="T15" fmla="*/ 0 h 949"/>
                <a:gd name="T16" fmla="*/ 0 w 253"/>
                <a:gd name="T17" fmla="*/ 0 h 949"/>
                <a:gd name="T18" fmla="*/ 0 w 253"/>
                <a:gd name="T19" fmla="*/ 0 h 949"/>
                <a:gd name="T20" fmla="*/ 0 w 253"/>
                <a:gd name="T21" fmla="*/ 0 h 949"/>
                <a:gd name="T22" fmla="*/ 0 w 253"/>
                <a:gd name="T23" fmla="*/ 0 h 949"/>
                <a:gd name="T24" fmla="*/ 0 w 253"/>
                <a:gd name="T25" fmla="*/ 1 h 949"/>
                <a:gd name="T26" fmla="*/ 0 w 253"/>
                <a:gd name="T27" fmla="*/ 1 h 949"/>
                <a:gd name="T28" fmla="*/ 0 w 253"/>
                <a:gd name="T29" fmla="*/ 1 h 949"/>
                <a:gd name="T30" fmla="*/ 0 w 253"/>
                <a:gd name="T31" fmla="*/ 1 h 949"/>
                <a:gd name="T32" fmla="*/ 0 w 253"/>
                <a:gd name="T33" fmla="*/ 1 h 949"/>
                <a:gd name="T34" fmla="*/ 0 w 253"/>
                <a:gd name="T35" fmla="*/ 1 h 949"/>
                <a:gd name="T36" fmla="*/ 0 w 253"/>
                <a:gd name="T37" fmla="*/ 1 h 949"/>
                <a:gd name="T38" fmla="*/ 0 w 253"/>
                <a:gd name="T39" fmla="*/ 1 h 949"/>
                <a:gd name="T40" fmla="*/ 0 w 253"/>
                <a:gd name="T41" fmla="*/ 1 h 949"/>
                <a:gd name="T42" fmla="*/ 0 w 253"/>
                <a:gd name="T43" fmla="*/ 0 h 949"/>
                <a:gd name="T44" fmla="*/ 0 w 253"/>
                <a:gd name="T45" fmla="*/ 0 h 949"/>
                <a:gd name="T46" fmla="*/ 0 w 253"/>
                <a:gd name="T47" fmla="*/ 0 h 949"/>
                <a:gd name="T48" fmla="*/ 0 w 253"/>
                <a:gd name="T49" fmla="*/ 0 h 949"/>
                <a:gd name="T50" fmla="*/ 0 w 253"/>
                <a:gd name="T51" fmla="*/ 0 h 949"/>
                <a:gd name="T52" fmla="*/ 0 w 253"/>
                <a:gd name="T53" fmla="*/ 0 h 949"/>
                <a:gd name="T54" fmla="*/ 0 w 253"/>
                <a:gd name="T55" fmla="*/ 0 h 949"/>
                <a:gd name="T56" fmla="*/ 0 w 253"/>
                <a:gd name="T57" fmla="*/ 0 h 949"/>
                <a:gd name="T58" fmla="*/ 0 w 253"/>
                <a:gd name="T59" fmla="*/ 0 h 949"/>
                <a:gd name="T60" fmla="*/ 0 w 253"/>
                <a:gd name="T61" fmla="*/ 0 h 949"/>
                <a:gd name="T62" fmla="*/ 0 w 253"/>
                <a:gd name="T63" fmla="*/ 0 h 949"/>
                <a:gd name="T64" fmla="*/ 0 w 253"/>
                <a:gd name="T65" fmla="*/ 0 h 949"/>
                <a:gd name="T66" fmla="*/ 0 w 253"/>
                <a:gd name="T67" fmla="*/ 0 h 9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949"/>
                <a:gd name="T104" fmla="*/ 253 w 253"/>
                <a:gd name="T105" fmla="*/ 949 h 9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949">
                  <a:moveTo>
                    <a:pt x="253" y="49"/>
                  </a:moveTo>
                  <a:lnTo>
                    <a:pt x="203" y="103"/>
                  </a:lnTo>
                  <a:lnTo>
                    <a:pt x="160" y="155"/>
                  </a:lnTo>
                  <a:lnTo>
                    <a:pt x="124" y="208"/>
                  </a:lnTo>
                  <a:lnTo>
                    <a:pt x="94" y="259"/>
                  </a:lnTo>
                  <a:lnTo>
                    <a:pt x="70" y="311"/>
                  </a:lnTo>
                  <a:lnTo>
                    <a:pt x="51" y="362"/>
                  </a:lnTo>
                  <a:lnTo>
                    <a:pt x="37" y="415"/>
                  </a:lnTo>
                  <a:lnTo>
                    <a:pt x="29" y="467"/>
                  </a:lnTo>
                  <a:lnTo>
                    <a:pt x="22" y="521"/>
                  </a:lnTo>
                  <a:lnTo>
                    <a:pt x="21" y="576"/>
                  </a:lnTo>
                  <a:lnTo>
                    <a:pt x="22" y="633"/>
                  </a:lnTo>
                  <a:lnTo>
                    <a:pt x="26" y="691"/>
                  </a:lnTo>
                  <a:lnTo>
                    <a:pt x="32" y="752"/>
                  </a:lnTo>
                  <a:lnTo>
                    <a:pt x="40" y="815"/>
                  </a:lnTo>
                  <a:lnTo>
                    <a:pt x="49" y="880"/>
                  </a:lnTo>
                  <a:lnTo>
                    <a:pt x="59" y="949"/>
                  </a:lnTo>
                  <a:lnTo>
                    <a:pt x="41" y="880"/>
                  </a:lnTo>
                  <a:lnTo>
                    <a:pt x="27" y="813"/>
                  </a:lnTo>
                  <a:lnTo>
                    <a:pt x="15" y="749"/>
                  </a:lnTo>
                  <a:lnTo>
                    <a:pt x="6" y="688"/>
                  </a:lnTo>
                  <a:lnTo>
                    <a:pt x="1" y="628"/>
                  </a:lnTo>
                  <a:lnTo>
                    <a:pt x="0" y="569"/>
                  </a:lnTo>
                  <a:lnTo>
                    <a:pt x="1" y="511"/>
                  </a:lnTo>
                  <a:lnTo>
                    <a:pt x="7" y="455"/>
                  </a:lnTo>
                  <a:lnTo>
                    <a:pt x="17" y="399"/>
                  </a:lnTo>
                  <a:lnTo>
                    <a:pt x="32" y="342"/>
                  </a:lnTo>
                  <a:lnTo>
                    <a:pt x="51" y="287"/>
                  </a:lnTo>
                  <a:lnTo>
                    <a:pt x="75" y="231"/>
                  </a:lnTo>
                  <a:lnTo>
                    <a:pt x="104" y="174"/>
                  </a:lnTo>
                  <a:lnTo>
                    <a:pt x="138" y="118"/>
                  </a:lnTo>
                  <a:lnTo>
                    <a:pt x="178" y="59"/>
                  </a:lnTo>
                  <a:lnTo>
                    <a:pt x="223" y="0"/>
                  </a:lnTo>
                  <a:lnTo>
                    <a:pt x="25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72" name="Freeform 128"/>
            <p:cNvSpPr>
              <a:spLocks/>
            </p:cNvSpPr>
            <p:nvPr/>
          </p:nvSpPr>
          <p:spPr bwMode="auto">
            <a:xfrm>
              <a:off x="730" y="2549"/>
              <a:ext cx="68" cy="265"/>
            </a:xfrm>
            <a:custGeom>
              <a:avLst/>
              <a:gdLst>
                <a:gd name="T0" fmla="*/ 0 w 273"/>
                <a:gd name="T1" fmla="*/ 0 h 1056"/>
                <a:gd name="T2" fmla="*/ 0 w 273"/>
                <a:gd name="T3" fmla="*/ 0 h 1056"/>
                <a:gd name="T4" fmla="*/ 0 w 273"/>
                <a:gd name="T5" fmla="*/ 0 h 1056"/>
                <a:gd name="T6" fmla="*/ 0 w 273"/>
                <a:gd name="T7" fmla="*/ 0 h 1056"/>
                <a:gd name="T8" fmla="*/ 0 w 273"/>
                <a:gd name="T9" fmla="*/ 0 h 1056"/>
                <a:gd name="T10" fmla="*/ 0 w 273"/>
                <a:gd name="T11" fmla="*/ 0 h 1056"/>
                <a:gd name="T12" fmla="*/ 0 w 273"/>
                <a:gd name="T13" fmla="*/ 1 h 1056"/>
                <a:gd name="T14" fmla="*/ 0 w 273"/>
                <a:gd name="T15" fmla="*/ 1 h 1056"/>
                <a:gd name="T16" fmla="*/ 0 w 273"/>
                <a:gd name="T17" fmla="*/ 1 h 1056"/>
                <a:gd name="T18" fmla="*/ 0 w 273"/>
                <a:gd name="T19" fmla="*/ 1 h 1056"/>
                <a:gd name="T20" fmla="*/ 0 w 273"/>
                <a:gd name="T21" fmla="*/ 1 h 1056"/>
                <a:gd name="T22" fmla="*/ 0 w 273"/>
                <a:gd name="T23" fmla="*/ 1 h 1056"/>
                <a:gd name="T24" fmla="*/ 0 w 273"/>
                <a:gd name="T25" fmla="*/ 1 h 1056"/>
                <a:gd name="T26" fmla="*/ 0 w 273"/>
                <a:gd name="T27" fmla="*/ 1 h 1056"/>
                <a:gd name="T28" fmla="*/ 0 w 273"/>
                <a:gd name="T29" fmla="*/ 1 h 1056"/>
                <a:gd name="T30" fmla="*/ 0 w 273"/>
                <a:gd name="T31" fmla="*/ 1 h 1056"/>
                <a:gd name="T32" fmla="*/ 0 w 273"/>
                <a:gd name="T33" fmla="*/ 1 h 1056"/>
                <a:gd name="T34" fmla="*/ 0 w 273"/>
                <a:gd name="T35" fmla="*/ 1 h 1056"/>
                <a:gd name="T36" fmla="*/ 0 w 273"/>
                <a:gd name="T37" fmla="*/ 1 h 1056"/>
                <a:gd name="T38" fmla="*/ 0 w 273"/>
                <a:gd name="T39" fmla="*/ 1 h 1056"/>
                <a:gd name="T40" fmla="*/ 0 w 273"/>
                <a:gd name="T41" fmla="*/ 1 h 1056"/>
                <a:gd name="T42" fmla="*/ 0 w 273"/>
                <a:gd name="T43" fmla="*/ 1 h 1056"/>
                <a:gd name="T44" fmla="*/ 0 w 273"/>
                <a:gd name="T45" fmla="*/ 1 h 1056"/>
                <a:gd name="T46" fmla="*/ 0 w 273"/>
                <a:gd name="T47" fmla="*/ 1 h 1056"/>
                <a:gd name="T48" fmla="*/ 0 w 273"/>
                <a:gd name="T49" fmla="*/ 1 h 1056"/>
                <a:gd name="T50" fmla="*/ 0 w 273"/>
                <a:gd name="T51" fmla="*/ 1 h 1056"/>
                <a:gd name="T52" fmla="*/ 0 w 273"/>
                <a:gd name="T53" fmla="*/ 1 h 1056"/>
                <a:gd name="T54" fmla="*/ 0 w 273"/>
                <a:gd name="T55" fmla="*/ 1 h 1056"/>
                <a:gd name="T56" fmla="*/ 0 w 273"/>
                <a:gd name="T57" fmla="*/ 0 h 1056"/>
                <a:gd name="T58" fmla="*/ 0 w 273"/>
                <a:gd name="T59" fmla="*/ 0 h 1056"/>
                <a:gd name="T60" fmla="*/ 0 w 273"/>
                <a:gd name="T61" fmla="*/ 0 h 1056"/>
                <a:gd name="T62" fmla="*/ 0 w 273"/>
                <a:gd name="T63" fmla="*/ 0 h 1056"/>
                <a:gd name="T64" fmla="*/ 0 w 273"/>
                <a:gd name="T65" fmla="*/ 0 h 1056"/>
                <a:gd name="T66" fmla="*/ 0 w 273"/>
                <a:gd name="T67" fmla="*/ 0 h 10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"/>
                <a:gd name="T103" fmla="*/ 0 h 1056"/>
                <a:gd name="T104" fmla="*/ 273 w 273"/>
                <a:gd name="T105" fmla="*/ 1056 h 10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" h="1056">
                  <a:moveTo>
                    <a:pt x="0" y="0"/>
                  </a:moveTo>
                  <a:lnTo>
                    <a:pt x="55" y="60"/>
                  </a:lnTo>
                  <a:lnTo>
                    <a:pt x="105" y="120"/>
                  </a:lnTo>
                  <a:lnTo>
                    <a:pt x="146" y="182"/>
                  </a:lnTo>
                  <a:lnTo>
                    <a:pt x="183" y="243"/>
                  </a:lnTo>
                  <a:lnTo>
                    <a:pt x="213" y="306"/>
                  </a:lnTo>
                  <a:lnTo>
                    <a:pt x="235" y="368"/>
                  </a:lnTo>
                  <a:lnTo>
                    <a:pt x="254" y="432"/>
                  </a:lnTo>
                  <a:lnTo>
                    <a:pt x="265" y="496"/>
                  </a:lnTo>
                  <a:lnTo>
                    <a:pt x="272" y="561"/>
                  </a:lnTo>
                  <a:lnTo>
                    <a:pt x="273" y="628"/>
                  </a:lnTo>
                  <a:lnTo>
                    <a:pt x="268" y="696"/>
                  </a:lnTo>
                  <a:lnTo>
                    <a:pt x="259" y="766"/>
                  </a:lnTo>
                  <a:lnTo>
                    <a:pt x="244" y="836"/>
                  </a:lnTo>
                  <a:lnTo>
                    <a:pt x="225" y="907"/>
                  </a:lnTo>
                  <a:lnTo>
                    <a:pt x="202" y="981"/>
                  </a:lnTo>
                  <a:lnTo>
                    <a:pt x="174" y="1056"/>
                  </a:lnTo>
                  <a:lnTo>
                    <a:pt x="192" y="986"/>
                  </a:lnTo>
                  <a:lnTo>
                    <a:pt x="207" y="916"/>
                  </a:lnTo>
                  <a:lnTo>
                    <a:pt x="220" y="848"/>
                  </a:lnTo>
                  <a:lnTo>
                    <a:pt x="232" y="782"/>
                  </a:lnTo>
                  <a:lnTo>
                    <a:pt x="240" y="717"/>
                  </a:lnTo>
                  <a:lnTo>
                    <a:pt x="244" y="653"/>
                  </a:lnTo>
                  <a:lnTo>
                    <a:pt x="245" y="590"/>
                  </a:lnTo>
                  <a:lnTo>
                    <a:pt x="243" y="529"/>
                  </a:lnTo>
                  <a:lnTo>
                    <a:pt x="234" y="469"/>
                  </a:lnTo>
                  <a:lnTo>
                    <a:pt x="220" y="409"/>
                  </a:lnTo>
                  <a:lnTo>
                    <a:pt x="202" y="350"/>
                  </a:lnTo>
                  <a:lnTo>
                    <a:pt x="175" y="292"/>
                  </a:lnTo>
                  <a:lnTo>
                    <a:pt x="143" y="236"/>
                  </a:lnTo>
                  <a:lnTo>
                    <a:pt x="104" y="179"/>
                  </a:lnTo>
                  <a:lnTo>
                    <a:pt x="56" y="12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73" name="Freeform 129"/>
            <p:cNvSpPr>
              <a:spLocks/>
            </p:cNvSpPr>
            <p:nvPr/>
          </p:nvSpPr>
          <p:spPr bwMode="auto">
            <a:xfrm>
              <a:off x="521" y="2440"/>
              <a:ext cx="26" cy="205"/>
            </a:xfrm>
            <a:custGeom>
              <a:avLst/>
              <a:gdLst>
                <a:gd name="T0" fmla="*/ 0 w 102"/>
                <a:gd name="T1" fmla="*/ 0 h 821"/>
                <a:gd name="T2" fmla="*/ 0 w 102"/>
                <a:gd name="T3" fmla="*/ 0 h 821"/>
                <a:gd name="T4" fmla="*/ 0 w 102"/>
                <a:gd name="T5" fmla="*/ 0 h 821"/>
                <a:gd name="T6" fmla="*/ 0 w 102"/>
                <a:gd name="T7" fmla="*/ 0 h 821"/>
                <a:gd name="T8" fmla="*/ 0 w 102"/>
                <a:gd name="T9" fmla="*/ 0 h 821"/>
                <a:gd name="T10" fmla="*/ 0 w 102"/>
                <a:gd name="T11" fmla="*/ 0 h 821"/>
                <a:gd name="T12" fmla="*/ 0 w 102"/>
                <a:gd name="T13" fmla="*/ 0 h 821"/>
                <a:gd name="T14" fmla="*/ 0 w 102"/>
                <a:gd name="T15" fmla="*/ 0 h 821"/>
                <a:gd name="T16" fmla="*/ 0 w 102"/>
                <a:gd name="T17" fmla="*/ 1 h 821"/>
                <a:gd name="T18" fmla="*/ 0 w 102"/>
                <a:gd name="T19" fmla="*/ 1 h 821"/>
                <a:gd name="T20" fmla="*/ 0 w 102"/>
                <a:gd name="T21" fmla="*/ 1 h 821"/>
                <a:gd name="T22" fmla="*/ 0 w 102"/>
                <a:gd name="T23" fmla="*/ 1 h 821"/>
                <a:gd name="T24" fmla="*/ 0 w 102"/>
                <a:gd name="T25" fmla="*/ 0 h 821"/>
                <a:gd name="T26" fmla="*/ 0 w 102"/>
                <a:gd name="T27" fmla="*/ 0 h 821"/>
                <a:gd name="T28" fmla="*/ 0 w 102"/>
                <a:gd name="T29" fmla="*/ 0 h 821"/>
                <a:gd name="T30" fmla="*/ 0 w 102"/>
                <a:gd name="T31" fmla="*/ 0 h 821"/>
                <a:gd name="T32" fmla="*/ 0 w 102"/>
                <a:gd name="T33" fmla="*/ 0 h 821"/>
                <a:gd name="T34" fmla="*/ 0 w 102"/>
                <a:gd name="T35" fmla="*/ 0 h 821"/>
                <a:gd name="T36" fmla="*/ 0 w 102"/>
                <a:gd name="T37" fmla="*/ 0 h 821"/>
                <a:gd name="T38" fmla="*/ 0 w 102"/>
                <a:gd name="T39" fmla="*/ 0 h 821"/>
                <a:gd name="T40" fmla="*/ 0 w 102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821"/>
                <a:gd name="T65" fmla="*/ 102 w 102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821">
                  <a:moveTo>
                    <a:pt x="82" y="0"/>
                  </a:moveTo>
                  <a:lnTo>
                    <a:pt x="57" y="78"/>
                  </a:lnTo>
                  <a:lnTo>
                    <a:pt x="41" y="157"/>
                  </a:lnTo>
                  <a:lnTo>
                    <a:pt x="31" y="240"/>
                  </a:lnTo>
                  <a:lnTo>
                    <a:pt x="28" y="326"/>
                  </a:lnTo>
                  <a:lnTo>
                    <a:pt x="31" y="419"/>
                  </a:lnTo>
                  <a:lnTo>
                    <a:pt x="41" y="519"/>
                  </a:lnTo>
                  <a:lnTo>
                    <a:pt x="55" y="629"/>
                  </a:lnTo>
                  <a:lnTo>
                    <a:pt x="73" y="751"/>
                  </a:lnTo>
                  <a:lnTo>
                    <a:pt x="102" y="821"/>
                  </a:lnTo>
                  <a:lnTo>
                    <a:pt x="53" y="821"/>
                  </a:lnTo>
                  <a:lnTo>
                    <a:pt x="35" y="751"/>
                  </a:lnTo>
                  <a:lnTo>
                    <a:pt x="22" y="663"/>
                  </a:lnTo>
                  <a:lnTo>
                    <a:pt x="12" y="577"/>
                  </a:lnTo>
                  <a:lnTo>
                    <a:pt x="5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5" y="226"/>
                  </a:lnTo>
                  <a:lnTo>
                    <a:pt x="16" y="134"/>
                  </a:lnTo>
                  <a:lnTo>
                    <a:pt x="35" y="3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74" name="Freeform 130"/>
            <p:cNvSpPr>
              <a:spLocks/>
            </p:cNvSpPr>
            <p:nvPr/>
          </p:nvSpPr>
          <p:spPr bwMode="auto">
            <a:xfrm>
              <a:off x="626" y="2440"/>
              <a:ext cx="21" cy="203"/>
            </a:xfrm>
            <a:custGeom>
              <a:avLst/>
              <a:gdLst>
                <a:gd name="T0" fmla="*/ 0 w 82"/>
                <a:gd name="T1" fmla="*/ 0 h 811"/>
                <a:gd name="T2" fmla="*/ 0 w 82"/>
                <a:gd name="T3" fmla="*/ 0 h 811"/>
                <a:gd name="T4" fmla="*/ 0 w 82"/>
                <a:gd name="T5" fmla="*/ 0 h 811"/>
                <a:gd name="T6" fmla="*/ 0 w 82"/>
                <a:gd name="T7" fmla="*/ 0 h 811"/>
                <a:gd name="T8" fmla="*/ 0 w 82"/>
                <a:gd name="T9" fmla="*/ 1 h 811"/>
                <a:gd name="T10" fmla="*/ 0 w 82"/>
                <a:gd name="T11" fmla="*/ 1 h 811"/>
                <a:gd name="T12" fmla="*/ 0 w 82"/>
                <a:gd name="T13" fmla="*/ 1 h 811"/>
                <a:gd name="T14" fmla="*/ 0 w 82"/>
                <a:gd name="T15" fmla="*/ 1 h 811"/>
                <a:gd name="T16" fmla="*/ 0 w 82"/>
                <a:gd name="T17" fmla="*/ 1 h 811"/>
                <a:gd name="T18" fmla="*/ 0 w 82"/>
                <a:gd name="T19" fmla="*/ 1 h 811"/>
                <a:gd name="T20" fmla="*/ 0 w 82"/>
                <a:gd name="T21" fmla="*/ 1 h 811"/>
                <a:gd name="T22" fmla="*/ 0 w 82"/>
                <a:gd name="T23" fmla="*/ 1 h 811"/>
                <a:gd name="T24" fmla="*/ 0 w 82"/>
                <a:gd name="T25" fmla="*/ 1 h 811"/>
                <a:gd name="T26" fmla="*/ 0 w 82"/>
                <a:gd name="T27" fmla="*/ 1 h 811"/>
                <a:gd name="T28" fmla="*/ 0 w 82"/>
                <a:gd name="T29" fmla="*/ 0 h 811"/>
                <a:gd name="T30" fmla="*/ 0 w 82"/>
                <a:gd name="T31" fmla="*/ 0 h 811"/>
                <a:gd name="T32" fmla="*/ 0 w 82"/>
                <a:gd name="T33" fmla="*/ 0 h 811"/>
                <a:gd name="T34" fmla="*/ 0 w 82"/>
                <a:gd name="T35" fmla="*/ 0 h 811"/>
                <a:gd name="T36" fmla="*/ 0 w 82"/>
                <a:gd name="T37" fmla="*/ 0 h 811"/>
                <a:gd name="T38" fmla="*/ 0 w 82"/>
                <a:gd name="T39" fmla="*/ 0 h 811"/>
                <a:gd name="T40" fmla="*/ 0 w 82"/>
                <a:gd name="T41" fmla="*/ 0 h 811"/>
                <a:gd name="T42" fmla="*/ 0 w 82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811"/>
                <a:gd name="T68" fmla="*/ 82 w 82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811">
                  <a:moveTo>
                    <a:pt x="38" y="0"/>
                  </a:moveTo>
                  <a:lnTo>
                    <a:pt x="46" y="104"/>
                  </a:lnTo>
                  <a:lnTo>
                    <a:pt x="51" y="206"/>
                  </a:lnTo>
                  <a:lnTo>
                    <a:pt x="52" y="306"/>
                  </a:lnTo>
                  <a:lnTo>
                    <a:pt x="50" y="405"/>
                  </a:lnTo>
                  <a:lnTo>
                    <a:pt x="42" y="505"/>
                  </a:lnTo>
                  <a:lnTo>
                    <a:pt x="32" y="606"/>
                  </a:lnTo>
                  <a:lnTo>
                    <a:pt x="18" y="707"/>
                  </a:lnTo>
                  <a:lnTo>
                    <a:pt x="0" y="811"/>
                  </a:lnTo>
                  <a:lnTo>
                    <a:pt x="47" y="801"/>
                  </a:lnTo>
                  <a:lnTo>
                    <a:pt x="57" y="749"/>
                  </a:lnTo>
                  <a:lnTo>
                    <a:pt x="66" y="666"/>
                  </a:lnTo>
                  <a:lnTo>
                    <a:pt x="75" y="562"/>
                  </a:lnTo>
                  <a:lnTo>
                    <a:pt x="80" y="446"/>
                  </a:lnTo>
                  <a:lnTo>
                    <a:pt x="82" y="326"/>
                  </a:lnTo>
                  <a:lnTo>
                    <a:pt x="80" y="211"/>
                  </a:lnTo>
                  <a:lnTo>
                    <a:pt x="71" y="10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7" y="29"/>
                  </a:lnTo>
                  <a:lnTo>
                    <a:pt x="53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75" name="Freeform 131"/>
            <p:cNvSpPr>
              <a:spLocks/>
            </p:cNvSpPr>
            <p:nvPr/>
          </p:nvSpPr>
          <p:spPr bwMode="auto">
            <a:xfrm>
              <a:off x="416" y="2479"/>
              <a:ext cx="323" cy="173"/>
            </a:xfrm>
            <a:custGeom>
              <a:avLst/>
              <a:gdLst>
                <a:gd name="T0" fmla="*/ 0 w 1294"/>
                <a:gd name="T1" fmla="*/ 0 h 692"/>
                <a:gd name="T2" fmla="*/ 0 w 1294"/>
                <a:gd name="T3" fmla="*/ 0 h 692"/>
                <a:gd name="T4" fmla="*/ 0 w 1294"/>
                <a:gd name="T5" fmla="*/ 1 h 692"/>
                <a:gd name="T6" fmla="*/ 0 w 1294"/>
                <a:gd name="T7" fmla="*/ 1 h 692"/>
                <a:gd name="T8" fmla="*/ 0 w 1294"/>
                <a:gd name="T9" fmla="*/ 1 h 692"/>
                <a:gd name="T10" fmla="*/ 0 w 1294"/>
                <a:gd name="T11" fmla="*/ 1 h 692"/>
                <a:gd name="T12" fmla="*/ 0 w 1294"/>
                <a:gd name="T13" fmla="*/ 1 h 692"/>
                <a:gd name="T14" fmla="*/ 0 w 1294"/>
                <a:gd name="T15" fmla="*/ 1 h 692"/>
                <a:gd name="T16" fmla="*/ 0 w 1294"/>
                <a:gd name="T17" fmla="*/ 1 h 692"/>
                <a:gd name="T18" fmla="*/ 0 w 1294"/>
                <a:gd name="T19" fmla="*/ 1 h 692"/>
                <a:gd name="T20" fmla="*/ 0 w 1294"/>
                <a:gd name="T21" fmla="*/ 1 h 692"/>
                <a:gd name="T22" fmla="*/ 0 w 1294"/>
                <a:gd name="T23" fmla="*/ 1 h 692"/>
                <a:gd name="T24" fmla="*/ 1 w 1294"/>
                <a:gd name="T25" fmla="*/ 1 h 692"/>
                <a:gd name="T26" fmla="*/ 1 w 1294"/>
                <a:gd name="T27" fmla="*/ 1 h 692"/>
                <a:gd name="T28" fmla="*/ 1 w 1294"/>
                <a:gd name="T29" fmla="*/ 1 h 692"/>
                <a:gd name="T30" fmla="*/ 1 w 1294"/>
                <a:gd name="T31" fmla="*/ 1 h 692"/>
                <a:gd name="T32" fmla="*/ 1 w 1294"/>
                <a:gd name="T33" fmla="*/ 1 h 692"/>
                <a:gd name="T34" fmla="*/ 1 w 1294"/>
                <a:gd name="T35" fmla="*/ 1 h 692"/>
                <a:gd name="T36" fmla="*/ 1 w 1294"/>
                <a:gd name="T37" fmla="*/ 1 h 692"/>
                <a:gd name="T38" fmla="*/ 1 w 1294"/>
                <a:gd name="T39" fmla="*/ 1 h 692"/>
                <a:gd name="T40" fmla="*/ 1 w 1294"/>
                <a:gd name="T41" fmla="*/ 1 h 692"/>
                <a:gd name="T42" fmla="*/ 1 w 1294"/>
                <a:gd name="T43" fmla="*/ 1 h 692"/>
                <a:gd name="T44" fmla="*/ 1 w 1294"/>
                <a:gd name="T45" fmla="*/ 1 h 692"/>
                <a:gd name="T46" fmla="*/ 1 w 1294"/>
                <a:gd name="T47" fmla="*/ 0 h 692"/>
                <a:gd name="T48" fmla="*/ 1 w 1294"/>
                <a:gd name="T49" fmla="*/ 0 h 692"/>
                <a:gd name="T50" fmla="*/ 1 w 1294"/>
                <a:gd name="T51" fmla="*/ 0 h 692"/>
                <a:gd name="T52" fmla="*/ 1 w 1294"/>
                <a:gd name="T53" fmla="*/ 1 h 692"/>
                <a:gd name="T54" fmla="*/ 1 w 1294"/>
                <a:gd name="T55" fmla="*/ 1 h 692"/>
                <a:gd name="T56" fmla="*/ 1 w 1294"/>
                <a:gd name="T57" fmla="*/ 1 h 692"/>
                <a:gd name="T58" fmla="*/ 1 w 1294"/>
                <a:gd name="T59" fmla="*/ 1 h 692"/>
                <a:gd name="T60" fmla="*/ 1 w 1294"/>
                <a:gd name="T61" fmla="*/ 1 h 692"/>
                <a:gd name="T62" fmla="*/ 1 w 1294"/>
                <a:gd name="T63" fmla="*/ 1 h 692"/>
                <a:gd name="T64" fmla="*/ 1 w 1294"/>
                <a:gd name="T65" fmla="*/ 1 h 692"/>
                <a:gd name="T66" fmla="*/ 1 w 1294"/>
                <a:gd name="T67" fmla="*/ 1 h 692"/>
                <a:gd name="T68" fmla="*/ 1 w 1294"/>
                <a:gd name="T69" fmla="*/ 1 h 692"/>
                <a:gd name="T70" fmla="*/ 1 w 1294"/>
                <a:gd name="T71" fmla="*/ 1 h 692"/>
                <a:gd name="T72" fmla="*/ 1 w 1294"/>
                <a:gd name="T73" fmla="*/ 1 h 692"/>
                <a:gd name="T74" fmla="*/ 1 w 1294"/>
                <a:gd name="T75" fmla="*/ 1 h 692"/>
                <a:gd name="T76" fmla="*/ 0 w 1294"/>
                <a:gd name="T77" fmla="*/ 1 h 692"/>
                <a:gd name="T78" fmla="*/ 0 w 1294"/>
                <a:gd name="T79" fmla="*/ 1 h 692"/>
                <a:gd name="T80" fmla="*/ 0 w 1294"/>
                <a:gd name="T81" fmla="*/ 1 h 692"/>
                <a:gd name="T82" fmla="*/ 0 w 1294"/>
                <a:gd name="T83" fmla="*/ 1 h 692"/>
                <a:gd name="T84" fmla="*/ 0 w 1294"/>
                <a:gd name="T85" fmla="*/ 1 h 692"/>
                <a:gd name="T86" fmla="*/ 0 w 1294"/>
                <a:gd name="T87" fmla="*/ 1 h 692"/>
                <a:gd name="T88" fmla="*/ 0 w 1294"/>
                <a:gd name="T89" fmla="*/ 1 h 692"/>
                <a:gd name="T90" fmla="*/ 0 w 1294"/>
                <a:gd name="T91" fmla="*/ 1 h 692"/>
                <a:gd name="T92" fmla="*/ 0 w 1294"/>
                <a:gd name="T93" fmla="*/ 1 h 692"/>
                <a:gd name="T94" fmla="*/ 0 w 1294"/>
                <a:gd name="T95" fmla="*/ 0 h 692"/>
                <a:gd name="T96" fmla="*/ 0 w 1294"/>
                <a:gd name="T97" fmla="*/ 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4"/>
                <a:gd name="T148" fmla="*/ 0 h 692"/>
                <a:gd name="T149" fmla="*/ 1294 w 1294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4" h="692">
                  <a:moveTo>
                    <a:pt x="39" y="68"/>
                  </a:moveTo>
                  <a:lnTo>
                    <a:pt x="39" y="149"/>
                  </a:lnTo>
                  <a:lnTo>
                    <a:pt x="43" y="227"/>
                  </a:lnTo>
                  <a:lnTo>
                    <a:pt x="50" y="300"/>
                  </a:lnTo>
                  <a:lnTo>
                    <a:pt x="64" y="367"/>
                  </a:lnTo>
                  <a:lnTo>
                    <a:pt x="85" y="434"/>
                  </a:lnTo>
                  <a:lnTo>
                    <a:pt x="118" y="496"/>
                  </a:lnTo>
                  <a:lnTo>
                    <a:pt x="163" y="556"/>
                  </a:lnTo>
                  <a:lnTo>
                    <a:pt x="223" y="615"/>
                  </a:lnTo>
                  <a:lnTo>
                    <a:pt x="249" y="619"/>
                  </a:lnTo>
                  <a:lnTo>
                    <a:pt x="277" y="623"/>
                  </a:lnTo>
                  <a:lnTo>
                    <a:pt x="303" y="627"/>
                  </a:lnTo>
                  <a:lnTo>
                    <a:pt x="331" y="630"/>
                  </a:lnTo>
                  <a:lnTo>
                    <a:pt x="358" y="633"/>
                  </a:lnTo>
                  <a:lnTo>
                    <a:pt x="384" y="637"/>
                  </a:lnTo>
                  <a:lnTo>
                    <a:pt x="413" y="639"/>
                  </a:lnTo>
                  <a:lnTo>
                    <a:pt x="441" y="642"/>
                  </a:lnTo>
                  <a:lnTo>
                    <a:pt x="468" y="643"/>
                  </a:lnTo>
                  <a:lnTo>
                    <a:pt x="497" y="645"/>
                  </a:lnTo>
                  <a:lnTo>
                    <a:pt x="525" y="647"/>
                  </a:lnTo>
                  <a:lnTo>
                    <a:pt x="554" y="648"/>
                  </a:lnTo>
                  <a:lnTo>
                    <a:pt x="582" y="648"/>
                  </a:lnTo>
                  <a:lnTo>
                    <a:pt x="612" y="648"/>
                  </a:lnTo>
                  <a:lnTo>
                    <a:pt x="641" y="648"/>
                  </a:lnTo>
                  <a:lnTo>
                    <a:pt x="671" y="648"/>
                  </a:lnTo>
                  <a:lnTo>
                    <a:pt x="700" y="647"/>
                  </a:lnTo>
                  <a:lnTo>
                    <a:pt x="730" y="645"/>
                  </a:lnTo>
                  <a:lnTo>
                    <a:pt x="761" y="644"/>
                  </a:lnTo>
                  <a:lnTo>
                    <a:pt x="792" y="642"/>
                  </a:lnTo>
                  <a:lnTo>
                    <a:pt x="823" y="639"/>
                  </a:lnTo>
                  <a:lnTo>
                    <a:pt x="853" y="637"/>
                  </a:lnTo>
                  <a:lnTo>
                    <a:pt x="884" y="633"/>
                  </a:lnTo>
                  <a:lnTo>
                    <a:pt x="917" y="629"/>
                  </a:lnTo>
                  <a:lnTo>
                    <a:pt x="948" y="624"/>
                  </a:lnTo>
                  <a:lnTo>
                    <a:pt x="981" y="619"/>
                  </a:lnTo>
                  <a:lnTo>
                    <a:pt x="1013" y="614"/>
                  </a:lnTo>
                  <a:lnTo>
                    <a:pt x="1046" y="608"/>
                  </a:lnTo>
                  <a:lnTo>
                    <a:pt x="1078" y="600"/>
                  </a:lnTo>
                  <a:lnTo>
                    <a:pt x="1112" y="593"/>
                  </a:lnTo>
                  <a:lnTo>
                    <a:pt x="1146" y="585"/>
                  </a:lnTo>
                  <a:lnTo>
                    <a:pt x="1180" y="576"/>
                  </a:lnTo>
                  <a:lnTo>
                    <a:pt x="1184" y="565"/>
                  </a:lnTo>
                  <a:lnTo>
                    <a:pt x="1192" y="536"/>
                  </a:lnTo>
                  <a:lnTo>
                    <a:pt x="1205" y="489"/>
                  </a:lnTo>
                  <a:lnTo>
                    <a:pt x="1220" y="425"/>
                  </a:lnTo>
                  <a:lnTo>
                    <a:pt x="1232" y="343"/>
                  </a:lnTo>
                  <a:lnTo>
                    <a:pt x="1244" y="244"/>
                  </a:lnTo>
                  <a:lnTo>
                    <a:pt x="1249" y="130"/>
                  </a:lnTo>
                  <a:lnTo>
                    <a:pt x="1246" y="0"/>
                  </a:lnTo>
                  <a:lnTo>
                    <a:pt x="1294" y="78"/>
                  </a:lnTo>
                  <a:lnTo>
                    <a:pt x="1293" y="148"/>
                  </a:lnTo>
                  <a:lnTo>
                    <a:pt x="1288" y="217"/>
                  </a:lnTo>
                  <a:lnTo>
                    <a:pt x="1281" y="286"/>
                  </a:lnTo>
                  <a:lnTo>
                    <a:pt x="1271" y="355"/>
                  </a:lnTo>
                  <a:lnTo>
                    <a:pt x="1259" y="422"/>
                  </a:lnTo>
                  <a:lnTo>
                    <a:pt x="1244" y="490"/>
                  </a:lnTo>
                  <a:lnTo>
                    <a:pt x="1227" y="558"/>
                  </a:lnTo>
                  <a:lnTo>
                    <a:pt x="1209" y="625"/>
                  </a:lnTo>
                  <a:lnTo>
                    <a:pt x="1176" y="630"/>
                  </a:lnTo>
                  <a:lnTo>
                    <a:pt x="1145" y="635"/>
                  </a:lnTo>
                  <a:lnTo>
                    <a:pt x="1115" y="640"/>
                  </a:lnTo>
                  <a:lnTo>
                    <a:pt x="1086" y="645"/>
                  </a:lnTo>
                  <a:lnTo>
                    <a:pt x="1057" y="650"/>
                  </a:lnTo>
                  <a:lnTo>
                    <a:pt x="1030" y="654"/>
                  </a:lnTo>
                  <a:lnTo>
                    <a:pt x="1002" y="659"/>
                  </a:lnTo>
                  <a:lnTo>
                    <a:pt x="976" y="663"/>
                  </a:lnTo>
                  <a:lnTo>
                    <a:pt x="949" y="667"/>
                  </a:lnTo>
                  <a:lnTo>
                    <a:pt x="923" y="670"/>
                  </a:lnTo>
                  <a:lnTo>
                    <a:pt x="897" y="674"/>
                  </a:lnTo>
                  <a:lnTo>
                    <a:pt x="870" y="678"/>
                  </a:lnTo>
                  <a:lnTo>
                    <a:pt x="844" y="680"/>
                  </a:lnTo>
                  <a:lnTo>
                    <a:pt x="818" y="684"/>
                  </a:lnTo>
                  <a:lnTo>
                    <a:pt x="792" y="687"/>
                  </a:lnTo>
                  <a:lnTo>
                    <a:pt x="764" y="688"/>
                  </a:lnTo>
                  <a:lnTo>
                    <a:pt x="736" y="689"/>
                  </a:lnTo>
                  <a:lnTo>
                    <a:pt x="708" y="691"/>
                  </a:lnTo>
                  <a:lnTo>
                    <a:pt x="679" y="692"/>
                  </a:lnTo>
                  <a:lnTo>
                    <a:pt x="649" y="692"/>
                  </a:lnTo>
                  <a:lnTo>
                    <a:pt x="617" y="692"/>
                  </a:lnTo>
                  <a:lnTo>
                    <a:pt x="586" y="692"/>
                  </a:lnTo>
                  <a:lnTo>
                    <a:pt x="554" y="691"/>
                  </a:lnTo>
                  <a:lnTo>
                    <a:pt x="518" y="689"/>
                  </a:lnTo>
                  <a:lnTo>
                    <a:pt x="482" y="687"/>
                  </a:lnTo>
                  <a:lnTo>
                    <a:pt x="446" y="684"/>
                  </a:lnTo>
                  <a:lnTo>
                    <a:pt x="407" y="680"/>
                  </a:lnTo>
                  <a:lnTo>
                    <a:pt x="366" y="677"/>
                  </a:lnTo>
                  <a:lnTo>
                    <a:pt x="323" y="672"/>
                  </a:lnTo>
                  <a:lnTo>
                    <a:pt x="279" y="667"/>
                  </a:lnTo>
                  <a:lnTo>
                    <a:pt x="233" y="660"/>
                  </a:lnTo>
                  <a:lnTo>
                    <a:pt x="184" y="654"/>
                  </a:lnTo>
                  <a:lnTo>
                    <a:pt x="141" y="598"/>
                  </a:lnTo>
                  <a:lnTo>
                    <a:pt x="106" y="541"/>
                  </a:lnTo>
                  <a:lnTo>
                    <a:pt x="80" y="485"/>
                  </a:lnTo>
                  <a:lnTo>
                    <a:pt x="59" y="429"/>
                  </a:lnTo>
                  <a:lnTo>
                    <a:pt x="41" y="370"/>
                  </a:lnTo>
                  <a:lnTo>
                    <a:pt x="26" y="310"/>
                  </a:lnTo>
                  <a:lnTo>
                    <a:pt x="14" y="244"/>
                  </a:lnTo>
                  <a:lnTo>
                    <a:pt x="0" y="174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76" name="Freeform 132"/>
            <p:cNvSpPr>
              <a:spLocks/>
            </p:cNvSpPr>
            <p:nvPr/>
          </p:nvSpPr>
          <p:spPr bwMode="auto">
            <a:xfrm>
              <a:off x="429" y="2706"/>
              <a:ext cx="310" cy="39"/>
            </a:xfrm>
            <a:custGeom>
              <a:avLst/>
              <a:gdLst>
                <a:gd name="T0" fmla="*/ 0 w 1243"/>
                <a:gd name="T1" fmla="*/ 0 h 156"/>
                <a:gd name="T2" fmla="*/ 0 w 1243"/>
                <a:gd name="T3" fmla="*/ 0 h 156"/>
                <a:gd name="T4" fmla="*/ 0 w 1243"/>
                <a:gd name="T5" fmla="*/ 0 h 156"/>
                <a:gd name="T6" fmla="*/ 0 w 1243"/>
                <a:gd name="T7" fmla="*/ 0 h 156"/>
                <a:gd name="T8" fmla="*/ 0 w 1243"/>
                <a:gd name="T9" fmla="*/ 0 h 156"/>
                <a:gd name="T10" fmla="*/ 0 w 1243"/>
                <a:gd name="T11" fmla="*/ 0 h 156"/>
                <a:gd name="T12" fmla="*/ 0 w 1243"/>
                <a:gd name="T13" fmla="*/ 0 h 156"/>
                <a:gd name="T14" fmla="*/ 0 w 1243"/>
                <a:gd name="T15" fmla="*/ 0 h 156"/>
                <a:gd name="T16" fmla="*/ 1 w 1243"/>
                <a:gd name="T17" fmla="*/ 0 h 156"/>
                <a:gd name="T18" fmla="*/ 1 w 1243"/>
                <a:gd name="T19" fmla="*/ 0 h 156"/>
                <a:gd name="T20" fmla="*/ 1 w 1243"/>
                <a:gd name="T21" fmla="*/ 0 h 156"/>
                <a:gd name="T22" fmla="*/ 1 w 1243"/>
                <a:gd name="T23" fmla="*/ 0 h 156"/>
                <a:gd name="T24" fmla="*/ 1 w 1243"/>
                <a:gd name="T25" fmla="*/ 0 h 156"/>
                <a:gd name="T26" fmla="*/ 1 w 1243"/>
                <a:gd name="T27" fmla="*/ 0 h 156"/>
                <a:gd name="T28" fmla="*/ 1 w 1243"/>
                <a:gd name="T29" fmla="*/ 0 h 156"/>
                <a:gd name="T30" fmla="*/ 1 w 1243"/>
                <a:gd name="T31" fmla="*/ 0 h 156"/>
                <a:gd name="T32" fmla="*/ 1 w 1243"/>
                <a:gd name="T33" fmla="*/ 0 h 156"/>
                <a:gd name="T34" fmla="*/ 1 w 1243"/>
                <a:gd name="T35" fmla="*/ 0 h 156"/>
                <a:gd name="T36" fmla="*/ 1 w 1243"/>
                <a:gd name="T37" fmla="*/ 0 h 156"/>
                <a:gd name="T38" fmla="*/ 1 w 1243"/>
                <a:gd name="T39" fmla="*/ 0 h 156"/>
                <a:gd name="T40" fmla="*/ 1 w 1243"/>
                <a:gd name="T41" fmla="*/ 0 h 156"/>
                <a:gd name="T42" fmla="*/ 1 w 1243"/>
                <a:gd name="T43" fmla="*/ 0 h 156"/>
                <a:gd name="T44" fmla="*/ 1 w 1243"/>
                <a:gd name="T45" fmla="*/ 0 h 156"/>
                <a:gd name="T46" fmla="*/ 0 w 1243"/>
                <a:gd name="T47" fmla="*/ 0 h 156"/>
                <a:gd name="T48" fmla="*/ 0 w 1243"/>
                <a:gd name="T49" fmla="*/ 0 h 156"/>
                <a:gd name="T50" fmla="*/ 0 w 1243"/>
                <a:gd name="T51" fmla="*/ 0 h 156"/>
                <a:gd name="T52" fmla="*/ 0 w 1243"/>
                <a:gd name="T53" fmla="*/ 0 h 156"/>
                <a:gd name="T54" fmla="*/ 0 w 1243"/>
                <a:gd name="T55" fmla="*/ 0 h 156"/>
                <a:gd name="T56" fmla="*/ 0 w 1243"/>
                <a:gd name="T57" fmla="*/ 0 h 156"/>
                <a:gd name="T58" fmla="*/ 0 w 1243"/>
                <a:gd name="T59" fmla="*/ 0 h 156"/>
                <a:gd name="T60" fmla="*/ 0 w 1243"/>
                <a:gd name="T61" fmla="*/ 0 h 156"/>
                <a:gd name="T62" fmla="*/ 0 w 1243"/>
                <a:gd name="T63" fmla="*/ 0 h 156"/>
                <a:gd name="T64" fmla="*/ 0 w 1243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3"/>
                <a:gd name="T100" fmla="*/ 0 h 156"/>
                <a:gd name="T101" fmla="*/ 1243 w 1243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3" h="156">
                  <a:moveTo>
                    <a:pt x="0" y="30"/>
                  </a:moveTo>
                  <a:lnTo>
                    <a:pt x="45" y="42"/>
                  </a:lnTo>
                  <a:lnTo>
                    <a:pt x="90" y="52"/>
                  </a:lnTo>
                  <a:lnTo>
                    <a:pt x="134" y="60"/>
                  </a:lnTo>
                  <a:lnTo>
                    <a:pt x="177" y="69"/>
                  </a:lnTo>
                  <a:lnTo>
                    <a:pt x="219" y="77"/>
                  </a:lnTo>
                  <a:lnTo>
                    <a:pt x="261" y="84"/>
                  </a:lnTo>
                  <a:lnTo>
                    <a:pt x="302" y="91"/>
                  </a:lnTo>
                  <a:lnTo>
                    <a:pt x="343" y="96"/>
                  </a:lnTo>
                  <a:lnTo>
                    <a:pt x="383" y="101"/>
                  </a:lnTo>
                  <a:lnTo>
                    <a:pt x="423" y="104"/>
                  </a:lnTo>
                  <a:lnTo>
                    <a:pt x="462" y="107"/>
                  </a:lnTo>
                  <a:lnTo>
                    <a:pt x="501" y="109"/>
                  </a:lnTo>
                  <a:lnTo>
                    <a:pt x="540" y="112"/>
                  </a:lnTo>
                  <a:lnTo>
                    <a:pt x="577" y="113"/>
                  </a:lnTo>
                  <a:lnTo>
                    <a:pt x="615" y="113"/>
                  </a:lnTo>
                  <a:lnTo>
                    <a:pt x="653" y="112"/>
                  </a:lnTo>
                  <a:lnTo>
                    <a:pt x="690" y="111"/>
                  </a:lnTo>
                  <a:lnTo>
                    <a:pt x="728" y="109"/>
                  </a:lnTo>
                  <a:lnTo>
                    <a:pt x="764" y="106"/>
                  </a:lnTo>
                  <a:lnTo>
                    <a:pt x="800" y="102"/>
                  </a:lnTo>
                  <a:lnTo>
                    <a:pt x="837" y="98"/>
                  </a:lnTo>
                  <a:lnTo>
                    <a:pt x="873" y="93"/>
                  </a:lnTo>
                  <a:lnTo>
                    <a:pt x="909" y="87"/>
                  </a:lnTo>
                  <a:lnTo>
                    <a:pt x="944" y="81"/>
                  </a:lnTo>
                  <a:lnTo>
                    <a:pt x="981" y="73"/>
                  </a:lnTo>
                  <a:lnTo>
                    <a:pt x="1017" y="65"/>
                  </a:lnTo>
                  <a:lnTo>
                    <a:pt x="1053" y="55"/>
                  </a:lnTo>
                  <a:lnTo>
                    <a:pt x="1088" y="47"/>
                  </a:lnTo>
                  <a:lnTo>
                    <a:pt x="1125" y="37"/>
                  </a:lnTo>
                  <a:lnTo>
                    <a:pt x="1161" y="25"/>
                  </a:lnTo>
                  <a:lnTo>
                    <a:pt x="1197" y="13"/>
                  </a:lnTo>
                  <a:lnTo>
                    <a:pt x="1234" y="0"/>
                  </a:lnTo>
                  <a:lnTo>
                    <a:pt x="1243" y="50"/>
                  </a:lnTo>
                  <a:lnTo>
                    <a:pt x="1194" y="64"/>
                  </a:lnTo>
                  <a:lnTo>
                    <a:pt x="1146" y="78"/>
                  </a:lnTo>
                  <a:lnTo>
                    <a:pt x="1100" y="91"/>
                  </a:lnTo>
                  <a:lnTo>
                    <a:pt x="1055" y="101"/>
                  </a:lnTo>
                  <a:lnTo>
                    <a:pt x="1011" y="111"/>
                  </a:lnTo>
                  <a:lnTo>
                    <a:pt x="968" y="119"/>
                  </a:lnTo>
                  <a:lnTo>
                    <a:pt x="926" y="127"/>
                  </a:lnTo>
                  <a:lnTo>
                    <a:pt x="886" y="134"/>
                  </a:lnTo>
                  <a:lnTo>
                    <a:pt x="845" y="139"/>
                  </a:lnTo>
                  <a:lnTo>
                    <a:pt x="805" y="144"/>
                  </a:lnTo>
                  <a:lnTo>
                    <a:pt x="767" y="148"/>
                  </a:lnTo>
                  <a:lnTo>
                    <a:pt x="729" y="152"/>
                  </a:lnTo>
                  <a:lnTo>
                    <a:pt x="691" y="154"/>
                  </a:lnTo>
                  <a:lnTo>
                    <a:pt x="655" y="156"/>
                  </a:lnTo>
                  <a:lnTo>
                    <a:pt x="619" y="156"/>
                  </a:lnTo>
                  <a:lnTo>
                    <a:pt x="582" y="156"/>
                  </a:lnTo>
                  <a:lnTo>
                    <a:pt x="547" y="154"/>
                  </a:lnTo>
                  <a:lnTo>
                    <a:pt x="512" y="153"/>
                  </a:lnTo>
                  <a:lnTo>
                    <a:pt x="477" y="151"/>
                  </a:lnTo>
                  <a:lnTo>
                    <a:pt x="442" y="147"/>
                  </a:lnTo>
                  <a:lnTo>
                    <a:pt x="407" y="143"/>
                  </a:lnTo>
                  <a:lnTo>
                    <a:pt x="372" y="138"/>
                  </a:lnTo>
                  <a:lnTo>
                    <a:pt x="337" y="133"/>
                  </a:lnTo>
                  <a:lnTo>
                    <a:pt x="302" y="128"/>
                  </a:lnTo>
                  <a:lnTo>
                    <a:pt x="267" y="122"/>
                  </a:lnTo>
                  <a:lnTo>
                    <a:pt x="232" y="114"/>
                  </a:lnTo>
                  <a:lnTo>
                    <a:pt x="195" y="107"/>
                  </a:lnTo>
                  <a:lnTo>
                    <a:pt x="159" y="99"/>
                  </a:lnTo>
                  <a:lnTo>
                    <a:pt x="123" y="92"/>
                  </a:lnTo>
                  <a:lnTo>
                    <a:pt x="85" y="83"/>
                  </a:lnTo>
                  <a:lnTo>
                    <a:pt x="48" y="74"/>
                  </a:lnTo>
                  <a:lnTo>
                    <a:pt x="9" y="6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77" name="Freeform 133"/>
            <p:cNvSpPr>
              <a:spLocks/>
            </p:cNvSpPr>
            <p:nvPr/>
          </p:nvSpPr>
          <p:spPr bwMode="auto">
            <a:xfrm>
              <a:off x="426" y="2784"/>
              <a:ext cx="313" cy="50"/>
            </a:xfrm>
            <a:custGeom>
              <a:avLst/>
              <a:gdLst>
                <a:gd name="T0" fmla="*/ 0 w 1254"/>
                <a:gd name="T1" fmla="*/ 0 h 203"/>
                <a:gd name="T2" fmla="*/ 0 w 1254"/>
                <a:gd name="T3" fmla="*/ 0 h 203"/>
                <a:gd name="T4" fmla="*/ 0 w 1254"/>
                <a:gd name="T5" fmla="*/ 0 h 203"/>
                <a:gd name="T6" fmla="*/ 0 w 1254"/>
                <a:gd name="T7" fmla="*/ 0 h 203"/>
                <a:gd name="T8" fmla="*/ 0 w 1254"/>
                <a:gd name="T9" fmla="*/ 0 h 203"/>
                <a:gd name="T10" fmla="*/ 0 w 1254"/>
                <a:gd name="T11" fmla="*/ 0 h 203"/>
                <a:gd name="T12" fmla="*/ 0 w 1254"/>
                <a:gd name="T13" fmla="*/ 0 h 203"/>
                <a:gd name="T14" fmla="*/ 0 w 1254"/>
                <a:gd name="T15" fmla="*/ 0 h 203"/>
                <a:gd name="T16" fmla="*/ 1 w 1254"/>
                <a:gd name="T17" fmla="*/ 0 h 203"/>
                <a:gd name="T18" fmla="*/ 1 w 1254"/>
                <a:gd name="T19" fmla="*/ 0 h 203"/>
                <a:gd name="T20" fmla="*/ 1 w 1254"/>
                <a:gd name="T21" fmla="*/ 0 h 203"/>
                <a:gd name="T22" fmla="*/ 1 w 1254"/>
                <a:gd name="T23" fmla="*/ 0 h 203"/>
                <a:gd name="T24" fmla="*/ 1 w 1254"/>
                <a:gd name="T25" fmla="*/ 0 h 203"/>
                <a:gd name="T26" fmla="*/ 1 w 1254"/>
                <a:gd name="T27" fmla="*/ 0 h 203"/>
                <a:gd name="T28" fmla="*/ 1 w 1254"/>
                <a:gd name="T29" fmla="*/ 0 h 203"/>
                <a:gd name="T30" fmla="*/ 1 w 1254"/>
                <a:gd name="T31" fmla="*/ 0 h 203"/>
                <a:gd name="T32" fmla="*/ 1 w 1254"/>
                <a:gd name="T33" fmla="*/ 0 h 203"/>
                <a:gd name="T34" fmla="*/ 1 w 1254"/>
                <a:gd name="T35" fmla="*/ 0 h 203"/>
                <a:gd name="T36" fmla="*/ 1 w 1254"/>
                <a:gd name="T37" fmla="*/ 0 h 203"/>
                <a:gd name="T38" fmla="*/ 1 w 1254"/>
                <a:gd name="T39" fmla="*/ 0 h 203"/>
                <a:gd name="T40" fmla="*/ 1 w 1254"/>
                <a:gd name="T41" fmla="*/ 0 h 203"/>
                <a:gd name="T42" fmla="*/ 1 w 1254"/>
                <a:gd name="T43" fmla="*/ 0 h 203"/>
                <a:gd name="T44" fmla="*/ 1 w 1254"/>
                <a:gd name="T45" fmla="*/ 0 h 203"/>
                <a:gd name="T46" fmla="*/ 1 w 1254"/>
                <a:gd name="T47" fmla="*/ 0 h 203"/>
                <a:gd name="T48" fmla="*/ 1 w 1254"/>
                <a:gd name="T49" fmla="*/ 0 h 203"/>
                <a:gd name="T50" fmla="*/ 0 w 1254"/>
                <a:gd name="T51" fmla="*/ 0 h 203"/>
                <a:gd name="T52" fmla="*/ 0 w 1254"/>
                <a:gd name="T53" fmla="*/ 0 h 203"/>
                <a:gd name="T54" fmla="*/ 0 w 1254"/>
                <a:gd name="T55" fmla="*/ 0 h 203"/>
                <a:gd name="T56" fmla="*/ 0 w 1254"/>
                <a:gd name="T57" fmla="*/ 0 h 203"/>
                <a:gd name="T58" fmla="*/ 0 w 1254"/>
                <a:gd name="T59" fmla="*/ 0 h 203"/>
                <a:gd name="T60" fmla="*/ 0 w 1254"/>
                <a:gd name="T61" fmla="*/ 0 h 203"/>
                <a:gd name="T62" fmla="*/ 0 w 1254"/>
                <a:gd name="T63" fmla="*/ 0 h 203"/>
                <a:gd name="T64" fmla="*/ 0 w 1254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4"/>
                <a:gd name="T100" fmla="*/ 0 h 203"/>
                <a:gd name="T101" fmla="*/ 1254 w 1254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4" h="203">
                  <a:moveTo>
                    <a:pt x="0" y="30"/>
                  </a:moveTo>
                  <a:lnTo>
                    <a:pt x="45" y="43"/>
                  </a:lnTo>
                  <a:lnTo>
                    <a:pt x="90" y="55"/>
                  </a:lnTo>
                  <a:lnTo>
                    <a:pt x="134" y="68"/>
                  </a:lnTo>
                  <a:lnTo>
                    <a:pt x="178" y="78"/>
                  </a:lnTo>
                  <a:lnTo>
                    <a:pt x="220" y="88"/>
                  </a:lnTo>
                  <a:lnTo>
                    <a:pt x="263" y="98"/>
                  </a:lnTo>
                  <a:lnTo>
                    <a:pt x="304" y="105"/>
                  </a:lnTo>
                  <a:lnTo>
                    <a:pt x="345" y="114"/>
                  </a:lnTo>
                  <a:lnTo>
                    <a:pt x="387" y="120"/>
                  </a:lnTo>
                  <a:lnTo>
                    <a:pt x="427" y="127"/>
                  </a:lnTo>
                  <a:lnTo>
                    <a:pt x="467" y="132"/>
                  </a:lnTo>
                  <a:lnTo>
                    <a:pt x="507" y="135"/>
                  </a:lnTo>
                  <a:lnTo>
                    <a:pt x="547" y="139"/>
                  </a:lnTo>
                  <a:lnTo>
                    <a:pt x="586" y="142"/>
                  </a:lnTo>
                  <a:lnTo>
                    <a:pt x="625" y="143"/>
                  </a:lnTo>
                  <a:lnTo>
                    <a:pt x="662" y="143"/>
                  </a:lnTo>
                  <a:lnTo>
                    <a:pt x="701" y="143"/>
                  </a:lnTo>
                  <a:lnTo>
                    <a:pt x="739" y="140"/>
                  </a:lnTo>
                  <a:lnTo>
                    <a:pt x="776" y="138"/>
                  </a:lnTo>
                  <a:lnTo>
                    <a:pt x="814" y="134"/>
                  </a:lnTo>
                  <a:lnTo>
                    <a:pt x="851" y="129"/>
                  </a:lnTo>
                  <a:lnTo>
                    <a:pt x="888" y="124"/>
                  </a:lnTo>
                  <a:lnTo>
                    <a:pt x="925" y="117"/>
                  </a:lnTo>
                  <a:lnTo>
                    <a:pt x="962" y="108"/>
                  </a:lnTo>
                  <a:lnTo>
                    <a:pt x="998" y="99"/>
                  </a:lnTo>
                  <a:lnTo>
                    <a:pt x="1034" y="89"/>
                  </a:lnTo>
                  <a:lnTo>
                    <a:pt x="1072" y="77"/>
                  </a:lnTo>
                  <a:lnTo>
                    <a:pt x="1108" y="64"/>
                  </a:lnTo>
                  <a:lnTo>
                    <a:pt x="1145" y="50"/>
                  </a:lnTo>
                  <a:lnTo>
                    <a:pt x="1181" y="35"/>
                  </a:lnTo>
                  <a:lnTo>
                    <a:pt x="1217" y="18"/>
                  </a:lnTo>
                  <a:lnTo>
                    <a:pt x="1254" y="0"/>
                  </a:lnTo>
                  <a:lnTo>
                    <a:pt x="1254" y="50"/>
                  </a:lnTo>
                  <a:lnTo>
                    <a:pt x="1211" y="65"/>
                  </a:lnTo>
                  <a:lnTo>
                    <a:pt x="1170" y="80"/>
                  </a:lnTo>
                  <a:lnTo>
                    <a:pt x="1131" y="94"/>
                  </a:lnTo>
                  <a:lnTo>
                    <a:pt x="1094" y="108"/>
                  </a:lnTo>
                  <a:lnTo>
                    <a:pt x="1059" y="120"/>
                  </a:lnTo>
                  <a:lnTo>
                    <a:pt x="1024" y="132"/>
                  </a:lnTo>
                  <a:lnTo>
                    <a:pt x="992" y="143"/>
                  </a:lnTo>
                  <a:lnTo>
                    <a:pt x="960" y="153"/>
                  </a:lnTo>
                  <a:lnTo>
                    <a:pt x="929" y="162"/>
                  </a:lnTo>
                  <a:lnTo>
                    <a:pt x="899" y="171"/>
                  </a:lnTo>
                  <a:lnTo>
                    <a:pt x="869" y="178"/>
                  </a:lnTo>
                  <a:lnTo>
                    <a:pt x="839" y="184"/>
                  </a:lnTo>
                  <a:lnTo>
                    <a:pt x="809" y="189"/>
                  </a:lnTo>
                  <a:lnTo>
                    <a:pt x="779" y="194"/>
                  </a:lnTo>
                  <a:lnTo>
                    <a:pt x="749" y="198"/>
                  </a:lnTo>
                  <a:lnTo>
                    <a:pt x="719" y="201"/>
                  </a:lnTo>
                  <a:lnTo>
                    <a:pt x="687" y="202"/>
                  </a:lnTo>
                  <a:lnTo>
                    <a:pt x="655" y="203"/>
                  </a:lnTo>
                  <a:lnTo>
                    <a:pt x="621" y="202"/>
                  </a:lnTo>
                  <a:lnTo>
                    <a:pt x="587" y="201"/>
                  </a:lnTo>
                  <a:lnTo>
                    <a:pt x="551" y="198"/>
                  </a:lnTo>
                  <a:lnTo>
                    <a:pt x="513" y="193"/>
                  </a:lnTo>
                  <a:lnTo>
                    <a:pt x="473" y="188"/>
                  </a:lnTo>
                  <a:lnTo>
                    <a:pt x="432" y="182"/>
                  </a:lnTo>
                  <a:lnTo>
                    <a:pt x="388" y="176"/>
                  </a:lnTo>
                  <a:lnTo>
                    <a:pt x="342" y="167"/>
                  </a:lnTo>
                  <a:lnTo>
                    <a:pt x="294" y="157"/>
                  </a:lnTo>
                  <a:lnTo>
                    <a:pt x="242" y="145"/>
                  </a:lnTo>
                  <a:lnTo>
                    <a:pt x="188" y="133"/>
                  </a:lnTo>
                  <a:lnTo>
                    <a:pt x="130" y="119"/>
                  </a:lnTo>
                  <a:lnTo>
                    <a:pt x="69" y="104"/>
                  </a:lnTo>
                  <a:lnTo>
                    <a:pt x="5" y="8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78" name="Freeform 134"/>
            <p:cNvSpPr>
              <a:spLocks/>
            </p:cNvSpPr>
            <p:nvPr/>
          </p:nvSpPr>
          <p:spPr bwMode="auto">
            <a:xfrm>
              <a:off x="706" y="2633"/>
              <a:ext cx="31" cy="68"/>
            </a:xfrm>
            <a:custGeom>
              <a:avLst/>
              <a:gdLst>
                <a:gd name="T0" fmla="*/ 0 w 123"/>
                <a:gd name="T1" fmla="*/ 0 h 275"/>
                <a:gd name="T2" fmla="*/ 0 w 123"/>
                <a:gd name="T3" fmla="*/ 0 h 275"/>
                <a:gd name="T4" fmla="*/ 0 w 123"/>
                <a:gd name="T5" fmla="*/ 0 h 275"/>
                <a:gd name="T6" fmla="*/ 0 w 123"/>
                <a:gd name="T7" fmla="*/ 0 h 275"/>
                <a:gd name="T8" fmla="*/ 0 w 123"/>
                <a:gd name="T9" fmla="*/ 0 h 275"/>
                <a:gd name="T10" fmla="*/ 0 w 123"/>
                <a:gd name="T11" fmla="*/ 0 h 275"/>
                <a:gd name="T12" fmla="*/ 0 w 123"/>
                <a:gd name="T13" fmla="*/ 0 h 275"/>
                <a:gd name="T14" fmla="*/ 0 w 123"/>
                <a:gd name="T15" fmla="*/ 0 h 275"/>
                <a:gd name="T16" fmla="*/ 0 w 123"/>
                <a:gd name="T17" fmla="*/ 0 h 275"/>
                <a:gd name="T18" fmla="*/ 0 w 123"/>
                <a:gd name="T19" fmla="*/ 0 h 275"/>
                <a:gd name="T20" fmla="*/ 0 w 123"/>
                <a:gd name="T21" fmla="*/ 0 h 275"/>
                <a:gd name="T22" fmla="*/ 0 w 123"/>
                <a:gd name="T23" fmla="*/ 0 h 275"/>
                <a:gd name="T24" fmla="*/ 0 w 123"/>
                <a:gd name="T25" fmla="*/ 0 h 275"/>
                <a:gd name="T26" fmla="*/ 0 w 123"/>
                <a:gd name="T27" fmla="*/ 0 h 275"/>
                <a:gd name="T28" fmla="*/ 0 w 123"/>
                <a:gd name="T29" fmla="*/ 0 h 275"/>
                <a:gd name="T30" fmla="*/ 0 w 123"/>
                <a:gd name="T31" fmla="*/ 0 h 275"/>
                <a:gd name="T32" fmla="*/ 0 w 123"/>
                <a:gd name="T33" fmla="*/ 0 h 275"/>
                <a:gd name="T34" fmla="*/ 0 w 123"/>
                <a:gd name="T35" fmla="*/ 0 h 275"/>
                <a:gd name="T36" fmla="*/ 0 w 123"/>
                <a:gd name="T37" fmla="*/ 0 h 2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275"/>
                <a:gd name="T59" fmla="*/ 123 w 123"/>
                <a:gd name="T60" fmla="*/ 275 h 2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275">
                  <a:moveTo>
                    <a:pt x="29" y="0"/>
                  </a:moveTo>
                  <a:lnTo>
                    <a:pt x="50" y="34"/>
                  </a:lnTo>
                  <a:lnTo>
                    <a:pt x="67" y="65"/>
                  </a:lnTo>
                  <a:lnTo>
                    <a:pt x="80" y="94"/>
                  </a:lnTo>
                  <a:lnTo>
                    <a:pt x="90" y="123"/>
                  </a:lnTo>
                  <a:lnTo>
                    <a:pt x="99" y="152"/>
                  </a:lnTo>
                  <a:lnTo>
                    <a:pt x="106" y="185"/>
                  </a:lnTo>
                  <a:lnTo>
                    <a:pt x="114" y="222"/>
                  </a:lnTo>
                  <a:lnTo>
                    <a:pt x="123" y="265"/>
                  </a:lnTo>
                  <a:lnTo>
                    <a:pt x="86" y="275"/>
                  </a:lnTo>
                  <a:lnTo>
                    <a:pt x="85" y="233"/>
                  </a:lnTo>
                  <a:lnTo>
                    <a:pt x="81" y="198"/>
                  </a:lnTo>
                  <a:lnTo>
                    <a:pt x="74" y="167"/>
                  </a:lnTo>
                  <a:lnTo>
                    <a:pt x="65" y="138"/>
                  </a:lnTo>
                  <a:lnTo>
                    <a:pt x="52" y="111"/>
                  </a:lnTo>
                  <a:lnTo>
                    <a:pt x="37" y="83"/>
                  </a:lnTo>
                  <a:lnTo>
                    <a:pt x="20" y="52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79" name="Freeform 135"/>
            <p:cNvSpPr>
              <a:spLocks/>
            </p:cNvSpPr>
            <p:nvPr/>
          </p:nvSpPr>
          <p:spPr bwMode="auto">
            <a:xfrm>
              <a:off x="731" y="2710"/>
              <a:ext cx="10" cy="74"/>
            </a:xfrm>
            <a:custGeom>
              <a:avLst/>
              <a:gdLst>
                <a:gd name="T0" fmla="*/ 0 w 38"/>
                <a:gd name="T1" fmla="*/ 0 h 297"/>
                <a:gd name="T2" fmla="*/ 0 w 38"/>
                <a:gd name="T3" fmla="*/ 0 h 297"/>
                <a:gd name="T4" fmla="*/ 0 w 38"/>
                <a:gd name="T5" fmla="*/ 0 h 297"/>
                <a:gd name="T6" fmla="*/ 0 w 38"/>
                <a:gd name="T7" fmla="*/ 0 h 297"/>
                <a:gd name="T8" fmla="*/ 0 w 38"/>
                <a:gd name="T9" fmla="*/ 0 h 297"/>
                <a:gd name="T10" fmla="*/ 0 w 38"/>
                <a:gd name="T11" fmla="*/ 0 h 297"/>
                <a:gd name="T12" fmla="*/ 0 w 38"/>
                <a:gd name="T13" fmla="*/ 0 h 297"/>
                <a:gd name="T14" fmla="*/ 0 w 38"/>
                <a:gd name="T15" fmla="*/ 0 h 297"/>
                <a:gd name="T16" fmla="*/ 0 w 38"/>
                <a:gd name="T17" fmla="*/ 0 h 297"/>
                <a:gd name="T18" fmla="*/ 0 w 38"/>
                <a:gd name="T19" fmla="*/ 0 h 297"/>
                <a:gd name="T20" fmla="*/ 0 w 38"/>
                <a:gd name="T21" fmla="*/ 0 h 2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97"/>
                <a:gd name="T35" fmla="*/ 38 w 38"/>
                <a:gd name="T36" fmla="*/ 297 h 2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97">
                  <a:moveTo>
                    <a:pt x="25" y="0"/>
                  </a:moveTo>
                  <a:lnTo>
                    <a:pt x="30" y="70"/>
                  </a:lnTo>
                  <a:lnTo>
                    <a:pt x="34" y="139"/>
                  </a:lnTo>
                  <a:lnTo>
                    <a:pt x="37" y="209"/>
                  </a:lnTo>
                  <a:lnTo>
                    <a:pt x="38" y="279"/>
                  </a:lnTo>
                  <a:lnTo>
                    <a:pt x="6" y="297"/>
                  </a:lnTo>
                  <a:lnTo>
                    <a:pt x="9" y="220"/>
                  </a:lnTo>
                  <a:lnTo>
                    <a:pt x="10" y="154"/>
                  </a:lnTo>
                  <a:lnTo>
                    <a:pt x="8" y="89"/>
                  </a:lnTo>
                  <a:lnTo>
                    <a:pt x="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80" name="Freeform 136"/>
            <p:cNvSpPr>
              <a:spLocks/>
            </p:cNvSpPr>
            <p:nvPr/>
          </p:nvSpPr>
          <p:spPr bwMode="auto">
            <a:xfrm>
              <a:off x="431" y="2642"/>
              <a:ext cx="41" cy="66"/>
            </a:xfrm>
            <a:custGeom>
              <a:avLst/>
              <a:gdLst>
                <a:gd name="T0" fmla="*/ 0 w 164"/>
                <a:gd name="T1" fmla="*/ 0 h 264"/>
                <a:gd name="T2" fmla="*/ 0 w 164"/>
                <a:gd name="T3" fmla="*/ 0 h 264"/>
                <a:gd name="T4" fmla="*/ 0 w 164"/>
                <a:gd name="T5" fmla="*/ 0 h 264"/>
                <a:gd name="T6" fmla="*/ 0 w 164"/>
                <a:gd name="T7" fmla="*/ 0 h 264"/>
                <a:gd name="T8" fmla="*/ 0 w 164"/>
                <a:gd name="T9" fmla="*/ 0 h 264"/>
                <a:gd name="T10" fmla="*/ 0 w 164"/>
                <a:gd name="T11" fmla="*/ 0 h 264"/>
                <a:gd name="T12" fmla="*/ 0 w 164"/>
                <a:gd name="T13" fmla="*/ 0 h 264"/>
                <a:gd name="T14" fmla="*/ 0 w 164"/>
                <a:gd name="T15" fmla="*/ 0 h 264"/>
                <a:gd name="T16" fmla="*/ 0 w 164"/>
                <a:gd name="T17" fmla="*/ 0 h 264"/>
                <a:gd name="T18" fmla="*/ 0 w 164"/>
                <a:gd name="T19" fmla="*/ 0 h 264"/>
                <a:gd name="T20" fmla="*/ 0 w 164"/>
                <a:gd name="T21" fmla="*/ 0 h 264"/>
                <a:gd name="T22" fmla="*/ 0 w 164"/>
                <a:gd name="T23" fmla="*/ 0 h 264"/>
                <a:gd name="T24" fmla="*/ 0 w 164"/>
                <a:gd name="T25" fmla="*/ 0 h 264"/>
                <a:gd name="T26" fmla="*/ 0 w 164"/>
                <a:gd name="T27" fmla="*/ 0 h 264"/>
                <a:gd name="T28" fmla="*/ 0 w 164"/>
                <a:gd name="T29" fmla="*/ 0 h 264"/>
                <a:gd name="T30" fmla="*/ 0 w 164"/>
                <a:gd name="T31" fmla="*/ 0 h 264"/>
                <a:gd name="T32" fmla="*/ 0 w 164"/>
                <a:gd name="T33" fmla="*/ 0 h 264"/>
                <a:gd name="T34" fmla="*/ 0 w 164"/>
                <a:gd name="T35" fmla="*/ 0 h 264"/>
                <a:gd name="T36" fmla="*/ 0 w 164"/>
                <a:gd name="T37" fmla="*/ 0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264"/>
                <a:gd name="T59" fmla="*/ 164 w 164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264">
                  <a:moveTo>
                    <a:pt x="164" y="5"/>
                  </a:moveTo>
                  <a:lnTo>
                    <a:pt x="137" y="34"/>
                  </a:lnTo>
                  <a:lnTo>
                    <a:pt x="117" y="62"/>
                  </a:lnTo>
                  <a:lnTo>
                    <a:pt x="102" y="92"/>
                  </a:lnTo>
                  <a:lnTo>
                    <a:pt x="89" y="122"/>
                  </a:lnTo>
                  <a:lnTo>
                    <a:pt x="79" y="155"/>
                  </a:lnTo>
                  <a:lnTo>
                    <a:pt x="69" y="189"/>
                  </a:lnTo>
                  <a:lnTo>
                    <a:pt x="57" y="225"/>
                  </a:lnTo>
                  <a:lnTo>
                    <a:pt x="42" y="264"/>
                  </a:lnTo>
                  <a:lnTo>
                    <a:pt x="0" y="253"/>
                  </a:lnTo>
                  <a:lnTo>
                    <a:pt x="9" y="218"/>
                  </a:lnTo>
                  <a:lnTo>
                    <a:pt x="19" y="185"/>
                  </a:lnTo>
                  <a:lnTo>
                    <a:pt x="33" y="153"/>
                  </a:lnTo>
                  <a:lnTo>
                    <a:pt x="47" y="122"/>
                  </a:lnTo>
                  <a:lnTo>
                    <a:pt x="63" y="91"/>
                  </a:lnTo>
                  <a:lnTo>
                    <a:pt x="80" y="61"/>
                  </a:lnTo>
                  <a:lnTo>
                    <a:pt x="99" y="31"/>
                  </a:lnTo>
                  <a:lnTo>
                    <a:pt x="118" y="0"/>
                  </a:lnTo>
                  <a:lnTo>
                    <a:pt x="164" y="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81" name="Freeform 137"/>
            <p:cNvSpPr>
              <a:spLocks/>
            </p:cNvSpPr>
            <p:nvPr/>
          </p:nvSpPr>
          <p:spPr bwMode="auto">
            <a:xfrm>
              <a:off x="425" y="2492"/>
              <a:ext cx="55" cy="143"/>
            </a:xfrm>
            <a:custGeom>
              <a:avLst/>
              <a:gdLst>
                <a:gd name="T0" fmla="*/ 0 w 219"/>
                <a:gd name="T1" fmla="*/ 0 h 573"/>
                <a:gd name="T2" fmla="*/ 0 w 219"/>
                <a:gd name="T3" fmla="*/ 0 h 573"/>
                <a:gd name="T4" fmla="*/ 0 w 219"/>
                <a:gd name="T5" fmla="*/ 0 h 573"/>
                <a:gd name="T6" fmla="*/ 0 w 219"/>
                <a:gd name="T7" fmla="*/ 0 h 573"/>
                <a:gd name="T8" fmla="*/ 0 w 219"/>
                <a:gd name="T9" fmla="*/ 0 h 573"/>
                <a:gd name="T10" fmla="*/ 0 w 219"/>
                <a:gd name="T11" fmla="*/ 0 h 573"/>
                <a:gd name="T12" fmla="*/ 0 w 219"/>
                <a:gd name="T13" fmla="*/ 0 h 573"/>
                <a:gd name="T14" fmla="*/ 0 w 219"/>
                <a:gd name="T15" fmla="*/ 0 h 573"/>
                <a:gd name="T16" fmla="*/ 0 w 219"/>
                <a:gd name="T17" fmla="*/ 0 h 573"/>
                <a:gd name="T18" fmla="*/ 0 w 219"/>
                <a:gd name="T19" fmla="*/ 0 h 573"/>
                <a:gd name="T20" fmla="*/ 0 w 219"/>
                <a:gd name="T21" fmla="*/ 0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573"/>
                <a:gd name="T35" fmla="*/ 219 w 219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573">
                  <a:moveTo>
                    <a:pt x="50" y="74"/>
                  </a:moveTo>
                  <a:lnTo>
                    <a:pt x="44" y="208"/>
                  </a:lnTo>
                  <a:lnTo>
                    <a:pt x="82" y="377"/>
                  </a:lnTo>
                  <a:lnTo>
                    <a:pt x="219" y="573"/>
                  </a:lnTo>
                  <a:lnTo>
                    <a:pt x="163" y="560"/>
                  </a:lnTo>
                  <a:lnTo>
                    <a:pt x="88" y="460"/>
                  </a:lnTo>
                  <a:lnTo>
                    <a:pt x="25" y="327"/>
                  </a:lnTo>
                  <a:lnTo>
                    <a:pt x="0" y="194"/>
                  </a:lnTo>
                  <a:lnTo>
                    <a:pt x="0" y="88"/>
                  </a:lnTo>
                  <a:lnTo>
                    <a:pt x="63" y="0"/>
                  </a:lnTo>
                  <a:lnTo>
                    <a:pt x="50" y="7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82" name="Freeform 138"/>
            <p:cNvSpPr>
              <a:spLocks/>
            </p:cNvSpPr>
            <p:nvPr/>
          </p:nvSpPr>
          <p:spPr bwMode="auto">
            <a:xfrm>
              <a:off x="527" y="2440"/>
              <a:ext cx="23" cy="199"/>
            </a:xfrm>
            <a:custGeom>
              <a:avLst/>
              <a:gdLst>
                <a:gd name="T0" fmla="*/ 0 w 93"/>
                <a:gd name="T1" fmla="*/ 0 h 796"/>
                <a:gd name="T2" fmla="*/ 0 w 93"/>
                <a:gd name="T3" fmla="*/ 0 h 796"/>
                <a:gd name="T4" fmla="*/ 0 w 93"/>
                <a:gd name="T5" fmla="*/ 0 h 796"/>
                <a:gd name="T6" fmla="*/ 0 w 93"/>
                <a:gd name="T7" fmla="*/ 0 h 796"/>
                <a:gd name="T8" fmla="*/ 0 w 93"/>
                <a:gd name="T9" fmla="*/ 0 h 796"/>
                <a:gd name="T10" fmla="*/ 0 w 93"/>
                <a:gd name="T11" fmla="*/ 1 h 796"/>
                <a:gd name="T12" fmla="*/ 0 w 93"/>
                <a:gd name="T13" fmla="*/ 1 h 796"/>
                <a:gd name="T14" fmla="*/ 0 w 93"/>
                <a:gd name="T15" fmla="*/ 1 h 796"/>
                <a:gd name="T16" fmla="*/ 0 w 93"/>
                <a:gd name="T17" fmla="*/ 1 h 796"/>
                <a:gd name="T18" fmla="*/ 0 w 93"/>
                <a:gd name="T19" fmla="*/ 1 h 796"/>
                <a:gd name="T20" fmla="*/ 0 w 93"/>
                <a:gd name="T21" fmla="*/ 1 h 796"/>
                <a:gd name="T22" fmla="*/ 0 w 93"/>
                <a:gd name="T23" fmla="*/ 1 h 796"/>
                <a:gd name="T24" fmla="*/ 0 w 93"/>
                <a:gd name="T25" fmla="*/ 1 h 796"/>
                <a:gd name="T26" fmla="*/ 0 w 93"/>
                <a:gd name="T27" fmla="*/ 1 h 796"/>
                <a:gd name="T28" fmla="*/ 0 w 93"/>
                <a:gd name="T29" fmla="*/ 1 h 796"/>
                <a:gd name="T30" fmla="*/ 0 w 93"/>
                <a:gd name="T31" fmla="*/ 0 h 796"/>
                <a:gd name="T32" fmla="*/ 0 w 93"/>
                <a:gd name="T33" fmla="*/ 0 h 796"/>
                <a:gd name="T34" fmla="*/ 0 w 93"/>
                <a:gd name="T35" fmla="*/ 0 h 796"/>
                <a:gd name="T36" fmla="*/ 0 w 93"/>
                <a:gd name="T37" fmla="*/ 0 h 7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96"/>
                <a:gd name="T59" fmla="*/ 93 w 93"/>
                <a:gd name="T60" fmla="*/ 796 h 7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96">
                  <a:moveTo>
                    <a:pt x="63" y="0"/>
                  </a:moveTo>
                  <a:lnTo>
                    <a:pt x="28" y="49"/>
                  </a:lnTo>
                  <a:lnTo>
                    <a:pt x="14" y="141"/>
                  </a:lnTo>
                  <a:lnTo>
                    <a:pt x="5" y="233"/>
                  </a:lnTo>
                  <a:lnTo>
                    <a:pt x="0" y="322"/>
                  </a:lnTo>
                  <a:lnTo>
                    <a:pt x="0" y="411"/>
                  </a:lnTo>
                  <a:lnTo>
                    <a:pt x="5" y="500"/>
                  </a:lnTo>
                  <a:lnTo>
                    <a:pt x="14" y="591"/>
                  </a:lnTo>
                  <a:lnTo>
                    <a:pt x="29" y="684"/>
                  </a:lnTo>
                  <a:lnTo>
                    <a:pt x="49" y="782"/>
                  </a:lnTo>
                  <a:lnTo>
                    <a:pt x="93" y="796"/>
                  </a:lnTo>
                  <a:lnTo>
                    <a:pt x="65" y="698"/>
                  </a:lnTo>
                  <a:lnTo>
                    <a:pt x="47" y="591"/>
                  </a:lnTo>
                  <a:lnTo>
                    <a:pt x="35" y="481"/>
                  </a:lnTo>
                  <a:lnTo>
                    <a:pt x="32" y="371"/>
                  </a:lnTo>
                  <a:lnTo>
                    <a:pt x="33" y="264"/>
                  </a:lnTo>
                  <a:lnTo>
                    <a:pt x="39" y="164"/>
                  </a:lnTo>
                  <a:lnTo>
                    <a:pt x="49" y="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83" name="Freeform 139"/>
            <p:cNvSpPr>
              <a:spLocks/>
            </p:cNvSpPr>
            <p:nvPr/>
          </p:nvSpPr>
          <p:spPr bwMode="auto">
            <a:xfrm>
              <a:off x="634" y="2448"/>
              <a:ext cx="19" cy="185"/>
            </a:xfrm>
            <a:custGeom>
              <a:avLst/>
              <a:gdLst>
                <a:gd name="T0" fmla="*/ 0 w 78"/>
                <a:gd name="T1" fmla="*/ 0 h 741"/>
                <a:gd name="T2" fmla="*/ 0 w 78"/>
                <a:gd name="T3" fmla="*/ 0 h 741"/>
                <a:gd name="T4" fmla="*/ 0 w 78"/>
                <a:gd name="T5" fmla="*/ 0 h 741"/>
                <a:gd name="T6" fmla="*/ 0 w 78"/>
                <a:gd name="T7" fmla="*/ 0 h 741"/>
                <a:gd name="T8" fmla="*/ 0 w 78"/>
                <a:gd name="T9" fmla="*/ 0 h 741"/>
                <a:gd name="T10" fmla="*/ 0 w 78"/>
                <a:gd name="T11" fmla="*/ 0 h 741"/>
                <a:gd name="T12" fmla="*/ 0 w 78"/>
                <a:gd name="T13" fmla="*/ 0 h 741"/>
                <a:gd name="T14" fmla="*/ 0 w 78"/>
                <a:gd name="T15" fmla="*/ 0 h 741"/>
                <a:gd name="T16" fmla="*/ 0 w 78"/>
                <a:gd name="T17" fmla="*/ 1 h 741"/>
                <a:gd name="T18" fmla="*/ 0 w 78"/>
                <a:gd name="T19" fmla="*/ 1 h 741"/>
                <a:gd name="T20" fmla="*/ 0 w 78"/>
                <a:gd name="T21" fmla="*/ 0 h 741"/>
                <a:gd name="T22" fmla="*/ 0 w 78"/>
                <a:gd name="T23" fmla="*/ 0 h 741"/>
                <a:gd name="T24" fmla="*/ 0 w 78"/>
                <a:gd name="T25" fmla="*/ 0 h 741"/>
                <a:gd name="T26" fmla="*/ 0 w 78"/>
                <a:gd name="T27" fmla="*/ 0 h 741"/>
                <a:gd name="T28" fmla="*/ 0 w 78"/>
                <a:gd name="T29" fmla="*/ 0 h 741"/>
                <a:gd name="T30" fmla="*/ 0 w 78"/>
                <a:gd name="T31" fmla="*/ 0 h 7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741"/>
                <a:gd name="T50" fmla="*/ 78 w 78"/>
                <a:gd name="T51" fmla="*/ 741 h 7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741">
                  <a:moveTo>
                    <a:pt x="33" y="0"/>
                  </a:moveTo>
                  <a:lnTo>
                    <a:pt x="43" y="95"/>
                  </a:lnTo>
                  <a:lnTo>
                    <a:pt x="49" y="188"/>
                  </a:lnTo>
                  <a:lnTo>
                    <a:pt x="51" y="279"/>
                  </a:lnTo>
                  <a:lnTo>
                    <a:pt x="48" y="371"/>
                  </a:lnTo>
                  <a:lnTo>
                    <a:pt x="42" y="462"/>
                  </a:lnTo>
                  <a:lnTo>
                    <a:pt x="32" y="554"/>
                  </a:lnTo>
                  <a:lnTo>
                    <a:pt x="18" y="647"/>
                  </a:lnTo>
                  <a:lnTo>
                    <a:pt x="0" y="741"/>
                  </a:lnTo>
                  <a:lnTo>
                    <a:pt x="46" y="733"/>
                  </a:lnTo>
                  <a:lnTo>
                    <a:pt x="71" y="534"/>
                  </a:lnTo>
                  <a:lnTo>
                    <a:pt x="77" y="405"/>
                  </a:lnTo>
                  <a:lnTo>
                    <a:pt x="78" y="297"/>
                  </a:lnTo>
                  <a:lnTo>
                    <a:pt x="74" y="193"/>
                  </a:lnTo>
                  <a:lnTo>
                    <a:pt x="69" y="7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84" name="Freeform 140"/>
            <p:cNvSpPr>
              <a:spLocks/>
            </p:cNvSpPr>
            <p:nvPr/>
          </p:nvSpPr>
          <p:spPr bwMode="auto">
            <a:xfrm>
              <a:off x="421" y="2699"/>
              <a:ext cx="318" cy="38"/>
            </a:xfrm>
            <a:custGeom>
              <a:avLst/>
              <a:gdLst>
                <a:gd name="T0" fmla="*/ 0 w 1274"/>
                <a:gd name="T1" fmla="*/ 0 h 150"/>
                <a:gd name="T2" fmla="*/ 0 w 1274"/>
                <a:gd name="T3" fmla="*/ 0 h 150"/>
                <a:gd name="T4" fmla="*/ 0 w 1274"/>
                <a:gd name="T5" fmla="*/ 0 h 150"/>
                <a:gd name="T6" fmla="*/ 0 w 1274"/>
                <a:gd name="T7" fmla="*/ 0 h 150"/>
                <a:gd name="T8" fmla="*/ 0 w 1274"/>
                <a:gd name="T9" fmla="*/ 0 h 150"/>
                <a:gd name="T10" fmla="*/ 0 w 1274"/>
                <a:gd name="T11" fmla="*/ 0 h 150"/>
                <a:gd name="T12" fmla="*/ 0 w 1274"/>
                <a:gd name="T13" fmla="*/ 0 h 150"/>
                <a:gd name="T14" fmla="*/ 0 w 1274"/>
                <a:gd name="T15" fmla="*/ 0 h 150"/>
                <a:gd name="T16" fmla="*/ 1 w 1274"/>
                <a:gd name="T17" fmla="*/ 0 h 150"/>
                <a:gd name="T18" fmla="*/ 1 w 1274"/>
                <a:gd name="T19" fmla="*/ 0 h 150"/>
                <a:gd name="T20" fmla="*/ 1 w 1274"/>
                <a:gd name="T21" fmla="*/ 0 h 150"/>
                <a:gd name="T22" fmla="*/ 1 w 1274"/>
                <a:gd name="T23" fmla="*/ 0 h 150"/>
                <a:gd name="T24" fmla="*/ 1 w 1274"/>
                <a:gd name="T25" fmla="*/ 0 h 150"/>
                <a:gd name="T26" fmla="*/ 1 w 1274"/>
                <a:gd name="T27" fmla="*/ 0 h 150"/>
                <a:gd name="T28" fmla="*/ 1 w 1274"/>
                <a:gd name="T29" fmla="*/ 0 h 150"/>
                <a:gd name="T30" fmla="*/ 1 w 1274"/>
                <a:gd name="T31" fmla="*/ 0 h 150"/>
                <a:gd name="T32" fmla="*/ 1 w 1274"/>
                <a:gd name="T33" fmla="*/ 0 h 150"/>
                <a:gd name="T34" fmla="*/ 1 w 1274"/>
                <a:gd name="T35" fmla="*/ 0 h 150"/>
                <a:gd name="T36" fmla="*/ 1 w 1274"/>
                <a:gd name="T37" fmla="*/ 0 h 150"/>
                <a:gd name="T38" fmla="*/ 1 w 1274"/>
                <a:gd name="T39" fmla="*/ 0 h 150"/>
                <a:gd name="T40" fmla="*/ 1 w 1274"/>
                <a:gd name="T41" fmla="*/ 0 h 150"/>
                <a:gd name="T42" fmla="*/ 1 w 1274"/>
                <a:gd name="T43" fmla="*/ 0 h 150"/>
                <a:gd name="T44" fmla="*/ 1 w 1274"/>
                <a:gd name="T45" fmla="*/ 0 h 150"/>
                <a:gd name="T46" fmla="*/ 1 w 1274"/>
                <a:gd name="T47" fmla="*/ 0 h 150"/>
                <a:gd name="T48" fmla="*/ 0 w 1274"/>
                <a:gd name="T49" fmla="*/ 0 h 150"/>
                <a:gd name="T50" fmla="*/ 0 w 1274"/>
                <a:gd name="T51" fmla="*/ 0 h 150"/>
                <a:gd name="T52" fmla="*/ 0 w 1274"/>
                <a:gd name="T53" fmla="*/ 0 h 150"/>
                <a:gd name="T54" fmla="*/ 0 w 1274"/>
                <a:gd name="T55" fmla="*/ 0 h 150"/>
                <a:gd name="T56" fmla="*/ 0 w 1274"/>
                <a:gd name="T57" fmla="*/ 0 h 150"/>
                <a:gd name="T58" fmla="*/ 0 w 1274"/>
                <a:gd name="T59" fmla="*/ 0 h 150"/>
                <a:gd name="T60" fmla="*/ 0 w 1274"/>
                <a:gd name="T61" fmla="*/ 0 h 150"/>
                <a:gd name="T62" fmla="*/ 0 w 1274"/>
                <a:gd name="T63" fmla="*/ 0 h 150"/>
                <a:gd name="T64" fmla="*/ 0 w 1274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4"/>
                <a:gd name="T100" fmla="*/ 0 h 150"/>
                <a:gd name="T101" fmla="*/ 1274 w 1274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4" h="150">
                  <a:moveTo>
                    <a:pt x="20" y="27"/>
                  </a:moveTo>
                  <a:lnTo>
                    <a:pt x="65" y="39"/>
                  </a:lnTo>
                  <a:lnTo>
                    <a:pt x="110" y="49"/>
                  </a:lnTo>
                  <a:lnTo>
                    <a:pt x="154" y="57"/>
                  </a:lnTo>
                  <a:lnTo>
                    <a:pt x="196" y="66"/>
                  </a:lnTo>
                  <a:lnTo>
                    <a:pt x="239" y="74"/>
                  </a:lnTo>
                  <a:lnTo>
                    <a:pt x="282" y="81"/>
                  </a:lnTo>
                  <a:lnTo>
                    <a:pt x="323" y="87"/>
                  </a:lnTo>
                  <a:lnTo>
                    <a:pt x="364" y="94"/>
                  </a:lnTo>
                  <a:lnTo>
                    <a:pt x="406" y="98"/>
                  </a:lnTo>
                  <a:lnTo>
                    <a:pt x="446" y="103"/>
                  </a:lnTo>
                  <a:lnTo>
                    <a:pt x="486" y="105"/>
                  </a:lnTo>
                  <a:lnTo>
                    <a:pt x="525" y="108"/>
                  </a:lnTo>
                  <a:lnTo>
                    <a:pt x="563" y="110"/>
                  </a:lnTo>
                  <a:lnTo>
                    <a:pt x="602" y="110"/>
                  </a:lnTo>
                  <a:lnTo>
                    <a:pt x="641" y="111"/>
                  </a:lnTo>
                  <a:lnTo>
                    <a:pt x="679" y="110"/>
                  </a:lnTo>
                  <a:lnTo>
                    <a:pt x="716" y="109"/>
                  </a:lnTo>
                  <a:lnTo>
                    <a:pt x="754" y="108"/>
                  </a:lnTo>
                  <a:lnTo>
                    <a:pt x="791" y="104"/>
                  </a:lnTo>
                  <a:lnTo>
                    <a:pt x="828" y="101"/>
                  </a:lnTo>
                  <a:lnTo>
                    <a:pt x="865" y="96"/>
                  </a:lnTo>
                  <a:lnTo>
                    <a:pt x="902" y="91"/>
                  </a:lnTo>
                  <a:lnTo>
                    <a:pt x="938" y="86"/>
                  </a:lnTo>
                  <a:lnTo>
                    <a:pt x="974" y="79"/>
                  </a:lnTo>
                  <a:lnTo>
                    <a:pt x="1011" y="72"/>
                  </a:lnTo>
                  <a:lnTo>
                    <a:pt x="1047" y="64"/>
                  </a:lnTo>
                  <a:lnTo>
                    <a:pt x="1083" y="55"/>
                  </a:lnTo>
                  <a:lnTo>
                    <a:pt x="1119" y="45"/>
                  </a:lnTo>
                  <a:lnTo>
                    <a:pt x="1156" y="35"/>
                  </a:lnTo>
                  <a:lnTo>
                    <a:pt x="1192" y="24"/>
                  </a:lnTo>
                  <a:lnTo>
                    <a:pt x="1228" y="12"/>
                  </a:lnTo>
                  <a:lnTo>
                    <a:pt x="1265" y="0"/>
                  </a:lnTo>
                  <a:lnTo>
                    <a:pt x="1274" y="49"/>
                  </a:lnTo>
                  <a:lnTo>
                    <a:pt x="1231" y="62"/>
                  </a:lnTo>
                  <a:lnTo>
                    <a:pt x="1188" y="75"/>
                  </a:lnTo>
                  <a:lnTo>
                    <a:pt x="1147" y="86"/>
                  </a:lnTo>
                  <a:lnTo>
                    <a:pt x="1106" y="96"/>
                  </a:lnTo>
                  <a:lnTo>
                    <a:pt x="1066" y="105"/>
                  </a:lnTo>
                  <a:lnTo>
                    <a:pt x="1026" y="114"/>
                  </a:lnTo>
                  <a:lnTo>
                    <a:pt x="985" y="121"/>
                  </a:lnTo>
                  <a:lnTo>
                    <a:pt x="947" y="128"/>
                  </a:lnTo>
                  <a:lnTo>
                    <a:pt x="907" y="134"/>
                  </a:lnTo>
                  <a:lnTo>
                    <a:pt x="869" y="139"/>
                  </a:lnTo>
                  <a:lnTo>
                    <a:pt x="830" y="143"/>
                  </a:lnTo>
                  <a:lnTo>
                    <a:pt x="791" y="145"/>
                  </a:lnTo>
                  <a:lnTo>
                    <a:pt x="754" y="148"/>
                  </a:lnTo>
                  <a:lnTo>
                    <a:pt x="716" y="149"/>
                  </a:lnTo>
                  <a:lnTo>
                    <a:pt x="677" y="150"/>
                  </a:lnTo>
                  <a:lnTo>
                    <a:pt x="640" y="150"/>
                  </a:lnTo>
                  <a:lnTo>
                    <a:pt x="602" y="149"/>
                  </a:lnTo>
                  <a:lnTo>
                    <a:pt x="565" y="148"/>
                  </a:lnTo>
                  <a:lnTo>
                    <a:pt x="526" y="146"/>
                  </a:lnTo>
                  <a:lnTo>
                    <a:pt x="488" y="143"/>
                  </a:lnTo>
                  <a:lnTo>
                    <a:pt x="449" y="140"/>
                  </a:lnTo>
                  <a:lnTo>
                    <a:pt x="411" y="136"/>
                  </a:lnTo>
                  <a:lnTo>
                    <a:pt x="372" y="131"/>
                  </a:lnTo>
                  <a:lnTo>
                    <a:pt x="332" y="126"/>
                  </a:lnTo>
                  <a:lnTo>
                    <a:pt x="293" y="120"/>
                  </a:lnTo>
                  <a:lnTo>
                    <a:pt x="253" y="114"/>
                  </a:lnTo>
                  <a:lnTo>
                    <a:pt x="211" y="108"/>
                  </a:lnTo>
                  <a:lnTo>
                    <a:pt x="170" y="100"/>
                  </a:lnTo>
                  <a:lnTo>
                    <a:pt x="129" y="92"/>
                  </a:lnTo>
                  <a:lnTo>
                    <a:pt x="86" y="85"/>
                  </a:lnTo>
                  <a:lnTo>
                    <a:pt x="44" y="76"/>
                  </a:lnTo>
                  <a:lnTo>
                    <a:pt x="0" y="6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85" name="Freeform 141"/>
            <p:cNvSpPr>
              <a:spLocks/>
            </p:cNvSpPr>
            <p:nvPr/>
          </p:nvSpPr>
          <p:spPr bwMode="auto">
            <a:xfrm>
              <a:off x="418" y="2779"/>
              <a:ext cx="321" cy="46"/>
            </a:xfrm>
            <a:custGeom>
              <a:avLst/>
              <a:gdLst>
                <a:gd name="T0" fmla="*/ 0 w 1283"/>
                <a:gd name="T1" fmla="*/ 0 h 183"/>
                <a:gd name="T2" fmla="*/ 0 w 1283"/>
                <a:gd name="T3" fmla="*/ 0 h 183"/>
                <a:gd name="T4" fmla="*/ 0 w 1283"/>
                <a:gd name="T5" fmla="*/ 0 h 183"/>
                <a:gd name="T6" fmla="*/ 0 w 1283"/>
                <a:gd name="T7" fmla="*/ 0 h 183"/>
                <a:gd name="T8" fmla="*/ 1 w 1283"/>
                <a:gd name="T9" fmla="*/ 0 h 183"/>
                <a:gd name="T10" fmla="*/ 1 w 1283"/>
                <a:gd name="T11" fmla="*/ 0 h 183"/>
                <a:gd name="T12" fmla="*/ 1 w 1283"/>
                <a:gd name="T13" fmla="*/ 0 h 183"/>
                <a:gd name="T14" fmla="*/ 1 w 1283"/>
                <a:gd name="T15" fmla="*/ 0 h 183"/>
                <a:gd name="T16" fmla="*/ 1 w 1283"/>
                <a:gd name="T17" fmla="*/ 0 h 183"/>
                <a:gd name="T18" fmla="*/ 1 w 1283"/>
                <a:gd name="T19" fmla="*/ 0 h 183"/>
                <a:gd name="T20" fmla="*/ 1 w 1283"/>
                <a:gd name="T21" fmla="*/ 0 h 183"/>
                <a:gd name="T22" fmla="*/ 1 w 1283"/>
                <a:gd name="T23" fmla="*/ 0 h 183"/>
                <a:gd name="T24" fmla="*/ 1 w 1283"/>
                <a:gd name="T25" fmla="*/ 0 h 183"/>
                <a:gd name="T26" fmla="*/ 1 w 1283"/>
                <a:gd name="T27" fmla="*/ 0 h 183"/>
                <a:gd name="T28" fmla="*/ 1 w 1283"/>
                <a:gd name="T29" fmla="*/ 0 h 183"/>
                <a:gd name="T30" fmla="*/ 1 w 1283"/>
                <a:gd name="T31" fmla="*/ 0 h 183"/>
                <a:gd name="T32" fmla="*/ 1 w 1283"/>
                <a:gd name="T33" fmla="*/ 0 h 183"/>
                <a:gd name="T34" fmla="*/ 1 w 1283"/>
                <a:gd name="T35" fmla="*/ 0 h 183"/>
                <a:gd name="T36" fmla="*/ 1 w 1283"/>
                <a:gd name="T37" fmla="*/ 0 h 183"/>
                <a:gd name="T38" fmla="*/ 1 w 1283"/>
                <a:gd name="T39" fmla="*/ 0 h 183"/>
                <a:gd name="T40" fmla="*/ 1 w 1283"/>
                <a:gd name="T41" fmla="*/ 0 h 183"/>
                <a:gd name="T42" fmla="*/ 1 w 1283"/>
                <a:gd name="T43" fmla="*/ 0 h 183"/>
                <a:gd name="T44" fmla="*/ 1 w 1283"/>
                <a:gd name="T45" fmla="*/ 0 h 183"/>
                <a:gd name="T46" fmla="*/ 1 w 1283"/>
                <a:gd name="T47" fmla="*/ 0 h 183"/>
                <a:gd name="T48" fmla="*/ 1 w 1283"/>
                <a:gd name="T49" fmla="*/ 0 h 183"/>
                <a:gd name="T50" fmla="*/ 1 w 1283"/>
                <a:gd name="T51" fmla="*/ 0 h 183"/>
                <a:gd name="T52" fmla="*/ 1 w 1283"/>
                <a:gd name="T53" fmla="*/ 0 h 183"/>
                <a:gd name="T54" fmla="*/ 1 w 1283"/>
                <a:gd name="T55" fmla="*/ 0 h 183"/>
                <a:gd name="T56" fmla="*/ 0 w 1283"/>
                <a:gd name="T57" fmla="*/ 0 h 183"/>
                <a:gd name="T58" fmla="*/ 0 w 1283"/>
                <a:gd name="T59" fmla="*/ 0 h 183"/>
                <a:gd name="T60" fmla="*/ 0 w 1283"/>
                <a:gd name="T61" fmla="*/ 0 h 183"/>
                <a:gd name="T62" fmla="*/ 0 w 1283"/>
                <a:gd name="T63" fmla="*/ 0 h 183"/>
                <a:gd name="T64" fmla="*/ 0 w 1283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3"/>
                <a:gd name="T100" fmla="*/ 0 h 183"/>
                <a:gd name="T101" fmla="*/ 1283 w 1283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3" h="183">
                  <a:moveTo>
                    <a:pt x="29" y="29"/>
                  </a:moveTo>
                  <a:lnTo>
                    <a:pt x="74" y="41"/>
                  </a:lnTo>
                  <a:lnTo>
                    <a:pt x="119" y="54"/>
                  </a:lnTo>
                  <a:lnTo>
                    <a:pt x="163" y="66"/>
                  </a:lnTo>
                  <a:lnTo>
                    <a:pt x="207" y="76"/>
                  </a:lnTo>
                  <a:lnTo>
                    <a:pt x="249" y="86"/>
                  </a:lnTo>
                  <a:lnTo>
                    <a:pt x="292" y="96"/>
                  </a:lnTo>
                  <a:lnTo>
                    <a:pt x="333" y="104"/>
                  </a:lnTo>
                  <a:lnTo>
                    <a:pt x="374" y="113"/>
                  </a:lnTo>
                  <a:lnTo>
                    <a:pt x="416" y="119"/>
                  </a:lnTo>
                  <a:lnTo>
                    <a:pt x="456" y="125"/>
                  </a:lnTo>
                  <a:lnTo>
                    <a:pt x="496" y="130"/>
                  </a:lnTo>
                  <a:lnTo>
                    <a:pt x="536" y="134"/>
                  </a:lnTo>
                  <a:lnTo>
                    <a:pt x="576" y="138"/>
                  </a:lnTo>
                  <a:lnTo>
                    <a:pt x="615" y="140"/>
                  </a:lnTo>
                  <a:lnTo>
                    <a:pt x="654" y="141"/>
                  </a:lnTo>
                  <a:lnTo>
                    <a:pt x="691" y="141"/>
                  </a:lnTo>
                  <a:lnTo>
                    <a:pt x="730" y="141"/>
                  </a:lnTo>
                  <a:lnTo>
                    <a:pt x="768" y="139"/>
                  </a:lnTo>
                  <a:lnTo>
                    <a:pt x="805" y="136"/>
                  </a:lnTo>
                  <a:lnTo>
                    <a:pt x="843" y="133"/>
                  </a:lnTo>
                  <a:lnTo>
                    <a:pt x="880" y="129"/>
                  </a:lnTo>
                  <a:lnTo>
                    <a:pt x="917" y="123"/>
                  </a:lnTo>
                  <a:lnTo>
                    <a:pt x="954" y="115"/>
                  </a:lnTo>
                  <a:lnTo>
                    <a:pt x="991" y="108"/>
                  </a:lnTo>
                  <a:lnTo>
                    <a:pt x="1027" y="98"/>
                  </a:lnTo>
                  <a:lnTo>
                    <a:pt x="1063" y="88"/>
                  </a:lnTo>
                  <a:lnTo>
                    <a:pt x="1101" y="76"/>
                  </a:lnTo>
                  <a:lnTo>
                    <a:pt x="1137" y="64"/>
                  </a:lnTo>
                  <a:lnTo>
                    <a:pt x="1174" y="50"/>
                  </a:lnTo>
                  <a:lnTo>
                    <a:pt x="1210" y="34"/>
                  </a:lnTo>
                  <a:lnTo>
                    <a:pt x="1246" y="17"/>
                  </a:lnTo>
                  <a:lnTo>
                    <a:pt x="1283" y="0"/>
                  </a:lnTo>
                  <a:lnTo>
                    <a:pt x="1283" y="49"/>
                  </a:lnTo>
                  <a:lnTo>
                    <a:pt x="1240" y="68"/>
                  </a:lnTo>
                  <a:lnTo>
                    <a:pt x="1197" y="85"/>
                  </a:lnTo>
                  <a:lnTo>
                    <a:pt x="1156" y="101"/>
                  </a:lnTo>
                  <a:lnTo>
                    <a:pt x="1115" y="115"/>
                  </a:lnTo>
                  <a:lnTo>
                    <a:pt x="1073" y="129"/>
                  </a:lnTo>
                  <a:lnTo>
                    <a:pt x="1033" y="140"/>
                  </a:lnTo>
                  <a:lnTo>
                    <a:pt x="993" y="149"/>
                  </a:lnTo>
                  <a:lnTo>
                    <a:pt x="953" y="158"/>
                  </a:lnTo>
                  <a:lnTo>
                    <a:pt x="914" y="165"/>
                  </a:lnTo>
                  <a:lnTo>
                    <a:pt x="875" y="172"/>
                  </a:lnTo>
                  <a:lnTo>
                    <a:pt x="837" y="177"/>
                  </a:lnTo>
                  <a:lnTo>
                    <a:pt x="798" y="179"/>
                  </a:lnTo>
                  <a:lnTo>
                    <a:pt x="759" y="182"/>
                  </a:lnTo>
                  <a:lnTo>
                    <a:pt x="721" y="183"/>
                  </a:lnTo>
                  <a:lnTo>
                    <a:pt x="683" y="183"/>
                  </a:lnTo>
                  <a:lnTo>
                    <a:pt x="645" y="183"/>
                  </a:lnTo>
                  <a:lnTo>
                    <a:pt x="606" y="180"/>
                  </a:lnTo>
                  <a:lnTo>
                    <a:pt x="567" y="178"/>
                  </a:lnTo>
                  <a:lnTo>
                    <a:pt x="530" y="174"/>
                  </a:lnTo>
                  <a:lnTo>
                    <a:pt x="491" y="170"/>
                  </a:lnTo>
                  <a:lnTo>
                    <a:pt x="452" y="164"/>
                  </a:lnTo>
                  <a:lnTo>
                    <a:pt x="413" y="159"/>
                  </a:lnTo>
                  <a:lnTo>
                    <a:pt x="373" y="151"/>
                  </a:lnTo>
                  <a:lnTo>
                    <a:pt x="333" y="145"/>
                  </a:lnTo>
                  <a:lnTo>
                    <a:pt x="293" y="136"/>
                  </a:lnTo>
                  <a:lnTo>
                    <a:pt x="253" y="129"/>
                  </a:lnTo>
                  <a:lnTo>
                    <a:pt x="213" y="119"/>
                  </a:lnTo>
                  <a:lnTo>
                    <a:pt x="172" y="110"/>
                  </a:lnTo>
                  <a:lnTo>
                    <a:pt x="129" y="100"/>
                  </a:lnTo>
                  <a:lnTo>
                    <a:pt x="86" y="90"/>
                  </a:lnTo>
                  <a:lnTo>
                    <a:pt x="44" y="80"/>
                  </a:lnTo>
                  <a:lnTo>
                    <a:pt x="0" y="6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142"/>
          <p:cNvGrpSpPr>
            <a:grpSpLocks/>
          </p:cNvGrpSpPr>
          <p:nvPr/>
        </p:nvGrpSpPr>
        <p:grpSpPr bwMode="auto">
          <a:xfrm>
            <a:off x="7885113" y="4508500"/>
            <a:ext cx="766762" cy="769938"/>
            <a:chOff x="346" y="2432"/>
            <a:chExt cx="483" cy="485"/>
          </a:xfrm>
        </p:grpSpPr>
        <p:sp>
          <p:nvSpPr>
            <p:cNvPr id="7220" name="Freeform 143"/>
            <p:cNvSpPr>
              <a:spLocks/>
            </p:cNvSpPr>
            <p:nvPr/>
          </p:nvSpPr>
          <p:spPr bwMode="auto">
            <a:xfrm>
              <a:off x="346" y="2432"/>
              <a:ext cx="483" cy="485"/>
            </a:xfrm>
            <a:custGeom>
              <a:avLst/>
              <a:gdLst>
                <a:gd name="T0" fmla="*/ 1 w 1933"/>
                <a:gd name="T1" fmla="*/ 0 h 1940"/>
                <a:gd name="T2" fmla="*/ 1 w 1933"/>
                <a:gd name="T3" fmla="*/ 0 h 1940"/>
                <a:gd name="T4" fmla="*/ 1 w 1933"/>
                <a:gd name="T5" fmla="*/ 0 h 1940"/>
                <a:gd name="T6" fmla="*/ 1 w 1933"/>
                <a:gd name="T7" fmla="*/ 0 h 1940"/>
                <a:gd name="T8" fmla="*/ 1 w 1933"/>
                <a:gd name="T9" fmla="*/ 0 h 1940"/>
                <a:gd name="T10" fmla="*/ 1 w 1933"/>
                <a:gd name="T11" fmla="*/ 0 h 1940"/>
                <a:gd name="T12" fmla="*/ 2 w 1933"/>
                <a:gd name="T13" fmla="*/ 1 h 1940"/>
                <a:gd name="T14" fmla="*/ 2 w 1933"/>
                <a:gd name="T15" fmla="*/ 1 h 1940"/>
                <a:gd name="T16" fmla="*/ 2 w 1933"/>
                <a:gd name="T17" fmla="*/ 1 h 1940"/>
                <a:gd name="T18" fmla="*/ 2 w 1933"/>
                <a:gd name="T19" fmla="*/ 1 h 1940"/>
                <a:gd name="T20" fmla="*/ 2 w 1933"/>
                <a:gd name="T21" fmla="*/ 1 h 1940"/>
                <a:gd name="T22" fmla="*/ 2 w 1933"/>
                <a:gd name="T23" fmla="*/ 1 h 1940"/>
                <a:gd name="T24" fmla="*/ 2 w 1933"/>
                <a:gd name="T25" fmla="*/ 1 h 1940"/>
                <a:gd name="T26" fmla="*/ 2 w 1933"/>
                <a:gd name="T27" fmla="*/ 2 h 1940"/>
                <a:gd name="T28" fmla="*/ 2 w 1933"/>
                <a:gd name="T29" fmla="*/ 2 h 1940"/>
                <a:gd name="T30" fmla="*/ 1 w 1933"/>
                <a:gd name="T31" fmla="*/ 2 h 1940"/>
                <a:gd name="T32" fmla="*/ 1 w 1933"/>
                <a:gd name="T33" fmla="*/ 2 h 1940"/>
                <a:gd name="T34" fmla="*/ 1 w 1933"/>
                <a:gd name="T35" fmla="*/ 2 h 1940"/>
                <a:gd name="T36" fmla="*/ 1 w 1933"/>
                <a:gd name="T37" fmla="*/ 2 h 1940"/>
                <a:gd name="T38" fmla="*/ 1 w 1933"/>
                <a:gd name="T39" fmla="*/ 2 h 1940"/>
                <a:gd name="T40" fmla="*/ 1 w 1933"/>
                <a:gd name="T41" fmla="*/ 2 h 1940"/>
                <a:gd name="T42" fmla="*/ 1 w 1933"/>
                <a:gd name="T43" fmla="*/ 2 h 1940"/>
                <a:gd name="T44" fmla="*/ 1 w 1933"/>
                <a:gd name="T45" fmla="*/ 2 h 1940"/>
                <a:gd name="T46" fmla="*/ 0 w 1933"/>
                <a:gd name="T47" fmla="*/ 2 h 1940"/>
                <a:gd name="T48" fmla="*/ 0 w 1933"/>
                <a:gd name="T49" fmla="*/ 2 h 1940"/>
                <a:gd name="T50" fmla="*/ 0 w 1933"/>
                <a:gd name="T51" fmla="*/ 2 h 1940"/>
                <a:gd name="T52" fmla="*/ 0 w 1933"/>
                <a:gd name="T53" fmla="*/ 2 h 1940"/>
                <a:gd name="T54" fmla="*/ 0 w 1933"/>
                <a:gd name="T55" fmla="*/ 2 h 1940"/>
                <a:gd name="T56" fmla="*/ 0 w 1933"/>
                <a:gd name="T57" fmla="*/ 2 h 1940"/>
                <a:gd name="T58" fmla="*/ 0 w 1933"/>
                <a:gd name="T59" fmla="*/ 1 h 1940"/>
                <a:gd name="T60" fmla="*/ 0 w 1933"/>
                <a:gd name="T61" fmla="*/ 1 h 1940"/>
                <a:gd name="T62" fmla="*/ 0 w 1933"/>
                <a:gd name="T63" fmla="*/ 1 h 1940"/>
                <a:gd name="T64" fmla="*/ 0 w 1933"/>
                <a:gd name="T65" fmla="*/ 1 h 1940"/>
                <a:gd name="T66" fmla="*/ 0 w 1933"/>
                <a:gd name="T67" fmla="*/ 1 h 1940"/>
                <a:gd name="T68" fmla="*/ 0 w 1933"/>
                <a:gd name="T69" fmla="*/ 1 h 1940"/>
                <a:gd name="T70" fmla="*/ 0 w 1933"/>
                <a:gd name="T71" fmla="*/ 1 h 1940"/>
                <a:gd name="T72" fmla="*/ 0 w 1933"/>
                <a:gd name="T73" fmla="*/ 1 h 1940"/>
                <a:gd name="T74" fmla="*/ 0 w 1933"/>
                <a:gd name="T75" fmla="*/ 0 h 1940"/>
                <a:gd name="T76" fmla="*/ 0 w 1933"/>
                <a:gd name="T77" fmla="*/ 0 h 1940"/>
                <a:gd name="T78" fmla="*/ 0 w 1933"/>
                <a:gd name="T79" fmla="*/ 0 h 1940"/>
                <a:gd name="T80" fmla="*/ 0 w 1933"/>
                <a:gd name="T81" fmla="*/ 0 h 1940"/>
                <a:gd name="T82" fmla="*/ 1 w 1933"/>
                <a:gd name="T83" fmla="*/ 0 h 1940"/>
                <a:gd name="T84" fmla="*/ 1 w 1933"/>
                <a:gd name="T85" fmla="*/ 0 h 1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3"/>
                <a:gd name="T130" fmla="*/ 0 h 1940"/>
                <a:gd name="T131" fmla="*/ 1933 w 1933"/>
                <a:gd name="T132" fmla="*/ 1940 h 1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3" h="1940">
                  <a:moveTo>
                    <a:pt x="967" y="0"/>
                  </a:moveTo>
                  <a:lnTo>
                    <a:pt x="1017" y="1"/>
                  </a:lnTo>
                  <a:lnTo>
                    <a:pt x="1066" y="5"/>
                  </a:lnTo>
                  <a:lnTo>
                    <a:pt x="1114" y="11"/>
                  </a:lnTo>
                  <a:lnTo>
                    <a:pt x="1161" y="20"/>
                  </a:lnTo>
                  <a:lnTo>
                    <a:pt x="1208" y="31"/>
                  </a:lnTo>
                  <a:lnTo>
                    <a:pt x="1254" y="44"/>
                  </a:lnTo>
                  <a:lnTo>
                    <a:pt x="1299" y="59"/>
                  </a:lnTo>
                  <a:lnTo>
                    <a:pt x="1343" y="76"/>
                  </a:lnTo>
                  <a:lnTo>
                    <a:pt x="1386" y="96"/>
                  </a:lnTo>
                  <a:lnTo>
                    <a:pt x="1427" y="118"/>
                  </a:lnTo>
                  <a:lnTo>
                    <a:pt x="1467" y="142"/>
                  </a:lnTo>
                  <a:lnTo>
                    <a:pt x="1507" y="167"/>
                  </a:lnTo>
                  <a:lnTo>
                    <a:pt x="1545" y="194"/>
                  </a:lnTo>
                  <a:lnTo>
                    <a:pt x="1581" y="223"/>
                  </a:lnTo>
                  <a:lnTo>
                    <a:pt x="1616" y="253"/>
                  </a:lnTo>
                  <a:lnTo>
                    <a:pt x="1650" y="286"/>
                  </a:lnTo>
                  <a:lnTo>
                    <a:pt x="1681" y="320"/>
                  </a:lnTo>
                  <a:lnTo>
                    <a:pt x="1713" y="355"/>
                  </a:lnTo>
                  <a:lnTo>
                    <a:pt x="1741" y="391"/>
                  </a:lnTo>
                  <a:lnTo>
                    <a:pt x="1768" y="430"/>
                  </a:lnTo>
                  <a:lnTo>
                    <a:pt x="1793" y="469"/>
                  </a:lnTo>
                  <a:lnTo>
                    <a:pt x="1817" y="509"/>
                  </a:lnTo>
                  <a:lnTo>
                    <a:pt x="1838" y="551"/>
                  </a:lnTo>
                  <a:lnTo>
                    <a:pt x="1857" y="594"/>
                  </a:lnTo>
                  <a:lnTo>
                    <a:pt x="1874" y="638"/>
                  </a:lnTo>
                  <a:lnTo>
                    <a:pt x="1889" y="683"/>
                  </a:lnTo>
                  <a:lnTo>
                    <a:pt x="1903" y="729"/>
                  </a:lnTo>
                  <a:lnTo>
                    <a:pt x="1913" y="776"/>
                  </a:lnTo>
                  <a:lnTo>
                    <a:pt x="1922" y="823"/>
                  </a:lnTo>
                  <a:lnTo>
                    <a:pt x="1928" y="872"/>
                  </a:lnTo>
                  <a:lnTo>
                    <a:pt x="1932" y="921"/>
                  </a:lnTo>
                  <a:lnTo>
                    <a:pt x="1933" y="971"/>
                  </a:lnTo>
                  <a:lnTo>
                    <a:pt x="1932" y="1021"/>
                  </a:lnTo>
                  <a:lnTo>
                    <a:pt x="1928" y="1070"/>
                  </a:lnTo>
                  <a:lnTo>
                    <a:pt x="1922" y="1119"/>
                  </a:lnTo>
                  <a:lnTo>
                    <a:pt x="1913" y="1167"/>
                  </a:lnTo>
                  <a:lnTo>
                    <a:pt x="1903" y="1213"/>
                  </a:lnTo>
                  <a:lnTo>
                    <a:pt x="1889" y="1259"/>
                  </a:lnTo>
                  <a:lnTo>
                    <a:pt x="1874" y="1303"/>
                  </a:lnTo>
                  <a:lnTo>
                    <a:pt x="1857" y="1347"/>
                  </a:lnTo>
                  <a:lnTo>
                    <a:pt x="1838" y="1391"/>
                  </a:lnTo>
                  <a:lnTo>
                    <a:pt x="1817" y="1432"/>
                  </a:lnTo>
                  <a:lnTo>
                    <a:pt x="1793" y="1473"/>
                  </a:lnTo>
                  <a:lnTo>
                    <a:pt x="1768" y="1513"/>
                  </a:lnTo>
                  <a:lnTo>
                    <a:pt x="1741" y="1550"/>
                  </a:lnTo>
                  <a:lnTo>
                    <a:pt x="1713" y="1587"/>
                  </a:lnTo>
                  <a:lnTo>
                    <a:pt x="1681" y="1622"/>
                  </a:lnTo>
                  <a:lnTo>
                    <a:pt x="1650" y="1656"/>
                  </a:lnTo>
                  <a:lnTo>
                    <a:pt x="1616" y="1688"/>
                  </a:lnTo>
                  <a:lnTo>
                    <a:pt x="1581" y="1718"/>
                  </a:lnTo>
                  <a:lnTo>
                    <a:pt x="1545" y="1747"/>
                  </a:lnTo>
                  <a:lnTo>
                    <a:pt x="1507" y="1775"/>
                  </a:lnTo>
                  <a:lnTo>
                    <a:pt x="1467" y="1800"/>
                  </a:lnTo>
                  <a:lnTo>
                    <a:pt x="1427" y="1823"/>
                  </a:lnTo>
                  <a:lnTo>
                    <a:pt x="1386" y="1845"/>
                  </a:lnTo>
                  <a:lnTo>
                    <a:pt x="1343" y="1864"/>
                  </a:lnTo>
                  <a:lnTo>
                    <a:pt x="1299" y="1881"/>
                  </a:lnTo>
                  <a:lnTo>
                    <a:pt x="1254" y="1896"/>
                  </a:lnTo>
                  <a:lnTo>
                    <a:pt x="1208" y="1910"/>
                  </a:lnTo>
                  <a:lnTo>
                    <a:pt x="1161" y="1920"/>
                  </a:lnTo>
                  <a:lnTo>
                    <a:pt x="1114" y="1929"/>
                  </a:lnTo>
                  <a:lnTo>
                    <a:pt x="1066" y="1935"/>
                  </a:lnTo>
                  <a:lnTo>
                    <a:pt x="1017" y="1939"/>
                  </a:lnTo>
                  <a:lnTo>
                    <a:pt x="967" y="1940"/>
                  </a:lnTo>
                  <a:lnTo>
                    <a:pt x="917" y="1939"/>
                  </a:lnTo>
                  <a:lnTo>
                    <a:pt x="868" y="1935"/>
                  </a:lnTo>
                  <a:lnTo>
                    <a:pt x="821" y="1929"/>
                  </a:lnTo>
                  <a:lnTo>
                    <a:pt x="773" y="1920"/>
                  </a:lnTo>
                  <a:lnTo>
                    <a:pt x="727" y="1910"/>
                  </a:lnTo>
                  <a:lnTo>
                    <a:pt x="680" y="1896"/>
                  </a:lnTo>
                  <a:lnTo>
                    <a:pt x="635" y="1881"/>
                  </a:lnTo>
                  <a:lnTo>
                    <a:pt x="592" y="1864"/>
                  </a:lnTo>
                  <a:lnTo>
                    <a:pt x="549" y="1845"/>
                  </a:lnTo>
                  <a:lnTo>
                    <a:pt x="508" y="1823"/>
                  </a:lnTo>
                  <a:lnTo>
                    <a:pt x="466" y="1800"/>
                  </a:lnTo>
                  <a:lnTo>
                    <a:pt x="427" y="1775"/>
                  </a:lnTo>
                  <a:lnTo>
                    <a:pt x="390" y="1747"/>
                  </a:lnTo>
                  <a:lnTo>
                    <a:pt x="354" y="1718"/>
                  </a:lnTo>
                  <a:lnTo>
                    <a:pt x="317" y="1688"/>
                  </a:lnTo>
                  <a:lnTo>
                    <a:pt x="285" y="1656"/>
                  </a:lnTo>
                  <a:lnTo>
                    <a:pt x="252" y="1622"/>
                  </a:lnTo>
                  <a:lnTo>
                    <a:pt x="222" y="1587"/>
                  </a:lnTo>
                  <a:lnTo>
                    <a:pt x="193" y="1550"/>
                  </a:lnTo>
                  <a:lnTo>
                    <a:pt x="166" y="1513"/>
                  </a:lnTo>
                  <a:lnTo>
                    <a:pt x="141" y="1473"/>
                  </a:lnTo>
                  <a:lnTo>
                    <a:pt x="117" y="1432"/>
                  </a:lnTo>
                  <a:lnTo>
                    <a:pt x="96" y="1391"/>
                  </a:lnTo>
                  <a:lnTo>
                    <a:pt x="77" y="1347"/>
                  </a:lnTo>
                  <a:lnTo>
                    <a:pt x="59" y="1303"/>
                  </a:lnTo>
                  <a:lnTo>
                    <a:pt x="44" y="1259"/>
                  </a:lnTo>
                  <a:lnTo>
                    <a:pt x="30" y="1213"/>
                  </a:lnTo>
                  <a:lnTo>
                    <a:pt x="20" y="1167"/>
                  </a:lnTo>
                  <a:lnTo>
                    <a:pt x="12" y="1119"/>
                  </a:lnTo>
                  <a:lnTo>
                    <a:pt x="5" y="1070"/>
                  </a:lnTo>
                  <a:lnTo>
                    <a:pt x="2" y="1021"/>
                  </a:lnTo>
                  <a:lnTo>
                    <a:pt x="0" y="971"/>
                  </a:lnTo>
                  <a:lnTo>
                    <a:pt x="2" y="921"/>
                  </a:lnTo>
                  <a:lnTo>
                    <a:pt x="5" y="872"/>
                  </a:lnTo>
                  <a:lnTo>
                    <a:pt x="12" y="823"/>
                  </a:lnTo>
                  <a:lnTo>
                    <a:pt x="20" y="776"/>
                  </a:lnTo>
                  <a:lnTo>
                    <a:pt x="30" y="729"/>
                  </a:lnTo>
                  <a:lnTo>
                    <a:pt x="44" y="683"/>
                  </a:lnTo>
                  <a:lnTo>
                    <a:pt x="59" y="638"/>
                  </a:lnTo>
                  <a:lnTo>
                    <a:pt x="77" y="594"/>
                  </a:lnTo>
                  <a:lnTo>
                    <a:pt x="96" y="551"/>
                  </a:lnTo>
                  <a:lnTo>
                    <a:pt x="117" y="509"/>
                  </a:lnTo>
                  <a:lnTo>
                    <a:pt x="141" y="469"/>
                  </a:lnTo>
                  <a:lnTo>
                    <a:pt x="166" y="430"/>
                  </a:lnTo>
                  <a:lnTo>
                    <a:pt x="193" y="391"/>
                  </a:lnTo>
                  <a:lnTo>
                    <a:pt x="222" y="355"/>
                  </a:lnTo>
                  <a:lnTo>
                    <a:pt x="252" y="320"/>
                  </a:lnTo>
                  <a:lnTo>
                    <a:pt x="285" y="286"/>
                  </a:lnTo>
                  <a:lnTo>
                    <a:pt x="317" y="253"/>
                  </a:lnTo>
                  <a:lnTo>
                    <a:pt x="354" y="223"/>
                  </a:lnTo>
                  <a:lnTo>
                    <a:pt x="390" y="194"/>
                  </a:lnTo>
                  <a:lnTo>
                    <a:pt x="427" y="167"/>
                  </a:lnTo>
                  <a:lnTo>
                    <a:pt x="466" y="142"/>
                  </a:lnTo>
                  <a:lnTo>
                    <a:pt x="508" y="118"/>
                  </a:lnTo>
                  <a:lnTo>
                    <a:pt x="549" y="96"/>
                  </a:lnTo>
                  <a:lnTo>
                    <a:pt x="592" y="76"/>
                  </a:lnTo>
                  <a:lnTo>
                    <a:pt x="635" y="59"/>
                  </a:lnTo>
                  <a:lnTo>
                    <a:pt x="680" y="44"/>
                  </a:lnTo>
                  <a:lnTo>
                    <a:pt x="727" y="31"/>
                  </a:lnTo>
                  <a:lnTo>
                    <a:pt x="773" y="20"/>
                  </a:lnTo>
                  <a:lnTo>
                    <a:pt x="821" y="11"/>
                  </a:lnTo>
                  <a:lnTo>
                    <a:pt x="868" y="5"/>
                  </a:lnTo>
                  <a:lnTo>
                    <a:pt x="917" y="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21" name="Freeform 144"/>
            <p:cNvSpPr>
              <a:spLocks/>
            </p:cNvSpPr>
            <p:nvPr/>
          </p:nvSpPr>
          <p:spPr bwMode="auto">
            <a:xfrm>
              <a:off x="348" y="2435"/>
              <a:ext cx="475" cy="476"/>
            </a:xfrm>
            <a:custGeom>
              <a:avLst/>
              <a:gdLst>
                <a:gd name="T0" fmla="*/ 1 w 1898"/>
                <a:gd name="T1" fmla="*/ 0 h 1902"/>
                <a:gd name="T2" fmla="*/ 1 w 1898"/>
                <a:gd name="T3" fmla="*/ 0 h 1902"/>
                <a:gd name="T4" fmla="*/ 1 w 1898"/>
                <a:gd name="T5" fmla="*/ 0 h 1902"/>
                <a:gd name="T6" fmla="*/ 2 w 1898"/>
                <a:gd name="T7" fmla="*/ 0 h 1902"/>
                <a:gd name="T8" fmla="*/ 2 w 1898"/>
                <a:gd name="T9" fmla="*/ 0 h 1902"/>
                <a:gd name="T10" fmla="*/ 2 w 1898"/>
                <a:gd name="T11" fmla="*/ 0 h 1902"/>
                <a:gd name="T12" fmla="*/ 2 w 1898"/>
                <a:gd name="T13" fmla="*/ 1 h 1902"/>
                <a:gd name="T14" fmla="*/ 2 w 1898"/>
                <a:gd name="T15" fmla="*/ 1 h 1902"/>
                <a:gd name="T16" fmla="*/ 2 w 1898"/>
                <a:gd name="T17" fmla="*/ 1 h 1902"/>
                <a:gd name="T18" fmla="*/ 2 w 1898"/>
                <a:gd name="T19" fmla="*/ 1 h 1902"/>
                <a:gd name="T20" fmla="*/ 2 w 1898"/>
                <a:gd name="T21" fmla="*/ 1 h 1902"/>
                <a:gd name="T22" fmla="*/ 2 w 1898"/>
                <a:gd name="T23" fmla="*/ 1 h 1902"/>
                <a:gd name="T24" fmla="*/ 2 w 1898"/>
                <a:gd name="T25" fmla="*/ 1 h 1902"/>
                <a:gd name="T26" fmla="*/ 2 w 1898"/>
                <a:gd name="T27" fmla="*/ 1 h 1902"/>
                <a:gd name="T28" fmla="*/ 2 w 1898"/>
                <a:gd name="T29" fmla="*/ 2 h 1902"/>
                <a:gd name="T30" fmla="*/ 2 w 1898"/>
                <a:gd name="T31" fmla="*/ 2 h 1902"/>
                <a:gd name="T32" fmla="*/ 2 w 1898"/>
                <a:gd name="T33" fmla="*/ 2 h 1902"/>
                <a:gd name="T34" fmla="*/ 2 w 1898"/>
                <a:gd name="T35" fmla="*/ 2 h 1902"/>
                <a:gd name="T36" fmla="*/ 1 w 1898"/>
                <a:gd name="T37" fmla="*/ 2 h 1902"/>
                <a:gd name="T38" fmla="*/ 1 w 1898"/>
                <a:gd name="T39" fmla="*/ 2 h 1902"/>
                <a:gd name="T40" fmla="*/ 1 w 1898"/>
                <a:gd name="T41" fmla="*/ 2 h 1902"/>
                <a:gd name="T42" fmla="*/ 1 w 1898"/>
                <a:gd name="T43" fmla="*/ 2 h 1902"/>
                <a:gd name="T44" fmla="*/ 1 w 1898"/>
                <a:gd name="T45" fmla="*/ 2 h 1902"/>
                <a:gd name="T46" fmla="*/ 1 w 1898"/>
                <a:gd name="T47" fmla="*/ 2 h 1902"/>
                <a:gd name="T48" fmla="*/ 1 w 1898"/>
                <a:gd name="T49" fmla="*/ 2 h 1902"/>
                <a:gd name="T50" fmla="*/ 1 w 1898"/>
                <a:gd name="T51" fmla="*/ 2 h 1902"/>
                <a:gd name="T52" fmla="*/ 0 w 1898"/>
                <a:gd name="T53" fmla="*/ 2 h 1902"/>
                <a:gd name="T54" fmla="*/ 0 w 1898"/>
                <a:gd name="T55" fmla="*/ 2 h 1902"/>
                <a:gd name="T56" fmla="*/ 0 w 1898"/>
                <a:gd name="T57" fmla="*/ 2 h 1902"/>
                <a:gd name="T58" fmla="*/ 0 w 1898"/>
                <a:gd name="T59" fmla="*/ 1 h 1902"/>
                <a:gd name="T60" fmla="*/ 0 w 1898"/>
                <a:gd name="T61" fmla="*/ 1 h 1902"/>
                <a:gd name="T62" fmla="*/ 0 w 1898"/>
                <a:gd name="T63" fmla="*/ 1 h 1902"/>
                <a:gd name="T64" fmla="*/ 0 w 1898"/>
                <a:gd name="T65" fmla="*/ 1 h 1902"/>
                <a:gd name="T66" fmla="*/ 0 w 1898"/>
                <a:gd name="T67" fmla="*/ 1 h 1902"/>
                <a:gd name="T68" fmla="*/ 0 w 1898"/>
                <a:gd name="T69" fmla="*/ 1 h 1902"/>
                <a:gd name="T70" fmla="*/ 0 w 1898"/>
                <a:gd name="T71" fmla="*/ 1 h 1902"/>
                <a:gd name="T72" fmla="*/ 0 w 1898"/>
                <a:gd name="T73" fmla="*/ 1 h 1902"/>
                <a:gd name="T74" fmla="*/ 0 w 1898"/>
                <a:gd name="T75" fmla="*/ 0 h 1902"/>
                <a:gd name="T76" fmla="*/ 1 w 1898"/>
                <a:gd name="T77" fmla="*/ 0 h 1902"/>
                <a:gd name="T78" fmla="*/ 1 w 1898"/>
                <a:gd name="T79" fmla="*/ 0 h 1902"/>
                <a:gd name="T80" fmla="*/ 1 w 1898"/>
                <a:gd name="T81" fmla="*/ 0 h 1902"/>
                <a:gd name="T82" fmla="*/ 1 w 1898"/>
                <a:gd name="T83" fmla="*/ 0 h 1902"/>
                <a:gd name="T84" fmla="*/ 1 w 1898"/>
                <a:gd name="T85" fmla="*/ 0 h 19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98"/>
                <a:gd name="T130" fmla="*/ 0 h 1902"/>
                <a:gd name="T131" fmla="*/ 1898 w 1898"/>
                <a:gd name="T132" fmla="*/ 1902 h 19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98" h="1902">
                  <a:moveTo>
                    <a:pt x="950" y="0"/>
                  </a:moveTo>
                  <a:lnTo>
                    <a:pt x="999" y="1"/>
                  </a:lnTo>
                  <a:lnTo>
                    <a:pt x="1046" y="5"/>
                  </a:lnTo>
                  <a:lnTo>
                    <a:pt x="1094" y="11"/>
                  </a:lnTo>
                  <a:lnTo>
                    <a:pt x="1141" y="19"/>
                  </a:lnTo>
                  <a:lnTo>
                    <a:pt x="1187" y="30"/>
                  </a:lnTo>
                  <a:lnTo>
                    <a:pt x="1232" y="42"/>
                  </a:lnTo>
                  <a:lnTo>
                    <a:pt x="1275" y="57"/>
                  </a:lnTo>
                  <a:lnTo>
                    <a:pt x="1319" y="75"/>
                  </a:lnTo>
                  <a:lnTo>
                    <a:pt x="1361" y="94"/>
                  </a:lnTo>
                  <a:lnTo>
                    <a:pt x="1402" y="115"/>
                  </a:lnTo>
                  <a:lnTo>
                    <a:pt x="1441" y="138"/>
                  </a:lnTo>
                  <a:lnTo>
                    <a:pt x="1480" y="163"/>
                  </a:lnTo>
                  <a:lnTo>
                    <a:pt x="1517" y="189"/>
                  </a:lnTo>
                  <a:lnTo>
                    <a:pt x="1552" y="218"/>
                  </a:lnTo>
                  <a:lnTo>
                    <a:pt x="1587" y="248"/>
                  </a:lnTo>
                  <a:lnTo>
                    <a:pt x="1620" y="279"/>
                  </a:lnTo>
                  <a:lnTo>
                    <a:pt x="1651" y="312"/>
                  </a:lnTo>
                  <a:lnTo>
                    <a:pt x="1681" y="347"/>
                  </a:lnTo>
                  <a:lnTo>
                    <a:pt x="1710" y="382"/>
                  </a:lnTo>
                  <a:lnTo>
                    <a:pt x="1736" y="420"/>
                  </a:lnTo>
                  <a:lnTo>
                    <a:pt x="1760" y="458"/>
                  </a:lnTo>
                  <a:lnTo>
                    <a:pt x="1784" y="499"/>
                  </a:lnTo>
                  <a:lnTo>
                    <a:pt x="1804" y="539"/>
                  </a:lnTo>
                  <a:lnTo>
                    <a:pt x="1824" y="581"/>
                  </a:lnTo>
                  <a:lnTo>
                    <a:pt x="1840" y="625"/>
                  </a:lnTo>
                  <a:lnTo>
                    <a:pt x="1855" y="669"/>
                  </a:lnTo>
                  <a:lnTo>
                    <a:pt x="1868" y="714"/>
                  </a:lnTo>
                  <a:lnTo>
                    <a:pt x="1879" y="759"/>
                  </a:lnTo>
                  <a:lnTo>
                    <a:pt x="1887" y="807"/>
                  </a:lnTo>
                  <a:lnTo>
                    <a:pt x="1893" y="854"/>
                  </a:lnTo>
                  <a:lnTo>
                    <a:pt x="1897" y="902"/>
                  </a:lnTo>
                  <a:lnTo>
                    <a:pt x="1898" y="951"/>
                  </a:lnTo>
                  <a:lnTo>
                    <a:pt x="1897" y="1000"/>
                  </a:lnTo>
                  <a:lnTo>
                    <a:pt x="1893" y="1047"/>
                  </a:lnTo>
                  <a:lnTo>
                    <a:pt x="1887" y="1095"/>
                  </a:lnTo>
                  <a:lnTo>
                    <a:pt x="1879" y="1143"/>
                  </a:lnTo>
                  <a:lnTo>
                    <a:pt x="1868" y="1188"/>
                  </a:lnTo>
                  <a:lnTo>
                    <a:pt x="1855" y="1233"/>
                  </a:lnTo>
                  <a:lnTo>
                    <a:pt x="1840" y="1277"/>
                  </a:lnTo>
                  <a:lnTo>
                    <a:pt x="1824" y="1321"/>
                  </a:lnTo>
                  <a:lnTo>
                    <a:pt x="1804" y="1363"/>
                  </a:lnTo>
                  <a:lnTo>
                    <a:pt x="1784" y="1403"/>
                  </a:lnTo>
                  <a:lnTo>
                    <a:pt x="1760" y="1444"/>
                  </a:lnTo>
                  <a:lnTo>
                    <a:pt x="1736" y="1482"/>
                  </a:lnTo>
                  <a:lnTo>
                    <a:pt x="1710" y="1520"/>
                  </a:lnTo>
                  <a:lnTo>
                    <a:pt x="1681" y="1555"/>
                  </a:lnTo>
                  <a:lnTo>
                    <a:pt x="1651" y="1590"/>
                  </a:lnTo>
                  <a:lnTo>
                    <a:pt x="1620" y="1623"/>
                  </a:lnTo>
                  <a:lnTo>
                    <a:pt x="1587" y="1654"/>
                  </a:lnTo>
                  <a:lnTo>
                    <a:pt x="1552" y="1684"/>
                  </a:lnTo>
                  <a:lnTo>
                    <a:pt x="1517" y="1713"/>
                  </a:lnTo>
                  <a:lnTo>
                    <a:pt x="1480" y="1739"/>
                  </a:lnTo>
                  <a:lnTo>
                    <a:pt x="1441" y="1764"/>
                  </a:lnTo>
                  <a:lnTo>
                    <a:pt x="1402" y="1787"/>
                  </a:lnTo>
                  <a:lnTo>
                    <a:pt x="1361" y="1808"/>
                  </a:lnTo>
                  <a:lnTo>
                    <a:pt x="1319" y="1827"/>
                  </a:lnTo>
                  <a:lnTo>
                    <a:pt x="1275" y="1845"/>
                  </a:lnTo>
                  <a:lnTo>
                    <a:pt x="1232" y="1860"/>
                  </a:lnTo>
                  <a:lnTo>
                    <a:pt x="1187" y="1872"/>
                  </a:lnTo>
                  <a:lnTo>
                    <a:pt x="1141" y="1883"/>
                  </a:lnTo>
                  <a:lnTo>
                    <a:pt x="1094" y="1891"/>
                  </a:lnTo>
                  <a:lnTo>
                    <a:pt x="1046" y="1897"/>
                  </a:lnTo>
                  <a:lnTo>
                    <a:pt x="999" y="1901"/>
                  </a:lnTo>
                  <a:lnTo>
                    <a:pt x="950" y="1902"/>
                  </a:lnTo>
                  <a:lnTo>
                    <a:pt x="901" y="1901"/>
                  </a:lnTo>
                  <a:lnTo>
                    <a:pt x="853" y="1897"/>
                  </a:lnTo>
                  <a:lnTo>
                    <a:pt x="806" y="1891"/>
                  </a:lnTo>
                  <a:lnTo>
                    <a:pt x="759" y="1883"/>
                  </a:lnTo>
                  <a:lnTo>
                    <a:pt x="713" y="1872"/>
                  </a:lnTo>
                  <a:lnTo>
                    <a:pt x="668" y="1860"/>
                  </a:lnTo>
                  <a:lnTo>
                    <a:pt x="624" y="1845"/>
                  </a:lnTo>
                  <a:lnTo>
                    <a:pt x="582" y="1827"/>
                  </a:lnTo>
                  <a:lnTo>
                    <a:pt x="539" y="1808"/>
                  </a:lnTo>
                  <a:lnTo>
                    <a:pt x="498" y="1787"/>
                  </a:lnTo>
                  <a:lnTo>
                    <a:pt x="459" y="1764"/>
                  </a:lnTo>
                  <a:lnTo>
                    <a:pt x="420" y="1739"/>
                  </a:lnTo>
                  <a:lnTo>
                    <a:pt x="382" y="1713"/>
                  </a:lnTo>
                  <a:lnTo>
                    <a:pt x="347" y="1684"/>
                  </a:lnTo>
                  <a:lnTo>
                    <a:pt x="312" y="1654"/>
                  </a:lnTo>
                  <a:lnTo>
                    <a:pt x="280" y="1623"/>
                  </a:lnTo>
                  <a:lnTo>
                    <a:pt x="247" y="1590"/>
                  </a:lnTo>
                  <a:lnTo>
                    <a:pt x="218" y="1555"/>
                  </a:lnTo>
                  <a:lnTo>
                    <a:pt x="190" y="1520"/>
                  </a:lnTo>
                  <a:lnTo>
                    <a:pt x="163" y="1482"/>
                  </a:lnTo>
                  <a:lnTo>
                    <a:pt x="138" y="1444"/>
                  </a:lnTo>
                  <a:lnTo>
                    <a:pt x="116" y="1403"/>
                  </a:lnTo>
                  <a:lnTo>
                    <a:pt x="94" y="1363"/>
                  </a:lnTo>
                  <a:lnTo>
                    <a:pt x="76" y="1321"/>
                  </a:lnTo>
                  <a:lnTo>
                    <a:pt x="58" y="1277"/>
                  </a:lnTo>
                  <a:lnTo>
                    <a:pt x="43" y="1233"/>
                  </a:lnTo>
                  <a:lnTo>
                    <a:pt x="30" y="1188"/>
                  </a:lnTo>
                  <a:lnTo>
                    <a:pt x="19" y="1143"/>
                  </a:lnTo>
                  <a:lnTo>
                    <a:pt x="12" y="1095"/>
                  </a:lnTo>
                  <a:lnTo>
                    <a:pt x="5" y="1047"/>
                  </a:lnTo>
                  <a:lnTo>
                    <a:pt x="2" y="1000"/>
                  </a:lnTo>
                  <a:lnTo>
                    <a:pt x="0" y="951"/>
                  </a:lnTo>
                  <a:lnTo>
                    <a:pt x="2" y="902"/>
                  </a:lnTo>
                  <a:lnTo>
                    <a:pt x="5" y="854"/>
                  </a:lnTo>
                  <a:lnTo>
                    <a:pt x="12" y="807"/>
                  </a:lnTo>
                  <a:lnTo>
                    <a:pt x="19" y="759"/>
                  </a:lnTo>
                  <a:lnTo>
                    <a:pt x="30" y="714"/>
                  </a:lnTo>
                  <a:lnTo>
                    <a:pt x="43" y="669"/>
                  </a:lnTo>
                  <a:lnTo>
                    <a:pt x="58" y="625"/>
                  </a:lnTo>
                  <a:lnTo>
                    <a:pt x="76" y="581"/>
                  </a:lnTo>
                  <a:lnTo>
                    <a:pt x="94" y="539"/>
                  </a:lnTo>
                  <a:lnTo>
                    <a:pt x="116" y="499"/>
                  </a:lnTo>
                  <a:lnTo>
                    <a:pt x="138" y="458"/>
                  </a:lnTo>
                  <a:lnTo>
                    <a:pt x="163" y="420"/>
                  </a:lnTo>
                  <a:lnTo>
                    <a:pt x="190" y="382"/>
                  </a:lnTo>
                  <a:lnTo>
                    <a:pt x="218" y="347"/>
                  </a:lnTo>
                  <a:lnTo>
                    <a:pt x="247" y="312"/>
                  </a:lnTo>
                  <a:lnTo>
                    <a:pt x="280" y="279"/>
                  </a:lnTo>
                  <a:lnTo>
                    <a:pt x="312" y="248"/>
                  </a:lnTo>
                  <a:lnTo>
                    <a:pt x="347" y="218"/>
                  </a:lnTo>
                  <a:lnTo>
                    <a:pt x="382" y="189"/>
                  </a:lnTo>
                  <a:lnTo>
                    <a:pt x="420" y="163"/>
                  </a:lnTo>
                  <a:lnTo>
                    <a:pt x="459" y="138"/>
                  </a:lnTo>
                  <a:lnTo>
                    <a:pt x="498" y="115"/>
                  </a:lnTo>
                  <a:lnTo>
                    <a:pt x="539" y="94"/>
                  </a:lnTo>
                  <a:lnTo>
                    <a:pt x="582" y="75"/>
                  </a:lnTo>
                  <a:lnTo>
                    <a:pt x="624" y="57"/>
                  </a:lnTo>
                  <a:lnTo>
                    <a:pt x="668" y="42"/>
                  </a:lnTo>
                  <a:lnTo>
                    <a:pt x="713" y="30"/>
                  </a:lnTo>
                  <a:lnTo>
                    <a:pt x="759" y="19"/>
                  </a:lnTo>
                  <a:lnTo>
                    <a:pt x="806" y="11"/>
                  </a:lnTo>
                  <a:lnTo>
                    <a:pt x="853" y="5"/>
                  </a:lnTo>
                  <a:lnTo>
                    <a:pt x="901" y="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22" name="Freeform 145"/>
            <p:cNvSpPr>
              <a:spLocks/>
            </p:cNvSpPr>
            <p:nvPr/>
          </p:nvSpPr>
          <p:spPr bwMode="auto">
            <a:xfrm>
              <a:off x="351" y="2438"/>
              <a:ext cx="465" cy="467"/>
            </a:xfrm>
            <a:custGeom>
              <a:avLst/>
              <a:gdLst>
                <a:gd name="T0" fmla="*/ 1 w 1863"/>
                <a:gd name="T1" fmla="*/ 0 h 1869"/>
                <a:gd name="T2" fmla="*/ 1 w 1863"/>
                <a:gd name="T3" fmla="*/ 0 h 1869"/>
                <a:gd name="T4" fmla="*/ 1 w 1863"/>
                <a:gd name="T5" fmla="*/ 0 h 1869"/>
                <a:gd name="T6" fmla="*/ 1 w 1863"/>
                <a:gd name="T7" fmla="*/ 0 h 1869"/>
                <a:gd name="T8" fmla="*/ 1 w 1863"/>
                <a:gd name="T9" fmla="*/ 0 h 1869"/>
                <a:gd name="T10" fmla="*/ 1 w 1863"/>
                <a:gd name="T11" fmla="*/ 0 h 1869"/>
                <a:gd name="T12" fmla="*/ 1 w 1863"/>
                <a:gd name="T13" fmla="*/ 0 h 1869"/>
                <a:gd name="T14" fmla="*/ 2 w 1863"/>
                <a:gd name="T15" fmla="*/ 0 h 1869"/>
                <a:gd name="T16" fmla="*/ 2 w 1863"/>
                <a:gd name="T17" fmla="*/ 0 h 1869"/>
                <a:gd name="T18" fmla="*/ 2 w 1863"/>
                <a:gd name="T19" fmla="*/ 1 h 1869"/>
                <a:gd name="T20" fmla="*/ 2 w 1863"/>
                <a:gd name="T21" fmla="*/ 1 h 1869"/>
                <a:gd name="T22" fmla="*/ 2 w 1863"/>
                <a:gd name="T23" fmla="*/ 1 h 1869"/>
                <a:gd name="T24" fmla="*/ 2 w 1863"/>
                <a:gd name="T25" fmla="*/ 1 h 1869"/>
                <a:gd name="T26" fmla="*/ 2 w 1863"/>
                <a:gd name="T27" fmla="*/ 1 h 1869"/>
                <a:gd name="T28" fmla="*/ 1 w 1863"/>
                <a:gd name="T29" fmla="*/ 1 h 1869"/>
                <a:gd name="T30" fmla="*/ 1 w 1863"/>
                <a:gd name="T31" fmla="*/ 1 h 1869"/>
                <a:gd name="T32" fmla="*/ 1 w 1863"/>
                <a:gd name="T33" fmla="*/ 1 h 1869"/>
                <a:gd name="T34" fmla="*/ 1 w 1863"/>
                <a:gd name="T35" fmla="*/ 2 h 1869"/>
                <a:gd name="T36" fmla="*/ 1 w 1863"/>
                <a:gd name="T37" fmla="*/ 2 h 1869"/>
                <a:gd name="T38" fmla="*/ 1 w 1863"/>
                <a:gd name="T39" fmla="*/ 2 h 1869"/>
                <a:gd name="T40" fmla="*/ 1 w 1863"/>
                <a:gd name="T41" fmla="*/ 2 h 1869"/>
                <a:gd name="T42" fmla="*/ 1 w 1863"/>
                <a:gd name="T43" fmla="*/ 2 h 1869"/>
                <a:gd name="T44" fmla="*/ 1 w 1863"/>
                <a:gd name="T45" fmla="*/ 2 h 1869"/>
                <a:gd name="T46" fmla="*/ 0 w 1863"/>
                <a:gd name="T47" fmla="*/ 2 h 1869"/>
                <a:gd name="T48" fmla="*/ 0 w 1863"/>
                <a:gd name="T49" fmla="*/ 2 h 1869"/>
                <a:gd name="T50" fmla="*/ 0 w 1863"/>
                <a:gd name="T51" fmla="*/ 1 h 1869"/>
                <a:gd name="T52" fmla="*/ 0 w 1863"/>
                <a:gd name="T53" fmla="*/ 1 h 1869"/>
                <a:gd name="T54" fmla="*/ 0 w 1863"/>
                <a:gd name="T55" fmla="*/ 1 h 1869"/>
                <a:gd name="T56" fmla="*/ 0 w 1863"/>
                <a:gd name="T57" fmla="*/ 1 h 1869"/>
                <a:gd name="T58" fmla="*/ 0 w 1863"/>
                <a:gd name="T59" fmla="*/ 1 h 1869"/>
                <a:gd name="T60" fmla="*/ 0 w 1863"/>
                <a:gd name="T61" fmla="*/ 1 h 1869"/>
                <a:gd name="T62" fmla="*/ 0 w 1863"/>
                <a:gd name="T63" fmla="*/ 1 h 1869"/>
                <a:gd name="T64" fmla="*/ 0 w 1863"/>
                <a:gd name="T65" fmla="*/ 1 h 1869"/>
                <a:gd name="T66" fmla="*/ 0 w 1863"/>
                <a:gd name="T67" fmla="*/ 1 h 1869"/>
                <a:gd name="T68" fmla="*/ 0 w 1863"/>
                <a:gd name="T69" fmla="*/ 0 h 1869"/>
                <a:gd name="T70" fmla="*/ 0 w 1863"/>
                <a:gd name="T71" fmla="*/ 0 h 1869"/>
                <a:gd name="T72" fmla="*/ 0 w 1863"/>
                <a:gd name="T73" fmla="*/ 0 h 1869"/>
                <a:gd name="T74" fmla="*/ 0 w 1863"/>
                <a:gd name="T75" fmla="*/ 0 h 1869"/>
                <a:gd name="T76" fmla="*/ 0 w 1863"/>
                <a:gd name="T77" fmla="*/ 0 h 1869"/>
                <a:gd name="T78" fmla="*/ 0 w 1863"/>
                <a:gd name="T79" fmla="*/ 0 h 1869"/>
                <a:gd name="T80" fmla="*/ 0 w 1863"/>
                <a:gd name="T81" fmla="*/ 0 h 1869"/>
                <a:gd name="T82" fmla="*/ 1 w 1863"/>
                <a:gd name="T83" fmla="*/ 0 h 1869"/>
                <a:gd name="T84" fmla="*/ 1 w 1863"/>
                <a:gd name="T85" fmla="*/ 0 h 1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3"/>
                <a:gd name="T130" fmla="*/ 0 h 1869"/>
                <a:gd name="T131" fmla="*/ 1863 w 1863"/>
                <a:gd name="T132" fmla="*/ 1869 h 1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3" h="1869">
                  <a:moveTo>
                    <a:pt x="934" y="0"/>
                  </a:moveTo>
                  <a:lnTo>
                    <a:pt x="981" y="1"/>
                  </a:lnTo>
                  <a:lnTo>
                    <a:pt x="1029" y="5"/>
                  </a:lnTo>
                  <a:lnTo>
                    <a:pt x="1075" y="11"/>
                  </a:lnTo>
                  <a:lnTo>
                    <a:pt x="1120" y="19"/>
                  </a:lnTo>
                  <a:lnTo>
                    <a:pt x="1165" y="30"/>
                  </a:lnTo>
                  <a:lnTo>
                    <a:pt x="1209" y="43"/>
                  </a:lnTo>
                  <a:lnTo>
                    <a:pt x="1253" y="56"/>
                  </a:lnTo>
                  <a:lnTo>
                    <a:pt x="1294" y="74"/>
                  </a:lnTo>
                  <a:lnTo>
                    <a:pt x="1336" y="93"/>
                  </a:lnTo>
                  <a:lnTo>
                    <a:pt x="1376" y="113"/>
                  </a:lnTo>
                  <a:lnTo>
                    <a:pt x="1415" y="135"/>
                  </a:lnTo>
                  <a:lnTo>
                    <a:pt x="1453" y="160"/>
                  </a:lnTo>
                  <a:lnTo>
                    <a:pt x="1490" y="186"/>
                  </a:lnTo>
                  <a:lnTo>
                    <a:pt x="1525" y="214"/>
                  </a:lnTo>
                  <a:lnTo>
                    <a:pt x="1559" y="243"/>
                  </a:lnTo>
                  <a:lnTo>
                    <a:pt x="1590" y="275"/>
                  </a:lnTo>
                  <a:lnTo>
                    <a:pt x="1621" y="307"/>
                  </a:lnTo>
                  <a:lnTo>
                    <a:pt x="1650" y="341"/>
                  </a:lnTo>
                  <a:lnTo>
                    <a:pt x="1678" y="376"/>
                  </a:lnTo>
                  <a:lnTo>
                    <a:pt x="1704" y="412"/>
                  </a:lnTo>
                  <a:lnTo>
                    <a:pt x="1728" y="450"/>
                  </a:lnTo>
                  <a:lnTo>
                    <a:pt x="1750" y="490"/>
                  </a:lnTo>
                  <a:lnTo>
                    <a:pt x="1771" y="530"/>
                  </a:lnTo>
                  <a:lnTo>
                    <a:pt x="1790" y="572"/>
                  </a:lnTo>
                  <a:lnTo>
                    <a:pt x="1807" y="613"/>
                  </a:lnTo>
                  <a:lnTo>
                    <a:pt x="1822" y="657"/>
                  </a:lnTo>
                  <a:lnTo>
                    <a:pt x="1834" y="701"/>
                  </a:lnTo>
                  <a:lnTo>
                    <a:pt x="1844" y="746"/>
                  </a:lnTo>
                  <a:lnTo>
                    <a:pt x="1852" y="792"/>
                  </a:lnTo>
                  <a:lnTo>
                    <a:pt x="1858" y="838"/>
                  </a:lnTo>
                  <a:lnTo>
                    <a:pt x="1862" y="886"/>
                  </a:lnTo>
                  <a:lnTo>
                    <a:pt x="1863" y="934"/>
                  </a:lnTo>
                  <a:lnTo>
                    <a:pt x="1862" y="981"/>
                  </a:lnTo>
                  <a:lnTo>
                    <a:pt x="1858" y="1029"/>
                  </a:lnTo>
                  <a:lnTo>
                    <a:pt x="1852" y="1075"/>
                  </a:lnTo>
                  <a:lnTo>
                    <a:pt x="1844" y="1122"/>
                  </a:lnTo>
                  <a:lnTo>
                    <a:pt x="1834" y="1167"/>
                  </a:lnTo>
                  <a:lnTo>
                    <a:pt x="1822" y="1211"/>
                  </a:lnTo>
                  <a:lnTo>
                    <a:pt x="1807" y="1255"/>
                  </a:lnTo>
                  <a:lnTo>
                    <a:pt x="1790" y="1297"/>
                  </a:lnTo>
                  <a:lnTo>
                    <a:pt x="1771" y="1339"/>
                  </a:lnTo>
                  <a:lnTo>
                    <a:pt x="1750" y="1379"/>
                  </a:lnTo>
                  <a:lnTo>
                    <a:pt x="1728" y="1417"/>
                  </a:lnTo>
                  <a:lnTo>
                    <a:pt x="1704" y="1456"/>
                  </a:lnTo>
                  <a:lnTo>
                    <a:pt x="1678" y="1493"/>
                  </a:lnTo>
                  <a:lnTo>
                    <a:pt x="1650" y="1528"/>
                  </a:lnTo>
                  <a:lnTo>
                    <a:pt x="1621" y="1562"/>
                  </a:lnTo>
                  <a:lnTo>
                    <a:pt x="1590" y="1594"/>
                  </a:lnTo>
                  <a:lnTo>
                    <a:pt x="1559" y="1626"/>
                  </a:lnTo>
                  <a:lnTo>
                    <a:pt x="1525" y="1654"/>
                  </a:lnTo>
                  <a:lnTo>
                    <a:pt x="1490" y="1683"/>
                  </a:lnTo>
                  <a:lnTo>
                    <a:pt x="1453" y="1708"/>
                  </a:lnTo>
                  <a:lnTo>
                    <a:pt x="1415" y="1733"/>
                  </a:lnTo>
                  <a:lnTo>
                    <a:pt x="1376" y="1756"/>
                  </a:lnTo>
                  <a:lnTo>
                    <a:pt x="1336" y="1776"/>
                  </a:lnTo>
                  <a:lnTo>
                    <a:pt x="1294" y="1795"/>
                  </a:lnTo>
                  <a:lnTo>
                    <a:pt x="1253" y="1812"/>
                  </a:lnTo>
                  <a:lnTo>
                    <a:pt x="1209" y="1826"/>
                  </a:lnTo>
                  <a:lnTo>
                    <a:pt x="1165" y="1839"/>
                  </a:lnTo>
                  <a:lnTo>
                    <a:pt x="1120" y="1850"/>
                  </a:lnTo>
                  <a:lnTo>
                    <a:pt x="1075" y="1857"/>
                  </a:lnTo>
                  <a:lnTo>
                    <a:pt x="1029" y="1864"/>
                  </a:lnTo>
                  <a:lnTo>
                    <a:pt x="981" y="1867"/>
                  </a:lnTo>
                  <a:lnTo>
                    <a:pt x="934" y="1869"/>
                  </a:lnTo>
                  <a:lnTo>
                    <a:pt x="886" y="1867"/>
                  </a:lnTo>
                  <a:lnTo>
                    <a:pt x="838" y="1864"/>
                  </a:lnTo>
                  <a:lnTo>
                    <a:pt x="792" y="1857"/>
                  </a:lnTo>
                  <a:lnTo>
                    <a:pt x="746" y="1850"/>
                  </a:lnTo>
                  <a:lnTo>
                    <a:pt x="701" y="1839"/>
                  </a:lnTo>
                  <a:lnTo>
                    <a:pt x="657" y="1826"/>
                  </a:lnTo>
                  <a:lnTo>
                    <a:pt x="613" y="1812"/>
                  </a:lnTo>
                  <a:lnTo>
                    <a:pt x="570" y="1795"/>
                  </a:lnTo>
                  <a:lnTo>
                    <a:pt x="529" y="1776"/>
                  </a:lnTo>
                  <a:lnTo>
                    <a:pt x="489" y="1756"/>
                  </a:lnTo>
                  <a:lnTo>
                    <a:pt x="450" y="1733"/>
                  </a:lnTo>
                  <a:lnTo>
                    <a:pt x="412" y="1708"/>
                  </a:lnTo>
                  <a:lnTo>
                    <a:pt x="375" y="1683"/>
                  </a:lnTo>
                  <a:lnTo>
                    <a:pt x="340" y="1654"/>
                  </a:lnTo>
                  <a:lnTo>
                    <a:pt x="306" y="1626"/>
                  </a:lnTo>
                  <a:lnTo>
                    <a:pt x="273" y="1594"/>
                  </a:lnTo>
                  <a:lnTo>
                    <a:pt x="243" y="1562"/>
                  </a:lnTo>
                  <a:lnTo>
                    <a:pt x="213" y="1528"/>
                  </a:lnTo>
                  <a:lnTo>
                    <a:pt x="186" y="1493"/>
                  </a:lnTo>
                  <a:lnTo>
                    <a:pt x="159" y="1456"/>
                  </a:lnTo>
                  <a:lnTo>
                    <a:pt x="136" y="1417"/>
                  </a:lnTo>
                  <a:lnTo>
                    <a:pt x="113" y="1379"/>
                  </a:lnTo>
                  <a:lnTo>
                    <a:pt x="93" y="1339"/>
                  </a:lnTo>
                  <a:lnTo>
                    <a:pt x="74" y="1297"/>
                  </a:lnTo>
                  <a:lnTo>
                    <a:pt x="57" y="1255"/>
                  </a:lnTo>
                  <a:lnTo>
                    <a:pt x="43" y="1211"/>
                  </a:lnTo>
                  <a:lnTo>
                    <a:pt x="29" y="1167"/>
                  </a:lnTo>
                  <a:lnTo>
                    <a:pt x="19" y="1122"/>
                  </a:lnTo>
                  <a:lnTo>
                    <a:pt x="12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4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2" y="792"/>
                  </a:lnTo>
                  <a:lnTo>
                    <a:pt x="19" y="746"/>
                  </a:lnTo>
                  <a:lnTo>
                    <a:pt x="29" y="701"/>
                  </a:lnTo>
                  <a:lnTo>
                    <a:pt x="43" y="657"/>
                  </a:lnTo>
                  <a:lnTo>
                    <a:pt x="57" y="613"/>
                  </a:lnTo>
                  <a:lnTo>
                    <a:pt x="74" y="572"/>
                  </a:lnTo>
                  <a:lnTo>
                    <a:pt x="93" y="530"/>
                  </a:lnTo>
                  <a:lnTo>
                    <a:pt x="113" y="490"/>
                  </a:lnTo>
                  <a:lnTo>
                    <a:pt x="136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1"/>
                  </a:lnTo>
                  <a:lnTo>
                    <a:pt x="243" y="307"/>
                  </a:lnTo>
                  <a:lnTo>
                    <a:pt x="273" y="275"/>
                  </a:lnTo>
                  <a:lnTo>
                    <a:pt x="306" y="243"/>
                  </a:lnTo>
                  <a:lnTo>
                    <a:pt x="340" y="214"/>
                  </a:lnTo>
                  <a:lnTo>
                    <a:pt x="375" y="186"/>
                  </a:lnTo>
                  <a:lnTo>
                    <a:pt x="412" y="160"/>
                  </a:lnTo>
                  <a:lnTo>
                    <a:pt x="450" y="135"/>
                  </a:lnTo>
                  <a:lnTo>
                    <a:pt x="489" y="113"/>
                  </a:lnTo>
                  <a:lnTo>
                    <a:pt x="529" y="93"/>
                  </a:lnTo>
                  <a:lnTo>
                    <a:pt x="570" y="74"/>
                  </a:lnTo>
                  <a:lnTo>
                    <a:pt x="613" y="56"/>
                  </a:lnTo>
                  <a:lnTo>
                    <a:pt x="657" y="43"/>
                  </a:lnTo>
                  <a:lnTo>
                    <a:pt x="701" y="30"/>
                  </a:lnTo>
                  <a:lnTo>
                    <a:pt x="746" y="19"/>
                  </a:lnTo>
                  <a:lnTo>
                    <a:pt x="792" y="11"/>
                  </a:lnTo>
                  <a:lnTo>
                    <a:pt x="838" y="5"/>
                  </a:lnTo>
                  <a:lnTo>
                    <a:pt x="886" y="1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00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23" name="Freeform 146"/>
            <p:cNvSpPr>
              <a:spLocks/>
            </p:cNvSpPr>
            <p:nvPr/>
          </p:nvSpPr>
          <p:spPr bwMode="auto">
            <a:xfrm>
              <a:off x="353" y="2441"/>
              <a:ext cx="457" cy="458"/>
            </a:xfrm>
            <a:custGeom>
              <a:avLst/>
              <a:gdLst>
                <a:gd name="T0" fmla="*/ 1 w 1828"/>
                <a:gd name="T1" fmla="*/ 0 h 1834"/>
                <a:gd name="T2" fmla="*/ 1 w 1828"/>
                <a:gd name="T3" fmla="*/ 0 h 1834"/>
                <a:gd name="T4" fmla="*/ 1 w 1828"/>
                <a:gd name="T5" fmla="*/ 0 h 1834"/>
                <a:gd name="T6" fmla="*/ 2 w 1828"/>
                <a:gd name="T7" fmla="*/ 0 h 1834"/>
                <a:gd name="T8" fmla="*/ 2 w 1828"/>
                <a:gd name="T9" fmla="*/ 0 h 1834"/>
                <a:gd name="T10" fmla="*/ 2 w 1828"/>
                <a:gd name="T11" fmla="*/ 0 h 1834"/>
                <a:gd name="T12" fmla="*/ 2 w 1828"/>
                <a:gd name="T13" fmla="*/ 0 h 1834"/>
                <a:gd name="T14" fmla="*/ 2 w 1828"/>
                <a:gd name="T15" fmla="*/ 0 h 1834"/>
                <a:gd name="T16" fmla="*/ 2 w 1828"/>
                <a:gd name="T17" fmla="*/ 0 h 1834"/>
                <a:gd name="T18" fmla="*/ 2 w 1828"/>
                <a:gd name="T19" fmla="*/ 1 h 1834"/>
                <a:gd name="T20" fmla="*/ 2 w 1828"/>
                <a:gd name="T21" fmla="*/ 1 h 1834"/>
                <a:gd name="T22" fmla="*/ 2 w 1828"/>
                <a:gd name="T23" fmla="*/ 1 h 1834"/>
                <a:gd name="T24" fmla="*/ 2 w 1828"/>
                <a:gd name="T25" fmla="*/ 1 h 1834"/>
                <a:gd name="T26" fmla="*/ 2 w 1828"/>
                <a:gd name="T27" fmla="*/ 1 h 1834"/>
                <a:gd name="T28" fmla="*/ 2 w 1828"/>
                <a:gd name="T29" fmla="*/ 1 h 1834"/>
                <a:gd name="T30" fmla="*/ 2 w 1828"/>
                <a:gd name="T31" fmla="*/ 1 h 1834"/>
                <a:gd name="T32" fmla="*/ 2 w 1828"/>
                <a:gd name="T33" fmla="*/ 1 h 1834"/>
                <a:gd name="T34" fmla="*/ 2 w 1828"/>
                <a:gd name="T35" fmla="*/ 1 h 1834"/>
                <a:gd name="T36" fmla="*/ 1 w 1828"/>
                <a:gd name="T37" fmla="*/ 2 h 1834"/>
                <a:gd name="T38" fmla="*/ 1 w 1828"/>
                <a:gd name="T39" fmla="*/ 2 h 1834"/>
                <a:gd name="T40" fmla="*/ 1 w 1828"/>
                <a:gd name="T41" fmla="*/ 2 h 1834"/>
                <a:gd name="T42" fmla="*/ 1 w 1828"/>
                <a:gd name="T43" fmla="*/ 2 h 1834"/>
                <a:gd name="T44" fmla="*/ 1 w 1828"/>
                <a:gd name="T45" fmla="*/ 2 h 1834"/>
                <a:gd name="T46" fmla="*/ 1 w 1828"/>
                <a:gd name="T47" fmla="*/ 2 h 1834"/>
                <a:gd name="T48" fmla="*/ 1 w 1828"/>
                <a:gd name="T49" fmla="*/ 2 h 1834"/>
                <a:gd name="T50" fmla="*/ 1 w 1828"/>
                <a:gd name="T51" fmla="*/ 1 h 1834"/>
                <a:gd name="T52" fmla="*/ 0 w 1828"/>
                <a:gd name="T53" fmla="*/ 1 h 1834"/>
                <a:gd name="T54" fmla="*/ 0 w 1828"/>
                <a:gd name="T55" fmla="*/ 1 h 1834"/>
                <a:gd name="T56" fmla="*/ 0 w 1828"/>
                <a:gd name="T57" fmla="*/ 1 h 1834"/>
                <a:gd name="T58" fmla="*/ 0 w 1828"/>
                <a:gd name="T59" fmla="*/ 1 h 1834"/>
                <a:gd name="T60" fmla="*/ 0 w 1828"/>
                <a:gd name="T61" fmla="*/ 1 h 1834"/>
                <a:gd name="T62" fmla="*/ 0 w 1828"/>
                <a:gd name="T63" fmla="*/ 1 h 1834"/>
                <a:gd name="T64" fmla="*/ 0 w 1828"/>
                <a:gd name="T65" fmla="*/ 1 h 1834"/>
                <a:gd name="T66" fmla="*/ 0 w 1828"/>
                <a:gd name="T67" fmla="*/ 1 h 1834"/>
                <a:gd name="T68" fmla="*/ 0 w 1828"/>
                <a:gd name="T69" fmla="*/ 0 h 1834"/>
                <a:gd name="T70" fmla="*/ 0 w 1828"/>
                <a:gd name="T71" fmla="*/ 0 h 1834"/>
                <a:gd name="T72" fmla="*/ 0 w 1828"/>
                <a:gd name="T73" fmla="*/ 0 h 1834"/>
                <a:gd name="T74" fmla="*/ 0 w 1828"/>
                <a:gd name="T75" fmla="*/ 0 h 1834"/>
                <a:gd name="T76" fmla="*/ 1 w 1828"/>
                <a:gd name="T77" fmla="*/ 0 h 1834"/>
                <a:gd name="T78" fmla="*/ 1 w 1828"/>
                <a:gd name="T79" fmla="*/ 0 h 1834"/>
                <a:gd name="T80" fmla="*/ 1 w 1828"/>
                <a:gd name="T81" fmla="*/ 0 h 1834"/>
                <a:gd name="T82" fmla="*/ 1 w 1828"/>
                <a:gd name="T83" fmla="*/ 0 h 1834"/>
                <a:gd name="T84" fmla="*/ 1 w 1828"/>
                <a:gd name="T85" fmla="*/ 0 h 1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8"/>
                <a:gd name="T130" fmla="*/ 0 h 1834"/>
                <a:gd name="T131" fmla="*/ 1828 w 1828"/>
                <a:gd name="T132" fmla="*/ 1834 h 1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8" h="1834">
                  <a:moveTo>
                    <a:pt x="916" y="0"/>
                  </a:moveTo>
                  <a:lnTo>
                    <a:pt x="963" y="2"/>
                  </a:lnTo>
                  <a:lnTo>
                    <a:pt x="1010" y="5"/>
                  </a:lnTo>
                  <a:lnTo>
                    <a:pt x="1055" y="10"/>
                  </a:lnTo>
                  <a:lnTo>
                    <a:pt x="1100" y="19"/>
                  </a:lnTo>
                  <a:lnTo>
                    <a:pt x="1144" y="29"/>
                  </a:lnTo>
                  <a:lnTo>
                    <a:pt x="1188" y="42"/>
                  </a:lnTo>
                  <a:lnTo>
                    <a:pt x="1230" y="57"/>
                  </a:lnTo>
                  <a:lnTo>
                    <a:pt x="1271" y="73"/>
                  </a:lnTo>
                  <a:lnTo>
                    <a:pt x="1312" y="91"/>
                  </a:lnTo>
                  <a:lnTo>
                    <a:pt x="1350" y="112"/>
                  </a:lnTo>
                  <a:lnTo>
                    <a:pt x="1389" y="133"/>
                  </a:lnTo>
                  <a:lnTo>
                    <a:pt x="1426" y="157"/>
                  </a:lnTo>
                  <a:lnTo>
                    <a:pt x="1462" y="183"/>
                  </a:lnTo>
                  <a:lnTo>
                    <a:pt x="1496" y="211"/>
                  </a:lnTo>
                  <a:lnTo>
                    <a:pt x="1530" y="240"/>
                  </a:lnTo>
                  <a:lnTo>
                    <a:pt x="1561" y="270"/>
                  </a:lnTo>
                  <a:lnTo>
                    <a:pt x="1591" y="301"/>
                  </a:lnTo>
                  <a:lnTo>
                    <a:pt x="1620" y="335"/>
                  </a:lnTo>
                  <a:lnTo>
                    <a:pt x="1647" y="370"/>
                  </a:lnTo>
                  <a:lnTo>
                    <a:pt x="1672" y="405"/>
                  </a:lnTo>
                  <a:lnTo>
                    <a:pt x="1696" y="443"/>
                  </a:lnTo>
                  <a:lnTo>
                    <a:pt x="1717" y="482"/>
                  </a:lnTo>
                  <a:lnTo>
                    <a:pt x="1737" y="520"/>
                  </a:lnTo>
                  <a:lnTo>
                    <a:pt x="1756" y="562"/>
                  </a:lnTo>
                  <a:lnTo>
                    <a:pt x="1772" y="603"/>
                  </a:lnTo>
                  <a:lnTo>
                    <a:pt x="1786" y="646"/>
                  </a:lnTo>
                  <a:lnTo>
                    <a:pt x="1799" y="688"/>
                  </a:lnTo>
                  <a:lnTo>
                    <a:pt x="1809" y="733"/>
                  </a:lnTo>
                  <a:lnTo>
                    <a:pt x="1818" y="779"/>
                  </a:lnTo>
                  <a:lnTo>
                    <a:pt x="1823" y="824"/>
                  </a:lnTo>
                  <a:lnTo>
                    <a:pt x="1826" y="870"/>
                  </a:lnTo>
                  <a:lnTo>
                    <a:pt x="1828" y="918"/>
                  </a:lnTo>
                  <a:lnTo>
                    <a:pt x="1826" y="965"/>
                  </a:lnTo>
                  <a:lnTo>
                    <a:pt x="1823" y="1012"/>
                  </a:lnTo>
                  <a:lnTo>
                    <a:pt x="1818" y="1057"/>
                  </a:lnTo>
                  <a:lnTo>
                    <a:pt x="1809" y="1102"/>
                  </a:lnTo>
                  <a:lnTo>
                    <a:pt x="1799" y="1146"/>
                  </a:lnTo>
                  <a:lnTo>
                    <a:pt x="1786" y="1190"/>
                  </a:lnTo>
                  <a:lnTo>
                    <a:pt x="1772" y="1232"/>
                  </a:lnTo>
                  <a:lnTo>
                    <a:pt x="1756" y="1274"/>
                  </a:lnTo>
                  <a:lnTo>
                    <a:pt x="1737" y="1315"/>
                  </a:lnTo>
                  <a:lnTo>
                    <a:pt x="1717" y="1354"/>
                  </a:lnTo>
                  <a:lnTo>
                    <a:pt x="1696" y="1393"/>
                  </a:lnTo>
                  <a:lnTo>
                    <a:pt x="1672" y="1429"/>
                  </a:lnTo>
                  <a:lnTo>
                    <a:pt x="1647" y="1465"/>
                  </a:lnTo>
                  <a:lnTo>
                    <a:pt x="1620" y="1500"/>
                  </a:lnTo>
                  <a:lnTo>
                    <a:pt x="1591" y="1533"/>
                  </a:lnTo>
                  <a:lnTo>
                    <a:pt x="1561" y="1566"/>
                  </a:lnTo>
                  <a:lnTo>
                    <a:pt x="1530" y="1596"/>
                  </a:lnTo>
                  <a:lnTo>
                    <a:pt x="1496" y="1625"/>
                  </a:lnTo>
                  <a:lnTo>
                    <a:pt x="1462" y="1652"/>
                  </a:lnTo>
                  <a:lnTo>
                    <a:pt x="1426" y="1677"/>
                  </a:lnTo>
                  <a:lnTo>
                    <a:pt x="1389" y="1701"/>
                  </a:lnTo>
                  <a:lnTo>
                    <a:pt x="1350" y="1724"/>
                  </a:lnTo>
                  <a:lnTo>
                    <a:pt x="1312" y="1744"/>
                  </a:lnTo>
                  <a:lnTo>
                    <a:pt x="1271" y="1761"/>
                  </a:lnTo>
                  <a:lnTo>
                    <a:pt x="1230" y="1779"/>
                  </a:lnTo>
                  <a:lnTo>
                    <a:pt x="1188" y="1792"/>
                  </a:lnTo>
                  <a:lnTo>
                    <a:pt x="1144" y="1805"/>
                  </a:lnTo>
                  <a:lnTo>
                    <a:pt x="1100" y="1815"/>
                  </a:lnTo>
                  <a:lnTo>
                    <a:pt x="1055" y="1824"/>
                  </a:lnTo>
                  <a:lnTo>
                    <a:pt x="1010" y="1829"/>
                  </a:lnTo>
                  <a:lnTo>
                    <a:pt x="963" y="1833"/>
                  </a:lnTo>
                  <a:lnTo>
                    <a:pt x="916" y="1834"/>
                  </a:lnTo>
                  <a:lnTo>
                    <a:pt x="868" y="1833"/>
                  </a:lnTo>
                  <a:lnTo>
                    <a:pt x="822" y="1829"/>
                  </a:lnTo>
                  <a:lnTo>
                    <a:pt x="777" y="1824"/>
                  </a:lnTo>
                  <a:lnTo>
                    <a:pt x="732" y="1815"/>
                  </a:lnTo>
                  <a:lnTo>
                    <a:pt x="688" y="1805"/>
                  </a:lnTo>
                  <a:lnTo>
                    <a:pt x="644" y="1792"/>
                  </a:lnTo>
                  <a:lnTo>
                    <a:pt x="601" y="1779"/>
                  </a:lnTo>
                  <a:lnTo>
                    <a:pt x="560" y="1761"/>
                  </a:lnTo>
                  <a:lnTo>
                    <a:pt x="519" y="1744"/>
                  </a:lnTo>
                  <a:lnTo>
                    <a:pt x="480" y="1724"/>
                  </a:lnTo>
                  <a:lnTo>
                    <a:pt x="441" y="1701"/>
                  </a:lnTo>
                  <a:lnTo>
                    <a:pt x="405" y="1677"/>
                  </a:lnTo>
                  <a:lnTo>
                    <a:pt x="368" y="1652"/>
                  </a:lnTo>
                  <a:lnTo>
                    <a:pt x="333" y="1625"/>
                  </a:lnTo>
                  <a:lnTo>
                    <a:pt x="301" y="1596"/>
                  </a:lnTo>
                  <a:lnTo>
                    <a:pt x="268" y="1566"/>
                  </a:lnTo>
                  <a:lnTo>
                    <a:pt x="238" y="1533"/>
                  </a:lnTo>
                  <a:lnTo>
                    <a:pt x="209" y="1500"/>
                  </a:lnTo>
                  <a:lnTo>
                    <a:pt x="182" y="1465"/>
                  </a:lnTo>
                  <a:lnTo>
                    <a:pt x="157" y="1429"/>
                  </a:lnTo>
                  <a:lnTo>
                    <a:pt x="133" y="1393"/>
                  </a:lnTo>
                  <a:lnTo>
                    <a:pt x="110" y="1354"/>
                  </a:lnTo>
                  <a:lnTo>
                    <a:pt x="90" y="1315"/>
                  </a:lnTo>
                  <a:lnTo>
                    <a:pt x="73" y="1274"/>
                  </a:lnTo>
                  <a:lnTo>
                    <a:pt x="55" y="1232"/>
                  </a:lnTo>
                  <a:lnTo>
                    <a:pt x="42" y="1190"/>
                  </a:lnTo>
                  <a:lnTo>
                    <a:pt x="29" y="1146"/>
                  </a:lnTo>
                  <a:lnTo>
                    <a:pt x="19" y="1102"/>
                  </a:lnTo>
                  <a:lnTo>
                    <a:pt x="10" y="1057"/>
                  </a:lnTo>
                  <a:lnTo>
                    <a:pt x="5" y="1012"/>
                  </a:lnTo>
                  <a:lnTo>
                    <a:pt x="1" y="965"/>
                  </a:lnTo>
                  <a:lnTo>
                    <a:pt x="0" y="918"/>
                  </a:lnTo>
                  <a:lnTo>
                    <a:pt x="1" y="870"/>
                  </a:lnTo>
                  <a:lnTo>
                    <a:pt x="5" y="824"/>
                  </a:lnTo>
                  <a:lnTo>
                    <a:pt x="10" y="779"/>
                  </a:lnTo>
                  <a:lnTo>
                    <a:pt x="19" y="733"/>
                  </a:lnTo>
                  <a:lnTo>
                    <a:pt x="29" y="688"/>
                  </a:lnTo>
                  <a:lnTo>
                    <a:pt x="42" y="646"/>
                  </a:lnTo>
                  <a:lnTo>
                    <a:pt x="55" y="603"/>
                  </a:lnTo>
                  <a:lnTo>
                    <a:pt x="73" y="562"/>
                  </a:lnTo>
                  <a:lnTo>
                    <a:pt x="90" y="520"/>
                  </a:lnTo>
                  <a:lnTo>
                    <a:pt x="110" y="482"/>
                  </a:lnTo>
                  <a:lnTo>
                    <a:pt x="133" y="443"/>
                  </a:lnTo>
                  <a:lnTo>
                    <a:pt x="157" y="405"/>
                  </a:lnTo>
                  <a:lnTo>
                    <a:pt x="182" y="370"/>
                  </a:lnTo>
                  <a:lnTo>
                    <a:pt x="209" y="335"/>
                  </a:lnTo>
                  <a:lnTo>
                    <a:pt x="238" y="301"/>
                  </a:lnTo>
                  <a:lnTo>
                    <a:pt x="268" y="270"/>
                  </a:lnTo>
                  <a:lnTo>
                    <a:pt x="301" y="240"/>
                  </a:lnTo>
                  <a:lnTo>
                    <a:pt x="333" y="211"/>
                  </a:lnTo>
                  <a:lnTo>
                    <a:pt x="368" y="183"/>
                  </a:lnTo>
                  <a:lnTo>
                    <a:pt x="405" y="157"/>
                  </a:lnTo>
                  <a:lnTo>
                    <a:pt x="441" y="133"/>
                  </a:lnTo>
                  <a:lnTo>
                    <a:pt x="480" y="112"/>
                  </a:lnTo>
                  <a:lnTo>
                    <a:pt x="519" y="91"/>
                  </a:lnTo>
                  <a:lnTo>
                    <a:pt x="560" y="73"/>
                  </a:lnTo>
                  <a:lnTo>
                    <a:pt x="601" y="57"/>
                  </a:lnTo>
                  <a:lnTo>
                    <a:pt x="644" y="42"/>
                  </a:lnTo>
                  <a:lnTo>
                    <a:pt x="688" y="29"/>
                  </a:lnTo>
                  <a:lnTo>
                    <a:pt x="732" y="19"/>
                  </a:lnTo>
                  <a:lnTo>
                    <a:pt x="777" y="10"/>
                  </a:lnTo>
                  <a:lnTo>
                    <a:pt x="822" y="5"/>
                  </a:lnTo>
                  <a:lnTo>
                    <a:pt x="868" y="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C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24" name="Freeform 147"/>
            <p:cNvSpPr>
              <a:spLocks/>
            </p:cNvSpPr>
            <p:nvPr/>
          </p:nvSpPr>
          <p:spPr bwMode="auto">
            <a:xfrm>
              <a:off x="356" y="2444"/>
              <a:ext cx="448" cy="450"/>
            </a:xfrm>
            <a:custGeom>
              <a:avLst/>
              <a:gdLst>
                <a:gd name="T0" fmla="*/ 1 w 1793"/>
                <a:gd name="T1" fmla="*/ 0 h 1798"/>
                <a:gd name="T2" fmla="*/ 1 w 1793"/>
                <a:gd name="T3" fmla="*/ 0 h 1798"/>
                <a:gd name="T4" fmla="*/ 1 w 1793"/>
                <a:gd name="T5" fmla="*/ 0 h 1798"/>
                <a:gd name="T6" fmla="*/ 1 w 1793"/>
                <a:gd name="T7" fmla="*/ 0 h 1798"/>
                <a:gd name="T8" fmla="*/ 1 w 1793"/>
                <a:gd name="T9" fmla="*/ 0 h 1798"/>
                <a:gd name="T10" fmla="*/ 1 w 1793"/>
                <a:gd name="T11" fmla="*/ 0 h 1798"/>
                <a:gd name="T12" fmla="*/ 1 w 1793"/>
                <a:gd name="T13" fmla="*/ 1 h 1798"/>
                <a:gd name="T14" fmla="*/ 1 w 1793"/>
                <a:gd name="T15" fmla="*/ 1 h 1798"/>
                <a:gd name="T16" fmla="*/ 2 w 1793"/>
                <a:gd name="T17" fmla="*/ 1 h 1798"/>
                <a:gd name="T18" fmla="*/ 2 w 1793"/>
                <a:gd name="T19" fmla="*/ 1 h 1798"/>
                <a:gd name="T20" fmla="*/ 2 w 1793"/>
                <a:gd name="T21" fmla="*/ 1 h 1798"/>
                <a:gd name="T22" fmla="*/ 2 w 1793"/>
                <a:gd name="T23" fmla="*/ 1 h 1798"/>
                <a:gd name="T24" fmla="*/ 2 w 1793"/>
                <a:gd name="T25" fmla="*/ 1 h 1798"/>
                <a:gd name="T26" fmla="*/ 1 w 1793"/>
                <a:gd name="T27" fmla="*/ 1 h 1798"/>
                <a:gd name="T28" fmla="*/ 1 w 1793"/>
                <a:gd name="T29" fmla="*/ 2 h 1798"/>
                <a:gd name="T30" fmla="*/ 1 w 1793"/>
                <a:gd name="T31" fmla="*/ 2 h 1798"/>
                <a:gd name="T32" fmla="*/ 1 w 1793"/>
                <a:gd name="T33" fmla="*/ 2 h 1798"/>
                <a:gd name="T34" fmla="*/ 1 w 1793"/>
                <a:gd name="T35" fmla="*/ 2 h 1798"/>
                <a:gd name="T36" fmla="*/ 1 w 1793"/>
                <a:gd name="T37" fmla="*/ 2 h 1798"/>
                <a:gd name="T38" fmla="*/ 1 w 1793"/>
                <a:gd name="T39" fmla="*/ 2 h 1798"/>
                <a:gd name="T40" fmla="*/ 1 w 1793"/>
                <a:gd name="T41" fmla="*/ 2 h 1798"/>
                <a:gd name="T42" fmla="*/ 1 w 1793"/>
                <a:gd name="T43" fmla="*/ 2 h 1798"/>
                <a:gd name="T44" fmla="*/ 1 w 1793"/>
                <a:gd name="T45" fmla="*/ 2 h 1798"/>
                <a:gd name="T46" fmla="*/ 0 w 1793"/>
                <a:gd name="T47" fmla="*/ 2 h 1798"/>
                <a:gd name="T48" fmla="*/ 0 w 1793"/>
                <a:gd name="T49" fmla="*/ 2 h 1798"/>
                <a:gd name="T50" fmla="*/ 0 w 1793"/>
                <a:gd name="T51" fmla="*/ 2 h 1798"/>
                <a:gd name="T52" fmla="*/ 0 w 1793"/>
                <a:gd name="T53" fmla="*/ 2 h 1798"/>
                <a:gd name="T54" fmla="*/ 0 w 1793"/>
                <a:gd name="T55" fmla="*/ 2 h 1798"/>
                <a:gd name="T56" fmla="*/ 0 w 1793"/>
                <a:gd name="T57" fmla="*/ 1 h 1798"/>
                <a:gd name="T58" fmla="*/ 0 w 1793"/>
                <a:gd name="T59" fmla="*/ 1 h 1798"/>
                <a:gd name="T60" fmla="*/ 0 w 1793"/>
                <a:gd name="T61" fmla="*/ 1 h 1798"/>
                <a:gd name="T62" fmla="*/ 0 w 1793"/>
                <a:gd name="T63" fmla="*/ 1 h 1798"/>
                <a:gd name="T64" fmla="*/ 0 w 1793"/>
                <a:gd name="T65" fmla="*/ 1 h 1798"/>
                <a:gd name="T66" fmla="*/ 0 w 1793"/>
                <a:gd name="T67" fmla="*/ 1 h 1798"/>
                <a:gd name="T68" fmla="*/ 0 w 1793"/>
                <a:gd name="T69" fmla="*/ 1 h 1798"/>
                <a:gd name="T70" fmla="*/ 0 w 1793"/>
                <a:gd name="T71" fmla="*/ 1 h 1798"/>
                <a:gd name="T72" fmla="*/ 0 w 1793"/>
                <a:gd name="T73" fmla="*/ 0 h 1798"/>
                <a:gd name="T74" fmla="*/ 0 w 1793"/>
                <a:gd name="T75" fmla="*/ 0 h 1798"/>
                <a:gd name="T76" fmla="*/ 0 w 1793"/>
                <a:gd name="T77" fmla="*/ 0 h 1798"/>
                <a:gd name="T78" fmla="*/ 0 w 1793"/>
                <a:gd name="T79" fmla="*/ 0 h 1798"/>
                <a:gd name="T80" fmla="*/ 0 w 1793"/>
                <a:gd name="T81" fmla="*/ 0 h 1798"/>
                <a:gd name="T82" fmla="*/ 1 w 1793"/>
                <a:gd name="T83" fmla="*/ 0 h 1798"/>
                <a:gd name="T84" fmla="*/ 1 w 1793"/>
                <a:gd name="T85" fmla="*/ 0 h 1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3"/>
                <a:gd name="T130" fmla="*/ 0 h 1798"/>
                <a:gd name="T131" fmla="*/ 1793 w 1793"/>
                <a:gd name="T132" fmla="*/ 1798 h 17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3" h="1798">
                  <a:moveTo>
                    <a:pt x="898" y="0"/>
                  </a:moveTo>
                  <a:lnTo>
                    <a:pt x="945" y="1"/>
                  </a:lnTo>
                  <a:lnTo>
                    <a:pt x="990" y="5"/>
                  </a:lnTo>
                  <a:lnTo>
                    <a:pt x="1035" y="10"/>
                  </a:lnTo>
                  <a:lnTo>
                    <a:pt x="1079" y="19"/>
                  </a:lnTo>
                  <a:lnTo>
                    <a:pt x="1121" y="29"/>
                  </a:lnTo>
                  <a:lnTo>
                    <a:pt x="1164" y="40"/>
                  </a:lnTo>
                  <a:lnTo>
                    <a:pt x="1205" y="55"/>
                  </a:lnTo>
                  <a:lnTo>
                    <a:pt x="1246" y="70"/>
                  </a:lnTo>
                  <a:lnTo>
                    <a:pt x="1285" y="89"/>
                  </a:lnTo>
                  <a:lnTo>
                    <a:pt x="1324" y="109"/>
                  </a:lnTo>
                  <a:lnTo>
                    <a:pt x="1362" y="130"/>
                  </a:lnTo>
                  <a:lnTo>
                    <a:pt x="1398" y="154"/>
                  </a:lnTo>
                  <a:lnTo>
                    <a:pt x="1433" y="179"/>
                  </a:lnTo>
                  <a:lnTo>
                    <a:pt x="1467" y="205"/>
                  </a:lnTo>
                  <a:lnTo>
                    <a:pt x="1499" y="234"/>
                  </a:lnTo>
                  <a:lnTo>
                    <a:pt x="1531" y="263"/>
                  </a:lnTo>
                  <a:lnTo>
                    <a:pt x="1560" y="294"/>
                  </a:lnTo>
                  <a:lnTo>
                    <a:pt x="1588" y="327"/>
                  </a:lnTo>
                  <a:lnTo>
                    <a:pt x="1615" y="361"/>
                  </a:lnTo>
                  <a:lnTo>
                    <a:pt x="1640" y="397"/>
                  </a:lnTo>
                  <a:lnTo>
                    <a:pt x="1664" y="433"/>
                  </a:lnTo>
                  <a:lnTo>
                    <a:pt x="1685" y="471"/>
                  </a:lnTo>
                  <a:lnTo>
                    <a:pt x="1705" y="510"/>
                  </a:lnTo>
                  <a:lnTo>
                    <a:pt x="1722" y="549"/>
                  </a:lnTo>
                  <a:lnTo>
                    <a:pt x="1739" y="590"/>
                  </a:lnTo>
                  <a:lnTo>
                    <a:pt x="1752" y="632"/>
                  </a:lnTo>
                  <a:lnTo>
                    <a:pt x="1765" y="674"/>
                  </a:lnTo>
                  <a:lnTo>
                    <a:pt x="1774" y="718"/>
                  </a:lnTo>
                  <a:lnTo>
                    <a:pt x="1783" y="762"/>
                  </a:lnTo>
                  <a:lnTo>
                    <a:pt x="1788" y="807"/>
                  </a:lnTo>
                  <a:lnTo>
                    <a:pt x="1791" y="852"/>
                  </a:lnTo>
                  <a:lnTo>
                    <a:pt x="1793" y="898"/>
                  </a:lnTo>
                  <a:lnTo>
                    <a:pt x="1791" y="945"/>
                  </a:lnTo>
                  <a:lnTo>
                    <a:pt x="1788" y="990"/>
                  </a:lnTo>
                  <a:lnTo>
                    <a:pt x="1783" y="1035"/>
                  </a:lnTo>
                  <a:lnTo>
                    <a:pt x="1774" y="1079"/>
                  </a:lnTo>
                  <a:lnTo>
                    <a:pt x="1765" y="1123"/>
                  </a:lnTo>
                  <a:lnTo>
                    <a:pt x="1752" y="1165"/>
                  </a:lnTo>
                  <a:lnTo>
                    <a:pt x="1739" y="1207"/>
                  </a:lnTo>
                  <a:lnTo>
                    <a:pt x="1722" y="1248"/>
                  </a:lnTo>
                  <a:lnTo>
                    <a:pt x="1705" y="1288"/>
                  </a:lnTo>
                  <a:lnTo>
                    <a:pt x="1685" y="1327"/>
                  </a:lnTo>
                  <a:lnTo>
                    <a:pt x="1664" y="1365"/>
                  </a:lnTo>
                  <a:lnTo>
                    <a:pt x="1640" y="1401"/>
                  </a:lnTo>
                  <a:lnTo>
                    <a:pt x="1615" y="1436"/>
                  </a:lnTo>
                  <a:lnTo>
                    <a:pt x="1588" y="1470"/>
                  </a:lnTo>
                  <a:lnTo>
                    <a:pt x="1560" y="1502"/>
                  </a:lnTo>
                  <a:lnTo>
                    <a:pt x="1531" y="1534"/>
                  </a:lnTo>
                  <a:lnTo>
                    <a:pt x="1499" y="1564"/>
                  </a:lnTo>
                  <a:lnTo>
                    <a:pt x="1467" y="1593"/>
                  </a:lnTo>
                  <a:lnTo>
                    <a:pt x="1433" y="1619"/>
                  </a:lnTo>
                  <a:lnTo>
                    <a:pt x="1398" y="1644"/>
                  </a:lnTo>
                  <a:lnTo>
                    <a:pt x="1362" y="1668"/>
                  </a:lnTo>
                  <a:lnTo>
                    <a:pt x="1324" y="1689"/>
                  </a:lnTo>
                  <a:lnTo>
                    <a:pt x="1285" y="1709"/>
                  </a:lnTo>
                  <a:lnTo>
                    <a:pt x="1246" y="1727"/>
                  </a:lnTo>
                  <a:lnTo>
                    <a:pt x="1205" y="1743"/>
                  </a:lnTo>
                  <a:lnTo>
                    <a:pt x="1164" y="1758"/>
                  </a:lnTo>
                  <a:lnTo>
                    <a:pt x="1121" y="1769"/>
                  </a:lnTo>
                  <a:lnTo>
                    <a:pt x="1079" y="1779"/>
                  </a:lnTo>
                  <a:lnTo>
                    <a:pt x="1035" y="1788"/>
                  </a:lnTo>
                  <a:lnTo>
                    <a:pt x="990" y="1793"/>
                  </a:lnTo>
                  <a:lnTo>
                    <a:pt x="945" y="1797"/>
                  </a:lnTo>
                  <a:lnTo>
                    <a:pt x="898" y="1798"/>
                  </a:lnTo>
                  <a:lnTo>
                    <a:pt x="852" y="1797"/>
                  </a:lnTo>
                  <a:lnTo>
                    <a:pt x="807" y="1793"/>
                  </a:lnTo>
                  <a:lnTo>
                    <a:pt x="762" y="1788"/>
                  </a:lnTo>
                  <a:lnTo>
                    <a:pt x="718" y="1779"/>
                  </a:lnTo>
                  <a:lnTo>
                    <a:pt x="674" y="1769"/>
                  </a:lnTo>
                  <a:lnTo>
                    <a:pt x="631" y="1758"/>
                  </a:lnTo>
                  <a:lnTo>
                    <a:pt x="590" y="1743"/>
                  </a:lnTo>
                  <a:lnTo>
                    <a:pt x="549" y="1727"/>
                  </a:lnTo>
                  <a:lnTo>
                    <a:pt x="510" y="1709"/>
                  </a:lnTo>
                  <a:lnTo>
                    <a:pt x="471" y="1689"/>
                  </a:lnTo>
                  <a:lnTo>
                    <a:pt x="434" y="1668"/>
                  </a:lnTo>
                  <a:lnTo>
                    <a:pt x="397" y="1644"/>
                  </a:lnTo>
                  <a:lnTo>
                    <a:pt x="361" y="1619"/>
                  </a:lnTo>
                  <a:lnTo>
                    <a:pt x="327" y="1593"/>
                  </a:lnTo>
                  <a:lnTo>
                    <a:pt x="295" y="1564"/>
                  </a:lnTo>
                  <a:lnTo>
                    <a:pt x="263" y="1534"/>
                  </a:lnTo>
                  <a:lnTo>
                    <a:pt x="234" y="1502"/>
                  </a:lnTo>
                  <a:lnTo>
                    <a:pt x="206" y="1470"/>
                  </a:lnTo>
                  <a:lnTo>
                    <a:pt x="179" y="1436"/>
                  </a:lnTo>
                  <a:lnTo>
                    <a:pt x="154" y="1401"/>
                  </a:lnTo>
                  <a:lnTo>
                    <a:pt x="130" y="1365"/>
                  </a:lnTo>
                  <a:lnTo>
                    <a:pt x="109" y="1327"/>
                  </a:lnTo>
                  <a:lnTo>
                    <a:pt x="89" y="1288"/>
                  </a:lnTo>
                  <a:lnTo>
                    <a:pt x="70" y="1248"/>
                  </a:lnTo>
                  <a:lnTo>
                    <a:pt x="55" y="1207"/>
                  </a:lnTo>
                  <a:lnTo>
                    <a:pt x="40" y="1165"/>
                  </a:lnTo>
                  <a:lnTo>
                    <a:pt x="29" y="1123"/>
                  </a:lnTo>
                  <a:lnTo>
                    <a:pt x="19" y="1079"/>
                  </a:lnTo>
                  <a:lnTo>
                    <a:pt x="10" y="1035"/>
                  </a:lnTo>
                  <a:lnTo>
                    <a:pt x="5" y="990"/>
                  </a:lnTo>
                  <a:lnTo>
                    <a:pt x="1" y="945"/>
                  </a:lnTo>
                  <a:lnTo>
                    <a:pt x="0" y="898"/>
                  </a:lnTo>
                  <a:lnTo>
                    <a:pt x="1" y="852"/>
                  </a:lnTo>
                  <a:lnTo>
                    <a:pt x="5" y="807"/>
                  </a:lnTo>
                  <a:lnTo>
                    <a:pt x="10" y="762"/>
                  </a:lnTo>
                  <a:lnTo>
                    <a:pt x="19" y="718"/>
                  </a:lnTo>
                  <a:lnTo>
                    <a:pt x="29" y="674"/>
                  </a:lnTo>
                  <a:lnTo>
                    <a:pt x="40" y="632"/>
                  </a:lnTo>
                  <a:lnTo>
                    <a:pt x="55" y="590"/>
                  </a:lnTo>
                  <a:lnTo>
                    <a:pt x="70" y="549"/>
                  </a:lnTo>
                  <a:lnTo>
                    <a:pt x="89" y="510"/>
                  </a:lnTo>
                  <a:lnTo>
                    <a:pt x="109" y="471"/>
                  </a:lnTo>
                  <a:lnTo>
                    <a:pt x="130" y="433"/>
                  </a:lnTo>
                  <a:lnTo>
                    <a:pt x="154" y="397"/>
                  </a:lnTo>
                  <a:lnTo>
                    <a:pt x="179" y="361"/>
                  </a:lnTo>
                  <a:lnTo>
                    <a:pt x="206" y="327"/>
                  </a:lnTo>
                  <a:lnTo>
                    <a:pt x="234" y="294"/>
                  </a:lnTo>
                  <a:lnTo>
                    <a:pt x="263" y="263"/>
                  </a:lnTo>
                  <a:lnTo>
                    <a:pt x="295" y="234"/>
                  </a:lnTo>
                  <a:lnTo>
                    <a:pt x="327" y="205"/>
                  </a:lnTo>
                  <a:lnTo>
                    <a:pt x="361" y="179"/>
                  </a:lnTo>
                  <a:lnTo>
                    <a:pt x="397" y="154"/>
                  </a:lnTo>
                  <a:lnTo>
                    <a:pt x="434" y="130"/>
                  </a:lnTo>
                  <a:lnTo>
                    <a:pt x="471" y="109"/>
                  </a:lnTo>
                  <a:lnTo>
                    <a:pt x="510" y="89"/>
                  </a:lnTo>
                  <a:lnTo>
                    <a:pt x="549" y="70"/>
                  </a:lnTo>
                  <a:lnTo>
                    <a:pt x="590" y="55"/>
                  </a:lnTo>
                  <a:lnTo>
                    <a:pt x="631" y="40"/>
                  </a:lnTo>
                  <a:lnTo>
                    <a:pt x="674" y="29"/>
                  </a:lnTo>
                  <a:lnTo>
                    <a:pt x="718" y="19"/>
                  </a:lnTo>
                  <a:lnTo>
                    <a:pt x="762" y="10"/>
                  </a:lnTo>
                  <a:lnTo>
                    <a:pt x="807" y="5"/>
                  </a:lnTo>
                  <a:lnTo>
                    <a:pt x="852" y="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35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25" name="Freeform 148"/>
            <p:cNvSpPr>
              <a:spLocks/>
            </p:cNvSpPr>
            <p:nvPr/>
          </p:nvSpPr>
          <p:spPr bwMode="auto">
            <a:xfrm>
              <a:off x="358" y="2447"/>
              <a:ext cx="439" cy="441"/>
            </a:xfrm>
            <a:custGeom>
              <a:avLst/>
              <a:gdLst>
                <a:gd name="T0" fmla="*/ 1 w 1757"/>
                <a:gd name="T1" fmla="*/ 0 h 1762"/>
                <a:gd name="T2" fmla="*/ 1 w 1757"/>
                <a:gd name="T3" fmla="*/ 0 h 1762"/>
                <a:gd name="T4" fmla="*/ 1 w 1757"/>
                <a:gd name="T5" fmla="*/ 0 h 1762"/>
                <a:gd name="T6" fmla="*/ 1 w 1757"/>
                <a:gd name="T7" fmla="*/ 0 h 1762"/>
                <a:gd name="T8" fmla="*/ 1 w 1757"/>
                <a:gd name="T9" fmla="*/ 0 h 1762"/>
                <a:gd name="T10" fmla="*/ 1 w 1757"/>
                <a:gd name="T11" fmla="*/ 0 h 1762"/>
                <a:gd name="T12" fmla="*/ 1 w 1757"/>
                <a:gd name="T13" fmla="*/ 1 h 1762"/>
                <a:gd name="T14" fmla="*/ 1 w 1757"/>
                <a:gd name="T15" fmla="*/ 1 h 1762"/>
                <a:gd name="T16" fmla="*/ 2 w 1757"/>
                <a:gd name="T17" fmla="*/ 1 h 1762"/>
                <a:gd name="T18" fmla="*/ 2 w 1757"/>
                <a:gd name="T19" fmla="*/ 1 h 1762"/>
                <a:gd name="T20" fmla="*/ 2 w 1757"/>
                <a:gd name="T21" fmla="*/ 1 h 1762"/>
                <a:gd name="T22" fmla="*/ 2 w 1757"/>
                <a:gd name="T23" fmla="*/ 1 h 1762"/>
                <a:gd name="T24" fmla="*/ 2 w 1757"/>
                <a:gd name="T25" fmla="*/ 1 h 1762"/>
                <a:gd name="T26" fmla="*/ 1 w 1757"/>
                <a:gd name="T27" fmla="*/ 1 h 1762"/>
                <a:gd name="T28" fmla="*/ 1 w 1757"/>
                <a:gd name="T29" fmla="*/ 2 h 1762"/>
                <a:gd name="T30" fmla="*/ 1 w 1757"/>
                <a:gd name="T31" fmla="*/ 2 h 1762"/>
                <a:gd name="T32" fmla="*/ 1 w 1757"/>
                <a:gd name="T33" fmla="*/ 2 h 1762"/>
                <a:gd name="T34" fmla="*/ 1 w 1757"/>
                <a:gd name="T35" fmla="*/ 2 h 1762"/>
                <a:gd name="T36" fmla="*/ 1 w 1757"/>
                <a:gd name="T37" fmla="*/ 2 h 1762"/>
                <a:gd name="T38" fmla="*/ 1 w 1757"/>
                <a:gd name="T39" fmla="*/ 2 h 1762"/>
                <a:gd name="T40" fmla="*/ 1 w 1757"/>
                <a:gd name="T41" fmla="*/ 2 h 1762"/>
                <a:gd name="T42" fmla="*/ 1 w 1757"/>
                <a:gd name="T43" fmla="*/ 2 h 1762"/>
                <a:gd name="T44" fmla="*/ 1 w 1757"/>
                <a:gd name="T45" fmla="*/ 2 h 1762"/>
                <a:gd name="T46" fmla="*/ 0 w 1757"/>
                <a:gd name="T47" fmla="*/ 2 h 1762"/>
                <a:gd name="T48" fmla="*/ 0 w 1757"/>
                <a:gd name="T49" fmla="*/ 2 h 1762"/>
                <a:gd name="T50" fmla="*/ 0 w 1757"/>
                <a:gd name="T51" fmla="*/ 2 h 1762"/>
                <a:gd name="T52" fmla="*/ 0 w 1757"/>
                <a:gd name="T53" fmla="*/ 2 h 1762"/>
                <a:gd name="T54" fmla="*/ 0 w 1757"/>
                <a:gd name="T55" fmla="*/ 2 h 1762"/>
                <a:gd name="T56" fmla="*/ 0 w 1757"/>
                <a:gd name="T57" fmla="*/ 1 h 1762"/>
                <a:gd name="T58" fmla="*/ 0 w 1757"/>
                <a:gd name="T59" fmla="*/ 1 h 1762"/>
                <a:gd name="T60" fmla="*/ 0 w 1757"/>
                <a:gd name="T61" fmla="*/ 1 h 1762"/>
                <a:gd name="T62" fmla="*/ 0 w 1757"/>
                <a:gd name="T63" fmla="*/ 1 h 1762"/>
                <a:gd name="T64" fmla="*/ 0 w 1757"/>
                <a:gd name="T65" fmla="*/ 1 h 1762"/>
                <a:gd name="T66" fmla="*/ 0 w 1757"/>
                <a:gd name="T67" fmla="*/ 1 h 1762"/>
                <a:gd name="T68" fmla="*/ 0 w 1757"/>
                <a:gd name="T69" fmla="*/ 1 h 1762"/>
                <a:gd name="T70" fmla="*/ 0 w 1757"/>
                <a:gd name="T71" fmla="*/ 1 h 1762"/>
                <a:gd name="T72" fmla="*/ 0 w 1757"/>
                <a:gd name="T73" fmla="*/ 0 h 1762"/>
                <a:gd name="T74" fmla="*/ 0 w 1757"/>
                <a:gd name="T75" fmla="*/ 0 h 1762"/>
                <a:gd name="T76" fmla="*/ 0 w 1757"/>
                <a:gd name="T77" fmla="*/ 0 h 1762"/>
                <a:gd name="T78" fmla="*/ 0 w 1757"/>
                <a:gd name="T79" fmla="*/ 0 h 1762"/>
                <a:gd name="T80" fmla="*/ 0 w 1757"/>
                <a:gd name="T81" fmla="*/ 0 h 1762"/>
                <a:gd name="T82" fmla="*/ 1 w 1757"/>
                <a:gd name="T83" fmla="*/ 0 h 1762"/>
                <a:gd name="T84" fmla="*/ 1 w 1757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7"/>
                <a:gd name="T130" fmla="*/ 0 h 1762"/>
                <a:gd name="T131" fmla="*/ 1757 w 1757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7" h="1762">
                  <a:moveTo>
                    <a:pt x="879" y="0"/>
                  </a:moveTo>
                  <a:lnTo>
                    <a:pt x="925" y="1"/>
                  </a:lnTo>
                  <a:lnTo>
                    <a:pt x="970" y="5"/>
                  </a:lnTo>
                  <a:lnTo>
                    <a:pt x="1014" y="10"/>
                  </a:lnTo>
                  <a:lnTo>
                    <a:pt x="1056" y="18"/>
                  </a:lnTo>
                  <a:lnTo>
                    <a:pt x="1099" y="28"/>
                  </a:lnTo>
                  <a:lnTo>
                    <a:pt x="1140" y="40"/>
                  </a:lnTo>
                  <a:lnTo>
                    <a:pt x="1181" y="54"/>
                  </a:lnTo>
                  <a:lnTo>
                    <a:pt x="1221" y="69"/>
                  </a:lnTo>
                  <a:lnTo>
                    <a:pt x="1260" y="88"/>
                  </a:lnTo>
                  <a:lnTo>
                    <a:pt x="1298" y="107"/>
                  </a:lnTo>
                  <a:lnTo>
                    <a:pt x="1334" y="128"/>
                  </a:lnTo>
                  <a:lnTo>
                    <a:pt x="1370" y="151"/>
                  </a:lnTo>
                  <a:lnTo>
                    <a:pt x="1404" y="176"/>
                  </a:lnTo>
                  <a:lnTo>
                    <a:pt x="1438" y="202"/>
                  </a:lnTo>
                  <a:lnTo>
                    <a:pt x="1469" y="229"/>
                  </a:lnTo>
                  <a:lnTo>
                    <a:pt x="1501" y="258"/>
                  </a:lnTo>
                  <a:lnTo>
                    <a:pt x="1530" y="290"/>
                  </a:lnTo>
                  <a:lnTo>
                    <a:pt x="1557" y="322"/>
                  </a:lnTo>
                  <a:lnTo>
                    <a:pt x="1583" y="355"/>
                  </a:lnTo>
                  <a:lnTo>
                    <a:pt x="1607" y="390"/>
                  </a:lnTo>
                  <a:lnTo>
                    <a:pt x="1630" y="425"/>
                  </a:lnTo>
                  <a:lnTo>
                    <a:pt x="1651" y="463"/>
                  </a:lnTo>
                  <a:lnTo>
                    <a:pt x="1671" y="500"/>
                  </a:lnTo>
                  <a:lnTo>
                    <a:pt x="1689" y="539"/>
                  </a:lnTo>
                  <a:lnTo>
                    <a:pt x="1704" y="579"/>
                  </a:lnTo>
                  <a:lnTo>
                    <a:pt x="1717" y="621"/>
                  </a:lnTo>
                  <a:lnTo>
                    <a:pt x="1730" y="662"/>
                  </a:lnTo>
                  <a:lnTo>
                    <a:pt x="1740" y="704"/>
                  </a:lnTo>
                  <a:lnTo>
                    <a:pt x="1747" y="748"/>
                  </a:lnTo>
                  <a:lnTo>
                    <a:pt x="1752" y="792"/>
                  </a:lnTo>
                  <a:lnTo>
                    <a:pt x="1756" y="837"/>
                  </a:lnTo>
                  <a:lnTo>
                    <a:pt x="1757" y="882"/>
                  </a:lnTo>
                  <a:lnTo>
                    <a:pt x="1756" y="928"/>
                  </a:lnTo>
                  <a:lnTo>
                    <a:pt x="1752" y="973"/>
                  </a:lnTo>
                  <a:lnTo>
                    <a:pt x="1747" y="1017"/>
                  </a:lnTo>
                  <a:lnTo>
                    <a:pt x="1740" y="1059"/>
                  </a:lnTo>
                  <a:lnTo>
                    <a:pt x="1730" y="1102"/>
                  </a:lnTo>
                  <a:lnTo>
                    <a:pt x="1717" y="1143"/>
                  </a:lnTo>
                  <a:lnTo>
                    <a:pt x="1704" y="1184"/>
                  </a:lnTo>
                  <a:lnTo>
                    <a:pt x="1689" y="1225"/>
                  </a:lnTo>
                  <a:lnTo>
                    <a:pt x="1671" y="1263"/>
                  </a:lnTo>
                  <a:lnTo>
                    <a:pt x="1651" y="1301"/>
                  </a:lnTo>
                  <a:lnTo>
                    <a:pt x="1630" y="1339"/>
                  </a:lnTo>
                  <a:lnTo>
                    <a:pt x="1607" y="1374"/>
                  </a:lnTo>
                  <a:lnTo>
                    <a:pt x="1583" y="1409"/>
                  </a:lnTo>
                  <a:lnTo>
                    <a:pt x="1557" y="1441"/>
                  </a:lnTo>
                  <a:lnTo>
                    <a:pt x="1530" y="1474"/>
                  </a:lnTo>
                  <a:lnTo>
                    <a:pt x="1501" y="1504"/>
                  </a:lnTo>
                  <a:lnTo>
                    <a:pt x="1469" y="1533"/>
                  </a:lnTo>
                  <a:lnTo>
                    <a:pt x="1438" y="1560"/>
                  </a:lnTo>
                  <a:lnTo>
                    <a:pt x="1404" y="1587"/>
                  </a:lnTo>
                  <a:lnTo>
                    <a:pt x="1370" y="1612"/>
                  </a:lnTo>
                  <a:lnTo>
                    <a:pt x="1334" y="1634"/>
                  </a:lnTo>
                  <a:lnTo>
                    <a:pt x="1298" y="1656"/>
                  </a:lnTo>
                  <a:lnTo>
                    <a:pt x="1260" y="1676"/>
                  </a:lnTo>
                  <a:lnTo>
                    <a:pt x="1221" y="1693"/>
                  </a:lnTo>
                  <a:lnTo>
                    <a:pt x="1181" y="1708"/>
                  </a:lnTo>
                  <a:lnTo>
                    <a:pt x="1140" y="1722"/>
                  </a:lnTo>
                  <a:lnTo>
                    <a:pt x="1099" y="1735"/>
                  </a:lnTo>
                  <a:lnTo>
                    <a:pt x="1056" y="1745"/>
                  </a:lnTo>
                  <a:lnTo>
                    <a:pt x="1014" y="1752"/>
                  </a:lnTo>
                  <a:lnTo>
                    <a:pt x="970" y="1757"/>
                  </a:lnTo>
                  <a:lnTo>
                    <a:pt x="925" y="1761"/>
                  </a:lnTo>
                  <a:lnTo>
                    <a:pt x="879" y="1762"/>
                  </a:lnTo>
                  <a:lnTo>
                    <a:pt x="834" y="1761"/>
                  </a:lnTo>
                  <a:lnTo>
                    <a:pt x="789" y="1757"/>
                  </a:lnTo>
                  <a:lnTo>
                    <a:pt x="745" y="1752"/>
                  </a:lnTo>
                  <a:lnTo>
                    <a:pt x="703" y="1745"/>
                  </a:lnTo>
                  <a:lnTo>
                    <a:pt x="660" y="1735"/>
                  </a:lnTo>
                  <a:lnTo>
                    <a:pt x="619" y="1722"/>
                  </a:lnTo>
                  <a:lnTo>
                    <a:pt x="578" y="1708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4"/>
                  </a:lnTo>
                  <a:lnTo>
                    <a:pt x="389" y="1612"/>
                  </a:lnTo>
                  <a:lnTo>
                    <a:pt x="353" y="1587"/>
                  </a:lnTo>
                  <a:lnTo>
                    <a:pt x="321" y="1560"/>
                  </a:lnTo>
                  <a:lnTo>
                    <a:pt x="288" y="1533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1"/>
                  </a:lnTo>
                  <a:lnTo>
                    <a:pt x="176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1"/>
                  </a:lnTo>
                  <a:lnTo>
                    <a:pt x="87" y="1263"/>
                  </a:lnTo>
                  <a:lnTo>
                    <a:pt x="69" y="1225"/>
                  </a:lnTo>
                  <a:lnTo>
                    <a:pt x="54" y="1184"/>
                  </a:lnTo>
                  <a:lnTo>
                    <a:pt x="40" y="1143"/>
                  </a:lnTo>
                  <a:lnTo>
                    <a:pt x="28" y="1102"/>
                  </a:lnTo>
                  <a:lnTo>
                    <a:pt x="18" y="1059"/>
                  </a:lnTo>
                  <a:lnTo>
                    <a:pt x="10" y="1017"/>
                  </a:lnTo>
                  <a:lnTo>
                    <a:pt x="5" y="973"/>
                  </a:lnTo>
                  <a:lnTo>
                    <a:pt x="1" y="928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5" y="792"/>
                  </a:lnTo>
                  <a:lnTo>
                    <a:pt x="10" y="748"/>
                  </a:lnTo>
                  <a:lnTo>
                    <a:pt x="18" y="704"/>
                  </a:lnTo>
                  <a:lnTo>
                    <a:pt x="28" y="662"/>
                  </a:lnTo>
                  <a:lnTo>
                    <a:pt x="40" y="621"/>
                  </a:lnTo>
                  <a:lnTo>
                    <a:pt x="54" y="579"/>
                  </a:lnTo>
                  <a:lnTo>
                    <a:pt x="69" y="539"/>
                  </a:lnTo>
                  <a:lnTo>
                    <a:pt x="87" y="500"/>
                  </a:lnTo>
                  <a:lnTo>
                    <a:pt x="107" y="463"/>
                  </a:lnTo>
                  <a:lnTo>
                    <a:pt x="128" y="425"/>
                  </a:lnTo>
                  <a:lnTo>
                    <a:pt x="151" y="390"/>
                  </a:lnTo>
                  <a:lnTo>
                    <a:pt x="176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3" y="176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8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0" y="28"/>
                  </a:lnTo>
                  <a:lnTo>
                    <a:pt x="703" y="18"/>
                  </a:lnTo>
                  <a:lnTo>
                    <a:pt x="745" y="10"/>
                  </a:lnTo>
                  <a:lnTo>
                    <a:pt x="789" y="5"/>
                  </a:lnTo>
                  <a:lnTo>
                    <a:pt x="834" y="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26" name="Freeform 149"/>
            <p:cNvSpPr>
              <a:spLocks/>
            </p:cNvSpPr>
            <p:nvPr/>
          </p:nvSpPr>
          <p:spPr bwMode="auto">
            <a:xfrm>
              <a:off x="360" y="2450"/>
              <a:ext cx="431" cy="432"/>
            </a:xfrm>
            <a:custGeom>
              <a:avLst/>
              <a:gdLst>
                <a:gd name="T0" fmla="*/ 1 w 1723"/>
                <a:gd name="T1" fmla="*/ 0 h 1728"/>
                <a:gd name="T2" fmla="*/ 1 w 1723"/>
                <a:gd name="T3" fmla="*/ 0 h 1728"/>
                <a:gd name="T4" fmla="*/ 1 w 1723"/>
                <a:gd name="T5" fmla="*/ 0 h 1728"/>
                <a:gd name="T6" fmla="*/ 1 w 1723"/>
                <a:gd name="T7" fmla="*/ 0 h 1728"/>
                <a:gd name="T8" fmla="*/ 2 w 1723"/>
                <a:gd name="T9" fmla="*/ 0 h 1728"/>
                <a:gd name="T10" fmla="*/ 2 w 1723"/>
                <a:gd name="T11" fmla="*/ 0 h 1728"/>
                <a:gd name="T12" fmla="*/ 2 w 1723"/>
                <a:gd name="T13" fmla="*/ 1 h 1728"/>
                <a:gd name="T14" fmla="*/ 2 w 1723"/>
                <a:gd name="T15" fmla="*/ 1 h 1728"/>
                <a:gd name="T16" fmla="*/ 2 w 1723"/>
                <a:gd name="T17" fmla="*/ 1 h 1728"/>
                <a:gd name="T18" fmla="*/ 2 w 1723"/>
                <a:gd name="T19" fmla="*/ 1 h 1728"/>
                <a:gd name="T20" fmla="*/ 2 w 1723"/>
                <a:gd name="T21" fmla="*/ 1 h 1728"/>
                <a:gd name="T22" fmla="*/ 2 w 1723"/>
                <a:gd name="T23" fmla="*/ 1 h 1728"/>
                <a:gd name="T24" fmla="*/ 2 w 1723"/>
                <a:gd name="T25" fmla="*/ 1 h 1728"/>
                <a:gd name="T26" fmla="*/ 2 w 1723"/>
                <a:gd name="T27" fmla="*/ 1 h 1728"/>
                <a:gd name="T28" fmla="*/ 2 w 1723"/>
                <a:gd name="T29" fmla="*/ 1 h 1728"/>
                <a:gd name="T30" fmla="*/ 2 w 1723"/>
                <a:gd name="T31" fmla="*/ 2 h 1728"/>
                <a:gd name="T32" fmla="*/ 2 w 1723"/>
                <a:gd name="T33" fmla="*/ 2 h 1728"/>
                <a:gd name="T34" fmla="*/ 1 w 1723"/>
                <a:gd name="T35" fmla="*/ 2 h 1728"/>
                <a:gd name="T36" fmla="*/ 1 w 1723"/>
                <a:gd name="T37" fmla="*/ 2 h 1728"/>
                <a:gd name="T38" fmla="*/ 1 w 1723"/>
                <a:gd name="T39" fmla="*/ 2 h 1728"/>
                <a:gd name="T40" fmla="*/ 1 w 1723"/>
                <a:gd name="T41" fmla="*/ 2 h 1728"/>
                <a:gd name="T42" fmla="*/ 1 w 1723"/>
                <a:gd name="T43" fmla="*/ 2 h 1728"/>
                <a:gd name="T44" fmla="*/ 1 w 1723"/>
                <a:gd name="T45" fmla="*/ 2 h 1728"/>
                <a:gd name="T46" fmla="*/ 1 w 1723"/>
                <a:gd name="T47" fmla="*/ 2 h 1728"/>
                <a:gd name="T48" fmla="*/ 1 w 1723"/>
                <a:gd name="T49" fmla="*/ 2 h 1728"/>
                <a:gd name="T50" fmla="*/ 1 w 1723"/>
                <a:gd name="T51" fmla="*/ 2 h 1728"/>
                <a:gd name="T52" fmla="*/ 0 w 1723"/>
                <a:gd name="T53" fmla="*/ 2 h 1728"/>
                <a:gd name="T54" fmla="*/ 0 w 1723"/>
                <a:gd name="T55" fmla="*/ 2 h 1728"/>
                <a:gd name="T56" fmla="*/ 0 w 1723"/>
                <a:gd name="T57" fmla="*/ 1 h 1728"/>
                <a:gd name="T58" fmla="*/ 0 w 1723"/>
                <a:gd name="T59" fmla="*/ 1 h 1728"/>
                <a:gd name="T60" fmla="*/ 0 w 1723"/>
                <a:gd name="T61" fmla="*/ 1 h 1728"/>
                <a:gd name="T62" fmla="*/ 0 w 1723"/>
                <a:gd name="T63" fmla="*/ 1 h 1728"/>
                <a:gd name="T64" fmla="*/ 0 w 1723"/>
                <a:gd name="T65" fmla="*/ 1 h 1728"/>
                <a:gd name="T66" fmla="*/ 0 w 1723"/>
                <a:gd name="T67" fmla="*/ 1 h 1728"/>
                <a:gd name="T68" fmla="*/ 0 w 1723"/>
                <a:gd name="T69" fmla="*/ 1 h 1728"/>
                <a:gd name="T70" fmla="*/ 0 w 1723"/>
                <a:gd name="T71" fmla="*/ 1 h 1728"/>
                <a:gd name="T72" fmla="*/ 0 w 1723"/>
                <a:gd name="T73" fmla="*/ 0 h 1728"/>
                <a:gd name="T74" fmla="*/ 0 w 1723"/>
                <a:gd name="T75" fmla="*/ 0 h 1728"/>
                <a:gd name="T76" fmla="*/ 1 w 1723"/>
                <a:gd name="T77" fmla="*/ 0 h 1728"/>
                <a:gd name="T78" fmla="*/ 1 w 1723"/>
                <a:gd name="T79" fmla="*/ 0 h 1728"/>
                <a:gd name="T80" fmla="*/ 1 w 1723"/>
                <a:gd name="T81" fmla="*/ 0 h 1728"/>
                <a:gd name="T82" fmla="*/ 1 w 1723"/>
                <a:gd name="T83" fmla="*/ 0 h 1728"/>
                <a:gd name="T84" fmla="*/ 1 w 1723"/>
                <a:gd name="T85" fmla="*/ 0 h 1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3"/>
                <a:gd name="T130" fmla="*/ 0 h 1728"/>
                <a:gd name="T131" fmla="*/ 1723 w 1723"/>
                <a:gd name="T132" fmla="*/ 1728 h 1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3" h="1728">
                  <a:moveTo>
                    <a:pt x="863" y="0"/>
                  </a:moveTo>
                  <a:lnTo>
                    <a:pt x="907" y="1"/>
                  </a:lnTo>
                  <a:lnTo>
                    <a:pt x="952" y="5"/>
                  </a:lnTo>
                  <a:lnTo>
                    <a:pt x="994" y="10"/>
                  </a:lnTo>
                  <a:lnTo>
                    <a:pt x="1037" y="17"/>
                  </a:lnTo>
                  <a:lnTo>
                    <a:pt x="1078" y="27"/>
                  </a:lnTo>
                  <a:lnTo>
                    <a:pt x="1120" y="39"/>
                  </a:lnTo>
                  <a:lnTo>
                    <a:pt x="1160" y="52"/>
                  </a:lnTo>
                  <a:lnTo>
                    <a:pt x="1199" y="67"/>
                  </a:lnTo>
                  <a:lnTo>
                    <a:pt x="1237" y="85"/>
                  </a:lnTo>
                  <a:lnTo>
                    <a:pt x="1274" y="104"/>
                  </a:lnTo>
                  <a:lnTo>
                    <a:pt x="1310" y="125"/>
                  </a:lnTo>
                  <a:lnTo>
                    <a:pt x="1345" y="148"/>
                  </a:lnTo>
                  <a:lnTo>
                    <a:pt x="1379" y="171"/>
                  </a:lnTo>
                  <a:lnTo>
                    <a:pt x="1412" y="198"/>
                  </a:lnTo>
                  <a:lnTo>
                    <a:pt x="1443" y="224"/>
                  </a:lnTo>
                  <a:lnTo>
                    <a:pt x="1472" y="253"/>
                  </a:lnTo>
                  <a:lnTo>
                    <a:pt x="1501" y="283"/>
                  </a:lnTo>
                  <a:lnTo>
                    <a:pt x="1528" y="314"/>
                  </a:lnTo>
                  <a:lnTo>
                    <a:pt x="1553" y="347"/>
                  </a:lnTo>
                  <a:lnTo>
                    <a:pt x="1577" y="381"/>
                  </a:lnTo>
                  <a:lnTo>
                    <a:pt x="1599" y="416"/>
                  </a:lnTo>
                  <a:lnTo>
                    <a:pt x="1619" y="452"/>
                  </a:lnTo>
                  <a:lnTo>
                    <a:pt x="1640" y="490"/>
                  </a:lnTo>
                  <a:lnTo>
                    <a:pt x="1656" y="527"/>
                  </a:lnTo>
                  <a:lnTo>
                    <a:pt x="1671" y="566"/>
                  </a:lnTo>
                  <a:lnTo>
                    <a:pt x="1685" y="606"/>
                  </a:lnTo>
                  <a:lnTo>
                    <a:pt x="1696" y="648"/>
                  </a:lnTo>
                  <a:lnTo>
                    <a:pt x="1706" y="689"/>
                  </a:lnTo>
                  <a:lnTo>
                    <a:pt x="1713" y="732"/>
                  </a:lnTo>
                  <a:lnTo>
                    <a:pt x="1718" y="775"/>
                  </a:lnTo>
                  <a:lnTo>
                    <a:pt x="1722" y="819"/>
                  </a:lnTo>
                  <a:lnTo>
                    <a:pt x="1723" y="863"/>
                  </a:lnTo>
                  <a:lnTo>
                    <a:pt x="1722" y="907"/>
                  </a:lnTo>
                  <a:lnTo>
                    <a:pt x="1718" y="951"/>
                  </a:lnTo>
                  <a:lnTo>
                    <a:pt x="1713" y="995"/>
                  </a:lnTo>
                  <a:lnTo>
                    <a:pt x="1706" y="1037"/>
                  </a:lnTo>
                  <a:lnTo>
                    <a:pt x="1696" y="1079"/>
                  </a:lnTo>
                  <a:lnTo>
                    <a:pt x="1685" y="1120"/>
                  </a:lnTo>
                  <a:lnTo>
                    <a:pt x="1671" y="1160"/>
                  </a:lnTo>
                  <a:lnTo>
                    <a:pt x="1656" y="1199"/>
                  </a:lnTo>
                  <a:lnTo>
                    <a:pt x="1640" y="1238"/>
                  </a:lnTo>
                  <a:lnTo>
                    <a:pt x="1619" y="1274"/>
                  </a:lnTo>
                  <a:lnTo>
                    <a:pt x="1599" y="1311"/>
                  </a:lnTo>
                  <a:lnTo>
                    <a:pt x="1577" y="1346"/>
                  </a:lnTo>
                  <a:lnTo>
                    <a:pt x="1553" y="1379"/>
                  </a:lnTo>
                  <a:lnTo>
                    <a:pt x="1528" y="1412"/>
                  </a:lnTo>
                  <a:lnTo>
                    <a:pt x="1501" y="1445"/>
                  </a:lnTo>
                  <a:lnTo>
                    <a:pt x="1472" y="1473"/>
                  </a:lnTo>
                  <a:lnTo>
                    <a:pt x="1443" y="1502"/>
                  </a:lnTo>
                  <a:lnTo>
                    <a:pt x="1412" y="1530"/>
                  </a:lnTo>
                  <a:lnTo>
                    <a:pt x="1379" y="1556"/>
                  </a:lnTo>
                  <a:lnTo>
                    <a:pt x="1345" y="1580"/>
                  </a:lnTo>
                  <a:lnTo>
                    <a:pt x="1310" y="1603"/>
                  </a:lnTo>
                  <a:lnTo>
                    <a:pt x="1274" y="1624"/>
                  </a:lnTo>
                  <a:lnTo>
                    <a:pt x="1237" y="1643"/>
                  </a:lnTo>
                  <a:lnTo>
                    <a:pt x="1199" y="1660"/>
                  </a:lnTo>
                  <a:lnTo>
                    <a:pt x="1160" y="1675"/>
                  </a:lnTo>
                  <a:lnTo>
                    <a:pt x="1120" y="1689"/>
                  </a:lnTo>
                  <a:lnTo>
                    <a:pt x="1078" y="1700"/>
                  </a:lnTo>
                  <a:lnTo>
                    <a:pt x="1037" y="1710"/>
                  </a:lnTo>
                  <a:lnTo>
                    <a:pt x="994" y="1718"/>
                  </a:lnTo>
                  <a:lnTo>
                    <a:pt x="952" y="1723"/>
                  </a:lnTo>
                  <a:lnTo>
                    <a:pt x="907" y="1727"/>
                  </a:lnTo>
                  <a:lnTo>
                    <a:pt x="863" y="1728"/>
                  </a:lnTo>
                  <a:lnTo>
                    <a:pt x="819" y="1727"/>
                  </a:lnTo>
                  <a:lnTo>
                    <a:pt x="775" y="1723"/>
                  </a:lnTo>
                  <a:lnTo>
                    <a:pt x="731" y="1718"/>
                  </a:lnTo>
                  <a:lnTo>
                    <a:pt x="690" y="1710"/>
                  </a:lnTo>
                  <a:lnTo>
                    <a:pt x="648" y="1700"/>
                  </a:lnTo>
                  <a:lnTo>
                    <a:pt x="607" y="1689"/>
                  </a:lnTo>
                  <a:lnTo>
                    <a:pt x="567" y="1675"/>
                  </a:lnTo>
                  <a:lnTo>
                    <a:pt x="527" y="1660"/>
                  </a:lnTo>
                  <a:lnTo>
                    <a:pt x="490" y="1643"/>
                  </a:lnTo>
                  <a:lnTo>
                    <a:pt x="452" y="1624"/>
                  </a:lnTo>
                  <a:lnTo>
                    <a:pt x="416" y="1603"/>
                  </a:lnTo>
                  <a:lnTo>
                    <a:pt x="381" y="1580"/>
                  </a:lnTo>
                  <a:lnTo>
                    <a:pt x="347" y="1556"/>
                  </a:lnTo>
                  <a:lnTo>
                    <a:pt x="314" y="1530"/>
                  </a:lnTo>
                  <a:lnTo>
                    <a:pt x="283" y="1502"/>
                  </a:lnTo>
                  <a:lnTo>
                    <a:pt x="253" y="1473"/>
                  </a:lnTo>
                  <a:lnTo>
                    <a:pt x="225" y="1445"/>
                  </a:lnTo>
                  <a:lnTo>
                    <a:pt x="198" y="1412"/>
                  </a:lnTo>
                  <a:lnTo>
                    <a:pt x="172" y="1379"/>
                  </a:lnTo>
                  <a:lnTo>
                    <a:pt x="148" y="1346"/>
                  </a:lnTo>
                  <a:lnTo>
                    <a:pt x="125" y="1311"/>
                  </a:lnTo>
                  <a:lnTo>
                    <a:pt x="104" y="1274"/>
                  </a:lnTo>
                  <a:lnTo>
                    <a:pt x="85" y="1238"/>
                  </a:lnTo>
                  <a:lnTo>
                    <a:pt x="68" y="1199"/>
                  </a:lnTo>
                  <a:lnTo>
                    <a:pt x="53" y="1160"/>
                  </a:lnTo>
                  <a:lnTo>
                    <a:pt x="39" y="1120"/>
                  </a:lnTo>
                  <a:lnTo>
                    <a:pt x="28" y="1079"/>
                  </a:lnTo>
                  <a:lnTo>
                    <a:pt x="18" y="1037"/>
                  </a:lnTo>
                  <a:lnTo>
                    <a:pt x="10" y="995"/>
                  </a:lnTo>
                  <a:lnTo>
                    <a:pt x="5" y="951"/>
                  </a:lnTo>
                  <a:lnTo>
                    <a:pt x="1" y="907"/>
                  </a:lnTo>
                  <a:lnTo>
                    <a:pt x="0" y="863"/>
                  </a:lnTo>
                  <a:lnTo>
                    <a:pt x="1" y="819"/>
                  </a:lnTo>
                  <a:lnTo>
                    <a:pt x="5" y="775"/>
                  </a:lnTo>
                  <a:lnTo>
                    <a:pt x="10" y="732"/>
                  </a:lnTo>
                  <a:lnTo>
                    <a:pt x="18" y="689"/>
                  </a:lnTo>
                  <a:lnTo>
                    <a:pt x="28" y="648"/>
                  </a:lnTo>
                  <a:lnTo>
                    <a:pt x="39" y="606"/>
                  </a:lnTo>
                  <a:lnTo>
                    <a:pt x="53" y="566"/>
                  </a:lnTo>
                  <a:lnTo>
                    <a:pt x="68" y="527"/>
                  </a:lnTo>
                  <a:lnTo>
                    <a:pt x="85" y="490"/>
                  </a:lnTo>
                  <a:lnTo>
                    <a:pt x="104" y="452"/>
                  </a:lnTo>
                  <a:lnTo>
                    <a:pt x="125" y="416"/>
                  </a:lnTo>
                  <a:lnTo>
                    <a:pt x="148" y="381"/>
                  </a:lnTo>
                  <a:lnTo>
                    <a:pt x="172" y="347"/>
                  </a:lnTo>
                  <a:lnTo>
                    <a:pt x="198" y="314"/>
                  </a:lnTo>
                  <a:lnTo>
                    <a:pt x="225" y="283"/>
                  </a:lnTo>
                  <a:lnTo>
                    <a:pt x="253" y="253"/>
                  </a:lnTo>
                  <a:lnTo>
                    <a:pt x="283" y="224"/>
                  </a:lnTo>
                  <a:lnTo>
                    <a:pt x="314" y="198"/>
                  </a:lnTo>
                  <a:lnTo>
                    <a:pt x="347" y="171"/>
                  </a:lnTo>
                  <a:lnTo>
                    <a:pt x="381" y="148"/>
                  </a:lnTo>
                  <a:lnTo>
                    <a:pt x="416" y="125"/>
                  </a:lnTo>
                  <a:lnTo>
                    <a:pt x="452" y="104"/>
                  </a:lnTo>
                  <a:lnTo>
                    <a:pt x="490" y="85"/>
                  </a:lnTo>
                  <a:lnTo>
                    <a:pt x="527" y="67"/>
                  </a:lnTo>
                  <a:lnTo>
                    <a:pt x="567" y="52"/>
                  </a:lnTo>
                  <a:lnTo>
                    <a:pt x="607" y="39"/>
                  </a:lnTo>
                  <a:lnTo>
                    <a:pt x="648" y="27"/>
                  </a:lnTo>
                  <a:lnTo>
                    <a:pt x="690" y="17"/>
                  </a:lnTo>
                  <a:lnTo>
                    <a:pt x="731" y="10"/>
                  </a:lnTo>
                  <a:lnTo>
                    <a:pt x="775" y="5"/>
                  </a:lnTo>
                  <a:lnTo>
                    <a:pt x="81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686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27" name="Freeform 150"/>
            <p:cNvSpPr>
              <a:spLocks/>
            </p:cNvSpPr>
            <p:nvPr/>
          </p:nvSpPr>
          <p:spPr bwMode="auto">
            <a:xfrm>
              <a:off x="363" y="2453"/>
              <a:ext cx="422" cy="423"/>
            </a:xfrm>
            <a:custGeom>
              <a:avLst/>
              <a:gdLst>
                <a:gd name="T0" fmla="*/ 1 w 1688"/>
                <a:gd name="T1" fmla="*/ 0 h 1693"/>
                <a:gd name="T2" fmla="*/ 1 w 1688"/>
                <a:gd name="T3" fmla="*/ 0 h 1693"/>
                <a:gd name="T4" fmla="*/ 1 w 1688"/>
                <a:gd name="T5" fmla="*/ 0 h 1693"/>
                <a:gd name="T6" fmla="*/ 1 w 1688"/>
                <a:gd name="T7" fmla="*/ 0 h 1693"/>
                <a:gd name="T8" fmla="*/ 2 w 1688"/>
                <a:gd name="T9" fmla="*/ 0 h 1693"/>
                <a:gd name="T10" fmla="*/ 2 w 1688"/>
                <a:gd name="T11" fmla="*/ 0 h 1693"/>
                <a:gd name="T12" fmla="*/ 2 w 1688"/>
                <a:gd name="T13" fmla="*/ 0 h 1693"/>
                <a:gd name="T14" fmla="*/ 2 w 1688"/>
                <a:gd name="T15" fmla="*/ 0 h 1693"/>
                <a:gd name="T16" fmla="*/ 2 w 1688"/>
                <a:gd name="T17" fmla="*/ 0 h 1693"/>
                <a:gd name="T18" fmla="*/ 2 w 1688"/>
                <a:gd name="T19" fmla="*/ 1 h 1693"/>
                <a:gd name="T20" fmla="*/ 2 w 1688"/>
                <a:gd name="T21" fmla="*/ 1 h 1693"/>
                <a:gd name="T22" fmla="*/ 2 w 1688"/>
                <a:gd name="T23" fmla="*/ 1 h 1693"/>
                <a:gd name="T24" fmla="*/ 2 w 1688"/>
                <a:gd name="T25" fmla="*/ 1 h 1693"/>
                <a:gd name="T26" fmla="*/ 2 w 1688"/>
                <a:gd name="T27" fmla="*/ 1 h 1693"/>
                <a:gd name="T28" fmla="*/ 2 w 1688"/>
                <a:gd name="T29" fmla="*/ 1 h 1693"/>
                <a:gd name="T30" fmla="*/ 2 w 1688"/>
                <a:gd name="T31" fmla="*/ 1 h 1693"/>
                <a:gd name="T32" fmla="*/ 2 w 1688"/>
                <a:gd name="T33" fmla="*/ 1 h 1693"/>
                <a:gd name="T34" fmla="*/ 1 w 1688"/>
                <a:gd name="T35" fmla="*/ 1 h 1693"/>
                <a:gd name="T36" fmla="*/ 1 w 1688"/>
                <a:gd name="T37" fmla="*/ 1 h 1693"/>
                <a:gd name="T38" fmla="*/ 1 w 1688"/>
                <a:gd name="T39" fmla="*/ 1 h 1693"/>
                <a:gd name="T40" fmla="*/ 1 w 1688"/>
                <a:gd name="T41" fmla="*/ 1 h 1693"/>
                <a:gd name="T42" fmla="*/ 1 w 1688"/>
                <a:gd name="T43" fmla="*/ 1 h 1693"/>
                <a:gd name="T44" fmla="*/ 1 w 1688"/>
                <a:gd name="T45" fmla="*/ 1 h 1693"/>
                <a:gd name="T46" fmla="*/ 1 w 1688"/>
                <a:gd name="T47" fmla="*/ 1 h 1693"/>
                <a:gd name="T48" fmla="*/ 1 w 1688"/>
                <a:gd name="T49" fmla="*/ 1 h 1693"/>
                <a:gd name="T50" fmla="*/ 0 w 1688"/>
                <a:gd name="T51" fmla="*/ 1 h 1693"/>
                <a:gd name="T52" fmla="*/ 0 w 1688"/>
                <a:gd name="T53" fmla="*/ 1 h 1693"/>
                <a:gd name="T54" fmla="*/ 0 w 1688"/>
                <a:gd name="T55" fmla="*/ 1 h 1693"/>
                <a:gd name="T56" fmla="*/ 0 w 1688"/>
                <a:gd name="T57" fmla="*/ 1 h 1693"/>
                <a:gd name="T58" fmla="*/ 0 w 1688"/>
                <a:gd name="T59" fmla="*/ 1 h 1693"/>
                <a:gd name="T60" fmla="*/ 0 w 1688"/>
                <a:gd name="T61" fmla="*/ 1 h 1693"/>
                <a:gd name="T62" fmla="*/ 0 w 1688"/>
                <a:gd name="T63" fmla="*/ 1 h 1693"/>
                <a:gd name="T64" fmla="*/ 0 w 1688"/>
                <a:gd name="T65" fmla="*/ 1 h 1693"/>
                <a:gd name="T66" fmla="*/ 0 w 1688"/>
                <a:gd name="T67" fmla="*/ 0 h 1693"/>
                <a:gd name="T68" fmla="*/ 0 w 1688"/>
                <a:gd name="T69" fmla="*/ 0 h 1693"/>
                <a:gd name="T70" fmla="*/ 0 w 1688"/>
                <a:gd name="T71" fmla="*/ 0 h 1693"/>
                <a:gd name="T72" fmla="*/ 0 w 1688"/>
                <a:gd name="T73" fmla="*/ 0 h 1693"/>
                <a:gd name="T74" fmla="*/ 0 w 1688"/>
                <a:gd name="T75" fmla="*/ 0 h 1693"/>
                <a:gd name="T76" fmla="*/ 1 w 1688"/>
                <a:gd name="T77" fmla="*/ 0 h 1693"/>
                <a:gd name="T78" fmla="*/ 1 w 1688"/>
                <a:gd name="T79" fmla="*/ 0 h 1693"/>
                <a:gd name="T80" fmla="*/ 1 w 1688"/>
                <a:gd name="T81" fmla="*/ 0 h 1693"/>
                <a:gd name="T82" fmla="*/ 1 w 1688"/>
                <a:gd name="T83" fmla="*/ 0 h 1693"/>
                <a:gd name="T84" fmla="*/ 1 w 1688"/>
                <a:gd name="T85" fmla="*/ 0 h 16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"/>
                <a:gd name="T130" fmla="*/ 0 h 1693"/>
                <a:gd name="T131" fmla="*/ 1688 w 1688"/>
                <a:gd name="T132" fmla="*/ 1693 h 16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" h="1693">
                  <a:moveTo>
                    <a:pt x="845" y="0"/>
                  </a:moveTo>
                  <a:lnTo>
                    <a:pt x="889" y="1"/>
                  </a:lnTo>
                  <a:lnTo>
                    <a:pt x="932" y="4"/>
                  </a:lnTo>
                  <a:lnTo>
                    <a:pt x="974" y="10"/>
                  </a:lnTo>
                  <a:lnTo>
                    <a:pt x="1016" y="18"/>
                  </a:lnTo>
                  <a:lnTo>
                    <a:pt x="1056" y="26"/>
                  </a:lnTo>
                  <a:lnTo>
                    <a:pt x="1096" y="38"/>
                  </a:lnTo>
                  <a:lnTo>
                    <a:pt x="1136" y="51"/>
                  </a:lnTo>
                  <a:lnTo>
                    <a:pt x="1174" y="66"/>
                  </a:lnTo>
                  <a:lnTo>
                    <a:pt x="1211" y="84"/>
                  </a:lnTo>
                  <a:lnTo>
                    <a:pt x="1248" y="103"/>
                  </a:lnTo>
                  <a:lnTo>
                    <a:pt x="1283" y="123"/>
                  </a:lnTo>
                  <a:lnTo>
                    <a:pt x="1316" y="145"/>
                  </a:lnTo>
                  <a:lnTo>
                    <a:pt x="1350" y="168"/>
                  </a:lnTo>
                  <a:lnTo>
                    <a:pt x="1382" y="193"/>
                  </a:lnTo>
                  <a:lnTo>
                    <a:pt x="1413" y="221"/>
                  </a:lnTo>
                  <a:lnTo>
                    <a:pt x="1442" y="248"/>
                  </a:lnTo>
                  <a:lnTo>
                    <a:pt x="1469" y="278"/>
                  </a:lnTo>
                  <a:lnTo>
                    <a:pt x="1496" y="308"/>
                  </a:lnTo>
                  <a:lnTo>
                    <a:pt x="1521" y="341"/>
                  </a:lnTo>
                  <a:lnTo>
                    <a:pt x="1544" y="373"/>
                  </a:lnTo>
                  <a:lnTo>
                    <a:pt x="1567" y="409"/>
                  </a:lnTo>
                  <a:lnTo>
                    <a:pt x="1587" y="444"/>
                  </a:lnTo>
                  <a:lnTo>
                    <a:pt x="1606" y="480"/>
                  </a:lnTo>
                  <a:lnTo>
                    <a:pt x="1622" y="518"/>
                  </a:lnTo>
                  <a:lnTo>
                    <a:pt x="1637" y="556"/>
                  </a:lnTo>
                  <a:lnTo>
                    <a:pt x="1651" y="595"/>
                  </a:lnTo>
                  <a:lnTo>
                    <a:pt x="1662" y="635"/>
                  </a:lnTo>
                  <a:lnTo>
                    <a:pt x="1671" y="677"/>
                  </a:lnTo>
                  <a:lnTo>
                    <a:pt x="1678" y="718"/>
                  </a:lnTo>
                  <a:lnTo>
                    <a:pt x="1685" y="761"/>
                  </a:lnTo>
                  <a:lnTo>
                    <a:pt x="1687" y="803"/>
                  </a:lnTo>
                  <a:lnTo>
                    <a:pt x="1688" y="847"/>
                  </a:lnTo>
                  <a:lnTo>
                    <a:pt x="1687" y="891"/>
                  </a:lnTo>
                  <a:lnTo>
                    <a:pt x="1685" y="934"/>
                  </a:lnTo>
                  <a:lnTo>
                    <a:pt x="1678" y="976"/>
                  </a:lnTo>
                  <a:lnTo>
                    <a:pt x="1671" y="1018"/>
                  </a:lnTo>
                  <a:lnTo>
                    <a:pt x="1662" y="1058"/>
                  </a:lnTo>
                  <a:lnTo>
                    <a:pt x="1651" y="1098"/>
                  </a:lnTo>
                  <a:lnTo>
                    <a:pt x="1637" y="1138"/>
                  </a:lnTo>
                  <a:lnTo>
                    <a:pt x="1622" y="1175"/>
                  </a:lnTo>
                  <a:lnTo>
                    <a:pt x="1606" y="1213"/>
                  </a:lnTo>
                  <a:lnTo>
                    <a:pt x="1587" y="1249"/>
                  </a:lnTo>
                  <a:lnTo>
                    <a:pt x="1567" y="1286"/>
                  </a:lnTo>
                  <a:lnTo>
                    <a:pt x="1544" y="1320"/>
                  </a:lnTo>
                  <a:lnTo>
                    <a:pt x="1521" y="1353"/>
                  </a:lnTo>
                  <a:lnTo>
                    <a:pt x="1496" y="1385"/>
                  </a:lnTo>
                  <a:lnTo>
                    <a:pt x="1469" y="1416"/>
                  </a:lnTo>
                  <a:lnTo>
                    <a:pt x="1442" y="1445"/>
                  </a:lnTo>
                  <a:lnTo>
                    <a:pt x="1413" y="1473"/>
                  </a:lnTo>
                  <a:lnTo>
                    <a:pt x="1382" y="1500"/>
                  </a:lnTo>
                  <a:lnTo>
                    <a:pt x="1350" y="1525"/>
                  </a:lnTo>
                  <a:lnTo>
                    <a:pt x="1316" y="1549"/>
                  </a:lnTo>
                  <a:lnTo>
                    <a:pt x="1283" y="1570"/>
                  </a:lnTo>
                  <a:lnTo>
                    <a:pt x="1248" y="1590"/>
                  </a:lnTo>
                  <a:lnTo>
                    <a:pt x="1211" y="1609"/>
                  </a:lnTo>
                  <a:lnTo>
                    <a:pt x="1174" y="1627"/>
                  </a:lnTo>
                  <a:lnTo>
                    <a:pt x="1136" y="1642"/>
                  </a:lnTo>
                  <a:lnTo>
                    <a:pt x="1096" y="1655"/>
                  </a:lnTo>
                  <a:lnTo>
                    <a:pt x="1056" y="1667"/>
                  </a:lnTo>
                  <a:lnTo>
                    <a:pt x="1016" y="1676"/>
                  </a:lnTo>
                  <a:lnTo>
                    <a:pt x="974" y="1683"/>
                  </a:lnTo>
                  <a:lnTo>
                    <a:pt x="932" y="1689"/>
                  </a:lnTo>
                  <a:lnTo>
                    <a:pt x="889" y="1692"/>
                  </a:lnTo>
                  <a:lnTo>
                    <a:pt x="845" y="1693"/>
                  </a:lnTo>
                  <a:lnTo>
                    <a:pt x="802" y="1692"/>
                  </a:lnTo>
                  <a:lnTo>
                    <a:pt x="759" y="1689"/>
                  </a:lnTo>
                  <a:lnTo>
                    <a:pt x="716" y="1683"/>
                  </a:lnTo>
                  <a:lnTo>
                    <a:pt x="675" y="1676"/>
                  </a:lnTo>
                  <a:lnTo>
                    <a:pt x="635" y="1667"/>
                  </a:lnTo>
                  <a:lnTo>
                    <a:pt x="595" y="1655"/>
                  </a:lnTo>
                  <a:lnTo>
                    <a:pt x="555" y="1642"/>
                  </a:lnTo>
                  <a:lnTo>
                    <a:pt x="517" y="1627"/>
                  </a:lnTo>
                  <a:lnTo>
                    <a:pt x="480" y="1609"/>
                  </a:lnTo>
                  <a:lnTo>
                    <a:pt x="443" y="1590"/>
                  </a:lnTo>
                  <a:lnTo>
                    <a:pt x="407" y="1570"/>
                  </a:lnTo>
                  <a:lnTo>
                    <a:pt x="373" y="1549"/>
                  </a:lnTo>
                  <a:lnTo>
                    <a:pt x="339" y="1525"/>
                  </a:lnTo>
                  <a:lnTo>
                    <a:pt x="308" y="1500"/>
                  </a:lnTo>
                  <a:lnTo>
                    <a:pt x="277" y="1473"/>
                  </a:lnTo>
                  <a:lnTo>
                    <a:pt x="248" y="1445"/>
                  </a:lnTo>
                  <a:lnTo>
                    <a:pt x="220" y="1416"/>
                  </a:lnTo>
                  <a:lnTo>
                    <a:pt x="193" y="1385"/>
                  </a:lnTo>
                  <a:lnTo>
                    <a:pt x="168" y="1353"/>
                  </a:lnTo>
                  <a:lnTo>
                    <a:pt x="144" y="1320"/>
                  </a:lnTo>
                  <a:lnTo>
                    <a:pt x="123" y="1286"/>
                  </a:lnTo>
                  <a:lnTo>
                    <a:pt x="103" y="1249"/>
                  </a:lnTo>
                  <a:lnTo>
                    <a:pt x="84" y="1213"/>
                  </a:lnTo>
                  <a:lnTo>
                    <a:pt x="66" y="1175"/>
                  </a:lnTo>
                  <a:lnTo>
                    <a:pt x="51" y="1138"/>
                  </a:lnTo>
                  <a:lnTo>
                    <a:pt x="38" y="1098"/>
                  </a:lnTo>
                  <a:lnTo>
                    <a:pt x="26" y="1058"/>
                  </a:lnTo>
                  <a:lnTo>
                    <a:pt x="18" y="1018"/>
                  </a:lnTo>
                  <a:lnTo>
                    <a:pt x="10" y="976"/>
                  </a:lnTo>
                  <a:lnTo>
                    <a:pt x="4" y="934"/>
                  </a:lnTo>
                  <a:lnTo>
                    <a:pt x="1" y="891"/>
                  </a:lnTo>
                  <a:lnTo>
                    <a:pt x="0" y="847"/>
                  </a:lnTo>
                  <a:lnTo>
                    <a:pt x="1" y="803"/>
                  </a:lnTo>
                  <a:lnTo>
                    <a:pt x="4" y="761"/>
                  </a:lnTo>
                  <a:lnTo>
                    <a:pt x="10" y="718"/>
                  </a:lnTo>
                  <a:lnTo>
                    <a:pt x="18" y="677"/>
                  </a:lnTo>
                  <a:lnTo>
                    <a:pt x="26" y="635"/>
                  </a:lnTo>
                  <a:lnTo>
                    <a:pt x="38" y="595"/>
                  </a:lnTo>
                  <a:lnTo>
                    <a:pt x="51" y="556"/>
                  </a:lnTo>
                  <a:lnTo>
                    <a:pt x="66" y="518"/>
                  </a:lnTo>
                  <a:lnTo>
                    <a:pt x="84" y="480"/>
                  </a:lnTo>
                  <a:lnTo>
                    <a:pt x="103" y="444"/>
                  </a:lnTo>
                  <a:lnTo>
                    <a:pt x="123" y="409"/>
                  </a:lnTo>
                  <a:lnTo>
                    <a:pt x="144" y="373"/>
                  </a:lnTo>
                  <a:lnTo>
                    <a:pt x="168" y="341"/>
                  </a:lnTo>
                  <a:lnTo>
                    <a:pt x="193" y="308"/>
                  </a:lnTo>
                  <a:lnTo>
                    <a:pt x="220" y="278"/>
                  </a:lnTo>
                  <a:lnTo>
                    <a:pt x="248" y="248"/>
                  </a:lnTo>
                  <a:lnTo>
                    <a:pt x="277" y="221"/>
                  </a:lnTo>
                  <a:lnTo>
                    <a:pt x="308" y="193"/>
                  </a:lnTo>
                  <a:lnTo>
                    <a:pt x="339" y="168"/>
                  </a:lnTo>
                  <a:lnTo>
                    <a:pt x="373" y="145"/>
                  </a:lnTo>
                  <a:lnTo>
                    <a:pt x="407" y="123"/>
                  </a:lnTo>
                  <a:lnTo>
                    <a:pt x="443" y="103"/>
                  </a:lnTo>
                  <a:lnTo>
                    <a:pt x="480" y="84"/>
                  </a:lnTo>
                  <a:lnTo>
                    <a:pt x="517" y="66"/>
                  </a:lnTo>
                  <a:lnTo>
                    <a:pt x="555" y="51"/>
                  </a:lnTo>
                  <a:lnTo>
                    <a:pt x="595" y="38"/>
                  </a:lnTo>
                  <a:lnTo>
                    <a:pt x="635" y="26"/>
                  </a:lnTo>
                  <a:lnTo>
                    <a:pt x="675" y="18"/>
                  </a:lnTo>
                  <a:lnTo>
                    <a:pt x="716" y="10"/>
                  </a:lnTo>
                  <a:lnTo>
                    <a:pt x="759" y="4"/>
                  </a:lnTo>
                  <a:lnTo>
                    <a:pt x="802" y="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82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28" name="Freeform 151"/>
            <p:cNvSpPr>
              <a:spLocks/>
            </p:cNvSpPr>
            <p:nvPr/>
          </p:nvSpPr>
          <p:spPr bwMode="auto">
            <a:xfrm>
              <a:off x="365" y="2456"/>
              <a:ext cx="414" cy="415"/>
            </a:xfrm>
            <a:custGeom>
              <a:avLst/>
              <a:gdLst>
                <a:gd name="T0" fmla="*/ 1 w 1653"/>
                <a:gd name="T1" fmla="*/ 0 h 1660"/>
                <a:gd name="T2" fmla="*/ 1 w 1653"/>
                <a:gd name="T3" fmla="*/ 0 h 1660"/>
                <a:gd name="T4" fmla="*/ 1 w 1653"/>
                <a:gd name="T5" fmla="*/ 0 h 1660"/>
                <a:gd name="T6" fmla="*/ 1 w 1653"/>
                <a:gd name="T7" fmla="*/ 0 h 1660"/>
                <a:gd name="T8" fmla="*/ 1 w 1653"/>
                <a:gd name="T9" fmla="*/ 0 h 1660"/>
                <a:gd name="T10" fmla="*/ 2 w 1653"/>
                <a:gd name="T11" fmla="*/ 0 h 1660"/>
                <a:gd name="T12" fmla="*/ 2 w 1653"/>
                <a:gd name="T13" fmla="*/ 1 h 1660"/>
                <a:gd name="T14" fmla="*/ 2 w 1653"/>
                <a:gd name="T15" fmla="*/ 1 h 1660"/>
                <a:gd name="T16" fmla="*/ 2 w 1653"/>
                <a:gd name="T17" fmla="*/ 1 h 1660"/>
                <a:gd name="T18" fmla="*/ 2 w 1653"/>
                <a:gd name="T19" fmla="*/ 1 h 1660"/>
                <a:gd name="T20" fmla="*/ 2 w 1653"/>
                <a:gd name="T21" fmla="*/ 1 h 1660"/>
                <a:gd name="T22" fmla="*/ 2 w 1653"/>
                <a:gd name="T23" fmla="*/ 1 h 1660"/>
                <a:gd name="T24" fmla="*/ 2 w 1653"/>
                <a:gd name="T25" fmla="*/ 1 h 1660"/>
                <a:gd name="T26" fmla="*/ 2 w 1653"/>
                <a:gd name="T27" fmla="*/ 1 h 1660"/>
                <a:gd name="T28" fmla="*/ 2 w 1653"/>
                <a:gd name="T29" fmla="*/ 1 h 1660"/>
                <a:gd name="T30" fmla="*/ 2 w 1653"/>
                <a:gd name="T31" fmla="*/ 2 h 1660"/>
                <a:gd name="T32" fmla="*/ 1 w 1653"/>
                <a:gd name="T33" fmla="*/ 2 h 1660"/>
                <a:gd name="T34" fmla="*/ 1 w 1653"/>
                <a:gd name="T35" fmla="*/ 2 h 1660"/>
                <a:gd name="T36" fmla="*/ 1 w 1653"/>
                <a:gd name="T37" fmla="*/ 2 h 1660"/>
                <a:gd name="T38" fmla="*/ 1 w 1653"/>
                <a:gd name="T39" fmla="*/ 2 h 1660"/>
                <a:gd name="T40" fmla="*/ 1 w 1653"/>
                <a:gd name="T41" fmla="*/ 2 h 1660"/>
                <a:gd name="T42" fmla="*/ 1 w 1653"/>
                <a:gd name="T43" fmla="*/ 2 h 1660"/>
                <a:gd name="T44" fmla="*/ 1 w 1653"/>
                <a:gd name="T45" fmla="*/ 2 h 1660"/>
                <a:gd name="T46" fmla="*/ 1 w 1653"/>
                <a:gd name="T47" fmla="*/ 2 h 1660"/>
                <a:gd name="T48" fmla="*/ 1 w 1653"/>
                <a:gd name="T49" fmla="*/ 2 h 1660"/>
                <a:gd name="T50" fmla="*/ 0 w 1653"/>
                <a:gd name="T51" fmla="*/ 2 h 1660"/>
                <a:gd name="T52" fmla="*/ 0 w 1653"/>
                <a:gd name="T53" fmla="*/ 2 h 1660"/>
                <a:gd name="T54" fmla="*/ 0 w 1653"/>
                <a:gd name="T55" fmla="*/ 1 h 1660"/>
                <a:gd name="T56" fmla="*/ 0 w 1653"/>
                <a:gd name="T57" fmla="*/ 1 h 1660"/>
                <a:gd name="T58" fmla="*/ 0 w 1653"/>
                <a:gd name="T59" fmla="*/ 1 h 1660"/>
                <a:gd name="T60" fmla="*/ 0 w 1653"/>
                <a:gd name="T61" fmla="*/ 1 h 1660"/>
                <a:gd name="T62" fmla="*/ 0 w 1653"/>
                <a:gd name="T63" fmla="*/ 1 h 1660"/>
                <a:gd name="T64" fmla="*/ 0 w 1653"/>
                <a:gd name="T65" fmla="*/ 1 h 1660"/>
                <a:gd name="T66" fmla="*/ 0 w 1653"/>
                <a:gd name="T67" fmla="*/ 1 h 1660"/>
                <a:gd name="T68" fmla="*/ 0 w 1653"/>
                <a:gd name="T69" fmla="*/ 1 h 1660"/>
                <a:gd name="T70" fmla="*/ 0 w 1653"/>
                <a:gd name="T71" fmla="*/ 1 h 1660"/>
                <a:gd name="T72" fmla="*/ 0 w 1653"/>
                <a:gd name="T73" fmla="*/ 0 h 1660"/>
                <a:gd name="T74" fmla="*/ 0 w 1653"/>
                <a:gd name="T75" fmla="*/ 0 h 1660"/>
                <a:gd name="T76" fmla="*/ 1 w 1653"/>
                <a:gd name="T77" fmla="*/ 0 h 1660"/>
                <a:gd name="T78" fmla="*/ 1 w 1653"/>
                <a:gd name="T79" fmla="*/ 0 h 1660"/>
                <a:gd name="T80" fmla="*/ 1 w 1653"/>
                <a:gd name="T81" fmla="*/ 0 h 1660"/>
                <a:gd name="T82" fmla="*/ 1 w 1653"/>
                <a:gd name="T83" fmla="*/ 0 h 1660"/>
                <a:gd name="T84" fmla="*/ 1 w 1653"/>
                <a:gd name="T85" fmla="*/ 0 h 1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3"/>
                <a:gd name="T130" fmla="*/ 0 h 1660"/>
                <a:gd name="T131" fmla="*/ 1653 w 1653"/>
                <a:gd name="T132" fmla="*/ 1660 h 1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3" h="1660">
                  <a:moveTo>
                    <a:pt x="828" y="0"/>
                  </a:moveTo>
                  <a:lnTo>
                    <a:pt x="871" y="1"/>
                  </a:lnTo>
                  <a:lnTo>
                    <a:pt x="912" y="4"/>
                  </a:lnTo>
                  <a:lnTo>
                    <a:pt x="953" y="10"/>
                  </a:lnTo>
                  <a:lnTo>
                    <a:pt x="995" y="18"/>
                  </a:lnTo>
                  <a:lnTo>
                    <a:pt x="1035" y="27"/>
                  </a:lnTo>
                  <a:lnTo>
                    <a:pt x="1073" y="38"/>
                  </a:lnTo>
                  <a:lnTo>
                    <a:pt x="1112" y="50"/>
                  </a:lnTo>
                  <a:lnTo>
                    <a:pt x="1150" y="65"/>
                  </a:lnTo>
                  <a:lnTo>
                    <a:pt x="1186" y="83"/>
                  </a:lnTo>
                  <a:lnTo>
                    <a:pt x="1221" y="101"/>
                  </a:lnTo>
                  <a:lnTo>
                    <a:pt x="1256" y="121"/>
                  </a:lnTo>
                  <a:lnTo>
                    <a:pt x="1289" y="142"/>
                  </a:lnTo>
                  <a:lnTo>
                    <a:pt x="1321" y="166"/>
                  </a:lnTo>
                  <a:lnTo>
                    <a:pt x="1353" y="191"/>
                  </a:lnTo>
                  <a:lnTo>
                    <a:pt x="1383" y="217"/>
                  </a:lnTo>
                  <a:lnTo>
                    <a:pt x="1412" y="243"/>
                  </a:lnTo>
                  <a:lnTo>
                    <a:pt x="1439" y="273"/>
                  </a:lnTo>
                  <a:lnTo>
                    <a:pt x="1465" y="304"/>
                  </a:lnTo>
                  <a:lnTo>
                    <a:pt x="1489" y="335"/>
                  </a:lnTo>
                  <a:lnTo>
                    <a:pt x="1512" y="367"/>
                  </a:lnTo>
                  <a:lnTo>
                    <a:pt x="1534" y="400"/>
                  </a:lnTo>
                  <a:lnTo>
                    <a:pt x="1553" y="435"/>
                  </a:lnTo>
                  <a:lnTo>
                    <a:pt x="1572" y="471"/>
                  </a:lnTo>
                  <a:lnTo>
                    <a:pt x="1588" y="508"/>
                  </a:lnTo>
                  <a:lnTo>
                    <a:pt x="1603" y="545"/>
                  </a:lnTo>
                  <a:lnTo>
                    <a:pt x="1616" y="584"/>
                  </a:lnTo>
                  <a:lnTo>
                    <a:pt x="1627" y="623"/>
                  </a:lnTo>
                  <a:lnTo>
                    <a:pt x="1637" y="663"/>
                  </a:lnTo>
                  <a:lnTo>
                    <a:pt x="1643" y="705"/>
                  </a:lnTo>
                  <a:lnTo>
                    <a:pt x="1650" y="746"/>
                  </a:lnTo>
                  <a:lnTo>
                    <a:pt x="1652" y="787"/>
                  </a:lnTo>
                  <a:lnTo>
                    <a:pt x="1653" y="830"/>
                  </a:lnTo>
                  <a:lnTo>
                    <a:pt x="1652" y="872"/>
                  </a:lnTo>
                  <a:lnTo>
                    <a:pt x="1650" y="914"/>
                  </a:lnTo>
                  <a:lnTo>
                    <a:pt x="1643" y="955"/>
                  </a:lnTo>
                  <a:lnTo>
                    <a:pt x="1637" y="997"/>
                  </a:lnTo>
                  <a:lnTo>
                    <a:pt x="1627" y="1037"/>
                  </a:lnTo>
                  <a:lnTo>
                    <a:pt x="1616" y="1076"/>
                  </a:lnTo>
                  <a:lnTo>
                    <a:pt x="1603" y="1114"/>
                  </a:lnTo>
                  <a:lnTo>
                    <a:pt x="1588" y="1152"/>
                  </a:lnTo>
                  <a:lnTo>
                    <a:pt x="1572" y="1188"/>
                  </a:lnTo>
                  <a:lnTo>
                    <a:pt x="1553" y="1225"/>
                  </a:lnTo>
                  <a:lnTo>
                    <a:pt x="1534" y="1260"/>
                  </a:lnTo>
                  <a:lnTo>
                    <a:pt x="1512" y="1292"/>
                  </a:lnTo>
                  <a:lnTo>
                    <a:pt x="1489" y="1325"/>
                  </a:lnTo>
                  <a:lnTo>
                    <a:pt x="1465" y="1356"/>
                  </a:lnTo>
                  <a:lnTo>
                    <a:pt x="1439" y="1386"/>
                  </a:lnTo>
                  <a:lnTo>
                    <a:pt x="1412" y="1415"/>
                  </a:lnTo>
                  <a:lnTo>
                    <a:pt x="1383" y="1443"/>
                  </a:lnTo>
                  <a:lnTo>
                    <a:pt x="1353" y="1469"/>
                  </a:lnTo>
                  <a:lnTo>
                    <a:pt x="1321" y="1494"/>
                  </a:lnTo>
                  <a:lnTo>
                    <a:pt x="1289" y="1518"/>
                  </a:lnTo>
                  <a:lnTo>
                    <a:pt x="1256" y="1539"/>
                  </a:lnTo>
                  <a:lnTo>
                    <a:pt x="1221" y="1559"/>
                  </a:lnTo>
                  <a:lnTo>
                    <a:pt x="1186" y="1577"/>
                  </a:lnTo>
                  <a:lnTo>
                    <a:pt x="1150" y="1594"/>
                  </a:lnTo>
                  <a:lnTo>
                    <a:pt x="1112" y="1609"/>
                  </a:lnTo>
                  <a:lnTo>
                    <a:pt x="1073" y="1622"/>
                  </a:lnTo>
                  <a:lnTo>
                    <a:pt x="1035" y="1633"/>
                  </a:lnTo>
                  <a:lnTo>
                    <a:pt x="995" y="1642"/>
                  </a:lnTo>
                  <a:lnTo>
                    <a:pt x="953" y="1649"/>
                  </a:lnTo>
                  <a:lnTo>
                    <a:pt x="912" y="1656"/>
                  </a:lnTo>
                  <a:lnTo>
                    <a:pt x="871" y="1658"/>
                  </a:lnTo>
                  <a:lnTo>
                    <a:pt x="828" y="1660"/>
                  </a:lnTo>
                  <a:lnTo>
                    <a:pt x="785" y="1658"/>
                  </a:lnTo>
                  <a:lnTo>
                    <a:pt x="744" y="1656"/>
                  </a:lnTo>
                  <a:lnTo>
                    <a:pt x="703" y="1649"/>
                  </a:lnTo>
                  <a:lnTo>
                    <a:pt x="661" y="1642"/>
                  </a:lnTo>
                  <a:lnTo>
                    <a:pt x="621" y="1633"/>
                  </a:lnTo>
                  <a:lnTo>
                    <a:pt x="582" y="1622"/>
                  </a:lnTo>
                  <a:lnTo>
                    <a:pt x="544" y="1609"/>
                  </a:lnTo>
                  <a:lnTo>
                    <a:pt x="506" y="1594"/>
                  </a:lnTo>
                  <a:lnTo>
                    <a:pt x="470" y="1577"/>
                  </a:lnTo>
                  <a:lnTo>
                    <a:pt x="433" y="1559"/>
                  </a:lnTo>
                  <a:lnTo>
                    <a:pt x="400" y="1539"/>
                  </a:lnTo>
                  <a:lnTo>
                    <a:pt x="366" y="1518"/>
                  </a:lnTo>
                  <a:lnTo>
                    <a:pt x="333" y="1494"/>
                  </a:lnTo>
                  <a:lnTo>
                    <a:pt x="302" y="1469"/>
                  </a:lnTo>
                  <a:lnTo>
                    <a:pt x="272" y="1443"/>
                  </a:lnTo>
                  <a:lnTo>
                    <a:pt x="243" y="1415"/>
                  </a:lnTo>
                  <a:lnTo>
                    <a:pt x="215" y="1386"/>
                  </a:lnTo>
                  <a:lnTo>
                    <a:pt x="189" y="1356"/>
                  </a:lnTo>
                  <a:lnTo>
                    <a:pt x="165" y="1325"/>
                  </a:lnTo>
                  <a:lnTo>
                    <a:pt x="142" y="1292"/>
                  </a:lnTo>
                  <a:lnTo>
                    <a:pt x="120" y="1260"/>
                  </a:lnTo>
                  <a:lnTo>
                    <a:pt x="100" y="1225"/>
                  </a:lnTo>
                  <a:lnTo>
                    <a:pt x="81" y="1188"/>
                  </a:lnTo>
                  <a:lnTo>
                    <a:pt x="65" y="1152"/>
                  </a:lnTo>
                  <a:lnTo>
                    <a:pt x="50" y="1114"/>
                  </a:lnTo>
                  <a:lnTo>
                    <a:pt x="38" y="1076"/>
                  </a:lnTo>
                  <a:lnTo>
                    <a:pt x="26" y="1037"/>
                  </a:lnTo>
                  <a:lnTo>
                    <a:pt x="16" y="997"/>
                  </a:lnTo>
                  <a:lnTo>
                    <a:pt x="10" y="955"/>
                  </a:lnTo>
                  <a:lnTo>
                    <a:pt x="4" y="914"/>
                  </a:lnTo>
                  <a:lnTo>
                    <a:pt x="1" y="872"/>
                  </a:lnTo>
                  <a:lnTo>
                    <a:pt x="0" y="830"/>
                  </a:lnTo>
                  <a:lnTo>
                    <a:pt x="1" y="787"/>
                  </a:lnTo>
                  <a:lnTo>
                    <a:pt x="4" y="746"/>
                  </a:lnTo>
                  <a:lnTo>
                    <a:pt x="10" y="705"/>
                  </a:lnTo>
                  <a:lnTo>
                    <a:pt x="16" y="663"/>
                  </a:lnTo>
                  <a:lnTo>
                    <a:pt x="26" y="623"/>
                  </a:lnTo>
                  <a:lnTo>
                    <a:pt x="38" y="584"/>
                  </a:lnTo>
                  <a:lnTo>
                    <a:pt x="50" y="545"/>
                  </a:lnTo>
                  <a:lnTo>
                    <a:pt x="65" y="508"/>
                  </a:lnTo>
                  <a:lnTo>
                    <a:pt x="81" y="471"/>
                  </a:lnTo>
                  <a:lnTo>
                    <a:pt x="100" y="435"/>
                  </a:lnTo>
                  <a:lnTo>
                    <a:pt x="120" y="400"/>
                  </a:lnTo>
                  <a:lnTo>
                    <a:pt x="142" y="367"/>
                  </a:lnTo>
                  <a:lnTo>
                    <a:pt x="165" y="335"/>
                  </a:lnTo>
                  <a:lnTo>
                    <a:pt x="189" y="304"/>
                  </a:lnTo>
                  <a:lnTo>
                    <a:pt x="215" y="273"/>
                  </a:lnTo>
                  <a:lnTo>
                    <a:pt x="243" y="243"/>
                  </a:lnTo>
                  <a:lnTo>
                    <a:pt x="272" y="217"/>
                  </a:lnTo>
                  <a:lnTo>
                    <a:pt x="302" y="191"/>
                  </a:lnTo>
                  <a:lnTo>
                    <a:pt x="333" y="166"/>
                  </a:lnTo>
                  <a:lnTo>
                    <a:pt x="366" y="142"/>
                  </a:lnTo>
                  <a:lnTo>
                    <a:pt x="400" y="121"/>
                  </a:lnTo>
                  <a:lnTo>
                    <a:pt x="433" y="101"/>
                  </a:lnTo>
                  <a:lnTo>
                    <a:pt x="470" y="83"/>
                  </a:lnTo>
                  <a:lnTo>
                    <a:pt x="506" y="65"/>
                  </a:lnTo>
                  <a:lnTo>
                    <a:pt x="544" y="50"/>
                  </a:lnTo>
                  <a:lnTo>
                    <a:pt x="582" y="38"/>
                  </a:lnTo>
                  <a:lnTo>
                    <a:pt x="621" y="27"/>
                  </a:lnTo>
                  <a:lnTo>
                    <a:pt x="661" y="18"/>
                  </a:lnTo>
                  <a:lnTo>
                    <a:pt x="703" y="10"/>
                  </a:lnTo>
                  <a:lnTo>
                    <a:pt x="744" y="4"/>
                  </a:lnTo>
                  <a:lnTo>
                    <a:pt x="785" y="1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9E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29" name="Freeform 152"/>
            <p:cNvSpPr>
              <a:spLocks/>
            </p:cNvSpPr>
            <p:nvPr/>
          </p:nvSpPr>
          <p:spPr bwMode="auto">
            <a:xfrm>
              <a:off x="368" y="2459"/>
              <a:ext cx="404" cy="406"/>
            </a:xfrm>
            <a:custGeom>
              <a:avLst/>
              <a:gdLst>
                <a:gd name="T0" fmla="*/ 1 w 1618"/>
                <a:gd name="T1" fmla="*/ 0 h 1623"/>
                <a:gd name="T2" fmla="*/ 1 w 1618"/>
                <a:gd name="T3" fmla="*/ 0 h 1623"/>
                <a:gd name="T4" fmla="*/ 1 w 1618"/>
                <a:gd name="T5" fmla="*/ 0 h 1623"/>
                <a:gd name="T6" fmla="*/ 1 w 1618"/>
                <a:gd name="T7" fmla="*/ 0 h 1623"/>
                <a:gd name="T8" fmla="*/ 1 w 1618"/>
                <a:gd name="T9" fmla="*/ 0 h 1623"/>
                <a:gd name="T10" fmla="*/ 1 w 1618"/>
                <a:gd name="T11" fmla="*/ 1 h 1623"/>
                <a:gd name="T12" fmla="*/ 1 w 1618"/>
                <a:gd name="T13" fmla="*/ 1 h 1623"/>
                <a:gd name="T14" fmla="*/ 1 w 1618"/>
                <a:gd name="T15" fmla="*/ 1 h 1623"/>
                <a:gd name="T16" fmla="*/ 1 w 1618"/>
                <a:gd name="T17" fmla="*/ 1 h 1623"/>
                <a:gd name="T18" fmla="*/ 1 w 1618"/>
                <a:gd name="T19" fmla="*/ 1 h 1623"/>
                <a:gd name="T20" fmla="*/ 1 w 1618"/>
                <a:gd name="T21" fmla="*/ 1 h 1623"/>
                <a:gd name="T22" fmla="*/ 1 w 1618"/>
                <a:gd name="T23" fmla="*/ 1 h 1623"/>
                <a:gd name="T24" fmla="*/ 1 w 1618"/>
                <a:gd name="T25" fmla="*/ 2 h 1623"/>
                <a:gd name="T26" fmla="*/ 1 w 1618"/>
                <a:gd name="T27" fmla="*/ 2 h 1623"/>
                <a:gd name="T28" fmla="*/ 1 w 1618"/>
                <a:gd name="T29" fmla="*/ 2 h 1623"/>
                <a:gd name="T30" fmla="*/ 1 w 1618"/>
                <a:gd name="T31" fmla="*/ 2 h 1623"/>
                <a:gd name="T32" fmla="*/ 1 w 1618"/>
                <a:gd name="T33" fmla="*/ 2 h 1623"/>
                <a:gd name="T34" fmla="*/ 0 w 1618"/>
                <a:gd name="T35" fmla="*/ 2 h 1623"/>
                <a:gd name="T36" fmla="*/ 0 w 1618"/>
                <a:gd name="T37" fmla="*/ 2 h 1623"/>
                <a:gd name="T38" fmla="*/ 0 w 1618"/>
                <a:gd name="T39" fmla="*/ 2 h 1623"/>
                <a:gd name="T40" fmla="*/ 0 w 1618"/>
                <a:gd name="T41" fmla="*/ 1 h 1623"/>
                <a:gd name="T42" fmla="*/ 0 w 1618"/>
                <a:gd name="T43" fmla="*/ 1 h 1623"/>
                <a:gd name="T44" fmla="*/ 0 w 1618"/>
                <a:gd name="T45" fmla="*/ 1 h 1623"/>
                <a:gd name="T46" fmla="*/ 0 w 1618"/>
                <a:gd name="T47" fmla="*/ 1 h 1623"/>
                <a:gd name="T48" fmla="*/ 0 w 1618"/>
                <a:gd name="T49" fmla="*/ 1 h 1623"/>
                <a:gd name="T50" fmla="*/ 0 w 1618"/>
                <a:gd name="T51" fmla="*/ 1 h 1623"/>
                <a:gd name="T52" fmla="*/ 0 w 1618"/>
                <a:gd name="T53" fmla="*/ 1 h 1623"/>
                <a:gd name="T54" fmla="*/ 0 w 1618"/>
                <a:gd name="T55" fmla="*/ 0 h 1623"/>
                <a:gd name="T56" fmla="*/ 0 w 1618"/>
                <a:gd name="T57" fmla="*/ 0 h 1623"/>
                <a:gd name="T58" fmla="*/ 0 w 1618"/>
                <a:gd name="T59" fmla="*/ 0 h 1623"/>
                <a:gd name="T60" fmla="*/ 0 w 1618"/>
                <a:gd name="T61" fmla="*/ 0 h 1623"/>
                <a:gd name="T62" fmla="*/ 1 w 1618"/>
                <a:gd name="T63" fmla="*/ 0 h 16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8"/>
                <a:gd name="T97" fmla="*/ 0 h 1623"/>
                <a:gd name="T98" fmla="*/ 1618 w 1618"/>
                <a:gd name="T99" fmla="*/ 1623 h 16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8" h="1623">
                  <a:moveTo>
                    <a:pt x="810" y="0"/>
                  </a:moveTo>
                  <a:lnTo>
                    <a:pt x="893" y="4"/>
                  </a:lnTo>
                  <a:lnTo>
                    <a:pt x="973" y="16"/>
                  </a:lnTo>
                  <a:lnTo>
                    <a:pt x="1051" y="36"/>
                  </a:lnTo>
                  <a:lnTo>
                    <a:pt x="1125" y="64"/>
                  </a:lnTo>
                  <a:lnTo>
                    <a:pt x="1195" y="98"/>
                  </a:lnTo>
                  <a:lnTo>
                    <a:pt x="1263" y="139"/>
                  </a:lnTo>
                  <a:lnTo>
                    <a:pt x="1324" y="185"/>
                  </a:lnTo>
                  <a:lnTo>
                    <a:pt x="1382" y="238"/>
                  </a:lnTo>
                  <a:lnTo>
                    <a:pt x="1434" y="296"/>
                  </a:lnTo>
                  <a:lnTo>
                    <a:pt x="1481" y="358"/>
                  </a:lnTo>
                  <a:lnTo>
                    <a:pt x="1521" y="425"/>
                  </a:lnTo>
                  <a:lnTo>
                    <a:pt x="1554" y="496"/>
                  </a:lnTo>
                  <a:lnTo>
                    <a:pt x="1582" y="570"/>
                  </a:lnTo>
                  <a:lnTo>
                    <a:pt x="1602" y="648"/>
                  </a:lnTo>
                  <a:lnTo>
                    <a:pt x="1615" y="728"/>
                  </a:lnTo>
                  <a:lnTo>
                    <a:pt x="1618" y="811"/>
                  </a:lnTo>
                  <a:lnTo>
                    <a:pt x="1615" y="893"/>
                  </a:lnTo>
                  <a:lnTo>
                    <a:pt x="1602" y="974"/>
                  </a:lnTo>
                  <a:lnTo>
                    <a:pt x="1582" y="1051"/>
                  </a:lnTo>
                  <a:lnTo>
                    <a:pt x="1554" y="1126"/>
                  </a:lnTo>
                  <a:lnTo>
                    <a:pt x="1521" y="1197"/>
                  </a:lnTo>
                  <a:lnTo>
                    <a:pt x="1481" y="1264"/>
                  </a:lnTo>
                  <a:lnTo>
                    <a:pt x="1434" y="1327"/>
                  </a:lnTo>
                  <a:lnTo>
                    <a:pt x="1382" y="1385"/>
                  </a:lnTo>
                  <a:lnTo>
                    <a:pt x="1324" y="1437"/>
                  </a:lnTo>
                  <a:lnTo>
                    <a:pt x="1263" y="1484"/>
                  </a:lnTo>
                  <a:lnTo>
                    <a:pt x="1195" y="1525"/>
                  </a:lnTo>
                  <a:lnTo>
                    <a:pt x="1125" y="1559"/>
                  </a:lnTo>
                  <a:lnTo>
                    <a:pt x="1051" y="1586"/>
                  </a:lnTo>
                  <a:lnTo>
                    <a:pt x="973" y="1606"/>
                  </a:lnTo>
                  <a:lnTo>
                    <a:pt x="893" y="1619"/>
                  </a:lnTo>
                  <a:lnTo>
                    <a:pt x="810" y="1623"/>
                  </a:lnTo>
                  <a:lnTo>
                    <a:pt x="728" y="1619"/>
                  </a:lnTo>
                  <a:lnTo>
                    <a:pt x="648" y="1606"/>
                  </a:lnTo>
                  <a:lnTo>
                    <a:pt x="570" y="1586"/>
                  </a:lnTo>
                  <a:lnTo>
                    <a:pt x="495" y="1559"/>
                  </a:lnTo>
                  <a:lnTo>
                    <a:pt x="425" y="1525"/>
                  </a:lnTo>
                  <a:lnTo>
                    <a:pt x="357" y="1484"/>
                  </a:lnTo>
                  <a:lnTo>
                    <a:pt x="296" y="1437"/>
                  </a:lnTo>
                  <a:lnTo>
                    <a:pt x="238" y="1385"/>
                  </a:lnTo>
                  <a:lnTo>
                    <a:pt x="185" y="1327"/>
                  </a:lnTo>
                  <a:lnTo>
                    <a:pt x="139" y="1264"/>
                  </a:lnTo>
                  <a:lnTo>
                    <a:pt x="98" y="1197"/>
                  </a:lnTo>
                  <a:lnTo>
                    <a:pt x="64" y="1126"/>
                  </a:lnTo>
                  <a:lnTo>
                    <a:pt x="36" y="1051"/>
                  </a:lnTo>
                  <a:lnTo>
                    <a:pt x="16" y="974"/>
                  </a:lnTo>
                  <a:lnTo>
                    <a:pt x="4" y="893"/>
                  </a:lnTo>
                  <a:lnTo>
                    <a:pt x="0" y="811"/>
                  </a:lnTo>
                  <a:lnTo>
                    <a:pt x="4" y="728"/>
                  </a:lnTo>
                  <a:lnTo>
                    <a:pt x="16" y="648"/>
                  </a:lnTo>
                  <a:lnTo>
                    <a:pt x="36" y="570"/>
                  </a:lnTo>
                  <a:lnTo>
                    <a:pt x="64" y="496"/>
                  </a:lnTo>
                  <a:lnTo>
                    <a:pt x="98" y="425"/>
                  </a:lnTo>
                  <a:lnTo>
                    <a:pt x="139" y="358"/>
                  </a:lnTo>
                  <a:lnTo>
                    <a:pt x="185" y="296"/>
                  </a:lnTo>
                  <a:lnTo>
                    <a:pt x="238" y="238"/>
                  </a:lnTo>
                  <a:lnTo>
                    <a:pt x="296" y="185"/>
                  </a:lnTo>
                  <a:lnTo>
                    <a:pt x="357" y="139"/>
                  </a:lnTo>
                  <a:lnTo>
                    <a:pt x="425" y="98"/>
                  </a:lnTo>
                  <a:lnTo>
                    <a:pt x="495" y="64"/>
                  </a:lnTo>
                  <a:lnTo>
                    <a:pt x="570" y="36"/>
                  </a:lnTo>
                  <a:lnTo>
                    <a:pt x="648" y="16"/>
                  </a:lnTo>
                  <a:lnTo>
                    <a:pt x="728" y="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B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30" name="Freeform 153"/>
            <p:cNvSpPr>
              <a:spLocks/>
            </p:cNvSpPr>
            <p:nvPr/>
          </p:nvSpPr>
          <p:spPr bwMode="auto">
            <a:xfrm>
              <a:off x="370" y="2462"/>
              <a:ext cx="396" cy="397"/>
            </a:xfrm>
            <a:custGeom>
              <a:avLst/>
              <a:gdLst>
                <a:gd name="T0" fmla="*/ 1 w 1583"/>
                <a:gd name="T1" fmla="*/ 0 h 1589"/>
                <a:gd name="T2" fmla="*/ 1 w 1583"/>
                <a:gd name="T3" fmla="*/ 0 h 1589"/>
                <a:gd name="T4" fmla="*/ 1 w 1583"/>
                <a:gd name="T5" fmla="*/ 0 h 1589"/>
                <a:gd name="T6" fmla="*/ 1 w 1583"/>
                <a:gd name="T7" fmla="*/ 0 h 1589"/>
                <a:gd name="T8" fmla="*/ 2 w 1583"/>
                <a:gd name="T9" fmla="*/ 0 h 1589"/>
                <a:gd name="T10" fmla="*/ 2 w 1583"/>
                <a:gd name="T11" fmla="*/ 0 h 1589"/>
                <a:gd name="T12" fmla="*/ 2 w 1583"/>
                <a:gd name="T13" fmla="*/ 0 h 1589"/>
                <a:gd name="T14" fmla="*/ 2 w 1583"/>
                <a:gd name="T15" fmla="*/ 1 h 1589"/>
                <a:gd name="T16" fmla="*/ 2 w 1583"/>
                <a:gd name="T17" fmla="*/ 1 h 1589"/>
                <a:gd name="T18" fmla="*/ 2 w 1583"/>
                <a:gd name="T19" fmla="*/ 1 h 1589"/>
                <a:gd name="T20" fmla="*/ 2 w 1583"/>
                <a:gd name="T21" fmla="*/ 1 h 1589"/>
                <a:gd name="T22" fmla="*/ 2 w 1583"/>
                <a:gd name="T23" fmla="*/ 1 h 1589"/>
                <a:gd name="T24" fmla="*/ 1 w 1583"/>
                <a:gd name="T25" fmla="*/ 1 h 1589"/>
                <a:gd name="T26" fmla="*/ 1 w 1583"/>
                <a:gd name="T27" fmla="*/ 1 h 1589"/>
                <a:gd name="T28" fmla="*/ 1 w 1583"/>
                <a:gd name="T29" fmla="*/ 1 h 1589"/>
                <a:gd name="T30" fmla="*/ 1 w 1583"/>
                <a:gd name="T31" fmla="*/ 1 h 1589"/>
                <a:gd name="T32" fmla="*/ 1 w 1583"/>
                <a:gd name="T33" fmla="*/ 1 h 1589"/>
                <a:gd name="T34" fmla="*/ 1 w 1583"/>
                <a:gd name="T35" fmla="*/ 1 h 1589"/>
                <a:gd name="T36" fmla="*/ 1 w 1583"/>
                <a:gd name="T37" fmla="*/ 1 h 1589"/>
                <a:gd name="T38" fmla="*/ 0 w 1583"/>
                <a:gd name="T39" fmla="*/ 1 h 1589"/>
                <a:gd name="T40" fmla="*/ 0 w 1583"/>
                <a:gd name="T41" fmla="*/ 1 h 1589"/>
                <a:gd name="T42" fmla="*/ 0 w 1583"/>
                <a:gd name="T43" fmla="*/ 1 h 1589"/>
                <a:gd name="T44" fmla="*/ 0 w 1583"/>
                <a:gd name="T45" fmla="*/ 1 h 1589"/>
                <a:gd name="T46" fmla="*/ 0 w 1583"/>
                <a:gd name="T47" fmla="*/ 1 h 1589"/>
                <a:gd name="T48" fmla="*/ 0 w 1583"/>
                <a:gd name="T49" fmla="*/ 1 h 1589"/>
                <a:gd name="T50" fmla="*/ 0 w 1583"/>
                <a:gd name="T51" fmla="*/ 0 h 1589"/>
                <a:gd name="T52" fmla="*/ 0 w 1583"/>
                <a:gd name="T53" fmla="*/ 0 h 1589"/>
                <a:gd name="T54" fmla="*/ 0 w 1583"/>
                <a:gd name="T55" fmla="*/ 0 h 1589"/>
                <a:gd name="T56" fmla="*/ 0 w 1583"/>
                <a:gd name="T57" fmla="*/ 0 h 1589"/>
                <a:gd name="T58" fmla="*/ 1 w 1583"/>
                <a:gd name="T59" fmla="*/ 0 h 1589"/>
                <a:gd name="T60" fmla="*/ 1 w 1583"/>
                <a:gd name="T61" fmla="*/ 0 h 1589"/>
                <a:gd name="T62" fmla="*/ 1 w 1583"/>
                <a:gd name="T63" fmla="*/ 0 h 1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83"/>
                <a:gd name="T97" fmla="*/ 0 h 1589"/>
                <a:gd name="T98" fmla="*/ 1583 w 1583"/>
                <a:gd name="T99" fmla="*/ 1589 h 1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83" h="1589">
                  <a:moveTo>
                    <a:pt x="793" y="0"/>
                  </a:moveTo>
                  <a:lnTo>
                    <a:pt x="874" y="4"/>
                  </a:lnTo>
                  <a:lnTo>
                    <a:pt x="952" y="16"/>
                  </a:lnTo>
                  <a:lnTo>
                    <a:pt x="1028" y="36"/>
                  </a:lnTo>
                  <a:lnTo>
                    <a:pt x="1101" y="63"/>
                  </a:lnTo>
                  <a:lnTo>
                    <a:pt x="1170" y="97"/>
                  </a:lnTo>
                  <a:lnTo>
                    <a:pt x="1235" y="137"/>
                  </a:lnTo>
                  <a:lnTo>
                    <a:pt x="1296" y="182"/>
                  </a:lnTo>
                  <a:lnTo>
                    <a:pt x="1351" y="233"/>
                  </a:lnTo>
                  <a:lnTo>
                    <a:pt x="1403" y="290"/>
                  </a:lnTo>
                  <a:lnTo>
                    <a:pt x="1448" y="351"/>
                  </a:lnTo>
                  <a:lnTo>
                    <a:pt x="1488" y="416"/>
                  </a:lnTo>
                  <a:lnTo>
                    <a:pt x="1520" y="486"/>
                  </a:lnTo>
                  <a:lnTo>
                    <a:pt x="1548" y="559"/>
                  </a:lnTo>
                  <a:lnTo>
                    <a:pt x="1567" y="635"/>
                  </a:lnTo>
                  <a:lnTo>
                    <a:pt x="1579" y="713"/>
                  </a:lnTo>
                  <a:lnTo>
                    <a:pt x="1583" y="795"/>
                  </a:lnTo>
                  <a:lnTo>
                    <a:pt x="1579" y="876"/>
                  </a:lnTo>
                  <a:lnTo>
                    <a:pt x="1567" y="954"/>
                  </a:lnTo>
                  <a:lnTo>
                    <a:pt x="1548" y="1030"/>
                  </a:lnTo>
                  <a:lnTo>
                    <a:pt x="1520" y="1103"/>
                  </a:lnTo>
                  <a:lnTo>
                    <a:pt x="1488" y="1173"/>
                  </a:lnTo>
                  <a:lnTo>
                    <a:pt x="1448" y="1238"/>
                  </a:lnTo>
                  <a:lnTo>
                    <a:pt x="1403" y="1300"/>
                  </a:lnTo>
                  <a:lnTo>
                    <a:pt x="1351" y="1356"/>
                  </a:lnTo>
                  <a:lnTo>
                    <a:pt x="1296" y="1407"/>
                  </a:lnTo>
                  <a:lnTo>
                    <a:pt x="1235" y="1453"/>
                  </a:lnTo>
                  <a:lnTo>
                    <a:pt x="1170" y="1493"/>
                  </a:lnTo>
                  <a:lnTo>
                    <a:pt x="1101" y="1526"/>
                  </a:lnTo>
                  <a:lnTo>
                    <a:pt x="1028" y="1553"/>
                  </a:lnTo>
                  <a:lnTo>
                    <a:pt x="952" y="1573"/>
                  </a:lnTo>
                  <a:lnTo>
                    <a:pt x="874" y="1585"/>
                  </a:lnTo>
                  <a:lnTo>
                    <a:pt x="793" y="1589"/>
                  </a:lnTo>
                  <a:lnTo>
                    <a:pt x="713" y="1585"/>
                  </a:lnTo>
                  <a:lnTo>
                    <a:pt x="634" y="1573"/>
                  </a:lnTo>
                  <a:lnTo>
                    <a:pt x="557" y="1553"/>
                  </a:lnTo>
                  <a:lnTo>
                    <a:pt x="485" y="1526"/>
                  </a:lnTo>
                  <a:lnTo>
                    <a:pt x="416" y="1493"/>
                  </a:lnTo>
                  <a:lnTo>
                    <a:pt x="351" y="1453"/>
                  </a:lnTo>
                  <a:lnTo>
                    <a:pt x="289" y="1407"/>
                  </a:lnTo>
                  <a:lnTo>
                    <a:pt x="233" y="1356"/>
                  </a:lnTo>
                  <a:lnTo>
                    <a:pt x="181" y="1300"/>
                  </a:lnTo>
                  <a:lnTo>
                    <a:pt x="136" y="1238"/>
                  </a:lnTo>
                  <a:lnTo>
                    <a:pt x="96" y="1173"/>
                  </a:lnTo>
                  <a:lnTo>
                    <a:pt x="62" y="1103"/>
                  </a:lnTo>
                  <a:lnTo>
                    <a:pt x="36" y="1030"/>
                  </a:lnTo>
                  <a:lnTo>
                    <a:pt x="16" y="954"/>
                  </a:lnTo>
                  <a:lnTo>
                    <a:pt x="4" y="876"/>
                  </a:lnTo>
                  <a:lnTo>
                    <a:pt x="0" y="795"/>
                  </a:lnTo>
                  <a:lnTo>
                    <a:pt x="4" y="713"/>
                  </a:lnTo>
                  <a:lnTo>
                    <a:pt x="16" y="635"/>
                  </a:lnTo>
                  <a:lnTo>
                    <a:pt x="36" y="559"/>
                  </a:lnTo>
                  <a:lnTo>
                    <a:pt x="62" y="486"/>
                  </a:lnTo>
                  <a:lnTo>
                    <a:pt x="96" y="416"/>
                  </a:lnTo>
                  <a:lnTo>
                    <a:pt x="136" y="351"/>
                  </a:lnTo>
                  <a:lnTo>
                    <a:pt x="181" y="290"/>
                  </a:lnTo>
                  <a:lnTo>
                    <a:pt x="233" y="233"/>
                  </a:lnTo>
                  <a:lnTo>
                    <a:pt x="289" y="182"/>
                  </a:lnTo>
                  <a:lnTo>
                    <a:pt x="351" y="137"/>
                  </a:lnTo>
                  <a:lnTo>
                    <a:pt x="416" y="97"/>
                  </a:lnTo>
                  <a:lnTo>
                    <a:pt x="485" y="63"/>
                  </a:lnTo>
                  <a:lnTo>
                    <a:pt x="557" y="36"/>
                  </a:lnTo>
                  <a:lnTo>
                    <a:pt x="634" y="16"/>
                  </a:lnTo>
                  <a:lnTo>
                    <a:pt x="713" y="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31" name="Freeform 154"/>
            <p:cNvSpPr>
              <a:spLocks/>
            </p:cNvSpPr>
            <p:nvPr/>
          </p:nvSpPr>
          <p:spPr bwMode="auto">
            <a:xfrm>
              <a:off x="516" y="2440"/>
              <a:ext cx="28" cy="205"/>
            </a:xfrm>
            <a:custGeom>
              <a:avLst/>
              <a:gdLst>
                <a:gd name="T0" fmla="*/ 0 w 113"/>
                <a:gd name="T1" fmla="*/ 0 h 821"/>
                <a:gd name="T2" fmla="*/ 0 w 113"/>
                <a:gd name="T3" fmla="*/ 0 h 821"/>
                <a:gd name="T4" fmla="*/ 0 w 113"/>
                <a:gd name="T5" fmla="*/ 0 h 821"/>
                <a:gd name="T6" fmla="*/ 0 w 113"/>
                <a:gd name="T7" fmla="*/ 0 h 821"/>
                <a:gd name="T8" fmla="*/ 0 w 113"/>
                <a:gd name="T9" fmla="*/ 0 h 821"/>
                <a:gd name="T10" fmla="*/ 0 w 113"/>
                <a:gd name="T11" fmla="*/ 0 h 821"/>
                <a:gd name="T12" fmla="*/ 0 w 113"/>
                <a:gd name="T13" fmla="*/ 0 h 821"/>
                <a:gd name="T14" fmla="*/ 0 w 113"/>
                <a:gd name="T15" fmla="*/ 0 h 821"/>
                <a:gd name="T16" fmla="*/ 0 w 113"/>
                <a:gd name="T17" fmla="*/ 1 h 821"/>
                <a:gd name="T18" fmla="*/ 0 w 113"/>
                <a:gd name="T19" fmla="*/ 1 h 821"/>
                <a:gd name="T20" fmla="*/ 0 w 113"/>
                <a:gd name="T21" fmla="*/ 1 h 821"/>
                <a:gd name="T22" fmla="*/ 0 w 113"/>
                <a:gd name="T23" fmla="*/ 1 h 821"/>
                <a:gd name="T24" fmla="*/ 0 w 113"/>
                <a:gd name="T25" fmla="*/ 0 h 821"/>
                <a:gd name="T26" fmla="*/ 0 w 113"/>
                <a:gd name="T27" fmla="*/ 0 h 821"/>
                <a:gd name="T28" fmla="*/ 0 w 113"/>
                <a:gd name="T29" fmla="*/ 0 h 821"/>
                <a:gd name="T30" fmla="*/ 0 w 113"/>
                <a:gd name="T31" fmla="*/ 0 h 821"/>
                <a:gd name="T32" fmla="*/ 0 w 113"/>
                <a:gd name="T33" fmla="*/ 0 h 821"/>
                <a:gd name="T34" fmla="*/ 0 w 113"/>
                <a:gd name="T35" fmla="*/ 0 h 821"/>
                <a:gd name="T36" fmla="*/ 0 w 113"/>
                <a:gd name="T37" fmla="*/ 0 h 821"/>
                <a:gd name="T38" fmla="*/ 0 w 113"/>
                <a:gd name="T39" fmla="*/ 0 h 821"/>
                <a:gd name="T40" fmla="*/ 0 w 113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821"/>
                <a:gd name="T65" fmla="*/ 113 w 113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821">
                  <a:moveTo>
                    <a:pt x="94" y="0"/>
                  </a:moveTo>
                  <a:lnTo>
                    <a:pt x="69" y="78"/>
                  </a:lnTo>
                  <a:lnTo>
                    <a:pt x="52" y="157"/>
                  </a:lnTo>
                  <a:lnTo>
                    <a:pt x="43" y="240"/>
                  </a:lnTo>
                  <a:lnTo>
                    <a:pt x="39" y="326"/>
                  </a:lnTo>
                  <a:lnTo>
                    <a:pt x="43" y="419"/>
                  </a:lnTo>
                  <a:lnTo>
                    <a:pt x="52" y="519"/>
                  </a:lnTo>
                  <a:lnTo>
                    <a:pt x="66" y="629"/>
                  </a:lnTo>
                  <a:lnTo>
                    <a:pt x="84" y="751"/>
                  </a:lnTo>
                  <a:lnTo>
                    <a:pt x="113" y="821"/>
                  </a:lnTo>
                  <a:lnTo>
                    <a:pt x="67" y="821"/>
                  </a:lnTo>
                  <a:lnTo>
                    <a:pt x="36" y="751"/>
                  </a:lnTo>
                  <a:lnTo>
                    <a:pt x="23" y="663"/>
                  </a:lnTo>
                  <a:lnTo>
                    <a:pt x="13" y="577"/>
                  </a:lnTo>
                  <a:lnTo>
                    <a:pt x="6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6" y="226"/>
                  </a:lnTo>
                  <a:lnTo>
                    <a:pt x="17" y="134"/>
                  </a:lnTo>
                  <a:lnTo>
                    <a:pt x="36" y="3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32" name="Freeform 155"/>
            <p:cNvSpPr>
              <a:spLocks/>
            </p:cNvSpPr>
            <p:nvPr/>
          </p:nvSpPr>
          <p:spPr bwMode="auto">
            <a:xfrm>
              <a:off x="416" y="2486"/>
              <a:ext cx="316" cy="161"/>
            </a:xfrm>
            <a:custGeom>
              <a:avLst/>
              <a:gdLst>
                <a:gd name="T0" fmla="*/ 0 w 1264"/>
                <a:gd name="T1" fmla="*/ 0 h 644"/>
                <a:gd name="T2" fmla="*/ 0 w 1264"/>
                <a:gd name="T3" fmla="*/ 0 h 644"/>
                <a:gd name="T4" fmla="*/ 0 w 1264"/>
                <a:gd name="T5" fmla="*/ 1 h 644"/>
                <a:gd name="T6" fmla="*/ 0 w 1264"/>
                <a:gd name="T7" fmla="*/ 1 h 644"/>
                <a:gd name="T8" fmla="*/ 0 w 1264"/>
                <a:gd name="T9" fmla="*/ 1 h 644"/>
                <a:gd name="T10" fmla="*/ 0 w 1264"/>
                <a:gd name="T11" fmla="*/ 1 h 644"/>
                <a:gd name="T12" fmla="*/ 0 w 1264"/>
                <a:gd name="T13" fmla="*/ 1 h 644"/>
                <a:gd name="T14" fmla="*/ 1 w 1264"/>
                <a:gd name="T15" fmla="*/ 1 h 644"/>
                <a:gd name="T16" fmla="*/ 1 w 1264"/>
                <a:gd name="T17" fmla="*/ 1 h 644"/>
                <a:gd name="T18" fmla="*/ 1 w 1264"/>
                <a:gd name="T19" fmla="*/ 1 h 644"/>
                <a:gd name="T20" fmla="*/ 1 w 1264"/>
                <a:gd name="T21" fmla="*/ 1 h 644"/>
                <a:gd name="T22" fmla="*/ 1 w 1264"/>
                <a:gd name="T23" fmla="*/ 1 h 644"/>
                <a:gd name="T24" fmla="*/ 1 w 1264"/>
                <a:gd name="T25" fmla="*/ 1 h 644"/>
                <a:gd name="T26" fmla="*/ 1 w 1264"/>
                <a:gd name="T27" fmla="*/ 1 h 644"/>
                <a:gd name="T28" fmla="*/ 1 w 1264"/>
                <a:gd name="T29" fmla="*/ 1 h 644"/>
                <a:gd name="T30" fmla="*/ 1 w 1264"/>
                <a:gd name="T31" fmla="*/ 1 h 644"/>
                <a:gd name="T32" fmla="*/ 1 w 1264"/>
                <a:gd name="T33" fmla="*/ 1 h 644"/>
                <a:gd name="T34" fmla="*/ 1 w 1264"/>
                <a:gd name="T35" fmla="*/ 1 h 644"/>
                <a:gd name="T36" fmla="*/ 1 w 1264"/>
                <a:gd name="T37" fmla="*/ 1 h 644"/>
                <a:gd name="T38" fmla="*/ 1 w 1264"/>
                <a:gd name="T39" fmla="*/ 1 h 644"/>
                <a:gd name="T40" fmla="*/ 1 w 1264"/>
                <a:gd name="T41" fmla="*/ 1 h 644"/>
                <a:gd name="T42" fmla="*/ 1 w 1264"/>
                <a:gd name="T43" fmla="*/ 1 h 644"/>
                <a:gd name="T44" fmla="*/ 1 w 1264"/>
                <a:gd name="T45" fmla="*/ 0 h 644"/>
                <a:gd name="T46" fmla="*/ 1 w 1264"/>
                <a:gd name="T47" fmla="*/ 0 h 644"/>
                <a:gd name="T48" fmla="*/ 1 w 1264"/>
                <a:gd name="T49" fmla="*/ 0 h 644"/>
                <a:gd name="T50" fmla="*/ 1 w 1264"/>
                <a:gd name="T51" fmla="*/ 0 h 644"/>
                <a:gd name="T52" fmla="*/ 1 w 1264"/>
                <a:gd name="T53" fmla="*/ 0 h 644"/>
                <a:gd name="T54" fmla="*/ 1 w 1264"/>
                <a:gd name="T55" fmla="*/ 1 h 644"/>
                <a:gd name="T56" fmla="*/ 1 w 1264"/>
                <a:gd name="T57" fmla="*/ 1 h 644"/>
                <a:gd name="T58" fmla="*/ 1 w 1264"/>
                <a:gd name="T59" fmla="*/ 1 h 644"/>
                <a:gd name="T60" fmla="*/ 1 w 1264"/>
                <a:gd name="T61" fmla="*/ 1 h 644"/>
                <a:gd name="T62" fmla="*/ 1 w 1264"/>
                <a:gd name="T63" fmla="*/ 1 h 644"/>
                <a:gd name="T64" fmla="*/ 1 w 1264"/>
                <a:gd name="T65" fmla="*/ 1 h 644"/>
                <a:gd name="T66" fmla="*/ 1 w 1264"/>
                <a:gd name="T67" fmla="*/ 1 h 644"/>
                <a:gd name="T68" fmla="*/ 1 w 1264"/>
                <a:gd name="T69" fmla="*/ 1 h 644"/>
                <a:gd name="T70" fmla="*/ 1 w 1264"/>
                <a:gd name="T71" fmla="*/ 1 h 644"/>
                <a:gd name="T72" fmla="*/ 1 w 1264"/>
                <a:gd name="T73" fmla="*/ 1 h 644"/>
                <a:gd name="T74" fmla="*/ 1 w 1264"/>
                <a:gd name="T75" fmla="*/ 1 h 644"/>
                <a:gd name="T76" fmla="*/ 1 w 1264"/>
                <a:gd name="T77" fmla="*/ 1 h 644"/>
                <a:gd name="T78" fmla="*/ 1 w 1264"/>
                <a:gd name="T79" fmla="*/ 1 h 644"/>
                <a:gd name="T80" fmla="*/ 1 w 1264"/>
                <a:gd name="T81" fmla="*/ 1 h 644"/>
                <a:gd name="T82" fmla="*/ 1 w 1264"/>
                <a:gd name="T83" fmla="*/ 1 h 644"/>
                <a:gd name="T84" fmla="*/ 0 w 1264"/>
                <a:gd name="T85" fmla="*/ 1 h 644"/>
                <a:gd name="T86" fmla="*/ 0 w 1264"/>
                <a:gd name="T87" fmla="*/ 1 h 644"/>
                <a:gd name="T88" fmla="*/ 0 w 1264"/>
                <a:gd name="T89" fmla="*/ 1 h 644"/>
                <a:gd name="T90" fmla="*/ 0 w 1264"/>
                <a:gd name="T91" fmla="*/ 1 h 644"/>
                <a:gd name="T92" fmla="*/ 0 w 1264"/>
                <a:gd name="T93" fmla="*/ 1 h 644"/>
                <a:gd name="T94" fmla="*/ 0 w 1264"/>
                <a:gd name="T95" fmla="*/ 1 h 644"/>
                <a:gd name="T96" fmla="*/ 0 w 1264"/>
                <a:gd name="T97" fmla="*/ 0 h 6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4"/>
                <a:gd name="T148" fmla="*/ 0 h 644"/>
                <a:gd name="T149" fmla="*/ 1264 w 1264"/>
                <a:gd name="T150" fmla="*/ 644 h 6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4" h="644">
                  <a:moveTo>
                    <a:pt x="10" y="145"/>
                  </a:moveTo>
                  <a:lnTo>
                    <a:pt x="10" y="222"/>
                  </a:lnTo>
                  <a:lnTo>
                    <a:pt x="14" y="284"/>
                  </a:lnTo>
                  <a:lnTo>
                    <a:pt x="20" y="337"/>
                  </a:lnTo>
                  <a:lnTo>
                    <a:pt x="34" y="382"/>
                  </a:lnTo>
                  <a:lnTo>
                    <a:pt x="56" y="423"/>
                  </a:lnTo>
                  <a:lnTo>
                    <a:pt x="89" y="466"/>
                  </a:lnTo>
                  <a:lnTo>
                    <a:pt x="134" y="511"/>
                  </a:lnTo>
                  <a:lnTo>
                    <a:pt x="193" y="565"/>
                  </a:lnTo>
                  <a:lnTo>
                    <a:pt x="219" y="569"/>
                  </a:lnTo>
                  <a:lnTo>
                    <a:pt x="247" y="573"/>
                  </a:lnTo>
                  <a:lnTo>
                    <a:pt x="273" y="576"/>
                  </a:lnTo>
                  <a:lnTo>
                    <a:pt x="301" y="580"/>
                  </a:lnTo>
                  <a:lnTo>
                    <a:pt x="328" y="584"/>
                  </a:lnTo>
                  <a:lnTo>
                    <a:pt x="356" y="586"/>
                  </a:lnTo>
                  <a:lnTo>
                    <a:pt x="383" y="589"/>
                  </a:lnTo>
                  <a:lnTo>
                    <a:pt x="411" y="591"/>
                  </a:lnTo>
                  <a:lnTo>
                    <a:pt x="440" y="594"/>
                  </a:lnTo>
                  <a:lnTo>
                    <a:pt x="467" y="595"/>
                  </a:lnTo>
                  <a:lnTo>
                    <a:pt x="496" y="596"/>
                  </a:lnTo>
                  <a:lnTo>
                    <a:pt x="525" y="598"/>
                  </a:lnTo>
                  <a:lnTo>
                    <a:pt x="554" y="599"/>
                  </a:lnTo>
                  <a:lnTo>
                    <a:pt x="582" y="599"/>
                  </a:lnTo>
                  <a:lnTo>
                    <a:pt x="612" y="599"/>
                  </a:lnTo>
                  <a:lnTo>
                    <a:pt x="642" y="599"/>
                  </a:lnTo>
                  <a:lnTo>
                    <a:pt x="671" y="598"/>
                  </a:lnTo>
                  <a:lnTo>
                    <a:pt x="701" y="596"/>
                  </a:lnTo>
                  <a:lnTo>
                    <a:pt x="733" y="595"/>
                  </a:lnTo>
                  <a:lnTo>
                    <a:pt x="763" y="593"/>
                  </a:lnTo>
                  <a:lnTo>
                    <a:pt x="794" y="590"/>
                  </a:lnTo>
                  <a:lnTo>
                    <a:pt x="824" y="588"/>
                  </a:lnTo>
                  <a:lnTo>
                    <a:pt x="855" y="584"/>
                  </a:lnTo>
                  <a:lnTo>
                    <a:pt x="888" y="580"/>
                  </a:lnTo>
                  <a:lnTo>
                    <a:pt x="919" y="575"/>
                  </a:lnTo>
                  <a:lnTo>
                    <a:pt x="952" y="570"/>
                  </a:lnTo>
                  <a:lnTo>
                    <a:pt x="984" y="565"/>
                  </a:lnTo>
                  <a:lnTo>
                    <a:pt x="1017" y="559"/>
                  </a:lnTo>
                  <a:lnTo>
                    <a:pt x="1050" y="551"/>
                  </a:lnTo>
                  <a:lnTo>
                    <a:pt x="1083" y="544"/>
                  </a:lnTo>
                  <a:lnTo>
                    <a:pt x="1117" y="536"/>
                  </a:lnTo>
                  <a:lnTo>
                    <a:pt x="1151" y="527"/>
                  </a:lnTo>
                  <a:lnTo>
                    <a:pt x="1155" y="519"/>
                  </a:lnTo>
                  <a:lnTo>
                    <a:pt x="1164" y="495"/>
                  </a:lnTo>
                  <a:lnTo>
                    <a:pt x="1177" y="456"/>
                  </a:lnTo>
                  <a:lnTo>
                    <a:pt x="1191" y="400"/>
                  </a:lnTo>
                  <a:lnTo>
                    <a:pt x="1205" y="327"/>
                  </a:lnTo>
                  <a:lnTo>
                    <a:pt x="1215" y="237"/>
                  </a:lnTo>
                  <a:lnTo>
                    <a:pt x="1220" y="128"/>
                  </a:lnTo>
                  <a:lnTo>
                    <a:pt x="1219" y="0"/>
                  </a:lnTo>
                  <a:lnTo>
                    <a:pt x="1264" y="78"/>
                  </a:lnTo>
                  <a:lnTo>
                    <a:pt x="1262" y="145"/>
                  </a:lnTo>
                  <a:lnTo>
                    <a:pt x="1257" y="209"/>
                  </a:lnTo>
                  <a:lnTo>
                    <a:pt x="1251" y="271"/>
                  </a:lnTo>
                  <a:lnTo>
                    <a:pt x="1241" y="331"/>
                  </a:lnTo>
                  <a:lnTo>
                    <a:pt x="1230" y="390"/>
                  </a:lnTo>
                  <a:lnTo>
                    <a:pt x="1215" y="450"/>
                  </a:lnTo>
                  <a:lnTo>
                    <a:pt x="1199" y="511"/>
                  </a:lnTo>
                  <a:lnTo>
                    <a:pt x="1180" y="576"/>
                  </a:lnTo>
                  <a:lnTo>
                    <a:pt x="1147" y="581"/>
                  </a:lnTo>
                  <a:lnTo>
                    <a:pt x="1116" y="586"/>
                  </a:lnTo>
                  <a:lnTo>
                    <a:pt x="1086" y="591"/>
                  </a:lnTo>
                  <a:lnTo>
                    <a:pt x="1057" y="596"/>
                  </a:lnTo>
                  <a:lnTo>
                    <a:pt x="1028" y="601"/>
                  </a:lnTo>
                  <a:lnTo>
                    <a:pt x="1001" y="606"/>
                  </a:lnTo>
                  <a:lnTo>
                    <a:pt x="973" y="610"/>
                  </a:lnTo>
                  <a:lnTo>
                    <a:pt x="947" y="615"/>
                  </a:lnTo>
                  <a:lnTo>
                    <a:pt x="921" y="619"/>
                  </a:lnTo>
                  <a:lnTo>
                    <a:pt x="894" y="623"/>
                  </a:lnTo>
                  <a:lnTo>
                    <a:pt x="868" y="626"/>
                  </a:lnTo>
                  <a:lnTo>
                    <a:pt x="842" y="629"/>
                  </a:lnTo>
                  <a:lnTo>
                    <a:pt x="815" y="633"/>
                  </a:lnTo>
                  <a:lnTo>
                    <a:pt x="789" y="635"/>
                  </a:lnTo>
                  <a:lnTo>
                    <a:pt x="763" y="638"/>
                  </a:lnTo>
                  <a:lnTo>
                    <a:pt x="735" y="639"/>
                  </a:lnTo>
                  <a:lnTo>
                    <a:pt x="708" y="641"/>
                  </a:lnTo>
                  <a:lnTo>
                    <a:pt x="679" y="643"/>
                  </a:lnTo>
                  <a:lnTo>
                    <a:pt x="650" y="643"/>
                  </a:lnTo>
                  <a:lnTo>
                    <a:pt x="620" y="644"/>
                  </a:lnTo>
                  <a:lnTo>
                    <a:pt x="589" y="644"/>
                  </a:lnTo>
                  <a:lnTo>
                    <a:pt x="557" y="643"/>
                  </a:lnTo>
                  <a:lnTo>
                    <a:pt x="525" y="641"/>
                  </a:lnTo>
                  <a:lnTo>
                    <a:pt x="490" y="640"/>
                  </a:lnTo>
                  <a:lnTo>
                    <a:pt x="453" y="638"/>
                  </a:lnTo>
                  <a:lnTo>
                    <a:pt x="417" y="635"/>
                  </a:lnTo>
                  <a:lnTo>
                    <a:pt x="378" y="631"/>
                  </a:lnTo>
                  <a:lnTo>
                    <a:pt x="337" y="628"/>
                  </a:lnTo>
                  <a:lnTo>
                    <a:pt x="294" y="623"/>
                  </a:lnTo>
                  <a:lnTo>
                    <a:pt x="250" y="618"/>
                  </a:lnTo>
                  <a:lnTo>
                    <a:pt x="204" y="611"/>
                  </a:lnTo>
                  <a:lnTo>
                    <a:pt x="155" y="605"/>
                  </a:lnTo>
                  <a:lnTo>
                    <a:pt x="114" y="552"/>
                  </a:lnTo>
                  <a:lnTo>
                    <a:pt x="83" y="509"/>
                  </a:lnTo>
                  <a:lnTo>
                    <a:pt x="60" y="471"/>
                  </a:lnTo>
                  <a:lnTo>
                    <a:pt x="44" y="433"/>
                  </a:lnTo>
                  <a:lnTo>
                    <a:pt x="33" y="395"/>
                  </a:lnTo>
                  <a:lnTo>
                    <a:pt x="22" y="351"/>
                  </a:lnTo>
                  <a:lnTo>
                    <a:pt x="12" y="299"/>
                  </a:lnTo>
                  <a:lnTo>
                    <a:pt x="0" y="234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33" name="Freeform 156"/>
            <p:cNvSpPr>
              <a:spLocks/>
            </p:cNvSpPr>
            <p:nvPr/>
          </p:nvSpPr>
          <p:spPr bwMode="auto">
            <a:xfrm>
              <a:off x="622" y="2440"/>
              <a:ext cx="21" cy="203"/>
            </a:xfrm>
            <a:custGeom>
              <a:avLst/>
              <a:gdLst>
                <a:gd name="T0" fmla="*/ 0 w 84"/>
                <a:gd name="T1" fmla="*/ 0 h 811"/>
                <a:gd name="T2" fmla="*/ 0 w 84"/>
                <a:gd name="T3" fmla="*/ 0 h 811"/>
                <a:gd name="T4" fmla="*/ 0 w 84"/>
                <a:gd name="T5" fmla="*/ 0 h 811"/>
                <a:gd name="T6" fmla="*/ 0 w 84"/>
                <a:gd name="T7" fmla="*/ 0 h 811"/>
                <a:gd name="T8" fmla="*/ 0 w 84"/>
                <a:gd name="T9" fmla="*/ 1 h 811"/>
                <a:gd name="T10" fmla="*/ 0 w 84"/>
                <a:gd name="T11" fmla="*/ 1 h 811"/>
                <a:gd name="T12" fmla="*/ 0 w 84"/>
                <a:gd name="T13" fmla="*/ 1 h 811"/>
                <a:gd name="T14" fmla="*/ 0 w 84"/>
                <a:gd name="T15" fmla="*/ 1 h 811"/>
                <a:gd name="T16" fmla="*/ 0 w 84"/>
                <a:gd name="T17" fmla="*/ 1 h 811"/>
                <a:gd name="T18" fmla="*/ 0 w 84"/>
                <a:gd name="T19" fmla="*/ 1 h 811"/>
                <a:gd name="T20" fmla="*/ 0 w 84"/>
                <a:gd name="T21" fmla="*/ 1 h 811"/>
                <a:gd name="T22" fmla="*/ 0 w 84"/>
                <a:gd name="T23" fmla="*/ 1 h 811"/>
                <a:gd name="T24" fmla="*/ 0 w 84"/>
                <a:gd name="T25" fmla="*/ 1 h 811"/>
                <a:gd name="T26" fmla="*/ 0 w 84"/>
                <a:gd name="T27" fmla="*/ 1 h 811"/>
                <a:gd name="T28" fmla="*/ 0 w 84"/>
                <a:gd name="T29" fmla="*/ 0 h 811"/>
                <a:gd name="T30" fmla="*/ 0 w 84"/>
                <a:gd name="T31" fmla="*/ 0 h 811"/>
                <a:gd name="T32" fmla="*/ 0 w 84"/>
                <a:gd name="T33" fmla="*/ 0 h 811"/>
                <a:gd name="T34" fmla="*/ 0 w 84"/>
                <a:gd name="T35" fmla="*/ 0 h 811"/>
                <a:gd name="T36" fmla="*/ 0 w 84"/>
                <a:gd name="T37" fmla="*/ 0 h 811"/>
                <a:gd name="T38" fmla="*/ 0 w 84"/>
                <a:gd name="T39" fmla="*/ 0 h 811"/>
                <a:gd name="T40" fmla="*/ 0 w 84"/>
                <a:gd name="T41" fmla="*/ 0 h 811"/>
                <a:gd name="T42" fmla="*/ 0 w 84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811"/>
                <a:gd name="T68" fmla="*/ 84 w 84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811">
                  <a:moveTo>
                    <a:pt x="39" y="0"/>
                  </a:moveTo>
                  <a:lnTo>
                    <a:pt x="48" y="104"/>
                  </a:lnTo>
                  <a:lnTo>
                    <a:pt x="52" y="206"/>
                  </a:lnTo>
                  <a:lnTo>
                    <a:pt x="53" y="306"/>
                  </a:lnTo>
                  <a:lnTo>
                    <a:pt x="50" y="405"/>
                  </a:lnTo>
                  <a:lnTo>
                    <a:pt x="44" y="505"/>
                  </a:lnTo>
                  <a:lnTo>
                    <a:pt x="34" y="606"/>
                  </a:lnTo>
                  <a:lnTo>
                    <a:pt x="19" y="707"/>
                  </a:lnTo>
                  <a:lnTo>
                    <a:pt x="0" y="811"/>
                  </a:lnTo>
                  <a:lnTo>
                    <a:pt x="49" y="801"/>
                  </a:lnTo>
                  <a:lnTo>
                    <a:pt x="58" y="749"/>
                  </a:lnTo>
                  <a:lnTo>
                    <a:pt x="68" y="666"/>
                  </a:lnTo>
                  <a:lnTo>
                    <a:pt x="77" y="562"/>
                  </a:lnTo>
                  <a:lnTo>
                    <a:pt x="82" y="446"/>
                  </a:lnTo>
                  <a:lnTo>
                    <a:pt x="84" y="326"/>
                  </a:lnTo>
                  <a:lnTo>
                    <a:pt x="82" y="211"/>
                  </a:lnTo>
                  <a:lnTo>
                    <a:pt x="74" y="10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9" y="29"/>
                  </a:lnTo>
                  <a:lnTo>
                    <a:pt x="55" y="2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34" name="Freeform 157"/>
            <p:cNvSpPr>
              <a:spLocks/>
            </p:cNvSpPr>
            <p:nvPr/>
          </p:nvSpPr>
          <p:spPr bwMode="auto">
            <a:xfrm>
              <a:off x="413" y="2630"/>
              <a:ext cx="51" cy="223"/>
            </a:xfrm>
            <a:custGeom>
              <a:avLst/>
              <a:gdLst>
                <a:gd name="T0" fmla="*/ 0 w 203"/>
                <a:gd name="T1" fmla="*/ 0 h 890"/>
                <a:gd name="T2" fmla="*/ 0 w 203"/>
                <a:gd name="T3" fmla="*/ 0 h 890"/>
                <a:gd name="T4" fmla="*/ 0 w 203"/>
                <a:gd name="T5" fmla="*/ 0 h 890"/>
                <a:gd name="T6" fmla="*/ 0 w 203"/>
                <a:gd name="T7" fmla="*/ 0 h 890"/>
                <a:gd name="T8" fmla="*/ 0 w 203"/>
                <a:gd name="T9" fmla="*/ 0 h 890"/>
                <a:gd name="T10" fmla="*/ 0 w 203"/>
                <a:gd name="T11" fmla="*/ 0 h 890"/>
                <a:gd name="T12" fmla="*/ 0 w 203"/>
                <a:gd name="T13" fmla="*/ 0 h 890"/>
                <a:gd name="T14" fmla="*/ 0 w 203"/>
                <a:gd name="T15" fmla="*/ 1 h 890"/>
                <a:gd name="T16" fmla="*/ 0 w 203"/>
                <a:gd name="T17" fmla="*/ 1 h 890"/>
                <a:gd name="T18" fmla="*/ 0 w 203"/>
                <a:gd name="T19" fmla="*/ 1 h 890"/>
                <a:gd name="T20" fmla="*/ 0 w 203"/>
                <a:gd name="T21" fmla="*/ 1 h 890"/>
                <a:gd name="T22" fmla="*/ 0 w 203"/>
                <a:gd name="T23" fmla="*/ 1 h 890"/>
                <a:gd name="T24" fmla="*/ 0 w 203"/>
                <a:gd name="T25" fmla="*/ 1 h 890"/>
                <a:gd name="T26" fmla="*/ 0 w 203"/>
                <a:gd name="T27" fmla="*/ 1 h 890"/>
                <a:gd name="T28" fmla="*/ 0 w 203"/>
                <a:gd name="T29" fmla="*/ 1 h 890"/>
                <a:gd name="T30" fmla="*/ 0 w 203"/>
                <a:gd name="T31" fmla="*/ 1 h 890"/>
                <a:gd name="T32" fmla="*/ 0 w 203"/>
                <a:gd name="T33" fmla="*/ 1 h 890"/>
                <a:gd name="T34" fmla="*/ 0 w 203"/>
                <a:gd name="T35" fmla="*/ 1 h 890"/>
                <a:gd name="T36" fmla="*/ 0 w 203"/>
                <a:gd name="T37" fmla="*/ 1 h 890"/>
                <a:gd name="T38" fmla="*/ 0 w 203"/>
                <a:gd name="T39" fmla="*/ 1 h 890"/>
                <a:gd name="T40" fmla="*/ 0 w 203"/>
                <a:gd name="T41" fmla="*/ 1 h 890"/>
                <a:gd name="T42" fmla="*/ 0 w 203"/>
                <a:gd name="T43" fmla="*/ 1 h 890"/>
                <a:gd name="T44" fmla="*/ 0 w 203"/>
                <a:gd name="T45" fmla="*/ 1 h 890"/>
                <a:gd name="T46" fmla="*/ 0 w 203"/>
                <a:gd name="T47" fmla="*/ 1 h 890"/>
                <a:gd name="T48" fmla="*/ 0 w 203"/>
                <a:gd name="T49" fmla="*/ 1 h 890"/>
                <a:gd name="T50" fmla="*/ 0 w 203"/>
                <a:gd name="T51" fmla="*/ 1 h 890"/>
                <a:gd name="T52" fmla="*/ 0 w 203"/>
                <a:gd name="T53" fmla="*/ 1 h 890"/>
                <a:gd name="T54" fmla="*/ 0 w 203"/>
                <a:gd name="T55" fmla="*/ 0 h 890"/>
                <a:gd name="T56" fmla="*/ 0 w 203"/>
                <a:gd name="T57" fmla="*/ 0 h 890"/>
                <a:gd name="T58" fmla="*/ 0 w 203"/>
                <a:gd name="T59" fmla="*/ 0 h 890"/>
                <a:gd name="T60" fmla="*/ 0 w 203"/>
                <a:gd name="T61" fmla="*/ 0 h 890"/>
                <a:gd name="T62" fmla="*/ 0 w 203"/>
                <a:gd name="T63" fmla="*/ 0 h 890"/>
                <a:gd name="T64" fmla="*/ 0 w 203"/>
                <a:gd name="T65" fmla="*/ 0 h 890"/>
                <a:gd name="T66" fmla="*/ 0 w 203"/>
                <a:gd name="T67" fmla="*/ 0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890"/>
                <a:gd name="T104" fmla="*/ 203 w 203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890">
                  <a:moveTo>
                    <a:pt x="203" y="49"/>
                  </a:moveTo>
                  <a:lnTo>
                    <a:pt x="172" y="92"/>
                  </a:lnTo>
                  <a:lnTo>
                    <a:pt x="143" y="136"/>
                  </a:lnTo>
                  <a:lnTo>
                    <a:pt x="116" y="182"/>
                  </a:lnTo>
                  <a:lnTo>
                    <a:pt x="95" y="230"/>
                  </a:lnTo>
                  <a:lnTo>
                    <a:pt x="76" y="279"/>
                  </a:lnTo>
                  <a:lnTo>
                    <a:pt x="61" y="329"/>
                  </a:lnTo>
                  <a:lnTo>
                    <a:pt x="50" y="380"/>
                  </a:lnTo>
                  <a:lnTo>
                    <a:pt x="44" y="434"/>
                  </a:lnTo>
                  <a:lnTo>
                    <a:pt x="40" y="488"/>
                  </a:lnTo>
                  <a:lnTo>
                    <a:pt x="41" y="543"/>
                  </a:lnTo>
                  <a:lnTo>
                    <a:pt x="48" y="598"/>
                  </a:lnTo>
                  <a:lnTo>
                    <a:pt x="58" y="656"/>
                  </a:lnTo>
                  <a:lnTo>
                    <a:pt x="73" y="713"/>
                  </a:lnTo>
                  <a:lnTo>
                    <a:pt x="91" y="771"/>
                  </a:lnTo>
                  <a:lnTo>
                    <a:pt x="116" y="830"/>
                  </a:lnTo>
                  <a:lnTo>
                    <a:pt x="145" y="890"/>
                  </a:lnTo>
                  <a:lnTo>
                    <a:pt x="101" y="832"/>
                  </a:lnTo>
                  <a:lnTo>
                    <a:pt x="66" y="776"/>
                  </a:lnTo>
                  <a:lnTo>
                    <a:pt x="39" y="721"/>
                  </a:lnTo>
                  <a:lnTo>
                    <a:pt x="20" y="666"/>
                  </a:lnTo>
                  <a:lnTo>
                    <a:pt x="7" y="612"/>
                  </a:lnTo>
                  <a:lnTo>
                    <a:pt x="1" y="558"/>
                  </a:lnTo>
                  <a:lnTo>
                    <a:pt x="0" y="504"/>
                  </a:lnTo>
                  <a:lnTo>
                    <a:pt x="6" y="450"/>
                  </a:lnTo>
                  <a:lnTo>
                    <a:pt x="15" y="398"/>
                  </a:lnTo>
                  <a:lnTo>
                    <a:pt x="30" y="344"/>
                  </a:lnTo>
                  <a:lnTo>
                    <a:pt x="48" y="289"/>
                  </a:lnTo>
                  <a:lnTo>
                    <a:pt x="69" y="233"/>
                  </a:lnTo>
                  <a:lnTo>
                    <a:pt x="93" y="177"/>
                  </a:lnTo>
                  <a:lnTo>
                    <a:pt x="118" y="119"/>
                  </a:lnTo>
                  <a:lnTo>
                    <a:pt x="145" y="60"/>
                  </a:lnTo>
                  <a:lnTo>
                    <a:pt x="174" y="0"/>
                  </a:lnTo>
                  <a:lnTo>
                    <a:pt x="20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35" name="Freeform 158"/>
            <p:cNvSpPr>
              <a:spLocks/>
            </p:cNvSpPr>
            <p:nvPr/>
          </p:nvSpPr>
          <p:spPr bwMode="auto">
            <a:xfrm>
              <a:off x="697" y="2628"/>
              <a:ext cx="49" cy="252"/>
            </a:xfrm>
            <a:custGeom>
              <a:avLst/>
              <a:gdLst>
                <a:gd name="T0" fmla="*/ 0 w 199"/>
                <a:gd name="T1" fmla="*/ 0 h 1009"/>
                <a:gd name="T2" fmla="*/ 0 w 199"/>
                <a:gd name="T3" fmla="*/ 0 h 1009"/>
                <a:gd name="T4" fmla="*/ 0 w 199"/>
                <a:gd name="T5" fmla="*/ 0 h 1009"/>
                <a:gd name="T6" fmla="*/ 0 w 199"/>
                <a:gd name="T7" fmla="*/ 0 h 1009"/>
                <a:gd name="T8" fmla="*/ 0 w 199"/>
                <a:gd name="T9" fmla="*/ 0 h 1009"/>
                <a:gd name="T10" fmla="*/ 0 w 199"/>
                <a:gd name="T11" fmla="*/ 0 h 1009"/>
                <a:gd name="T12" fmla="*/ 0 w 199"/>
                <a:gd name="T13" fmla="*/ 0 h 1009"/>
                <a:gd name="T14" fmla="*/ 0 w 199"/>
                <a:gd name="T15" fmla="*/ 1 h 1009"/>
                <a:gd name="T16" fmla="*/ 0 w 199"/>
                <a:gd name="T17" fmla="*/ 1 h 1009"/>
                <a:gd name="T18" fmla="*/ 0 w 199"/>
                <a:gd name="T19" fmla="*/ 1 h 1009"/>
                <a:gd name="T20" fmla="*/ 0 w 199"/>
                <a:gd name="T21" fmla="*/ 1 h 1009"/>
                <a:gd name="T22" fmla="*/ 0 w 199"/>
                <a:gd name="T23" fmla="*/ 1 h 1009"/>
                <a:gd name="T24" fmla="*/ 0 w 199"/>
                <a:gd name="T25" fmla="*/ 1 h 1009"/>
                <a:gd name="T26" fmla="*/ 0 w 199"/>
                <a:gd name="T27" fmla="*/ 1 h 1009"/>
                <a:gd name="T28" fmla="*/ 0 w 199"/>
                <a:gd name="T29" fmla="*/ 1 h 1009"/>
                <a:gd name="T30" fmla="*/ 0 w 199"/>
                <a:gd name="T31" fmla="*/ 1 h 1009"/>
                <a:gd name="T32" fmla="*/ 0 w 199"/>
                <a:gd name="T33" fmla="*/ 1 h 1009"/>
                <a:gd name="T34" fmla="*/ 0 w 199"/>
                <a:gd name="T35" fmla="*/ 0 h 1009"/>
                <a:gd name="T36" fmla="*/ 0 w 199"/>
                <a:gd name="T37" fmla="*/ 0 h 1009"/>
                <a:gd name="T38" fmla="*/ 0 w 199"/>
                <a:gd name="T39" fmla="*/ 0 h 1009"/>
                <a:gd name="T40" fmla="*/ 0 w 199"/>
                <a:gd name="T41" fmla="*/ 0 h 1009"/>
                <a:gd name="T42" fmla="*/ 0 w 199"/>
                <a:gd name="T43" fmla="*/ 0 h 1009"/>
                <a:gd name="T44" fmla="*/ 0 w 199"/>
                <a:gd name="T45" fmla="*/ 0 h 1009"/>
                <a:gd name="T46" fmla="*/ 0 w 199"/>
                <a:gd name="T47" fmla="*/ 0 h 1009"/>
                <a:gd name="T48" fmla="*/ 0 w 199"/>
                <a:gd name="T49" fmla="*/ 0 h 1009"/>
                <a:gd name="T50" fmla="*/ 0 w 199"/>
                <a:gd name="T51" fmla="*/ 0 h 1009"/>
                <a:gd name="T52" fmla="*/ 0 w 199"/>
                <a:gd name="T53" fmla="*/ 0 h 1009"/>
                <a:gd name="T54" fmla="*/ 0 w 199"/>
                <a:gd name="T55" fmla="*/ 0 h 1009"/>
                <a:gd name="T56" fmla="*/ 0 w 199"/>
                <a:gd name="T57" fmla="*/ 0 h 10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009"/>
                <a:gd name="T89" fmla="*/ 199 w 199"/>
                <a:gd name="T90" fmla="*/ 1009 h 10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009">
                  <a:moveTo>
                    <a:pt x="77" y="0"/>
                  </a:moveTo>
                  <a:lnTo>
                    <a:pt x="156" y="125"/>
                  </a:lnTo>
                  <a:lnTo>
                    <a:pt x="176" y="257"/>
                  </a:lnTo>
                  <a:lnTo>
                    <a:pt x="191" y="368"/>
                  </a:lnTo>
                  <a:lnTo>
                    <a:pt x="199" y="465"/>
                  </a:lnTo>
                  <a:lnTo>
                    <a:pt x="199" y="554"/>
                  </a:lnTo>
                  <a:lnTo>
                    <a:pt x="187" y="640"/>
                  </a:lnTo>
                  <a:lnTo>
                    <a:pt x="161" y="733"/>
                  </a:lnTo>
                  <a:lnTo>
                    <a:pt x="119" y="837"/>
                  </a:lnTo>
                  <a:lnTo>
                    <a:pt x="58" y="960"/>
                  </a:lnTo>
                  <a:lnTo>
                    <a:pt x="0" y="1009"/>
                  </a:lnTo>
                  <a:lnTo>
                    <a:pt x="37" y="947"/>
                  </a:lnTo>
                  <a:lnTo>
                    <a:pt x="68" y="890"/>
                  </a:lnTo>
                  <a:lnTo>
                    <a:pt x="94" y="836"/>
                  </a:lnTo>
                  <a:lnTo>
                    <a:pt x="117" y="783"/>
                  </a:lnTo>
                  <a:lnTo>
                    <a:pt x="135" y="733"/>
                  </a:lnTo>
                  <a:lnTo>
                    <a:pt x="150" y="684"/>
                  </a:lnTo>
                  <a:lnTo>
                    <a:pt x="162" y="637"/>
                  </a:lnTo>
                  <a:lnTo>
                    <a:pt x="169" y="588"/>
                  </a:lnTo>
                  <a:lnTo>
                    <a:pt x="174" y="539"/>
                  </a:lnTo>
                  <a:lnTo>
                    <a:pt x="176" y="489"/>
                  </a:lnTo>
                  <a:lnTo>
                    <a:pt x="174" y="437"/>
                  </a:lnTo>
                  <a:lnTo>
                    <a:pt x="171" y="384"/>
                  </a:lnTo>
                  <a:lnTo>
                    <a:pt x="164" y="326"/>
                  </a:lnTo>
                  <a:lnTo>
                    <a:pt x="156" y="264"/>
                  </a:lnTo>
                  <a:lnTo>
                    <a:pt x="145" y="199"/>
                  </a:lnTo>
                  <a:lnTo>
                    <a:pt x="133" y="129"/>
                  </a:lnTo>
                  <a:lnTo>
                    <a:pt x="29" y="3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36" name="Freeform 159"/>
            <p:cNvSpPr>
              <a:spLocks/>
            </p:cNvSpPr>
            <p:nvPr/>
          </p:nvSpPr>
          <p:spPr bwMode="auto">
            <a:xfrm>
              <a:off x="428" y="2691"/>
              <a:ext cx="311" cy="39"/>
            </a:xfrm>
            <a:custGeom>
              <a:avLst/>
              <a:gdLst>
                <a:gd name="T0" fmla="*/ 0 w 1246"/>
                <a:gd name="T1" fmla="*/ 0 h 155"/>
                <a:gd name="T2" fmla="*/ 0 w 1246"/>
                <a:gd name="T3" fmla="*/ 0 h 155"/>
                <a:gd name="T4" fmla="*/ 0 w 1246"/>
                <a:gd name="T5" fmla="*/ 0 h 155"/>
                <a:gd name="T6" fmla="*/ 0 w 1246"/>
                <a:gd name="T7" fmla="*/ 0 h 155"/>
                <a:gd name="T8" fmla="*/ 0 w 1246"/>
                <a:gd name="T9" fmla="*/ 0 h 155"/>
                <a:gd name="T10" fmla="*/ 0 w 1246"/>
                <a:gd name="T11" fmla="*/ 0 h 155"/>
                <a:gd name="T12" fmla="*/ 0 w 1246"/>
                <a:gd name="T13" fmla="*/ 0 h 155"/>
                <a:gd name="T14" fmla="*/ 0 w 1246"/>
                <a:gd name="T15" fmla="*/ 0 h 155"/>
                <a:gd name="T16" fmla="*/ 1 w 1246"/>
                <a:gd name="T17" fmla="*/ 0 h 155"/>
                <a:gd name="T18" fmla="*/ 1 w 1246"/>
                <a:gd name="T19" fmla="*/ 0 h 155"/>
                <a:gd name="T20" fmla="*/ 1 w 1246"/>
                <a:gd name="T21" fmla="*/ 0 h 155"/>
                <a:gd name="T22" fmla="*/ 1 w 1246"/>
                <a:gd name="T23" fmla="*/ 0 h 155"/>
                <a:gd name="T24" fmla="*/ 1 w 1246"/>
                <a:gd name="T25" fmla="*/ 0 h 155"/>
                <a:gd name="T26" fmla="*/ 1 w 1246"/>
                <a:gd name="T27" fmla="*/ 0 h 155"/>
                <a:gd name="T28" fmla="*/ 1 w 1246"/>
                <a:gd name="T29" fmla="*/ 0 h 155"/>
                <a:gd name="T30" fmla="*/ 1 w 1246"/>
                <a:gd name="T31" fmla="*/ 0 h 155"/>
                <a:gd name="T32" fmla="*/ 1 w 1246"/>
                <a:gd name="T33" fmla="*/ 0 h 155"/>
                <a:gd name="T34" fmla="*/ 1 w 1246"/>
                <a:gd name="T35" fmla="*/ 0 h 155"/>
                <a:gd name="T36" fmla="*/ 1 w 1246"/>
                <a:gd name="T37" fmla="*/ 0 h 155"/>
                <a:gd name="T38" fmla="*/ 1 w 1246"/>
                <a:gd name="T39" fmla="*/ 0 h 155"/>
                <a:gd name="T40" fmla="*/ 1 w 1246"/>
                <a:gd name="T41" fmla="*/ 0 h 155"/>
                <a:gd name="T42" fmla="*/ 1 w 1246"/>
                <a:gd name="T43" fmla="*/ 0 h 155"/>
                <a:gd name="T44" fmla="*/ 1 w 1246"/>
                <a:gd name="T45" fmla="*/ 0 h 155"/>
                <a:gd name="T46" fmla="*/ 1 w 1246"/>
                <a:gd name="T47" fmla="*/ 0 h 155"/>
                <a:gd name="T48" fmla="*/ 0 w 1246"/>
                <a:gd name="T49" fmla="*/ 0 h 155"/>
                <a:gd name="T50" fmla="*/ 0 w 1246"/>
                <a:gd name="T51" fmla="*/ 0 h 155"/>
                <a:gd name="T52" fmla="*/ 0 w 1246"/>
                <a:gd name="T53" fmla="*/ 0 h 155"/>
                <a:gd name="T54" fmla="*/ 0 w 1246"/>
                <a:gd name="T55" fmla="*/ 0 h 155"/>
                <a:gd name="T56" fmla="*/ 0 w 1246"/>
                <a:gd name="T57" fmla="*/ 0 h 155"/>
                <a:gd name="T58" fmla="*/ 0 w 1246"/>
                <a:gd name="T59" fmla="*/ 0 h 155"/>
                <a:gd name="T60" fmla="*/ 0 w 1246"/>
                <a:gd name="T61" fmla="*/ 0 h 155"/>
                <a:gd name="T62" fmla="*/ 0 w 1246"/>
                <a:gd name="T63" fmla="*/ 0 h 155"/>
                <a:gd name="T64" fmla="*/ 0 w 1246"/>
                <a:gd name="T65" fmla="*/ 0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6"/>
                <a:gd name="T100" fmla="*/ 0 h 155"/>
                <a:gd name="T101" fmla="*/ 1246 w 1246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6" h="155">
                  <a:moveTo>
                    <a:pt x="28" y="30"/>
                  </a:moveTo>
                  <a:lnTo>
                    <a:pt x="73" y="41"/>
                  </a:lnTo>
                  <a:lnTo>
                    <a:pt x="117" y="51"/>
                  </a:lnTo>
                  <a:lnTo>
                    <a:pt x="161" y="60"/>
                  </a:lnTo>
                  <a:lnTo>
                    <a:pt x="204" y="69"/>
                  </a:lnTo>
                  <a:lnTo>
                    <a:pt x="245" y="76"/>
                  </a:lnTo>
                  <a:lnTo>
                    <a:pt x="286" y="82"/>
                  </a:lnTo>
                  <a:lnTo>
                    <a:pt x="326" y="89"/>
                  </a:lnTo>
                  <a:lnTo>
                    <a:pt x="365" y="95"/>
                  </a:lnTo>
                  <a:lnTo>
                    <a:pt x="405" y="100"/>
                  </a:lnTo>
                  <a:lnTo>
                    <a:pt x="443" y="104"/>
                  </a:lnTo>
                  <a:lnTo>
                    <a:pt x="481" y="106"/>
                  </a:lnTo>
                  <a:lnTo>
                    <a:pt x="518" y="109"/>
                  </a:lnTo>
                  <a:lnTo>
                    <a:pt x="556" y="110"/>
                  </a:lnTo>
                  <a:lnTo>
                    <a:pt x="592" y="111"/>
                  </a:lnTo>
                  <a:lnTo>
                    <a:pt x="628" y="111"/>
                  </a:lnTo>
                  <a:lnTo>
                    <a:pt x="663" y="111"/>
                  </a:lnTo>
                  <a:lnTo>
                    <a:pt x="700" y="110"/>
                  </a:lnTo>
                  <a:lnTo>
                    <a:pt x="735" y="107"/>
                  </a:lnTo>
                  <a:lnTo>
                    <a:pt x="770" y="105"/>
                  </a:lnTo>
                  <a:lnTo>
                    <a:pt x="805" y="101"/>
                  </a:lnTo>
                  <a:lnTo>
                    <a:pt x="840" y="97"/>
                  </a:lnTo>
                  <a:lnTo>
                    <a:pt x="874" y="91"/>
                  </a:lnTo>
                  <a:lnTo>
                    <a:pt x="909" y="86"/>
                  </a:lnTo>
                  <a:lnTo>
                    <a:pt x="944" y="80"/>
                  </a:lnTo>
                  <a:lnTo>
                    <a:pt x="979" y="72"/>
                  </a:lnTo>
                  <a:lnTo>
                    <a:pt x="1013" y="64"/>
                  </a:lnTo>
                  <a:lnTo>
                    <a:pt x="1048" y="55"/>
                  </a:lnTo>
                  <a:lnTo>
                    <a:pt x="1084" y="46"/>
                  </a:lnTo>
                  <a:lnTo>
                    <a:pt x="1119" y="35"/>
                  </a:lnTo>
                  <a:lnTo>
                    <a:pt x="1154" y="23"/>
                  </a:lnTo>
                  <a:lnTo>
                    <a:pt x="1191" y="12"/>
                  </a:lnTo>
                  <a:lnTo>
                    <a:pt x="1227" y="0"/>
                  </a:lnTo>
                  <a:lnTo>
                    <a:pt x="1246" y="49"/>
                  </a:lnTo>
                  <a:lnTo>
                    <a:pt x="1203" y="62"/>
                  </a:lnTo>
                  <a:lnTo>
                    <a:pt x="1161" y="75"/>
                  </a:lnTo>
                  <a:lnTo>
                    <a:pt x="1119" y="86"/>
                  </a:lnTo>
                  <a:lnTo>
                    <a:pt x="1079" y="97"/>
                  </a:lnTo>
                  <a:lnTo>
                    <a:pt x="1039" y="106"/>
                  </a:lnTo>
                  <a:lnTo>
                    <a:pt x="1000" y="115"/>
                  </a:lnTo>
                  <a:lnTo>
                    <a:pt x="961" y="124"/>
                  </a:lnTo>
                  <a:lnTo>
                    <a:pt x="923" y="130"/>
                  </a:lnTo>
                  <a:lnTo>
                    <a:pt x="885" y="136"/>
                  </a:lnTo>
                  <a:lnTo>
                    <a:pt x="847" y="141"/>
                  </a:lnTo>
                  <a:lnTo>
                    <a:pt x="810" y="145"/>
                  </a:lnTo>
                  <a:lnTo>
                    <a:pt x="772" y="149"/>
                  </a:lnTo>
                  <a:lnTo>
                    <a:pt x="736" y="151"/>
                  </a:lnTo>
                  <a:lnTo>
                    <a:pt x="700" y="154"/>
                  </a:lnTo>
                  <a:lnTo>
                    <a:pt x="662" y="155"/>
                  </a:lnTo>
                  <a:lnTo>
                    <a:pt x="626" y="155"/>
                  </a:lnTo>
                  <a:lnTo>
                    <a:pt x="589" y="155"/>
                  </a:lnTo>
                  <a:lnTo>
                    <a:pt x="553" y="154"/>
                  </a:lnTo>
                  <a:lnTo>
                    <a:pt x="516" y="153"/>
                  </a:lnTo>
                  <a:lnTo>
                    <a:pt x="479" y="150"/>
                  </a:lnTo>
                  <a:lnTo>
                    <a:pt x="442" y="148"/>
                  </a:lnTo>
                  <a:lnTo>
                    <a:pt x="404" y="144"/>
                  </a:lnTo>
                  <a:lnTo>
                    <a:pt x="367" y="140"/>
                  </a:lnTo>
                  <a:lnTo>
                    <a:pt x="328" y="135"/>
                  </a:lnTo>
                  <a:lnTo>
                    <a:pt x="289" y="129"/>
                  </a:lnTo>
                  <a:lnTo>
                    <a:pt x="250" y="124"/>
                  </a:lnTo>
                  <a:lnTo>
                    <a:pt x="210" y="117"/>
                  </a:lnTo>
                  <a:lnTo>
                    <a:pt x="169" y="110"/>
                  </a:lnTo>
                  <a:lnTo>
                    <a:pt x="127" y="102"/>
                  </a:lnTo>
                  <a:lnTo>
                    <a:pt x="86" y="95"/>
                  </a:lnTo>
                  <a:lnTo>
                    <a:pt x="43" y="86"/>
                  </a:lnTo>
                  <a:lnTo>
                    <a:pt x="0" y="7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37" name="Freeform 160"/>
            <p:cNvSpPr>
              <a:spLocks/>
            </p:cNvSpPr>
            <p:nvPr/>
          </p:nvSpPr>
          <p:spPr bwMode="auto">
            <a:xfrm>
              <a:off x="424" y="2772"/>
              <a:ext cx="315" cy="46"/>
            </a:xfrm>
            <a:custGeom>
              <a:avLst/>
              <a:gdLst>
                <a:gd name="T0" fmla="*/ 0 w 1259"/>
                <a:gd name="T1" fmla="*/ 0 h 183"/>
                <a:gd name="T2" fmla="*/ 0 w 1259"/>
                <a:gd name="T3" fmla="*/ 0 h 183"/>
                <a:gd name="T4" fmla="*/ 0 w 1259"/>
                <a:gd name="T5" fmla="*/ 0 h 183"/>
                <a:gd name="T6" fmla="*/ 0 w 1259"/>
                <a:gd name="T7" fmla="*/ 0 h 183"/>
                <a:gd name="T8" fmla="*/ 1 w 1259"/>
                <a:gd name="T9" fmla="*/ 0 h 183"/>
                <a:gd name="T10" fmla="*/ 1 w 1259"/>
                <a:gd name="T11" fmla="*/ 0 h 183"/>
                <a:gd name="T12" fmla="*/ 1 w 1259"/>
                <a:gd name="T13" fmla="*/ 0 h 183"/>
                <a:gd name="T14" fmla="*/ 1 w 1259"/>
                <a:gd name="T15" fmla="*/ 0 h 183"/>
                <a:gd name="T16" fmla="*/ 1 w 1259"/>
                <a:gd name="T17" fmla="*/ 0 h 183"/>
                <a:gd name="T18" fmla="*/ 1 w 1259"/>
                <a:gd name="T19" fmla="*/ 0 h 183"/>
                <a:gd name="T20" fmla="*/ 1 w 1259"/>
                <a:gd name="T21" fmla="*/ 0 h 183"/>
                <a:gd name="T22" fmla="*/ 1 w 1259"/>
                <a:gd name="T23" fmla="*/ 0 h 183"/>
                <a:gd name="T24" fmla="*/ 1 w 1259"/>
                <a:gd name="T25" fmla="*/ 0 h 183"/>
                <a:gd name="T26" fmla="*/ 1 w 1259"/>
                <a:gd name="T27" fmla="*/ 0 h 183"/>
                <a:gd name="T28" fmla="*/ 1 w 1259"/>
                <a:gd name="T29" fmla="*/ 0 h 183"/>
                <a:gd name="T30" fmla="*/ 1 w 1259"/>
                <a:gd name="T31" fmla="*/ 0 h 183"/>
                <a:gd name="T32" fmla="*/ 1 w 1259"/>
                <a:gd name="T33" fmla="*/ 0 h 183"/>
                <a:gd name="T34" fmla="*/ 1 w 1259"/>
                <a:gd name="T35" fmla="*/ 0 h 183"/>
                <a:gd name="T36" fmla="*/ 1 w 1259"/>
                <a:gd name="T37" fmla="*/ 0 h 183"/>
                <a:gd name="T38" fmla="*/ 1 w 1259"/>
                <a:gd name="T39" fmla="*/ 0 h 183"/>
                <a:gd name="T40" fmla="*/ 1 w 1259"/>
                <a:gd name="T41" fmla="*/ 0 h 183"/>
                <a:gd name="T42" fmla="*/ 1 w 1259"/>
                <a:gd name="T43" fmla="*/ 0 h 183"/>
                <a:gd name="T44" fmla="*/ 1 w 1259"/>
                <a:gd name="T45" fmla="*/ 0 h 183"/>
                <a:gd name="T46" fmla="*/ 1 w 1259"/>
                <a:gd name="T47" fmla="*/ 0 h 183"/>
                <a:gd name="T48" fmla="*/ 1 w 1259"/>
                <a:gd name="T49" fmla="*/ 0 h 183"/>
                <a:gd name="T50" fmla="*/ 1 w 1259"/>
                <a:gd name="T51" fmla="*/ 0 h 183"/>
                <a:gd name="T52" fmla="*/ 1 w 1259"/>
                <a:gd name="T53" fmla="*/ 0 h 183"/>
                <a:gd name="T54" fmla="*/ 1 w 1259"/>
                <a:gd name="T55" fmla="*/ 0 h 183"/>
                <a:gd name="T56" fmla="*/ 0 w 1259"/>
                <a:gd name="T57" fmla="*/ 0 h 183"/>
                <a:gd name="T58" fmla="*/ 0 w 1259"/>
                <a:gd name="T59" fmla="*/ 0 h 183"/>
                <a:gd name="T60" fmla="*/ 0 w 1259"/>
                <a:gd name="T61" fmla="*/ 0 h 183"/>
                <a:gd name="T62" fmla="*/ 0 w 1259"/>
                <a:gd name="T63" fmla="*/ 0 h 183"/>
                <a:gd name="T64" fmla="*/ 0 w 125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9"/>
                <a:gd name="T100" fmla="*/ 0 h 183"/>
                <a:gd name="T101" fmla="*/ 1259 w 125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9" h="183">
                  <a:moveTo>
                    <a:pt x="5" y="29"/>
                  </a:moveTo>
                  <a:lnTo>
                    <a:pt x="50" y="41"/>
                  </a:lnTo>
                  <a:lnTo>
                    <a:pt x="95" y="54"/>
                  </a:lnTo>
                  <a:lnTo>
                    <a:pt x="139" y="65"/>
                  </a:lnTo>
                  <a:lnTo>
                    <a:pt x="183" y="76"/>
                  </a:lnTo>
                  <a:lnTo>
                    <a:pt x="225" y="86"/>
                  </a:lnTo>
                  <a:lnTo>
                    <a:pt x="268" y="95"/>
                  </a:lnTo>
                  <a:lnTo>
                    <a:pt x="309" y="104"/>
                  </a:lnTo>
                  <a:lnTo>
                    <a:pt x="350" y="112"/>
                  </a:lnTo>
                  <a:lnTo>
                    <a:pt x="392" y="118"/>
                  </a:lnTo>
                  <a:lnTo>
                    <a:pt x="432" y="124"/>
                  </a:lnTo>
                  <a:lnTo>
                    <a:pt x="472" y="129"/>
                  </a:lnTo>
                  <a:lnTo>
                    <a:pt x="512" y="134"/>
                  </a:lnTo>
                  <a:lnTo>
                    <a:pt x="552" y="137"/>
                  </a:lnTo>
                  <a:lnTo>
                    <a:pt x="591" y="139"/>
                  </a:lnTo>
                  <a:lnTo>
                    <a:pt x="630" y="140"/>
                  </a:lnTo>
                  <a:lnTo>
                    <a:pt x="667" y="140"/>
                  </a:lnTo>
                  <a:lnTo>
                    <a:pt x="706" y="140"/>
                  </a:lnTo>
                  <a:lnTo>
                    <a:pt x="744" y="139"/>
                  </a:lnTo>
                  <a:lnTo>
                    <a:pt x="781" y="137"/>
                  </a:lnTo>
                  <a:lnTo>
                    <a:pt x="819" y="133"/>
                  </a:lnTo>
                  <a:lnTo>
                    <a:pt x="856" y="128"/>
                  </a:lnTo>
                  <a:lnTo>
                    <a:pt x="893" y="122"/>
                  </a:lnTo>
                  <a:lnTo>
                    <a:pt x="930" y="115"/>
                  </a:lnTo>
                  <a:lnTo>
                    <a:pt x="967" y="107"/>
                  </a:lnTo>
                  <a:lnTo>
                    <a:pt x="1003" y="98"/>
                  </a:lnTo>
                  <a:lnTo>
                    <a:pt x="1039" y="88"/>
                  </a:lnTo>
                  <a:lnTo>
                    <a:pt x="1077" y="76"/>
                  </a:lnTo>
                  <a:lnTo>
                    <a:pt x="1113" y="63"/>
                  </a:lnTo>
                  <a:lnTo>
                    <a:pt x="1150" y="49"/>
                  </a:lnTo>
                  <a:lnTo>
                    <a:pt x="1186" y="34"/>
                  </a:lnTo>
                  <a:lnTo>
                    <a:pt x="1222" y="18"/>
                  </a:lnTo>
                  <a:lnTo>
                    <a:pt x="1259" y="0"/>
                  </a:lnTo>
                  <a:lnTo>
                    <a:pt x="1259" y="48"/>
                  </a:lnTo>
                  <a:lnTo>
                    <a:pt x="1216" y="66"/>
                  </a:lnTo>
                  <a:lnTo>
                    <a:pt x="1173" y="84"/>
                  </a:lnTo>
                  <a:lnTo>
                    <a:pt x="1132" y="100"/>
                  </a:lnTo>
                  <a:lnTo>
                    <a:pt x="1092" y="114"/>
                  </a:lnTo>
                  <a:lnTo>
                    <a:pt x="1051" y="128"/>
                  </a:lnTo>
                  <a:lnTo>
                    <a:pt x="1012" y="139"/>
                  </a:lnTo>
                  <a:lnTo>
                    <a:pt x="972" y="149"/>
                  </a:lnTo>
                  <a:lnTo>
                    <a:pt x="933" y="157"/>
                  </a:lnTo>
                  <a:lnTo>
                    <a:pt x="895" y="164"/>
                  </a:lnTo>
                  <a:lnTo>
                    <a:pt x="856" y="170"/>
                  </a:lnTo>
                  <a:lnTo>
                    <a:pt x="819" y="175"/>
                  </a:lnTo>
                  <a:lnTo>
                    <a:pt x="781" y="179"/>
                  </a:lnTo>
                  <a:lnTo>
                    <a:pt x="744" y="180"/>
                  </a:lnTo>
                  <a:lnTo>
                    <a:pt x="707" y="182"/>
                  </a:lnTo>
                  <a:lnTo>
                    <a:pt x="670" y="183"/>
                  </a:lnTo>
                  <a:lnTo>
                    <a:pt x="632" y="182"/>
                  </a:lnTo>
                  <a:lnTo>
                    <a:pt x="595" y="180"/>
                  </a:lnTo>
                  <a:lnTo>
                    <a:pt x="558" y="177"/>
                  </a:lnTo>
                  <a:lnTo>
                    <a:pt x="521" y="174"/>
                  </a:lnTo>
                  <a:lnTo>
                    <a:pt x="483" y="169"/>
                  </a:lnTo>
                  <a:lnTo>
                    <a:pt x="446" y="164"/>
                  </a:lnTo>
                  <a:lnTo>
                    <a:pt x="407" y="158"/>
                  </a:lnTo>
                  <a:lnTo>
                    <a:pt x="368" y="152"/>
                  </a:lnTo>
                  <a:lnTo>
                    <a:pt x="329" y="144"/>
                  </a:lnTo>
                  <a:lnTo>
                    <a:pt x="290" y="137"/>
                  </a:lnTo>
                  <a:lnTo>
                    <a:pt x="250" y="128"/>
                  </a:lnTo>
                  <a:lnTo>
                    <a:pt x="210" y="119"/>
                  </a:lnTo>
                  <a:lnTo>
                    <a:pt x="170" y="109"/>
                  </a:lnTo>
                  <a:lnTo>
                    <a:pt x="129" y="99"/>
                  </a:lnTo>
                  <a:lnTo>
                    <a:pt x="86" y="89"/>
                  </a:lnTo>
                  <a:lnTo>
                    <a:pt x="44" y="79"/>
                  </a:lnTo>
                  <a:lnTo>
                    <a:pt x="0" y="68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38" name="Freeform 161"/>
            <p:cNvSpPr>
              <a:spLocks/>
            </p:cNvSpPr>
            <p:nvPr/>
          </p:nvSpPr>
          <p:spPr bwMode="auto">
            <a:xfrm>
              <a:off x="365" y="2555"/>
              <a:ext cx="63" cy="237"/>
            </a:xfrm>
            <a:custGeom>
              <a:avLst/>
              <a:gdLst>
                <a:gd name="T0" fmla="*/ 0 w 253"/>
                <a:gd name="T1" fmla="*/ 0 h 949"/>
                <a:gd name="T2" fmla="*/ 0 w 253"/>
                <a:gd name="T3" fmla="*/ 0 h 949"/>
                <a:gd name="T4" fmla="*/ 0 w 253"/>
                <a:gd name="T5" fmla="*/ 0 h 949"/>
                <a:gd name="T6" fmla="*/ 0 w 253"/>
                <a:gd name="T7" fmla="*/ 0 h 949"/>
                <a:gd name="T8" fmla="*/ 0 w 253"/>
                <a:gd name="T9" fmla="*/ 0 h 949"/>
                <a:gd name="T10" fmla="*/ 0 w 253"/>
                <a:gd name="T11" fmla="*/ 0 h 949"/>
                <a:gd name="T12" fmla="*/ 0 w 253"/>
                <a:gd name="T13" fmla="*/ 0 h 949"/>
                <a:gd name="T14" fmla="*/ 0 w 253"/>
                <a:gd name="T15" fmla="*/ 0 h 949"/>
                <a:gd name="T16" fmla="*/ 0 w 253"/>
                <a:gd name="T17" fmla="*/ 0 h 949"/>
                <a:gd name="T18" fmla="*/ 0 w 253"/>
                <a:gd name="T19" fmla="*/ 0 h 949"/>
                <a:gd name="T20" fmla="*/ 0 w 253"/>
                <a:gd name="T21" fmla="*/ 0 h 949"/>
                <a:gd name="T22" fmla="*/ 0 w 253"/>
                <a:gd name="T23" fmla="*/ 0 h 949"/>
                <a:gd name="T24" fmla="*/ 0 w 253"/>
                <a:gd name="T25" fmla="*/ 1 h 949"/>
                <a:gd name="T26" fmla="*/ 0 w 253"/>
                <a:gd name="T27" fmla="*/ 1 h 949"/>
                <a:gd name="T28" fmla="*/ 0 w 253"/>
                <a:gd name="T29" fmla="*/ 1 h 949"/>
                <a:gd name="T30" fmla="*/ 0 w 253"/>
                <a:gd name="T31" fmla="*/ 1 h 949"/>
                <a:gd name="T32" fmla="*/ 0 w 253"/>
                <a:gd name="T33" fmla="*/ 1 h 949"/>
                <a:gd name="T34" fmla="*/ 0 w 253"/>
                <a:gd name="T35" fmla="*/ 1 h 949"/>
                <a:gd name="T36" fmla="*/ 0 w 253"/>
                <a:gd name="T37" fmla="*/ 1 h 949"/>
                <a:gd name="T38" fmla="*/ 0 w 253"/>
                <a:gd name="T39" fmla="*/ 1 h 949"/>
                <a:gd name="T40" fmla="*/ 0 w 253"/>
                <a:gd name="T41" fmla="*/ 1 h 949"/>
                <a:gd name="T42" fmla="*/ 0 w 253"/>
                <a:gd name="T43" fmla="*/ 0 h 949"/>
                <a:gd name="T44" fmla="*/ 0 w 253"/>
                <a:gd name="T45" fmla="*/ 0 h 949"/>
                <a:gd name="T46" fmla="*/ 0 w 253"/>
                <a:gd name="T47" fmla="*/ 0 h 949"/>
                <a:gd name="T48" fmla="*/ 0 w 253"/>
                <a:gd name="T49" fmla="*/ 0 h 949"/>
                <a:gd name="T50" fmla="*/ 0 w 253"/>
                <a:gd name="T51" fmla="*/ 0 h 949"/>
                <a:gd name="T52" fmla="*/ 0 w 253"/>
                <a:gd name="T53" fmla="*/ 0 h 949"/>
                <a:gd name="T54" fmla="*/ 0 w 253"/>
                <a:gd name="T55" fmla="*/ 0 h 949"/>
                <a:gd name="T56" fmla="*/ 0 w 253"/>
                <a:gd name="T57" fmla="*/ 0 h 949"/>
                <a:gd name="T58" fmla="*/ 0 w 253"/>
                <a:gd name="T59" fmla="*/ 0 h 949"/>
                <a:gd name="T60" fmla="*/ 0 w 253"/>
                <a:gd name="T61" fmla="*/ 0 h 949"/>
                <a:gd name="T62" fmla="*/ 0 w 253"/>
                <a:gd name="T63" fmla="*/ 0 h 949"/>
                <a:gd name="T64" fmla="*/ 0 w 253"/>
                <a:gd name="T65" fmla="*/ 0 h 949"/>
                <a:gd name="T66" fmla="*/ 0 w 253"/>
                <a:gd name="T67" fmla="*/ 0 h 9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949"/>
                <a:gd name="T104" fmla="*/ 253 w 253"/>
                <a:gd name="T105" fmla="*/ 949 h 9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949">
                  <a:moveTo>
                    <a:pt x="253" y="49"/>
                  </a:moveTo>
                  <a:lnTo>
                    <a:pt x="203" y="103"/>
                  </a:lnTo>
                  <a:lnTo>
                    <a:pt x="160" y="155"/>
                  </a:lnTo>
                  <a:lnTo>
                    <a:pt x="124" y="208"/>
                  </a:lnTo>
                  <a:lnTo>
                    <a:pt x="94" y="259"/>
                  </a:lnTo>
                  <a:lnTo>
                    <a:pt x="70" y="311"/>
                  </a:lnTo>
                  <a:lnTo>
                    <a:pt x="51" y="362"/>
                  </a:lnTo>
                  <a:lnTo>
                    <a:pt x="37" y="415"/>
                  </a:lnTo>
                  <a:lnTo>
                    <a:pt x="29" y="467"/>
                  </a:lnTo>
                  <a:lnTo>
                    <a:pt x="22" y="521"/>
                  </a:lnTo>
                  <a:lnTo>
                    <a:pt x="21" y="576"/>
                  </a:lnTo>
                  <a:lnTo>
                    <a:pt x="22" y="633"/>
                  </a:lnTo>
                  <a:lnTo>
                    <a:pt x="26" y="691"/>
                  </a:lnTo>
                  <a:lnTo>
                    <a:pt x="32" y="752"/>
                  </a:lnTo>
                  <a:lnTo>
                    <a:pt x="40" y="815"/>
                  </a:lnTo>
                  <a:lnTo>
                    <a:pt x="49" y="880"/>
                  </a:lnTo>
                  <a:lnTo>
                    <a:pt x="59" y="949"/>
                  </a:lnTo>
                  <a:lnTo>
                    <a:pt x="41" y="880"/>
                  </a:lnTo>
                  <a:lnTo>
                    <a:pt x="27" y="813"/>
                  </a:lnTo>
                  <a:lnTo>
                    <a:pt x="15" y="749"/>
                  </a:lnTo>
                  <a:lnTo>
                    <a:pt x="6" y="688"/>
                  </a:lnTo>
                  <a:lnTo>
                    <a:pt x="1" y="628"/>
                  </a:lnTo>
                  <a:lnTo>
                    <a:pt x="0" y="569"/>
                  </a:lnTo>
                  <a:lnTo>
                    <a:pt x="1" y="511"/>
                  </a:lnTo>
                  <a:lnTo>
                    <a:pt x="7" y="455"/>
                  </a:lnTo>
                  <a:lnTo>
                    <a:pt x="17" y="399"/>
                  </a:lnTo>
                  <a:lnTo>
                    <a:pt x="32" y="342"/>
                  </a:lnTo>
                  <a:lnTo>
                    <a:pt x="51" y="287"/>
                  </a:lnTo>
                  <a:lnTo>
                    <a:pt x="75" y="231"/>
                  </a:lnTo>
                  <a:lnTo>
                    <a:pt x="104" y="174"/>
                  </a:lnTo>
                  <a:lnTo>
                    <a:pt x="138" y="118"/>
                  </a:lnTo>
                  <a:lnTo>
                    <a:pt x="178" y="59"/>
                  </a:lnTo>
                  <a:lnTo>
                    <a:pt x="223" y="0"/>
                  </a:lnTo>
                  <a:lnTo>
                    <a:pt x="25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39" name="Freeform 162"/>
            <p:cNvSpPr>
              <a:spLocks/>
            </p:cNvSpPr>
            <p:nvPr/>
          </p:nvSpPr>
          <p:spPr bwMode="auto">
            <a:xfrm>
              <a:off x="730" y="2549"/>
              <a:ext cx="68" cy="265"/>
            </a:xfrm>
            <a:custGeom>
              <a:avLst/>
              <a:gdLst>
                <a:gd name="T0" fmla="*/ 0 w 273"/>
                <a:gd name="T1" fmla="*/ 0 h 1056"/>
                <a:gd name="T2" fmla="*/ 0 w 273"/>
                <a:gd name="T3" fmla="*/ 0 h 1056"/>
                <a:gd name="T4" fmla="*/ 0 w 273"/>
                <a:gd name="T5" fmla="*/ 0 h 1056"/>
                <a:gd name="T6" fmla="*/ 0 w 273"/>
                <a:gd name="T7" fmla="*/ 0 h 1056"/>
                <a:gd name="T8" fmla="*/ 0 w 273"/>
                <a:gd name="T9" fmla="*/ 0 h 1056"/>
                <a:gd name="T10" fmla="*/ 0 w 273"/>
                <a:gd name="T11" fmla="*/ 0 h 1056"/>
                <a:gd name="T12" fmla="*/ 0 w 273"/>
                <a:gd name="T13" fmla="*/ 1 h 1056"/>
                <a:gd name="T14" fmla="*/ 0 w 273"/>
                <a:gd name="T15" fmla="*/ 1 h 1056"/>
                <a:gd name="T16" fmla="*/ 0 w 273"/>
                <a:gd name="T17" fmla="*/ 1 h 1056"/>
                <a:gd name="T18" fmla="*/ 0 w 273"/>
                <a:gd name="T19" fmla="*/ 1 h 1056"/>
                <a:gd name="T20" fmla="*/ 0 w 273"/>
                <a:gd name="T21" fmla="*/ 1 h 1056"/>
                <a:gd name="T22" fmla="*/ 0 w 273"/>
                <a:gd name="T23" fmla="*/ 1 h 1056"/>
                <a:gd name="T24" fmla="*/ 0 w 273"/>
                <a:gd name="T25" fmla="*/ 1 h 1056"/>
                <a:gd name="T26" fmla="*/ 0 w 273"/>
                <a:gd name="T27" fmla="*/ 1 h 1056"/>
                <a:gd name="T28" fmla="*/ 0 w 273"/>
                <a:gd name="T29" fmla="*/ 1 h 1056"/>
                <a:gd name="T30" fmla="*/ 0 w 273"/>
                <a:gd name="T31" fmla="*/ 1 h 1056"/>
                <a:gd name="T32" fmla="*/ 0 w 273"/>
                <a:gd name="T33" fmla="*/ 1 h 1056"/>
                <a:gd name="T34" fmla="*/ 0 w 273"/>
                <a:gd name="T35" fmla="*/ 1 h 1056"/>
                <a:gd name="T36" fmla="*/ 0 w 273"/>
                <a:gd name="T37" fmla="*/ 1 h 1056"/>
                <a:gd name="T38" fmla="*/ 0 w 273"/>
                <a:gd name="T39" fmla="*/ 1 h 1056"/>
                <a:gd name="T40" fmla="*/ 0 w 273"/>
                <a:gd name="T41" fmla="*/ 1 h 1056"/>
                <a:gd name="T42" fmla="*/ 0 w 273"/>
                <a:gd name="T43" fmla="*/ 1 h 1056"/>
                <a:gd name="T44" fmla="*/ 0 w 273"/>
                <a:gd name="T45" fmla="*/ 1 h 1056"/>
                <a:gd name="T46" fmla="*/ 0 w 273"/>
                <a:gd name="T47" fmla="*/ 1 h 1056"/>
                <a:gd name="T48" fmla="*/ 0 w 273"/>
                <a:gd name="T49" fmla="*/ 1 h 1056"/>
                <a:gd name="T50" fmla="*/ 0 w 273"/>
                <a:gd name="T51" fmla="*/ 1 h 1056"/>
                <a:gd name="T52" fmla="*/ 0 w 273"/>
                <a:gd name="T53" fmla="*/ 1 h 1056"/>
                <a:gd name="T54" fmla="*/ 0 w 273"/>
                <a:gd name="T55" fmla="*/ 1 h 1056"/>
                <a:gd name="T56" fmla="*/ 0 w 273"/>
                <a:gd name="T57" fmla="*/ 0 h 1056"/>
                <a:gd name="T58" fmla="*/ 0 w 273"/>
                <a:gd name="T59" fmla="*/ 0 h 1056"/>
                <a:gd name="T60" fmla="*/ 0 w 273"/>
                <a:gd name="T61" fmla="*/ 0 h 1056"/>
                <a:gd name="T62" fmla="*/ 0 w 273"/>
                <a:gd name="T63" fmla="*/ 0 h 1056"/>
                <a:gd name="T64" fmla="*/ 0 w 273"/>
                <a:gd name="T65" fmla="*/ 0 h 1056"/>
                <a:gd name="T66" fmla="*/ 0 w 273"/>
                <a:gd name="T67" fmla="*/ 0 h 10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"/>
                <a:gd name="T103" fmla="*/ 0 h 1056"/>
                <a:gd name="T104" fmla="*/ 273 w 273"/>
                <a:gd name="T105" fmla="*/ 1056 h 10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" h="1056">
                  <a:moveTo>
                    <a:pt x="0" y="0"/>
                  </a:moveTo>
                  <a:lnTo>
                    <a:pt x="55" y="60"/>
                  </a:lnTo>
                  <a:lnTo>
                    <a:pt x="105" y="120"/>
                  </a:lnTo>
                  <a:lnTo>
                    <a:pt x="146" y="182"/>
                  </a:lnTo>
                  <a:lnTo>
                    <a:pt x="183" y="243"/>
                  </a:lnTo>
                  <a:lnTo>
                    <a:pt x="213" y="306"/>
                  </a:lnTo>
                  <a:lnTo>
                    <a:pt x="235" y="368"/>
                  </a:lnTo>
                  <a:lnTo>
                    <a:pt x="254" y="432"/>
                  </a:lnTo>
                  <a:lnTo>
                    <a:pt x="265" y="496"/>
                  </a:lnTo>
                  <a:lnTo>
                    <a:pt x="272" y="561"/>
                  </a:lnTo>
                  <a:lnTo>
                    <a:pt x="273" y="628"/>
                  </a:lnTo>
                  <a:lnTo>
                    <a:pt x="268" y="696"/>
                  </a:lnTo>
                  <a:lnTo>
                    <a:pt x="259" y="766"/>
                  </a:lnTo>
                  <a:lnTo>
                    <a:pt x="244" y="836"/>
                  </a:lnTo>
                  <a:lnTo>
                    <a:pt x="225" y="907"/>
                  </a:lnTo>
                  <a:lnTo>
                    <a:pt x="202" y="981"/>
                  </a:lnTo>
                  <a:lnTo>
                    <a:pt x="174" y="1056"/>
                  </a:lnTo>
                  <a:lnTo>
                    <a:pt x="192" y="986"/>
                  </a:lnTo>
                  <a:lnTo>
                    <a:pt x="207" y="916"/>
                  </a:lnTo>
                  <a:lnTo>
                    <a:pt x="220" y="848"/>
                  </a:lnTo>
                  <a:lnTo>
                    <a:pt x="232" y="782"/>
                  </a:lnTo>
                  <a:lnTo>
                    <a:pt x="240" y="717"/>
                  </a:lnTo>
                  <a:lnTo>
                    <a:pt x="244" y="653"/>
                  </a:lnTo>
                  <a:lnTo>
                    <a:pt x="245" y="590"/>
                  </a:lnTo>
                  <a:lnTo>
                    <a:pt x="243" y="529"/>
                  </a:lnTo>
                  <a:lnTo>
                    <a:pt x="234" y="469"/>
                  </a:lnTo>
                  <a:lnTo>
                    <a:pt x="220" y="409"/>
                  </a:lnTo>
                  <a:lnTo>
                    <a:pt x="202" y="350"/>
                  </a:lnTo>
                  <a:lnTo>
                    <a:pt x="175" y="292"/>
                  </a:lnTo>
                  <a:lnTo>
                    <a:pt x="143" y="236"/>
                  </a:lnTo>
                  <a:lnTo>
                    <a:pt x="104" y="179"/>
                  </a:lnTo>
                  <a:lnTo>
                    <a:pt x="56" y="12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40" name="Freeform 163"/>
            <p:cNvSpPr>
              <a:spLocks/>
            </p:cNvSpPr>
            <p:nvPr/>
          </p:nvSpPr>
          <p:spPr bwMode="auto">
            <a:xfrm>
              <a:off x="521" y="2440"/>
              <a:ext cx="26" cy="205"/>
            </a:xfrm>
            <a:custGeom>
              <a:avLst/>
              <a:gdLst>
                <a:gd name="T0" fmla="*/ 0 w 102"/>
                <a:gd name="T1" fmla="*/ 0 h 821"/>
                <a:gd name="T2" fmla="*/ 0 w 102"/>
                <a:gd name="T3" fmla="*/ 0 h 821"/>
                <a:gd name="T4" fmla="*/ 0 w 102"/>
                <a:gd name="T5" fmla="*/ 0 h 821"/>
                <a:gd name="T6" fmla="*/ 0 w 102"/>
                <a:gd name="T7" fmla="*/ 0 h 821"/>
                <a:gd name="T8" fmla="*/ 0 w 102"/>
                <a:gd name="T9" fmla="*/ 0 h 821"/>
                <a:gd name="T10" fmla="*/ 0 w 102"/>
                <a:gd name="T11" fmla="*/ 0 h 821"/>
                <a:gd name="T12" fmla="*/ 0 w 102"/>
                <a:gd name="T13" fmla="*/ 0 h 821"/>
                <a:gd name="T14" fmla="*/ 0 w 102"/>
                <a:gd name="T15" fmla="*/ 0 h 821"/>
                <a:gd name="T16" fmla="*/ 0 w 102"/>
                <a:gd name="T17" fmla="*/ 1 h 821"/>
                <a:gd name="T18" fmla="*/ 0 w 102"/>
                <a:gd name="T19" fmla="*/ 1 h 821"/>
                <a:gd name="T20" fmla="*/ 0 w 102"/>
                <a:gd name="T21" fmla="*/ 1 h 821"/>
                <a:gd name="T22" fmla="*/ 0 w 102"/>
                <a:gd name="T23" fmla="*/ 1 h 821"/>
                <a:gd name="T24" fmla="*/ 0 w 102"/>
                <a:gd name="T25" fmla="*/ 0 h 821"/>
                <a:gd name="T26" fmla="*/ 0 w 102"/>
                <a:gd name="T27" fmla="*/ 0 h 821"/>
                <a:gd name="T28" fmla="*/ 0 w 102"/>
                <a:gd name="T29" fmla="*/ 0 h 821"/>
                <a:gd name="T30" fmla="*/ 0 w 102"/>
                <a:gd name="T31" fmla="*/ 0 h 821"/>
                <a:gd name="T32" fmla="*/ 0 w 102"/>
                <a:gd name="T33" fmla="*/ 0 h 821"/>
                <a:gd name="T34" fmla="*/ 0 w 102"/>
                <a:gd name="T35" fmla="*/ 0 h 821"/>
                <a:gd name="T36" fmla="*/ 0 w 102"/>
                <a:gd name="T37" fmla="*/ 0 h 821"/>
                <a:gd name="T38" fmla="*/ 0 w 102"/>
                <a:gd name="T39" fmla="*/ 0 h 821"/>
                <a:gd name="T40" fmla="*/ 0 w 102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821"/>
                <a:gd name="T65" fmla="*/ 102 w 102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821">
                  <a:moveTo>
                    <a:pt x="82" y="0"/>
                  </a:moveTo>
                  <a:lnTo>
                    <a:pt x="57" y="78"/>
                  </a:lnTo>
                  <a:lnTo>
                    <a:pt x="41" y="157"/>
                  </a:lnTo>
                  <a:lnTo>
                    <a:pt x="31" y="240"/>
                  </a:lnTo>
                  <a:lnTo>
                    <a:pt x="28" y="326"/>
                  </a:lnTo>
                  <a:lnTo>
                    <a:pt x="31" y="419"/>
                  </a:lnTo>
                  <a:lnTo>
                    <a:pt x="41" y="519"/>
                  </a:lnTo>
                  <a:lnTo>
                    <a:pt x="55" y="629"/>
                  </a:lnTo>
                  <a:lnTo>
                    <a:pt x="73" y="751"/>
                  </a:lnTo>
                  <a:lnTo>
                    <a:pt x="102" y="821"/>
                  </a:lnTo>
                  <a:lnTo>
                    <a:pt x="53" y="821"/>
                  </a:lnTo>
                  <a:lnTo>
                    <a:pt x="35" y="751"/>
                  </a:lnTo>
                  <a:lnTo>
                    <a:pt x="22" y="663"/>
                  </a:lnTo>
                  <a:lnTo>
                    <a:pt x="12" y="577"/>
                  </a:lnTo>
                  <a:lnTo>
                    <a:pt x="5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5" y="226"/>
                  </a:lnTo>
                  <a:lnTo>
                    <a:pt x="16" y="134"/>
                  </a:lnTo>
                  <a:lnTo>
                    <a:pt x="35" y="3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41" name="Freeform 164"/>
            <p:cNvSpPr>
              <a:spLocks/>
            </p:cNvSpPr>
            <p:nvPr/>
          </p:nvSpPr>
          <p:spPr bwMode="auto">
            <a:xfrm>
              <a:off x="626" y="2440"/>
              <a:ext cx="21" cy="203"/>
            </a:xfrm>
            <a:custGeom>
              <a:avLst/>
              <a:gdLst>
                <a:gd name="T0" fmla="*/ 0 w 82"/>
                <a:gd name="T1" fmla="*/ 0 h 811"/>
                <a:gd name="T2" fmla="*/ 0 w 82"/>
                <a:gd name="T3" fmla="*/ 0 h 811"/>
                <a:gd name="T4" fmla="*/ 0 w 82"/>
                <a:gd name="T5" fmla="*/ 0 h 811"/>
                <a:gd name="T6" fmla="*/ 0 w 82"/>
                <a:gd name="T7" fmla="*/ 0 h 811"/>
                <a:gd name="T8" fmla="*/ 0 w 82"/>
                <a:gd name="T9" fmla="*/ 1 h 811"/>
                <a:gd name="T10" fmla="*/ 0 w 82"/>
                <a:gd name="T11" fmla="*/ 1 h 811"/>
                <a:gd name="T12" fmla="*/ 0 w 82"/>
                <a:gd name="T13" fmla="*/ 1 h 811"/>
                <a:gd name="T14" fmla="*/ 0 w 82"/>
                <a:gd name="T15" fmla="*/ 1 h 811"/>
                <a:gd name="T16" fmla="*/ 0 w 82"/>
                <a:gd name="T17" fmla="*/ 1 h 811"/>
                <a:gd name="T18" fmla="*/ 0 w 82"/>
                <a:gd name="T19" fmla="*/ 1 h 811"/>
                <a:gd name="T20" fmla="*/ 0 w 82"/>
                <a:gd name="T21" fmla="*/ 1 h 811"/>
                <a:gd name="T22" fmla="*/ 0 w 82"/>
                <a:gd name="T23" fmla="*/ 1 h 811"/>
                <a:gd name="T24" fmla="*/ 0 w 82"/>
                <a:gd name="T25" fmla="*/ 1 h 811"/>
                <a:gd name="T26" fmla="*/ 0 w 82"/>
                <a:gd name="T27" fmla="*/ 1 h 811"/>
                <a:gd name="T28" fmla="*/ 0 w 82"/>
                <a:gd name="T29" fmla="*/ 0 h 811"/>
                <a:gd name="T30" fmla="*/ 0 w 82"/>
                <a:gd name="T31" fmla="*/ 0 h 811"/>
                <a:gd name="T32" fmla="*/ 0 w 82"/>
                <a:gd name="T33" fmla="*/ 0 h 811"/>
                <a:gd name="T34" fmla="*/ 0 w 82"/>
                <a:gd name="T35" fmla="*/ 0 h 811"/>
                <a:gd name="T36" fmla="*/ 0 w 82"/>
                <a:gd name="T37" fmla="*/ 0 h 811"/>
                <a:gd name="T38" fmla="*/ 0 w 82"/>
                <a:gd name="T39" fmla="*/ 0 h 811"/>
                <a:gd name="T40" fmla="*/ 0 w 82"/>
                <a:gd name="T41" fmla="*/ 0 h 811"/>
                <a:gd name="T42" fmla="*/ 0 w 82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811"/>
                <a:gd name="T68" fmla="*/ 82 w 82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811">
                  <a:moveTo>
                    <a:pt x="38" y="0"/>
                  </a:moveTo>
                  <a:lnTo>
                    <a:pt x="46" y="104"/>
                  </a:lnTo>
                  <a:lnTo>
                    <a:pt x="51" y="206"/>
                  </a:lnTo>
                  <a:lnTo>
                    <a:pt x="52" y="306"/>
                  </a:lnTo>
                  <a:lnTo>
                    <a:pt x="50" y="405"/>
                  </a:lnTo>
                  <a:lnTo>
                    <a:pt x="42" y="505"/>
                  </a:lnTo>
                  <a:lnTo>
                    <a:pt x="32" y="606"/>
                  </a:lnTo>
                  <a:lnTo>
                    <a:pt x="18" y="707"/>
                  </a:lnTo>
                  <a:lnTo>
                    <a:pt x="0" y="811"/>
                  </a:lnTo>
                  <a:lnTo>
                    <a:pt x="47" y="801"/>
                  </a:lnTo>
                  <a:lnTo>
                    <a:pt x="57" y="749"/>
                  </a:lnTo>
                  <a:lnTo>
                    <a:pt x="66" y="666"/>
                  </a:lnTo>
                  <a:lnTo>
                    <a:pt x="75" y="562"/>
                  </a:lnTo>
                  <a:lnTo>
                    <a:pt x="80" y="446"/>
                  </a:lnTo>
                  <a:lnTo>
                    <a:pt x="82" y="326"/>
                  </a:lnTo>
                  <a:lnTo>
                    <a:pt x="80" y="211"/>
                  </a:lnTo>
                  <a:lnTo>
                    <a:pt x="71" y="10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7" y="29"/>
                  </a:lnTo>
                  <a:lnTo>
                    <a:pt x="53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42" name="Freeform 165"/>
            <p:cNvSpPr>
              <a:spLocks/>
            </p:cNvSpPr>
            <p:nvPr/>
          </p:nvSpPr>
          <p:spPr bwMode="auto">
            <a:xfrm>
              <a:off x="416" y="2479"/>
              <a:ext cx="323" cy="173"/>
            </a:xfrm>
            <a:custGeom>
              <a:avLst/>
              <a:gdLst>
                <a:gd name="T0" fmla="*/ 0 w 1294"/>
                <a:gd name="T1" fmla="*/ 0 h 692"/>
                <a:gd name="T2" fmla="*/ 0 w 1294"/>
                <a:gd name="T3" fmla="*/ 0 h 692"/>
                <a:gd name="T4" fmla="*/ 0 w 1294"/>
                <a:gd name="T5" fmla="*/ 1 h 692"/>
                <a:gd name="T6" fmla="*/ 0 w 1294"/>
                <a:gd name="T7" fmla="*/ 1 h 692"/>
                <a:gd name="T8" fmla="*/ 0 w 1294"/>
                <a:gd name="T9" fmla="*/ 1 h 692"/>
                <a:gd name="T10" fmla="*/ 0 w 1294"/>
                <a:gd name="T11" fmla="*/ 1 h 692"/>
                <a:gd name="T12" fmla="*/ 0 w 1294"/>
                <a:gd name="T13" fmla="*/ 1 h 692"/>
                <a:gd name="T14" fmla="*/ 0 w 1294"/>
                <a:gd name="T15" fmla="*/ 1 h 692"/>
                <a:gd name="T16" fmla="*/ 0 w 1294"/>
                <a:gd name="T17" fmla="*/ 1 h 692"/>
                <a:gd name="T18" fmla="*/ 0 w 1294"/>
                <a:gd name="T19" fmla="*/ 1 h 692"/>
                <a:gd name="T20" fmla="*/ 0 w 1294"/>
                <a:gd name="T21" fmla="*/ 1 h 692"/>
                <a:gd name="T22" fmla="*/ 0 w 1294"/>
                <a:gd name="T23" fmla="*/ 1 h 692"/>
                <a:gd name="T24" fmla="*/ 1 w 1294"/>
                <a:gd name="T25" fmla="*/ 1 h 692"/>
                <a:gd name="T26" fmla="*/ 1 w 1294"/>
                <a:gd name="T27" fmla="*/ 1 h 692"/>
                <a:gd name="T28" fmla="*/ 1 w 1294"/>
                <a:gd name="T29" fmla="*/ 1 h 692"/>
                <a:gd name="T30" fmla="*/ 1 w 1294"/>
                <a:gd name="T31" fmla="*/ 1 h 692"/>
                <a:gd name="T32" fmla="*/ 1 w 1294"/>
                <a:gd name="T33" fmla="*/ 1 h 692"/>
                <a:gd name="T34" fmla="*/ 1 w 1294"/>
                <a:gd name="T35" fmla="*/ 1 h 692"/>
                <a:gd name="T36" fmla="*/ 1 w 1294"/>
                <a:gd name="T37" fmla="*/ 1 h 692"/>
                <a:gd name="T38" fmla="*/ 1 w 1294"/>
                <a:gd name="T39" fmla="*/ 1 h 692"/>
                <a:gd name="T40" fmla="*/ 1 w 1294"/>
                <a:gd name="T41" fmla="*/ 1 h 692"/>
                <a:gd name="T42" fmla="*/ 1 w 1294"/>
                <a:gd name="T43" fmla="*/ 1 h 692"/>
                <a:gd name="T44" fmla="*/ 1 w 1294"/>
                <a:gd name="T45" fmla="*/ 1 h 692"/>
                <a:gd name="T46" fmla="*/ 1 w 1294"/>
                <a:gd name="T47" fmla="*/ 0 h 692"/>
                <a:gd name="T48" fmla="*/ 1 w 1294"/>
                <a:gd name="T49" fmla="*/ 0 h 692"/>
                <a:gd name="T50" fmla="*/ 1 w 1294"/>
                <a:gd name="T51" fmla="*/ 0 h 692"/>
                <a:gd name="T52" fmla="*/ 1 w 1294"/>
                <a:gd name="T53" fmla="*/ 1 h 692"/>
                <a:gd name="T54" fmla="*/ 1 w 1294"/>
                <a:gd name="T55" fmla="*/ 1 h 692"/>
                <a:gd name="T56" fmla="*/ 1 w 1294"/>
                <a:gd name="T57" fmla="*/ 1 h 692"/>
                <a:gd name="T58" fmla="*/ 1 w 1294"/>
                <a:gd name="T59" fmla="*/ 1 h 692"/>
                <a:gd name="T60" fmla="*/ 1 w 1294"/>
                <a:gd name="T61" fmla="*/ 1 h 692"/>
                <a:gd name="T62" fmla="*/ 1 w 1294"/>
                <a:gd name="T63" fmla="*/ 1 h 692"/>
                <a:gd name="T64" fmla="*/ 1 w 1294"/>
                <a:gd name="T65" fmla="*/ 1 h 692"/>
                <a:gd name="T66" fmla="*/ 1 w 1294"/>
                <a:gd name="T67" fmla="*/ 1 h 692"/>
                <a:gd name="T68" fmla="*/ 1 w 1294"/>
                <a:gd name="T69" fmla="*/ 1 h 692"/>
                <a:gd name="T70" fmla="*/ 1 w 1294"/>
                <a:gd name="T71" fmla="*/ 1 h 692"/>
                <a:gd name="T72" fmla="*/ 1 w 1294"/>
                <a:gd name="T73" fmla="*/ 1 h 692"/>
                <a:gd name="T74" fmla="*/ 1 w 1294"/>
                <a:gd name="T75" fmla="*/ 1 h 692"/>
                <a:gd name="T76" fmla="*/ 0 w 1294"/>
                <a:gd name="T77" fmla="*/ 1 h 692"/>
                <a:gd name="T78" fmla="*/ 0 w 1294"/>
                <a:gd name="T79" fmla="*/ 1 h 692"/>
                <a:gd name="T80" fmla="*/ 0 w 1294"/>
                <a:gd name="T81" fmla="*/ 1 h 692"/>
                <a:gd name="T82" fmla="*/ 0 w 1294"/>
                <a:gd name="T83" fmla="*/ 1 h 692"/>
                <a:gd name="T84" fmla="*/ 0 w 1294"/>
                <a:gd name="T85" fmla="*/ 1 h 692"/>
                <a:gd name="T86" fmla="*/ 0 w 1294"/>
                <a:gd name="T87" fmla="*/ 1 h 692"/>
                <a:gd name="T88" fmla="*/ 0 w 1294"/>
                <a:gd name="T89" fmla="*/ 1 h 692"/>
                <a:gd name="T90" fmla="*/ 0 w 1294"/>
                <a:gd name="T91" fmla="*/ 1 h 692"/>
                <a:gd name="T92" fmla="*/ 0 w 1294"/>
                <a:gd name="T93" fmla="*/ 1 h 692"/>
                <a:gd name="T94" fmla="*/ 0 w 1294"/>
                <a:gd name="T95" fmla="*/ 0 h 692"/>
                <a:gd name="T96" fmla="*/ 0 w 1294"/>
                <a:gd name="T97" fmla="*/ 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4"/>
                <a:gd name="T148" fmla="*/ 0 h 692"/>
                <a:gd name="T149" fmla="*/ 1294 w 1294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4" h="692">
                  <a:moveTo>
                    <a:pt x="39" y="68"/>
                  </a:moveTo>
                  <a:lnTo>
                    <a:pt x="39" y="149"/>
                  </a:lnTo>
                  <a:lnTo>
                    <a:pt x="43" y="227"/>
                  </a:lnTo>
                  <a:lnTo>
                    <a:pt x="50" y="300"/>
                  </a:lnTo>
                  <a:lnTo>
                    <a:pt x="64" y="367"/>
                  </a:lnTo>
                  <a:lnTo>
                    <a:pt x="85" y="434"/>
                  </a:lnTo>
                  <a:lnTo>
                    <a:pt x="118" y="496"/>
                  </a:lnTo>
                  <a:lnTo>
                    <a:pt x="163" y="556"/>
                  </a:lnTo>
                  <a:lnTo>
                    <a:pt x="223" y="615"/>
                  </a:lnTo>
                  <a:lnTo>
                    <a:pt x="249" y="619"/>
                  </a:lnTo>
                  <a:lnTo>
                    <a:pt x="277" y="623"/>
                  </a:lnTo>
                  <a:lnTo>
                    <a:pt x="303" y="627"/>
                  </a:lnTo>
                  <a:lnTo>
                    <a:pt x="331" y="630"/>
                  </a:lnTo>
                  <a:lnTo>
                    <a:pt x="358" y="633"/>
                  </a:lnTo>
                  <a:lnTo>
                    <a:pt x="384" y="637"/>
                  </a:lnTo>
                  <a:lnTo>
                    <a:pt x="413" y="639"/>
                  </a:lnTo>
                  <a:lnTo>
                    <a:pt x="441" y="642"/>
                  </a:lnTo>
                  <a:lnTo>
                    <a:pt x="468" y="643"/>
                  </a:lnTo>
                  <a:lnTo>
                    <a:pt x="497" y="645"/>
                  </a:lnTo>
                  <a:lnTo>
                    <a:pt x="525" y="647"/>
                  </a:lnTo>
                  <a:lnTo>
                    <a:pt x="554" y="648"/>
                  </a:lnTo>
                  <a:lnTo>
                    <a:pt x="582" y="648"/>
                  </a:lnTo>
                  <a:lnTo>
                    <a:pt x="612" y="648"/>
                  </a:lnTo>
                  <a:lnTo>
                    <a:pt x="641" y="648"/>
                  </a:lnTo>
                  <a:lnTo>
                    <a:pt x="671" y="648"/>
                  </a:lnTo>
                  <a:lnTo>
                    <a:pt x="700" y="647"/>
                  </a:lnTo>
                  <a:lnTo>
                    <a:pt x="730" y="645"/>
                  </a:lnTo>
                  <a:lnTo>
                    <a:pt x="761" y="644"/>
                  </a:lnTo>
                  <a:lnTo>
                    <a:pt x="792" y="642"/>
                  </a:lnTo>
                  <a:lnTo>
                    <a:pt x="823" y="639"/>
                  </a:lnTo>
                  <a:lnTo>
                    <a:pt x="853" y="637"/>
                  </a:lnTo>
                  <a:lnTo>
                    <a:pt x="884" y="633"/>
                  </a:lnTo>
                  <a:lnTo>
                    <a:pt x="917" y="629"/>
                  </a:lnTo>
                  <a:lnTo>
                    <a:pt x="948" y="624"/>
                  </a:lnTo>
                  <a:lnTo>
                    <a:pt x="981" y="619"/>
                  </a:lnTo>
                  <a:lnTo>
                    <a:pt x="1013" y="614"/>
                  </a:lnTo>
                  <a:lnTo>
                    <a:pt x="1046" y="608"/>
                  </a:lnTo>
                  <a:lnTo>
                    <a:pt x="1078" y="600"/>
                  </a:lnTo>
                  <a:lnTo>
                    <a:pt x="1112" y="593"/>
                  </a:lnTo>
                  <a:lnTo>
                    <a:pt x="1146" y="585"/>
                  </a:lnTo>
                  <a:lnTo>
                    <a:pt x="1180" y="576"/>
                  </a:lnTo>
                  <a:lnTo>
                    <a:pt x="1184" y="565"/>
                  </a:lnTo>
                  <a:lnTo>
                    <a:pt x="1192" y="536"/>
                  </a:lnTo>
                  <a:lnTo>
                    <a:pt x="1205" y="489"/>
                  </a:lnTo>
                  <a:lnTo>
                    <a:pt x="1220" y="425"/>
                  </a:lnTo>
                  <a:lnTo>
                    <a:pt x="1232" y="343"/>
                  </a:lnTo>
                  <a:lnTo>
                    <a:pt x="1244" y="244"/>
                  </a:lnTo>
                  <a:lnTo>
                    <a:pt x="1249" y="130"/>
                  </a:lnTo>
                  <a:lnTo>
                    <a:pt x="1246" y="0"/>
                  </a:lnTo>
                  <a:lnTo>
                    <a:pt x="1294" y="78"/>
                  </a:lnTo>
                  <a:lnTo>
                    <a:pt x="1293" y="148"/>
                  </a:lnTo>
                  <a:lnTo>
                    <a:pt x="1288" y="217"/>
                  </a:lnTo>
                  <a:lnTo>
                    <a:pt x="1281" y="286"/>
                  </a:lnTo>
                  <a:lnTo>
                    <a:pt x="1271" y="355"/>
                  </a:lnTo>
                  <a:lnTo>
                    <a:pt x="1259" y="422"/>
                  </a:lnTo>
                  <a:lnTo>
                    <a:pt x="1244" y="490"/>
                  </a:lnTo>
                  <a:lnTo>
                    <a:pt x="1227" y="558"/>
                  </a:lnTo>
                  <a:lnTo>
                    <a:pt x="1209" y="625"/>
                  </a:lnTo>
                  <a:lnTo>
                    <a:pt x="1176" y="630"/>
                  </a:lnTo>
                  <a:lnTo>
                    <a:pt x="1145" y="635"/>
                  </a:lnTo>
                  <a:lnTo>
                    <a:pt x="1115" y="640"/>
                  </a:lnTo>
                  <a:lnTo>
                    <a:pt x="1086" y="645"/>
                  </a:lnTo>
                  <a:lnTo>
                    <a:pt x="1057" y="650"/>
                  </a:lnTo>
                  <a:lnTo>
                    <a:pt x="1030" y="654"/>
                  </a:lnTo>
                  <a:lnTo>
                    <a:pt x="1002" y="659"/>
                  </a:lnTo>
                  <a:lnTo>
                    <a:pt x="976" y="663"/>
                  </a:lnTo>
                  <a:lnTo>
                    <a:pt x="949" y="667"/>
                  </a:lnTo>
                  <a:lnTo>
                    <a:pt x="923" y="670"/>
                  </a:lnTo>
                  <a:lnTo>
                    <a:pt x="897" y="674"/>
                  </a:lnTo>
                  <a:lnTo>
                    <a:pt x="870" y="678"/>
                  </a:lnTo>
                  <a:lnTo>
                    <a:pt x="844" y="680"/>
                  </a:lnTo>
                  <a:lnTo>
                    <a:pt x="818" y="684"/>
                  </a:lnTo>
                  <a:lnTo>
                    <a:pt x="792" y="687"/>
                  </a:lnTo>
                  <a:lnTo>
                    <a:pt x="764" y="688"/>
                  </a:lnTo>
                  <a:lnTo>
                    <a:pt x="736" y="689"/>
                  </a:lnTo>
                  <a:lnTo>
                    <a:pt x="708" y="691"/>
                  </a:lnTo>
                  <a:lnTo>
                    <a:pt x="679" y="692"/>
                  </a:lnTo>
                  <a:lnTo>
                    <a:pt x="649" y="692"/>
                  </a:lnTo>
                  <a:lnTo>
                    <a:pt x="617" y="692"/>
                  </a:lnTo>
                  <a:lnTo>
                    <a:pt x="586" y="692"/>
                  </a:lnTo>
                  <a:lnTo>
                    <a:pt x="554" y="691"/>
                  </a:lnTo>
                  <a:lnTo>
                    <a:pt x="518" y="689"/>
                  </a:lnTo>
                  <a:lnTo>
                    <a:pt x="482" y="687"/>
                  </a:lnTo>
                  <a:lnTo>
                    <a:pt x="446" y="684"/>
                  </a:lnTo>
                  <a:lnTo>
                    <a:pt x="407" y="680"/>
                  </a:lnTo>
                  <a:lnTo>
                    <a:pt x="366" y="677"/>
                  </a:lnTo>
                  <a:lnTo>
                    <a:pt x="323" y="672"/>
                  </a:lnTo>
                  <a:lnTo>
                    <a:pt x="279" y="667"/>
                  </a:lnTo>
                  <a:lnTo>
                    <a:pt x="233" y="660"/>
                  </a:lnTo>
                  <a:lnTo>
                    <a:pt x="184" y="654"/>
                  </a:lnTo>
                  <a:lnTo>
                    <a:pt x="141" y="598"/>
                  </a:lnTo>
                  <a:lnTo>
                    <a:pt x="106" y="541"/>
                  </a:lnTo>
                  <a:lnTo>
                    <a:pt x="80" y="485"/>
                  </a:lnTo>
                  <a:lnTo>
                    <a:pt x="59" y="429"/>
                  </a:lnTo>
                  <a:lnTo>
                    <a:pt x="41" y="370"/>
                  </a:lnTo>
                  <a:lnTo>
                    <a:pt x="26" y="310"/>
                  </a:lnTo>
                  <a:lnTo>
                    <a:pt x="14" y="244"/>
                  </a:lnTo>
                  <a:lnTo>
                    <a:pt x="0" y="174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43" name="Freeform 166"/>
            <p:cNvSpPr>
              <a:spLocks/>
            </p:cNvSpPr>
            <p:nvPr/>
          </p:nvSpPr>
          <p:spPr bwMode="auto">
            <a:xfrm>
              <a:off x="429" y="2706"/>
              <a:ext cx="310" cy="39"/>
            </a:xfrm>
            <a:custGeom>
              <a:avLst/>
              <a:gdLst>
                <a:gd name="T0" fmla="*/ 0 w 1243"/>
                <a:gd name="T1" fmla="*/ 0 h 156"/>
                <a:gd name="T2" fmla="*/ 0 w 1243"/>
                <a:gd name="T3" fmla="*/ 0 h 156"/>
                <a:gd name="T4" fmla="*/ 0 w 1243"/>
                <a:gd name="T5" fmla="*/ 0 h 156"/>
                <a:gd name="T6" fmla="*/ 0 w 1243"/>
                <a:gd name="T7" fmla="*/ 0 h 156"/>
                <a:gd name="T8" fmla="*/ 0 w 1243"/>
                <a:gd name="T9" fmla="*/ 0 h 156"/>
                <a:gd name="T10" fmla="*/ 0 w 1243"/>
                <a:gd name="T11" fmla="*/ 0 h 156"/>
                <a:gd name="T12" fmla="*/ 0 w 1243"/>
                <a:gd name="T13" fmla="*/ 0 h 156"/>
                <a:gd name="T14" fmla="*/ 0 w 1243"/>
                <a:gd name="T15" fmla="*/ 0 h 156"/>
                <a:gd name="T16" fmla="*/ 1 w 1243"/>
                <a:gd name="T17" fmla="*/ 0 h 156"/>
                <a:gd name="T18" fmla="*/ 1 w 1243"/>
                <a:gd name="T19" fmla="*/ 0 h 156"/>
                <a:gd name="T20" fmla="*/ 1 w 1243"/>
                <a:gd name="T21" fmla="*/ 0 h 156"/>
                <a:gd name="T22" fmla="*/ 1 w 1243"/>
                <a:gd name="T23" fmla="*/ 0 h 156"/>
                <a:gd name="T24" fmla="*/ 1 w 1243"/>
                <a:gd name="T25" fmla="*/ 0 h 156"/>
                <a:gd name="T26" fmla="*/ 1 w 1243"/>
                <a:gd name="T27" fmla="*/ 0 h 156"/>
                <a:gd name="T28" fmla="*/ 1 w 1243"/>
                <a:gd name="T29" fmla="*/ 0 h 156"/>
                <a:gd name="T30" fmla="*/ 1 w 1243"/>
                <a:gd name="T31" fmla="*/ 0 h 156"/>
                <a:gd name="T32" fmla="*/ 1 w 1243"/>
                <a:gd name="T33" fmla="*/ 0 h 156"/>
                <a:gd name="T34" fmla="*/ 1 w 1243"/>
                <a:gd name="T35" fmla="*/ 0 h 156"/>
                <a:gd name="T36" fmla="*/ 1 w 1243"/>
                <a:gd name="T37" fmla="*/ 0 h 156"/>
                <a:gd name="T38" fmla="*/ 1 w 1243"/>
                <a:gd name="T39" fmla="*/ 0 h 156"/>
                <a:gd name="T40" fmla="*/ 1 w 1243"/>
                <a:gd name="T41" fmla="*/ 0 h 156"/>
                <a:gd name="T42" fmla="*/ 1 w 1243"/>
                <a:gd name="T43" fmla="*/ 0 h 156"/>
                <a:gd name="T44" fmla="*/ 1 w 1243"/>
                <a:gd name="T45" fmla="*/ 0 h 156"/>
                <a:gd name="T46" fmla="*/ 0 w 1243"/>
                <a:gd name="T47" fmla="*/ 0 h 156"/>
                <a:gd name="T48" fmla="*/ 0 w 1243"/>
                <a:gd name="T49" fmla="*/ 0 h 156"/>
                <a:gd name="T50" fmla="*/ 0 w 1243"/>
                <a:gd name="T51" fmla="*/ 0 h 156"/>
                <a:gd name="T52" fmla="*/ 0 w 1243"/>
                <a:gd name="T53" fmla="*/ 0 h 156"/>
                <a:gd name="T54" fmla="*/ 0 w 1243"/>
                <a:gd name="T55" fmla="*/ 0 h 156"/>
                <a:gd name="T56" fmla="*/ 0 w 1243"/>
                <a:gd name="T57" fmla="*/ 0 h 156"/>
                <a:gd name="T58" fmla="*/ 0 w 1243"/>
                <a:gd name="T59" fmla="*/ 0 h 156"/>
                <a:gd name="T60" fmla="*/ 0 w 1243"/>
                <a:gd name="T61" fmla="*/ 0 h 156"/>
                <a:gd name="T62" fmla="*/ 0 w 1243"/>
                <a:gd name="T63" fmla="*/ 0 h 156"/>
                <a:gd name="T64" fmla="*/ 0 w 1243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3"/>
                <a:gd name="T100" fmla="*/ 0 h 156"/>
                <a:gd name="T101" fmla="*/ 1243 w 1243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3" h="156">
                  <a:moveTo>
                    <a:pt x="0" y="30"/>
                  </a:moveTo>
                  <a:lnTo>
                    <a:pt x="45" y="42"/>
                  </a:lnTo>
                  <a:lnTo>
                    <a:pt x="90" y="52"/>
                  </a:lnTo>
                  <a:lnTo>
                    <a:pt x="134" y="60"/>
                  </a:lnTo>
                  <a:lnTo>
                    <a:pt x="177" y="69"/>
                  </a:lnTo>
                  <a:lnTo>
                    <a:pt x="219" y="77"/>
                  </a:lnTo>
                  <a:lnTo>
                    <a:pt x="261" y="84"/>
                  </a:lnTo>
                  <a:lnTo>
                    <a:pt x="302" y="91"/>
                  </a:lnTo>
                  <a:lnTo>
                    <a:pt x="343" y="96"/>
                  </a:lnTo>
                  <a:lnTo>
                    <a:pt x="383" y="101"/>
                  </a:lnTo>
                  <a:lnTo>
                    <a:pt x="423" y="104"/>
                  </a:lnTo>
                  <a:lnTo>
                    <a:pt x="462" y="107"/>
                  </a:lnTo>
                  <a:lnTo>
                    <a:pt x="501" y="109"/>
                  </a:lnTo>
                  <a:lnTo>
                    <a:pt x="540" y="112"/>
                  </a:lnTo>
                  <a:lnTo>
                    <a:pt x="577" y="113"/>
                  </a:lnTo>
                  <a:lnTo>
                    <a:pt x="615" y="113"/>
                  </a:lnTo>
                  <a:lnTo>
                    <a:pt x="653" y="112"/>
                  </a:lnTo>
                  <a:lnTo>
                    <a:pt x="690" y="111"/>
                  </a:lnTo>
                  <a:lnTo>
                    <a:pt x="728" y="109"/>
                  </a:lnTo>
                  <a:lnTo>
                    <a:pt x="764" y="106"/>
                  </a:lnTo>
                  <a:lnTo>
                    <a:pt x="800" y="102"/>
                  </a:lnTo>
                  <a:lnTo>
                    <a:pt x="837" y="98"/>
                  </a:lnTo>
                  <a:lnTo>
                    <a:pt x="873" y="93"/>
                  </a:lnTo>
                  <a:lnTo>
                    <a:pt x="909" y="87"/>
                  </a:lnTo>
                  <a:lnTo>
                    <a:pt x="944" y="81"/>
                  </a:lnTo>
                  <a:lnTo>
                    <a:pt x="981" y="73"/>
                  </a:lnTo>
                  <a:lnTo>
                    <a:pt x="1017" y="65"/>
                  </a:lnTo>
                  <a:lnTo>
                    <a:pt x="1053" y="55"/>
                  </a:lnTo>
                  <a:lnTo>
                    <a:pt x="1088" y="47"/>
                  </a:lnTo>
                  <a:lnTo>
                    <a:pt x="1125" y="37"/>
                  </a:lnTo>
                  <a:lnTo>
                    <a:pt x="1161" y="25"/>
                  </a:lnTo>
                  <a:lnTo>
                    <a:pt x="1197" y="13"/>
                  </a:lnTo>
                  <a:lnTo>
                    <a:pt x="1234" y="0"/>
                  </a:lnTo>
                  <a:lnTo>
                    <a:pt x="1243" y="50"/>
                  </a:lnTo>
                  <a:lnTo>
                    <a:pt x="1194" y="64"/>
                  </a:lnTo>
                  <a:lnTo>
                    <a:pt x="1146" y="78"/>
                  </a:lnTo>
                  <a:lnTo>
                    <a:pt x="1100" y="91"/>
                  </a:lnTo>
                  <a:lnTo>
                    <a:pt x="1055" y="101"/>
                  </a:lnTo>
                  <a:lnTo>
                    <a:pt x="1011" y="111"/>
                  </a:lnTo>
                  <a:lnTo>
                    <a:pt x="968" y="119"/>
                  </a:lnTo>
                  <a:lnTo>
                    <a:pt x="926" y="127"/>
                  </a:lnTo>
                  <a:lnTo>
                    <a:pt x="886" y="134"/>
                  </a:lnTo>
                  <a:lnTo>
                    <a:pt x="845" y="139"/>
                  </a:lnTo>
                  <a:lnTo>
                    <a:pt x="805" y="144"/>
                  </a:lnTo>
                  <a:lnTo>
                    <a:pt x="767" y="148"/>
                  </a:lnTo>
                  <a:lnTo>
                    <a:pt x="729" y="152"/>
                  </a:lnTo>
                  <a:lnTo>
                    <a:pt x="691" y="154"/>
                  </a:lnTo>
                  <a:lnTo>
                    <a:pt x="655" y="156"/>
                  </a:lnTo>
                  <a:lnTo>
                    <a:pt x="619" y="156"/>
                  </a:lnTo>
                  <a:lnTo>
                    <a:pt x="582" y="156"/>
                  </a:lnTo>
                  <a:lnTo>
                    <a:pt x="547" y="154"/>
                  </a:lnTo>
                  <a:lnTo>
                    <a:pt x="512" y="153"/>
                  </a:lnTo>
                  <a:lnTo>
                    <a:pt x="477" y="151"/>
                  </a:lnTo>
                  <a:lnTo>
                    <a:pt x="442" y="147"/>
                  </a:lnTo>
                  <a:lnTo>
                    <a:pt x="407" y="143"/>
                  </a:lnTo>
                  <a:lnTo>
                    <a:pt x="372" y="138"/>
                  </a:lnTo>
                  <a:lnTo>
                    <a:pt x="337" y="133"/>
                  </a:lnTo>
                  <a:lnTo>
                    <a:pt x="302" y="128"/>
                  </a:lnTo>
                  <a:lnTo>
                    <a:pt x="267" y="122"/>
                  </a:lnTo>
                  <a:lnTo>
                    <a:pt x="232" y="114"/>
                  </a:lnTo>
                  <a:lnTo>
                    <a:pt x="195" y="107"/>
                  </a:lnTo>
                  <a:lnTo>
                    <a:pt x="159" y="99"/>
                  </a:lnTo>
                  <a:lnTo>
                    <a:pt x="123" y="92"/>
                  </a:lnTo>
                  <a:lnTo>
                    <a:pt x="85" y="83"/>
                  </a:lnTo>
                  <a:lnTo>
                    <a:pt x="48" y="74"/>
                  </a:lnTo>
                  <a:lnTo>
                    <a:pt x="9" y="6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44" name="Freeform 167"/>
            <p:cNvSpPr>
              <a:spLocks/>
            </p:cNvSpPr>
            <p:nvPr/>
          </p:nvSpPr>
          <p:spPr bwMode="auto">
            <a:xfrm>
              <a:off x="426" y="2784"/>
              <a:ext cx="313" cy="50"/>
            </a:xfrm>
            <a:custGeom>
              <a:avLst/>
              <a:gdLst>
                <a:gd name="T0" fmla="*/ 0 w 1254"/>
                <a:gd name="T1" fmla="*/ 0 h 203"/>
                <a:gd name="T2" fmla="*/ 0 w 1254"/>
                <a:gd name="T3" fmla="*/ 0 h 203"/>
                <a:gd name="T4" fmla="*/ 0 w 1254"/>
                <a:gd name="T5" fmla="*/ 0 h 203"/>
                <a:gd name="T6" fmla="*/ 0 w 1254"/>
                <a:gd name="T7" fmla="*/ 0 h 203"/>
                <a:gd name="T8" fmla="*/ 0 w 1254"/>
                <a:gd name="T9" fmla="*/ 0 h 203"/>
                <a:gd name="T10" fmla="*/ 0 w 1254"/>
                <a:gd name="T11" fmla="*/ 0 h 203"/>
                <a:gd name="T12" fmla="*/ 0 w 1254"/>
                <a:gd name="T13" fmla="*/ 0 h 203"/>
                <a:gd name="T14" fmla="*/ 0 w 1254"/>
                <a:gd name="T15" fmla="*/ 0 h 203"/>
                <a:gd name="T16" fmla="*/ 1 w 1254"/>
                <a:gd name="T17" fmla="*/ 0 h 203"/>
                <a:gd name="T18" fmla="*/ 1 w 1254"/>
                <a:gd name="T19" fmla="*/ 0 h 203"/>
                <a:gd name="T20" fmla="*/ 1 w 1254"/>
                <a:gd name="T21" fmla="*/ 0 h 203"/>
                <a:gd name="T22" fmla="*/ 1 w 1254"/>
                <a:gd name="T23" fmla="*/ 0 h 203"/>
                <a:gd name="T24" fmla="*/ 1 w 1254"/>
                <a:gd name="T25" fmla="*/ 0 h 203"/>
                <a:gd name="T26" fmla="*/ 1 w 1254"/>
                <a:gd name="T27" fmla="*/ 0 h 203"/>
                <a:gd name="T28" fmla="*/ 1 w 1254"/>
                <a:gd name="T29" fmla="*/ 0 h 203"/>
                <a:gd name="T30" fmla="*/ 1 w 1254"/>
                <a:gd name="T31" fmla="*/ 0 h 203"/>
                <a:gd name="T32" fmla="*/ 1 w 1254"/>
                <a:gd name="T33" fmla="*/ 0 h 203"/>
                <a:gd name="T34" fmla="*/ 1 w 1254"/>
                <a:gd name="T35" fmla="*/ 0 h 203"/>
                <a:gd name="T36" fmla="*/ 1 w 1254"/>
                <a:gd name="T37" fmla="*/ 0 h 203"/>
                <a:gd name="T38" fmla="*/ 1 w 1254"/>
                <a:gd name="T39" fmla="*/ 0 h 203"/>
                <a:gd name="T40" fmla="*/ 1 w 1254"/>
                <a:gd name="T41" fmla="*/ 0 h 203"/>
                <a:gd name="T42" fmla="*/ 1 w 1254"/>
                <a:gd name="T43" fmla="*/ 0 h 203"/>
                <a:gd name="T44" fmla="*/ 1 w 1254"/>
                <a:gd name="T45" fmla="*/ 0 h 203"/>
                <a:gd name="T46" fmla="*/ 1 w 1254"/>
                <a:gd name="T47" fmla="*/ 0 h 203"/>
                <a:gd name="T48" fmla="*/ 1 w 1254"/>
                <a:gd name="T49" fmla="*/ 0 h 203"/>
                <a:gd name="T50" fmla="*/ 0 w 1254"/>
                <a:gd name="T51" fmla="*/ 0 h 203"/>
                <a:gd name="T52" fmla="*/ 0 w 1254"/>
                <a:gd name="T53" fmla="*/ 0 h 203"/>
                <a:gd name="T54" fmla="*/ 0 w 1254"/>
                <a:gd name="T55" fmla="*/ 0 h 203"/>
                <a:gd name="T56" fmla="*/ 0 w 1254"/>
                <a:gd name="T57" fmla="*/ 0 h 203"/>
                <a:gd name="T58" fmla="*/ 0 w 1254"/>
                <a:gd name="T59" fmla="*/ 0 h 203"/>
                <a:gd name="T60" fmla="*/ 0 w 1254"/>
                <a:gd name="T61" fmla="*/ 0 h 203"/>
                <a:gd name="T62" fmla="*/ 0 w 1254"/>
                <a:gd name="T63" fmla="*/ 0 h 203"/>
                <a:gd name="T64" fmla="*/ 0 w 1254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4"/>
                <a:gd name="T100" fmla="*/ 0 h 203"/>
                <a:gd name="T101" fmla="*/ 1254 w 1254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4" h="203">
                  <a:moveTo>
                    <a:pt x="0" y="30"/>
                  </a:moveTo>
                  <a:lnTo>
                    <a:pt x="45" y="43"/>
                  </a:lnTo>
                  <a:lnTo>
                    <a:pt x="90" y="55"/>
                  </a:lnTo>
                  <a:lnTo>
                    <a:pt x="134" y="68"/>
                  </a:lnTo>
                  <a:lnTo>
                    <a:pt x="178" y="78"/>
                  </a:lnTo>
                  <a:lnTo>
                    <a:pt x="220" y="88"/>
                  </a:lnTo>
                  <a:lnTo>
                    <a:pt x="263" y="98"/>
                  </a:lnTo>
                  <a:lnTo>
                    <a:pt x="304" y="105"/>
                  </a:lnTo>
                  <a:lnTo>
                    <a:pt x="345" y="114"/>
                  </a:lnTo>
                  <a:lnTo>
                    <a:pt x="387" y="120"/>
                  </a:lnTo>
                  <a:lnTo>
                    <a:pt x="427" y="127"/>
                  </a:lnTo>
                  <a:lnTo>
                    <a:pt x="467" y="132"/>
                  </a:lnTo>
                  <a:lnTo>
                    <a:pt x="507" y="135"/>
                  </a:lnTo>
                  <a:lnTo>
                    <a:pt x="547" y="139"/>
                  </a:lnTo>
                  <a:lnTo>
                    <a:pt x="586" y="142"/>
                  </a:lnTo>
                  <a:lnTo>
                    <a:pt x="625" y="143"/>
                  </a:lnTo>
                  <a:lnTo>
                    <a:pt x="662" y="143"/>
                  </a:lnTo>
                  <a:lnTo>
                    <a:pt x="701" y="143"/>
                  </a:lnTo>
                  <a:lnTo>
                    <a:pt x="739" y="140"/>
                  </a:lnTo>
                  <a:lnTo>
                    <a:pt x="776" y="138"/>
                  </a:lnTo>
                  <a:lnTo>
                    <a:pt x="814" y="134"/>
                  </a:lnTo>
                  <a:lnTo>
                    <a:pt x="851" y="129"/>
                  </a:lnTo>
                  <a:lnTo>
                    <a:pt x="888" y="124"/>
                  </a:lnTo>
                  <a:lnTo>
                    <a:pt x="925" y="117"/>
                  </a:lnTo>
                  <a:lnTo>
                    <a:pt x="962" y="108"/>
                  </a:lnTo>
                  <a:lnTo>
                    <a:pt x="998" y="99"/>
                  </a:lnTo>
                  <a:lnTo>
                    <a:pt x="1034" y="89"/>
                  </a:lnTo>
                  <a:lnTo>
                    <a:pt x="1072" y="77"/>
                  </a:lnTo>
                  <a:lnTo>
                    <a:pt x="1108" y="64"/>
                  </a:lnTo>
                  <a:lnTo>
                    <a:pt x="1145" y="50"/>
                  </a:lnTo>
                  <a:lnTo>
                    <a:pt x="1181" y="35"/>
                  </a:lnTo>
                  <a:lnTo>
                    <a:pt x="1217" y="18"/>
                  </a:lnTo>
                  <a:lnTo>
                    <a:pt x="1254" y="0"/>
                  </a:lnTo>
                  <a:lnTo>
                    <a:pt x="1254" y="50"/>
                  </a:lnTo>
                  <a:lnTo>
                    <a:pt x="1211" y="65"/>
                  </a:lnTo>
                  <a:lnTo>
                    <a:pt x="1170" y="80"/>
                  </a:lnTo>
                  <a:lnTo>
                    <a:pt x="1131" y="94"/>
                  </a:lnTo>
                  <a:lnTo>
                    <a:pt x="1094" y="108"/>
                  </a:lnTo>
                  <a:lnTo>
                    <a:pt x="1059" y="120"/>
                  </a:lnTo>
                  <a:lnTo>
                    <a:pt x="1024" y="132"/>
                  </a:lnTo>
                  <a:lnTo>
                    <a:pt x="992" y="143"/>
                  </a:lnTo>
                  <a:lnTo>
                    <a:pt x="960" y="153"/>
                  </a:lnTo>
                  <a:lnTo>
                    <a:pt x="929" y="162"/>
                  </a:lnTo>
                  <a:lnTo>
                    <a:pt x="899" y="171"/>
                  </a:lnTo>
                  <a:lnTo>
                    <a:pt x="869" y="178"/>
                  </a:lnTo>
                  <a:lnTo>
                    <a:pt x="839" y="184"/>
                  </a:lnTo>
                  <a:lnTo>
                    <a:pt x="809" y="189"/>
                  </a:lnTo>
                  <a:lnTo>
                    <a:pt x="779" y="194"/>
                  </a:lnTo>
                  <a:lnTo>
                    <a:pt x="749" y="198"/>
                  </a:lnTo>
                  <a:lnTo>
                    <a:pt x="719" y="201"/>
                  </a:lnTo>
                  <a:lnTo>
                    <a:pt x="687" y="202"/>
                  </a:lnTo>
                  <a:lnTo>
                    <a:pt x="655" y="203"/>
                  </a:lnTo>
                  <a:lnTo>
                    <a:pt x="621" y="202"/>
                  </a:lnTo>
                  <a:lnTo>
                    <a:pt x="587" y="201"/>
                  </a:lnTo>
                  <a:lnTo>
                    <a:pt x="551" y="198"/>
                  </a:lnTo>
                  <a:lnTo>
                    <a:pt x="513" y="193"/>
                  </a:lnTo>
                  <a:lnTo>
                    <a:pt x="473" y="188"/>
                  </a:lnTo>
                  <a:lnTo>
                    <a:pt x="432" y="182"/>
                  </a:lnTo>
                  <a:lnTo>
                    <a:pt x="388" y="176"/>
                  </a:lnTo>
                  <a:lnTo>
                    <a:pt x="342" y="167"/>
                  </a:lnTo>
                  <a:lnTo>
                    <a:pt x="294" y="157"/>
                  </a:lnTo>
                  <a:lnTo>
                    <a:pt x="242" y="145"/>
                  </a:lnTo>
                  <a:lnTo>
                    <a:pt x="188" y="133"/>
                  </a:lnTo>
                  <a:lnTo>
                    <a:pt x="130" y="119"/>
                  </a:lnTo>
                  <a:lnTo>
                    <a:pt x="69" y="104"/>
                  </a:lnTo>
                  <a:lnTo>
                    <a:pt x="5" y="8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45" name="Freeform 168"/>
            <p:cNvSpPr>
              <a:spLocks/>
            </p:cNvSpPr>
            <p:nvPr/>
          </p:nvSpPr>
          <p:spPr bwMode="auto">
            <a:xfrm>
              <a:off x="706" y="2633"/>
              <a:ext cx="31" cy="68"/>
            </a:xfrm>
            <a:custGeom>
              <a:avLst/>
              <a:gdLst>
                <a:gd name="T0" fmla="*/ 0 w 123"/>
                <a:gd name="T1" fmla="*/ 0 h 275"/>
                <a:gd name="T2" fmla="*/ 0 w 123"/>
                <a:gd name="T3" fmla="*/ 0 h 275"/>
                <a:gd name="T4" fmla="*/ 0 w 123"/>
                <a:gd name="T5" fmla="*/ 0 h 275"/>
                <a:gd name="T6" fmla="*/ 0 w 123"/>
                <a:gd name="T7" fmla="*/ 0 h 275"/>
                <a:gd name="T8" fmla="*/ 0 w 123"/>
                <a:gd name="T9" fmla="*/ 0 h 275"/>
                <a:gd name="T10" fmla="*/ 0 w 123"/>
                <a:gd name="T11" fmla="*/ 0 h 275"/>
                <a:gd name="T12" fmla="*/ 0 w 123"/>
                <a:gd name="T13" fmla="*/ 0 h 275"/>
                <a:gd name="T14" fmla="*/ 0 w 123"/>
                <a:gd name="T15" fmla="*/ 0 h 275"/>
                <a:gd name="T16" fmla="*/ 0 w 123"/>
                <a:gd name="T17" fmla="*/ 0 h 275"/>
                <a:gd name="T18" fmla="*/ 0 w 123"/>
                <a:gd name="T19" fmla="*/ 0 h 275"/>
                <a:gd name="T20" fmla="*/ 0 w 123"/>
                <a:gd name="T21" fmla="*/ 0 h 275"/>
                <a:gd name="T22" fmla="*/ 0 w 123"/>
                <a:gd name="T23" fmla="*/ 0 h 275"/>
                <a:gd name="T24" fmla="*/ 0 w 123"/>
                <a:gd name="T25" fmla="*/ 0 h 275"/>
                <a:gd name="T26" fmla="*/ 0 w 123"/>
                <a:gd name="T27" fmla="*/ 0 h 275"/>
                <a:gd name="T28" fmla="*/ 0 w 123"/>
                <a:gd name="T29" fmla="*/ 0 h 275"/>
                <a:gd name="T30" fmla="*/ 0 w 123"/>
                <a:gd name="T31" fmla="*/ 0 h 275"/>
                <a:gd name="T32" fmla="*/ 0 w 123"/>
                <a:gd name="T33" fmla="*/ 0 h 275"/>
                <a:gd name="T34" fmla="*/ 0 w 123"/>
                <a:gd name="T35" fmla="*/ 0 h 275"/>
                <a:gd name="T36" fmla="*/ 0 w 123"/>
                <a:gd name="T37" fmla="*/ 0 h 2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275"/>
                <a:gd name="T59" fmla="*/ 123 w 123"/>
                <a:gd name="T60" fmla="*/ 275 h 2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275">
                  <a:moveTo>
                    <a:pt x="29" y="0"/>
                  </a:moveTo>
                  <a:lnTo>
                    <a:pt x="50" y="34"/>
                  </a:lnTo>
                  <a:lnTo>
                    <a:pt x="67" y="65"/>
                  </a:lnTo>
                  <a:lnTo>
                    <a:pt x="80" y="94"/>
                  </a:lnTo>
                  <a:lnTo>
                    <a:pt x="90" y="123"/>
                  </a:lnTo>
                  <a:lnTo>
                    <a:pt x="99" y="152"/>
                  </a:lnTo>
                  <a:lnTo>
                    <a:pt x="106" y="185"/>
                  </a:lnTo>
                  <a:lnTo>
                    <a:pt x="114" y="222"/>
                  </a:lnTo>
                  <a:lnTo>
                    <a:pt x="123" y="265"/>
                  </a:lnTo>
                  <a:lnTo>
                    <a:pt x="86" y="275"/>
                  </a:lnTo>
                  <a:lnTo>
                    <a:pt x="85" y="233"/>
                  </a:lnTo>
                  <a:lnTo>
                    <a:pt x="81" y="198"/>
                  </a:lnTo>
                  <a:lnTo>
                    <a:pt x="74" y="167"/>
                  </a:lnTo>
                  <a:lnTo>
                    <a:pt x="65" y="138"/>
                  </a:lnTo>
                  <a:lnTo>
                    <a:pt x="52" y="111"/>
                  </a:lnTo>
                  <a:lnTo>
                    <a:pt x="37" y="83"/>
                  </a:lnTo>
                  <a:lnTo>
                    <a:pt x="20" y="52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46" name="Freeform 169"/>
            <p:cNvSpPr>
              <a:spLocks/>
            </p:cNvSpPr>
            <p:nvPr/>
          </p:nvSpPr>
          <p:spPr bwMode="auto">
            <a:xfrm>
              <a:off x="731" y="2710"/>
              <a:ext cx="10" cy="74"/>
            </a:xfrm>
            <a:custGeom>
              <a:avLst/>
              <a:gdLst>
                <a:gd name="T0" fmla="*/ 0 w 38"/>
                <a:gd name="T1" fmla="*/ 0 h 297"/>
                <a:gd name="T2" fmla="*/ 0 w 38"/>
                <a:gd name="T3" fmla="*/ 0 h 297"/>
                <a:gd name="T4" fmla="*/ 0 w 38"/>
                <a:gd name="T5" fmla="*/ 0 h 297"/>
                <a:gd name="T6" fmla="*/ 0 w 38"/>
                <a:gd name="T7" fmla="*/ 0 h 297"/>
                <a:gd name="T8" fmla="*/ 0 w 38"/>
                <a:gd name="T9" fmla="*/ 0 h 297"/>
                <a:gd name="T10" fmla="*/ 0 w 38"/>
                <a:gd name="T11" fmla="*/ 0 h 297"/>
                <a:gd name="T12" fmla="*/ 0 w 38"/>
                <a:gd name="T13" fmla="*/ 0 h 297"/>
                <a:gd name="T14" fmla="*/ 0 w 38"/>
                <a:gd name="T15" fmla="*/ 0 h 297"/>
                <a:gd name="T16" fmla="*/ 0 w 38"/>
                <a:gd name="T17" fmla="*/ 0 h 297"/>
                <a:gd name="T18" fmla="*/ 0 w 38"/>
                <a:gd name="T19" fmla="*/ 0 h 297"/>
                <a:gd name="T20" fmla="*/ 0 w 38"/>
                <a:gd name="T21" fmla="*/ 0 h 2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97"/>
                <a:gd name="T35" fmla="*/ 38 w 38"/>
                <a:gd name="T36" fmla="*/ 297 h 2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97">
                  <a:moveTo>
                    <a:pt x="25" y="0"/>
                  </a:moveTo>
                  <a:lnTo>
                    <a:pt x="30" y="70"/>
                  </a:lnTo>
                  <a:lnTo>
                    <a:pt x="34" y="139"/>
                  </a:lnTo>
                  <a:lnTo>
                    <a:pt x="37" y="209"/>
                  </a:lnTo>
                  <a:lnTo>
                    <a:pt x="38" y="279"/>
                  </a:lnTo>
                  <a:lnTo>
                    <a:pt x="6" y="297"/>
                  </a:lnTo>
                  <a:lnTo>
                    <a:pt x="9" y="220"/>
                  </a:lnTo>
                  <a:lnTo>
                    <a:pt x="10" y="154"/>
                  </a:lnTo>
                  <a:lnTo>
                    <a:pt x="8" y="89"/>
                  </a:lnTo>
                  <a:lnTo>
                    <a:pt x="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47" name="Freeform 170"/>
            <p:cNvSpPr>
              <a:spLocks/>
            </p:cNvSpPr>
            <p:nvPr/>
          </p:nvSpPr>
          <p:spPr bwMode="auto">
            <a:xfrm>
              <a:off x="431" y="2642"/>
              <a:ext cx="41" cy="66"/>
            </a:xfrm>
            <a:custGeom>
              <a:avLst/>
              <a:gdLst>
                <a:gd name="T0" fmla="*/ 0 w 164"/>
                <a:gd name="T1" fmla="*/ 0 h 264"/>
                <a:gd name="T2" fmla="*/ 0 w 164"/>
                <a:gd name="T3" fmla="*/ 0 h 264"/>
                <a:gd name="T4" fmla="*/ 0 w 164"/>
                <a:gd name="T5" fmla="*/ 0 h 264"/>
                <a:gd name="T6" fmla="*/ 0 w 164"/>
                <a:gd name="T7" fmla="*/ 0 h 264"/>
                <a:gd name="T8" fmla="*/ 0 w 164"/>
                <a:gd name="T9" fmla="*/ 0 h 264"/>
                <a:gd name="T10" fmla="*/ 0 w 164"/>
                <a:gd name="T11" fmla="*/ 0 h 264"/>
                <a:gd name="T12" fmla="*/ 0 w 164"/>
                <a:gd name="T13" fmla="*/ 0 h 264"/>
                <a:gd name="T14" fmla="*/ 0 w 164"/>
                <a:gd name="T15" fmla="*/ 0 h 264"/>
                <a:gd name="T16" fmla="*/ 0 w 164"/>
                <a:gd name="T17" fmla="*/ 0 h 264"/>
                <a:gd name="T18" fmla="*/ 0 w 164"/>
                <a:gd name="T19" fmla="*/ 0 h 264"/>
                <a:gd name="T20" fmla="*/ 0 w 164"/>
                <a:gd name="T21" fmla="*/ 0 h 264"/>
                <a:gd name="T22" fmla="*/ 0 w 164"/>
                <a:gd name="T23" fmla="*/ 0 h 264"/>
                <a:gd name="T24" fmla="*/ 0 w 164"/>
                <a:gd name="T25" fmla="*/ 0 h 264"/>
                <a:gd name="T26" fmla="*/ 0 w 164"/>
                <a:gd name="T27" fmla="*/ 0 h 264"/>
                <a:gd name="T28" fmla="*/ 0 w 164"/>
                <a:gd name="T29" fmla="*/ 0 h 264"/>
                <a:gd name="T30" fmla="*/ 0 w 164"/>
                <a:gd name="T31" fmla="*/ 0 h 264"/>
                <a:gd name="T32" fmla="*/ 0 w 164"/>
                <a:gd name="T33" fmla="*/ 0 h 264"/>
                <a:gd name="T34" fmla="*/ 0 w 164"/>
                <a:gd name="T35" fmla="*/ 0 h 264"/>
                <a:gd name="T36" fmla="*/ 0 w 164"/>
                <a:gd name="T37" fmla="*/ 0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264"/>
                <a:gd name="T59" fmla="*/ 164 w 164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264">
                  <a:moveTo>
                    <a:pt x="164" y="5"/>
                  </a:moveTo>
                  <a:lnTo>
                    <a:pt x="137" y="34"/>
                  </a:lnTo>
                  <a:lnTo>
                    <a:pt x="117" y="62"/>
                  </a:lnTo>
                  <a:lnTo>
                    <a:pt x="102" y="92"/>
                  </a:lnTo>
                  <a:lnTo>
                    <a:pt x="89" y="122"/>
                  </a:lnTo>
                  <a:lnTo>
                    <a:pt x="79" y="155"/>
                  </a:lnTo>
                  <a:lnTo>
                    <a:pt x="69" y="189"/>
                  </a:lnTo>
                  <a:lnTo>
                    <a:pt x="57" y="225"/>
                  </a:lnTo>
                  <a:lnTo>
                    <a:pt x="42" y="264"/>
                  </a:lnTo>
                  <a:lnTo>
                    <a:pt x="0" y="253"/>
                  </a:lnTo>
                  <a:lnTo>
                    <a:pt x="9" y="218"/>
                  </a:lnTo>
                  <a:lnTo>
                    <a:pt x="19" y="185"/>
                  </a:lnTo>
                  <a:lnTo>
                    <a:pt x="33" y="153"/>
                  </a:lnTo>
                  <a:lnTo>
                    <a:pt x="47" y="122"/>
                  </a:lnTo>
                  <a:lnTo>
                    <a:pt x="63" y="91"/>
                  </a:lnTo>
                  <a:lnTo>
                    <a:pt x="80" y="61"/>
                  </a:lnTo>
                  <a:lnTo>
                    <a:pt x="99" y="31"/>
                  </a:lnTo>
                  <a:lnTo>
                    <a:pt x="118" y="0"/>
                  </a:lnTo>
                  <a:lnTo>
                    <a:pt x="164" y="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48" name="Freeform 171"/>
            <p:cNvSpPr>
              <a:spLocks/>
            </p:cNvSpPr>
            <p:nvPr/>
          </p:nvSpPr>
          <p:spPr bwMode="auto">
            <a:xfrm>
              <a:off x="425" y="2492"/>
              <a:ext cx="55" cy="143"/>
            </a:xfrm>
            <a:custGeom>
              <a:avLst/>
              <a:gdLst>
                <a:gd name="T0" fmla="*/ 0 w 219"/>
                <a:gd name="T1" fmla="*/ 0 h 573"/>
                <a:gd name="T2" fmla="*/ 0 w 219"/>
                <a:gd name="T3" fmla="*/ 0 h 573"/>
                <a:gd name="T4" fmla="*/ 0 w 219"/>
                <a:gd name="T5" fmla="*/ 0 h 573"/>
                <a:gd name="T6" fmla="*/ 0 w 219"/>
                <a:gd name="T7" fmla="*/ 0 h 573"/>
                <a:gd name="T8" fmla="*/ 0 w 219"/>
                <a:gd name="T9" fmla="*/ 0 h 573"/>
                <a:gd name="T10" fmla="*/ 0 w 219"/>
                <a:gd name="T11" fmla="*/ 0 h 573"/>
                <a:gd name="T12" fmla="*/ 0 w 219"/>
                <a:gd name="T13" fmla="*/ 0 h 573"/>
                <a:gd name="T14" fmla="*/ 0 w 219"/>
                <a:gd name="T15" fmla="*/ 0 h 573"/>
                <a:gd name="T16" fmla="*/ 0 w 219"/>
                <a:gd name="T17" fmla="*/ 0 h 573"/>
                <a:gd name="T18" fmla="*/ 0 w 219"/>
                <a:gd name="T19" fmla="*/ 0 h 573"/>
                <a:gd name="T20" fmla="*/ 0 w 219"/>
                <a:gd name="T21" fmla="*/ 0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573"/>
                <a:gd name="T35" fmla="*/ 219 w 219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573">
                  <a:moveTo>
                    <a:pt x="50" y="74"/>
                  </a:moveTo>
                  <a:lnTo>
                    <a:pt x="44" y="208"/>
                  </a:lnTo>
                  <a:lnTo>
                    <a:pt x="82" y="377"/>
                  </a:lnTo>
                  <a:lnTo>
                    <a:pt x="219" y="573"/>
                  </a:lnTo>
                  <a:lnTo>
                    <a:pt x="163" y="560"/>
                  </a:lnTo>
                  <a:lnTo>
                    <a:pt x="88" y="460"/>
                  </a:lnTo>
                  <a:lnTo>
                    <a:pt x="25" y="327"/>
                  </a:lnTo>
                  <a:lnTo>
                    <a:pt x="0" y="194"/>
                  </a:lnTo>
                  <a:lnTo>
                    <a:pt x="0" y="88"/>
                  </a:lnTo>
                  <a:lnTo>
                    <a:pt x="63" y="0"/>
                  </a:lnTo>
                  <a:lnTo>
                    <a:pt x="50" y="7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49" name="Freeform 172"/>
            <p:cNvSpPr>
              <a:spLocks/>
            </p:cNvSpPr>
            <p:nvPr/>
          </p:nvSpPr>
          <p:spPr bwMode="auto">
            <a:xfrm>
              <a:off x="527" y="2440"/>
              <a:ext cx="23" cy="199"/>
            </a:xfrm>
            <a:custGeom>
              <a:avLst/>
              <a:gdLst>
                <a:gd name="T0" fmla="*/ 0 w 93"/>
                <a:gd name="T1" fmla="*/ 0 h 796"/>
                <a:gd name="T2" fmla="*/ 0 w 93"/>
                <a:gd name="T3" fmla="*/ 0 h 796"/>
                <a:gd name="T4" fmla="*/ 0 w 93"/>
                <a:gd name="T5" fmla="*/ 0 h 796"/>
                <a:gd name="T6" fmla="*/ 0 w 93"/>
                <a:gd name="T7" fmla="*/ 0 h 796"/>
                <a:gd name="T8" fmla="*/ 0 w 93"/>
                <a:gd name="T9" fmla="*/ 0 h 796"/>
                <a:gd name="T10" fmla="*/ 0 w 93"/>
                <a:gd name="T11" fmla="*/ 1 h 796"/>
                <a:gd name="T12" fmla="*/ 0 w 93"/>
                <a:gd name="T13" fmla="*/ 1 h 796"/>
                <a:gd name="T14" fmla="*/ 0 w 93"/>
                <a:gd name="T15" fmla="*/ 1 h 796"/>
                <a:gd name="T16" fmla="*/ 0 w 93"/>
                <a:gd name="T17" fmla="*/ 1 h 796"/>
                <a:gd name="T18" fmla="*/ 0 w 93"/>
                <a:gd name="T19" fmla="*/ 1 h 796"/>
                <a:gd name="T20" fmla="*/ 0 w 93"/>
                <a:gd name="T21" fmla="*/ 1 h 796"/>
                <a:gd name="T22" fmla="*/ 0 w 93"/>
                <a:gd name="T23" fmla="*/ 1 h 796"/>
                <a:gd name="T24" fmla="*/ 0 w 93"/>
                <a:gd name="T25" fmla="*/ 1 h 796"/>
                <a:gd name="T26" fmla="*/ 0 w 93"/>
                <a:gd name="T27" fmla="*/ 1 h 796"/>
                <a:gd name="T28" fmla="*/ 0 w 93"/>
                <a:gd name="T29" fmla="*/ 1 h 796"/>
                <a:gd name="T30" fmla="*/ 0 w 93"/>
                <a:gd name="T31" fmla="*/ 0 h 796"/>
                <a:gd name="T32" fmla="*/ 0 w 93"/>
                <a:gd name="T33" fmla="*/ 0 h 796"/>
                <a:gd name="T34" fmla="*/ 0 w 93"/>
                <a:gd name="T35" fmla="*/ 0 h 796"/>
                <a:gd name="T36" fmla="*/ 0 w 93"/>
                <a:gd name="T37" fmla="*/ 0 h 7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96"/>
                <a:gd name="T59" fmla="*/ 93 w 93"/>
                <a:gd name="T60" fmla="*/ 796 h 7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96">
                  <a:moveTo>
                    <a:pt x="63" y="0"/>
                  </a:moveTo>
                  <a:lnTo>
                    <a:pt x="28" y="49"/>
                  </a:lnTo>
                  <a:lnTo>
                    <a:pt x="14" y="141"/>
                  </a:lnTo>
                  <a:lnTo>
                    <a:pt x="5" y="233"/>
                  </a:lnTo>
                  <a:lnTo>
                    <a:pt x="0" y="322"/>
                  </a:lnTo>
                  <a:lnTo>
                    <a:pt x="0" y="411"/>
                  </a:lnTo>
                  <a:lnTo>
                    <a:pt x="5" y="500"/>
                  </a:lnTo>
                  <a:lnTo>
                    <a:pt x="14" y="591"/>
                  </a:lnTo>
                  <a:lnTo>
                    <a:pt x="29" y="684"/>
                  </a:lnTo>
                  <a:lnTo>
                    <a:pt x="49" y="782"/>
                  </a:lnTo>
                  <a:lnTo>
                    <a:pt x="93" y="796"/>
                  </a:lnTo>
                  <a:lnTo>
                    <a:pt x="65" y="698"/>
                  </a:lnTo>
                  <a:lnTo>
                    <a:pt x="47" y="591"/>
                  </a:lnTo>
                  <a:lnTo>
                    <a:pt x="35" y="481"/>
                  </a:lnTo>
                  <a:lnTo>
                    <a:pt x="32" y="371"/>
                  </a:lnTo>
                  <a:lnTo>
                    <a:pt x="33" y="264"/>
                  </a:lnTo>
                  <a:lnTo>
                    <a:pt x="39" y="164"/>
                  </a:lnTo>
                  <a:lnTo>
                    <a:pt x="49" y="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50" name="Freeform 173"/>
            <p:cNvSpPr>
              <a:spLocks/>
            </p:cNvSpPr>
            <p:nvPr/>
          </p:nvSpPr>
          <p:spPr bwMode="auto">
            <a:xfrm>
              <a:off x="634" y="2448"/>
              <a:ext cx="19" cy="185"/>
            </a:xfrm>
            <a:custGeom>
              <a:avLst/>
              <a:gdLst>
                <a:gd name="T0" fmla="*/ 0 w 78"/>
                <a:gd name="T1" fmla="*/ 0 h 741"/>
                <a:gd name="T2" fmla="*/ 0 w 78"/>
                <a:gd name="T3" fmla="*/ 0 h 741"/>
                <a:gd name="T4" fmla="*/ 0 w 78"/>
                <a:gd name="T5" fmla="*/ 0 h 741"/>
                <a:gd name="T6" fmla="*/ 0 w 78"/>
                <a:gd name="T7" fmla="*/ 0 h 741"/>
                <a:gd name="T8" fmla="*/ 0 w 78"/>
                <a:gd name="T9" fmla="*/ 0 h 741"/>
                <a:gd name="T10" fmla="*/ 0 w 78"/>
                <a:gd name="T11" fmla="*/ 0 h 741"/>
                <a:gd name="T12" fmla="*/ 0 w 78"/>
                <a:gd name="T13" fmla="*/ 0 h 741"/>
                <a:gd name="T14" fmla="*/ 0 w 78"/>
                <a:gd name="T15" fmla="*/ 0 h 741"/>
                <a:gd name="T16" fmla="*/ 0 w 78"/>
                <a:gd name="T17" fmla="*/ 1 h 741"/>
                <a:gd name="T18" fmla="*/ 0 w 78"/>
                <a:gd name="T19" fmla="*/ 1 h 741"/>
                <a:gd name="T20" fmla="*/ 0 w 78"/>
                <a:gd name="T21" fmla="*/ 0 h 741"/>
                <a:gd name="T22" fmla="*/ 0 w 78"/>
                <a:gd name="T23" fmla="*/ 0 h 741"/>
                <a:gd name="T24" fmla="*/ 0 w 78"/>
                <a:gd name="T25" fmla="*/ 0 h 741"/>
                <a:gd name="T26" fmla="*/ 0 w 78"/>
                <a:gd name="T27" fmla="*/ 0 h 741"/>
                <a:gd name="T28" fmla="*/ 0 w 78"/>
                <a:gd name="T29" fmla="*/ 0 h 741"/>
                <a:gd name="T30" fmla="*/ 0 w 78"/>
                <a:gd name="T31" fmla="*/ 0 h 7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741"/>
                <a:gd name="T50" fmla="*/ 78 w 78"/>
                <a:gd name="T51" fmla="*/ 741 h 7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741">
                  <a:moveTo>
                    <a:pt x="33" y="0"/>
                  </a:moveTo>
                  <a:lnTo>
                    <a:pt x="43" y="95"/>
                  </a:lnTo>
                  <a:lnTo>
                    <a:pt x="49" y="188"/>
                  </a:lnTo>
                  <a:lnTo>
                    <a:pt x="51" y="279"/>
                  </a:lnTo>
                  <a:lnTo>
                    <a:pt x="48" y="371"/>
                  </a:lnTo>
                  <a:lnTo>
                    <a:pt x="42" y="462"/>
                  </a:lnTo>
                  <a:lnTo>
                    <a:pt x="32" y="554"/>
                  </a:lnTo>
                  <a:lnTo>
                    <a:pt x="18" y="647"/>
                  </a:lnTo>
                  <a:lnTo>
                    <a:pt x="0" y="741"/>
                  </a:lnTo>
                  <a:lnTo>
                    <a:pt x="46" y="733"/>
                  </a:lnTo>
                  <a:lnTo>
                    <a:pt x="71" y="534"/>
                  </a:lnTo>
                  <a:lnTo>
                    <a:pt x="77" y="405"/>
                  </a:lnTo>
                  <a:lnTo>
                    <a:pt x="78" y="297"/>
                  </a:lnTo>
                  <a:lnTo>
                    <a:pt x="74" y="193"/>
                  </a:lnTo>
                  <a:lnTo>
                    <a:pt x="69" y="7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51" name="Freeform 174"/>
            <p:cNvSpPr>
              <a:spLocks/>
            </p:cNvSpPr>
            <p:nvPr/>
          </p:nvSpPr>
          <p:spPr bwMode="auto">
            <a:xfrm>
              <a:off x="421" y="2699"/>
              <a:ext cx="318" cy="38"/>
            </a:xfrm>
            <a:custGeom>
              <a:avLst/>
              <a:gdLst>
                <a:gd name="T0" fmla="*/ 0 w 1274"/>
                <a:gd name="T1" fmla="*/ 0 h 150"/>
                <a:gd name="T2" fmla="*/ 0 w 1274"/>
                <a:gd name="T3" fmla="*/ 0 h 150"/>
                <a:gd name="T4" fmla="*/ 0 w 1274"/>
                <a:gd name="T5" fmla="*/ 0 h 150"/>
                <a:gd name="T6" fmla="*/ 0 w 1274"/>
                <a:gd name="T7" fmla="*/ 0 h 150"/>
                <a:gd name="T8" fmla="*/ 0 w 1274"/>
                <a:gd name="T9" fmla="*/ 0 h 150"/>
                <a:gd name="T10" fmla="*/ 0 w 1274"/>
                <a:gd name="T11" fmla="*/ 0 h 150"/>
                <a:gd name="T12" fmla="*/ 0 w 1274"/>
                <a:gd name="T13" fmla="*/ 0 h 150"/>
                <a:gd name="T14" fmla="*/ 0 w 1274"/>
                <a:gd name="T15" fmla="*/ 0 h 150"/>
                <a:gd name="T16" fmla="*/ 1 w 1274"/>
                <a:gd name="T17" fmla="*/ 0 h 150"/>
                <a:gd name="T18" fmla="*/ 1 w 1274"/>
                <a:gd name="T19" fmla="*/ 0 h 150"/>
                <a:gd name="T20" fmla="*/ 1 w 1274"/>
                <a:gd name="T21" fmla="*/ 0 h 150"/>
                <a:gd name="T22" fmla="*/ 1 w 1274"/>
                <a:gd name="T23" fmla="*/ 0 h 150"/>
                <a:gd name="T24" fmla="*/ 1 w 1274"/>
                <a:gd name="T25" fmla="*/ 0 h 150"/>
                <a:gd name="T26" fmla="*/ 1 w 1274"/>
                <a:gd name="T27" fmla="*/ 0 h 150"/>
                <a:gd name="T28" fmla="*/ 1 w 1274"/>
                <a:gd name="T29" fmla="*/ 0 h 150"/>
                <a:gd name="T30" fmla="*/ 1 w 1274"/>
                <a:gd name="T31" fmla="*/ 0 h 150"/>
                <a:gd name="T32" fmla="*/ 1 w 1274"/>
                <a:gd name="T33" fmla="*/ 0 h 150"/>
                <a:gd name="T34" fmla="*/ 1 w 1274"/>
                <a:gd name="T35" fmla="*/ 0 h 150"/>
                <a:gd name="T36" fmla="*/ 1 w 1274"/>
                <a:gd name="T37" fmla="*/ 0 h 150"/>
                <a:gd name="T38" fmla="*/ 1 w 1274"/>
                <a:gd name="T39" fmla="*/ 0 h 150"/>
                <a:gd name="T40" fmla="*/ 1 w 1274"/>
                <a:gd name="T41" fmla="*/ 0 h 150"/>
                <a:gd name="T42" fmla="*/ 1 w 1274"/>
                <a:gd name="T43" fmla="*/ 0 h 150"/>
                <a:gd name="T44" fmla="*/ 1 w 1274"/>
                <a:gd name="T45" fmla="*/ 0 h 150"/>
                <a:gd name="T46" fmla="*/ 1 w 1274"/>
                <a:gd name="T47" fmla="*/ 0 h 150"/>
                <a:gd name="T48" fmla="*/ 0 w 1274"/>
                <a:gd name="T49" fmla="*/ 0 h 150"/>
                <a:gd name="T50" fmla="*/ 0 w 1274"/>
                <a:gd name="T51" fmla="*/ 0 h 150"/>
                <a:gd name="T52" fmla="*/ 0 w 1274"/>
                <a:gd name="T53" fmla="*/ 0 h 150"/>
                <a:gd name="T54" fmla="*/ 0 w 1274"/>
                <a:gd name="T55" fmla="*/ 0 h 150"/>
                <a:gd name="T56" fmla="*/ 0 w 1274"/>
                <a:gd name="T57" fmla="*/ 0 h 150"/>
                <a:gd name="T58" fmla="*/ 0 w 1274"/>
                <a:gd name="T59" fmla="*/ 0 h 150"/>
                <a:gd name="T60" fmla="*/ 0 w 1274"/>
                <a:gd name="T61" fmla="*/ 0 h 150"/>
                <a:gd name="T62" fmla="*/ 0 w 1274"/>
                <a:gd name="T63" fmla="*/ 0 h 150"/>
                <a:gd name="T64" fmla="*/ 0 w 1274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4"/>
                <a:gd name="T100" fmla="*/ 0 h 150"/>
                <a:gd name="T101" fmla="*/ 1274 w 1274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4" h="150">
                  <a:moveTo>
                    <a:pt x="20" y="27"/>
                  </a:moveTo>
                  <a:lnTo>
                    <a:pt x="65" y="39"/>
                  </a:lnTo>
                  <a:lnTo>
                    <a:pt x="110" y="49"/>
                  </a:lnTo>
                  <a:lnTo>
                    <a:pt x="154" y="57"/>
                  </a:lnTo>
                  <a:lnTo>
                    <a:pt x="196" y="66"/>
                  </a:lnTo>
                  <a:lnTo>
                    <a:pt x="239" y="74"/>
                  </a:lnTo>
                  <a:lnTo>
                    <a:pt x="282" y="81"/>
                  </a:lnTo>
                  <a:lnTo>
                    <a:pt x="323" y="87"/>
                  </a:lnTo>
                  <a:lnTo>
                    <a:pt x="364" y="94"/>
                  </a:lnTo>
                  <a:lnTo>
                    <a:pt x="406" y="98"/>
                  </a:lnTo>
                  <a:lnTo>
                    <a:pt x="446" y="103"/>
                  </a:lnTo>
                  <a:lnTo>
                    <a:pt x="486" y="105"/>
                  </a:lnTo>
                  <a:lnTo>
                    <a:pt x="525" y="108"/>
                  </a:lnTo>
                  <a:lnTo>
                    <a:pt x="563" y="110"/>
                  </a:lnTo>
                  <a:lnTo>
                    <a:pt x="602" y="110"/>
                  </a:lnTo>
                  <a:lnTo>
                    <a:pt x="641" y="111"/>
                  </a:lnTo>
                  <a:lnTo>
                    <a:pt x="679" y="110"/>
                  </a:lnTo>
                  <a:lnTo>
                    <a:pt x="716" y="109"/>
                  </a:lnTo>
                  <a:lnTo>
                    <a:pt x="754" y="108"/>
                  </a:lnTo>
                  <a:lnTo>
                    <a:pt x="791" y="104"/>
                  </a:lnTo>
                  <a:lnTo>
                    <a:pt x="828" y="101"/>
                  </a:lnTo>
                  <a:lnTo>
                    <a:pt x="865" y="96"/>
                  </a:lnTo>
                  <a:lnTo>
                    <a:pt x="902" y="91"/>
                  </a:lnTo>
                  <a:lnTo>
                    <a:pt x="938" y="86"/>
                  </a:lnTo>
                  <a:lnTo>
                    <a:pt x="974" y="79"/>
                  </a:lnTo>
                  <a:lnTo>
                    <a:pt x="1011" y="72"/>
                  </a:lnTo>
                  <a:lnTo>
                    <a:pt x="1047" y="64"/>
                  </a:lnTo>
                  <a:lnTo>
                    <a:pt x="1083" y="55"/>
                  </a:lnTo>
                  <a:lnTo>
                    <a:pt x="1119" y="45"/>
                  </a:lnTo>
                  <a:lnTo>
                    <a:pt x="1156" y="35"/>
                  </a:lnTo>
                  <a:lnTo>
                    <a:pt x="1192" y="24"/>
                  </a:lnTo>
                  <a:lnTo>
                    <a:pt x="1228" y="12"/>
                  </a:lnTo>
                  <a:lnTo>
                    <a:pt x="1265" y="0"/>
                  </a:lnTo>
                  <a:lnTo>
                    <a:pt x="1274" y="49"/>
                  </a:lnTo>
                  <a:lnTo>
                    <a:pt x="1231" y="62"/>
                  </a:lnTo>
                  <a:lnTo>
                    <a:pt x="1188" y="75"/>
                  </a:lnTo>
                  <a:lnTo>
                    <a:pt x="1147" y="86"/>
                  </a:lnTo>
                  <a:lnTo>
                    <a:pt x="1106" y="96"/>
                  </a:lnTo>
                  <a:lnTo>
                    <a:pt x="1066" y="105"/>
                  </a:lnTo>
                  <a:lnTo>
                    <a:pt x="1026" y="114"/>
                  </a:lnTo>
                  <a:lnTo>
                    <a:pt x="985" y="121"/>
                  </a:lnTo>
                  <a:lnTo>
                    <a:pt x="947" y="128"/>
                  </a:lnTo>
                  <a:lnTo>
                    <a:pt x="907" y="134"/>
                  </a:lnTo>
                  <a:lnTo>
                    <a:pt x="869" y="139"/>
                  </a:lnTo>
                  <a:lnTo>
                    <a:pt x="830" y="143"/>
                  </a:lnTo>
                  <a:lnTo>
                    <a:pt x="791" y="145"/>
                  </a:lnTo>
                  <a:lnTo>
                    <a:pt x="754" y="148"/>
                  </a:lnTo>
                  <a:lnTo>
                    <a:pt x="716" y="149"/>
                  </a:lnTo>
                  <a:lnTo>
                    <a:pt x="677" y="150"/>
                  </a:lnTo>
                  <a:lnTo>
                    <a:pt x="640" y="150"/>
                  </a:lnTo>
                  <a:lnTo>
                    <a:pt x="602" y="149"/>
                  </a:lnTo>
                  <a:lnTo>
                    <a:pt x="565" y="148"/>
                  </a:lnTo>
                  <a:lnTo>
                    <a:pt x="526" y="146"/>
                  </a:lnTo>
                  <a:lnTo>
                    <a:pt x="488" y="143"/>
                  </a:lnTo>
                  <a:lnTo>
                    <a:pt x="449" y="140"/>
                  </a:lnTo>
                  <a:lnTo>
                    <a:pt x="411" y="136"/>
                  </a:lnTo>
                  <a:lnTo>
                    <a:pt x="372" y="131"/>
                  </a:lnTo>
                  <a:lnTo>
                    <a:pt x="332" y="126"/>
                  </a:lnTo>
                  <a:lnTo>
                    <a:pt x="293" y="120"/>
                  </a:lnTo>
                  <a:lnTo>
                    <a:pt x="253" y="114"/>
                  </a:lnTo>
                  <a:lnTo>
                    <a:pt x="211" y="108"/>
                  </a:lnTo>
                  <a:lnTo>
                    <a:pt x="170" y="100"/>
                  </a:lnTo>
                  <a:lnTo>
                    <a:pt x="129" y="92"/>
                  </a:lnTo>
                  <a:lnTo>
                    <a:pt x="86" y="85"/>
                  </a:lnTo>
                  <a:lnTo>
                    <a:pt x="44" y="76"/>
                  </a:lnTo>
                  <a:lnTo>
                    <a:pt x="0" y="6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52" name="Freeform 175"/>
            <p:cNvSpPr>
              <a:spLocks/>
            </p:cNvSpPr>
            <p:nvPr/>
          </p:nvSpPr>
          <p:spPr bwMode="auto">
            <a:xfrm>
              <a:off x="418" y="2779"/>
              <a:ext cx="321" cy="46"/>
            </a:xfrm>
            <a:custGeom>
              <a:avLst/>
              <a:gdLst>
                <a:gd name="T0" fmla="*/ 0 w 1283"/>
                <a:gd name="T1" fmla="*/ 0 h 183"/>
                <a:gd name="T2" fmla="*/ 0 w 1283"/>
                <a:gd name="T3" fmla="*/ 0 h 183"/>
                <a:gd name="T4" fmla="*/ 0 w 1283"/>
                <a:gd name="T5" fmla="*/ 0 h 183"/>
                <a:gd name="T6" fmla="*/ 0 w 1283"/>
                <a:gd name="T7" fmla="*/ 0 h 183"/>
                <a:gd name="T8" fmla="*/ 1 w 1283"/>
                <a:gd name="T9" fmla="*/ 0 h 183"/>
                <a:gd name="T10" fmla="*/ 1 w 1283"/>
                <a:gd name="T11" fmla="*/ 0 h 183"/>
                <a:gd name="T12" fmla="*/ 1 w 1283"/>
                <a:gd name="T13" fmla="*/ 0 h 183"/>
                <a:gd name="T14" fmla="*/ 1 w 1283"/>
                <a:gd name="T15" fmla="*/ 0 h 183"/>
                <a:gd name="T16" fmla="*/ 1 w 1283"/>
                <a:gd name="T17" fmla="*/ 0 h 183"/>
                <a:gd name="T18" fmla="*/ 1 w 1283"/>
                <a:gd name="T19" fmla="*/ 0 h 183"/>
                <a:gd name="T20" fmla="*/ 1 w 1283"/>
                <a:gd name="T21" fmla="*/ 0 h 183"/>
                <a:gd name="T22" fmla="*/ 1 w 1283"/>
                <a:gd name="T23" fmla="*/ 0 h 183"/>
                <a:gd name="T24" fmla="*/ 1 w 1283"/>
                <a:gd name="T25" fmla="*/ 0 h 183"/>
                <a:gd name="T26" fmla="*/ 1 w 1283"/>
                <a:gd name="T27" fmla="*/ 0 h 183"/>
                <a:gd name="T28" fmla="*/ 1 w 1283"/>
                <a:gd name="T29" fmla="*/ 0 h 183"/>
                <a:gd name="T30" fmla="*/ 1 w 1283"/>
                <a:gd name="T31" fmla="*/ 0 h 183"/>
                <a:gd name="T32" fmla="*/ 1 w 1283"/>
                <a:gd name="T33" fmla="*/ 0 h 183"/>
                <a:gd name="T34" fmla="*/ 1 w 1283"/>
                <a:gd name="T35" fmla="*/ 0 h 183"/>
                <a:gd name="T36" fmla="*/ 1 w 1283"/>
                <a:gd name="T37" fmla="*/ 0 h 183"/>
                <a:gd name="T38" fmla="*/ 1 w 1283"/>
                <a:gd name="T39" fmla="*/ 0 h 183"/>
                <a:gd name="T40" fmla="*/ 1 w 1283"/>
                <a:gd name="T41" fmla="*/ 0 h 183"/>
                <a:gd name="T42" fmla="*/ 1 w 1283"/>
                <a:gd name="T43" fmla="*/ 0 h 183"/>
                <a:gd name="T44" fmla="*/ 1 w 1283"/>
                <a:gd name="T45" fmla="*/ 0 h 183"/>
                <a:gd name="T46" fmla="*/ 1 w 1283"/>
                <a:gd name="T47" fmla="*/ 0 h 183"/>
                <a:gd name="T48" fmla="*/ 1 w 1283"/>
                <a:gd name="T49" fmla="*/ 0 h 183"/>
                <a:gd name="T50" fmla="*/ 1 w 1283"/>
                <a:gd name="T51" fmla="*/ 0 h 183"/>
                <a:gd name="T52" fmla="*/ 1 w 1283"/>
                <a:gd name="T53" fmla="*/ 0 h 183"/>
                <a:gd name="T54" fmla="*/ 1 w 1283"/>
                <a:gd name="T55" fmla="*/ 0 h 183"/>
                <a:gd name="T56" fmla="*/ 0 w 1283"/>
                <a:gd name="T57" fmla="*/ 0 h 183"/>
                <a:gd name="T58" fmla="*/ 0 w 1283"/>
                <a:gd name="T59" fmla="*/ 0 h 183"/>
                <a:gd name="T60" fmla="*/ 0 w 1283"/>
                <a:gd name="T61" fmla="*/ 0 h 183"/>
                <a:gd name="T62" fmla="*/ 0 w 1283"/>
                <a:gd name="T63" fmla="*/ 0 h 183"/>
                <a:gd name="T64" fmla="*/ 0 w 1283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3"/>
                <a:gd name="T100" fmla="*/ 0 h 183"/>
                <a:gd name="T101" fmla="*/ 1283 w 1283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3" h="183">
                  <a:moveTo>
                    <a:pt x="29" y="29"/>
                  </a:moveTo>
                  <a:lnTo>
                    <a:pt x="74" y="41"/>
                  </a:lnTo>
                  <a:lnTo>
                    <a:pt x="119" y="54"/>
                  </a:lnTo>
                  <a:lnTo>
                    <a:pt x="163" y="66"/>
                  </a:lnTo>
                  <a:lnTo>
                    <a:pt x="207" y="76"/>
                  </a:lnTo>
                  <a:lnTo>
                    <a:pt x="249" y="86"/>
                  </a:lnTo>
                  <a:lnTo>
                    <a:pt x="292" y="96"/>
                  </a:lnTo>
                  <a:lnTo>
                    <a:pt x="333" y="104"/>
                  </a:lnTo>
                  <a:lnTo>
                    <a:pt x="374" y="113"/>
                  </a:lnTo>
                  <a:lnTo>
                    <a:pt x="416" y="119"/>
                  </a:lnTo>
                  <a:lnTo>
                    <a:pt x="456" y="125"/>
                  </a:lnTo>
                  <a:lnTo>
                    <a:pt x="496" y="130"/>
                  </a:lnTo>
                  <a:lnTo>
                    <a:pt x="536" y="134"/>
                  </a:lnTo>
                  <a:lnTo>
                    <a:pt x="576" y="138"/>
                  </a:lnTo>
                  <a:lnTo>
                    <a:pt x="615" y="140"/>
                  </a:lnTo>
                  <a:lnTo>
                    <a:pt x="654" y="141"/>
                  </a:lnTo>
                  <a:lnTo>
                    <a:pt x="691" y="141"/>
                  </a:lnTo>
                  <a:lnTo>
                    <a:pt x="730" y="141"/>
                  </a:lnTo>
                  <a:lnTo>
                    <a:pt x="768" y="139"/>
                  </a:lnTo>
                  <a:lnTo>
                    <a:pt x="805" y="136"/>
                  </a:lnTo>
                  <a:lnTo>
                    <a:pt x="843" y="133"/>
                  </a:lnTo>
                  <a:lnTo>
                    <a:pt x="880" y="129"/>
                  </a:lnTo>
                  <a:lnTo>
                    <a:pt x="917" y="123"/>
                  </a:lnTo>
                  <a:lnTo>
                    <a:pt x="954" y="115"/>
                  </a:lnTo>
                  <a:lnTo>
                    <a:pt x="991" y="108"/>
                  </a:lnTo>
                  <a:lnTo>
                    <a:pt x="1027" y="98"/>
                  </a:lnTo>
                  <a:lnTo>
                    <a:pt x="1063" y="88"/>
                  </a:lnTo>
                  <a:lnTo>
                    <a:pt x="1101" y="76"/>
                  </a:lnTo>
                  <a:lnTo>
                    <a:pt x="1137" y="64"/>
                  </a:lnTo>
                  <a:lnTo>
                    <a:pt x="1174" y="50"/>
                  </a:lnTo>
                  <a:lnTo>
                    <a:pt x="1210" y="34"/>
                  </a:lnTo>
                  <a:lnTo>
                    <a:pt x="1246" y="17"/>
                  </a:lnTo>
                  <a:lnTo>
                    <a:pt x="1283" y="0"/>
                  </a:lnTo>
                  <a:lnTo>
                    <a:pt x="1283" y="49"/>
                  </a:lnTo>
                  <a:lnTo>
                    <a:pt x="1240" y="68"/>
                  </a:lnTo>
                  <a:lnTo>
                    <a:pt x="1197" y="85"/>
                  </a:lnTo>
                  <a:lnTo>
                    <a:pt x="1156" y="101"/>
                  </a:lnTo>
                  <a:lnTo>
                    <a:pt x="1115" y="115"/>
                  </a:lnTo>
                  <a:lnTo>
                    <a:pt x="1073" y="129"/>
                  </a:lnTo>
                  <a:lnTo>
                    <a:pt x="1033" y="140"/>
                  </a:lnTo>
                  <a:lnTo>
                    <a:pt x="993" y="149"/>
                  </a:lnTo>
                  <a:lnTo>
                    <a:pt x="953" y="158"/>
                  </a:lnTo>
                  <a:lnTo>
                    <a:pt x="914" y="165"/>
                  </a:lnTo>
                  <a:lnTo>
                    <a:pt x="875" y="172"/>
                  </a:lnTo>
                  <a:lnTo>
                    <a:pt x="837" y="177"/>
                  </a:lnTo>
                  <a:lnTo>
                    <a:pt x="798" y="179"/>
                  </a:lnTo>
                  <a:lnTo>
                    <a:pt x="759" y="182"/>
                  </a:lnTo>
                  <a:lnTo>
                    <a:pt x="721" y="183"/>
                  </a:lnTo>
                  <a:lnTo>
                    <a:pt x="683" y="183"/>
                  </a:lnTo>
                  <a:lnTo>
                    <a:pt x="645" y="183"/>
                  </a:lnTo>
                  <a:lnTo>
                    <a:pt x="606" y="180"/>
                  </a:lnTo>
                  <a:lnTo>
                    <a:pt x="567" y="178"/>
                  </a:lnTo>
                  <a:lnTo>
                    <a:pt x="530" y="174"/>
                  </a:lnTo>
                  <a:lnTo>
                    <a:pt x="491" y="170"/>
                  </a:lnTo>
                  <a:lnTo>
                    <a:pt x="452" y="164"/>
                  </a:lnTo>
                  <a:lnTo>
                    <a:pt x="413" y="159"/>
                  </a:lnTo>
                  <a:lnTo>
                    <a:pt x="373" y="151"/>
                  </a:lnTo>
                  <a:lnTo>
                    <a:pt x="333" y="145"/>
                  </a:lnTo>
                  <a:lnTo>
                    <a:pt x="293" y="136"/>
                  </a:lnTo>
                  <a:lnTo>
                    <a:pt x="253" y="129"/>
                  </a:lnTo>
                  <a:lnTo>
                    <a:pt x="213" y="119"/>
                  </a:lnTo>
                  <a:lnTo>
                    <a:pt x="172" y="110"/>
                  </a:lnTo>
                  <a:lnTo>
                    <a:pt x="129" y="100"/>
                  </a:lnTo>
                  <a:lnTo>
                    <a:pt x="86" y="90"/>
                  </a:lnTo>
                  <a:lnTo>
                    <a:pt x="44" y="80"/>
                  </a:lnTo>
                  <a:lnTo>
                    <a:pt x="0" y="6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176"/>
          <p:cNvGrpSpPr>
            <a:grpSpLocks/>
          </p:cNvGrpSpPr>
          <p:nvPr/>
        </p:nvGrpSpPr>
        <p:grpSpPr bwMode="auto">
          <a:xfrm>
            <a:off x="5003800" y="4508500"/>
            <a:ext cx="766763" cy="769938"/>
            <a:chOff x="346" y="2432"/>
            <a:chExt cx="483" cy="485"/>
          </a:xfrm>
        </p:grpSpPr>
        <p:sp>
          <p:nvSpPr>
            <p:cNvPr id="7187" name="Freeform 177"/>
            <p:cNvSpPr>
              <a:spLocks/>
            </p:cNvSpPr>
            <p:nvPr/>
          </p:nvSpPr>
          <p:spPr bwMode="auto">
            <a:xfrm>
              <a:off x="346" y="2432"/>
              <a:ext cx="483" cy="485"/>
            </a:xfrm>
            <a:custGeom>
              <a:avLst/>
              <a:gdLst>
                <a:gd name="T0" fmla="*/ 1 w 1933"/>
                <a:gd name="T1" fmla="*/ 0 h 1940"/>
                <a:gd name="T2" fmla="*/ 1 w 1933"/>
                <a:gd name="T3" fmla="*/ 0 h 1940"/>
                <a:gd name="T4" fmla="*/ 1 w 1933"/>
                <a:gd name="T5" fmla="*/ 0 h 1940"/>
                <a:gd name="T6" fmla="*/ 1 w 1933"/>
                <a:gd name="T7" fmla="*/ 0 h 1940"/>
                <a:gd name="T8" fmla="*/ 1 w 1933"/>
                <a:gd name="T9" fmla="*/ 0 h 1940"/>
                <a:gd name="T10" fmla="*/ 1 w 1933"/>
                <a:gd name="T11" fmla="*/ 0 h 1940"/>
                <a:gd name="T12" fmla="*/ 2 w 1933"/>
                <a:gd name="T13" fmla="*/ 1 h 1940"/>
                <a:gd name="T14" fmla="*/ 2 w 1933"/>
                <a:gd name="T15" fmla="*/ 1 h 1940"/>
                <a:gd name="T16" fmla="*/ 2 w 1933"/>
                <a:gd name="T17" fmla="*/ 1 h 1940"/>
                <a:gd name="T18" fmla="*/ 2 w 1933"/>
                <a:gd name="T19" fmla="*/ 1 h 1940"/>
                <a:gd name="T20" fmla="*/ 2 w 1933"/>
                <a:gd name="T21" fmla="*/ 1 h 1940"/>
                <a:gd name="T22" fmla="*/ 2 w 1933"/>
                <a:gd name="T23" fmla="*/ 1 h 1940"/>
                <a:gd name="T24" fmla="*/ 2 w 1933"/>
                <a:gd name="T25" fmla="*/ 1 h 1940"/>
                <a:gd name="T26" fmla="*/ 2 w 1933"/>
                <a:gd name="T27" fmla="*/ 2 h 1940"/>
                <a:gd name="T28" fmla="*/ 2 w 1933"/>
                <a:gd name="T29" fmla="*/ 2 h 1940"/>
                <a:gd name="T30" fmla="*/ 1 w 1933"/>
                <a:gd name="T31" fmla="*/ 2 h 1940"/>
                <a:gd name="T32" fmla="*/ 1 w 1933"/>
                <a:gd name="T33" fmla="*/ 2 h 1940"/>
                <a:gd name="T34" fmla="*/ 1 w 1933"/>
                <a:gd name="T35" fmla="*/ 2 h 1940"/>
                <a:gd name="T36" fmla="*/ 1 w 1933"/>
                <a:gd name="T37" fmla="*/ 2 h 1940"/>
                <a:gd name="T38" fmla="*/ 1 w 1933"/>
                <a:gd name="T39" fmla="*/ 2 h 1940"/>
                <a:gd name="T40" fmla="*/ 1 w 1933"/>
                <a:gd name="T41" fmla="*/ 2 h 1940"/>
                <a:gd name="T42" fmla="*/ 1 w 1933"/>
                <a:gd name="T43" fmla="*/ 2 h 1940"/>
                <a:gd name="T44" fmla="*/ 1 w 1933"/>
                <a:gd name="T45" fmla="*/ 2 h 1940"/>
                <a:gd name="T46" fmla="*/ 0 w 1933"/>
                <a:gd name="T47" fmla="*/ 2 h 1940"/>
                <a:gd name="T48" fmla="*/ 0 w 1933"/>
                <a:gd name="T49" fmla="*/ 2 h 1940"/>
                <a:gd name="T50" fmla="*/ 0 w 1933"/>
                <a:gd name="T51" fmla="*/ 2 h 1940"/>
                <a:gd name="T52" fmla="*/ 0 w 1933"/>
                <a:gd name="T53" fmla="*/ 2 h 1940"/>
                <a:gd name="T54" fmla="*/ 0 w 1933"/>
                <a:gd name="T55" fmla="*/ 2 h 1940"/>
                <a:gd name="T56" fmla="*/ 0 w 1933"/>
                <a:gd name="T57" fmla="*/ 2 h 1940"/>
                <a:gd name="T58" fmla="*/ 0 w 1933"/>
                <a:gd name="T59" fmla="*/ 1 h 1940"/>
                <a:gd name="T60" fmla="*/ 0 w 1933"/>
                <a:gd name="T61" fmla="*/ 1 h 1940"/>
                <a:gd name="T62" fmla="*/ 0 w 1933"/>
                <a:gd name="T63" fmla="*/ 1 h 1940"/>
                <a:gd name="T64" fmla="*/ 0 w 1933"/>
                <a:gd name="T65" fmla="*/ 1 h 1940"/>
                <a:gd name="T66" fmla="*/ 0 w 1933"/>
                <a:gd name="T67" fmla="*/ 1 h 1940"/>
                <a:gd name="T68" fmla="*/ 0 w 1933"/>
                <a:gd name="T69" fmla="*/ 1 h 1940"/>
                <a:gd name="T70" fmla="*/ 0 w 1933"/>
                <a:gd name="T71" fmla="*/ 1 h 1940"/>
                <a:gd name="T72" fmla="*/ 0 w 1933"/>
                <a:gd name="T73" fmla="*/ 1 h 1940"/>
                <a:gd name="T74" fmla="*/ 0 w 1933"/>
                <a:gd name="T75" fmla="*/ 0 h 1940"/>
                <a:gd name="T76" fmla="*/ 0 w 1933"/>
                <a:gd name="T77" fmla="*/ 0 h 1940"/>
                <a:gd name="T78" fmla="*/ 0 w 1933"/>
                <a:gd name="T79" fmla="*/ 0 h 1940"/>
                <a:gd name="T80" fmla="*/ 0 w 1933"/>
                <a:gd name="T81" fmla="*/ 0 h 1940"/>
                <a:gd name="T82" fmla="*/ 1 w 1933"/>
                <a:gd name="T83" fmla="*/ 0 h 1940"/>
                <a:gd name="T84" fmla="*/ 1 w 1933"/>
                <a:gd name="T85" fmla="*/ 0 h 1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3"/>
                <a:gd name="T130" fmla="*/ 0 h 1940"/>
                <a:gd name="T131" fmla="*/ 1933 w 1933"/>
                <a:gd name="T132" fmla="*/ 1940 h 1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3" h="1940">
                  <a:moveTo>
                    <a:pt x="967" y="0"/>
                  </a:moveTo>
                  <a:lnTo>
                    <a:pt x="1017" y="1"/>
                  </a:lnTo>
                  <a:lnTo>
                    <a:pt x="1066" y="5"/>
                  </a:lnTo>
                  <a:lnTo>
                    <a:pt x="1114" y="11"/>
                  </a:lnTo>
                  <a:lnTo>
                    <a:pt x="1161" y="20"/>
                  </a:lnTo>
                  <a:lnTo>
                    <a:pt x="1208" y="31"/>
                  </a:lnTo>
                  <a:lnTo>
                    <a:pt x="1254" y="44"/>
                  </a:lnTo>
                  <a:lnTo>
                    <a:pt x="1299" y="59"/>
                  </a:lnTo>
                  <a:lnTo>
                    <a:pt x="1343" y="76"/>
                  </a:lnTo>
                  <a:lnTo>
                    <a:pt x="1386" y="96"/>
                  </a:lnTo>
                  <a:lnTo>
                    <a:pt x="1427" y="118"/>
                  </a:lnTo>
                  <a:lnTo>
                    <a:pt x="1467" y="142"/>
                  </a:lnTo>
                  <a:lnTo>
                    <a:pt x="1507" y="167"/>
                  </a:lnTo>
                  <a:lnTo>
                    <a:pt x="1545" y="194"/>
                  </a:lnTo>
                  <a:lnTo>
                    <a:pt x="1581" y="223"/>
                  </a:lnTo>
                  <a:lnTo>
                    <a:pt x="1616" y="253"/>
                  </a:lnTo>
                  <a:lnTo>
                    <a:pt x="1650" y="286"/>
                  </a:lnTo>
                  <a:lnTo>
                    <a:pt x="1681" y="320"/>
                  </a:lnTo>
                  <a:lnTo>
                    <a:pt x="1713" y="355"/>
                  </a:lnTo>
                  <a:lnTo>
                    <a:pt x="1741" y="391"/>
                  </a:lnTo>
                  <a:lnTo>
                    <a:pt x="1768" y="430"/>
                  </a:lnTo>
                  <a:lnTo>
                    <a:pt x="1793" y="469"/>
                  </a:lnTo>
                  <a:lnTo>
                    <a:pt x="1817" y="509"/>
                  </a:lnTo>
                  <a:lnTo>
                    <a:pt x="1838" y="551"/>
                  </a:lnTo>
                  <a:lnTo>
                    <a:pt x="1857" y="594"/>
                  </a:lnTo>
                  <a:lnTo>
                    <a:pt x="1874" y="638"/>
                  </a:lnTo>
                  <a:lnTo>
                    <a:pt x="1889" y="683"/>
                  </a:lnTo>
                  <a:lnTo>
                    <a:pt x="1903" y="729"/>
                  </a:lnTo>
                  <a:lnTo>
                    <a:pt x="1913" y="776"/>
                  </a:lnTo>
                  <a:lnTo>
                    <a:pt x="1922" y="823"/>
                  </a:lnTo>
                  <a:lnTo>
                    <a:pt x="1928" y="872"/>
                  </a:lnTo>
                  <a:lnTo>
                    <a:pt x="1932" y="921"/>
                  </a:lnTo>
                  <a:lnTo>
                    <a:pt x="1933" y="971"/>
                  </a:lnTo>
                  <a:lnTo>
                    <a:pt x="1932" y="1021"/>
                  </a:lnTo>
                  <a:lnTo>
                    <a:pt x="1928" y="1070"/>
                  </a:lnTo>
                  <a:lnTo>
                    <a:pt x="1922" y="1119"/>
                  </a:lnTo>
                  <a:lnTo>
                    <a:pt x="1913" y="1167"/>
                  </a:lnTo>
                  <a:lnTo>
                    <a:pt x="1903" y="1213"/>
                  </a:lnTo>
                  <a:lnTo>
                    <a:pt x="1889" y="1259"/>
                  </a:lnTo>
                  <a:lnTo>
                    <a:pt x="1874" y="1303"/>
                  </a:lnTo>
                  <a:lnTo>
                    <a:pt x="1857" y="1347"/>
                  </a:lnTo>
                  <a:lnTo>
                    <a:pt x="1838" y="1391"/>
                  </a:lnTo>
                  <a:lnTo>
                    <a:pt x="1817" y="1432"/>
                  </a:lnTo>
                  <a:lnTo>
                    <a:pt x="1793" y="1473"/>
                  </a:lnTo>
                  <a:lnTo>
                    <a:pt x="1768" y="1513"/>
                  </a:lnTo>
                  <a:lnTo>
                    <a:pt x="1741" y="1550"/>
                  </a:lnTo>
                  <a:lnTo>
                    <a:pt x="1713" y="1587"/>
                  </a:lnTo>
                  <a:lnTo>
                    <a:pt x="1681" y="1622"/>
                  </a:lnTo>
                  <a:lnTo>
                    <a:pt x="1650" y="1656"/>
                  </a:lnTo>
                  <a:lnTo>
                    <a:pt x="1616" y="1688"/>
                  </a:lnTo>
                  <a:lnTo>
                    <a:pt x="1581" y="1718"/>
                  </a:lnTo>
                  <a:lnTo>
                    <a:pt x="1545" y="1747"/>
                  </a:lnTo>
                  <a:lnTo>
                    <a:pt x="1507" y="1775"/>
                  </a:lnTo>
                  <a:lnTo>
                    <a:pt x="1467" y="1800"/>
                  </a:lnTo>
                  <a:lnTo>
                    <a:pt x="1427" y="1823"/>
                  </a:lnTo>
                  <a:lnTo>
                    <a:pt x="1386" y="1845"/>
                  </a:lnTo>
                  <a:lnTo>
                    <a:pt x="1343" y="1864"/>
                  </a:lnTo>
                  <a:lnTo>
                    <a:pt x="1299" y="1881"/>
                  </a:lnTo>
                  <a:lnTo>
                    <a:pt x="1254" y="1896"/>
                  </a:lnTo>
                  <a:lnTo>
                    <a:pt x="1208" y="1910"/>
                  </a:lnTo>
                  <a:lnTo>
                    <a:pt x="1161" y="1920"/>
                  </a:lnTo>
                  <a:lnTo>
                    <a:pt x="1114" y="1929"/>
                  </a:lnTo>
                  <a:lnTo>
                    <a:pt x="1066" y="1935"/>
                  </a:lnTo>
                  <a:lnTo>
                    <a:pt x="1017" y="1939"/>
                  </a:lnTo>
                  <a:lnTo>
                    <a:pt x="967" y="1940"/>
                  </a:lnTo>
                  <a:lnTo>
                    <a:pt x="917" y="1939"/>
                  </a:lnTo>
                  <a:lnTo>
                    <a:pt x="868" y="1935"/>
                  </a:lnTo>
                  <a:lnTo>
                    <a:pt x="821" y="1929"/>
                  </a:lnTo>
                  <a:lnTo>
                    <a:pt x="773" y="1920"/>
                  </a:lnTo>
                  <a:lnTo>
                    <a:pt x="727" y="1910"/>
                  </a:lnTo>
                  <a:lnTo>
                    <a:pt x="680" y="1896"/>
                  </a:lnTo>
                  <a:lnTo>
                    <a:pt x="635" y="1881"/>
                  </a:lnTo>
                  <a:lnTo>
                    <a:pt x="592" y="1864"/>
                  </a:lnTo>
                  <a:lnTo>
                    <a:pt x="549" y="1845"/>
                  </a:lnTo>
                  <a:lnTo>
                    <a:pt x="508" y="1823"/>
                  </a:lnTo>
                  <a:lnTo>
                    <a:pt x="466" y="1800"/>
                  </a:lnTo>
                  <a:lnTo>
                    <a:pt x="427" y="1775"/>
                  </a:lnTo>
                  <a:lnTo>
                    <a:pt x="390" y="1747"/>
                  </a:lnTo>
                  <a:lnTo>
                    <a:pt x="354" y="1718"/>
                  </a:lnTo>
                  <a:lnTo>
                    <a:pt x="317" y="1688"/>
                  </a:lnTo>
                  <a:lnTo>
                    <a:pt x="285" y="1656"/>
                  </a:lnTo>
                  <a:lnTo>
                    <a:pt x="252" y="1622"/>
                  </a:lnTo>
                  <a:lnTo>
                    <a:pt x="222" y="1587"/>
                  </a:lnTo>
                  <a:lnTo>
                    <a:pt x="193" y="1550"/>
                  </a:lnTo>
                  <a:lnTo>
                    <a:pt x="166" y="1513"/>
                  </a:lnTo>
                  <a:lnTo>
                    <a:pt x="141" y="1473"/>
                  </a:lnTo>
                  <a:lnTo>
                    <a:pt x="117" y="1432"/>
                  </a:lnTo>
                  <a:lnTo>
                    <a:pt x="96" y="1391"/>
                  </a:lnTo>
                  <a:lnTo>
                    <a:pt x="77" y="1347"/>
                  </a:lnTo>
                  <a:lnTo>
                    <a:pt x="59" y="1303"/>
                  </a:lnTo>
                  <a:lnTo>
                    <a:pt x="44" y="1259"/>
                  </a:lnTo>
                  <a:lnTo>
                    <a:pt x="30" y="1213"/>
                  </a:lnTo>
                  <a:lnTo>
                    <a:pt x="20" y="1167"/>
                  </a:lnTo>
                  <a:lnTo>
                    <a:pt x="12" y="1119"/>
                  </a:lnTo>
                  <a:lnTo>
                    <a:pt x="5" y="1070"/>
                  </a:lnTo>
                  <a:lnTo>
                    <a:pt x="2" y="1021"/>
                  </a:lnTo>
                  <a:lnTo>
                    <a:pt x="0" y="971"/>
                  </a:lnTo>
                  <a:lnTo>
                    <a:pt x="2" y="921"/>
                  </a:lnTo>
                  <a:lnTo>
                    <a:pt x="5" y="872"/>
                  </a:lnTo>
                  <a:lnTo>
                    <a:pt x="12" y="823"/>
                  </a:lnTo>
                  <a:lnTo>
                    <a:pt x="20" y="776"/>
                  </a:lnTo>
                  <a:lnTo>
                    <a:pt x="30" y="729"/>
                  </a:lnTo>
                  <a:lnTo>
                    <a:pt x="44" y="683"/>
                  </a:lnTo>
                  <a:lnTo>
                    <a:pt x="59" y="638"/>
                  </a:lnTo>
                  <a:lnTo>
                    <a:pt x="77" y="594"/>
                  </a:lnTo>
                  <a:lnTo>
                    <a:pt x="96" y="551"/>
                  </a:lnTo>
                  <a:lnTo>
                    <a:pt x="117" y="509"/>
                  </a:lnTo>
                  <a:lnTo>
                    <a:pt x="141" y="469"/>
                  </a:lnTo>
                  <a:lnTo>
                    <a:pt x="166" y="430"/>
                  </a:lnTo>
                  <a:lnTo>
                    <a:pt x="193" y="391"/>
                  </a:lnTo>
                  <a:lnTo>
                    <a:pt x="222" y="355"/>
                  </a:lnTo>
                  <a:lnTo>
                    <a:pt x="252" y="320"/>
                  </a:lnTo>
                  <a:lnTo>
                    <a:pt x="285" y="286"/>
                  </a:lnTo>
                  <a:lnTo>
                    <a:pt x="317" y="253"/>
                  </a:lnTo>
                  <a:lnTo>
                    <a:pt x="354" y="223"/>
                  </a:lnTo>
                  <a:lnTo>
                    <a:pt x="390" y="194"/>
                  </a:lnTo>
                  <a:lnTo>
                    <a:pt x="427" y="167"/>
                  </a:lnTo>
                  <a:lnTo>
                    <a:pt x="466" y="142"/>
                  </a:lnTo>
                  <a:lnTo>
                    <a:pt x="508" y="118"/>
                  </a:lnTo>
                  <a:lnTo>
                    <a:pt x="549" y="96"/>
                  </a:lnTo>
                  <a:lnTo>
                    <a:pt x="592" y="76"/>
                  </a:lnTo>
                  <a:lnTo>
                    <a:pt x="635" y="59"/>
                  </a:lnTo>
                  <a:lnTo>
                    <a:pt x="680" y="44"/>
                  </a:lnTo>
                  <a:lnTo>
                    <a:pt x="727" y="31"/>
                  </a:lnTo>
                  <a:lnTo>
                    <a:pt x="773" y="20"/>
                  </a:lnTo>
                  <a:lnTo>
                    <a:pt x="821" y="11"/>
                  </a:lnTo>
                  <a:lnTo>
                    <a:pt x="868" y="5"/>
                  </a:lnTo>
                  <a:lnTo>
                    <a:pt x="917" y="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188" name="Freeform 178"/>
            <p:cNvSpPr>
              <a:spLocks/>
            </p:cNvSpPr>
            <p:nvPr/>
          </p:nvSpPr>
          <p:spPr bwMode="auto">
            <a:xfrm>
              <a:off x="348" y="2435"/>
              <a:ext cx="475" cy="476"/>
            </a:xfrm>
            <a:custGeom>
              <a:avLst/>
              <a:gdLst>
                <a:gd name="T0" fmla="*/ 1 w 1898"/>
                <a:gd name="T1" fmla="*/ 0 h 1902"/>
                <a:gd name="T2" fmla="*/ 1 w 1898"/>
                <a:gd name="T3" fmla="*/ 0 h 1902"/>
                <a:gd name="T4" fmla="*/ 1 w 1898"/>
                <a:gd name="T5" fmla="*/ 0 h 1902"/>
                <a:gd name="T6" fmla="*/ 2 w 1898"/>
                <a:gd name="T7" fmla="*/ 0 h 1902"/>
                <a:gd name="T8" fmla="*/ 2 w 1898"/>
                <a:gd name="T9" fmla="*/ 0 h 1902"/>
                <a:gd name="T10" fmla="*/ 2 w 1898"/>
                <a:gd name="T11" fmla="*/ 0 h 1902"/>
                <a:gd name="T12" fmla="*/ 2 w 1898"/>
                <a:gd name="T13" fmla="*/ 1 h 1902"/>
                <a:gd name="T14" fmla="*/ 2 w 1898"/>
                <a:gd name="T15" fmla="*/ 1 h 1902"/>
                <a:gd name="T16" fmla="*/ 2 w 1898"/>
                <a:gd name="T17" fmla="*/ 1 h 1902"/>
                <a:gd name="T18" fmla="*/ 2 w 1898"/>
                <a:gd name="T19" fmla="*/ 1 h 1902"/>
                <a:gd name="T20" fmla="*/ 2 w 1898"/>
                <a:gd name="T21" fmla="*/ 1 h 1902"/>
                <a:gd name="T22" fmla="*/ 2 w 1898"/>
                <a:gd name="T23" fmla="*/ 1 h 1902"/>
                <a:gd name="T24" fmla="*/ 2 w 1898"/>
                <a:gd name="T25" fmla="*/ 1 h 1902"/>
                <a:gd name="T26" fmla="*/ 2 w 1898"/>
                <a:gd name="T27" fmla="*/ 1 h 1902"/>
                <a:gd name="T28" fmla="*/ 2 w 1898"/>
                <a:gd name="T29" fmla="*/ 2 h 1902"/>
                <a:gd name="T30" fmla="*/ 2 w 1898"/>
                <a:gd name="T31" fmla="*/ 2 h 1902"/>
                <a:gd name="T32" fmla="*/ 2 w 1898"/>
                <a:gd name="T33" fmla="*/ 2 h 1902"/>
                <a:gd name="T34" fmla="*/ 2 w 1898"/>
                <a:gd name="T35" fmla="*/ 2 h 1902"/>
                <a:gd name="T36" fmla="*/ 1 w 1898"/>
                <a:gd name="T37" fmla="*/ 2 h 1902"/>
                <a:gd name="T38" fmla="*/ 1 w 1898"/>
                <a:gd name="T39" fmla="*/ 2 h 1902"/>
                <a:gd name="T40" fmla="*/ 1 w 1898"/>
                <a:gd name="T41" fmla="*/ 2 h 1902"/>
                <a:gd name="T42" fmla="*/ 1 w 1898"/>
                <a:gd name="T43" fmla="*/ 2 h 1902"/>
                <a:gd name="T44" fmla="*/ 1 w 1898"/>
                <a:gd name="T45" fmla="*/ 2 h 1902"/>
                <a:gd name="T46" fmla="*/ 1 w 1898"/>
                <a:gd name="T47" fmla="*/ 2 h 1902"/>
                <a:gd name="T48" fmla="*/ 1 w 1898"/>
                <a:gd name="T49" fmla="*/ 2 h 1902"/>
                <a:gd name="T50" fmla="*/ 1 w 1898"/>
                <a:gd name="T51" fmla="*/ 2 h 1902"/>
                <a:gd name="T52" fmla="*/ 0 w 1898"/>
                <a:gd name="T53" fmla="*/ 2 h 1902"/>
                <a:gd name="T54" fmla="*/ 0 w 1898"/>
                <a:gd name="T55" fmla="*/ 2 h 1902"/>
                <a:gd name="T56" fmla="*/ 0 w 1898"/>
                <a:gd name="T57" fmla="*/ 2 h 1902"/>
                <a:gd name="T58" fmla="*/ 0 w 1898"/>
                <a:gd name="T59" fmla="*/ 1 h 1902"/>
                <a:gd name="T60" fmla="*/ 0 w 1898"/>
                <a:gd name="T61" fmla="*/ 1 h 1902"/>
                <a:gd name="T62" fmla="*/ 0 w 1898"/>
                <a:gd name="T63" fmla="*/ 1 h 1902"/>
                <a:gd name="T64" fmla="*/ 0 w 1898"/>
                <a:gd name="T65" fmla="*/ 1 h 1902"/>
                <a:gd name="T66" fmla="*/ 0 w 1898"/>
                <a:gd name="T67" fmla="*/ 1 h 1902"/>
                <a:gd name="T68" fmla="*/ 0 w 1898"/>
                <a:gd name="T69" fmla="*/ 1 h 1902"/>
                <a:gd name="T70" fmla="*/ 0 w 1898"/>
                <a:gd name="T71" fmla="*/ 1 h 1902"/>
                <a:gd name="T72" fmla="*/ 0 w 1898"/>
                <a:gd name="T73" fmla="*/ 1 h 1902"/>
                <a:gd name="T74" fmla="*/ 0 w 1898"/>
                <a:gd name="T75" fmla="*/ 0 h 1902"/>
                <a:gd name="T76" fmla="*/ 1 w 1898"/>
                <a:gd name="T77" fmla="*/ 0 h 1902"/>
                <a:gd name="T78" fmla="*/ 1 w 1898"/>
                <a:gd name="T79" fmla="*/ 0 h 1902"/>
                <a:gd name="T80" fmla="*/ 1 w 1898"/>
                <a:gd name="T81" fmla="*/ 0 h 1902"/>
                <a:gd name="T82" fmla="*/ 1 w 1898"/>
                <a:gd name="T83" fmla="*/ 0 h 1902"/>
                <a:gd name="T84" fmla="*/ 1 w 1898"/>
                <a:gd name="T85" fmla="*/ 0 h 19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98"/>
                <a:gd name="T130" fmla="*/ 0 h 1902"/>
                <a:gd name="T131" fmla="*/ 1898 w 1898"/>
                <a:gd name="T132" fmla="*/ 1902 h 19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98" h="1902">
                  <a:moveTo>
                    <a:pt x="950" y="0"/>
                  </a:moveTo>
                  <a:lnTo>
                    <a:pt x="999" y="1"/>
                  </a:lnTo>
                  <a:lnTo>
                    <a:pt x="1046" y="5"/>
                  </a:lnTo>
                  <a:lnTo>
                    <a:pt x="1094" y="11"/>
                  </a:lnTo>
                  <a:lnTo>
                    <a:pt x="1141" y="19"/>
                  </a:lnTo>
                  <a:lnTo>
                    <a:pt x="1187" y="30"/>
                  </a:lnTo>
                  <a:lnTo>
                    <a:pt x="1232" y="42"/>
                  </a:lnTo>
                  <a:lnTo>
                    <a:pt x="1275" y="57"/>
                  </a:lnTo>
                  <a:lnTo>
                    <a:pt x="1319" y="75"/>
                  </a:lnTo>
                  <a:lnTo>
                    <a:pt x="1361" y="94"/>
                  </a:lnTo>
                  <a:lnTo>
                    <a:pt x="1402" y="115"/>
                  </a:lnTo>
                  <a:lnTo>
                    <a:pt x="1441" y="138"/>
                  </a:lnTo>
                  <a:lnTo>
                    <a:pt x="1480" y="163"/>
                  </a:lnTo>
                  <a:lnTo>
                    <a:pt x="1517" y="189"/>
                  </a:lnTo>
                  <a:lnTo>
                    <a:pt x="1552" y="218"/>
                  </a:lnTo>
                  <a:lnTo>
                    <a:pt x="1587" y="248"/>
                  </a:lnTo>
                  <a:lnTo>
                    <a:pt x="1620" y="279"/>
                  </a:lnTo>
                  <a:lnTo>
                    <a:pt x="1651" y="312"/>
                  </a:lnTo>
                  <a:lnTo>
                    <a:pt x="1681" y="347"/>
                  </a:lnTo>
                  <a:lnTo>
                    <a:pt x="1710" y="382"/>
                  </a:lnTo>
                  <a:lnTo>
                    <a:pt x="1736" y="420"/>
                  </a:lnTo>
                  <a:lnTo>
                    <a:pt x="1760" y="458"/>
                  </a:lnTo>
                  <a:lnTo>
                    <a:pt x="1784" y="499"/>
                  </a:lnTo>
                  <a:lnTo>
                    <a:pt x="1804" y="539"/>
                  </a:lnTo>
                  <a:lnTo>
                    <a:pt x="1824" y="581"/>
                  </a:lnTo>
                  <a:lnTo>
                    <a:pt x="1840" y="625"/>
                  </a:lnTo>
                  <a:lnTo>
                    <a:pt x="1855" y="669"/>
                  </a:lnTo>
                  <a:lnTo>
                    <a:pt x="1868" y="714"/>
                  </a:lnTo>
                  <a:lnTo>
                    <a:pt x="1879" y="759"/>
                  </a:lnTo>
                  <a:lnTo>
                    <a:pt x="1887" y="807"/>
                  </a:lnTo>
                  <a:lnTo>
                    <a:pt x="1893" y="854"/>
                  </a:lnTo>
                  <a:lnTo>
                    <a:pt x="1897" y="902"/>
                  </a:lnTo>
                  <a:lnTo>
                    <a:pt x="1898" y="951"/>
                  </a:lnTo>
                  <a:lnTo>
                    <a:pt x="1897" y="1000"/>
                  </a:lnTo>
                  <a:lnTo>
                    <a:pt x="1893" y="1047"/>
                  </a:lnTo>
                  <a:lnTo>
                    <a:pt x="1887" y="1095"/>
                  </a:lnTo>
                  <a:lnTo>
                    <a:pt x="1879" y="1143"/>
                  </a:lnTo>
                  <a:lnTo>
                    <a:pt x="1868" y="1188"/>
                  </a:lnTo>
                  <a:lnTo>
                    <a:pt x="1855" y="1233"/>
                  </a:lnTo>
                  <a:lnTo>
                    <a:pt x="1840" y="1277"/>
                  </a:lnTo>
                  <a:lnTo>
                    <a:pt x="1824" y="1321"/>
                  </a:lnTo>
                  <a:lnTo>
                    <a:pt x="1804" y="1363"/>
                  </a:lnTo>
                  <a:lnTo>
                    <a:pt x="1784" y="1403"/>
                  </a:lnTo>
                  <a:lnTo>
                    <a:pt x="1760" y="1444"/>
                  </a:lnTo>
                  <a:lnTo>
                    <a:pt x="1736" y="1482"/>
                  </a:lnTo>
                  <a:lnTo>
                    <a:pt x="1710" y="1520"/>
                  </a:lnTo>
                  <a:lnTo>
                    <a:pt x="1681" y="1555"/>
                  </a:lnTo>
                  <a:lnTo>
                    <a:pt x="1651" y="1590"/>
                  </a:lnTo>
                  <a:lnTo>
                    <a:pt x="1620" y="1623"/>
                  </a:lnTo>
                  <a:lnTo>
                    <a:pt x="1587" y="1654"/>
                  </a:lnTo>
                  <a:lnTo>
                    <a:pt x="1552" y="1684"/>
                  </a:lnTo>
                  <a:lnTo>
                    <a:pt x="1517" y="1713"/>
                  </a:lnTo>
                  <a:lnTo>
                    <a:pt x="1480" y="1739"/>
                  </a:lnTo>
                  <a:lnTo>
                    <a:pt x="1441" y="1764"/>
                  </a:lnTo>
                  <a:lnTo>
                    <a:pt x="1402" y="1787"/>
                  </a:lnTo>
                  <a:lnTo>
                    <a:pt x="1361" y="1808"/>
                  </a:lnTo>
                  <a:lnTo>
                    <a:pt x="1319" y="1827"/>
                  </a:lnTo>
                  <a:lnTo>
                    <a:pt x="1275" y="1845"/>
                  </a:lnTo>
                  <a:lnTo>
                    <a:pt x="1232" y="1860"/>
                  </a:lnTo>
                  <a:lnTo>
                    <a:pt x="1187" y="1872"/>
                  </a:lnTo>
                  <a:lnTo>
                    <a:pt x="1141" y="1883"/>
                  </a:lnTo>
                  <a:lnTo>
                    <a:pt x="1094" y="1891"/>
                  </a:lnTo>
                  <a:lnTo>
                    <a:pt x="1046" y="1897"/>
                  </a:lnTo>
                  <a:lnTo>
                    <a:pt x="999" y="1901"/>
                  </a:lnTo>
                  <a:lnTo>
                    <a:pt x="950" y="1902"/>
                  </a:lnTo>
                  <a:lnTo>
                    <a:pt x="901" y="1901"/>
                  </a:lnTo>
                  <a:lnTo>
                    <a:pt x="853" y="1897"/>
                  </a:lnTo>
                  <a:lnTo>
                    <a:pt x="806" y="1891"/>
                  </a:lnTo>
                  <a:lnTo>
                    <a:pt x="759" y="1883"/>
                  </a:lnTo>
                  <a:lnTo>
                    <a:pt x="713" y="1872"/>
                  </a:lnTo>
                  <a:lnTo>
                    <a:pt x="668" y="1860"/>
                  </a:lnTo>
                  <a:lnTo>
                    <a:pt x="624" y="1845"/>
                  </a:lnTo>
                  <a:lnTo>
                    <a:pt x="582" y="1827"/>
                  </a:lnTo>
                  <a:lnTo>
                    <a:pt x="539" y="1808"/>
                  </a:lnTo>
                  <a:lnTo>
                    <a:pt x="498" y="1787"/>
                  </a:lnTo>
                  <a:lnTo>
                    <a:pt x="459" y="1764"/>
                  </a:lnTo>
                  <a:lnTo>
                    <a:pt x="420" y="1739"/>
                  </a:lnTo>
                  <a:lnTo>
                    <a:pt x="382" y="1713"/>
                  </a:lnTo>
                  <a:lnTo>
                    <a:pt x="347" y="1684"/>
                  </a:lnTo>
                  <a:lnTo>
                    <a:pt x="312" y="1654"/>
                  </a:lnTo>
                  <a:lnTo>
                    <a:pt x="280" y="1623"/>
                  </a:lnTo>
                  <a:lnTo>
                    <a:pt x="247" y="1590"/>
                  </a:lnTo>
                  <a:lnTo>
                    <a:pt x="218" y="1555"/>
                  </a:lnTo>
                  <a:lnTo>
                    <a:pt x="190" y="1520"/>
                  </a:lnTo>
                  <a:lnTo>
                    <a:pt x="163" y="1482"/>
                  </a:lnTo>
                  <a:lnTo>
                    <a:pt x="138" y="1444"/>
                  </a:lnTo>
                  <a:lnTo>
                    <a:pt x="116" y="1403"/>
                  </a:lnTo>
                  <a:lnTo>
                    <a:pt x="94" y="1363"/>
                  </a:lnTo>
                  <a:lnTo>
                    <a:pt x="76" y="1321"/>
                  </a:lnTo>
                  <a:lnTo>
                    <a:pt x="58" y="1277"/>
                  </a:lnTo>
                  <a:lnTo>
                    <a:pt x="43" y="1233"/>
                  </a:lnTo>
                  <a:lnTo>
                    <a:pt x="30" y="1188"/>
                  </a:lnTo>
                  <a:lnTo>
                    <a:pt x="19" y="1143"/>
                  </a:lnTo>
                  <a:lnTo>
                    <a:pt x="12" y="1095"/>
                  </a:lnTo>
                  <a:lnTo>
                    <a:pt x="5" y="1047"/>
                  </a:lnTo>
                  <a:lnTo>
                    <a:pt x="2" y="1000"/>
                  </a:lnTo>
                  <a:lnTo>
                    <a:pt x="0" y="951"/>
                  </a:lnTo>
                  <a:lnTo>
                    <a:pt x="2" y="902"/>
                  </a:lnTo>
                  <a:lnTo>
                    <a:pt x="5" y="854"/>
                  </a:lnTo>
                  <a:lnTo>
                    <a:pt x="12" y="807"/>
                  </a:lnTo>
                  <a:lnTo>
                    <a:pt x="19" y="759"/>
                  </a:lnTo>
                  <a:lnTo>
                    <a:pt x="30" y="714"/>
                  </a:lnTo>
                  <a:lnTo>
                    <a:pt x="43" y="669"/>
                  </a:lnTo>
                  <a:lnTo>
                    <a:pt x="58" y="625"/>
                  </a:lnTo>
                  <a:lnTo>
                    <a:pt x="76" y="581"/>
                  </a:lnTo>
                  <a:lnTo>
                    <a:pt x="94" y="539"/>
                  </a:lnTo>
                  <a:lnTo>
                    <a:pt x="116" y="499"/>
                  </a:lnTo>
                  <a:lnTo>
                    <a:pt x="138" y="458"/>
                  </a:lnTo>
                  <a:lnTo>
                    <a:pt x="163" y="420"/>
                  </a:lnTo>
                  <a:lnTo>
                    <a:pt x="190" y="382"/>
                  </a:lnTo>
                  <a:lnTo>
                    <a:pt x="218" y="347"/>
                  </a:lnTo>
                  <a:lnTo>
                    <a:pt x="247" y="312"/>
                  </a:lnTo>
                  <a:lnTo>
                    <a:pt x="280" y="279"/>
                  </a:lnTo>
                  <a:lnTo>
                    <a:pt x="312" y="248"/>
                  </a:lnTo>
                  <a:lnTo>
                    <a:pt x="347" y="218"/>
                  </a:lnTo>
                  <a:lnTo>
                    <a:pt x="382" y="189"/>
                  </a:lnTo>
                  <a:lnTo>
                    <a:pt x="420" y="163"/>
                  </a:lnTo>
                  <a:lnTo>
                    <a:pt x="459" y="138"/>
                  </a:lnTo>
                  <a:lnTo>
                    <a:pt x="498" y="115"/>
                  </a:lnTo>
                  <a:lnTo>
                    <a:pt x="539" y="94"/>
                  </a:lnTo>
                  <a:lnTo>
                    <a:pt x="582" y="75"/>
                  </a:lnTo>
                  <a:lnTo>
                    <a:pt x="624" y="57"/>
                  </a:lnTo>
                  <a:lnTo>
                    <a:pt x="668" y="42"/>
                  </a:lnTo>
                  <a:lnTo>
                    <a:pt x="713" y="30"/>
                  </a:lnTo>
                  <a:lnTo>
                    <a:pt x="759" y="19"/>
                  </a:lnTo>
                  <a:lnTo>
                    <a:pt x="806" y="11"/>
                  </a:lnTo>
                  <a:lnTo>
                    <a:pt x="853" y="5"/>
                  </a:lnTo>
                  <a:lnTo>
                    <a:pt x="901" y="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189" name="Freeform 179"/>
            <p:cNvSpPr>
              <a:spLocks/>
            </p:cNvSpPr>
            <p:nvPr/>
          </p:nvSpPr>
          <p:spPr bwMode="auto">
            <a:xfrm>
              <a:off x="351" y="2438"/>
              <a:ext cx="465" cy="467"/>
            </a:xfrm>
            <a:custGeom>
              <a:avLst/>
              <a:gdLst>
                <a:gd name="T0" fmla="*/ 1 w 1863"/>
                <a:gd name="T1" fmla="*/ 0 h 1869"/>
                <a:gd name="T2" fmla="*/ 1 w 1863"/>
                <a:gd name="T3" fmla="*/ 0 h 1869"/>
                <a:gd name="T4" fmla="*/ 1 w 1863"/>
                <a:gd name="T5" fmla="*/ 0 h 1869"/>
                <a:gd name="T6" fmla="*/ 1 w 1863"/>
                <a:gd name="T7" fmla="*/ 0 h 1869"/>
                <a:gd name="T8" fmla="*/ 1 w 1863"/>
                <a:gd name="T9" fmla="*/ 0 h 1869"/>
                <a:gd name="T10" fmla="*/ 1 w 1863"/>
                <a:gd name="T11" fmla="*/ 0 h 1869"/>
                <a:gd name="T12" fmla="*/ 1 w 1863"/>
                <a:gd name="T13" fmla="*/ 0 h 1869"/>
                <a:gd name="T14" fmla="*/ 2 w 1863"/>
                <a:gd name="T15" fmla="*/ 0 h 1869"/>
                <a:gd name="T16" fmla="*/ 2 w 1863"/>
                <a:gd name="T17" fmla="*/ 0 h 1869"/>
                <a:gd name="T18" fmla="*/ 2 w 1863"/>
                <a:gd name="T19" fmla="*/ 1 h 1869"/>
                <a:gd name="T20" fmla="*/ 2 w 1863"/>
                <a:gd name="T21" fmla="*/ 1 h 1869"/>
                <a:gd name="T22" fmla="*/ 2 w 1863"/>
                <a:gd name="T23" fmla="*/ 1 h 1869"/>
                <a:gd name="T24" fmla="*/ 2 w 1863"/>
                <a:gd name="T25" fmla="*/ 1 h 1869"/>
                <a:gd name="T26" fmla="*/ 2 w 1863"/>
                <a:gd name="T27" fmla="*/ 1 h 1869"/>
                <a:gd name="T28" fmla="*/ 1 w 1863"/>
                <a:gd name="T29" fmla="*/ 1 h 1869"/>
                <a:gd name="T30" fmla="*/ 1 w 1863"/>
                <a:gd name="T31" fmla="*/ 1 h 1869"/>
                <a:gd name="T32" fmla="*/ 1 w 1863"/>
                <a:gd name="T33" fmla="*/ 1 h 1869"/>
                <a:gd name="T34" fmla="*/ 1 w 1863"/>
                <a:gd name="T35" fmla="*/ 2 h 1869"/>
                <a:gd name="T36" fmla="*/ 1 w 1863"/>
                <a:gd name="T37" fmla="*/ 2 h 1869"/>
                <a:gd name="T38" fmla="*/ 1 w 1863"/>
                <a:gd name="T39" fmla="*/ 2 h 1869"/>
                <a:gd name="T40" fmla="*/ 1 w 1863"/>
                <a:gd name="T41" fmla="*/ 2 h 1869"/>
                <a:gd name="T42" fmla="*/ 1 w 1863"/>
                <a:gd name="T43" fmla="*/ 2 h 1869"/>
                <a:gd name="T44" fmla="*/ 1 w 1863"/>
                <a:gd name="T45" fmla="*/ 2 h 1869"/>
                <a:gd name="T46" fmla="*/ 0 w 1863"/>
                <a:gd name="T47" fmla="*/ 2 h 1869"/>
                <a:gd name="T48" fmla="*/ 0 w 1863"/>
                <a:gd name="T49" fmla="*/ 2 h 1869"/>
                <a:gd name="T50" fmla="*/ 0 w 1863"/>
                <a:gd name="T51" fmla="*/ 1 h 1869"/>
                <a:gd name="T52" fmla="*/ 0 w 1863"/>
                <a:gd name="T53" fmla="*/ 1 h 1869"/>
                <a:gd name="T54" fmla="*/ 0 w 1863"/>
                <a:gd name="T55" fmla="*/ 1 h 1869"/>
                <a:gd name="T56" fmla="*/ 0 w 1863"/>
                <a:gd name="T57" fmla="*/ 1 h 1869"/>
                <a:gd name="T58" fmla="*/ 0 w 1863"/>
                <a:gd name="T59" fmla="*/ 1 h 1869"/>
                <a:gd name="T60" fmla="*/ 0 w 1863"/>
                <a:gd name="T61" fmla="*/ 1 h 1869"/>
                <a:gd name="T62" fmla="*/ 0 w 1863"/>
                <a:gd name="T63" fmla="*/ 1 h 1869"/>
                <a:gd name="T64" fmla="*/ 0 w 1863"/>
                <a:gd name="T65" fmla="*/ 1 h 1869"/>
                <a:gd name="T66" fmla="*/ 0 w 1863"/>
                <a:gd name="T67" fmla="*/ 1 h 1869"/>
                <a:gd name="T68" fmla="*/ 0 w 1863"/>
                <a:gd name="T69" fmla="*/ 0 h 1869"/>
                <a:gd name="T70" fmla="*/ 0 w 1863"/>
                <a:gd name="T71" fmla="*/ 0 h 1869"/>
                <a:gd name="T72" fmla="*/ 0 w 1863"/>
                <a:gd name="T73" fmla="*/ 0 h 1869"/>
                <a:gd name="T74" fmla="*/ 0 w 1863"/>
                <a:gd name="T75" fmla="*/ 0 h 1869"/>
                <a:gd name="T76" fmla="*/ 0 w 1863"/>
                <a:gd name="T77" fmla="*/ 0 h 1869"/>
                <a:gd name="T78" fmla="*/ 0 w 1863"/>
                <a:gd name="T79" fmla="*/ 0 h 1869"/>
                <a:gd name="T80" fmla="*/ 0 w 1863"/>
                <a:gd name="T81" fmla="*/ 0 h 1869"/>
                <a:gd name="T82" fmla="*/ 1 w 1863"/>
                <a:gd name="T83" fmla="*/ 0 h 1869"/>
                <a:gd name="T84" fmla="*/ 1 w 1863"/>
                <a:gd name="T85" fmla="*/ 0 h 1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3"/>
                <a:gd name="T130" fmla="*/ 0 h 1869"/>
                <a:gd name="T131" fmla="*/ 1863 w 1863"/>
                <a:gd name="T132" fmla="*/ 1869 h 1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3" h="1869">
                  <a:moveTo>
                    <a:pt x="934" y="0"/>
                  </a:moveTo>
                  <a:lnTo>
                    <a:pt x="981" y="1"/>
                  </a:lnTo>
                  <a:lnTo>
                    <a:pt x="1029" y="5"/>
                  </a:lnTo>
                  <a:lnTo>
                    <a:pt x="1075" y="11"/>
                  </a:lnTo>
                  <a:lnTo>
                    <a:pt x="1120" y="19"/>
                  </a:lnTo>
                  <a:lnTo>
                    <a:pt x="1165" y="30"/>
                  </a:lnTo>
                  <a:lnTo>
                    <a:pt x="1209" y="43"/>
                  </a:lnTo>
                  <a:lnTo>
                    <a:pt x="1253" y="56"/>
                  </a:lnTo>
                  <a:lnTo>
                    <a:pt x="1294" y="74"/>
                  </a:lnTo>
                  <a:lnTo>
                    <a:pt x="1336" y="93"/>
                  </a:lnTo>
                  <a:lnTo>
                    <a:pt x="1376" y="113"/>
                  </a:lnTo>
                  <a:lnTo>
                    <a:pt x="1415" y="135"/>
                  </a:lnTo>
                  <a:lnTo>
                    <a:pt x="1453" y="160"/>
                  </a:lnTo>
                  <a:lnTo>
                    <a:pt x="1490" y="186"/>
                  </a:lnTo>
                  <a:lnTo>
                    <a:pt x="1525" y="214"/>
                  </a:lnTo>
                  <a:lnTo>
                    <a:pt x="1559" y="243"/>
                  </a:lnTo>
                  <a:lnTo>
                    <a:pt x="1590" y="275"/>
                  </a:lnTo>
                  <a:lnTo>
                    <a:pt x="1621" y="307"/>
                  </a:lnTo>
                  <a:lnTo>
                    <a:pt x="1650" y="341"/>
                  </a:lnTo>
                  <a:lnTo>
                    <a:pt x="1678" y="376"/>
                  </a:lnTo>
                  <a:lnTo>
                    <a:pt x="1704" y="412"/>
                  </a:lnTo>
                  <a:lnTo>
                    <a:pt x="1728" y="450"/>
                  </a:lnTo>
                  <a:lnTo>
                    <a:pt x="1750" y="490"/>
                  </a:lnTo>
                  <a:lnTo>
                    <a:pt x="1771" y="530"/>
                  </a:lnTo>
                  <a:lnTo>
                    <a:pt x="1790" y="572"/>
                  </a:lnTo>
                  <a:lnTo>
                    <a:pt x="1807" y="613"/>
                  </a:lnTo>
                  <a:lnTo>
                    <a:pt x="1822" y="657"/>
                  </a:lnTo>
                  <a:lnTo>
                    <a:pt x="1834" y="701"/>
                  </a:lnTo>
                  <a:lnTo>
                    <a:pt x="1844" y="746"/>
                  </a:lnTo>
                  <a:lnTo>
                    <a:pt x="1852" y="792"/>
                  </a:lnTo>
                  <a:lnTo>
                    <a:pt x="1858" y="838"/>
                  </a:lnTo>
                  <a:lnTo>
                    <a:pt x="1862" y="886"/>
                  </a:lnTo>
                  <a:lnTo>
                    <a:pt x="1863" y="934"/>
                  </a:lnTo>
                  <a:lnTo>
                    <a:pt x="1862" y="981"/>
                  </a:lnTo>
                  <a:lnTo>
                    <a:pt x="1858" y="1029"/>
                  </a:lnTo>
                  <a:lnTo>
                    <a:pt x="1852" y="1075"/>
                  </a:lnTo>
                  <a:lnTo>
                    <a:pt x="1844" y="1122"/>
                  </a:lnTo>
                  <a:lnTo>
                    <a:pt x="1834" y="1167"/>
                  </a:lnTo>
                  <a:lnTo>
                    <a:pt x="1822" y="1211"/>
                  </a:lnTo>
                  <a:lnTo>
                    <a:pt x="1807" y="1255"/>
                  </a:lnTo>
                  <a:lnTo>
                    <a:pt x="1790" y="1297"/>
                  </a:lnTo>
                  <a:lnTo>
                    <a:pt x="1771" y="1339"/>
                  </a:lnTo>
                  <a:lnTo>
                    <a:pt x="1750" y="1379"/>
                  </a:lnTo>
                  <a:lnTo>
                    <a:pt x="1728" y="1417"/>
                  </a:lnTo>
                  <a:lnTo>
                    <a:pt x="1704" y="1456"/>
                  </a:lnTo>
                  <a:lnTo>
                    <a:pt x="1678" y="1493"/>
                  </a:lnTo>
                  <a:lnTo>
                    <a:pt x="1650" y="1528"/>
                  </a:lnTo>
                  <a:lnTo>
                    <a:pt x="1621" y="1562"/>
                  </a:lnTo>
                  <a:lnTo>
                    <a:pt x="1590" y="1594"/>
                  </a:lnTo>
                  <a:lnTo>
                    <a:pt x="1559" y="1626"/>
                  </a:lnTo>
                  <a:lnTo>
                    <a:pt x="1525" y="1654"/>
                  </a:lnTo>
                  <a:lnTo>
                    <a:pt x="1490" y="1683"/>
                  </a:lnTo>
                  <a:lnTo>
                    <a:pt x="1453" y="1708"/>
                  </a:lnTo>
                  <a:lnTo>
                    <a:pt x="1415" y="1733"/>
                  </a:lnTo>
                  <a:lnTo>
                    <a:pt x="1376" y="1756"/>
                  </a:lnTo>
                  <a:lnTo>
                    <a:pt x="1336" y="1776"/>
                  </a:lnTo>
                  <a:lnTo>
                    <a:pt x="1294" y="1795"/>
                  </a:lnTo>
                  <a:lnTo>
                    <a:pt x="1253" y="1812"/>
                  </a:lnTo>
                  <a:lnTo>
                    <a:pt x="1209" y="1826"/>
                  </a:lnTo>
                  <a:lnTo>
                    <a:pt x="1165" y="1839"/>
                  </a:lnTo>
                  <a:lnTo>
                    <a:pt x="1120" y="1850"/>
                  </a:lnTo>
                  <a:lnTo>
                    <a:pt x="1075" y="1857"/>
                  </a:lnTo>
                  <a:lnTo>
                    <a:pt x="1029" y="1864"/>
                  </a:lnTo>
                  <a:lnTo>
                    <a:pt x="981" y="1867"/>
                  </a:lnTo>
                  <a:lnTo>
                    <a:pt x="934" y="1869"/>
                  </a:lnTo>
                  <a:lnTo>
                    <a:pt x="886" y="1867"/>
                  </a:lnTo>
                  <a:lnTo>
                    <a:pt x="838" y="1864"/>
                  </a:lnTo>
                  <a:lnTo>
                    <a:pt x="792" y="1857"/>
                  </a:lnTo>
                  <a:lnTo>
                    <a:pt x="746" y="1850"/>
                  </a:lnTo>
                  <a:lnTo>
                    <a:pt x="701" y="1839"/>
                  </a:lnTo>
                  <a:lnTo>
                    <a:pt x="657" y="1826"/>
                  </a:lnTo>
                  <a:lnTo>
                    <a:pt x="613" y="1812"/>
                  </a:lnTo>
                  <a:lnTo>
                    <a:pt x="570" y="1795"/>
                  </a:lnTo>
                  <a:lnTo>
                    <a:pt x="529" y="1776"/>
                  </a:lnTo>
                  <a:lnTo>
                    <a:pt x="489" y="1756"/>
                  </a:lnTo>
                  <a:lnTo>
                    <a:pt x="450" y="1733"/>
                  </a:lnTo>
                  <a:lnTo>
                    <a:pt x="412" y="1708"/>
                  </a:lnTo>
                  <a:lnTo>
                    <a:pt x="375" y="1683"/>
                  </a:lnTo>
                  <a:lnTo>
                    <a:pt x="340" y="1654"/>
                  </a:lnTo>
                  <a:lnTo>
                    <a:pt x="306" y="1626"/>
                  </a:lnTo>
                  <a:lnTo>
                    <a:pt x="273" y="1594"/>
                  </a:lnTo>
                  <a:lnTo>
                    <a:pt x="243" y="1562"/>
                  </a:lnTo>
                  <a:lnTo>
                    <a:pt x="213" y="1528"/>
                  </a:lnTo>
                  <a:lnTo>
                    <a:pt x="186" y="1493"/>
                  </a:lnTo>
                  <a:lnTo>
                    <a:pt x="159" y="1456"/>
                  </a:lnTo>
                  <a:lnTo>
                    <a:pt x="136" y="1417"/>
                  </a:lnTo>
                  <a:lnTo>
                    <a:pt x="113" y="1379"/>
                  </a:lnTo>
                  <a:lnTo>
                    <a:pt x="93" y="1339"/>
                  </a:lnTo>
                  <a:lnTo>
                    <a:pt x="74" y="1297"/>
                  </a:lnTo>
                  <a:lnTo>
                    <a:pt x="57" y="1255"/>
                  </a:lnTo>
                  <a:lnTo>
                    <a:pt x="43" y="1211"/>
                  </a:lnTo>
                  <a:lnTo>
                    <a:pt x="29" y="1167"/>
                  </a:lnTo>
                  <a:lnTo>
                    <a:pt x="19" y="1122"/>
                  </a:lnTo>
                  <a:lnTo>
                    <a:pt x="12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4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2" y="792"/>
                  </a:lnTo>
                  <a:lnTo>
                    <a:pt x="19" y="746"/>
                  </a:lnTo>
                  <a:lnTo>
                    <a:pt x="29" y="701"/>
                  </a:lnTo>
                  <a:lnTo>
                    <a:pt x="43" y="657"/>
                  </a:lnTo>
                  <a:lnTo>
                    <a:pt x="57" y="613"/>
                  </a:lnTo>
                  <a:lnTo>
                    <a:pt x="74" y="572"/>
                  </a:lnTo>
                  <a:lnTo>
                    <a:pt x="93" y="530"/>
                  </a:lnTo>
                  <a:lnTo>
                    <a:pt x="113" y="490"/>
                  </a:lnTo>
                  <a:lnTo>
                    <a:pt x="136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1"/>
                  </a:lnTo>
                  <a:lnTo>
                    <a:pt x="243" y="307"/>
                  </a:lnTo>
                  <a:lnTo>
                    <a:pt x="273" y="275"/>
                  </a:lnTo>
                  <a:lnTo>
                    <a:pt x="306" y="243"/>
                  </a:lnTo>
                  <a:lnTo>
                    <a:pt x="340" y="214"/>
                  </a:lnTo>
                  <a:lnTo>
                    <a:pt x="375" y="186"/>
                  </a:lnTo>
                  <a:lnTo>
                    <a:pt x="412" y="160"/>
                  </a:lnTo>
                  <a:lnTo>
                    <a:pt x="450" y="135"/>
                  </a:lnTo>
                  <a:lnTo>
                    <a:pt x="489" y="113"/>
                  </a:lnTo>
                  <a:lnTo>
                    <a:pt x="529" y="93"/>
                  </a:lnTo>
                  <a:lnTo>
                    <a:pt x="570" y="74"/>
                  </a:lnTo>
                  <a:lnTo>
                    <a:pt x="613" y="56"/>
                  </a:lnTo>
                  <a:lnTo>
                    <a:pt x="657" y="43"/>
                  </a:lnTo>
                  <a:lnTo>
                    <a:pt x="701" y="30"/>
                  </a:lnTo>
                  <a:lnTo>
                    <a:pt x="746" y="19"/>
                  </a:lnTo>
                  <a:lnTo>
                    <a:pt x="792" y="11"/>
                  </a:lnTo>
                  <a:lnTo>
                    <a:pt x="838" y="5"/>
                  </a:lnTo>
                  <a:lnTo>
                    <a:pt x="886" y="1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00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190" name="Freeform 180"/>
            <p:cNvSpPr>
              <a:spLocks/>
            </p:cNvSpPr>
            <p:nvPr/>
          </p:nvSpPr>
          <p:spPr bwMode="auto">
            <a:xfrm>
              <a:off x="353" y="2441"/>
              <a:ext cx="457" cy="458"/>
            </a:xfrm>
            <a:custGeom>
              <a:avLst/>
              <a:gdLst>
                <a:gd name="T0" fmla="*/ 1 w 1828"/>
                <a:gd name="T1" fmla="*/ 0 h 1834"/>
                <a:gd name="T2" fmla="*/ 1 w 1828"/>
                <a:gd name="T3" fmla="*/ 0 h 1834"/>
                <a:gd name="T4" fmla="*/ 1 w 1828"/>
                <a:gd name="T5" fmla="*/ 0 h 1834"/>
                <a:gd name="T6" fmla="*/ 2 w 1828"/>
                <a:gd name="T7" fmla="*/ 0 h 1834"/>
                <a:gd name="T8" fmla="*/ 2 w 1828"/>
                <a:gd name="T9" fmla="*/ 0 h 1834"/>
                <a:gd name="T10" fmla="*/ 2 w 1828"/>
                <a:gd name="T11" fmla="*/ 0 h 1834"/>
                <a:gd name="T12" fmla="*/ 2 w 1828"/>
                <a:gd name="T13" fmla="*/ 0 h 1834"/>
                <a:gd name="T14" fmla="*/ 2 w 1828"/>
                <a:gd name="T15" fmla="*/ 0 h 1834"/>
                <a:gd name="T16" fmla="*/ 2 w 1828"/>
                <a:gd name="T17" fmla="*/ 0 h 1834"/>
                <a:gd name="T18" fmla="*/ 2 w 1828"/>
                <a:gd name="T19" fmla="*/ 1 h 1834"/>
                <a:gd name="T20" fmla="*/ 2 w 1828"/>
                <a:gd name="T21" fmla="*/ 1 h 1834"/>
                <a:gd name="T22" fmla="*/ 2 w 1828"/>
                <a:gd name="T23" fmla="*/ 1 h 1834"/>
                <a:gd name="T24" fmla="*/ 2 w 1828"/>
                <a:gd name="T25" fmla="*/ 1 h 1834"/>
                <a:gd name="T26" fmla="*/ 2 w 1828"/>
                <a:gd name="T27" fmla="*/ 1 h 1834"/>
                <a:gd name="T28" fmla="*/ 2 w 1828"/>
                <a:gd name="T29" fmla="*/ 1 h 1834"/>
                <a:gd name="T30" fmla="*/ 2 w 1828"/>
                <a:gd name="T31" fmla="*/ 1 h 1834"/>
                <a:gd name="T32" fmla="*/ 2 w 1828"/>
                <a:gd name="T33" fmla="*/ 1 h 1834"/>
                <a:gd name="T34" fmla="*/ 2 w 1828"/>
                <a:gd name="T35" fmla="*/ 1 h 1834"/>
                <a:gd name="T36" fmla="*/ 1 w 1828"/>
                <a:gd name="T37" fmla="*/ 2 h 1834"/>
                <a:gd name="T38" fmla="*/ 1 w 1828"/>
                <a:gd name="T39" fmla="*/ 2 h 1834"/>
                <a:gd name="T40" fmla="*/ 1 w 1828"/>
                <a:gd name="T41" fmla="*/ 2 h 1834"/>
                <a:gd name="T42" fmla="*/ 1 w 1828"/>
                <a:gd name="T43" fmla="*/ 2 h 1834"/>
                <a:gd name="T44" fmla="*/ 1 w 1828"/>
                <a:gd name="T45" fmla="*/ 2 h 1834"/>
                <a:gd name="T46" fmla="*/ 1 w 1828"/>
                <a:gd name="T47" fmla="*/ 2 h 1834"/>
                <a:gd name="T48" fmla="*/ 1 w 1828"/>
                <a:gd name="T49" fmla="*/ 2 h 1834"/>
                <a:gd name="T50" fmla="*/ 1 w 1828"/>
                <a:gd name="T51" fmla="*/ 1 h 1834"/>
                <a:gd name="T52" fmla="*/ 0 w 1828"/>
                <a:gd name="T53" fmla="*/ 1 h 1834"/>
                <a:gd name="T54" fmla="*/ 0 w 1828"/>
                <a:gd name="T55" fmla="*/ 1 h 1834"/>
                <a:gd name="T56" fmla="*/ 0 w 1828"/>
                <a:gd name="T57" fmla="*/ 1 h 1834"/>
                <a:gd name="T58" fmla="*/ 0 w 1828"/>
                <a:gd name="T59" fmla="*/ 1 h 1834"/>
                <a:gd name="T60" fmla="*/ 0 w 1828"/>
                <a:gd name="T61" fmla="*/ 1 h 1834"/>
                <a:gd name="T62" fmla="*/ 0 w 1828"/>
                <a:gd name="T63" fmla="*/ 1 h 1834"/>
                <a:gd name="T64" fmla="*/ 0 w 1828"/>
                <a:gd name="T65" fmla="*/ 1 h 1834"/>
                <a:gd name="T66" fmla="*/ 0 w 1828"/>
                <a:gd name="T67" fmla="*/ 1 h 1834"/>
                <a:gd name="T68" fmla="*/ 0 w 1828"/>
                <a:gd name="T69" fmla="*/ 0 h 1834"/>
                <a:gd name="T70" fmla="*/ 0 w 1828"/>
                <a:gd name="T71" fmla="*/ 0 h 1834"/>
                <a:gd name="T72" fmla="*/ 0 w 1828"/>
                <a:gd name="T73" fmla="*/ 0 h 1834"/>
                <a:gd name="T74" fmla="*/ 0 w 1828"/>
                <a:gd name="T75" fmla="*/ 0 h 1834"/>
                <a:gd name="T76" fmla="*/ 1 w 1828"/>
                <a:gd name="T77" fmla="*/ 0 h 1834"/>
                <a:gd name="T78" fmla="*/ 1 w 1828"/>
                <a:gd name="T79" fmla="*/ 0 h 1834"/>
                <a:gd name="T80" fmla="*/ 1 w 1828"/>
                <a:gd name="T81" fmla="*/ 0 h 1834"/>
                <a:gd name="T82" fmla="*/ 1 w 1828"/>
                <a:gd name="T83" fmla="*/ 0 h 1834"/>
                <a:gd name="T84" fmla="*/ 1 w 1828"/>
                <a:gd name="T85" fmla="*/ 0 h 1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8"/>
                <a:gd name="T130" fmla="*/ 0 h 1834"/>
                <a:gd name="T131" fmla="*/ 1828 w 1828"/>
                <a:gd name="T132" fmla="*/ 1834 h 1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8" h="1834">
                  <a:moveTo>
                    <a:pt x="916" y="0"/>
                  </a:moveTo>
                  <a:lnTo>
                    <a:pt x="963" y="2"/>
                  </a:lnTo>
                  <a:lnTo>
                    <a:pt x="1010" y="5"/>
                  </a:lnTo>
                  <a:lnTo>
                    <a:pt x="1055" y="10"/>
                  </a:lnTo>
                  <a:lnTo>
                    <a:pt x="1100" y="19"/>
                  </a:lnTo>
                  <a:lnTo>
                    <a:pt x="1144" y="29"/>
                  </a:lnTo>
                  <a:lnTo>
                    <a:pt x="1188" y="42"/>
                  </a:lnTo>
                  <a:lnTo>
                    <a:pt x="1230" y="57"/>
                  </a:lnTo>
                  <a:lnTo>
                    <a:pt x="1271" y="73"/>
                  </a:lnTo>
                  <a:lnTo>
                    <a:pt x="1312" y="91"/>
                  </a:lnTo>
                  <a:lnTo>
                    <a:pt x="1350" y="112"/>
                  </a:lnTo>
                  <a:lnTo>
                    <a:pt x="1389" y="133"/>
                  </a:lnTo>
                  <a:lnTo>
                    <a:pt x="1426" y="157"/>
                  </a:lnTo>
                  <a:lnTo>
                    <a:pt x="1462" y="183"/>
                  </a:lnTo>
                  <a:lnTo>
                    <a:pt x="1496" y="211"/>
                  </a:lnTo>
                  <a:lnTo>
                    <a:pt x="1530" y="240"/>
                  </a:lnTo>
                  <a:lnTo>
                    <a:pt x="1561" y="270"/>
                  </a:lnTo>
                  <a:lnTo>
                    <a:pt x="1591" y="301"/>
                  </a:lnTo>
                  <a:lnTo>
                    <a:pt x="1620" y="335"/>
                  </a:lnTo>
                  <a:lnTo>
                    <a:pt x="1647" y="370"/>
                  </a:lnTo>
                  <a:lnTo>
                    <a:pt x="1672" y="405"/>
                  </a:lnTo>
                  <a:lnTo>
                    <a:pt x="1696" y="443"/>
                  </a:lnTo>
                  <a:lnTo>
                    <a:pt x="1717" y="482"/>
                  </a:lnTo>
                  <a:lnTo>
                    <a:pt x="1737" y="520"/>
                  </a:lnTo>
                  <a:lnTo>
                    <a:pt x="1756" y="562"/>
                  </a:lnTo>
                  <a:lnTo>
                    <a:pt x="1772" y="603"/>
                  </a:lnTo>
                  <a:lnTo>
                    <a:pt x="1786" y="646"/>
                  </a:lnTo>
                  <a:lnTo>
                    <a:pt x="1799" y="688"/>
                  </a:lnTo>
                  <a:lnTo>
                    <a:pt x="1809" y="733"/>
                  </a:lnTo>
                  <a:lnTo>
                    <a:pt x="1818" y="779"/>
                  </a:lnTo>
                  <a:lnTo>
                    <a:pt x="1823" y="824"/>
                  </a:lnTo>
                  <a:lnTo>
                    <a:pt x="1826" y="870"/>
                  </a:lnTo>
                  <a:lnTo>
                    <a:pt x="1828" y="918"/>
                  </a:lnTo>
                  <a:lnTo>
                    <a:pt x="1826" y="965"/>
                  </a:lnTo>
                  <a:lnTo>
                    <a:pt x="1823" y="1012"/>
                  </a:lnTo>
                  <a:lnTo>
                    <a:pt x="1818" y="1057"/>
                  </a:lnTo>
                  <a:lnTo>
                    <a:pt x="1809" y="1102"/>
                  </a:lnTo>
                  <a:lnTo>
                    <a:pt x="1799" y="1146"/>
                  </a:lnTo>
                  <a:lnTo>
                    <a:pt x="1786" y="1190"/>
                  </a:lnTo>
                  <a:lnTo>
                    <a:pt x="1772" y="1232"/>
                  </a:lnTo>
                  <a:lnTo>
                    <a:pt x="1756" y="1274"/>
                  </a:lnTo>
                  <a:lnTo>
                    <a:pt x="1737" y="1315"/>
                  </a:lnTo>
                  <a:lnTo>
                    <a:pt x="1717" y="1354"/>
                  </a:lnTo>
                  <a:lnTo>
                    <a:pt x="1696" y="1393"/>
                  </a:lnTo>
                  <a:lnTo>
                    <a:pt x="1672" y="1429"/>
                  </a:lnTo>
                  <a:lnTo>
                    <a:pt x="1647" y="1465"/>
                  </a:lnTo>
                  <a:lnTo>
                    <a:pt x="1620" y="1500"/>
                  </a:lnTo>
                  <a:lnTo>
                    <a:pt x="1591" y="1533"/>
                  </a:lnTo>
                  <a:lnTo>
                    <a:pt x="1561" y="1566"/>
                  </a:lnTo>
                  <a:lnTo>
                    <a:pt x="1530" y="1596"/>
                  </a:lnTo>
                  <a:lnTo>
                    <a:pt x="1496" y="1625"/>
                  </a:lnTo>
                  <a:lnTo>
                    <a:pt x="1462" y="1652"/>
                  </a:lnTo>
                  <a:lnTo>
                    <a:pt x="1426" y="1677"/>
                  </a:lnTo>
                  <a:lnTo>
                    <a:pt x="1389" y="1701"/>
                  </a:lnTo>
                  <a:lnTo>
                    <a:pt x="1350" y="1724"/>
                  </a:lnTo>
                  <a:lnTo>
                    <a:pt x="1312" y="1744"/>
                  </a:lnTo>
                  <a:lnTo>
                    <a:pt x="1271" y="1761"/>
                  </a:lnTo>
                  <a:lnTo>
                    <a:pt x="1230" y="1779"/>
                  </a:lnTo>
                  <a:lnTo>
                    <a:pt x="1188" y="1792"/>
                  </a:lnTo>
                  <a:lnTo>
                    <a:pt x="1144" y="1805"/>
                  </a:lnTo>
                  <a:lnTo>
                    <a:pt x="1100" y="1815"/>
                  </a:lnTo>
                  <a:lnTo>
                    <a:pt x="1055" y="1824"/>
                  </a:lnTo>
                  <a:lnTo>
                    <a:pt x="1010" y="1829"/>
                  </a:lnTo>
                  <a:lnTo>
                    <a:pt x="963" y="1833"/>
                  </a:lnTo>
                  <a:lnTo>
                    <a:pt x="916" y="1834"/>
                  </a:lnTo>
                  <a:lnTo>
                    <a:pt x="868" y="1833"/>
                  </a:lnTo>
                  <a:lnTo>
                    <a:pt x="822" y="1829"/>
                  </a:lnTo>
                  <a:lnTo>
                    <a:pt x="777" y="1824"/>
                  </a:lnTo>
                  <a:lnTo>
                    <a:pt x="732" y="1815"/>
                  </a:lnTo>
                  <a:lnTo>
                    <a:pt x="688" y="1805"/>
                  </a:lnTo>
                  <a:lnTo>
                    <a:pt x="644" y="1792"/>
                  </a:lnTo>
                  <a:lnTo>
                    <a:pt x="601" y="1779"/>
                  </a:lnTo>
                  <a:lnTo>
                    <a:pt x="560" y="1761"/>
                  </a:lnTo>
                  <a:lnTo>
                    <a:pt x="519" y="1744"/>
                  </a:lnTo>
                  <a:lnTo>
                    <a:pt x="480" y="1724"/>
                  </a:lnTo>
                  <a:lnTo>
                    <a:pt x="441" y="1701"/>
                  </a:lnTo>
                  <a:lnTo>
                    <a:pt x="405" y="1677"/>
                  </a:lnTo>
                  <a:lnTo>
                    <a:pt x="368" y="1652"/>
                  </a:lnTo>
                  <a:lnTo>
                    <a:pt x="333" y="1625"/>
                  </a:lnTo>
                  <a:lnTo>
                    <a:pt x="301" y="1596"/>
                  </a:lnTo>
                  <a:lnTo>
                    <a:pt x="268" y="1566"/>
                  </a:lnTo>
                  <a:lnTo>
                    <a:pt x="238" y="1533"/>
                  </a:lnTo>
                  <a:lnTo>
                    <a:pt x="209" y="1500"/>
                  </a:lnTo>
                  <a:lnTo>
                    <a:pt x="182" y="1465"/>
                  </a:lnTo>
                  <a:lnTo>
                    <a:pt x="157" y="1429"/>
                  </a:lnTo>
                  <a:lnTo>
                    <a:pt x="133" y="1393"/>
                  </a:lnTo>
                  <a:lnTo>
                    <a:pt x="110" y="1354"/>
                  </a:lnTo>
                  <a:lnTo>
                    <a:pt x="90" y="1315"/>
                  </a:lnTo>
                  <a:lnTo>
                    <a:pt x="73" y="1274"/>
                  </a:lnTo>
                  <a:lnTo>
                    <a:pt x="55" y="1232"/>
                  </a:lnTo>
                  <a:lnTo>
                    <a:pt x="42" y="1190"/>
                  </a:lnTo>
                  <a:lnTo>
                    <a:pt x="29" y="1146"/>
                  </a:lnTo>
                  <a:lnTo>
                    <a:pt x="19" y="1102"/>
                  </a:lnTo>
                  <a:lnTo>
                    <a:pt x="10" y="1057"/>
                  </a:lnTo>
                  <a:lnTo>
                    <a:pt x="5" y="1012"/>
                  </a:lnTo>
                  <a:lnTo>
                    <a:pt x="1" y="965"/>
                  </a:lnTo>
                  <a:lnTo>
                    <a:pt x="0" y="918"/>
                  </a:lnTo>
                  <a:lnTo>
                    <a:pt x="1" y="870"/>
                  </a:lnTo>
                  <a:lnTo>
                    <a:pt x="5" y="824"/>
                  </a:lnTo>
                  <a:lnTo>
                    <a:pt x="10" y="779"/>
                  </a:lnTo>
                  <a:lnTo>
                    <a:pt x="19" y="733"/>
                  </a:lnTo>
                  <a:lnTo>
                    <a:pt x="29" y="688"/>
                  </a:lnTo>
                  <a:lnTo>
                    <a:pt x="42" y="646"/>
                  </a:lnTo>
                  <a:lnTo>
                    <a:pt x="55" y="603"/>
                  </a:lnTo>
                  <a:lnTo>
                    <a:pt x="73" y="562"/>
                  </a:lnTo>
                  <a:lnTo>
                    <a:pt x="90" y="520"/>
                  </a:lnTo>
                  <a:lnTo>
                    <a:pt x="110" y="482"/>
                  </a:lnTo>
                  <a:lnTo>
                    <a:pt x="133" y="443"/>
                  </a:lnTo>
                  <a:lnTo>
                    <a:pt x="157" y="405"/>
                  </a:lnTo>
                  <a:lnTo>
                    <a:pt x="182" y="370"/>
                  </a:lnTo>
                  <a:lnTo>
                    <a:pt x="209" y="335"/>
                  </a:lnTo>
                  <a:lnTo>
                    <a:pt x="238" y="301"/>
                  </a:lnTo>
                  <a:lnTo>
                    <a:pt x="268" y="270"/>
                  </a:lnTo>
                  <a:lnTo>
                    <a:pt x="301" y="240"/>
                  </a:lnTo>
                  <a:lnTo>
                    <a:pt x="333" y="211"/>
                  </a:lnTo>
                  <a:lnTo>
                    <a:pt x="368" y="183"/>
                  </a:lnTo>
                  <a:lnTo>
                    <a:pt x="405" y="157"/>
                  </a:lnTo>
                  <a:lnTo>
                    <a:pt x="441" y="133"/>
                  </a:lnTo>
                  <a:lnTo>
                    <a:pt x="480" y="112"/>
                  </a:lnTo>
                  <a:lnTo>
                    <a:pt x="519" y="91"/>
                  </a:lnTo>
                  <a:lnTo>
                    <a:pt x="560" y="73"/>
                  </a:lnTo>
                  <a:lnTo>
                    <a:pt x="601" y="57"/>
                  </a:lnTo>
                  <a:lnTo>
                    <a:pt x="644" y="42"/>
                  </a:lnTo>
                  <a:lnTo>
                    <a:pt x="688" y="29"/>
                  </a:lnTo>
                  <a:lnTo>
                    <a:pt x="732" y="19"/>
                  </a:lnTo>
                  <a:lnTo>
                    <a:pt x="777" y="10"/>
                  </a:lnTo>
                  <a:lnTo>
                    <a:pt x="822" y="5"/>
                  </a:lnTo>
                  <a:lnTo>
                    <a:pt x="868" y="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C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191" name="Freeform 181"/>
            <p:cNvSpPr>
              <a:spLocks/>
            </p:cNvSpPr>
            <p:nvPr/>
          </p:nvSpPr>
          <p:spPr bwMode="auto">
            <a:xfrm>
              <a:off x="356" y="2444"/>
              <a:ext cx="448" cy="450"/>
            </a:xfrm>
            <a:custGeom>
              <a:avLst/>
              <a:gdLst>
                <a:gd name="T0" fmla="*/ 1 w 1793"/>
                <a:gd name="T1" fmla="*/ 0 h 1798"/>
                <a:gd name="T2" fmla="*/ 1 w 1793"/>
                <a:gd name="T3" fmla="*/ 0 h 1798"/>
                <a:gd name="T4" fmla="*/ 1 w 1793"/>
                <a:gd name="T5" fmla="*/ 0 h 1798"/>
                <a:gd name="T6" fmla="*/ 1 w 1793"/>
                <a:gd name="T7" fmla="*/ 0 h 1798"/>
                <a:gd name="T8" fmla="*/ 1 w 1793"/>
                <a:gd name="T9" fmla="*/ 0 h 1798"/>
                <a:gd name="T10" fmla="*/ 1 w 1793"/>
                <a:gd name="T11" fmla="*/ 0 h 1798"/>
                <a:gd name="T12" fmla="*/ 1 w 1793"/>
                <a:gd name="T13" fmla="*/ 1 h 1798"/>
                <a:gd name="T14" fmla="*/ 1 w 1793"/>
                <a:gd name="T15" fmla="*/ 1 h 1798"/>
                <a:gd name="T16" fmla="*/ 2 w 1793"/>
                <a:gd name="T17" fmla="*/ 1 h 1798"/>
                <a:gd name="T18" fmla="*/ 2 w 1793"/>
                <a:gd name="T19" fmla="*/ 1 h 1798"/>
                <a:gd name="T20" fmla="*/ 2 w 1793"/>
                <a:gd name="T21" fmla="*/ 1 h 1798"/>
                <a:gd name="T22" fmla="*/ 2 w 1793"/>
                <a:gd name="T23" fmla="*/ 1 h 1798"/>
                <a:gd name="T24" fmla="*/ 2 w 1793"/>
                <a:gd name="T25" fmla="*/ 1 h 1798"/>
                <a:gd name="T26" fmla="*/ 1 w 1793"/>
                <a:gd name="T27" fmla="*/ 1 h 1798"/>
                <a:gd name="T28" fmla="*/ 1 w 1793"/>
                <a:gd name="T29" fmla="*/ 2 h 1798"/>
                <a:gd name="T30" fmla="*/ 1 w 1793"/>
                <a:gd name="T31" fmla="*/ 2 h 1798"/>
                <a:gd name="T32" fmla="*/ 1 w 1793"/>
                <a:gd name="T33" fmla="*/ 2 h 1798"/>
                <a:gd name="T34" fmla="*/ 1 w 1793"/>
                <a:gd name="T35" fmla="*/ 2 h 1798"/>
                <a:gd name="T36" fmla="*/ 1 w 1793"/>
                <a:gd name="T37" fmla="*/ 2 h 1798"/>
                <a:gd name="T38" fmla="*/ 1 w 1793"/>
                <a:gd name="T39" fmla="*/ 2 h 1798"/>
                <a:gd name="T40" fmla="*/ 1 w 1793"/>
                <a:gd name="T41" fmla="*/ 2 h 1798"/>
                <a:gd name="T42" fmla="*/ 1 w 1793"/>
                <a:gd name="T43" fmla="*/ 2 h 1798"/>
                <a:gd name="T44" fmla="*/ 1 w 1793"/>
                <a:gd name="T45" fmla="*/ 2 h 1798"/>
                <a:gd name="T46" fmla="*/ 0 w 1793"/>
                <a:gd name="T47" fmla="*/ 2 h 1798"/>
                <a:gd name="T48" fmla="*/ 0 w 1793"/>
                <a:gd name="T49" fmla="*/ 2 h 1798"/>
                <a:gd name="T50" fmla="*/ 0 w 1793"/>
                <a:gd name="T51" fmla="*/ 2 h 1798"/>
                <a:gd name="T52" fmla="*/ 0 w 1793"/>
                <a:gd name="T53" fmla="*/ 2 h 1798"/>
                <a:gd name="T54" fmla="*/ 0 w 1793"/>
                <a:gd name="T55" fmla="*/ 2 h 1798"/>
                <a:gd name="T56" fmla="*/ 0 w 1793"/>
                <a:gd name="T57" fmla="*/ 1 h 1798"/>
                <a:gd name="T58" fmla="*/ 0 w 1793"/>
                <a:gd name="T59" fmla="*/ 1 h 1798"/>
                <a:gd name="T60" fmla="*/ 0 w 1793"/>
                <a:gd name="T61" fmla="*/ 1 h 1798"/>
                <a:gd name="T62" fmla="*/ 0 w 1793"/>
                <a:gd name="T63" fmla="*/ 1 h 1798"/>
                <a:gd name="T64" fmla="*/ 0 w 1793"/>
                <a:gd name="T65" fmla="*/ 1 h 1798"/>
                <a:gd name="T66" fmla="*/ 0 w 1793"/>
                <a:gd name="T67" fmla="*/ 1 h 1798"/>
                <a:gd name="T68" fmla="*/ 0 w 1793"/>
                <a:gd name="T69" fmla="*/ 1 h 1798"/>
                <a:gd name="T70" fmla="*/ 0 w 1793"/>
                <a:gd name="T71" fmla="*/ 1 h 1798"/>
                <a:gd name="T72" fmla="*/ 0 w 1793"/>
                <a:gd name="T73" fmla="*/ 0 h 1798"/>
                <a:gd name="T74" fmla="*/ 0 w 1793"/>
                <a:gd name="T75" fmla="*/ 0 h 1798"/>
                <a:gd name="T76" fmla="*/ 0 w 1793"/>
                <a:gd name="T77" fmla="*/ 0 h 1798"/>
                <a:gd name="T78" fmla="*/ 0 w 1793"/>
                <a:gd name="T79" fmla="*/ 0 h 1798"/>
                <a:gd name="T80" fmla="*/ 0 w 1793"/>
                <a:gd name="T81" fmla="*/ 0 h 1798"/>
                <a:gd name="T82" fmla="*/ 1 w 1793"/>
                <a:gd name="T83" fmla="*/ 0 h 1798"/>
                <a:gd name="T84" fmla="*/ 1 w 1793"/>
                <a:gd name="T85" fmla="*/ 0 h 1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3"/>
                <a:gd name="T130" fmla="*/ 0 h 1798"/>
                <a:gd name="T131" fmla="*/ 1793 w 1793"/>
                <a:gd name="T132" fmla="*/ 1798 h 17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3" h="1798">
                  <a:moveTo>
                    <a:pt x="898" y="0"/>
                  </a:moveTo>
                  <a:lnTo>
                    <a:pt x="945" y="1"/>
                  </a:lnTo>
                  <a:lnTo>
                    <a:pt x="990" y="5"/>
                  </a:lnTo>
                  <a:lnTo>
                    <a:pt x="1035" y="10"/>
                  </a:lnTo>
                  <a:lnTo>
                    <a:pt x="1079" y="19"/>
                  </a:lnTo>
                  <a:lnTo>
                    <a:pt x="1121" y="29"/>
                  </a:lnTo>
                  <a:lnTo>
                    <a:pt x="1164" y="40"/>
                  </a:lnTo>
                  <a:lnTo>
                    <a:pt x="1205" y="55"/>
                  </a:lnTo>
                  <a:lnTo>
                    <a:pt x="1246" y="70"/>
                  </a:lnTo>
                  <a:lnTo>
                    <a:pt x="1285" y="89"/>
                  </a:lnTo>
                  <a:lnTo>
                    <a:pt x="1324" y="109"/>
                  </a:lnTo>
                  <a:lnTo>
                    <a:pt x="1362" y="130"/>
                  </a:lnTo>
                  <a:lnTo>
                    <a:pt x="1398" y="154"/>
                  </a:lnTo>
                  <a:lnTo>
                    <a:pt x="1433" y="179"/>
                  </a:lnTo>
                  <a:lnTo>
                    <a:pt x="1467" y="205"/>
                  </a:lnTo>
                  <a:lnTo>
                    <a:pt x="1499" y="234"/>
                  </a:lnTo>
                  <a:lnTo>
                    <a:pt x="1531" y="263"/>
                  </a:lnTo>
                  <a:lnTo>
                    <a:pt x="1560" y="294"/>
                  </a:lnTo>
                  <a:lnTo>
                    <a:pt x="1588" y="327"/>
                  </a:lnTo>
                  <a:lnTo>
                    <a:pt x="1615" y="361"/>
                  </a:lnTo>
                  <a:lnTo>
                    <a:pt x="1640" y="397"/>
                  </a:lnTo>
                  <a:lnTo>
                    <a:pt x="1664" y="433"/>
                  </a:lnTo>
                  <a:lnTo>
                    <a:pt x="1685" y="471"/>
                  </a:lnTo>
                  <a:lnTo>
                    <a:pt x="1705" y="510"/>
                  </a:lnTo>
                  <a:lnTo>
                    <a:pt x="1722" y="549"/>
                  </a:lnTo>
                  <a:lnTo>
                    <a:pt x="1739" y="590"/>
                  </a:lnTo>
                  <a:lnTo>
                    <a:pt x="1752" y="632"/>
                  </a:lnTo>
                  <a:lnTo>
                    <a:pt x="1765" y="674"/>
                  </a:lnTo>
                  <a:lnTo>
                    <a:pt x="1774" y="718"/>
                  </a:lnTo>
                  <a:lnTo>
                    <a:pt x="1783" y="762"/>
                  </a:lnTo>
                  <a:lnTo>
                    <a:pt x="1788" y="807"/>
                  </a:lnTo>
                  <a:lnTo>
                    <a:pt x="1791" y="852"/>
                  </a:lnTo>
                  <a:lnTo>
                    <a:pt x="1793" y="898"/>
                  </a:lnTo>
                  <a:lnTo>
                    <a:pt x="1791" y="945"/>
                  </a:lnTo>
                  <a:lnTo>
                    <a:pt x="1788" y="990"/>
                  </a:lnTo>
                  <a:lnTo>
                    <a:pt x="1783" y="1035"/>
                  </a:lnTo>
                  <a:lnTo>
                    <a:pt x="1774" y="1079"/>
                  </a:lnTo>
                  <a:lnTo>
                    <a:pt x="1765" y="1123"/>
                  </a:lnTo>
                  <a:lnTo>
                    <a:pt x="1752" y="1165"/>
                  </a:lnTo>
                  <a:lnTo>
                    <a:pt x="1739" y="1207"/>
                  </a:lnTo>
                  <a:lnTo>
                    <a:pt x="1722" y="1248"/>
                  </a:lnTo>
                  <a:lnTo>
                    <a:pt x="1705" y="1288"/>
                  </a:lnTo>
                  <a:lnTo>
                    <a:pt x="1685" y="1327"/>
                  </a:lnTo>
                  <a:lnTo>
                    <a:pt x="1664" y="1365"/>
                  </a:lnTo>
                  <a:lnTo>
                    <a:pt x="1640" y="1401"/>
                  </a:lnTo>
                  <a:lnTo>
                    <a:pt x="1615" y="1436"/>
                  </a:lnTo>
                  <a:lnTo>
                    <a:pt x="1588" y="1470"/>
                  </a:lnTo>
                  <a:lnTo>
                    <a:pt x="1560" y="1502"/>
                  </a:lnTo>
                  <a:lnTo>
                    <a:pt x="1531" y="1534"/>
                  </a:lnTo>
                  <a:lnTo>
                    <a:pt x="1499" y="1564"/>
                  </a:lnTo>
                  <a:lnTo>
                    <a:pt x="1467" y="1593"/>
                  </a:lnTo>
                  <a:lnTo>
                    <a:pt x="1433" y="1619"/>
                  </a:lnTo>
                  <a:lnTo>
                    <a:pt x="1398" y="1644"/>
                  </a:lnTo>
                  <a:lnTo>
                    <a:pt x="1362" y="1668"/>
                  </a:lnTo>
                  <a:lnTo>
                    <a:pt x="1324" y="1689"/>
                  </a:lnTo>
                  <a:lnTo>
                    <a:pt x="1285" y="1709"/>
                  </a:lnTo>
                  <a:lnTo>
                    <a:pt x="1246" y="1727"/>
                  </a:lnTo>
                  <a:lnTo>
                    <a:pt x="1205" y="1743"/>
                  </a:lnTo>
                  <a:lnTo>
                    <a:pt x="1164" y="1758"/>
                  </a:lnTo>
                  <a:lnTo>
                    <a:pt x="1121" y="1769"/>
                  </a:lnTo>
                  <a:lnTo>
                    <a:pt x="1079" y="1779"/>
                  </a:lnTo>
                  <a:lnTo>
                    <a:pt x="1035" y="1788"/>
                  </a:lnTo>
                  <a:lnTo>
                    <a:pt x="990" y="1793"/>
                  </a:lnTo>
                  <a:lnTo>
                    <a:pt x="945" y="1797"/>
                  </a:lnTo>
                  <a:lnTo>
                    <a:pt x="898" y="1798"/>
                  </a:lnTo>
                  <a:lnTo>
                    <a:pt x="852" y="1797"/>
                  </a:lnTo>
                  <a:lnTo>
                    <a:pt x="807" y="1793"/>
                  </a:lnTo>
                  <a:lnTo>
                    <a:pt x="762" y="1788"/>
                  </a:lnTo>
                  <a:lnTo>
                    <a:pt x="718" y="1779"/>
                  </a:lnTo>
                  <a:lnTo>
                    <a:pt x="674" y="1769"/>
                  </a:lnTo>
                  <a:lnTo>
                    <a:pt x="631" y="1758"/>
                  </a:lnTo>
                  <a:lnTo>
                    <a:pt x="590" y="1743"/>
                  </a:lnTo>
                  <a:lnTo>
                    <a:pt x="549" y="1727"/>
                  </a:lnTo>
                  <a:lnTo>
                    <a:pt x="510" y="1709"/>
                  </a:lnTo>
                  <a:lnTo>
                    <a:pt x="471" y="1689"/>
                  </a:lnTo>
                  <a:lnTo>
                    <a:pt x="434" y="1668"/>
                  </a:lnTo>
                  <a:lnTo>
                    <a:pt x="397" y="1644"/>
                  </a:lnTo>
                  <a:lnTo>
                    <a:pt x="361" y="1619"/>
                  </a:lnTo>
                  <a:lnTo>
                    <a:pt x="327" y="1593"/>
                  </a:lnTo>
                  <a:lnTo>
                    <a:pt x="295" y="1564"/>
                  </a:lnTo>
                  <a:lnTo>
                    <a:pt x="263" y="1534"/>
                  </a:lnTo>
                  <a:lnTo>
                    <a:pt x="234" y="1502"/>
                  </a:lnTo>
                  <a:lnTo>
                    <a:pt x="206" y="1470"/>
                  </a:lnTo>
                  <a:lnTo>
                    <a:pt x="179" y="1436"/>
                  </a:lnTo>
                  <a:lnTo>
                    <a:pt x="154" y="1401"/>
                  </a:lnTo>
                  <a:lnTo>
                    <a:pt x="130" y="1365"/>
                  </a:lnTo>
                  <a:lnTo>
                    <a:pt x="109" y="1327"/>
                  </a:lnTo>
                  <a:lnTo>
                    <a:pt x="89" y="1288"/>
                  </a:lnTo>
                  <a:lnTo>
                    <a:pt x="70" y="1248"/>
                  </a:lnTo>
                  <a:lnTo>
                    <a:pt x="55" y="1207"/>
                  </a:lnTo>
                  <a:lnTo>
                    <a:pt x="40" y="1165"/>
                  </a:lnTo>
                  <a:lnTo>
                    <a:pt x="29" y="1123"/>
                  </a:lnTo>
                  <a:lnTo>
                    <a:pt x="19" y="1079"/>
                  </a:lnTo>
                  <a:lnTo>
                    <a:pt x="10" y="1035"/>
                  </a:lnTo>
                  <a:lnTo>
                    <a:pt x="5" y="990"/>
                  </a:lnTo>
                  <a:lnTo>
                    <a:pt x="1" y="945"/>
                  </a:lnTo>
                  <a:lnTo>
                    <a:pt x="0" y="898"/>
                  </a:lnTo>
                  <a:lnTo>
                    <a:pt x="1" y="852"/>
                  </a:lnTo>
                  <a:lnTo>
                    <a:pt x="5" y="807"/>
                  </a:lnTo>
                  <a:lnTo>
                    <a:pt x="10" y="762"/>
                  </a:lnTo>
                  <a:lnTo>
                    <a:pt x="19" y="718"/>
                  </a:lnTo>
                  <a:lnTo>
                    <a:pt x="29" y="674"/>
                  </a:lnTo>
                  <a:lnTo>
                    <a:pt x="40" y="632"/>
                  </a:lnTo>
                  <a:lnTo>
                    <a:pt x="55" y="590"/>
                  </a:lnTo>
                  <a:lnTo>
                    <a:pt x="70" y="549"/>
                  </a:lnTo>
                  <a:lnTo>
                    <a:pt x="89" y="510"/>
                  </a:lnTo>
                  <a:lnTo>
                    <a:pt x="109" y="471"/>
                  </a:lnTo>
                  <a:lnTo>
                    <a:pt x="130" y="433"/>
                  </a:lnTo>
                  <a:lnTo>
                    <a:pt x="154" y="397"/>
                  </a:lnTo>
                  <a:lnTo>
                    <a:pt x="179" y="361"/>
                  </a:lnTo>
                  <a:lnTo>
                    <a:pt x="206" y="327"/>
                  </a:lnTo>
                  <a:lnTo>
                    <a:pt x="234" y="294"/>
                  </a:lnTo>
                  <a:lnTo>
                    <a:pt x="263" y="263"/>
                  </a:lnTo>
                  <a:lnTo>
                    <a:pt x="295" y="234"/>
                  </a:lnTo>
                  <a:lnTo>
                    <a:pt x="327" y="205"/>
                  </a:lnTo>
                  <a:lnTo>
                    <a:pt x="361" y="179"/>
                  </a:lnTo>
                  <a:lnTo>
                    <a:pt x="397" y="154"/>
                  </a:lnTo>
                  <a:lnTo>
                    <a:pt x="434" y="130"/>
                  </a:lnTo>
                  <a:lnTo>
                    <a:pt x="471" y="109"/>
                  </a:lnTo>
                  <a:lnTo>
                    <a:pt x="510" y="89"/>
                  </a:lnTo>
                  <a:lnTo>
                    <a:pt x="549" y="70"/>
                  </a:lnTo>
                  <a:lnTo>
                    <a:pt x="590" y="55"/>
                  </a:lnTo>
                  <a:lnTo>
                    <a:pt x="631" y="40"/>
                  </a:lnTo>
                  <a:lnTo>
                    <a:pt x="674" y="29"/>
                  </a:lnTo>
                  <a:lnTo>
                    <a:pt x="718" y="19"/>
                  </a:lnTo>
                  <a:lnTo>
                    <a:pt x="762" y="10"/>
                  </a:lnTo>
                  <a:lnTo>
                    <a:pt x="807" y="5"/>
                  </a:lnTo>
                  <a:lnTo>
                    <a:pt x="852" y="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35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192" name="Freeform 182"/>
            <p:cNvSpPr>
              <a:spLocks/>
            </p:cNvSpPr>
            <p:nvPr/>
          </p:nvSpPr>
          <p:spPr bwMode="auto">
            <a:xfrm>
              <a:off x="358" y="2447"/>
              <a:ext cx="439" cy="441"/>
            </a:xfrm>
            <a:custGeom>
              <a:avLst/>
              <a:gdLst>
                <a:gd name="T0" fmla="*/ 1 w 1757"/>
                <a:gd name="T1" fmla="*/ 0 h 1762"/>
                <a:gd name="T2" fmla="*/ 1 w 1757"/>
                <a:gd name="T3" fmla="*/ 0 h 1762"/>
                <a:gd name="T4" fmla="*/ 1 w 1757"/>
                <a:gd name="T5" fmla="*/ 0 h 1762"/>
                <a:gd name="T6" fmla="*/ 1 w 1757"/>
                <a:gd name="T7" fmla="*/ 0 h 1762"/>
                <a:gd name="T8" fmla="*/ 1 w 1757"/>
                <a:gd name="T9" fmla="*/ 0 h 1762"/>
                <a:gd name="T10" fmla="*/ 1 w 1757"/>
                <a:gd name="T11" fmla="*/ 0 h 1762"/>
                <a:gd name="T12" fmla="*/ 1 w 1757"/>
                <a:gd name="T13" fmla="*/ 1 h 1762"/>
                <a:gd name="T14" fmla="*/ 1 w 1757"/>
                <a:gd name="T15" fmla="*/ 1 h 1762"/>
                <a:gd name="T16" fmla="*/ 2 w 1757"/>
                <a:gd name="T17" fmla="*/ 1 h 1762"/>
                <a:gd name="T18" fmla="*/ 2 w 1757"/>
                <a:gd name="T19" fmla="*/ 1 h 1762"/>
                <a:gd name="T20" fmla="*/ 2 w 1757"/>
                <a:gd name="T21" fmla="*/ 1 h 1762"/>
                <a:gd name="T22" fmla="*/ 2 w 1757"/>
                <a:gd name="T23" fmla="*/ 1 h 1762"/>
                <a:gd name="T24" fmla="*/ 2 w 1757"/>
                <a:gd name="T25" fmla="*/ 1 h 1762"/>
                <a:gd name="T26" fmla="*/ 1 w 1757"/>
                <a:gd name="T27" fmla="*/ 1 h 1762"/>
                <a:gd name="T28" fmla="*/ 1 w 1757"/>
                <a:gd name="T29" fmla="*/ 2 h 1762"/>
                <a:gd name="T30" fmla="*/ 1 w 1757"/>
                <a:gd name="T31" fmla="*/ 2 h 1762"/>
                <a:gd name="T32" fmla="*/ 1 w 1757"/>
                <a:gd name="T33" fmla="*/ 2 h 1762"/>
                <a:gd name="T34" fmla="*/ 1 w 1757"/>
                <a:gd name="T35" fmla="*/ 2 h 1762"/>
                <a:gd name="T36" fmla="*/ 1 w 1757"/>
                <a:gd name="T37" fmla="*/ 2 h 1762"/>
                <a:gd name="T38" fmla="*/ 1 w 1757"/>
                <a:gd name="T39" fmla="*/ 2 h 1762"/>
                <a:gd name="T40" fmla="*/ 1 w 1757"/>
                <a:gd name="T41" fmla="*/ 2 h 1762"/>
                <a:gd name="T42" fmla="*/ 1 w 1757"/>
                <a:gd name="T43" fmla="*/ 2 h 1762"/>
                <a:gd name="T44" fmla="*/ 1 w 1757"/>
                <a:gd name="T45" fmla="*/ 2 h 1762"/>
                <a:gd name="T46" fmla="*/ 0 w 1757"/>
                <a:gd name="T47" fmla="*/ 2 h 1762"/>
                <a:gd name="T48" fmla="*/ 0 w 1757"/>
                <a:gd name="T49" fmla="*/ 2 h 1762"/>
                <a:gd name="T50" fmla="*/ 0 w 1757"/>
                <a:gd name="T51" fmla="*/ 2 h 1762"/>
                <a:gd name="T52" fmla="*/ 0 w 1757"/>
                <a:gd name="T53" fmla="*/ 2 h 1762"/>
                <a:gd name="T54" fmla="*/ 0 w 1757"/>
                <a:gd name="T55" fmla="*/ 2 h 1762"/>
                <a:gd name="T56" fmla="*/ 0 w 1757"/>
                <a:gd name="T57" fmla="*/ 1 h 1762"/>
                <a:gd name="T58" fmla="*/ 0 w 1757"/>
                <a:gd name="T59" fmla="*/ 1 h 1762"/>
                <a:gd name="T60" fmla="*/ 0 w 1757"/>
                <a:gd name="T61" fmla="*/ 1 h 1762"/>
                <a:gd name="T62" fmla="*/ 0 w 1757"/>
                <a:gd name="T63" fmla="*/ 1 h 1762"/>
                <a:gd name="T64" fmla="*/ 0 w 1757"/>
                <a:gd name="T65" fmla="*/ 1 h 1762"/>
                <a:gd name="T66" fmla="*/ 0 w 1757"/>
                <a:gd name="T67" fmla="*/ 1 h 1762"/>
                <a:gd name="T68" fmla="*/ 0 w 1757"/>
                <a:gd name="T69" fmla="*/ 1 h 1762"/>
                <a:gd name="T70" fmla="*/ 0 w 1757"/>
                <a:gd name="T71" fmla="*/ 1 h 1762"/>
                <a:gd name="T72" fmla="*/ 0 w 1757"/>
                <a:gd name="T73" fmla="*/ 0 h 1762"/>
                <a:gd name="T74" fmla="*/ 0 w 1757"/>
                <a:gd name="T75" fmla="*/ 0 h 1762"/>
                <a:gd name="T76" fmla="*/ 0 w 1757"/>
                <a:gd name="T77" fmla="*/ 0 h 1762"/>
                <a:gd name="T78" fmla="*/ 0 w 1757"/>
                <a:gd name="T79" fmla="*/ 0 h 1762"/>
                <a:gd name="T80" fmla="*/ 0 w 1757"/>
                <a:gd name="T81" fmla="*/ 0 h 1762"/>
                <a:gd name="T82" fmla="*/ 1 w 1757"/>
                <a:gd name="T83" fmla="*/ 0 h 1762"/>
                <a:gd name="T84" fmla="*/ 1 w 1757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7"/>
                <a:gd name="T130" fmla="*/ 0 h 1762"/>
                <a:gd name="T131" fmla="*/ 1757 w 1757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7" h="1762">
                  <a:moveTo>
                    <a:pt x="879" y="0"/>
                  </a:moveTo>
                  <a:lnTo>
                    <a:pt x="925" y="1"/>
                  </a:lnTo>
                  <a:lnTo>
                    <a:pt x="970" y="5"/>
                  </a:lnTo>
                  <a:lnTo>
                    <a:pt x="1014" y="10"/>
                  </a:lnTo>
                  <a:lnTo>
                    <a:pt x="1056" y="18"/>
                  </a:lnTo>
                  <a:lnTo>
                    <a:pt x="1099" y="28"/>
                  </a:lnTo>
                  <a:lnTo>
                    <a:pt x="1140" y="40"/>
                  </a:lnTo>
                  <a:lnTo>
                    <a:pt x="1181" y="54"/>
                  </a:lnTo>
                  <a:lnTo>
                    <a:pt x="1221" y="69"/>
                  </a:lnTo>
                  <a:lnTo>
                    <a:pt x="1260" y="88"/>
                  </a:lnTo>
                  <a:lnTo>
                    <a:pt x="1298" y="107"/>
                  </a:lnTo>
                  <a:lnTo>
                    <a:pt x="1334" y="128"/>
                  </a:lnTo>
                  <a:lnTo>
                    <a:pt x="1370" y="151"/>
                  </a:lnTo>
                  <a:lnTo>
                    <a:pt x="1404" y="176"/>
                  </a:lnTo>
                  <a:lnTo>
                    <a:pt x="1438" y="202"/>
                  </a:lnTo>
                  <a:lnTo>
                    <a:pt x="1469" y="229"/>
                  </a:lnTo>
                  <a:lnTo>
                    <a:pt x="1501" y="258"/>
                  </a:lnTo>
                  <a:lnTo>
                    <a:pt x="1530" y="290"/>
                  </a:lnTo>
                  <a:lnTo>
                    <a:pt x="1557" y="322"/>
                  </a:lnTo>
                  <a:lnTo>
                    <a:pt x="1583" y="355"/>
                  </a:lnTo>
                  <a:lnTo>
                    <a:pt x="1607" y="390"/>
                  </a:lnTo>
                  <a:lnTo>
                    <a:pt x="1630" y="425"/>
                  </a:lnTo>
                  <a:lnTo>
                    <a:pt x="1651" y="463"/>
                  </a:lnTo>
                  <a:lnTo>
                    <a:pt x="1671" y="500"/>
                  </a:lnTo>
                  <a:lnTo>
                    <a:pt x="1689" y="539"/>
                  </a:lnTo>
                  <a:lnTo>
                    <a:pt x="1704" y="579"/>
                  </a:lnTo>
                  <a:lnTo>
                    <a:pt x="1717" y="621"/>
                  </a:lnTo>
                  <a:lnTo>
                    <a:pt x="1730" y="662"/>
                  </a:lnTo>
                  <a:lnTo>
                    <a:pt x="1740" y="704"/>
                  </a:lnTo>
                  <a:lnTo>
                    <a:pt x="1747" y="748"/>
                  </a:lnTo>
                  <a:lnTo>
                    <a:pt x="1752" y="792"/>
                  </a:lnTo>
                  <a:lnTo>
                    <a:pt x="1756" y="837"/>
                  </a:lnTo>
                  <a:lnTo>
                    <a:pt x="1757" y="882"/>
                  </a:lnTo>
                  <a:lnTo>
                    <a:pt x="1756" y="928"/>
                  </a:lnTo>
                  <a:lnTo>
                    <a:pt x="1752" y="973"/>
                  </a:lnTo>
                  <a:lnTo>
                    <a:pt x="1747" y="1017"/>
                  </a:lnTo>
                  <a:lnTo>
                    <a:pt x="1740" y="1059"/>
                  </a:lnTo>
                  <a:lnTo>
                    <a:pt x="1730" y="1102"/>
                  </a:lnTo>
                  <a:lnTo>
                    <a:pt x="1717" y="1143"/>
                  </a:lnTo>
                  <a:lnTo>
                    <a:pt x="1704" y="1184"/>
                  </a:lnTo>
                  <a:lnTo>
                    <a:pt x="1689" y="1225"/>
                  </a:lnTo>
                  <a:lnTo>
                    <a:pt x="1671" y="1263"/>
                  </a:lnTo>
                  <a:lnTo>
                    <a:pt x="1651" y="1301"/>
                  </a:lnTo>
                  <a:lnTo>
                    <a:pt x="1630" y="1339"/>
                  </a:lnTo>
                  <a:lnTo>
                    <a:pt x="1607" y="1374"/>
                  </a:lnTo>
                  <a:lnTo>
                    <a:pt x="1583" y="1409"/>
                  </a:lnTo>
                  <a:lnTo>
                    <a:pt x="1557" y="1441"/>
                  </a:lnTo>
                  <a:lnTo>
                    <a:pt x="1530" y="1474"/>
                  </a:lnTo>
                  <a:lnTo>
                    <a:pt x="1501" y="1504"/>
                  </a:lnTo>
                  <a:lnTo>
                    <a:pt x="1469" y="1533"/>
                  </a:lnTo>
                  <a:lnTo>
                    <a:pt x="1438" y="1560"/>
                  </a:lnTo>
                  <a:lnTo>
                    <a:pt x="1404" y="1587"/>
                  </a:lnTo>
                  <a:lnTo>
                    <a:pt x="1370" y="1612"/>
                  </a:lnTo>
                  <a:lnTo>
                    <a:pt x="1334" y="1634"/>
                  </a:lnTo>
                  <a:lnTo>
                    <a:pt x="1298" y="1656"/>
                  </a:lnTo>
                  <a:lnTo>
                    <a:pt x="1260" y="1676"/>
                  </a:lnTo>
                  <a:lnTo>
                    <a:pt x="1221" y="1693"/>
                  </a:lnTo>
                  <a:lnTo>
                    <a:pt x="1181" y="1708"/>
                  </a:lnTo>
                  <a:lnTo>
                    <a:pt x="1140" y="1722"/>
                  </a:lnTo>
                  <a:lnTo>
                    <a:pt x="1099" y="1735"/>
                  </a:lnTo>
                  <a:lnTo>
                    <a:pt x="1056" y="1745"/>
                  </a:lnTo>
                  <a:lnTo>
                    <a:pt x="1014" y="1752"/>
                  </a:lnTo>
                  <a:lnTo>
                    <a:pt x="970" y="1757"/>
                  </a:lnTo>
                  <a:lnTo>
                    <a:pt x="925" y="1761"/>
                  </a:lnTo>
                  <a:lnTo>
                    <a:pt x="879" y="1762"/>
                  </a:lnTo>
                  <a:lnTo>
                    <a:pt x="834" y="1761"/>
                  </a:lnTo>
                  <a:lnTo>
                    <a:pt x="789" y="1757"/>
                  </a:lnTo>
                  <a:lnTo>
                    <a:pt x="745" y="1752"/>
                  </a:lnTo>
                  <a:lnTo>
                    <a:pt x="703" y="1745"/>
                  </a:lnTo>
                  <a:lnTo>
                    <a:pt x="660" y="1735"/>
                  </a:lnTo>
                  <a:lnTo>
                    <a:pt x="619" y="1722"/>
                  </a:lnTo>
                  <a:lnTo>
                    <a:pt x="578" y="1708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4"/>
                  </a:lnTo>
                  <a:lnTo>
                    <a:pt x="389" y="1612"/>
                  </a:lnTo>
                  <a:lnTo>
                    <a:pt x="353" y="1587"/>
                  </a:lnTo>
                  <a:lnTo>
                    <a:pt x="321" y="1560"/>
                  </a:lnTo>
                  <a:lnTo>
                    <a:pt x="288" y="1533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1"/>
                  </a:lnTo>
                  <a:lnTo>
                    <a:pt x="176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1"/>
                  </a:lnTo>
                  <a:lnTo>
                    <a:pt x="87" y="1263"/>
                  </a:lnTo>
                  <a:lnTo>
                    <a:pt x="69" y="1225"/>
                  </a:lnTo>
                  <a:lnTo>
                    <a:pt x="54" y="1184"/>
                  </a:lnTo>
                  <a:lnTo>
                    <a:pt x="40" y="1143"/>
                  </a:lnTo>
                  <a:lnTo>
                    <a:pt x="28" y="1102"/>
                  </a:lnTo>
                  <a:lnTo>
                    <a:pt x="18" y="1059"/>
                  </a:lnTo>
                  <a:lnTo>
                    <a:pt x="10" y="1017"/>
                  </a:lnTo>
                  <a:lnTo>
                    <a:pt x="5" y="973"/>
                  </a:lnTo>
                  <a:lnTo>
                    <a:pt x="1" y="928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5" y="792"/>
                  </a:lnTo>
                  <a:lnTo>
                    <a:pt x="10" y="748"/>
                  </a:lnTo>
                  <a:lnTo>
                    <a:pt x="18" y="704"/>
                  </a:lnTo>
                  <a:lnTo>
                    <a:pt x="28" y="662"/>
                  </a:lnTo>
                  <a:lnTo>
                    <a:pt x="40" y="621"/>
                  </a:lnTo>
                  <a:lnTo>
                    <a:pt x="54" y="579"/>
                  </a:lnTo>
                  <a:lnTo>
                    <a:pt x="69" y="539"/>
                  </a:lnTo>
                  <a:lnTo>
                    <a:pt x="87" y="500"/>
                  </a:lnTo>
                  <a:lnTo>
                    <a:pt x="107" y="463"/>
                  </a:lnTo>
                  <a:lnTo>
                    <a:pt x="128" y="425"/>
                  </a:lnTo>
                  <a:lnTo>
                    <a:pt x="151" y="390"/>
                  </a:lnTo>
                  <a:lnTo>
                    <a:pt x="176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3" y="176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8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0" y="28"/>
                  </a:lnTo>
                  <a:lnTo>
                    <a:pt x="703" y="18"/>
                  </a:lnTo>
                  <a:lnTo>
                    <a:pt x="745" y="10"/>
                  </a:lnTo>
                  <a:lnTo>
                    <a:pt x="789" y="5"/>
                  </a:lnTo>
                  <a:lnTo>
                    <a:pt x="834" y="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193" name="Freeform 183"/>
            <p:cNvSpPr>
              <a:spLocks/>
            </p:cNvSpPr>
            <p:nvPr/>
          </p:nvSpPr>
          <p:spPr bwMode="auto">
            <a:xfrm>
              <a:off x="360" y="2450"/>
              <a:ext cx="431" cy="432"/>
            </a:xfrm>
            <a:custGeom>
              <a:avLst/>
              <a:gdLst>
                <a:gd name="T0" fmla="*/ 1 w 1723"/>
                <a:gd name="T1" fmla="*/ 0 h 1728"/>
                <a:gd name="T2" fmla="*/ 1 w 1723"/>
                <a:gd name="T3" fmla="*/ 0 h 1728"/>
                <a:gd name="T4" fmla="*/ 1 w 1723"/>
                <a:gd name="T5" fmla="*/ 0 h 1728"/>
                <a:gd name="T6" fmla="*/ 1 w 1723"/>
                <a:gd name="T7" fmla="*/ 0 h 1728"/>
                <a:gd name="T8" fmla="*/ 2 w 1723"/>
                <a:gd name="T9" fmla="*/ 0 h 1728"/>
                <a:gd name="T10" fmla="*/ 2 w 1723"/>
                <a:gd name="T11" fmla="*/ 0 h 1728"/>
                <a:gd name="T12" fmla="*/ 2 w 1723"/>
                <a:gd name="T13" fmla="*/ 1 h 1728"/>
                <a:gd name="T14" fmla="*/ 2 w 1723"/>
                <a:gd name="T15" fmla="*/ 1 h 1728"/>
                <a:gd name="T16" fmla="*/ 2 w 1723"/>
                <a:gd name="T17" fmla="*/ 1 h 1728"/>
                <a:gd name="T18" fmla="*/ 2 w 1723"/>
                <a:gd name="T19" fmla="*/ 1 h 1728"/>
                <a:gd name="T20" fmla="*/ 2 w 1723"/>
                <a:gd name="T21" fmla="*/ 1 h 1728"/>
                <a:gd name="T22" fmla="*/ 2 w 1723"/>
                <a:gd name="T23" fmla="*/ 1 h 1728"/>
                <a:gd name="T24" fmla="*/ 2 w 1723"/>
                <a:gd name="T25" fmla="*/ 1 h 1728"/>
                <a:gd name="T26" fmla="*/ 2 w 1723"/>
                <a:gd name="T27" fmla="*/ 1 h 1728"/>
                <a:gd name="T28" fmla="*/ 2 w 1723"/>
                <a:gd name="T29" fmla="*/ 1 h 1728"/>
                <a:gd name="T30" fmla="*/ 2 w 1723"/>
                <a:gd name="T31" fmla="*/ 2 h 1728"/>
                <a:gd name="T32" fmla="*/ 2 w 1723"/>
                <a:gd name="T33" fmla="*/ 2 h 1728"/>
                <a:gd name="T34" fmla="*/ 1 w 1723"/>
                <a:gd name="T35" fmla="*/ 2 h 1728"/>
                <a:gd name="T36" fmla="*/ 1 w 1723"/>
                <a:gd name="T37" fmla="*/ 2 h 1728"/>
                <a:gd name="T38" fmla="*/ 1 w 1723"/>
                <a:gd name="T39" fmla="*/ 2 h 1728"/>
                <a:gd name="T40" fmla="*/ 1 w 1723"/>
                <a:gd name="T41" fmla="*/ 2 h 1728"/>
                <a:gd name="T42" fmla="*/ 1 w 1723"/>
                <a:gd name="T43" fmla="*/ 2 h 1728"/>
                <a:gd name="T44" fmla="*/ 1 w 1723"/>
                <a:gd name="T45" fmla="*/ 2 h 1728"/>
                <a:gd name="T46" fmla="*/ 1 w 1723"/>
                <a:gd name="T47" fmla="*/ 2 h 1728"/>
                <a:gd name="T48" fmla="*/ 1 w 1723"/>
                <a:gd name="T49" fmla="*/ 2 h 1728"/>
                <a:gd name="T50" fmla="*/ 1 w 1723"/>
                <a:gd name="T51" fmla="*/ 2 h 1728"/>
                <a:gd name="T52" fmla="*/ 0 w 1723"/>
                <a:gd name="T53" fmla="*/ 2 h 1728"/>
                <a:gd name="T54" fmla="*/ 0 w 1723"/>
                <a:gd name="T55" fmla="*/ 2 h 1728"/>
                <a:gd name="T56" fmla="*/ 0 w 1723"/>
                <a:gd name="T57" fmla="*/ 1 h 1728"/>
                <a:gd name="T58" fmla="*/ 0 w 1723"/>
                <a:gd name="T59" fmla="*/ 1 h 1728"/>
                <a:gd name="T60" fmla="*/ 0 w 1723"/>
                <a:gd name="T61" fmla="*/ 1 h 1728"/>
                <a:gd name="T62" fmla="*/ 0 w 1723"/>
                <a:gd name="T63" fmla="*/ 1 h 1728"/>
                <a:gd name="T64" fmla="*/ 0 w 1723"/>
                <a:gd name="T65" fmla="*/ 1 h 1728"/>
                <a:gd name="T66" fmla="*/ 0 w 1723"/>
                <a:gd name="T67" fmla="*/ 1 h 1728"/>
                <a:gd name="T68" fmla="*/ 0 w 1723"/>
                <a:gd name="T69" fmla="*/ 1 h 1728"/>
                <a:gd name="T70" fmla="*/ 0 w 1723"/>
                <a:gd name="T71" fmla="*/ 1 h 1728"/>
                <a:gd name="T72" fmla="*/ 0 w 1723"/>
                <a:gd name="T73" fmla="*/ 0 h 1728"/>
                <a:gd name="T74" fmla="*/ 0 w 1723"/>
                <a:gd name="T75" fmla="*/ 0 h 1728"/>
                <a:gd name="T76" fmla="*/ 1 w 1723"/>
                <a:gd name="T77" fmla="*/ 0 h 1728"/>
                <a:gd name="T78" fmla="*/ 1 w 1723"/>
                <a:gd name="T79" fmla="*/ 0 h 1728"/>
                <a:gd name="T80" fmla="*/ 1 w 1723"/>
                <a:gd name="T81" fmla="*/ 0 h 1728"/>
                <a:gd name="T82" fmla="*/ 1 w 1723"/>
                <a:gd name="T83" fmla="*/ 0 h 1728"/>
                <a:gd name="T84" fmla="*/ 1 w 1723"/>
                <a:gd name="T85" fmla="*/ 0 h 1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3"/>
                <a:gd name="T130" fmla="*/ 0 h 1728"/>
                <a:gd name="T131" fmla="*/ 1723 w 1723"/>
                <a:gd name="T132" fmla="*/ 1728 h 1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3" h="1728">
                  <a:moveTo>
                    <a:pt x="863" y="0"/>
                  </a:moveTo>
                  <a:lnTo>
                    <a:pt x="907" y="1"/>
                  </a:lnTo>
                  <a:lnTo>
                    <a:pt x="952" y="5"/>
                  </a:lnTo>
                  <a:lnTo>
                    <a:pt x="994" y="10"/>
                  </a:lnTo>
                  <a:lnTo>
                    <a:pt x="1037" y="17"/>
                  </a:lnTo>
                  <a:lnTo>
                    <a:pt x="1078" y="27"/>
                  </a:lnTo>
                  <a:lnTo>
                    <a:pt x="1120" y="39"/>
                  </a:lnTo>
                  <a:lnTo>
                    <a:pt x="1160" y="52"/>
                  </a:lnTo>
                  <a:lnTo>
                    <a:pt x="1199" y="67"/>
                  </a:lnTo>
                  <a:lnTo>
                    <a:pt x="1237" y="85"/>
                  </a:lnTo>
                  <a:lnTo>
                    <a:pt x="1274" y="104"/>
                  </a:lnTo>
                  <a:lnTo>
                    <a:pt x="1310" y="125"/>
                  </a:lnTo>
                  <a:lnTo>
                    <a:pt x="1345" y="148"/>
                  </a:lnTo>
                  <a:lnTo>
                    <a:pt x="1379" y="171"/>
                  </a:lnTo>
                  <a:lnTo>
                    <a:pt x="1412" y="198"/>
                  </a:lnTo>
                  <a:lnTo>
                    <a:pt x="1443" y="224"/>
                  </a:lnTo>
                  <a:lnTo>
                    <a:pt x="1472" y="253"/>
                  </a:lnTo>
                  <a:lnTo>
                    <a:pt x="1501" y="283"/>
                  </a:lnTo>
                  <a:lnTo>
                    <a:pt x="1528" y="314"/>
                  </a:lnTo>
                  <a:lnTo>
                    <a:pt x="1553" y="347"/>
                  </a:lnTo>
                  <a:lnTo>
                    <a:pt x="1577" y="381"/>
                  </a:lnTo>
                  <a:lnTo>
                    <a:pt x="1599" y="416"/>
                  </a:lnTo>
                  <a:lnTo>
                    <a:pt x="1619" y="452"/>
                  </a:lnTo>
                  <a:lnTo>
                    <a:pt x="1640" y="490"/>
                  </a:lnTo>
                  <a:lnTo>
                    <a:pt x="1656" y="527"/>
                  </a:lnTo>
                  <a:lnTo>
                    <a:pt x="1671" y="566"/>
                  </a:lnTo>
                  <a:lnTo>
                    <a:pt x="1685" y="606"/>
                  </a:lnTo>
                  <a:lnTo>
                    <a:pt x="1696" y="648"/>
                  </a:lnTo>
                  <a:lnTo>
                    <a:pt x="1706" y="689"/>
                  </a:lnTo>
                  <a:lnTo>
                    <a:pt x="1713" y="732"/>
                  </a:lnTo>
                  <a:lnTo>
                    <a:pt x="1718" y="775"/>
                  </a:lnTo>
                  <a:lnTo>
                    <a:pt x="1722" y="819"/>
                  </a:lnTo>
                  <a:lnTo>
                    <a:pt x="1723" y="863"/>
                  </a:lnTo>
                  <a:lnTo>
                    <a:pt x="1722" y="907"/>
                  </a:lnTo>
                  <a:lnTo>
                    <a:pt x="1718" y="951"/>
                  </a:lnTo>
                  <a:lnTo>
                    <a:pt x="1713" y="995"/>
                  </a:lnTo>
                  <a:lnTo>
                    <a:pt x="1706" y="1037"/>
                  </a:lnTo>
                  <a:lnTo>
                    <a:pt x="1696" y="1079"/>
                  </a:lnTo>
                  <a:lnTo>
                    <a:pt x="1685" y="1120"/>
                  </a:lnTo>
                  <a:lnTo>
                    <a:pt x="1671" y="1160"/>
                  </a:lnTo>
                  <a:lnTo>
                    <a:pt x="1656" y="1199"/>
                  </a:lnTo>
                  <a:lnTo>
                    <a:pt x="1640" y="1238"/>
                  </a:lnTo>
                  <a:lnTo>
                    <a:pt x="1619" y="1274"/>
                  </a:lnTo>
                  <a:lnTo>
                    <a:pt x="1599" y="1311"/>
                  </a:lnTo>
                  <a:lnTo>
                    <a:pt x="1577" y="1346"/>
                  </a:lnTo>
                  <a:lnTo>
                    <a:pt x="1553" y="1379"/>
                  </a:lnTo>
                  <a:lnTo>
                    <a:pt x="1528" y="1412"/>
                  </a:lnTo>
                  <a:lnTo>
                    <a:pt x="1501" y="1445"/>
                  </a:lnTo>
                  <a:lnTo>
                    <a:pt x="1472" y="1473"/>
                  </a:lnTo>
                  <a:lnTo>
                    <a:pt x="1443" y="1502"/>
                  </a:lnTo>
                  <a:lnTo>
                    <a:pt x="1412" y="1530"/>
                  </a:lnTo>
                  <a:lnTo>
                    <a:pt x="1379" y="1556"/>
                  </a:lnTo>
                  <a:lnTo>
                    <a:pt x="1345" y="1580"/>
                  </a:lnTo>
                  <a:lnTo>
                    <a:pt x="1310" y="1603"/>
                  </a:lnTo>
                  <a:lnTo>
                    <a:pt x="1274" y="1624"/>
                  </a:lnTo>
                  <a:lnTo>
                    <a:pt x="1237" y="1643"/>
                  </a:lnTo>
                  <a:lnTo>
                    <a:pt x="1199" y="1660"/>
                  </a:lnTo>
                  <a:lnTo>
                    <a:pt x="1160" y="1675"/>
                  </a:lnTo>
                  <a:lnTo>
                    <a:pt x="1120" y="1689"/>
                  </a:lnTo>
                  <a:lnTo>
                    <a:pt x="1078" y="1700"/>
                  </a:lnTo>
                  <a:lnTo>
                    <a:pt x="1037" y="1710"/>
                  </a:lnTo>
                  <a:lnTo>
                    <a:pt x="994" y="1718"/>
                  </a:lnTo>
                  <a:lnTo>
                    <a:pt x="952" y="1723"/>
                  </a:lnTo>
                  <a:lnTo>
                    <a:pt x="907" y="1727"/>
                  </a:lnTo>
                  <a:lnTo>
                    <a:pt x="863" y="1728"/>
                  </a:lnTo>
                  <a:lnTo>
                    <a:pt x="819" y="1727"/>
                  </a:lnTo>
                  <a:lnTo>
                    <a:pt x="775" y="1723"/>
                  </a:lnTo>
                  <a:lnTo>
                    <a:pt x="731" y="1718"/>
                  </a:lnTo>
                  <a:lnTo>
                    <a:pt x="690" y="1710"/>
                  </a:lnTo>
                  <a:lnTo>
                    <a:pt x="648" y="1700"/>
                  </a:lnTo>
                  <a:lnTo>
                    <a:pt x="607" y="1689"/>
                  </a:lnTo>
                  <a:lnTo>
                    <a:pt x="567" y="1675"/>
                  </a:lnTo>
                  <a:lnTo>
                    <a:pt x="527" y="1660"/>
                  </a:lnTo>
                  <a:lnTo>
                    <a:pt x="490" y="1643"/>
                  </a:lnTo>
                  <a:lnTo>
                    <a:pt x="452" y="1624"/>
                  </a:lnTo>
                  <a:lnTo>
                    <a:pt x="416" y="1603"/>
                  </a:lnTo>
                  <a:lnTo>
                    <a:pt x="381" y="1580"/>
                  </a:lnTo>
                  <a:lnTo>
                    <a:pt x="347" y="1556"/>
                  </a:lnTo>
                  <a:lnTo>
                    <a:pt x="314" y="1530"/>
                  </a:lnTo>
                  <a:lnTo>
                    <a:pt x="283" y="1502"/>
                  </a:lnTo>
                  <a:lnTo>
                    <a:pt x="253" y="1473"/>
                  </a:lnTo>
                  <a:lnTo>
                    <a:pt x="225" y="1445"/>
                  </a:lnTo>
                  <a:lnTo>
                    <a:pt x="198" y="1412"/>
                  </a:lnTo>
                  <a:lnTo>
                    <a:pt x="172" y="1379"/>
                  </a:lnTo>
                  <a:lnTo>
                    <a:pt x="148" y="1346"/>
                  </a:lnTo>
                  <a:lnTo>
                    <a:pt x="125" y="1311"/>
                  </a:lnTo>
                  <a:lnTo>
                    <a:pt x="104" y="1274"/>
                  </a:lnTo>
                  <a:lnTo>
                    <a:pt x="85" y="1238"/>
                  </a:lnTo>
                  <a:lnTo>
                    <a:pt x="68" y="1199"/>
                  </a:lnTo>
                  <a:lnTo>
                    <a:pt x="53" y="1160"/>
                  </a:lnTo>
                  <a:lnTo>
                    <a:pt x="39" y="1120"/>
                  </a:lnTo>
                  <a:lnTo>
                    <a:pt x="28" y="1079"/>
                  </a:lnTo>
                  <a:lnTo>
                    <a:pt x="18" y="1037"/>
                  </a:lnTo>
                  <a:lnTo>
                    <a:pt x="10" y="995"/>
                  </a:lnTo>
                  <a:lnTo>
                    <a:pt x="5" y="951"/>
                  </a:lnTo>
                  <a:lnTo>
                    <a:pt x="1" y="907"/>
                  </a:lnTo>
                  <a:lnTo>
                    <a:pt x="0" y="863"/>
                  </a:lnTo>
                  <a:lnTo>
                    <a:pt x="1" y="819"/>
                  </a:lnTo>
                  <a:lnTo>
                    <a:pt x="5" y="775"/>
                  </a:lnTo>
                  <a:lnTo>
                    <a:pt x="10" y="732"/>
                  </a:lnTo>
                  <a:lnTo>
                    <a:pt x="18" y="689"/>
                  </a:lnTo>
                  <a:lnTo>
                    <a:pt x="28" y="648"/>
                  </a:lnTo>
                  <a:lnTo>
                    <a:pt x="39" y="606"/>
                  </a:lnTo>
                  <a:lnTo>
                    <a:pt x="53" y="566"/>
                  </a:lnTo>
                  <a:lnTo>
                    <a:pt x="68" y="527"/>
                  </a:lnTo>
                  <a:lnTo>
                    <a:pt x="85" y="490"/>
                  </a:lnTo>
                  <a:lnTo>
                    <a:pt x="104" y="452"/>
                  </a:lnTo>
                  <a:lnTo>
                    <a:pt x="125" y="416"/>
                  </a:lnTo>
                  <a:lnTo>
                    <a:pt x="148" y="381"/>
                  </a:lnTo>
                  <a:lnTo>
                    <a:pt x="172" y="347"/>
                  </a:lnTo>
                  <a:lnTo>
                    <a:pt x="198" y="314"/>
                  </a:lnTo>
                  <a:lnTo>
                    <a:pt x="225" y="283"/>
                  </a:lnTo>
                  <a:lnTo>
                    <a:pt x="253" y="253"/>
                  </a:lnTo>
                  <a:lnTo>
                    <a:pt x="283" y="224"/>
                  </a:lnTo>
                  <a:lnTo>
                    <a:pt x="314" y="198"/>
                  </a:lnTo>
                  <a:lnTo>
                    <a:pt x="347" y="171"/>
                  </a:lnTo>
                  <a:lnTo>
                    <a:pt x="381" y="148"/>
                  </a:lnTo>
                  <a:lnTo>
                    <a:pt x="416" y="125"/>
                  </a:lnTo>
                  <a:lnTo>
                    <a:pt x="452" y="104"/>
                  </a:lnTo>
                  <a:lnTo>
                    <a:pt x="490" y="85"/>
                  </a:lnTo>
                  <a:lnTo>
                    <a:pt x="527" y="67"/>
                  </a:lnTo>
                  <a:lnTo>
                    <a:pt x="567" y="52"/>
                  </a:lnTo>
                  <a:lnTo>
                    <a:pt x="607" y="39"/>
                  </a:lnTo>
                  <a:lnTo>
                    <a:pt x="648" y="27"/>
                  </a:lnTo>
                  <a:lnTo>
                    <a:pt x="690" y="17"/>
                  </a:lnTo>
                  <a:lnTo>
                    <a:pt x="731" y="10"/>
                  </a:lnTo>
                  <a:lnTo>
                    <a:pt x="775" y="5"/>
                  </a:lnTo>
                  <a:lnTo>
                    <a:pt x="81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686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194" name="Freeform 184"/>
            <p:cNvSpPr>
              <a:spLocks/>
            </p:cNvSpPr>
            <p:nvPr/>
          </p:nvSpPr>
          <p:spPr bwMode="auto">
            <a:xfrm>
              <a:off x="363" y="2453"/>
              <a:ext cx="422" cy="423"/>
            </a:xfrm>
            <a:custGeom>
              <a:avLst/>
              <a:gdLst>
                <a:gd name="T0" fmla="*/ 1 w 1688"/>
                <a:gd name="T1" fmla="*/ 0 h 1693"/>
                <a:gd name="T2" fmla="*/ 1 w 1688"/>
                <a:gd name="T3" fmla="*/ 0 h 1693"/>
                <a:gd name="T4" fmla="*/ 1 w 1688"/>
                <a:gd name="T5" fmla="*/ 0 h 1693"/>
                <a:gd name="T6" fmla="*/ 1 w 1688"/>
                <a:gd name="T7" fmla="*/ 0 h 1693"/>
                <a:gd name="T8" fmla="*/ 2 w 1688"/>
                <a:gd name="T9" fmla="*/ 0 h 1693"/>
                <a:gd name="T10" fmla="*/ 2 w 1688"/>
                <a:gd name="T11" fmla="*/ 0 h 1693"/>
                <a:gd name="T12" fmla="*/ 2 w 1688"/>
                <a:gd name="T13" fmla="*/ 0 h 1693"/>
                <a:gd name="T14" fmla="*/ 2 w 1688"/>
                <a:gd name="T15" fmla="*/ 0 h 1693"/>
                <a:gd name="T16" fmla="*/ 2 w 1688"/>
                <a:gd name="T17" fmla="*/ 0 h 1693"/>
                <a:gd name="T18" fmla="*/ 2 w 1688"/>
                <a:gd name="T19" fmla="*/ 1 h 1693"/>
                <a:gd name="T20" fmla="*/ 2 w 1688"/>
                <a:gd name="T21" fmla="*/ 1 h 1693"/>
                <a:gd name="T22" fmla="*/ 2 w 1688"/>
                <a:gd name="T23" fmla="*/ 1 h 1693"/>
                <a:gd name="T24" fmla="*/ 2 w 1688"/>
                <a:gd name="T25" fmla="*/ 1 h 1693"/>
                <a:gd name="T26" fmla="*/ 2 w 1688"/>
                <a:gd name="T27" fmla="*/ 1 h 1693"/>
                <a:gd name="T28" fmla="*/ 2 w 1688"/>
                <a:gd name="T29" fmla="*/ 1 h 1693"/>
                <a:gd name="T30" fmla="*/ 2 w 1688"/>
                <a:gd name="T31" fmla="*/ 1 h 1693"/>
                <a:gd name="T32" fmla="*/ 2 w 1688"/>
                <a:gd name="T33" fmla="*/ 1 h 1693"/>
                <a:gd name="T34" fmla="*/ 1 w 1688"/>
                <a:gd name="T35" fmla="*/ 1 h 1693"/>
                <a:gd name="T36" fmla="*/ 1 w 1688"/>
                <a:gd name="T37" fmla="*/ 1 h 1693"/>
                <a:gd name="T38" fmla="*/ 1 w 1688"/>
                <a:gd name="T39" fmla="*/ 1 h 1693"/>
                <a:gd name="T40" fmla="*/ 1 w 1688"/>
                <a:gd name="T41" fmla="*/ 1 h 1693"/>
                <a:gd name="T42" fmla="*/ 1 w 1688"/>
                <a:gd name="T43" fmla="*/ 1 h 1693"/>
                <a:gd name="T44" fmla="*/ 1 w 1688"/>
                <a:gd name="T45" fmla="*/ 1 h 1693"/>
                <a:gd name="T46" fmla="*/ 1 w 1688"/>
                <a:gd name="T47" fmla="*/ 1 h 1693"/>
                <a:gd name="T48" fmla="*/ 1 w 1688"/>
                <a:gd name="T49" fmla="*/ 1 h 1693"/>
                <a:gd name="T50" fmla="*/ 0 w 1688"/>
                <a:gd name="T51" fmla="*/ 1 h 1693"/>
                <a:gd name="T52" fmla="*/ 0 w 1688"/>
                <a:gd name="T53" fmla="*/ 1 h 1693"/>
                <a:gd name="T54" fmla="*/ 0 w 1688"/>
                <a:gd name="T55" fmla="*/ 1 h 1693"/>
                <a:gd name="T56" fmla="*/ 0 w 1688"/>
                <a:gd name="T57" fmla="*/ 1 h 1693"/>
                <a:gd name="T58" fmla="*/ 0 w 1688"/>
                <a:gd name="T59" fmla="*/ 1 h 1693"/>
                <a:gd name="T60" fmla="*/ 0 w 1688"/>
                <a:gd name="T61" fmla="*/ 1 h 1693"/>
                <a:gd name="T62" fmla="*/ 0 w 1688"/>
                <a:gd name="T63" fmla="*/ 1 h 1693"/>
                <a:gd name="T64" fmla="*/ 0 w 1688"/>
                <a:gd name="T65" fmla="*/ 1 h 1693"/>
                <a:gd name="T66" fmla="*/ 0 w 1688"/>
                <a:gd name="T67" fmla="*/ 0 h 1693"/>
                <a:gd name="T68" fmla="*/ 0 w 1688"/>
                <a:gd name="T69" fmla="*/ 0 h 1693"/>
                <a:gd name="T70" fmla="*/ 0 w 1688"/>
                <a:gd name="T71" fmla="*/ 0 h 1693"/>
                <a:gd name="T72" fmla="*/ 0 w 1688"/>
                <a:gd name="T73" fmla="*/ 0 h 1693"/>
                <a:gd name="T74" fmla="*/ 0 w 1688"/>
                <a:gd name="T75" fmla="*/ 0 h 1693"/>
                <a:gd name="T76" fmla="*/ 1 w 1688"/>
                <a:gd name="T77" fmla="*/ 0 h 1693"/>
                <a:gd name="T78" fmla="*/ 1 w 1688"/>
                <a:gd name="T79" fmla="*/ 0 h 1693"/>
                <a:gd name="T80" fmla="*/ 1 w 1688"/>
                <a:gd name="T81" fmla="*/ 0 h 1693"/>
                <a:gd name="T82" fmla="*/ 1 w 1688"/>
                <a:gd name="T83" fmla="*/ 0 h 1693"/>
                <a:gd name="T84" fmla="*/ 1 w 1688"/>
                <a:gd name="T85" fmla="*/ 0 h 16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"/>
                <a:gd name="T130" fmla="*/ 0 h 1693"/>
                <a:gd name="T131" fmla="*/ 1688 w 1688"/>
                <a:gd name="T132" fmla="*/ 1693 h 16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" h="1693">
                  <a:moveTo>
                    <a:pt x="845" y="0"/>
                  </a:moveTo>
                  <a:lnTo>
                    <a:pt x="889" y="1"/>
                  </a:lnTo>
                  <a:lnTo>
                    <a:pt x="932" y="4"/>
                  </a:lnTo>
                  <a:lnTo>
                    <a:pt x="974" y="10"/>
                  </a:lnTo>
                  <a:lnTo>
                    <a:pt x="1016" y="18"/>
                  </a:lnTo>
                  <a:lnTo>
                    <a:pt x="1056" y="26"/>
                  </a:lnTo>
                  <a:lnTo>
                    <a:pt x="1096" y="38"/>
                  </a:lnTo>
                  <a:lnTo>
                    <a:pt x="1136" y="51"/>
                  </a:lnTo>
                  <a:lnTo>
                    <a:pt x="1174" y="66"/>
                  </a:lnTo>
                  <a:lnTo>
                    <a:pt x="1211" y="84"/>
                  </a:lnTo>
                  <a:lnTo>
                    <a:pt x="1248" y="103"/>
                  </a:lnTo>
                  <a:lnTo>
                    <a:pt x="1283" y="123"/>
                  </a:lnTo>
                  <a:lnTo>
                    <a:pt x="1316" y="145"/>
                  </a:lnTo>
                  <a:lnTo>
                    <a:pt x="1350" y="168"/>
                  </a:lnTo>
                  <a:lnTo>
                    <a:pt x="1382" y="193"/>
                  </a:lnTo>
                  <a:lnTo>
                    <a:pt x="1413" y="221"/>
                  </a:lnTo>
                  <a:lnTo>
                    <a:pt x="1442" y="248"/>
                  </a:lnTo>
                  <a:lnTo>
                    <a:pt x="1469" y="278"/>
                  </a:lnTo>
                  <a:lnTo>
                    <a:pt x="1496" y="308"/>
                  </a:lnTo>
                  <a:lnTo>
                    <a:pt x="1521" y="341"/>
                  </a:lnTo>
                  <a:lnTo>
                    <a:pt x="1544" y="373"/>
                  </a:lnTo>
                  <a:lnTo>
                    <a:pt x="1567" y="409"/>
                  </a:lnTo>
                  <a:lnTo>
                    <a:pt x="1587" y="444"/>
                  </a:lnTo>
                  <a:lnTo>
                    <a:pt x="1606" y="480"/>
                  </a:lnTo>
                  <a:lnTo>
                    <a:pt x="1622" y="518"/>
                  </a:lnTo>
                  <a:lnTo>
                    <a:pt x="1637" y="556"/>
                  </a:lnTo>
                  <a:lnTo>
                    <a:pt x="1651" y="595"/>
                  </a:lnTo>
                  <a:lnTo>
                    <a:pt x="1662" y="635"/>
                  </a:lnTo>
                  <a:lnTo>
                    <a:pt x="1671" y="677"/>
                  </a:lnTo>
                  <a:lnTo>
                    <a:pt x="1678" y="718"/>
                  </a:lnTo>
                  <a:lnTo>
                    <a:pt x="1685" y="761"/>
                  </a:lnTo>
                  <a:lnTo>
                    <a:pt x="1687" y="803"/>
                  </a:lnTo>
                  <a:lnTo>
                    <a:pt x="1688" y="847"/>
                  </a:lnTo>
                  <a:lnTo>
                    <a:pt x="1687" y="891"/>
                  </a:lnTo>
                  <a:lnTo>
                    <a:pt x="1685" y="934"/>
                  </a:lnTo>
                  <a:lnTo>
                    <a:pt x="1678" y="976"/>
                  </a:lnTo>
                  <a:lnTo>
                    <a:pt x="1671" y="1018"/>
                  </a:lnTo>
                  <a:lnTo>
                    <a:pt x="1662" y="1058"/>
                  </a:lnTo>
                  <a:lnTo>
                    <a:pt x="1651" y="1098"/>
                  </a:lnTo>
                  <a:lnTo>
                    <a:pt x="1637" y="1138"/>
                  </a:lnTo>
                  <a:lnTo>
                    <a:pt x="1622" y="1175"/>
                  </a:lnTo>
                  <a:lnTo>
                    <a:pt x="1606" y="1213"/>
                  </a:lnTo>
                  <a:lnTo>
                    <a:pt x="1587" y="1249"/>
                  </a:lnTo>
                  <a:lnTo>
                    <a:pt x="1567" y="1286"/>
                  </a:lnTo>
                  <a:lnTo>
                    <a:pt x="1544" y="1320"/>
                  </a:lnTo>
                  <a:lnTo>
                    <a:pt x="1521" y="1353"/>
                  </a:lnTo>
                  <a:lnTo>
                    <a:pt x="1496" y="1385"/>
                  </a:lnTo>
                  <a:lnTo>
                    <a:pt x="1469" y="1416"/>
                  </a:lnTo>
                  <a:lnTo>
                    <a:pt x="1442" y="1445"/>
                  </a:lnTo>
                  <a:lnTo>
                    <a:pt x="1413" y="1473"/>
                  </a:lnTo>
                  <a:lnTo>
                    <a:pt x="1382" y="1500"/>
                  </a:lnTo>
                  <a:lnTo>
                    <a:pt x="1350" y="1525"/>
                  </a:lnTo>
                  <a:lnTo>
                    <a:pt x="1316" y="1549"/>
                  </a:lnTo>
                  <a:lnTo>
                    <a:pt x="1283" y="1570"/>
                  </a:lnTo>
                  <a:lnTo>
                    <a:pt x="1248" y="1590"/>
                  </a:lnTo>
                  <a:lnTo>
                    <a:pt x="1211" y="1609"/>
                  </a:lnTo>
                  <a:lnTo>
                    <a:pt x="1174" y="1627"/>
                  </a:lnTo>
                  <a:lnTo>
                    <a:pt x="1136" y="1642"/>
                  </a:lnTo>
                  <a:lnTo>
                    <a:pt x="1096" y="1655"/>
                  </a:lnTo>
                  <a:lnTo>
                    <a:pt x="1056" y="1667"/>
                  </a:lnTo>
                  <a:lnTo>
                    <a:pt x="1016" y="1676"/>
                  </a:lnTo>
                  <a:lnTo>
                    <a:pt x="974" y="1683"/>
                  </a:lnTo>
                  <a:lnTo>
                    <a:pt x="932" y="1689"/>
                  </a:lnTo>
                  <a:lnTo>
                    <a:pt x="889" y="1692"/>
                  </a:lnTo>
                  <a:lnTo>
                    <a:pt x="845" y="1693"/>
                  </a:lnTo>
                  <a:lnTo>
                    <a:pt x="802" y="1692"/>
                  </a:lnTo>
                  <a:lnTo>
                    <a:pt x="759" y="1689"/>
                  </a:lnTo>
                  <a:lnTo>
                    <a:pt x="716" y="1683"/>
                  </a:lnTo>
                  <a:lnTo>
                    <a:pt x="675" y="1676"/>
                  </a:lnTo>
                  <a:lnTo>
                    <a:pt x="635" y="1667"/>
                  </a:lnTo>
                  <a:lnTo>
                    <a:pt x="595" y="1655"/>
                  </a:lnTo>
                  <a:lnTo>
                    <a:pt x="555" y="1642"/>
                  </a:lnTo>
                  <a:lnTo>
                    <a:pt x="517" y="1627"/>
                  </a:lnTo>
                  <a:lnTo>
                    <a:pt x="480" y="1609"/>
                  </a:lnTo>
                  <a:lnTo>
                    <a:pt x="443" y="1590"/>
                  </a:lnTo>
                  <a:lnTo>
                    <a:pt x="407" y="1570"/>
                  </a:lnTo>
                  <a:lnTo>
                    <a:pt x="373" y="1549"/>
                  </a:lnTo>
                  <a:lnTo>
                    <a:pt x="339" y="1525"/>
                  </a:lnTo>
                  <a:lnTo>
                    <a:pt x="308" y="1500"/>
                  </a:lnTo>
                  <a:lnTo>
                    <a:pt x="277" y="1473"/>
                  </a:lnTo>
                  <a:lnTo>
                    <a:pt x="248" y="1445"/>
                  </a:lnTo>
                  <a:lnTo>
                    <a:pt x="220" y="1416"/>
                  </a:lnTo>
                  <a:lnTo>
                    <a:pt x="193" y="1385"/>
                  </a:lnTo>
                  <a:lnTo>
                    <a:pt x="168" y="1353"/>
                  </a:lnTo>
                  <a:lnTo>
                    <a:pt x="144" y="1320"/>
                  </a:lnTo>
                  <a:lnTo>
                    <a:pt x="123" y="1286"/>
                  </a:lnTo>
                  <a:lnTo>
                    <a:pt x="103" y="1249"/>
                  </a:lnTo>
                  <a:lnTo>
                    <a:pt x="84" y="1213"/>
                  </a:lnTo>
                  <a:lnTo>
                    <a:pt x="66" y="1175"/>
                  </a:lnTo>
                  <a:lnTo>
                    <a:pt x="51" y="1138"/>
                  </a:lnTo>
                  <a:lnTo>
                    <a:pt x="38" y="1098"/>
                  </a:lnTo>
                  <a:lnTo>
                    <a:pt x="26" y="1058"/>
                  </a:lnTo>
                  <a:lnTo>
                    <a:pt x="18" y="1018"/>
                  </a:lnTo>
                  <a:lnTo>
                    <a:pt x="10" y="976"/>
                  </a:lnTo>
                  <a:lnTo>
                    <a:pt x="4" y="934"/>
                  </a:lnTo>
                  <a:lnTo>
                    <a:pt x="1" y="891"/>
                  </a:lnTo>
                  <a:lnTo>
                    <a:pt x="0" y="847"/>
                  </a:lnTo>
                  <a:lnTo>
                    <a:pt x="1" y="803"/>
                  </a:lnTo>
                  <a:lnTo>
                    <a:pt x="4" y="761"/>
                  </a:lnTo>
                  <a:lnTo>
                    <a:pt x="10" y="718"/>
                  </a:lnTo>
                  <a:lnTo>
                    <a:pt x="18" y="677"/>
                  </a:lnTo>
                  <a:lnTo>
                    <a:pt x="26" y="635"/>
                  </a:lnTo>
                  <a:lnTo>
                    <a:pt x="38" y="595"/>
                  </a:lnTo>
                  <a:lnTo>
                    <a:pt x="51" y="556"/>
                  </a:lnTo>
                  <a:lnTo>
                    <a:pt x="66" y="518"/>
                  </a:lnTo>
                  <a:lnTo>
                    <a:pt x="84" y="480"/>
                  </a:lnTo>
                  <a:lnTo>
                    <a:pt x="103" y="444"/>
                  </a:lnTo>
                  <a:lnTo>
                    <a:pt x="123" y="409"/>
                  </a:lnTo>
                  <a:lnTo>
                    <a:pt x="144" y="373"/>
                  </a:lnTo>
                  <a:lnTo>
                    <a:pt x="168" y="341"/>
                  </a:lnTo>
                  <a:lnTo>
                    <a:pt x="193" y="308"/>
                  </a:lnTo>
                  <a:lnTo>
                    <a:pt x="220" y="278"/>
                  </a:lnTo>
                  <a:lnTo>
                    <a:pt x="248" y="248"/>
                  </a:lnTo>
                  <a:lnTo>
                    <a:pt x="277" y="221"/>
                  </a:lnTo>
                  <a:lnTo>
                    <a:pt x="308" y="193"/>
                  </a:lnTo>
                  <a:lnTo>
                    <a:pt x="339" y="168"/>
                  </a:lnTo>
                  <a:lnTo>
                    <a:pt x="373" y="145"/>
                  </a:lnTo>
                  <a:lnTo>
                    <a:pt x="407" y="123"/>
                  </a:lnTo>
                  <a:lnTo>
                    <a:pt x="443" y="103"/>
                  </a:lnTo>
                  <a:lnTo>
                    <a:pt x="480" y="84"/>
                  </a:lnTo>
                  <a:lnTo>
                    <a:pt x="517" y="66"/>
                  </a:lnTo>
                  <a:lnTo>
                    <a:pt x="555" y="51"/>
                  </a:lnTo>
                  <a:lnTo>
                    <a:pt x="595" y="38"/>
                  </a:lnTo>
                  <a:lnTo>
                    <a:pt x="635" y="26"/>
                  </a:lnTo>
                  <a:lnTo>
                    <a:pt x="675" y="18"/>
                  </a:lnTo>
                  <a:lnTo>
                    <a:pt x="716" y="10"/>
                  </a:lnTo>
                  <a:lnTo>
                    <a:pt x="759" y="4"/>
                  </a:lnTo>
                  <a:lnTo>
                    <a:pt x="802" y="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82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195" name="Freeform 185"/>
            <p:cNvSpPr>
              <a:spLocks/>
            </p:cNvSpPr>
            <p:nvPr/>
          </p:nvSpPr>
          <p:spPr bwMode="auto">
            <a:xfrm>
              <a:off x="365" y="2456"/>
              <a:ext cx="414" cy="415"/>
            </a:xfrm>
            <a:custGeom>
              <a:avLst/>
              <a:gdLst>
                <a:gd name="T0" fmla="*/ 1 w 1653"/>
                <a:gd name="T1" fmla="*/ 0 h 1660"/>
                <a:gd name="T2" fmla="*/ 1 w 1653"/>
                <a:gd name="T3" fmla="*/ 0 h 1660"/>
                <a:gd name="T4" fmla="*/ 1 w 1653"/>
                <a:gd name="T5" fmla="*/ 0 h 1660"/>
                <a:gd name="T6" fmla="*/ 1 w 1653"/>
                <a:gd name="T7" fmla="*/ 0 h 1660"/>
                <a:gd name="T8" fmla="*/ 1 w 1653"/>
                <a:gd name="T9" fmla="*/ 0 h 1660"/>
                <a:gd name="T10" fmla="*/ 2 w 1653"/>
                <a:gd name="T11" fmla="*/ 0 h 1660"/>
                <a:gd name="T12" fmla="*/ 2 w 1653"/>
                <a:gd name="T13" fmla="*/ 1 h 1660"/>
                <a:gd name="T14" fmla="*/ 2 w 1653"/>
                <a:gd name="T15" fmla="*/ 1 h 1660"/>
                <a:gd name="T16" fmla="*/ 2 w 1653"/>
                <a:gd name="T17" fmla="*/ 1 h 1660"/>
                <a:gd name="T18" fmla="*/ 2 w 1653"/>
                <a:gd name="T19" fmla="*/ 1 h 1660"/>
                <a:gd name="T20" fmla="*/ 2 w 1653"/>
                <a:gd name="T21" fmla="*/ 1 h 1660"/>
                <a:gd name="T22" fmla="*/ 2 w 1653"/>
                <a:gd name="T23" fmla="*/ 1 h 1660"/>
                <a:gd name="T24" fmla="*/ 2 w 1653"/>
                <a:gd name="T25" fmla="*/ 1 h 1660"/>
                <a:gd name="T26" fmla="*/ 2 w 1653"/>
                <a:gd name="T27" fmla="*/ 1 h 1660"/>
                <a:gd name="T28" fmla="*/ 2 w 1653"/>
                <a:gd name="T29" fmla="*/ 1 h 1660"/>
                <a:gd name="T30" fmla="*/ 2 w 1653"/>
                <a:gd name="T31" fmla="*/ 2 h 1660"/>
                <a:gd name="T32" fmla="*/ 1 w 1653"/>
                <a:gd name="T33" fmla="*/ 2 h 1660"/>
                <a:gd name="T34" fmla="*/ 1 w 1653"/>
                <a:gd name="T35" fmla="*/ 2 h 1660"/>
                <a:gd name="T36" fmla="*/ 1 w 1653"/>
                <a:gd name="T37" fmla="*/ 2 h 1660"/>
                <a:gd name="T38" fmla="*/ 1 w 1653"/>
                <a:gd name="T39" fmla="*/ 2 h 1660"/>
                <a:gd name="T40" fmla="*/ 1 w 1653"/>
                <a:gd name="T41" fmla="*/ 2 h 1660"/>
                <a:gd name="T42" fmla="*/ 1 w 1653"/>
                <a:gd name="T43" fmla="*/ 2 h 1660"/>
                <a:gd name="T44" fmla="*/ 1 w 1653"/>
                <a:gd name="T45" fmla="*/ 2 h 1660"/>
                <a:gd name="T46" fmla="*/ 1 w 1653"/>
                <a:gd name="T47" fmla="*/ 2 h 1660"/>
                <a:gd name="T48" fmla="*/ 1 w 1653"/>
                <a:gd name="T49" fmla="*/ 2 h 1660"/>
                <a:gd name="T50" fmla="*/ 0 w 1653"/>
                <a:gd name="T51" fmla="*/ 2 h 1660"/>
                <a:gd name="T52" fmla="*/ 0 w 1653"/>
                <a:gd name="T53" fmla="*/ 2 h 1660"/>
                <a:gd name="T54" fmla="*/ 0 w 1653"/>
                <a:gd name="T55" fmla="*/ 1 h 1660"/>
                <a:gd name="T56" fmla="*/ 0 w 1653"/>
                <a:gd name="T57" fmla="*/ 1 h 1660"/>
                <a:gd name="T58" fmla="*/ 0 w 1653"/>
                <a:gd name="T59" fmla="*/ 1 h 1660"/>
                <a:gd name="T60" fmla="*/ 0 w 1653"/>
                <a:gd name="T61" fmla="*/ 1 h 1660"/>
                <a:gd name="T62" fmla="*/ 0 w 1653"/>
                <a:gd name="T63" fmla="*/ 1 h 1660"/>
                <a:gd name="T64" fmla="*/ 0 w 1653"/>
                <a:gd name="T65" fmla="*/ 1 h 1660"/>
                <a:gd name="T66" fmla="*/ 0 w 1653"/>
                <a:gd name="T67" fmla="*/ 1 h 1660"/>
                <a:gd name="T68" fmla="*/ 0 w 1653"/>
                <a:gd name="T69" fmla="*/ 1 h 1660"/>
                <a:gd name="T70" fmla="*/ 0 w 1653"/>
                <a:gd name="T71" fmla="*/ 1 h 1660"/>
                <a:gd name="T72" fmla="*/ 0 w 1653"/>
                <a:gd name="T73" fmla="*/ 0 h 1660"/>
                <a:gd name="T74" fmla="*/ 0 w 1653"/>
                <a:gd name="T75" fmla="*/ 0 h 1660"/>
                <a:gd name="T76" fmla="*/ 1 w 1653"/>
                <a:gd name="T77" fmla="*/ 0 h 1660"/>
                <a:gd name="T78" fmla="*/ 1 w 1653"/>
                <a:gd name="T79" fmla="*/ 0 h 1660"/>
                <a:gd name="T80" fmla="*/ 1 w 1653"/>
                <a:gd name="T81" fmla="*/ 0 h 1660"/>
                <a:gd name="T82" fmla="*/ 1 w 1653"/>
                <a:gd name="T83" fmla="*/ 0 h 1660"/>
                <a:gd name="T84" fmla="*/ 1 w 1653"/>
                <a:gd name="T85" fmla="*/ 0 h 1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3"/>
                <a:gd name="T130" fmla="*/ 0 h 1660"/>
                <a:gd name="T131" fmla="*/ 1653 w 1653"/>
                <a:gd name="T132" fmla="*/ 1660 h 1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3" h="1660">
                  <a:moveTo>
                    <a:pt x="828" y="0"/>
                  </a:moveTo>
                  <a:lnTo>
                    <a:pt x="871" y="1"/>
                  </a:lnTo>
                  <a:lnTo>
                    <a:pt x="912" y="4"/>
                  </a:lnTo>
                  <a:lnTo>
                    <a:pt x="953" y="10"/>
                  </a:lnTo>
                  <a:lnTo>
                    <a:pt x="995" y="18"/>
                  </a:lnTo>
                  <a:lnTo>
                    <a:pt x="1035" y="27"/>
                  </a:lnTo>
                  <a:lnTo>
                    <a:pt x="1073" y="38"/>
                  </a:lnTo>
                  <a:lnTo>
                    <a:pt x="1112" y="50"/>
                  </a:lnTo>
                  <a:lnTo>
                    <a:pt x="1150" y="65"/>
                  </a:lnTo>
                  <a:lnTo>
                    <a:pt x="1186" y="83"/>
                  </a:lnTo>
                  <a:lnTo>
                    <a:pt x="1221" y="101"/>
                  </a:lnTo>
                  <a:lnTo>
                    <a:pt x="1256" y="121"/>
                  </a:lnTo>
                  <a:lnTo>
                    <a:pt x="1289" y="142"/>
                  </a:lnTo>
                  <a:lnTo>
                    <a:pt x="1321" y="166"/>
                  </a:lnTo>
                  <a:lnTo>
                    <a:pt x="1353" y="191"/>
                  </a:lnTo>
                  <a:lnTo>
                    <a:pt x="1383" y="217"/>
                  </a:lnTo>
                  <a:lnTo>
                    <a:pt x="1412" y="243"/>
                  </a:lnTo>
                  <a:lnTo>
                    <a:pt x="1439" y="273"/>
                  </a:lnTo>
                  <a:lnTo>
                    <a:pt x="1465" y="304"/>
                  </a:lnTo>
                  <a:lnTo>
                    <a:pt x="1489" y="335"/>
                  </a:lnTo>
                  <a:lnTo>
                    <a:pt x="1512" y="367"/>
                  </a:lnTo>
                  <a:lnTo>
                    <a:pt x="1534" y="400"/>
                  </a:lnTo>
                  <a:lnTo>
                    <a:pt x="1553" y="435"/>
                  </a:lnTo>
                  <a:lnTo>
                    <a:pt x="1572" y="471"/>
                  </a:lnTo>
                  <a:lnTo>
                    <a:pt x="1588" y="508"/>
                  </a:lnTo>
                  <a:lnTo>
                    <a:pt x="1603" y="545"/>
                  </a:lnTo>
                  <a:lnTo>
                    <a:pt x="1616" y="584"/>
                  </a:lnTo>
                  <a:lnTo>
                    <a:pt x="1627" y="623"/>
                  </a:lnTo>
                  <a:lnTo>
                    <a:pt x="1637" y="663"/>
                  </a:lnTo>
                  <a:lnTo>
                    <a:pt x="1643" y="705"/>
                  </a:lnTo>
                  <a:lnTo>
                    <a:pt x="1650" y="746"/>
                  </a:lnTo>
                  <a:lnTo>
                    <a:pt x="1652" y="787"/>
                  </a:lnTo>
                  <a:lnTo>
                    <a:pt x="1653" y="830"/>
                  </a:lnTo>
                  <a:lnTo>
                    <a:pt x="1652" y="872"/>
                  </a:lnTo>
                  <a:lnTo>
                    <a:pt x="1650" y="914"/>
                  </a:lnTo>
                  <a:lnTo>
                    <a:pt x="1643" y="955"/>
                  </a:lnTo>
                  <a:lnTo>
                    <a:pt x="1637" y="997"/>
                  </a:lnTo>
                  <a:lnTo>
                    <a:pt x="1627" y="1037"/>
                  </a:lnTo>
                  <a:lnTo>
                    <a:pt x="1616" y="1076"/>
                  </a:lnTo>
                  <a:lnTo>
                    <a:pt x="1603" y="1114"/>
                  </a:lnTo>
                  <a:lnTo>
                    <a:pt x="1588" y="1152"/>
                  </a:lnTo>
                  <a:lnTo>
                    <a:pt x="1572" y="1188"/>
                  </a:lnTo>
                  <a:lnTo>
                    <a:pt x="1553" y="1225"/>
                  </a:lnTo>
                  <a:lnTo>
                    <a:pt x="1534" y="1260"/>
                  </a:lnTo>
                  <a:lnTo>
                    <a:pt x="1512" y="1292"/>
                  </a:lnTo>
                  <a:lnTo>
                    <a:pt x="1489" y="1325"/>
                  </a:lnTo>
                  <a:lnTo>
                    <a:pt x="1465" y="1356"/>
                  </a:lnTo>
                  <a:lnTo>
                    <a:pt x="1439" y="1386"/>
                  </a:lnTo>
                  <a:lnTo>
                    <a:pt x="1412" y="1415"/>
                  </a:lnTo>
                  <a:lnTo>
                    <a:pt x="1383" y="1443"/>
                  </a:lnTo>
                  <a:lnTo>
                    <a:pt x="1353" y="1469"/>
                  </a:lnTo>
                  <a:lnTo>
                    <a:pt x="1321" y="1494"/>
                  </a:lnTo>
                  <a:lnTo>
                    <a:pt x="1289" y="1518"/>
                  </a:lnTo>
                  <a:lnTo>
                    <a:pt x="1256" y="1539"/>
                  </a:lnTo>
                  <a:lnTo>
                    <a:pt x="1221" y="1559"/>
                  </a:lnTo>
                  <a:lnTo>
                    <a:pt x="1186" y="1577"/>
                  </a:lnTo>
                  <a:lnTo>
                    <a:pt x="1150" y="1594"/>
                  </a:lnTo>
                  <a:lnTo>
                    <a:pt x="1112" y="1609"/>
                  </a:lnTo>
                  <a:lnTo>
                    <a:pt x="1073" y="1622"/>
                  </a:lnTo>
                  <a:lnTo>
                    <a:pt x="1035" y="1633"/>
                  </a:lnTo>
                  <a:lnTo>
                    <a:pt x="995" y="1642"/>
                  </a:lnTo>
                  <a:lnTo>
                    <a:pt x="953" y="1649"/>
                  </a:lnTo>
                  <a:lnTo>
                    <a:pt x="912" y="1656"/>
                  </a:lnTo>
                  <a:lnTo>
                    <a:pt x="871" y="1658"/>
                  </a:lnTo>
                  <a:lnTo>
                    <a:pt x="828" y="1660"/>
                  </a:lnTo>
                  <a:lnTo>
                    <a:pt x="785" y="1658"/>
                  </a:lnTo>
                  <a:lnTo>
                    <a:pt x="744" y="1656"/>
                  </a:lnTo>
                  <a:lnTo>
                    <a:pt x="703" y="1649"/>
                  </a:lnTo>
                  <a:lnTo>
                    <a:pt x="661" y="1642"/>
                  </a:lnTo>
                  <a:lnTo>
                    <a:pt x="621" y="1633"/>
                  </a:lnTo>
                  <a:lnTo>
                    <a:pt x="582" y="1622"/>
                  </a:lnTo>
                  <a:lnTo>
                    <a:pt x="544" y="1609"/>
                  </a:lnTo>
                  <a:lnTo>
                    <a:pt x="506" y="1594"/>
                  </a:lnTo>
                  <a:lnTo>
                    <a:pt x="470" y="1577"/>
                  </a:lnTo>
                  <a:lnTo>
                    <a:pt x="433" y="1559"/>
                  </a:lnTo>
                  <a:lnTo>
                    <a:pt x="400" y="1539"/>
                  </a:lnTo>
                  <a:lnTo>
                    <a:pt x="366" y="1518"/>
                  </a:lnTo>
                  <a:lnTo>
                    <a:pt x="333" y="1494"/>
                  </a:lnTo>
                  <a:lnTo>
                    <a:pt x="302" y="1469"/>
                  </a:lnTo>
                  <a:lnTo>
                    <a:pt x="272" y="1443"/>
                  </a:lnTo>
                  <a:lnTo>
                    <a:pt x="243" y="1415"/>
                  </a:lnTo>
                  <a:lnTo>
                    <a:pt x="215" y="1386"/>
                  </a:lnTo>
                  <a:lnTo>
                    <a:pt x="189" y="1356"/>
                  </a:lnTo>
                  <a:lnTo>
                    <a:pt x="165" y="1325"/>
                  </a:lnTo>
                  <a:lnTo>
                    <a:pt x="142" y="1292"/>
                  </a:lnTo>
                  <a:lnTo>
                    <a:pt x="120" y="1260"/>
                  </a:lnTo>
                  <a:lnTo>
                    <a:pt x="100" y="1225"/>
                  </a:lnTo>
                  <a:lnTo>
                    <a:pt x="81" y="1188"/>
                  </a:lnTo>
                  <a:lnTo>
                    <a:pt x="65" y="1152"/>
                  </a:lnTo>
                  <a:lnTo>
                    <a:pt x="50" y="1114"/>
                  </a:lnTo>
                  <a:lnTo>
                    <a:pt x="38" y="1076"/>
                  </a:lnTo>
                  <a:lnTo>
                    <a:pt x="26" y="1037"/>
                  </a:lnTo>
                  <a:lnTo>
                    <a:pt x="16" y="997"/>
                  </a:lnTo>
                  <a:lnTo>
                    <a:pt x="10" y="955"/>
                  </a:lnTo>
                  <a:lnTo>
                    <a:pt x="4" y="914"/>
                  </a:lnTo>
                  <a:lnTo>
                    <a:pt x="1" y="872"/>
                  </a:lnTo>
                  <a:lnTo>
                    <a:pt x="0" y="830"/>
                  </a:lnTo>
                  <a:lnTo>
                    <a:pt x="1" y="787"/>
                  </a:lnTo>
                  <a:lnTo>
                    <a:pt x="4" y="746"/>
                  </a:lnTo>
                  <a:lnTo>
                    <a:pt x="10" y="705"/>
                  </a:lnTo>
                  <a:lnTo>
                    <a:pt x="16" y="663"/>
                  </a:lnTo>
                  <a:lnTo>
                    <a:pt x="26" y="623"/>
                  </a:lnTo>
                  <a:lnTo>
                    <a:pt x="38" y="584"/>
                  </a:lnTo>
                  <a:lnTo>
                    <a:pt x="50" y="545"/>
                  </a:lnTo>
                  <a:lnTo>
                    <a:pt x="65" y="508"/>
                  </a:lnTo>
                  <a:lnTo>
                    <a:pt x="81" y="471"/>
                  </a:lnTo>
                  <a:lnTo>
                    <a:pt x="100" y="435"/>
                  </a:lnTo>
                  <a:lnTo>
                    <a:pt x="120" y="400"/>
                  </a:lnTo>
                  <a:lnTo>
                    <a:pt x="142" y="367"/>
                  </a:lnTo>
                  <a:lnTo>
                    <a:pt x="165" y="335"/>
                  </a:lnTo>
                  <a:lnTo>
                    <a:pt x="189" y="304"/>
                  </a:lnTo>
                  <a:lnTo>
                    <a:pt x="215" y="273"/>
                  </a:lnTo>
                  <a:lnTo>
                    <a:pt x="243" y="243"/>
                  </a:lnTo>
                  <a:lnTo>
                    <a:pt x="272" y="217"/>
                  </a:lnTo>
                  <a:lnTo>
                    <a:pt x="302" y="191"/>
                  </a:lnTo>
                  <a:lnTo>
                    <a:pt x="333" y="166"/>
                  </a:lnTo>
                  <a:lnTo>
                    <a:pt x="366" y="142"/>
                  </a:lnTo>
                  <a:lnTo>
                    <a:pt x="400" y="121"/>
                  </a:lnTo>
                  <a:lnTo>
                    <a:pt x="433" y="101"/>
                  </a:lnTo>
                  <a:lnTo>
                    <a:pt x="470" y="83"/>
                  </a:lnTo>
                  <a:lnTo>
                    <a:pt x="506" y="65"/>
                  </a:lnTo>
                  <a:lnTo>
                    <a:pt x="544" y="50"/>
                  </a:lnTo>
                  <a:lnTo>
                    <a:pt x="582" y="38"/>
                  </a:lnTo>
                  <a:lnTo>
                    <a:pt x="621" y="27"/>
                  </a:lnTo>
                  <a:lnTo>
                    <a:pt x="661" y="18"/>
                  </a:lnTo>
                  <a:lnTo>
                    <a:pt x="703" y="10"/>
                  </a:lnTo>
                  <a:lnTo>
                    <a:pt x="744" y="4"/>
                  </a:lnTo>
                  <a:lnTo>
                    <a:pt x="785" y="1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9E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196" name="Freeform 186"/>
            <p:cNvSpPr>
              <a:spLocks/>
            </p:cNvSpPr>
            <p:nvPr/>
          </p:nvSpPr>
          <p:spPr bwMode="auto">
            <a:xfrm>
              <a:off x="368" y="2459"/>
              <a:ext cx="404" cy="406"/>
            </a:xfrm>
            <a:custGeom>
              <a:avLst/>
              <a:gdLst>
                <a:gd name="T0" fmla="*/ 1 w 1618"/>
                <a:gd name="T1" fmla="*/ 0 h 1623"/>
                <a:gd name="T2" fmla="*/ 1 w 1618"/>
                <a:gd name="T3" fmla="*/ 0 h 1623"/>
                <a:gd name="T4" fmla="*/ 1 w 1618"/>
                <a:gd name="T5" fmla="*/ 0 h 1623"/>
                <a:gd name="T6" fmla="*/ 1 w 1618"/>
                <a:gd name="T7" fmla="*/ 0 h 1623"/>
                <a:gd name="T8" fmla="*/ 1 w 1618"/>
                <a:gd name="T9" fmla="*/ 0 h 1623"/>
                <a:gd name="T10" fmla="*/ 1 w 1618"/>
                <a:gd name="T11" fmla="*/ 1 h 1623"/>
                <a:gd name="T12" fmla="*/ 1 w 1618"/>
                <a:gd name="T13" fmla="*/ 1 h 1623"/>
                <a:gd name="T14" fmla="*/ 1 w 1618"/>
                <a:gd name="T15" fmla="*/ 1 h 1623"/>
                <a:gd name="T16" fmla="*/ 1 w 1618"/>
                <a:gd name="T17" fmla="*/ 1 h 1623"/>
                <a:gd name="T18" fmla="*/ 1 w 1618"/>
                <a:gd name="T19" fmla="*/ 1 h 1623"/>
                <a:gd name="T20" fmla="*/ 1 w 1618"/>
                <a:gd name="T21" fmla="*/ 1 h 1623"/>
                <a:gd name="T22" fmla="*/ 1 w 1618"/>
                <a:gd name="T23" fmla="*/ 1 h 1623"/>
                <a:gd name="T24" fmla="*/ 1 w 1618"/>
                <a:gd name="T25" fmla="*/ 2 h 1623"/>
                <a:gd name="T26" fmla="*/ 1 w 1618"/>
                <a:gd name="T27" fmla="*/ 2 h 1623"/>
                <a:gd name="T28" fmla="*/ 1 w 1618"/>
                <a:gd name="T29" fmla="*/ 2 h 1623"/>
                <a:gd name="T30" fmla="*/ 1 w 1618"/>
                <a:gd name="T31" fmla="*/ 2 h 1623"/>
                <a:gd name="T32" fmla="*/ 1 w 1618"/>
                <a:gd name="T33" fmla="*/ 2 h 1623"/>
                <a:gd name="T34" fmla="*/ 0 w 1618"/>
                <a:gd name="T35" fmla="*/ 2 h 1623"/>
                <a:gd name="T36" fmla="*/ 0 w 1618"/>
                <a:gd name="T37" fmla="*/ 2 h 1623"/>
                <a:gd name="T38" fmla="*/ 0 w 1618"/>
                <a:gd name="T39" fmla="*/ 2 h 1623"/>
                <a:gd name="T40" fmla="*/ 0 w 1618"/>
                <a:gd name="T41" fmla="*/ 1 h 1623"/>
                <a:gd name="T42" fmla="*/ 0 w 1618"/>
                <a:gd name="T43" fmla="*/ 1 h 1623"/>
                <a:gd name="T44" fmla="*/ 0 w 1618"/>
                <a:gd name="T45" fmla="*/ 1 h 1623"/>
                <a:gd name="T46" fmla="*/ 0 w 1618"/>
                <a:gd name="T47" fmla="*/ 1 h 1623"/>
                <a:gd name="T48" fmla="*/ 0 w 1618"/>
                <a:gd name="T49" fmla="*/ 1 h 1623"/>
                <a:gd name="T50" fmla="*/ 0 w 1618"/>
                <a:gd name="T51" fmla="*/ 1 h 1623"/>
                <a:gd name="T52" fmla="*/ 0 w 1618"/>
                <a:gd name="T53" fmla="*/ 1 h 1623"/>
                <a:gd name="T54" fmla="*/ 0 w 1618"/>
                <a:gd name="T55" fmla="*/ 0 h 1623"/>
                <a:gd name="T56" fmla="*/ 0 w 1618"/>
                <a:gd name="T57" fmla="*/ 0 h 1623"/>
                <a:gd name="T58" fmla="*/ 0 w 1618"/>
                <a:gd name="T59" fmla="*/ 0 h 1623"/>
                <a:gd name="T60" fmla="*/ 0 w 1618"/>
                <a:gd name="T61" fmla="*/ 0 h 1623"/>
                <a:gd name="T62" fmla="*/ 1 w 1618"/>
                <a:gd name="T63" fmla="*/ 0 h 16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8"/>
                <a:gd name="T97" fmla="*/ 0 h 1623"/>
                <a:gd name="T98" fmla="*/ 1618 w 1618"/>
                <a:gd name="T99" fmla="*/ 1623 h 16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8" h="1623">
                  <a:moveTo>
                    <a:pt x="810" y="0"/>
                  </a:moveTo>
                  <a:lnTo>
                    <a:pt x="893" y="4"/>
                  </a:lnTo>
                  <a:lnTo>
                    <a:pt x="973" y="16"/>
                  </a:lnTo>
                  <a:lnTo>
                    <a:pt x="1051" y="36"/>
                  </a:lnTo>
                  <a:lnTo>
                    <a:pt x="1125" y="64"/>
                  </a:lnTo>
                  <a:lnTo>
                    <a:pt x="1195" y="98"/>
                  </a:lnTo>
                  <a:lnTo>
                    <a:pt x="1263" y="139"/>
                  </a:lnTo>
                  <a:lnTo>
                    <a:pt x="1324" y="185"/>
                  </a:lnTo>
                  <a:lnTo>
                    <a:pt x="1382" y="238"/>
                  </a:lnTo>
                  <a:lnTo>
                    <a:pt x="1434" y="296"/>
                  </a:lnTo>
                  <a:lnTo>
                    <a:pt x="1481" y="358"/>
                  </a:lnTo>
                  <a:lnTo>
                    <a:pt x="1521" y="425"/>
                  </a:lnTo>
                  <a:lnTo>
                    <a:pt x="1554" y="496"/>
                  </a:lnTo>
                  <a:lnTo>
                    <a:pt x="1582" y="570"/>
                  </a:lnTo>
                  <a:lnTo>
                    <a:pt x="1602" y="648"/>
                  </a:lnTo>
                  <a:lnTo>
                    <a:pt x="1615" y="728"/>
                  </a:lnTo>
                  <a:lnTo>
                    <a:pt x="1618" y="811"/>
                  </a:lnTo>
                  <a:lnTo>
                    <a:pt x="1615" y="893"/>
                  </a:lnTo>
                  <a:lnTo>
                    <a:pt x="1602" y="974"/>
                  </a:lnTo>
                  <a:lnTo>
                    <a:pt x="1582" y="1051"/>
                  </a:lnTo>
                  <a:lnTo>
                    <a:pt x="1554" y="1126"/>
                  </a:lnTo>
                  <a:lnTo>
                    <a:pt x="1521" y="1197"/>
                  </a:lnTo>
                  <a:lnTo>
                    <a:pt x="1481" y="1264"/>
                  </a:lnTo>
                  <a:lnTo>
                    <a:pt x="1434" y="1327"/>
                  </a:lnTo>
                  <a:lnTo>
                    <a:pt x="1382" y="1385"/>
                  </a:lnTo>
                  <a:lnTo>
                    <a:pt x="1324" y="1437"/>
                  </a:lnTo>
                  <a:lnTo>
                    <a:pt x="1263" y="1484"/>
                  </a:lnTo>
                  <a:lnTo>
                    <a:pt x="1195" y="1525"/>
                  </a:lnTo>
                  <a:lnTo>
                    <a:pt x="1125" y="1559"/>
                  </a:lnTo>
                  <a:lnTo>
                    <a:pt x="1051" y="1586"/>
                  </a:lnTo>
                  <a:lnTo>
                    <a:pt x="973" y="1606"/>
                  </a:lnTo>
                  <a:lnTo>
                    <a:pt x="893" y="1619"/>
                  </a:lnTo>
                  <a:lnTo>
                    <a:pt x="810" y="1623"/>
                  </a:lnTo>
                  <a:lnTo>
                    <a:pt x="728" y="1619"/>
                  </a:lnTo>
                  <a:lnTo>
                    <a:pt x="648" y="1606"/>
                  </a:lnTo>
                  <a:lnTo>
                    <a:pt x="570" y="1586"/>
                  </a:lnTo>
                  <a:lnTo>
                    <a:pt x="495" y="1559"/>
                  </a:lnTo>
                  <a:lnTo>
                    <a:pt x="425" y="1525"/>
                  </a:lnTo>
                  <a:lnTo>
                    <a:pt x="357" y="1484"/>
                  </a:lnTo>
                  <a:lnTo>
                    <a:pt x="296" y="1437"/>
                  </a:lnTo>
                  <a:lnTo>
                    <a:pt x="238" y="1385"/>
                  </a:lnTo>
                  <a:lnTo>
                    <a:pt x="185" y="1327"/>
                  </a:lnTo>
                  <a:lnTo>
                    <a:pt x="139" y="1264"/>
                  </a:lnTo>
                  <a:lnTo>
                    <a:pt x="98" y="1197"/>
                  </a:lnTo>
                  <a:lnTo>
                    <a:pt x="64" y="1126"/>
                  </a:lnTo>
                  <a:lnTo>
                    <a:pt x="36" y="1051"/>
                  </a:lnTo>
                  <a:lnTo>
                    <a:pt x="16" y="974"/>
                  </a:lnTo>
                  <a:lnTo>
                    <a:pt x="4" y="893"/>
                  </a:lnTo>
                  <a:lnTo>
                    <a:pt x="0" y="811"/>
                  </a:lnTo>
                  <a:lnTo>
                    <a:pt x="4" y="728"/>
                  </a:lnTo>
                  <a:lnTo>
                    <a:pt x="16" y="648"/>
                  </a:lnTo>
                  <a:lnTo>
                    <a:pt x="36" y="570"/>
                  </a:lnTo>
                  <a:lnTo>
                    <a:pt x="64" y="496"/>
                  </a:lnTo>
                  <a:lnTo>
                    <a:pt x="98" y="425"/>
                  </a:lnTo>
                  <a:lnTo>
                    <a:pt x="139" y="358"/>
                  </a:lnTo>
                  <a:lnTo>
                    <a:pt x="185" y="296"/>
                  </a:lnTo>
                  <a:lnTo>
                    <a:pt x="238" y="238"/>
                  </a:lnTo>
                  <a:lnTo>
                    <a:pt x="296" y="185"/>
                  </a:lnTo>
                  <a:lnTo>
                    <a:pt x="357" y="139"/>
                  </a:lnTo>
                  <a:lnTo>
                    <a:pt x="425" y="98"/>
                  </a:lnTo>
                  <a:lnTo>
                    <a:pt x="495" y="64"/>
                  </a:lnTo>
                  <a:lnTo>
                    <a:pt x="570" y="36"/>
                  </a:lnTo>
                  <a:lnTo>
                    <a:pt x="648" y="16"/>
                  </a:lnTo>
                  <a:lnTo>
                    <a:pt x="728" y="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B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197" name="Freeform 187"/>
            <p:cNvSpPr>
              <a:spLocks/>
            </p:cNvSpPr>
            <p:nvPr/>
          </p:nvSpPr>
          <p:spPr bwMode="auto">
            <a:xfrm>
              <a:off x="370" y="2462"/>
              <a:ext cx="396" cy="397"/>
            </a:xfrm>
            <a:custGeom>
              <a:avLst/>
              <a:gdLst>
                <a:gd name="T0" fmla="*/ 1 w 1583"/>
                <a:gd name="T1" fmla="*/ 0 h 1589"/>
                <a:gd name="T2" fmla="*/ 1 w 1583"/>
                <a:gd name="T3" fmla="*/ 0 h 1589"/>
                <a:gd name="T4" fmla="*/ 1 w 1583"/>
                <a:gd name="T5" fmla="*/ 0 h 1589"/>
                <a:gd name="T6" fmla="*/ 1 w 1583"/>
                <a:gd name="T7" fmla="*/ 0 h 1589"/>
                <a:gd name="T8" fmla="*/ 2 w 1583"/>
                <a:gd name="T9" fmla="*/ 0 h 1589"/>
                <a:gd name="T10" fmla="*/ 2 w 1583"/>
                <a:gd name="T11" fmla="*/ 0 h 1589"/>
                <a:gd name="T12" fmla="*/ 2 w 1583"/>
                <a:gd name="T13" fmla="*/ 0 h 1589"/>
                <a:gd name="T14" fmla="*/ 2 w 1583"/>
                <a:gd name="T15" fmla="*/ 1 h 1589"/>
                <a:gd name="T16" fmla="*/ 2 w 1583"/>
                <a:gd name="T17" fmla="*/ 1 h 1589"/>
                <a:gd name="T18" fmla="*/ 2 w 1583"/>
                <a:gd name="T19" fmla="*/ 1 h 1589"/>
                <a:gd name="T20" fmla="*/ 2 w 1583"/>
                <a:gd name="T21" fmla="*/ 1 h 1589"/>
                <a:gd name="T22" fmla="*/ 2 w 1583"/>
                <a:gd name="T23" fmla="*/ 1 h 1589"/>
                <a:gd name="T24" fmla="*/ 1 w 1583"/>
                <a:gd name="T25" fmla="*/ 1 h 1589"/>
                <a:gd name="T26" fmla="*/ 1 w 1583"/>
                <a:gd name="T27" fmla="*/ 1 h 1589"/>
                <a:gd name="T28" fmla="*/ 1 w 1583"/>
                <a:gd name="T29" fmla="*/ 1 h 1589"/>
                <a:gd name="T30" fmla="*/ 1 w 1583"/>
                <a:gd name="T31" fmla="*/ 1 h 1589"/>
                <a:gd name="T32" fmla="*/ 1 w 1583"/>
                <a:gd name="T33" fmla="*/ 1 h 1589"/>
                <a:gd name="T34" fmla="*/ 1 w 1583"/>
                <a:gd name="T35" fmla="*/ 1 h 1589"/>
                <a:gd name="T36" fmla="*/ 1 w 1583"/>
                <a:gd name="T37" fmla="*/ 1 h 1589"/>
                <a:gd name="T38" fmla="*/ 0 w 1583"/>
                <a:gd name="T39" fmla="*/ 1 h 1589"/>
                <a:gd name="T40" fmla="*/ 0 w 1583"/>
                <a:gd name="T41" fmla="*/ 1 h 1589"/>
                <a:gd name="T42" fmla="*/ 0 w 1583"/>
                <a:gd name="T43" fmla="*/ 1 h 1589"/>
                <a:gd name="T44" fmla="*/ 0 w 1583"/>
                <a:gd name="T45" fmla="*/ 1 h 1589"/>
                <a:gd name="T46" fmla="*/ 0 w 1583"/>
                <a:gd name="T47" fmla="*/ 1 h 1589"/>
                <a:gd name="T48" fmla="*/ 0 w 1583"/>
                <a:gd name="T49" fmla="*/ 1 h 1589"/>
                <a:gd name="T50" fmla="*/ 0 w 1583"/>
                <a:gd name="T51" fmla="*/ 0 h 1589"/>
                <a:gd name="T52" fmla="*/ 0 w 1583"/>
                <a:gd name="T53" fmla="*/ 0 h 1589"/>
                <a:gd name="T54" fmla="*/ 0 w 1583"/>
                <a:gd name="T55" fmla="*/ 0 h 1589"/>
                <a:gd name="T56" fmla="*/ 0 w 1583"/>
                <a:gd name="T57" fmla="*/ 0 h 1589"/>
                <a:gd name="T58" fmla="*/ 1 w 1583"/>
                <a:gd name="T59" fmla="*/ 0 h 1589"/>
                <a:gd name="T60" fmla="*/ 1 w 1583"/>
                <a:gd name="T61" fmla="*/ 0 h 1589"/>
                <a:gd name="T62" fmla="*/ 1 w 1583"/>
                <a:gd name="T63" fmla="*/ 0 h 1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83"/>
                <a:gd name="T97" fmla="*/ 0 h 1589"/>
                <a:gd name="T98" fmla="*/ 1583 w 1583"/>
                <a:gd name="T99" fmla="*/ 1589 h 1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83" h="1589">
                  <a:moveTo>
                    <a:pt x="793" y="0"/>
                  </a:moveTo>
                  <a:lnTo>
                    <a:pt x="874" y="4"/>
                  </a:lnTo>
                  <a:lnTo>
                    <a:pt x="952" y="16"/>
                  </a:lnTo>
                  <a:lnTo>
                    <a:pt x="1028" y="36"/>
                  </a:lnTo>
                  <a:lnTo>
                    <a:pt x="1101" y="63"/>
                  </a:lnTo>
                  <a:lnTo>
                    <a:pt x="1170" y="97"/>
                  </a:lnTo>
                  <a:lnTo>
                    <a:pt x="1235" y="137"/>
                  </a:lnTo>
                  <a:lnTo>
                    <a:pt x="1296" y="182"/>
                  </a:lnTo>
                  <a:lnTo>
                    <a:pt x="1351" y="233"/>
                  </a:lnTo>
                  <a:lnTo>
                    <a:pt x="1403" y="290"/>
                  </a:lnTo>
                  <a:lnTo>
                    <a:pt x="1448" y="351"/>
                  </a:lnTo>
                  <a:lnTo>
                    <a:pt x="1488" y="416"/>
                  </a:lnTo>
                  <a:lnTo>
                    <a:pt x="1520" y="486"/>
                  </a:lnTo>
                  <a:lnTo>
                    <a:pt x="1548" y="559"/>
                  </a:lnTo>
                  <a:lnTo>
                    <a:pt x="1567" y="635"/>
                  </a:lnTo>
                  <a:lnTo>
                    <a:pt x="1579" y="713"/>
                  </a:lnTo>
                  <a:lnTo>
                    <a:pt x="1583" y="795"/>
                  </a:lnTo>
                  <a:lnTo>
                    <a:pt x="1579" y="876"/>
                  </a:lnTo>
                  <a:lnTo>
                    <a:pt x="1567" y="954"/>
                  </a:lnTo>
                  <a:lnTo>
                    <a:pt x="1548" y="1030"/>
                  </a:lnTo>
                  <a:lnTo>
                    <a:pt x="1520" y="1103"/>
                  </a:lnTo>
                  <a:lnTo>
                    <a:pt x="1488" y="1173"/>
                  </a:lnTo>
                  <a:lnTo>
                    <a:pt x="1448" y="1238"/>
                  </a:lnTo>
                  <a:lnTo>
                    <a:pt x="1403" y="1300"/>
                  </a:lnTo>
                  <a:lnTo>
                    <a:pt x="1351" y="1356"/>
                  </a:lnTo>
                  <a:lnTo>
                    <a:pt x="1296" y="1407"/>
                  </a:lnTo>
                  <a:lnTo>
                    <a:pt x="1235" y="1453"/>
                  </a:lnTo>
                  <a:lnTo>
                    <a:pt x="1170" y="1493"/>
                  </a:lnTo>
                  <a:lnTo>
                    <a:pt x="1101" y="1526"/>
                  </a:lnTo>
                  <a:lnTo>
                    <a:pt x="1028" y="1553"/>
                  </a:lnTo>
                  <a:lnTo>
                    <a:pt x="952" y="1573"/>
                  </a:lnTo>
                  <a:lnTo>
                    <a:pt x="874" y="1585"/>
                  </a:lnTo>
                  <a:lnTo>
                    <a:pt x="793" y="1589"/>
                  </a:lnTo>
                  <a:lnTo>
                    <a:pt x="713" y="1585"/>
                  </a:lnTo>
                  <a:lnTo>
                    <a:pt x="634" y="1573"/>
                  </a:lnTo>
                  <a:lnTo>
                    <a:pt x="557" y="1553"/>
                  </a:lnTo>
                  <a:lnTo>
                    <a:pt x="485" y="1526"/>
                  </a:lnTo>
                  <a:lnTo>
                    <a:pt x="416" y="1493"/>
                  </a:lnTo>
                  <a:lnTo>
                    <a:pt x="351" y="1453"/>
                  </a:lnTo>
                  <a:lnTo>
                    <a:pt x="289" y="1407"/>
                  </a:lnTo>
                  <a:lnTo>
                    <a:pt x="233" y="1356"/>
                  </a:lnTo>
                  <a:lnTo>
                    <a:pt x="181" y="1300"/>
                  </a:lnTo>
                  <a:lnTo>
                    <a:pt x="136" y="1238"/>
                  </a:lnTo>
                  <a:lnTo>
                    <a:pt x="96" y="1173"/>
                  </a:lnTo>
                  <a:lnTo>
                    <a:pt x="62" y="1103"/>
                  </a:lnTo>
                  <a:lnTo>
                    <a:pt x="36" y="1030"/>
                  </a:lnTo>
                  <a:lnTo>
                    <a:pt x="16" y="954"/>
                  </a:lnTo>
                  <a:lnTo>
                    <a:pt x="4" y="876"/>
                  </a:lnTo>
                  <a:lnTo>
                    <a:pt x="0" y="795"/>
                  </a:lnTo>
                  <a:lnTo>
                    <a:pt x="4" y="713"/>
                  </a:lnTo>
                  <a:lnTo>
                    <a:pt x="16" y="635"/>
                  </a:lnTo>
                  <a:lnTo>
                    <a:pt x="36" y="559"/>
                  </a:lnTo>
                  <a:lnTo>
                    <a:pt x="62" y="486"/>
                  </a:lnTo>
                  <a:lnTo>
                    <a:pt x="96" y="416"/>
                  </a:lnTo>
                  <a:lnTo>
                    <a:pt x="136" y="351"/>
                  </a:lnTo>
                  <a:lnTo>
                    <a:pt x="181" y="290"/>
                  </a:lnTo>
                  <a:lnTo>
                    <a:pt x="233" y="233"/>
                  </a:lnTo>
                  <a:lnTo>
                    <a:pt x="289" y="182"/>
                  </a:lnTo>
                  <a:lnTo>
                    <a:pt x="351" y="137"/>
                  </a:lnTo>
                  <a:lnTo>
                    <a:pt x="416" y="97"/>
                  </a:lnTo>
                  <a:lnTo>
                    <a:pt x="485" y="63"/>
                  </a:lnTo>
                  <a:lnTo>
                    <a:pt x="557" y="36"/>
                  </a:lnTo>
                  <a:lnTo>
                    <a:pt x="634" y="16"/>
                  </a:lnTo>
                  <a:lnTo>
                    <a:pt x="713" y="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198" name="Freeform 188"/>
            <p:cNvSpPr>
              <a:spLocks/>
            </p:cNvSpPr>
            <p:nvPr/>
          </p:nvSpPr>
          <p:spPr bwMode="auto">
            <a:xfrm>
              <a:off x="516" y="2440"/>
              <a:ext cx="28" cy="205"/>
            </a:xfrm>
            <a:custGeom>
              <a:avLst/>
              <a:gdLst>
                <a:gd name="T0" fmla="*/ 0 w 113"/>
                <a:gd name="T1" fmla="*/ 0 h 821"/>
                <a:gd name="T2" fmla="*/ 0 w 113"/>
                <a:gd name="T3" fmla="*/ 0 h 821"/>
                <a:gd name="T4" fmla="*/ 0 w 113"/>
                <a:gd name="T5" fmla="*/ 0 h 821"/>
                <a:gd name="T6" fmla="*/ 0 w 113"/>
                <a:gd name="T7" fmla="*/ 0 h 821"/>
                <a:gd name="T8" fmla="*/ 0 w 113"/>
                <a:gd name="T9" fmla="*/ 0 h 821"/>
                <a:gd name="T10" fmla="*/ 0 w 113"/>
                <a:gd name="T11" fmla="*/ 0 h 821"/>
                <a:gd name="T12" fmla="*/ 0 w 113"/>
                <a:gd name="T13" fmla="*/ 0 h 821"/>
                <a:gd name="T14" fmla="*/ 0 w 113"/>
                <a:gd name="T15" fmla="*/ 0 h 821"/>
                <a:gd name="T16" fmla="*/ 0 w 113"/>
                <a:gd name="T17" fmla="*/ 1 h 821"/>
                <a:gd name="T18" fmla="*/ 0 w 113"/>
                <a:gd name="T19" fmla="*/ 1 h 821"/>
                <a:gd name="T20" fmla="*/ 0 w 113"/>
                <a:gd name="T21" fmla="*/ 1 h 821"/>
                <a:gd name="T22" fmla="*/ 0 w 113"/>
                <a:gd name="T23" fmla="*/ 1 h 821"/>
                <a:gd name="T24" fmla="*/ 0 w 113"/>
                <a:gd name="T25" fmla="*/ 0 h 821"/>
                <a:gd name="T26" fmla="*/ 0 w 113"/>
                <a:gd name="T27" fmla="*/ 0 h 821"/>
                <a:gd name="T28" fmla="*/ 0 w 113"/>
                <a:gd name="T29" fmla="*/ 0 h 821"/>
                <a:gd name="T30" fmla="*/ 0 w 113"/>
                <a:gd name="T31" fmla="*/ 0 h 821"/>
                <a:gd name="T32" fmla="*/ 0 w 113"/>
                <a:gd name="T33" fmla="*/ 0 h 821"/>
                <a:gd name="T34" fmla="*/ 0 w 113"/>
                <a:gd name="T35" fmla="*/ 0 h 821"/>
                <a:gd name="T36" fmla="*/ 0 w 113"/>
                <a:gd name="T37" fmla="*/ 0 h 821"/>
                <a:gd name="T38" fmla="*/ 0 w 113"/>
                <a:gd name="T39" fmla="*/ 0 h 821"/>
                <a:gd name="T40" fmla="*/ 0 w 113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821"/>
                <a:gd name="T65" fmla="*/ 113 w 113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821">
                  <a:moveTo>
                    <a:pt x="94" y="0"/>
                  </a:moveTo>
                  <a:lnTo>
                    <a:pt x="69" y="78"/>
                  </a:lnTo>
                  <a:lnTo>
                    <a:pt x="52" y="157"/>
                  </a:lnTo>
                  <a:lnTo>
                    <a:pt x="43" y="240"/>
                  </a:lnTo>
                  <a:lnTo>
                    <a:pt x="39" y="326"/>
                  </a:lnTo>
                  <a:lnTo>
                    <a:pt x="43" y="419"/>
                  </a:lnTo>
                  <a:lnTo>
                    <a:pt x="52" y="519"/>
                  </a:lnTo>
                  <a:lnTo>
                    <a:pt x="66" y="629"/>
                  </a:lnTo>
                  <a:lnTo>
                    <a:pt x="84" y="751"/>
                  </a:lnTo>
                  <a:lnTo>
                    <a:pt x="113" y="821"/>
                  </a:lnTo>
                  <a:lnTo>
                    <a:pt x="67" y="821"/>
                  </a:lnTo>
                  <a:lnTo>
                    <a:pt x="36" y="751"/>
                  </a:lnTo>
                  <a:lnTo>
                    <a:pt x="23" y="663"/>
                  </a:lnTo>
                  <a:lnTo>
                    <a:pt x="13" y="577"/>
                  </a:lnTo>
                  <a:lnTo>
                    <a:pt x="6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6" y="226"/>
                  </a:lnTo>
                  <a:lnTo>
                    <a:pt x="17" y="134"/>
                  </a:lnTo>
                  <a:lnTo>
                    <a:pt x="36" y="3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199" name="Freeform 189"/>
            <p:cNvSpPr>
              <a:spLocks/>
            </p:cNvSpPr>
            <p:nvPr/>
          </p:nvSpPr>
          <p:spPr bwMode="auto">
            <a:xfrm>
              <a:off x="416" y="2486"/>
              <a:ext cx="316" cy="161"/>
            </a:xfrm>
            <a:custGeom>
              <a:avLst/>
              <a:gdLst>
                <a:gd name="T0" fmla="*/ 0 w 1264"/>
                <a:gd name="T1" fmla="*/ 0 h 644"/>
                <a:gd name="T2" fmla="*/ 0 w 1264"/>
                <a:gd name="T3" fmla="*/ 0 h 644"/>
                <a:gd name="T4" fmla="*/ 0 w 1264"/>
                <a:gd name="T5" fmla="*/ 1 h 644"/>
                <a:gd name="T6" fmla="*/ 0 w 1264"/>
                <a:gd name="T7" fmla="*/ 1 h 644"/>
                <a:gd name="T8" fmla="*/ 0 w 1264"/>
                <a:gd name="T9" fmla="*/ 1 h 644"/>
                <a:gd name="T10" fmla="*/ 0 w 1264"/>
                <a:gd name="T11" fmla="*/ 1 h 644"/>
                <a:gd name="T12" fmla="*/ 0 w 1264"/>
                <a:gd name="T13" fmla="*/ 1 h 644"/>
                <a:gd name="T14" fmla="*/ 1 w 1264"/>
                <a:gd name="T15" fmla="*/ 1 h 644"/>
                <a:gd name="T16" fmla="*/ 1 w 1264"/>
                <a:gd name="T17" fmla="*/ 1 h 644"/>
                <a:gd name="T18" fmla="*/ 1 w 1264"/>
                <a:gd name="T19" fmla="*/ 1 h 644"/>
                <a:gd name="T20" fmla="*/ 1 w 1264"/>
                <a:gd name="T21" fmla="*/ 1 h 644"/>
                <a:gd name="T22" fmla="*/ 1 w 1264"/>
                <a:gd name="T23" fmla="*/ 1 h 644"/>
                <a:gd name="T24" fmla="*/ 1 w 1264"/>
                <a:gd name="T25" fmla="*/ 1 h 644"/>
                <a:gd name="T26" fmla="*/ 1 w 1264"/>
                <a:gd name="T27" fmla="*/ 1 h 644"/>
                <a:gd name="T28" fmla="*/ 1 w 1264"/>
                <a:gd name="T29" fmla="*/ 1 h 644"/>
                <a:gd name="T30" fmla="*/ 1 w 1264"/>
                <a:gd name="T31" fmla="*/ 1 h 644"/>
                <a:gd name="T32" fmla="*/ 1 w 1264"/>
                <a:gd name="T33" fmla="*/ 1 h 644"/>
                <a:gd name="T34" fmla="*/ 1 w 1264"/>
                <a:gd name="T35" fmla="*/ 1 h 644"/>
                <a:gd name="T36" fmla="*/ 1 w 1264"/>
                <a:gd name="T37" fmla="*/ 1 h 644"/>
                <a:gd name="T38" fmla="*/ 1 w 1264"/>
                <a:gd name="T39" fmla="*/ 1 h 644"/>
                <a:gd name="T40" fmla="*/ 1 w 1264"/>
                <a:gd name="T41" fmla="*/ 1 h 644"/>
                <a:gd name="T42" fmla="*/ 1 w 1264"/>
                <a:gd name="T43" fmla="*/ 1 h 644"/>
                <a:gd name="T44" fmla="*/ 1 w 1264"/>
                <a:gd name="T45" fmla="*/ 0 h 644"/>
                <a:gd name="T46" fmla="*/ 1 w 1264"/>
                <a:gd name="T47" fmla="*/ 0 h 644"/>
                <a:gd name="T48" fmla="*/ 1 w 1264"/>
                <a:gd name="T49" fmla="*/ 0 h 644"/>
                <a:gd name="T50" fmla="*/ 1 w 1264"/>
                <a:gd name="T51" fmla="*/ 0 h 644"/>
                <a:gd name="T52" fmla="*/ 1 w 1264"/>
                <a:gd name="T53" fmla="*/ 0 h 644"/>
                <a:gd name="T54" fmla="*/ 1 w 1264"/>
                <a:gd name="T55" fmla="*/ 1 h 644"/>
                <a:gd name="T56" fmla="*/ 1 w 1264"/>
                <a:gd name="T57" fmla="*/ 1 h 644"/>
                <a:gd name="T58" fmla="*/ 1 w 1264"/>
                <a:gd name="T59" fmla="*/ 1 h 644"/>
                <a:gd name="T60" fmla="*/ 1 w 1264"/>
                <a:gd name="T61" fmla="*/ 1 h 644"/>
                <a:gd name="T62" fmla="*/ 1 w 1264"/>
                <a:gd name="T63" fmla="*/ 1 h 644"/>
                <a:gd name="T64" fmla="*/ 1 w 1264"/>
                <a:gd name="T65" fmla="*/ 1 h 644"/>
                <a:gd name="T66" fmla="*/ 1 w 1264"/>
                <a:gd name="T67" fmla="*/ 1 h 644"/>
                <a:gd name="T68" fmla="*/ 1 w 1264"/>
                <a:gd name="T69" fmla="*/ 1 h 644"/>
                <a:gd name="T70" fmla="*/ 1 w 1264"/>
                <a:gd name="T71" fmla="*/ 1 h 644"/>
                <a:gd name="T72" fmla="*/ 1 w 1264"/>
                <a:gd name="T73" fmla="*/ 1 h 644"/>
                <a:gd name="T74" fmla="*/ 1 w 1264"/>
                <a:gd name="T75" fmla="*/ 1 h 644"/>
                <a:gd name="T76" fmla="*/ 1 w 1264"/>
                <a:gd name="T77" fmla="*/ 1 h 644"/>
                <a:gd name="T78" fmla="*/ 1 w 1264"/>
                <a:gd name="T79" fmla="*/ 1 h 644"/>
                <a:gd name="T80" fmla="*/ 1 w 1264"/>
                <a:gd name="T81" fmla="*/ 1 h 644"/>
                <a:gd name="T82" fmla="*/ 1 w 1264"/>
                <a:gd name="T83" fmla="*/ 1 h 644"/>
                <a:gd name="T84" fmla="*/ 0 w 1264"/>
                <a:gd name="T85" fmla="*/ 1 h 644"/>
                <a:gd name="T86" fmla="*/ 0 w 1264"/>
                <a:gd name="T87" fmla="*/ 1 h 644"/>
                <a:gd name="T88" fmla="*/ 0 w 1264"/>
                <a:gd name="T89" fmla="*/ 1 h 644"/>
                <a:gd name="T90" fmla="*/ 0 w 1264"/>
                <a:gd name="T91" fmla="*/ 1 h 644"/>
                <a:gd name="T92" fmla="*/ 0 w 1264"/>
                <a:gd name="T93" fmla="*/ 1 h 644"/>
                <a:gd name="T94" fmla="*/ 0 w 1264"/>
                <a:gd name="T95" fmla="*/ 1 h 644"/>
                <a:gd name="T96" fmla="*/ 0 w 1264"/>
                <a:gd name="T97" fmla="*/ 0 h 6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4"/>
                <a:gd name="T148" fmla="*/ 0 h 644"/>
                <a:gd name="T149" fmla="*/ 1264 w 1264"/>
                <a:gd name="T150" fmla="*/ 644 h 6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4" h="644">
                  <a:moveTo>
                    <a:pt x="10" y="145"/>
                  </a:moveTo>
                  <a:lnTo>
                    <a:pt x="10" y="222"/>
                  </a:lnTo>
                  <a:lnTo>
                    <a:pt x="14" y="284"/>
                  </a:lnTo>
                  <a:lnTo>
                    <a:pt x="20" y="337"/>
                  </a:lnTo>
                  <a:lnTo>
                    <a:pt x="34" y="382"/>
                  </a:lnTo>
                  <a:lnTo>
                    <a:pt x="56" y="423"/>
                  </a:lnTo>
                  <a:lnTo>
                    <a:pt x="89" y="466"/>
                  </a:lnTo>
                  <a:lnTo>
                    <a:pt x="134" y="511"/>
                  </a:lnTo>
                  <a:lnTo>
                    <a:pt x="193" y="565"/>
                  </a:lnTo>
                  <a:lnTo>
                    <a:pt x="219" y="569"/>
                  </a:lnTo>
                  <a:lnTo>
                    <a:pt x="247" y="573"/>
                  </a:lnTo>
                  <a:lnTo>
                    <a:pt x="273" y="576"/>
                  </a:lnTo>
                  <a:lnTo>
                    <a:pt x="301" y="580"/>
                  </a:lnTo>
                  <a:lnTo>
                    <a:pt x="328" y="584"/>
                  </a:lnTo>
                  <a:lnTo>
                    <a:pt x="356" y="586"/>
                  </a:lnTo>
                  <a:lnTo>
                    <a:pt x="383" y="589"/>
                  </a:lnTo>
                  <a:lnTo>
                    <a:pt x="411" y="591"/>
                  </a:lnTo>
                  <a:lnTo>
                    <a:pt x="440" y="594"/>
                  </a:lnTo>
                  <a:lnTo>
                    <a:pt x="467" y="595"/>
                  </a:lnTo>
                  <a:lnTo>
                    <a:pt x="496" y="596"/>
                  </a:lnTo>
                  <a:lnTo>
                    <a:pt x="525" y="598"/>
                  </a:lnTo>
                  <a:lnTo>
                    <a:pt x="554" y="599"/>
                  </a:lnTo>
                  <a:lnTo>
                    <a:pt x="582" y="599"/>
                  </a:lnTo>
                  <a:lnTo>
                    <a:pt x="612" y="599"/>
                  </a:lnTo>
                  <a:lnTo>
                    <a:pt x="642" y="599"/>
                  </a:lnTo>
                  <a:lnTo>
                    <a:pt x="671" y="598"/>
                  </a:lnTo>
                  <a:lnTo>
                    <a:pt x="701" y="596"/>
                  </a:lnTo>
                  <a:lnTo>
                    <a:pt x="733" y="595"/>
                  </a:lnTo>
                  <a:lnTo>
                    <a:pt x="763" y="593"/>
                  </a:lnTo>
                  <a:lnTo>
                    <a:pt x="794" y="590"/>
                  </a:lnTo>
                  <a:lnTo>
                    <a:pt x="824" y="588"/>
                  </a:lnTo>
                  <a:lnTo>
                    <a:pt x="855" y="584"/>
                  </a:lnTo>
                  <a:lnTo>
                    <a:pt x="888" y="580"/>
                  </a:lnTo>
                  <a:lnTo>
                    <a:pt x="919" y="575"/>
                  </a:lnTo>
                  <a:lnTo>
                    <a:pt x="952" y="570"/>
                  </a:lnTo>
                  <a:lnTo>
                    <a:pt x="984" y="565"/>
                  </a:lnTo>
                  <a:lnTo>
                    <a:pt x="1017" y="559"/>
                  </a:lnTo>
                  <a:lnTo>
                    <a:pt x="1050" y="551"/>
                  </a:lnTo>
                  <a:lnTo>
                    <a:pt x="1083" y="544"/>
                  </a:lnTo>
                  <a:lnTo>
                    <a:pt x="1117" y="536"/>
                  </a:lnTo>
                  <a:lnTo>
                    <a:pt x="1151" y="527"/>
                  </a:lnTo>
                  <a:lnTo>
                    <a:pt x="1155" y="519"/>
                  </a:lnTo>
                  <a:lnTo>
                    <a:pt x="1164" y="495"/>
                  </a:lnTo>
                  <a:lnTo>
                    <a:pt x="1177" y="456"/>
                  </a:lnTo>
                  <a:lnTo>
                    <a:pt x="1191" y="400"/>
                  </a:lnTo>
                  <a:lnTo>
                    <a:pt x="1205" y="327"/>
                  </a:lnTo>
                  <a:lnTo>
                    <a:pt x="1215" y="237"/>
                  </a:lnTo>
                  <a:lnTo>
                    <a:pt x="1220" y="128"/>
                  </a:lnTo>
                  <a:lnTo>
                    <a:pt x="1219" y="0"/>
                  </a:lnTo>
                  <a:lnTo>
                    <a:pt x="1264" y="78"/>
                  </a:lnTo>
                  <a:lnTo>
                    <a:pt x="1262" y="145"/>
                  </a:lnTo>
                  <a:lnTo>
                    <a:pt x="1257" y="209"/>
                  </a:lnTo>
                  <a:lnTo>
                    <a:pt x="1251" y="271"/>
                  </a:lnTo>
                  <a:lnTo>
                    <a:pt x="1241" y="331"/>
                  </a:lnTo>
                  <a:lnTo>
                    <a:pt x="1230" y="390"/>
                  </a:lnTo>
                  <a:lnTo>
                    <a:pt x="1215" y="450"/>
                  </a:lnTo>
                  <a:lnTo>
                    <a:pt x="1199" y="511"/>
                  </a:lnTo>
                  <a:lnTo>
                    <a:pt x="1180" y="576"/>
                  </a:lnTo>
                  <a:lnTo>
                    <a:pt x="1147" y="581"/>
                  </a:lnTo>
                  <a:lnTo>
                    <a:pt x="1116" y="586"/>
                  </a:lnTo>
                  <a:lnTo>
                    <a:pt x="1086" y="591"/>
                  </a:lnTo>
                  <a:lnTo>
                    <a:pt x="1057" y="596"/>
                  </a:lnTo>
                  <a:lnTo>
                    <a:pt x="1028" y="601"/>
                  </a:lnTo>
                  <a:lnTo>
                    <a:pt x="1001" y="606"/>
                  </a:lnTo>
                  <a:lnTo>
                    <a:pt x="973" y="610"/>
                  </a:lnTo>
                  <a:lnTo>
                    <a:pt x="947" y="615"/>
                  </a:lnTo>
                  <a:lnTo>
                    <a:pt x="921" y="619"/>
                  </a:lnTo>
                  <a:lnTo>
                    <a:pt x="894" y="623"/>
                  </a:lnTo>
                  <a:lnTo>
                    <a:pt x="868" y="626"/>
                  </a:lnTo>
                  <a:lnTo>
                    <a:pt x="842" y="629"/>
                  </a:lnTo>
                  <a:lnTo>
                    <a:pt x="815" y="633"/>
                  </a:lnTo>
                  <a:lnTo>
                    <a:pt x="789" y="635"/>
                  </a:lnTo>
                  <a:lnTo>
                    <a:pt x="763" y="638"/>
                  </a:lnTo>
                  <a:lnTo>
                    <a:pt x="735" y="639"/>
                  </a:lnTo>
                  <a:lnTo>
                    <a:pt x="708" y="641"/>
                  </a:lnTo>
                  <a:lnTo>
                    <a:pt x="679" y="643"/>
                  </a:lnTo>
                  <a:lnTo>
                    <a:pt x="650" y="643"/>
                  </a:lnTo>
                  <a:lnTo>
                    <a:pt x="620" y="644"/>
                  </a:lnTo>
                  <a:lnTo>
                    <a:pt x="589" y="644"/>
                  </a:lnTo>
                  <a:lnTo>
                    <a:pt x="557" y="643"/>
                  </a:lnTo>
                  <a:lnTo>
                    <a:pt x="525" y="641"/>
                  </a:lnTo>
                  <a:lnTo>
                    <a:pt x="490" y="640"/>
                  </a:lnTo>
                  <a:lnTo>
                    <a:pt x="453" y="638"/>
                  </a:lnTo>
                  <a:lnTo>
                    <a:pt x="417" y="635"/>
                  </a:lnTo>
                  <a:lnTo>
                    <a:pt x="378" y="631"/>
                  </a:lnTo>
                  <a:lnTo>
                    <a:pt x="337" y="628"/>
                  </a:lnTo>
                  <a:lnTo>
                    <a:pt x="294" y="623"/>
                  </a:lnTo>
                  <a:lnTo>
                    <a:pt x="250" y="618"/>
                  </a:lnTo>
                  <a:lnTo>
                    <a:pt x="204" y="611"/>
                  </a:lnTo>
                  <a:lnTo>
                    <a:pt x="155" y="605"/>
                  </a:lnTo>
                  <a:lnTo>
                    <a:pt x="114" y="552"/>
                  </a:lnTo>
                  <a:lnTo>
                    <a:pt x="83" y="509"/>
                  </a:lnTo>
                  <a:lnTo>
                    <a:pt x="60" y="471"/>
                  </a:lnTo>
                  <a:lnTo>
                    <a:pt x="44" y="433"/>
                  </a:lnTo>
                  <a:lnTo>
                    <a:pt x="33" y="395"/>
                  </a:lnTo>
                  <a:lnTo>
                    <a:pt x="22" y="351"/>
                  </a:lnTo>
                  <a:lnTo>
                    <a:pt x="12" y="299"/>
                  </a:lnTo>
                  <a:lnTo>
                    <a:pt x="0" y="234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00" name="Freeform 190"/>
            <p:cNvSpPr>
              <a:spLocks/>
            </p:cNvSpPr>
            <p:nvPr/>
          </p:nvSpPr>
          <p:spPr bwMode="auto">
            <a:xfrm>
              <a:off x="622" y="2440"/>
              <a:ext cx="21" cy="203"/>
            </a:xfrm>
            <a:custGeom>
              <a:avLst/>
              <a:gdLst>
                <a:gd name="T0" fmla="*/ 0 w 84"/>
                <a:gd name="T1" fmla="*/ 0 h 811"/>
                <a:gd name="T2" fmla="*/ 0 w 84"/>
                <a:gd name="T3" fmla="*/ 0 h 811"/>
                <a:gd name="T4" fmla="*/ 0 w 84"/>
                <a:gd name="T5" fmla="*/ 0 h 811"/>
                <a:gd name="T6" fmla="*/ 0 w 84"/>
                <a:gd name="T7" fmla="*/ 0 h 811"/>
                <a:gd name="T8" fmla="*/ 0 w 84"/>
                <a:gd name="T9" fmla="*/ 1 h 811"/>
                <a:gd name="T10" fmla="*/ 0 w 84"/>
                <a:gd name="T11" fmla="*/ 1 h 811"/>
                <a:gd name="T12" fmla="*/ 0 w 84"/>
                <a:gd name="T13" fmla="*/ 1 h 811"/>
                <a:gd name="T14" fmla="*/ 0 w 84"/>
                <a:gd name="T15" fmla="*/ 1 h 811"/>
                <a:gd name="T16" fmla="*/ 0 w 84"/>
                <a:gd name="T17" fmla="*/ 1 h 811"/>
                <a:gd name="T18" fmla="*/ 0 w 84"/>
                <a:gd name="T19" fmla="*/ 1 h 811"/>
                <a:gd name="T20" fmla="*/ 0 w 84"/>
                <a:gd name="T21" fmla="*/ 1 h 811"/>
                <a:gd name="T22" fmla="*/ 0 w 84"/>
                <a:gd name="T23" fmla="*/ 1 h 811"/>
                <a:gd name="T24" fmla="*/ 0 w 84"/>
                <a:gd name="T25" fmla="*/ 1 h 811"/>
                <a:gd name="T26" fmla="*/ 0 w 84"/>
                <a:gd name="T27" fmla="*/ 1 h 811"/>
                <a:gd name="T28" fmla="*/ 0 w 84"/>
                <a:gd name="T29" fmla="*/ 0 h 811"/>
                <a:gd name="T30" fmla="*/ 0 w 84"/>
                <a:gd name="T31" fmla="*/ 0 h 811"/>
                <a:gd name="T32" fmla="*/ 0 w 84"/>
                <a:gd name="T33" fmla="*/ 0 h 811"/>
                <a:gd name="T34" fmla="*/ 0 w 84"/>
                <a:gd name="T35" fmla="*/ 0 h 811"/>
                <a:gd name="T36" fmla="*/ 0 w 84"/>
                <a:gd name="T37" fmla="*/ 0 h 811"/>
                <a:gd name="T38" fmla="*/ 0 w 84"/>
                <a:gd name="T39" fmla="*/ 0 h 811"/>
                <a:gd name="T40" fmla="*/ 0 w 84"/>
                <a:gd name="T41" fmla="*/ 0 h 811"/>
                <a:gd name="T42" fmla="*/ 0 w 84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811"/>
                <a:gd name="T68" fmla="*/ 84 w 84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811">
                  <a:moveTo>
                    <a:pt x="39" y="0"/>
                  </a:moveTo>
                  <a:lnTo>
                    <a:pt x="48" y="104"/>
                  </a:lnTo>
                  <a:lnTo>
                    <a:pt x="52" y="206"/>
                  </a:lnTo>
                  <a:lnTo>
                    <a:pt x="53" y="306"/>
                  </a:lnTo>
                  <a:lnTo>
                    <a:pt x="50" y="405"/>
                  </a:lnTo>
                  <a:lnTo>
                    <a:pt x="44" y="505"/>
                  </a:lnTo>
                  <a:lnTo>
                    <a:pt x="34" y="606"/>
                  </a:lnTo>
                  <a:lnTo>
                    <a:pt x="19" y="707"/>
                  </a:lnTo>
                  <a:lnTo>
                    <a:pt x="0" y="811"/>
                  </a:lnTo>
                  <a:lnTo>
                    <a:pt x="49" y="801"/>
                  </a:lnTo>
                  <a:lnTo>
                    <a:pt x="58" y="749"/>
                  </a:lnTo>
                  <a:lnTo>
                    <a:pt x="68" y="666"/>
                  </a:lnTo>
                  <a:lnTo>
                    <a:pt x="77" y="562"/>
                  </a:lnTo>
                  <a:lnTo>
                    <a:pt x="82" y="446"/>
                  </a:lnTo>
                  <a:lnTo>
                    <a:pt x="84" y="326"/>
                  </a:lnTo>
                  <a:lnTo>
                    <a:pt x="82" y="211"/>
                  </a:lnTo>
                  <a:lnTo>
                    <a:pt x="74" y="10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9" y="29"/>
                  </a:lnTo>
                  <a:lnTo>
                    <a:pt x="55" y="2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01" name="Freeform 191"/>
            <p:cNvSpPr>
              <a:spLocks/>
            </p:cNvSpPr>
            <p:nvPr/>
          </p:nvSpPr>
          <p:spPr bwMode="auto">
            <a:xfrm>
              <a:off x="413" y="2630"/>
              <a:ext cx="51" cy="223"/>
            </a:xfrm>
            <a:custGeom>
              <a:avLst/>
              <a:gdLst>
                <a:gd name="T0" fmla="*/ 0 w 203"/>
                <a:gd name="T1" fmla="*/ 0 h 890"/>
                <a:gd name="T2" fmla="*/ 0 w 203"/>
                <a:gd name="T3" fmla="*/ 0 h 890"/>
                <a:gd name="T4" fmla="*/ 0 w 203"/>
                <a:gd name="T5" fmla="*/ 0 h 890"/>
                <a:gd name="T6" fmla="*/ 0 w 203"/>
                <a:gd name="T7" fmla="*/ 0 h 890"/>
                <a:gd name="T8" fmla="*/ 0 w 203"/>
                <a:gd name="T9" fmla="*/ 0 h 890"/>
                <a:gd name="T10" fmla="*/ 0 w 203"/>
                <a:gd name="T11" fmla="*/ 0 h 890"/>
                <a:gd name="T12" fmla="*/ 0 w 203"/>
                <a:gd name="T13" fmla="*/ 0 h 890"/>
                <a:gd name="T14" fmla="*/ 0 w 203"/>
                <a:gd name="T15" fmla="*/ 1 h 890"/>
                <a:gd name="T16" fmla="*/ 0 w 203"/>
                <a:gd name="T17" fmla="*/ 1 h 890"/>
                <a:gd name="T18" fmla="*/ 0 w 203"/>
                <a:gd name="T19" fmla="*/ 1 h 890"/>
                <a:gd name="T20" fmla="*/ 0 w 203"/>
                <a:gd name="T21" fmla="*/ 1 h 890"/>
                <a:gd name="T22" fmla="*/ 0 w 203"/>
                <a:gd name="T23" fmla="*/ 1 h 890"/>
                <a:gd name="T24" fmla="*/ 0 w 203"/>
                <a:gd name="T25" fmla="*/ 1 h 890"/>
                <a:gd name="T26" fmla="*/ 0 w 203"/>
                <a:gd name="T27" fmla="*/ 1 h 890"/>
                <a:gd name="T28" fmla="*/ 0 w 203"/>
                <a:gd name="T29" fmla="*/ 1 h 890"/>
                <a:gd name="T30" fmla="*/ 0 w 203"/>
                <a:gd name="T31" fmla="*/ 1 h 890"/>
                <a:gd name="T32" fmla="*/ 0 w 203"/>
                <a:gd name="T33" fmla="*/ 1 h 890"/>
                <a:gd name="T34" fmla="*/ 0 w 203"/>
                <a:gd name="T35" fmla="*/ 1 h 890"/>
                <a:gd name="T36" fmla="*/ 0 w 203"/>
                <a:gd name="T37" fmla="*/ 1 h 890"/>
                <a:gd name="T38" fmla="*/ 0 w 203"/>
                <a:gd name="T39" fmla="*/ 1 h 890"/>
                <a:gd name="T40" fmla="*/ 0 w 203"/>
                <a:gd name="T41" fmla="*/ 1 h 890"/>
                <a:gd name="T42" fmla="*/ 0 w 203"/>
                <a:gd name="T43" fmla="*/ 1 h 890"/>
                <a:gd name="T44" fmla="*/ 0 w 203"/>
                <a:gd name="T45" fmla="*/ 1 h 890"/>
                <a:gd name="T46" fmla="*/ 0 w 203"/>
                <a:gd name="T47" fmla="*/ 1 h 890"/>
                <a:gd name="T48" fmla="*/ 0 w 203"/>
                <a:gd name="T49" fmla="*/ 1 h 890"/>
                <a:gd name="T50" fmla="*/ 0 w 203"/>
                <a:gd name="T51" fmla="*/ 1 h 890"/>
                <a:gd name="T52" fmla="*/ 0 w 203"/>
                <a:gd name="T53" fmla="*/ 1 h 890"/>
                <a:gd name="T54" fmla="*/ 0 w 203"/>
                <a:gd name="T55" fmla="*/ 0 h 890"/>
                <a:gd name="T56" fmla="*/ 0 w 203"/>
                <a:gd name="T57" fmla="*/ 0 h 890"/>
                <a:gd name="T58" fmla="*/ 0 w 203"/>
                <a:gd name="T59" fmla="*/ 0 h 890"/>
                <a:gd name="T60" fmla="*/ 0 w 203"/>
                <a:gd name="T61" fmla="*/ 0 h 890"/>
                <a:gd name="T62" fmla="*/ 0 w 203"/>
                <a:gd name="T63" fmla="*/ 0 h 890"/>
                <a:gd name="T64" fmla="*/ 0 w 203"/>
                <a:gd name="T65" fmla="*/ 0 h 890"/>
                <a:gd name="T66" fmla="*/ 0 w 203"/>
                <a:gd name="T67" fmla="*/ 0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890"/>
                <a:gd name="T104" fmla="*/ 203 w 203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890">
                  <a:moveTo>
                    <a:pt x="203" y="49"/>
                  </a:moveTo>
                  <a:lnTo>
                    <a:pt x="172" y="92"/>
                  </a:lnTo>
                  <a:lnTo>
                    <a:pt x="143" y="136"/>
                  </a:lnTo>
                  <a:lnTo>
                    <a:pt x="116" y="182"/>
                  </a:lnTo>
                  <a:lnTo>
                    <a:pt x="95" y="230"/>
                  </a:lnTo>
                  <a:lnTo>
                    <a:pt x="76" y="279"/>
                  </a:lnTo>
                  <a:lnTo>
                    <a:pt x="61" y="329"/>
                  </a:lnTo>
                  <a:lnTo>
                    <a:pt x="50" y="380"/>
                  </a:lnTo>
                  <a:lnTo>
                    <a:pt x="44" y="434"/>
                  </a:lnTo>
                  <a:lnTo>
                    <a:pt x="40" y="488"/>
                  </a:lnTo>
                  <a:lnTo>
                    <a:pt x="41" y="543"/>
                  </a:lnTo>
                  <a:lnTo>
                    <a:pt x="48" y="598"/>
                  </a:lnTo>
                  <a:lnTo>
                    <a:pt x="58" y="656"/>
                  </a:lnTo>
                  <a:lnTo>
                    <a:pt x="73" y="713"/>
                  </a:lnTo>
                  <a:lnTo>
                    <a:pt x="91" y="771"/>
                  </a:lnTo>
                  <a:lnTo>
                    <a:pt x="116" y="830"/>
                  </a:lnTo>
                  <a:lnTo>
                    <a:pt x="145" y="890"/>
                  </a:lnTo>
                  <a:lnTo>
                    <a:pt x="101" y="832"/>
                  </a:lnTo>
                  <a:lnTo>
                    <a:pt x="66" y="776"/>
                  </a:lnTo>
                  <a:lnTo>
                    <a:pt x="39" y="721"/>
                  </a:lnTo>
                  <a:lnTo>
                    <a:pt x="20" y="666"/>
                  </a:lnTo>
                  <a:lnTo>
                    <a:pt x="7" y="612"/>
                  </a:lnTo>
                  <a:lnTo>
                    <a:pt x="1" y="558"/>
                  </a:lnTo>
                  <a:lnTo>
                    <a:pt x="0" y="504"/>
                  </a:lnTo>
                  <a:lnTo>
                    <a:pt x="6" y="450"/>
                  </a:lnTo>
                  <a:lnTo>
                    <a:pt x="15" y="398"/>
                  </a:lnTo>
                  <a:lnTo>
                    <a:pt x="30" y="344"/>
                  </a:lnTo>
                  <a:lnTo>
                    <a:pt x="48" y="289"/>
                  </a:lnTo>
                  <a:lnTo>
                    <a:pt x="69" y="233"/>
                  </a:lnTo>
                  <a:lnTo>
                    <a:pt x="93" y="177"/>
                  </a:lnTo>
                  <a:lnTo>
                    <a:pt x="118" y="119"/>
                  </a:lnTo>
                  <a:lnTo>
                    <a:pt x="145" y="60"/>
                  </a:lnTo>
                  <a:lnTo>
                    <a:pt x="174" y="0"/>
                  </a:lnTo>
                  <a:lnTo>
                    <a:pt x="20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02" name="Freeform 192"/>
            <p:cNvSpPr>
              <a:spLocks/>
            </p:cNvSpPr>
            <p:nvPr/>
          </p:nvSpPr>
          <p:spPr bwMode="auto">
            <a:xfrm>
              <a:off x="697" y="2628"/>
              <a:ext cx="49" cy="252"/>
            </a:xfrm>
            <a:custGeom>
              <a:avLst/>
              <a:gdLst>
                <a:gd name="T0" fmla="*/ 0 w 199"/>
                <a:gd name="T1" fmla="*/ 0 h 1009"/>
                <a:gd name="T2" fmla="*/ 0 w 199"/>
                <a:gd name="T3" fmla="*/ 0 h 1009"/>
                <a:gd name="T4" fmla="*/ 0 w 199"/>
                <a:gd name="T5" fmla="*/ 0 h 1009"/>
                <a:gd name="T6" fmla="*/ 0 w 199"/>
                <a:gd name="T7" fmla="*/ 0 h 1009"/>
                <a:gd name="T8" fmla="*/ 0 w 199"/>
                <a:gd name="T9" fmla="*/ 0 h 1009"/>
                <a:gd name="T10" fmla="*/ 0 w 199"/>
                <a:gd name="T11" fmla="*/ 0 h 1009"/>
                <a:gd name="T12" fmla="*/ 0 w 199"/>
                <a:gd name="T13" fmla="*/ 0 h 1009"/>
                <a:gd name="T14" fmla="*/ 0 w 199"/>
                <a:gd name="T15" fmla="*/ 1 h 1009"/>
                <a:gd name="T16" fmla="*/ 0 w 199"/>
                <a:gd name="T17" fmla="*/ 1 h 1009"/>
                <a:gd name="T18" fmla="*/ 0 w 199"/>
                <a:gd name="T19" fmla="*/ 1 h 1009"/>
                <a:gd name="T20" fmla="*/ 0 w 199"/>
                <a:gd name="T21" fmla="*/ 1 h 1009"/>
                <a:gd name="T22" fmla="*/ 0 w 199"/>
                <a:gd name="T23" fmla="*/ 1 h 1009"/>
                <a:gd name="T24" fmla="*/ 0 w 199"/>
                <a:gd name="T25" fmla="*/ 1 h 1009"/>
                <a:gd name="T26" fmla="*/ 0 w 199"/>
                <a:gd name="T27" fmla="*/ 1 h 1009"/>
                <a:gd name="T28" fmla="*/ 0 w 199"/>
                <a:gd name="T29" fmla="*/ 1 h 1009"/>
                <a:gd name="T30" fmla="*/ 0 w 199"/>
                <a:gd name="T31" fmla="*/ 1 h 1009"/>
                <a:gd name="T32" fmla="*/ 0 w 199"/>
                <a:gd name="T33" fmla="*/ 1 h 1009"/>
                <a:gd name="T34" fmla="*/ 0 w 199"/>
                <a:gd name="T35" fmla="*/ 0 h 1009"/>
                <a:gd name="T36" fmla="*/ 0 w 199"/>
                <a:gd name="T37" fmla="*/ 0 h 1009"/>
                <a:gd name="T38" fmla="*/ 0 w 199"/>
                <a:gd name="T39" fmla="*/ 0 h 1009"/>
                <a:gd name="T40" fmla="*/ 0 w 199"/>
                <a:gd name="T41" fmla="*/ 0 h 1009"/>
                <a:gd name="T42" fmla="*/ 0 w 199"/>
                <a:gd name="T43" fmla="*/ 0 h 1009"/>
                <a:gd name="T44" fmla="*/ 0 w 199"/>
                <a:gd name="T45" fmla="*/ 0 h 1009"/>
                <a:gd name="T46" fmla="*/ 0 w 199"/>
                <a:gd name="T47" fmla="*/ 0 h 1009"/>
                <a:gd name="T48" fmla="*/ 0 w 199"/>
                <a:gd name="T49" fmla="*/ 0 h 1009"/>
                <a:gd name="T50" fmla="*/ 0 w 199"/>
                <a:gd name="T51" fmla="*/ 0 h 1009"/>
                <a:gd name="T52" fmla="*/ 0 w 199"/>
                <a:gd name="T53" fmla="*/ 0 h 1009"/>
                <a:gd name="T54" fmla="*/ 0 w 199"/>
                <a:gd name="T55" fmla="*/ 0 h 1009"/>
                <a:gd name="T56" fmla="*/ 0 w 199"/>
                <a:gd name="T57" fmla="*/ 0 h 10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009"/>
                <a:gd name="T89" fmla="*/ 199 w 199"/>
                <a:gd name="T90" fmla="*/ 1009 h 10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009">
                  <a:moveTo>
                    <a:pt x="77" y="0"/>
                  </a:moveTo>
                  <a:lnTo>
                    <a:pt x="156" y="125"/>
                  </a:lnTo>
                  <a:lnTo>
                    <a:pt x="176" y="257"/>
                  </a:lnTo>
                  <a:lnTo>
                    <a:pt x="191" y="368"/>
                  </a:lnTo>
                  <a:lnTo>
                    <a:pt x="199" y="465"/>
                  </a:lnTo>
                  <a:lnTo>
                    <a:pt x="199" y="554"/>
                  </a:lnTo>
                  <a:lnTo>
                    <a:pt x="187" y="640"/>
                  </a:lnTo>
                  <a:lnTo>
                    <a:pt x="161" y="733"/>
                  </a:lnTo>
                  <a:lnTo>
                    <a:pt x="119" y="837"/>
                  </a:lnTo>
                  <a:lnTo>
                    <a:pt x="58" y="960"/>
                  </a:lnTo>
                  <a:lnTo>
                    <a:pt x="0" y="1009"/>
                  </a:lnTo>
                  <a:lnTo>
                    <a:pt x="37" y="947"/>
                  </a:lnTo>
                  <a:lnTo>
                    <a:pt x="68" y="890"/>
                  </a:lnTo>
                  <a:lnTo>
                    <a:pt x="94" y="836"/>
                  </a:lnTo>
                  <a:lnTo>
                    <a:pt x="117" y="783"/>
                  </a:lnTo>
                  <a:lnTo>
                    <a:pt x="135" y="733"/>
                  </a:lnTo>
                  <a:lnTo>
                    <a:pt x="150" y="684"/>
                  </a:lnTo>
                  <a:lnTo>
                    <a:pt x="162" y="637"/>
                  </a:lnTo>
                  <a:lnTo>
                    <a:pt x="169" y="588"/>
                  </a:lnTo>
                  <a:lnTo>
                    <a:pt x="174" y="539"/>
                  </a:lnTo>
                  <a:lnTo>
                    <a:pt x="176" y="489"/>
                  </a:lnTo>
                  <a:lnTo>
                    <a:pt x="174" y="437"/>
                  </a:lnTo>
                  <a:lnTo>
                    <a:pt x="171" y="384"/>
                  </a:lnTo>
                  <a:lnTo>
                    <a:pt x="164" y="326"/>
                  </a:lnTo>
                  <a:lnTo>
                    <a:pt x="156" y="264"/>
                  </a:lnTo>
                  <a:lnTo>
                    <a:pt x="145" y="199"/>
                  </a:lnTo>
                  <a:lnTo>
                    <a:pt x="133" y="129"/>
                  </a:lnTo>
                  <a:lnTo>
                    <a:pt x="29" y="3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03" name="Freeform 193"/>
            <p:cNvSpPr>
              <a:spLocks/>
            </p:cNvSpPr>
            <p:nvPr/>
          </p:nvSpPr>
          <p:spPr bwMode="auto">
            <a:xfrm>
              <a:off x="428" y="2691"/>
              <a:ext cx="311" cy="39"/>
            </a:xfrm>
            <a:custGeom>
              <a:avLst/>
              <a:gdLst>
                <a:gd name="T0" fmla="*/ 0 w 1246"/>
                <a:gd name="T1" fmla="*/ 0 h 155"/>
                <a:gd name="T2" fmla="*/ 0 w 1246"/>
                <a:gd name="T3" fmla="*/ 0 h 155"/>
                <a:gd name="T4" fmla="*/ 0 w 1246"/>
                <a:gd name="T5" fmla="*/ 0 h 155"/>
                <a:gd name="T6" fmla="*/ 0 w 1246"/>
                <a:gd name="T7" fmla="*/ 0 h 155"/>
                <a:gd name="T8" fmla="*/ 0 w 1246"/>
                <a:gd name="T9" fmla="*/ 0 h 155"/>
                <a:gd name="T10" fmla="*/ 0 w 1246"/>
                <a:gd name="T11" fmla="*/ 0 h 155"/>
                <a:gd name="T12" fmla="*/ 0 w 1246"/>
                <a:gd name="T13" fmla="*/ 0 h 155"/>
                <a:gd name="T14" fmla="*/ 0 w 1246"/>
                <a:gd name="T15" fmla="*/ 0 h 155"/>
                <a:gd name="T16" fmla="*/ 1 w 1246"/>
                <a:gd name="T17" fmla="*/ 0 h 155"/>
                <a:gd name="T18" fmla="*/ 1 w 1246"/>
                <a:gd name="T19" fmla="*/ 0 h 155"/>
                <a:gd name="T20" fmla="*/ 1 w 1246"/>
                <a:gd name="T21" fmla="*/ 0 h 155"/>
                <a:gd name="T22" fmla="*/ 1 w 1246"/>
                <a:gd name="T23" fmla="*/ 0 h 155"/>
                <a:gd name="T24" fmla="*/ 1 w 1246"/>
                <a:gd name="T25" fmla="*/ 0 h 155"/>
                <a:gd name="T26" fmla="*/ 1 w 1246"/>
                <a:gd name="T27" fmla="*/ 0 h 155"/>
                <a:gd name="T28" fmla="*/ 1 w 1246"/>
                <a:gd name="T29" fmla="*/ 0 h 155"/>
                <a:gd name="T30" fmla="*/ 1 w 1246"/>
                <a:gd name="T31" fmla="*/ 0 h 155"/>
                <a:gd name="T32" fmla="*/ 1 w 1246"/>
                <a:gd name="T33" fmla="*/ 0 h 155"/>
                <a:gd name="T34" fmla="*/ 1 w 1246"/>
                <a:gd name="T35" fmla="*/ 0 h 155"/>
                <a:gd name="T36" fmla="*/ 1 w 1246"/>
                <a:gd name="T37" fmla="*/ 0 h 155"/>
                <a:gd name="T38" fmla="*/ 1 w 1246"/>
                <a:gd name="T39" fmla="*/ 0 h 155"/>
                <a:gd name="T40" fmla="*/ 1 w 1246"/>
                <a:gd name="T41" fmla="*/ 0 h 155"/>
                <a:gd name="T42" fmla="*/ 1 w 1246"/>
                <a:gd name="T43" fmla="*/ 0 h 155"/>
                <a:gd name="T44" fmla="*/ 1 w 1246"/>
                <a:gd name="T45" fmla="*/ 0 h 155"/>
                <a:gd name="T46" fmla="*/ 1 w 1246"/>
                <a:gd name="T47" fmla="*/ 0 h 155"/>
                <a:gd name="T48" fmla="*/ 0 w 1246"/>
                <a:gd name="T49" fmla="*/ 0 h 155"/>
                <a:gd name="T50" fmla="*/ 0 w 1246"/>
                <a:gd name="T51" fmla="*/ 0 h 155"/>
                <a:gd name="T52" fmla="*/ 0 w 1246"/>
                <a:gd name="T53" fmla="*/ 0 h 155"/>
                <a:gd name="T54" fmla="*/ 0 w 1246"/>
                <a:gd name="T55" fmla="*/ 0 h 155"/>
                <a:gd name="T56" fmla="*/ 0 w 1246"/>
                <a:gd name="T57" fmla="*/ 0 h 155"/>
                <a:gd name="T58" fmla="*/ 0 w 1246"/>
                <a:gd name="T59" fmla="*/ 0 h 155"/>
                <a:gd name="T60" fmla="*/ 0 w 1246"/>
                <a:gd name="T61" fmla="*/ 0 h 155"/>
                <a:gd name="T62" fmla="*/ 0 w 1246"/>
                <a:gd name="T63" fmla="*/ 0 h 155"/>
                <a:gd name="T64" fmla="*/ 0 w 1246"/>
                <a:gd name="T65" fmla="*/ 0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6"/>
                <a:gd name="T100" fmla="*/ 0 h 155"/>
                <a:gd name="T101" fmla="*/ 1246 w 1246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6" h="155">
                  <a:moveTo>
                    <a:pt x="28" y="30"/>
                  </a:moveTo>
                  <a:lnTo>
                    <a:pt x="73" y="41"/>
                  </a:lnTo>
                  <a:lnTo>
                    <a:pt x="117" y="51"/>
                  </a:lnTo>
                  <a:lnTo>
                    <a:pt x="161" y="60"/>
                  </a:lnTo>
                  <a:lnTo>
                    <a:pt x="204" y="69"/>
                  </a:lnTo>
                  <a:lnTo>
                    <a:pt x="245" y="76"/>
                  </a:lnTo>
                  <a:lnTo>
                    <a:pt x="286" y="82"/>
                  </a:lnTo>
                  <a:lnTo>
                    <a:pt x="326" y="89"/>
                  </a:lnTo>
                  <a:lnTo>
                    <a:pt x="365" y="95"/>
                  </a:lnTo>
                  <a:lnTo>
                    <a:pt x="405" y="100"/>
                  </a:lnTo>
                  <a:lnTo>
                    <a:pt x="443" y="104"/>
                  </a:lnTo>
                  <a:lnTo>
                    <a:pt x="481" y="106"/>
                  </a:lnTo>
                  <a:lnTo>
                    <a:pt x="518" y="109"/>
                  </a:lnTo>
                  <a:lnTo>
                    <a:pt x="556" y="110"/>
                  </a:lnTo>
                  <a:lnTo>
                    <a:pt x="592" y="111"/>
                  </a:lnTo>
                  <a:lnTo>
                    <a:pt x="628" y="111"/>
                  </a:lnTo>
                  <a:lnTo>
                    <a:pt x="663" y="111"/>
                  </a:lnTo>
                  <a:lnTo>
                    <a:pt x="700" y="110"/>
                  </a:lnTo>
                  <a:lnTo>
                    <a:pt x="735" y="107"/>
                  </a:lnTo>
                  <a:lnTo>
                    <a:pt x="770" y="105"/>
                  </a:lnTo>
                  <a:lnTo>
                    <a:pt x="805" y="101"/>
                  </a:lnTo>
                  <a:lnTo>
                    <a:pt x="840" y="97"/>
                  </a:lnTo>
                  <a:lnTo>
                    <a:pt x="874" y="91"/>
                  </a:lnTo>
                  <a:lnTo>
                    <a:pt x="909" y="86"/>
                  </a:lnTo>
                  <a:lnTo>
                    <a:pt x="944" y="80"/>
                  </a:lnTo>
                  <a:lnTo>
                    <a:pt x="979" y="72"/>
                  </a:lnTo>
                  <a:lnTo>
                    <a:pt x="1013" y="64"/>
                  </a:lnTo>
                  <a:lnTo>
                    <a:pt x="1048" y="55"/>
                  </a:lnTo>
                  <a:lnTo>
                    <a:pt x="1084" y="46"/>
                  </a:lnTo>
                  <a:lnTo>
                    <a:pt x="1119" y="35"/>
                  </a:lnTo>
                  <a:lnTo>
                    <a:pt x="1154" y="23"/>
                  </a:lnTo>
                  <a:lnTo>
                    <a:pt x="1191" y="12"/>
                  </a:lnTo>
                  <a:lnTo>
                    <a:pt x="1227" y="0"/>
                  </a:lnTo>
                  <a:lnTo>
                    <a:pt x="1246" y="49"/>
                  </a:lnTo>
                  <a:lnTo>
                    <a:pt x="1203" y="62"/>
                  </a:lnTo>
                  <a:lnTo>
                    <a:pt x="1161" y="75"/>
                  </a:lnTo>
                  <a:lnTo>
                    <a:pt x="1119" y="86"/>
                  </a:lnTo>
                  <a:lnTo>
                    <a:pt x="1079" y="97"/>
                  </a:lnTo>
                  <a:lnTo>
                    <a:pt x="1039" y="106"/>
                  </a:lnTo>
                  <a:lnTo>
                    <a:pt x="1000" y="115"/>
                  </a:lnTo>
                  <a:lnTo>
                    <a:pt x="961" y="124"/>
                  </a:lnTo>
                  <a:lnTo>
                    <a:pt x="923" y="130"/>
                  </a:lnTo>
                  <a:lnTo>
                    <a:pt x="885" y="136"/>
                  </a:lnTo>
                  <a:lnTo>
                    <a:pt x="847" y="141"/>
                  </a:lnTo>
                  <a:lnTo>
                    <a:pt x="810" y="145"/>
                  </a:lnTo>
                  <a:lnTo>
                    <a:pt x="772" y="149"/>
                  </a:lnTo>
                  <a:lnTo>
                    <a:pt x="736" y="151"/>
                  </a:lnTo>
                  <a:lnTo>
                    <a:pt x="700" y="154"/>
                  </a:lnTo>
                  <a:lnTo>
                    <a:pt x="662" y="155"/>
                  </a:lnTo>
                  <a:lnTo>
                    <a:pt x="626" y="155"/>
                  </a:lnTo>
                  <a:lnTo>
                    <a:pt x="589" y="155"/>
                  </a:lnTo>
                  <a:lnTo>
                    <a:pt x="553" y="154"/>
                  </a:lnTo>
                  <a:lnTo>
                    <a:pt x="516" y="153"/>
                  </a:lnTo>
                  <a:lnTo>
                    <a:pt x="479" y="150"/>
                  </a:lnTo>
                  <a:lnTo>
                    <a:pt x="442" y="148"/>
                  </a:lnTo>
                  <a:lnTo>
                    <a:pt x="404" y="144"/>
                  </a:lnTo>
                  <a:lnTo>
                    <a:pt x="367" y="140"/>
                  </a:lnTo>
                  <a:lnTo>
                    <a:pt x="328" y="135"/>
                  </a:lnTo>
                  <a:lnTo>
                    <a:pt x="289" y="129"/>
                  </a:lnTo>
                  <a:lnTo>
                    <a:pt x="250" y="124"/>
                  </a:lnTo>
                  <a:lnTo>
                    <a:pt x="210" y="117"/>
                  </a:lnTo>
                  <a:lnTo>
                    <a:pt x="169" y="110"/>
                  </a:lnTo>
                  <a:lnTo>
                    <a:pt x="127" y="102"/>
                  </a:lnTo>
                  <a:lnTo>
                    <a:pt x="86" y="95"/>
                  </a:lnTo>
                  <a:lnTo>
                    <a:pt x="43" y="86"/>
                  </a:lnTo>
                  <a:lnTo>
                    <a:pt x="0" y="7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04" name="Freeform 194"/>
            <p:cNvSpPr>
              <a:spLocks/>
            </p:cNvSpPr>
            <p:nvPr/>
          </p:nvSpPr>
          <p:spPr bwMode="auto">
            <a:xfrm>
              <a:off x="424" y="2772"/>
              <a:ext cx="315" cy="46"/>
            </a:xfrm>
            <a:custGeom>
              <a:avLst/>
              <a:gdLst>
                <a:gd name="T0" fmla="*/ 0 w 1259"/>
                <a:gd name="T1" fmla="*/ 0 h 183"/>
                <a:gd name="T2" fmla="*/ 0 w 1259"/>
                <a:gd name="T3" fmla="*/ 0 h 183"/>
                <a:gd name="T4" fmla="*/ 0 w 1259"/>
                <a:gd name="T5" fmla="*/ 0 h 183"/>
                <a:gd name="T6" fmla="*/ 0 w 1259"/>
                <a:gd name="T7" fmla="*/ 0 h 183"/>
                <a:gd name="T8" fmla="*/ 1 w 1259"/>
                <a:gd name="T9" fmla="*/ 0 h 183"/>
                <a:gd name="T10" fmla="*/ 1 w 1259"/>
                <a:gd name="T11" fmla="*/ 0 h 183"/>
                <a:gd name="T12" fmla="*/ 1 w 1259"/>
                <a:gd name="T13" fmla="*/ 0 h 183"/>
                <a:gd name="T14" fmla="*/ 1 w 1259"/>
                <a:gd name="T15" fmla="*/ 0 h 183"/>
                <a:gd name="T16" fmla="*/ 1 w 1259"/>
                <a:gd name="T17" fmla="*/ 0 h 183"/>
                <a:gd name="T18" fmla="*/ 1 w 1259"/>
                <a:gd name="T19" fmla="*/ 0 h 183"/>
                <a:gd name="T20" fmla="*/ 1 w 1259"/>
                <a:gd name="T21" fmla="*/ 0 h 183"/>
                <a:gd name="T22" fmla="*/ 1 w 1259"/>
                <a:gd name="T23" fmla="*/ 0 h 183"/>
                <a:gd name="T24" fmla="*/ 1 w 1259"/>
                <a:gd name="T25" fmla="*/ 0 h 183"/>
                <a:gd name="T26" fmla="*/ 1 w 1259"/>
                <a:gd name="T27" fmla="*/ 0 h 183"/>
                <a:gd name="T28" fmla="*/ 1 w 1259"/>
                <a:gd name="T29" fmla="*/ 0 h 183"/>
                <a:gd name="T30" fmla="*/ 1 w 1259"/>
                <a:gd name="T31" fmla="*/ 0 h 183"/>
                <a:gd name="T32" fmla="*/ 1 w 1259"/>
                <a:gd name="T33" fmla="*/ 0 h 183"/>
                <a:gd name="T34" fmla="*/ 1 w 1259"/>
                <a:gd name="T35" fmla="*/ 0 h 183"/>
                <a:gd name="T36" fmla="*/ 1 w 1259"/>
                <a:gd name="T37" fmla="*/ 0 h 183"/>
                <a:gd name="T38" fmla="*/ 1 w 1259"/>
                <a:gd name="T39" fmla="*/ 0 h 183"/>
                <a:gd name="T40" fmla="*/ 1 w 1259"/>
                <a:gd name="T41" fmla="*/ 0 h 183"/>
                <a:gd name="T42" fmla="*/ 1 w 1259"/>
                <a:gd name="T43" fmla="*/ 0 h 183"/>
                <a:gd name="T44" fmla="*/ 1 w 1259"/>
                <a:gd name="T45" fmla="*/ 0 h 183"/>
                <a:gd name="T46" fmla="*/ 1 w 1259"/>
                <a:gd name="T47" fmla="*/ 0 h 183"/>
                <a:gd name="T48" fmla="*/ 1 w 1259"/>
                <a:gd name="T49" fmla="*/ 0 h 183"/>
                <a:gd name="T50" fmla="*/ 1 w 1259"/>
                <a:gd name="T51" fmla="*/ 0 h 183"/>
                <a:gd name="T52" fmla="*/ 1 w 1259"/>
                <a:gd name="T53" fmla="*/ 0 h 183"/>
                <a:gd name="T54" fmla="*/ 1 w 1259"/>
                <a:gd name="T55" fmla="*/ 0 h 183"/>
                <a:gd name="T56" fmla="*/ 0 w 1259"/>
                <a:gd name="T57" fmla="*/ 0 h 183"/>
                <a:gd name="T58" fmla="*/ 0 w 1259"/>
                <a:gd name="T59" fmla="*/ 0 h 183"/>
                <a:gd name="T60" fmla="*/ 0 w 1259"/>
                <a:gd name="T61" fmla="*/ 0 h 183"/>
                <a:gd name="T62" fmla="*/ 0 w 1259"/>
                <a:gd name="T63" fmla="*/ 0 h 183"/>
                <a:gd name="T64" fmla="*/ 0 w 125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9"/>
                <a:gd name="T100" fmla="*/ 0 h 183"/>
                <a:gd name="T101" fmla="*/ 1259 w 125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9" h="183">
                  <a:moveTo>
                    <a:pt x="5" y="29"/>
                  </a:moveTo>
                  <a:lnTo>
                    <a:pt x="50" y="41"/>
                  </a:lnTo>
                  <a:lnTo>
                    <a:pt x="95" y="54"/>
                  </a:lnTo>
                  <a:lnTo>
                    <a:pt x="139" y="65"/>
                  </a:lnTo>
                  <a:lnTo>
                    <a:pt x="183" y="76"/>
                  </a:lnTo>
                  <a:lnTo>
                    <a:pt x="225" y="86"/>
                  </a:lnTo>
                  <a:lnTo>
                    <a:pt x="268" y="95"/>
                  </a:lnTo>
                  <a:lnTo>
                    <a:pt x="309" y="104"/>
                  </a:lnTo>
                  <a:lnTo>
                    <a:pt x="350" y="112"/>
                  </a:lnTo>
                  <a:lnTo>
                    <a:pt x="392" y="118"/>
                  </a:lnTo>
                  <a:lnTo>
                    <a:pt x="432" y="124"/>
                  </a:lnTo>
                  <a:lnTo>
                    <a:pt x="472" y="129"/>
                  </a:lnTo>
                  <a:lnTo>
                    <a:pt x="512" y="134"/>
                  </a:lnTo>
                  <a:lnTo>
                    <a:pt x="552" y="137"/>
                  </a:lnTo>
                  <a:lnTo>
                    <a:pt x="591" y="139"/>
                  </a:lnTo>
                  <a:lnTo>
                    <a:pt x="630" y="140"/>
                  </a:lnTo>
                  <a:lnTo>
                    <a:pt x="667" y="140"/>
                  </a:lnTo>
                  <a:lnTo>
                    <a:pt x="706" y="140"/>
                  </a:lnTo>
                  <a:lnTo>
                    <a:pt x="744" y="139"/>
                  </a:lnTo>
                  <a:lnTo>
                    <a:pt x="781" y="137"/>
                  </a:lnTo>
                  <a:lnTo>
                    <a:pt x="819" y="133"/>
                  </a:lnTo>
                  <a:lnTo>
                    <a:pt x="856" y="128"/>
                  </a:lnTo>
                  <a:lnTo>
                    <a:pt x="893" y="122"/>
                  </a:lnTo>
                  <a:lnTo>
                    <a:pt x="930" y="115"/>
                  </a:lnTo>
                  <a:lnTo>
                    <a:pt x="967" y="107"/>
                  </a:lnTo>
                  <a:lnTo>
                    <a:pt x="1003" y="98"/>
                  </a:lnTo>
                  <a:lnTo>
                    <a:pt x="1039" y="88"/>
                  </a:lnTo>
                  <a:lnTo>
                    <a:pt x="1077" y="76"/>
                  </a:lnTo>
                  <a:lnTo>
                    <a:pt x="1113" y="63"/>
                  </a:lnTo>
                  <a:lnTo>
                    <a:pt x="1150" y="49"/>
                  </a:lnTo>
                  <a:lnTo>
                    <a:pt x="1186" y="34"/>
                  </a:lnTo>
                  <a:lnTo>
                    <a:pt x="1222" y="18"/>
                  </a:lnTo>
                  <a:lnTo>
                    <a:pt x="1259" y="0"/>
                  </a:lnTo>
                  <a:lnTo>
                    <a:pt x="1259" y="48"/>
                  </a:lnTo>
                  <a:lnTo>
                    <a:pt x="1216" y="66"/>
                  </a:lnTo>
                  <a:lnTo>
                    <a:pt x="1173" y="84"/>
                  </a:lnTo>
                  <a:lnTo>
                    <a:pt x="1132" y="100"/>
                  </a:lnTo>
                  <a:lnTo>
                    <a:pt x="1092" y="114"/>
                  </a:lnTo>
                  <a:lnTo>
                    <a:pt x="1051" y="128"/>
                  </a:lnTo>
                  <a:lnTo>
                    <a:pt x="1012" y="139"/>
                  </a:lnTo>
                  <a:lnTo>
                    <a:pt x="972" y="149"/>
                  </a:lnTo>
                  <a:lnTo>
                    <a:pt x="933" y="157"/>
                  </a:lnTo>
                  <a:lnTo>
                    <a:pt x="895" y="164"/>
                  </a:lnTo>
                  <a:lnTo>
                    <a:pt x="856" y="170"/>
                  </a:lnTo>
                  <a:lnTo>
                    <a:pt x="819" y="175"/>
                  </a:lnTo>
                  <a:lnTo>
                    <a:pt x="781" y="179"/>
                  </a:lnTo>
                  <a:lnTo>
                    <a:pt x="744" y="180"/>
                  </a:lnTo>
                  <a:lnTo>
                    <a:pt x="707" y="182"/>
                  </a:lnTo>
                  <a:lnTo>
                    <a:pt x="670" y="183"/>
                  </a:lnTo>
                  <a:lnTo>
                    <a:pt x="632" y="182"/>
                  </a:lnTo>
                  <a:lnTo>
                    <a:pt x="595" y="180"/>
                  </a:lnTo>
                  <a:lnTo>
                    <a:pt x="558" y="177"/>
                  </a:lnTo>
                  <a:lnTo>
                    <a:pt x="521" y="174"/>
                  </a:lnTo>
                  <a:lnTo>
                    <a:pt x="483" y="169"/>
                  </a:lnTo>
                  <a:lnTo>
                    <a:pt x="446" y="164"/>
                  </a:lnTo>
                  <a:lnTo>
                    <a:pt x="407" y="158"/>
                  </a:lnTo>
                  <a:lnTo>
                    <a:pt x="368" y="152"/>
                  </a:lnTo>
                  <a:lnTo>
                    <a:pt x="329" y="144"/>
                  </a:lnTo>
                  <a:lnTo>
                    <a:pt x="290" y="137"/>
                  </a:lnTo>
                  <a:lnTo>
                    <a:pt x="250" y="128"/>
                  </a:lnTo>
                  <a:lnTo>
                    <a:pt x="210" y="119"/>
                  </a:lnTo>
                  <a:lnTo>
                    <a:pt x="170" y="109"/>
                  </a:lnTo>
                  <a:lnTo>
                    <a:pt x="129" y="99"/>
                  </a:lnTo>
                  <a:lnTo>
                    <a:pt x="86" y="89"/>
                  </a:lnTo>
                  <a:lnTo>
                    <a:pt x="44" y="79"/>
                  </a:lnTo>
                  <a:lnTo>
                    <a:pt x="0" y="68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05" name="Freeform 195"/>
            <p:cNvSpPr>
              <a:spLocks/>
            </p:cNvSpPr>
            <p:nvPr/>
          </p:nvSpPr>
          <p:spPr bwMode="auto">
            <a:xfrm>
              <a:off x="365" y="2555"/>
              <a:ext cx="63" cy="237"/>
            </a:xfrm>
            <a:custGeom>
              <a:avLst/>
              <a:gdLst>
                <a:gd name="T0" fmla="*/ 0 w 253"/>
                <a:gd name="T1" fmla="*/ 0 h 949"/>
                <a:gd name="T2" fmla="*/ 0 w 253"/>
                <a:gd name="T3" fmla="*/ 0 h 949"/>
                <a:gd name="T4" fmla="*/ 0 w 253"/>
                <a:gd name="T5" fmla="*/ 0 h 949"/>
                <a:gd name="T6" fmla="*/ 0 w 253"/>
                <a:gd name="T7" fmla="*/ 0 h 949"/>
                <a:gd name="T8" fmla="*/ 0 w 253"/>
                <a:gd name="T9" fmla="*/ 0 h 949"/>
                <a:gd name="T10" fmla="*/ 0 w 253"/>
                <a:gd name="T11" fmla="*/ 0 h 949"/>
                <a:gd name="T12" fmla="*/ 0 w 253"/>
                <a:gd name="T13" fmla="*/ 0 h 949"/>
                <a:gd name="T14" fmla="*/ 0 w 253"/>
                <a:gd name="T15" fmla="*/ 0 h 949"/>
                <a:gd name="T16" fmla="*/ 0 w 253"/>
                <a:gd name="T17" fmla="*/ 0 h 949"/>
                <a:gd name="T18" fmla="*/ 0 w 253"/>
                <a:gd name="T19" fmla="*/ 0 h 949"/>
                <a:gd name="T20" fmla="*/ 0 w 253"/>
                <a:gd name="T21" fmla="*/ 0 h 949"/>
                <a:gd name="T22" fmla="*/ 0 w 253"/>
                <a:gd name="T23" fmla="*/ 0 h 949"/>
                <a:gd name="T24" fmla="*/ 0 w 253"/>
                <a:gd name="T25" fmla="*/ 1 h 949"/>
                <a:gd name="T26" fmla="*/ 0 w 253"/>
                <a:gd name="T27" fmla="*/ 1 h 949"/>
                <a:gd name="T28" fmla="*/ 0 w 253"/>
                <a:gd name="T29" fmla="*/ 1 h 949"/>
                <a:gd name="T30" fmla="*/ 0 w 253"/>
                <a:gd name="T31" fmla="*/ 1 h 949"/>
                <a:gd name="T32" fmla="*/ 0 w 253"/>
                <a:gd name="T33" fmla="*/ 1 h 949"/>
                <a:gd name="T34" fmla="*/ 0 w 253"/>
                <a:gd name="T35" fmla="*/ 1 h 949"/>
                <a:gd name="T36" fmla="*/ 0 w 253"/>
                <a:gd name="T37" fmla="*/ 1 h 949"/>
                <a:gd name="T38" fmla="*/ 0 w 253"/>
                <a:gd name="T39" fmla="*/ 1 h 949"/>
                <a:gd name="T40" fmla="*/ 0 w 253"/>
                <a:gd name="T41" fmla="*/ 1 h 949"/>
                <a:gd name="T42" fmla="*/ 0 w 253"/>
                <a:gd name="T43" fmla="*/ 0 h 949"/>
                <a:gd name="T44" fmla="*/ 0 w 253"/>
                <a:gd name="T45" fmla="*/ 0 h 949"/>
                <a:gd name="T46" fmla="*/ 0 w 253"/>
                <a:gd name="T47" fmla="*/ 0 h 949"/>
                <a:gd name="T48" fmla="*/ 0 w 253"/>
                <a:gd name="T49" fmla="*/ 0 h 949"/>
                <a:gd name="T50" fmla="*/ 0 w 253"/>
                <a:gd name="T51" fmla="*/ 0 h 949"/>
                <a:gd name="T52" fmla="*/ 0 w 253"/>
                <a:gd name="T53" fmla="*/ 0 h 949"/>
                <a:gd name="T54" fmla="*/ 0 w 253"/>
                <a:gd name="T55" fmla="*/ 0 h 949"/>
                <a:gd name="T56" fmla="*/ 0 w 253"/>
                <a:gd name="T57" fmla="*/ 0 h 949"/>
                <a:gd name="T58" fmla="*/ 0 w 253"/>
                <a:gd name="T59" fmla="*/ 0 h 949"/>
                <a:gd name="T60" fmla="*/ 0 w 253"/>
                <a:gd name="T61" fmla="*/ 0 h 949"/>
                <a:gd name="T62" fmla="*/ 0 w 253"/>
                <a:gd name="T63" fmla="*/ 0 h 949"/>
                <a:gd name="T64" fmla="*/ 0 w 253"/>
                <a:gd name="T65" fmla="*/ 0 h 949"/>
                <a:gd name="T66" fmla="*/ 0 w 253"/>
                <a:gd name="T67" fmla="*/ 0 h 9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949"/>
                <a:gd name="T104" fmla="*/ 253 w 253"/>
                <a:gd name="T105" fmla="*/ 949 h 9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949">
                  <a:moveTo>
                    <a:pt x="253" y="49"/>
                  </a:moveTo>
                  <a:lnTo>
                    <a:pt x="203" y="103"/>
                  </a:lnTo>
                  <a:lnTo>
                    <a:pt x="160" y="155"/>
                  </a:lnTo>
                  <a:lnTo>
                    <a:pt x="124" y="208"/>
                  </a:lnTo>
                  <a:lnTo>
                    <a:pt x="94" y="259"/>
                  </a:lnTo>
                  <a:lnTo>
                    <a:pt x="70" y="311"/>
                  </a:lnTo>
                  <a:lnTo>
                    <a:pt x="51" y="362"/>
                  </a:lnTo>
                  <a:lnTo>
                    <a:pt x="37" y="415"/>
                  </a:lnTo>
                  <a:lnTo>
                    <a:pt x="29" y="467"/>
                  </a:lnTo>
                  <a:lnTo>
                    <a:pt x="22" y="521"/>
                  </a:lnTo>
                  <a:lnTo>
                    <a:pt x="21" y="576"/>
                  </a:lnTo>
                  <a:lnTo>
                    <a:pt x="22" y="633"/>
                  </a:lnTo>
                  <a:lnTo>
                    <a:pt x="26" y="691"/>
                  </a:lnTo>
                  <a:lnTo>
                    <a:pt x="32" y="752"/>
                  </a:lnTo>
                  <a:lnTo>
                    <a:pt x="40" y="815"/>
                  </a:lnTo>
                  <a:lnTo>
                    <a:pt x="49" y="880"/>
                  </a:lnTo>
                  <a:lnTo>
                    <a:pt x="59" y="949"/>
                  </a:lnTo>
                  <a:lnTo>
                    <a:pt x="41" y="880"/>
                  </a:lnTo>
                  <a:lnTo>
                    <a:pt x="27" y="813"/>
                  </a:lnTo>
                  <a:lnTo>
                    <a:pt x="15" y="749"/>
                  </a:lnTo>
                  <a:lnTo>
                    <a:pt x="6" y="688"/>
                  </a:lnTo>
                  <a:lnTo>
                    <a:pt x="1" y="628"/>
                  </a:lnTo>
                  <a:lnTo>
                    <a:pt x="0" y="569"/>
                  </a:lnTo>
                  <a:lnTo>
                    <a:pt x="1" y="511"/>
                  </a:lnTo>
                  <a:lnTo>
                    <a:pt x="7" y="455"/>
                  </a:lnTo>
                  <a:lnTo>
                    <a:pt x="17" y="399"/>
                  </a:lnTo>
                  <a:lnTo>
                    <a:pt x="32" y="342"/>
                  </a:lnTo>
                  <a:lnTo>
                    <a:pt x="51" y="287"/>
                  </a:lnTo>
                  <a:lnTo>
                    <a:pt x="75" y="231"/>
                  </a:lnTo>
                  <a:lnTo>
                    <a:pt x="104" y="174"/>
                  </a:lnTo>
                  <a:lnTo>
                    <a:pt x="138" y="118"/>
                  </a:lnTo>
                  <a:lnTo>
                    <a:pt x="178" y="59"/>
                  </a:lnTo>
                  <a:lnTo>
                    <a:pt x="223" y="0"/>
                  </a:lnTo>
                  <a:lnTo>
                    <a:pt x="25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06" name="Freeform 196"/>
            <p:cNvSpPr>
              <a:spLocks/>
            </p:cNvSpPr>
            <p:nvPr/>
          </p:nvSpPr>
          <p:spPr bwMode="auto">
            <a:xfrm>
              <a:off x="730" y="2549"/>
              <a:ext cx="68" cy="265"/>
            </a:xfrm>
            <a:custGeom>
              <a:avLst/>
              <a:gdLst>
                <a:gd name="T0" fmla="*/ 0 w 273"/>
                <a:gd name="T1" fmla="*/ 0 h 1056"/>
                <a:gd name="T2" fmla="*/ 0 w 273"/>
                <a:gd name="T3" fmla="*/ 0 h 1056"/>
                <a:gd name="T4" fmla="*/ 0 w 273"/>
                <a:gd name="T5" fmla="*/ 0 h 1056"/>
                <a:gd name="T6" fmla="*/ 0 w 273"/>
                <a:gd name="T7" fmla="*/ 0 h 1056"/>
                <a:gd name="T8" fmla="*/ 0 w 273"/>
                <a:gd name="T9" fmla="*/ 0 h 1056"/>
                <a:gd name="T10" fmla="*/ 0 w 273"/>
                <a:gd name="T11" fmla="*/ 0 h 1056"/>
                <a:gd name="T12" fmla="*/ 0 w 273"/>
                <a:gd name="T13" fmla="*/ 1 h 1056"/>
                <a:gd name="T14" fmla="*/ 0 w 273"/>
                <a:gd name="T15" fmla="*/ 1 h 1056"/>
                <a:gd name="T16" fmla="*/ 0 w 273"/>
                <a:gd name="T17" fmla="*/ 1 h 1056"/>
                <a:gd name="T18" fmla="*/ 0 w 273"/>
                <a:gd name="T19" fmla="*/ 1 h 1056"/>
                <a:gd name="T20" fmla="*/ 0 w 273"/>
                <a:gd name="T21" fmla="*/ 1 h 1056"/>
                <a:gd name="T22" fmla="*/ 0 w 273"/>
                <a:gd name="T23" fmla="*/ 1 h 1056"/>
                <a:gd name="T24" fmla="*/ 0 w 273"/>
                <a:gd name="T25" fmla="*/ 1 h 1056"/>
                <a:gd name="T26" fmla="*/ 0 w 273"/>
                <a:gd name="T27" fmla="*/ 1 h 1056"/>
                <a:gd name="T28" fmla="*/ 0 w 273"/>
                <a:gd name="T29" fmla="*/ 1 h 1056"/>
                <a:gd name="T30" fmla="*/ 0 w 273"/>
                <a:gd name="T31" fmla="*/ 1 h 1056"/>
                <a:gd name="T32" fmla="*/ 0 w 273"/>
                <a:gd name="T33" fmla="*/ 1 h 1056"/>
                <a:gd name="T34" fmla="*/ 0 w 273"/>
                <a:gd name="T35" fmla="*/ 1 h 1056"/>
                <a:gd name="T36" fmla="*/ 0 w 273"/>
                <a:gd name="T37" fmla="*/ 1 h 1056"/>
                <a:gd name="T38" fmla="*/ 0 w 273"/>
                <a:gd name="T39" fmla="*/ 1 h 1056"/>
                <a:gd name="T40" fmla="*/ 0 w 273"/>
                <a:gd name="T41" fmla="*/ 1 h 1056"/>
                <a:gd name="T42" fmla="*/ 0 w 273"/>
                <a:gd name="T43" fmla="*/ 1 h 1056"/>
                <a:gd name="T44" fmla="*/ 0 w 273"/>
                <a:gd name="T45" fmla="*/ 1 h 1056"/>
                <a:gd name="T46" fmla="*/ 0 w 273"/>
                <a:gd name="T47" fmla="*/ 1 h 1056"/>
                <a:gd name="T48" fmla="*/ 0 w 273"/>
                <a:gd name="T49" fmla="*/ 1 h 1056"/>
                <a:gd name="T50" fmla="*/ 0 w 273"/>
                <a:gd name="T51" fmla="*/ 1 h 1056"/>
                <a:gd name="T52" fmla="*/ 0 w 273"/>
                <a:gd name="T53" fmla="*/ 1 h 1056"/>
                <a:gd name="T54" fmla="*/ 0 w 273"/>
                <a:gd name="T55" fmla="*/ 1 h 1056"/>
                <a:gd name="T56" fmla="*/ 0 w 273"/>
                <a:gd name="T57" fmla="*/ 0 h 1056"/>
                <a:gd name="T58" fmla="*/ 0 w 273"/>
                <a:gd name="T59" fmla="*/ 0 h 1056"/>
                <a:gd name="T60" fmla="*/ 0 w 273"/>
                <a:gd name="T61" fmla="*/ 0 h 1056"/>
                <a:gd name="T62" fmla="*/ 0 w 273"/>
                <a:gd name="T63" fmla="*/ 0 h 1056"/>
                <a:gd name="T64" fmla="*/ 0 w 273"/>
                <a:gd name="T65" fmla="*/ 0 h 1056"/>
                <a:gd name="T66" fmla="*/ 0 w 273"/>
                <a:gd name="T67" fmla="*/ 0 h 10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"/>
                <a:gd name="T103" fmla="*/ 0 h 1056"/>
                <a:gd name="T104" fmla="*/ 273 w 273"/>
                <a:gd name="T105" fmla="*/ 1056 h 10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" h="1056">
                  <a:moveTo>
                    <a:pt x="0" y="0"/>
                  </a:moveTo>
                  <a:lnTo>
                    <a:pt x="55" y="60"/>
                  </a:lnTo>
                  <a:lnTo>
                    <a:pt x="105" y="120"/>
                  </a:lnTo>
                  <a:lnTo>
                    <a:pt x="146" y="182"/>
                  </a:lnTo>
                  <a:lnTo>
                    <a:pt x="183" y="243"/>
                  </a:lnTo>
                  <a:lnTo>
                    <a:pt x="213" y="306"/>
                  </a:lnTo>
                  <a:lnTo>
                    <a:pt x="235" y="368"/>
                  </a:lnTo>
                  <a:lnTo>
                    <a:pt x="254" y="432"/>
                  </a:lnTo>
                  <a:lnTo>
                    <a:pt x="265" y="496"/>
                  </a:lnTo>
                  <a:lnTo>
                    <a:pt x="272" y="561"/>
                  </a:lnTo>
                  <a:lnTo>
                    <a:pt x="273" y="628"/>
                  </a:lnTo>
                  <a:lnTo>
                    <a:pt x="268" y="696"/>
                  </a:lnTo>
                  <a:lnTo>
                    <a:pt x="259" y="766"/>
                  </a:lnTo>
                  <a:lnTo>
                    <a:pt x="244" y="836"/>
                  </a:lnTo>
                  <a:lnTo>
                    <a:pt x="225" y="907"/>
                  </a:lnTo>
                  <a:lnTo>
                    <a:pt x="202" y="981"/>
                  </a:lnTo>
                  <a:lnTo>
                    <a:pt x="174" y="1056"/>
                  </a:lnTo>
                  <a:lnTo>
                    <a:pt x="192" y="986"/>
                  </a:lnTo>
                  <a:lnTo>
                    <a:pt x="207" y="916"/>
                  </a:lnTo>
                  <a:lnTo>
                    <a:pt x="220" y="848"/>
                  </a:lnTo>
                  <a:lnTo>
                    <a:pt x="232" y="782"/>
                  </a:lnTo>
                  <a:lnTo>
                    <a:pt x="240" y="717"/>
                  </a:lnTo>
                  <a:lnTo>
                    <a:pt x="244" y="653"/>
                  </a:lnTo>
                  <a:lnTo>
                    <a:pt x="245" y="590"/>
                  </a:lnTo>
                  <a:lnTo>
                    <a:pt x="243" y="529"/>
                  </a:lnTo>
                  <a:lnTo>
                    <a:pt x="234" y="469"/>
                  </a:lnTo>
                  <a:lnTo>
                    <a:pt x="220" y="409"/>
                  </a:lnTo>
                  <a:lnTo>
                    <a:pt x="202" y="350"/>
                  </a:lnTo>
                  <a:lnTo>
                    <a:pt x="175" y="292"/>
                  </a:lnTo>
                  <a:lnTo>
                    <a:pt x="143" y="236"/>
                  </a:lnTo>
                  <a:lnTo>
                    <a:pt x="104" y="179"/>
                  </a:lnTo>
                  <a:lnTo>
                    <a:pt x="56" y="12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07" name="Freeform 197"/>
            <p:cNvSpPr>
              <a:spLocks/>
            </p:cNvSpPr>
            <p:nvPr/>
          </p:nvSpPr>
          <p:spPr bwMode="auto">
            <a:xfrm>
              <a:off x="521" y="2440"/>
              <a:ext cx="26" cy="205"/>
            </a:xfrm>
            <a:custGeom>
              <a:avLst/>
              <a:gdLst>
                <a:gd name="T0" fmla="*/ 0 w 102"/>
                <a:gd name="T1" fmla="*/ 0 h 821"/>
                <a:gd name="T2" fmla="*/ 0 w 102"/>
                <a:gd name="T3" fmla="*/ 0 h 821"/>
                <a:gd name="T4" fmla="*/ 0 w 102"/>
                <a:gd name="T5" fmla="*/ 0 h 821"/>
                <a:gd name="T6" fmla="*/ 0 w 102"/>
                <a:gd name="T7" fmla="*/ 0 h 821"/>
                <a:gd name="T8" fmla="*/ 0 w 102"/>
                <a:gd name="T9" fmla="*/ 0 h 821"/>
                <a:gd name="T10" fmla="*/ 0 w 102"/>
                <a:gd name="T11" fmla="*/ 0 h 821"/>
                <a:gd name="T12" fmla="*/ 0 w 102"/>
                <a:gd name="T13" fmla="*/ 0 h 821"/>
                <a:gd name="T14" fmla="*/ 0 w 102"/>
                <a:gd name="T15" fmla="*/ 0 h 821"/>
                <a:gd name="T16" fmla="*/ 0 w 102"/>
                <a:gd name="T17" fmla="*/ 1 h 821"/>
                <a:gd name="T18" fmla="*/ 0 w 102"/>
                <a:gd name="T19" fmla="*/ 1 h 821"/>
                <a:gd name="T20" fmla="*/ 0 w 102"/>
                <a:gd name="T21" fmla="*/ 1 h 821"/>
                <a:gd name="T22" fmla="*/ 0 w 102"/>
                <a:gd name="T23" fmla="*/ 1 h 821"/>
                <a:gd name="T24" fmla="*/ 0 w 102"/>
                <a:gd name="T25" fmla="*/ 0 h 821"/>
                <a:gd name="T26" fmla="*/ 0 w 102"/>
                <a:gd name="T27" fmla="*/ 0 h 821"/>
                <a:gd name="T28" fmla="*/ 0 w 102"/>
                <a:gd name="T29" fmla="*/ 0 h 821"/>
                <a:gd name="T30" fmla="*/ 0 w 102"/>
                <a:gd name="T31" fmla="*/ 0 h 821"/>
                <a:gd name="T32" fmla="*/ 0 w 102"/>
                <a:gd name="T33" fmla="*/ 0 h 821"/>
                <a:gd name="T34" fmla="*/ 0 w 102"/>
                <a:gd name="T35" fmla="*/ 0 h 821"/>
                <a:gd name="T36" fmla="*/ 0 w 102"/>
                <a:gd name="T37" fmla="*/ 0 h 821"/>
                <a:gd name="T38" fmla="*/ 0 w 102"/>
                <a:gd name="T39" fmla="*/ 0 h 821"/>
                <a:gd name="T40" fmla="*/ 0 w 102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821"/>
                <a:gd name="T65" fmla="*/ 102 w 102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821">
                  <a:moveTo>
                    <a:pt x="82" y="0"/>
                  </a:moveTo>
                  <a:lnTo>
                    <a:pt x="57" y="78"/>
                  </a:lnTo>
                  <a:lnTo>
                    <a:pt x="41" y="157"/>
                  </a:lnTo>
                  <a:lnTo>
                    <a:pt x="31" y="240"/>
                  </a:lnTo>
                  <a:lnTo>
                    <a:pt x="28" y="326"/>
                  </a:lnTo>
                  <a:lnTo>
                    <a:pt x="31" y="419"/>
                  </a:lnTo>
                  <a:lnTo>
                    <a:pt x="41" y="519"/>
                  </a:lnTo>
                  <a:lnTo>
                    <a:pt x="55" y="629"/>
                  </a:lnTo>
                  <a:lnTo>
                    <a:pt x="73" y="751"/>
                  </a:lnTo>
                  <a:lnTo>
                    <a:pt x="102" y="821"/>
                  </a:lnTo>
                  <a:lnTo>
                    <a:pt x="53" y="821"/>
                  </a:lnTo>
                  <a:lnTo>
                    <a:pt x="35" y="751"/>
                  </a:lnTo>
                  <a:lnTo>
                    <a:pt x="22" y="663"/>
                  </a:lnTo>
                  <a:lnTo>
                    <a:pt x="12" y="577"/>
                  </a:lnTo>
                  <a:lnTo>
                    <a:pt x="5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5" y="226"/>
                  </a:lnTo>
                  <a:lnTo>
                    <a:pt x="16" y="134"/>
                  </a:lnTo>
                  <a:lnTo>
                    <a:pt x="35" y="3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08" name="Freeform 198"/>
            <p:cNvSpPr>
              <a:spLocks/>
            </p:cNvSpPr>
            <p:nvPr/>
          </p:nvSpPr>
          <p:spPr bwMode="auto">
            <a:xfrm>
              <a:off x="626" y="2440"/>
              <a:ext cx="21" cy="203"/>
            </a:xfrm>
            <a:custGeom>
              <a:avLst/>
              <a:gdLst>
                <a:gd name="T0" fmla="*/ 0 w 82"/>
                <a:gd name="T1" fmla="*/ 0 h 811"/>
                <a:gd name="T2" fmla="*/ 0 w 82"/>
                <a:gd name="T3" fmla="*/ 0 h 811"/>
                <a:gd name="T4" fmla="*/ 0 w 82"/>
                <a:gd name="T5" fmla="*/ 0 h 811"/>
                <a:gd name="T6" fmla="*/ 0 w 82"/>
                <a:gd name="T7" fmla="*/ 0 h 811"/>
                <a:gd name="T8" fmla="*/ 0 w 82"/>
                <a:gd name="T9" fmla="*/ 1 h 811"/>
                <a:gd name="T10" fmla="*/ 0 w 82"/>
                <a:gd name="T11" fmla="*/ 1 h 811"/>
                <a:gd name="T12" fmla="*/ 0 w 82"/>
                <a:gd name="T13" fmla="*/ 1 h 811"/>
                <a:gd name="T14" fmla="*/ 0 w 82"/>
                <a:gd name="T15" fmla="*/ 1 h 811"/>
                <a:gd name="T16" fmla="*/ 0 w 82"/>
                <a:gd name="T17" fmla="*/ 1 h 811"/>
                <a:gd name="T18" fmla="*/ 0 w 82"/>
                <a:gd name="T19" fmla="*/ 1 h 811"/>
                <a:gd name="T20" fmla="*/ 0 w 82"/>
                <a:gd name="T21" fmla="*/ 1 h 811"/>
                <a:gd name="T22" fmla="*/ 0 w 82"/>
                <a:gd name="T23" fmla="*/ 1 h 811"/>
                <a:gd name="T24" fmla="*/ 0 w 82"/>
                <a:gd name="T25" fmla="*/ 1 h 811"/>
                <a:gd name="T26" fmla="*/ 0 w 82"/>
                <a:gd name="T27" fmla="*/ 1 h 811"/>
                <a:gd name="T28" fmla="*/ 0 w 82"/>
                <a:gd name="T29" fmla="*/ 0 h 811"/>
                <a:gd name="T30" fmla="*/ 0 w 82"/>
                <a:gd name="T31" fmla="*/ 0 h 811"/>
                <a:gd name="T32" fmla="*/ 0 w 82"/>
                <a:gd name="T33" fmla="*/ 0 h 811"/>
                <a:gd name="T34" fmla="*/ 0 w 82"/>
                <a:gd name="T35" fmla="*/ 0 h 811"/>
                <a:gd name="T36" fmla="*/ 0 w 82"/>
                <a:gd name="T37" fmla="*/ 0 h 811"/>
                <a:gd name="T38" fmla="*/ 0 w 82"/>
                <a:gd name="T39" fmla="*/ 0 h 811"/>
                <a:gd name="T40" fmla="*/ 0 w 82"/>
                <a:gd name="T41" fmla="*/ 0 h 811"/>
                <a:gd name="T42" fmla="*/ 0 w 82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811"/>
                <a:gd name="T68" fmla="*/ 82 w 82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811">
                  <a:moveTo>
                    <a:pt x="38" y="0"/>
                  </a:moveTo>
                  <a:lnTo>
                    <a:pt x="46" y="104"/>
                  </a:lnTo>
                  <a:lnTo>
                    <a:pt x="51" y="206"/>
                  </a:lnTo>
                  <a:lnTo>
                    <a:pt x="52" y="306"/>
                  </a:lnTo>
                  <a:lnTo>
                    <a:pt x="50" y="405"/>
                  </a:lnTo>
                  <a:lnTo>
                    <a:pt x="42" y="505"/>
                  </a:lnTo>
                  <a:lnTo>
                    <a:pt x="32" y="606"/>
                  </a:lnTo>
                  <a:lnTo>
                    <a:pt x="18" y="707"/>
                  </a:lnTo>
                  <a:lnTo>
                    <a:pt x="0" y="811"/>
                  </a:lnTo>
                  <a:lnTo>
                    <a:pt x="47" y="801"/>
                  </a:lnTo>
                  <a:lnTo>
                    <a:pt x="57" y="749"/>
                  </a:lnTo>
                  <a:lnTo>
                    <a:pt x="66" y="666"/>
                  </a:lnTo>
                  <a:lnTo>
                    <a:pt x="75" y="562"/>
                  </a:lnTo>
                  <a:lnTo>
                    <a:pt x="80" y="446"/>
                  </a:lnTo>
                  <a:lnTo>
                    <a:pt x="82" y="326"/>
                  </a:lnTo>
                  <a:lnTo>
                    <a:pt x="80" y="211"/>
                  </a:lnTo>
                  <a:lnTo>
                    <a:pt x="71" y="10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7" y="29"/>
                  </a:lnTo>
                  <a:lnTo>
                    <a:pt x="53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09" name="Freeform 199"/>
            <p:cNvSpPr>
              <a:spLocks/>
            </p:cNvSpPr>
            <p:nvPr/>
          </p:nvSpPr>
          <p:spPr bwMode="auto">
            <a:xfrm>
              <a:off x="416" y="2479"/>
              <a:ext cx="323" cy="173"/>
            </a:xfrm>
            <a:custGeom>
              <a:avLst/>
              <a:gdLst>
                <a:gd name="T0" fmla="*/ 0 w 1294"/>
                <a:gd name="T1" fmla="*/ 0 h 692"/>
                <a:gd name="T2" fmla="*/ 0 w 1294"/>
                <a:gd name="T3" fmla="*/ 0 h 692"/>
                <a:gd name="T4" fmla="*/ 0 w 1294"/>
                <a:gd name="T5" fmla="*/ 1 h 692"/>
                <a:gd name="T6" fmla="*/ 0 w 1294"/>
                <a:gd name="T7" fmla="*/ 1 h 692"/>
                <a:gd name="T8" fmla="*/ 0 w 1294"/>
                <a:gd name="T9" fmla="*/ 1 h 692"/>
                <a:gd name="T10" fmla="*/ 0 w 1294"/>
                <a:gd name="T11" fmla="*/ 1 h 692"/>
                <a:gd name="T12" fmla="*/ 0 w 1294"/>
                <a:gd name="T13" fmla="*/ 1 h 692"/>
                <a:gd name="T14" fmla="*/ 0 w 1294"/>
                <a:gd name="T15" fmla="*/ 1 h 692"/>
                <a:gd name="T16" fmla="*/ 0 w 1294"/>
                <a:gd name="T17" fmla="*/ 1 h 692"/>
                <a:gd name="T18" fmla="*/ 0 w 1294"/>
                <a:gd name="T19" fmla="*/ 1 h 692"/>
                <a:gd name="T20" fmla="*/ 0 w 1294"/>
                <a:gd name="T21" fmla="*/ 1 h 692"/>
                <a:gd name="T22" fmla="*/ 0 w 1294"/>
                <a:gd name="T23" fmla="*/ 1 h 692"/>
                <a:gd name="T24" fmla="*/ 1 w 1294"/>
                <a:gd name="T25" fmla="*/ 1 h 692"/>
                <a:gd name="T26" fmla="*/ 1 w 1294"/>
                <a:gd name="T27" fmla="*/ 1 h 692"/>
                <a:gd name="T28" fmla="*/ 1 w 1294"/>
                <a:gd name="T29" fmla="*/ 1 h 692"/>
                <a:gd name="T30" fmla="*/ 1 w 1294"/>
                <a:gd name="T31" fmla="*/ 1 h 692"/>
                <a:gd name="T32" fmla="*/ 1 w 1294"/>
                <a:gd name="T33" fmla="*/ 1 h 692"/>
                <a:gd name="T34" fmla="*/ 1 w 1294"/>
                <a:gd name="T35" fmla="*/ 1 h 692"/>
                <a:gd name="T36" fmla="*/ 1 w 1294"/>
                <a:gd name="T37" fmla="*/ 1 h 692"/>
                <a:gd name="T38" fmla="*/ 1 w 1294"/>
                <a:gd name="T39" fmla="*/ 1 h 692"/>
                <a:gd name="T40" fmla="*/ 1 w 1294"/>
                <a:gd name="T41" fmla="*/ 1 h 692"/>
                <a:gd name="T42" fmla="*/ 1 w 1294"/>
                <a:gd name="T43" fmla="*/ 1 h 692"/>
                <a:gd name="T44" fmla="*/ 1 w 1294"/>
                <a:gd name="T45" fmla="*/ 1 h 692"/>
                <a:gd name="T46" fmla="*/ 1 w 1294"/>
                <a:gd name="T47" fmla="*/ 0 h 692"/>
                <a:gd name="T48" fmla="*/ 1 w 1294"/>
                <a:gd name="T49" fmla="*/ 0 h 692"/>
                <a:gd name="T50" fmla="*/ 1 w 1294"/>
                <a:gd name="T51" fmla="*/ 0 h 692"/>
                <a:gd name="T52" fmla="*/ 1 w 1294"/>
                <a:gd name="T53" fmla="*/ 1 h 692"/>
                <a:gd name="T54" fmla="*/ 1 w 1294"/>
                <a:gd name="T55" fmla="*/ 1 h 692"/>
                <a:gd name="T56" fmla="*/ 1 w 1294"/>
                <a:gd name="T57" fmla="*/ 1 h 692"/>
                <a:gd name="T58" fmla="*/ 1 w 1294"/>
                <a:gd name="T59" fmla="*/ 1 h 692"/>
                <a:gd name="T60" fmla="*/ 1 w 1294"/>
                <a:gd name="T61" fmla="*/ 1 h 692"/>
                <a:gd name="T62" fmla="*/ 1 w 1294"/>
                <a:gd name="T63" fmla="*/ 1 h 692"/>
                <a:gd name="T64" fmla="*/ 1 w 1294"/>
                <a:gd name="T65" fmla="*/ 1 h 692"/>
                <a:gd name="T66" fmla="*/ 1 w 1294"/>
                <a:gd name="T67" fmla="*/ 1 h 692"/>
                <a:gd name="T68" fmla="*/ 1 w 1294"/>
                <a:gd name="T69" fmla="*/ 1 h 692"/>
                <a:gd name="T70" fmla="*/ 1 w 1294"/>
                <a:gd name="T71" fmla="*/ 1 h 692"/>
                <a:gd name="T72" fmla="*/ 1 w 1294"/>
                <a:gd name="T73" fmla="*/ 1 h 692"/>
                <a:gd name="T74" fmla="*/ 1 w 1294"/>
                <a:gd name="T75" fmla="*/ 1 h 692"/>
                <a:gd name="T76" fmla="*/ 0 w 1294"/>
                <a:gd name="T77" fmla="*/ 1 h 692"/>
                <a:gd name="T78" fmla="*/ 0 w 1294"/>
                <a:gd name="T79" fmla="*/ 1 h 692"/>
                <a:gd name="T80" fmla="*/ 0 w 1294"/>
                <a:gd name="T81" fmla="*/ 1 h 692"/>
                <a:gd name="T82" fmla="*/ 0 w 1294"/>
                <a:gd name="T83" fmla="*/ 1 h 692"/>
                <a:gd name="T84" fmla="*/ 0 w 1294"/>
                <a:gd name="T85" fmla="*/ 1 h 692"/>
                <a:gd name="T86" fmla="*/ 0 w 1294"/>
                <a:gd name="T87" fmla="*/ 1 h 692"/>
                <a:gd name="T88" fmla="*/ 0 w 1294"/>
                <a:gd name="T89" fmla="*/ 1 h 692"/>
                <a:gd name="T90" fmla="*/ 0 w 1294"/>
                <a:gd name="T91" fmla="*/ 1 h 692"/>
                <a:gd name="T92" fmla="*/ 0 w 1294"/>
                <a:gd name="T93" fmla="*/ 1 h 692"/>
                <a:gd name="T94" fmla="*/ 0 w 1294"/>
                <a:gd name="T95" fmla="*/ 0 h 692"/>
                <a:gd name="T96" fmla="*/ 0 w 1294"/>
                <a:gd name="T97" fmla="*/ 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4"/>
                <a:gd name="T148" fmla="*/ 0 h 692"/>
                <a:gd name="T149" fmla="*/ 1294 w 1294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4" h="692">
                  <a:moveTo>
                    <a:pt x="39" y="68"/>
                  </a:moveTo>
                  <a:lnTo>
                    <a:pt x="39" y="149"/>
                  </a:lnTo>
                  <a:lnTo>
                    <a:pt x="43" y="227"/>
                  </a:lnTo>
                  <a:lnTo>
                    <a:pt x="50" y="300"/>
                  </a:lnTo>
                  <a:lnTo>
                    <a:pt x="64" y="367"/>
                  </a:lnTo>
                  <a:lnTo>
                    <a:pt x="85" y="434"/>
                  </a:lnTo>
                  <a:lnTo>
                    <a:pt x="118" y="496"/>
                  </a:lnTo>
                  <a:lnTo>
                    <a:pt x="163" y="556"/>
                  </a:lnTo>
                  <a:lnTo>
                    <a:pt x="223" y="615"/>
                  </a:lnTo>
                  <a:lnTo>
                    <a:pt x="249" y="619"/>
                  </a:lnTo>
                  <a:lnTo>
                    <a:pt x="277" y="623"/>
                  </a:lnTo>
                  <a:lnTo>
                    <a:pt x="303" y="627"/>
                  </a:lnTo>
                  <a:lnTo>
                    <a:pt x="331" y="630"/>
                  </a:lnTo>
                  <a:lnTo>
                    <a:pt x="358" y="633"/>
                  </a:lnTo>
                  <a:lnTo>
                    <a:pt x="384" y="637"/>
                  </a:lnTo>
                  <a:lnTo>
                    <a:pt x="413" y="639"/>
                  </a:lnTo>
                  <a:lnTo>
                    <a:pt x="441" y="642"/>
                  </a:lnTo>
                  <a:lnTo>
                    <a:pt x="468" y="643"/>
                  </a:lnTo>
                  <a:lnTo>
                    <a:pt x="497" y="645"/>
                  </a:lnTo>
                  <a:lnTo>
                    <a:pt x="525" y="647"/>
                  </a:lnTo>
                  <a:lnTo>
                    <a:pt x="554" y="648"/>
                  </a:lnTo>
                  <a:lnTo>
                    <a:pt x="582" y="648"/>
                  </a:lnTo>
                  <a:lnTo>
                    <a:pt x="612" y="648"/>
                  </a:lnTo>
                  <a:lnTo>
                    <a:pt x="641" y="648"/>
                  </a:lnTo>
                  <a:lnTo>
                    <a:pt x="671" y="648"/>
                  </a:lnTo>
                  <a:lnTo>
                    <a:pt x="700" y="647"/>
                  </a:lnTo>
                  <a:lnTo>
                    <a:pt x="730" y="645"/>
                  </a:lnTo>
                  <a:lnTo>
                    <a:pt x="761" y="644"/>
                  </a:lnTo>
                  <a:lnTo>
                    <a:pt x="792" y="642"/>
                  </a:lnTo>
                  <a:lnTo>
                    <a:pt x="823" y="639"/>
                  </a:lnTo>
                  <a:lnTo>
                    <a:pt x="853" y="637"/>
                  </a:lnTo>
                  <a:lnTo>
                    <a:pt x="884" y="633"/>
                  </a:lnTo>
                  <a:lnTo>
                    <a:pt x="917" y="629"/>
                  </a:lnTo>
                  <a:lnTo>
                    <a:pt x="948" y="624"/>
                  </a:lnTo>
                  <a:lnTo>
                    <a:pt x="981" y="619"/>
                  </a:lnTo>
                  <a:lnTo>
                    <a:pt x="1013" y="614"/>
                  </a:lnTo>
                  <a:lnTo>
                    <a:pt x="1046" y="608"/>
                  </a:lnTo>
                  <a:lnTo>
                    <a:pt x="1078" y="600"/>
                  </a:lnTo>
                  <a:lnTo>
                    <a:pt x="1112" y="593"/>
                  </a:lnTo>
                  <a:lnTo>
                    <a:pt x="1146" y="585"/>
                  </a:lnTo>
                  <a:lnTo>
                    <a:pt x="1180" y="576"/>
                  </a:lnTo>
                  <a:lnTo>
                    <a:pt x="1184" y="565"/>
                  </a:lnTo>
                  <a:lnTo>
                    <a:pt x="1192" y="536"/>
                  </a:lnTo>
                  <a:lnTo>
                    <a:pt x="1205" y="489"/>
                  </a:lnTo>
                  <a:lnTo>
                    <a:pt x="1220" y="425"/>
                  </a:lnTo>
                  <a:lnTo>
                    <a:pt x="1232" y="343"/>
                  </a:lnTo>
                  <a:lnTo>
                    <a:pt x="1244" y="244"/>
                  </a:lnTo>
                  <a:lnTo>
                    <a:pt x="1249" y="130"/>
                  </a:lnTo>
                  <a:lnTo>
                    <a:pt x="1246" y="0"/>
                  </a:lnTo>
                  <a:lnTo>
                    <a:pt x="1294" y="78"/>
                  </a:lnTo>
                  <a:lnTo>
                    <a:pt x="1293" y="148"/>
                  </a:lnTo>
                  <a:lnTo>
                    <a:pt x="1288" y="217"/>
                  </a:lnTo>
                  <a:lnTo>
                    <a:pt x="1281" y="286"/>
                  </a:lnTo>
                  <a:lnTo>
                    <a:pt x="1271" y="355"/>
                  </a:lnTo>
                  <a:lnTo>
                    <a:pt x="1259" y="422"/>
                  </a:lnTo>
                  <a:lnTo>
                    <a:pt x="1244" y="490"/>
                  </a:lnTo>
                  <a:lnTo>
                    <a:pt x="1227" y="558"/>
                  </a:lnTo>
                  <a:lnTo>
                    <a:pt x="1209" y="625"/>
                  </a:lnTo>
                  <a:lnTo>
                    <a:pt x="1176" y="630"/>
                  </a:lnTo>
                  <a:lnTo>
                    <a:pt x="1145" y="635"/>
                  </a:lnTo>
                  <a:lnTo>
                    <a:pt x="1115" y="640"/>
                  </a:lnTo>
                  <a:lnTo>
                    <a:pt x="1086" y="645"/>
                  </a:lnTo>
                  <a:lnTo>
                    <a:pt x="1057" y="650"/>
                  </a:lnTo>
                  <a:lnTo>
                    <a:pt x="1030" y="654"/>
                  </a:lnTo>
                  <a:lnTo>
                    <a:pt x="1002" y="659"/>
                  </a:lnTo>
                  <a:lnTo>
                    <a:pt x="976" y="663"/>
                  </a:lnTo>
                  <a:lnTo>
                    <a:pt x="949" y="667"/>
                  </a:lnTo>
                  <a:lnTo>
                    <a:pt x="923" y="670"/>
                  </a:lnTo>
                  <a:lnTo>
                    <a:pt x="897" y="674"/>
                  </a:lnTo>
                  <a:lnTo>
                    <a:pt x="870" y="678"/>
                  </a:lnTo>
                  <a:lnTo>
                    <a:pt x="844" y="680"/>
                  </a:lnTo>
                  <a:lnTo>
                    <a:pt x="818" y="684"/>
                  </a:lnTo>
                  <a:lnTo>
                    <a:pt x="792" y="687"/>
                  </a:lnTo>
                  <a:lnTo>
                    <a:pt x="764" y="688"/>
                  </a:lnTo>
                  <a:lnTo>
                    <a:pt x="736" y="689"/>
                  </a:lnTo>
                  <a:lnTo>
                    <a:pt x="708" y="691"/>
                  </a:lnTo>
                  <a:lnTo>
                    <a:pt x="679" y="692"/>
                  </a:lnTo>
                  <a:lnTo>
                    <a:pt x="649" y="692"/>
                  </a:lnTo>
                  <a:lnTo>
                    <a:pt x="617" y="692"/>
                  </a:lnTo>
                  <a:lnTo>
                    <a:pt x="586" y="692"/>
                  </a:lnTo>
                  <a:lnTo>
                    <a:pt x="554" y="691"/>
                  </a:lnTo>
                  <a:lnTo>
                    <a:pt x="518" y="689"/>
                  </a:lnTo>
                  <a:lnTo>
                    <a:pt x="482" y="687"/>
                  </a:lnTo>
                  <a:lnTo>
                    <a:pt x="446" y="684"/>
                  </a:lnTo>
                  <a:lnTo>
                    <a:pt x="407" y="680"/>
                  </a:lnTo>
                  <a:lnTo>
                    <a:pt x="366" y="677"/>
                  </a:lnTo>
                  <a:lnTo>
                    <a:pt x="323" y="672"/>
                  </a:lnTo>
                  <a:lnTo>
                    <a:pt x="279" y="667"/>
                  </a:lnTo>
                  <a:lnTo>
                    <a:pt x="233" y="660"/>
                  </a:lnTo>
                  <a:lnTo>
                    <a:pt x="184" y="654"/>
                  </a:lnTo>
                  <a:lnTo>
                    <a:pt x="141" y="598"/>
                  </a:lnTo>
                  <a:lnTo>
                    <a:pt x="106" y="541"/>
                  </a:lnTo>
                  <a:lnTo>
                    <a:pt x="80" y="485"/>
                  </a:lnTo>
                  <a:lnTo>
                    <a:pt x="59" y="429"/>
                  </a:lnTo>
                  <a:lnTo>
                    <a:pt x="41" y="370"/>
                  </a:lnTo>
                  <a:lnTo>
                    <a:pt x="26" y="310"/>
                  </a:lnTo>
                  <a:lnTo>
                    <a:pt x="14" y="244"/>
                  </a:lnTo>
                  <a:lnTo>
                    <a:pt x="0" y="174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10" name="Freeform 200"/>
            <p:cNvSpPr>
              <a:spLocks/>
            </p:cNvSpPr>
            <p:nvPr/>
          </p:nvSpPr>
          <p:spPr bwMode="auto">
            <a:xfrm>
              <a:off x="429" y="2706"/>
              <a:ext cx="310" cy="39"/>
            </a:xfrm>
            <a:custGeom>
              <a:avLst/>
              <a:gdLst>
                <a:gd name="T0" fmla="*/ 0 w 1243"/>
                <a:gd name="T1" fmla="*/ 0 h 156"/>
                <a:gd name="T2" fmla="*/ 0 w 1243"/>
                <a:gd name="T3" fmla="*/ 0 h 156"/>
                <a:gd name="T4" fmla="*/ 0 w 1243"/>
                <a:gd name="T5" fmla="*/ 0 h 156"/>
                <a:gd name="T6" fmla="*/ 0 w 1243"/>
                <a:gd name="T7" fmla="*/ 0 h 156"/>
                <a:gd name="T8" fmla="*/ 0 w 1243"/>
                <a:gd name="T9" fmla="*/ 0 h 156"/>
                <a:gd name="T10" fmla="*/ 0 w 1243"/>
                <a:gd name="T11" fmla="*/ 0 h 156"/>
                <a:gd name="T12" fmla="*/ 0 w 1243"/>
                <a:gd name="T13" fmla="*/ 0 h 156"/>
                <a:gd name="T14" fmla="*/ 0 w 1243"/>
                <a:gd name="T15" fmla="*/ 0 h 156"/>
                <a:gd name="T16" fmla="*/ 1 w 1243"/>
                <a:gd name="T17" fmla="*/ 0 h 156"/>
                <a:gd name="T18" fmla="*/ 1 w 1243"/>
                <a:gd name="T19" fmla="*/ 0 h 156"/>
                <a:gd name="T20" fmla="*/ 1 w 1243"/>
                <a:gd name="T21" fmla="*/ 0 h 156"/>
                <a:gd name="T22" fmla="*/ 1 w 1243"/>
                <a:gd name="T23" fmla="*/ 0 h 156"/>
                <a:gd name="T24" fmla="*/ 1 w 1243"/>
                <a:gd name="T25" fmla="*/ 0 h 156"/>
                <a:gd name="T26" fmla="*/ 1 w 1243"/>
                <a:gd name="T27" fmla="*/ 0 h 156"/>
                <a:gd name="T28" fmla="*/ 1 w 1243"/>
                <a:gd name="T29" fmla="*/ 0 h 156"/>
                <a:gd name="T30" fmla="*/ 1 w 1243"/>
                <a:gd name="T31" fmla="*/ 0 h 156"/>
                <a:gd name="T32" fmla="*/ 1 w 1243"/>
                <a:gd name="T33" fmla="*/ 0 h 156"/>
                <a:gd name="T34" fmla="*/ 1 w 1243"/>
                <a:gd name="T35" fmla="*/ 0 h 156"/>
                <a:gd name="T36" fmla="*/ 1 w 1243"/>
                <a:gd name="T37" fmla="*/ 0 h 156"/>
                <a:gd name="T38" fmla="*/ 1 w 1243"/>
                <a:gd name="T39" fmla="*/ 0 h 156"/>
                <a:gd name="T40" fmla="*/ 1 w 1243"/>
                <a:gd name="T41" fmla="*/ 0 h 156"/>
                <a:gd name="T42" fmla="*/ 1 w 1243"/>
                <a:gd name="T43" fmla="*/ 0 h 156"/>
                <a:gd name="T44" fmla="*/ 1 w 1243"/>
                <a:gd name="T45" fmla="*/ 0 h 156"/>
                <a:gd name="T46" fmla="*/ 0 w 1243"/>
                <a:gd name="T47" fmla="*/ 0 h 156"/>
                <a:gd name="T48" fmla="*/ 0 w 1243"/>
                <a:gd name="T49" fmla="*/ 0 h 156"/>
                <a:gd name="T50" fmla="*/ 0 w 1243"/>
                <a:gd name="T51" fmla="*/ 0 h 156"/>
                <a:gd name="T52" fmla="*/ 0 w 1243"/>
                <a:gd name="T53" fmla="*/ 0 h 156"/>
                <a:gd name="T54" fmla="*/ 0 w 1243"/>
                <a:gd name="T55" fmla="*/ 0 h 156"/>
                <a:gd name="T56" fmla="*/ 0 w 1243"/>
                <a:gd name="T57" fmla="*/ 0 h 156"/>
                <a:gd name="T58" fmla="*/ 0 w 1243"/>
                <a:gd name="T59" fmla="*/ 0 h 156"/>
                <a:gd name="T60" fmla="*/ 0 w 1243"/>
                <a:gd name="T61" fmla="*/ 0 h 156"/>
                <a:gd name="T62" fmla="*/ 0 w 1243"/>
                <a:gd name="T63" fmla="*/ 0 h 156"/>
                <a:gd name="T64" fmla="*/ 0 w 1243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3"/>
                <a:gd name="T100" fmla="*/ 0 h 156"/>
                <a:gd name="T101" fmla="*/ 1243 w 1243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3" h="156">
                  <a:moveTo>
                    <a:pt x="0" y="30"/>
                  </a:moveTo>
                  <a:lnTo>
                    <a:pt x="45" y="42"/>
                  </a:lnTo>
                  <a:lnTo>
                    <a:pt x="90" y="52"/>
                  </a:lnTo>
                  <a:lnTo>
                    <a:pt x="134" y="60"/>
                  </a:lnTo>
                  <a:lnTo>
                    <a:pt x="177" y="69"/>
                  </a:lnTo>
                  <a:lnTo>
                    <a:pt x="219" y="77"/>
                  </a:lnTo>
                  <a:lnTo>
                    <a:pt x="261" y="84"/>
                  </a:lnTo>
                  <a:lnTo>
                    <a:pt x="302" y="91"/>
                  </a:lnTo>
                  <a:lnTo>
                    <a:pt x="343" y="96"/>
                  </a:lnTo>
                  <a:lnTo>
                    <a:pt x="383" y="101"/>
                  </a:lnTo>
                  <a:lnTo>
                    <a:pt x="423" y="104"/>
                  </a:lnTo>
                  <a:lnTo>
                    <a:pt x="462" y="107"/>
                  </a:lnTo>
                  <a:lnTo>
                    <a:pt x="501" y="109"/>
                  </a:lnTo>
                  <a:lnTo>
                    <a:pt x="540" y="112"/>
                  </a:lnTo>
                  <a:lnTo>
                    <a:pt x="577" y="113"/>
                  </a:lnTo>
                  <a:lnTo>
                    <a:pt x="615" y="113"/>
                  </a:lnTo>
                  <a:lnTo>
                    <a:pt x="653" y="112"/>
                  </a:lnTo>
                  <a:lnTo>
                    <a:pt x="690" y="111"/>
                  </a:lnTo>
                  <a:lnTo>
                    <a:pt x="728" y="109"/>
                  </a:lnTo>
                  <a:lnTo>
                    <a:pt x="764" y="106"/>
                  </a:lnTo>
                  <a:lnTo>
                    <a:pt x="800" y="102"/>
                  </a:lnTo>
                  <a:lnTo>
                    <a:pt x="837" y="98"/>
                  </a:lnTo>
                  <a:lnTo>
                    <a:pt x="873" y="93"/>
                  </a:lnTo>
                  <a:lnTo>
                    <a:pt x="909" y="87"/>
                  </a:lnTo>
                  <a:lnTo>
                    <a:pt x="944" y="81"/>
                  </a:lnTo>
                  <a:lnTo>
                    <a:pt x="981" y="73"/>
                  </a:lnTo>
                  <a:lnTo>
                    <a:pt x="1017" y="65"/>
                  </a:lnTo>
                  <a:lnTo>
                    <a:pt x="1053" y="55"/>
                  </a:lnTo>
                  <a:lnTo>
                    <a:pt x="1088" y="47"/>
                  </a:lnTo>
                  <a:lnTo>
                    <a:pt x="1125" y="37"/>
                  </a:lnTo>
                  <a:lnTo>
                    <a:pt x="1161" y="25"/>
                  </a:lnTo>
                  <a:lnTo>
                    <a:pt x="1197" y="13"/>
                  </a:lnTo>
                  <a:lnTo>
                    <a:pt x="1234" y="0"/>
                  </a:lnTo>
                  <a:lnTo>
                    <a:pt x="1243" y="50"/>
                  </a:lnTo>
                  <a:lnTo>
                    <a:pt x="1194" y="64"/>
                  </a:lnTo>
                  <a:lnTo>
                    <a:pt x="1146" y="78"/>
                  </a:lnTo>
                  <a:lnTo>
                    <a:pt x="1100" y="91"/>
                  </a:lnTo>
                  <a:lnTo>
                    <a:pt x="1055" y="101"/>
                  </a:lnTo>
                  <a:lnTo>
                    <a:pt x="1011" y="111"/>
                  </a:lnTo>
                  <a:lnTo>
                    <a:pt x="968" y="119"/>
                  </a:lnTo>
                  <a:lnTo>
                    <a:pt x="926" y="127"/>
                  </a:lnTo>
                  <a:lnTo>
                    <a:pt x="886" y="134"/>
                  </a:lnTo>
                  <a:lnTo>
                    <a:pt x="845" y="139"/>
                  </a:lnTo>
                  <a:lnTo>
                    <a:pt x="805" y="144"/>
                  </a:lnTo>
                  <a:lnTo>
                    <a:pt x="767" y="148"/>
                  </a:lnTo>
                  <a:lnTo>
                    <a:pt x="729" y="152"/>
                  </a:lnTo>
                  <a:lnTo>
                    <a:pt x="691" y="154"/>
                  </a:lnTo>
                  <a:lnTo>
                    <a:pt x="655" y="156"/>
                  </a:lnTo>
                  <a:lnTo>
                    <a:pt x="619" y="156"/>
                  </a:lnTo>
                  <a:lnTo>
                    <a:pt x="582" y="156"/>
                  </a:lnTo>
                  <a:lnTo>
                    <a:pt x="547" y="154"/>
                  </a:lnTo>
                  <a:lnTo>
                    <a:pt x="512" y="153"/>
                  </a:lnTo>
                  <a:lnTo>
                    <a:pt x="477" y="151"/>
                  </a:lnTo>
                  <a:lnTo>
                    <a:pt x="442" y="147"/>
                  </a:lnTo>
                  <a:lnTo>
                    <a:pt x="407" y="143"/>
                  </a:lnTo>
                  <a:lnTo>
                    <a:pt x="372" y="138"/>
                  </a:lnTo>
                  <a:lnTo>
                    <a:pt x="337" y="133"/>
                  </a:lnTo>
                  <a:lnTo>
                    <a:pt x="302" y="128"/>
                  </a:lnTo>
                  <a:lnTo>
                    <a:pt x="267" y="122"/>
                  </a:lnTo>
                  <a:lnTo>
                    <a:pt x="232" y="114"/>
                  </a:lnTo>
                  <a:lnTo>
                    <a:pt x="195" y="107"/>
                  </a:lnTo>
                  <a:lnTo>
                    <a:pt x="159" y="99"/>
                  </a:lnTo>
                  <a:lnTo>
                    <a:pt x="123" y="92"/>
                  </a:lnTo>
                  <a:lnTo>
                    <a:pt x="85" y="83"/>
                  </a:lnTo>
                  <a:lnTo>
                    <a:pt x="48" y="74"/>
                  </a:lnTo>
                  <a:lnTo>
                    <a:pt x="9" y="6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11" name="Freeform 201"/>
            <p:cNvSpPr>
              <a:spLocks/>
            </p:cNvSpPr>
            <p:nvPr/>
          </p:nvSpPr>
          <p:spPr bwMode="auto">
            <a:xfrm>
              <a:off x="426" y="2784"/>
              <a:ext cx="313" cy="50"/>
            </a:xfrm>
            <a:custGeom>
              <a:avLst/>
              <a:gdLst>
                <a:gd name="T0" fmla="*/ 0 w 1254"/>
                <a:gd name="T1" fmla="*/ 0 h 203"/>
                <a:gd name="T2" fmla="*/ 0 w 1254"/>
                <a:gd name="T3" fmla="*/ 0 h 203"/>
                <a:gd name="T4" fmla="*/ 0 w 1254"/>
                <a:gd name="T5" fmla="*/ 0 h 203"/>
                <a:gd name="T6" fmla="*/ 0 w 1254"/>
                <a:gd name="T7" fmla="*/ 0 h 203"/>
                <a:gd name="T8" fmla="*/ 0 w 1254"/>
                <a:gd name="T9" fmla="*/ 0 h 203"/>
                <a:gd name="T10" fmla="*/ 0 w 1254"/>
                <a:gd name="T11" fmla="*/ 0 h 203"/>
                <a:gd name="T12" fmla="*/ 0 w 1254"/>
                <a:gd name="T13" fmla="*/ 0 h 203"/>
                <a:gd name="T14" fmla="*/ 0 w 1254"/>
                <a:gd name="T15" fmla="*/ 0 h 203"/>
                <a:gd name="T16" fmla="*/ 1 w 1254"/>
                <a:gd name="T17" fmla="*/ 0 h 203"/>
                <a:gd name="T18" fmla="*/ 1 w 1254"/>
                <a:gd name="T19" fmla="*/ 0 h 203"/>
                <a:gd name="T20" fmla="*/ 1 w 1254"/>
                <a:gd name="T21" fmla="*/ 0 h 203"/>
                <a:gd name="T22" fmla="*/ 1 w 1254"/>
                <a:gd name="T23" fmla="*/ 0 h 203"/>
                <a:gd name="T24" fmla="*/ 1 w 1254"/>
                <a:gd name="T25" fmla="*/ 0 h 203"/>
                <a:gd name="T26" fmla="*/ 1 w 1254"/>
                <a:gd name="T27" fmla="*/ 0 h 203"/>
                <a:gd name="T28" fmla="*/ 1 w 1254"/>
                <a:gd name="T29" fmla="*/ 0 h 203"/>
                <a:gd name="T30" fmla="*/ 1 w 1254"/>
                <a:gd name="T31" fmla="*/ 0 h 203"/>
                <a:gd name="T32" fmla="*/ 1 w 1254"/>
                <a:gd name="T33" fmla="*/ 0 h 203"/>
                <a:gd name="T34" fmla="*/ 1 w 1254"/>
                <a:gd name="T35" fmla="*/ 0 h 203"/>
                <a:gd name="T36" fmla="*/ 1 w 1254"/>
                <a:gd name="T37" fmla="*/ 0 h 203"/>
                <a:gd name="T38" fmla="*/ 1 w 1254"/>
                <a:gd name="T39" fmla="*/ 0 h 203"/>
                <a:gd name="T40" fmla="*/ 1 w 1254"/>
                <a:gd name="T41" fmla="*/ 0 h 203"/>
                <a:gd name="T42" fmla="*/ 1 w 1254"/>
                <a:gd name="T43" fmla="*/ 0 h 203"/>
                <a:gd name="T44" fmla="*/ 1 w 1254"/>
                <a:gd name="T45" fmla="*/ 0 h 203"/>
                <a:gd name="T46" fmla="*/ 1 w 1254"/>
                <a:gd name="T47" fmla="*/ 0 h 203"/>
                <a:gd name="T48" fmla="*/ 1 w 1254"/>
                <a:gd name="T49" fmla="*/ 0 h 203"/>
                <a:gd name="T50" fmla="*/ 0 w 1254"/>
                <a:gd name="T51" fmla="*/ 0 h 203"/>
                <a:gd name="T52" fmla="*/ 0 w 1254"/>
                <a:gd name="T53" fmla="*/ 0 h 203"/>
                <a:gd name="T54" fmla="*/ 0 w 1254"/>
                <a:gd name="T55" fmla="*/ 0 h 203"/>
                <a:gd name="T56" fmla="*/ 0 w 1254"/>
                <a:gd name="T57" fmla="*/ 0 h 203"/>
                <a:gd name="T58" fmla="*/ 0 w 1254"/>
                <a:gd name="T59" fmla="*/ 0 h 203"/>
                <a:gd name="T60" fmla="*/ 0 w 1254"/>
                <a:gd name="T61" fmla="*/ 0 h 203"/>
                <a:gd name="T62" fmla="*/ 0 w 1254"/>
                <a:gd name="T63" fmla="*/ 0 h 203"/>
                <a:gd name="T64" fmla="*/ 0 w 1254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4"/>
                <a:gd name="T100" fmla="*/ 0 h 203"/>
                <a:gd name="T101" fmla="*/ 1254 w 1254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4" h="203">
                  <a:moveTo>
                    <a:pt x="0" y="30"/>
                  </a:moveTo>
                  <a:lnTo>
                    <a:pt x="45" y="43"/>
                  </a:lnTo>
                  <a:lnTo>
                    <a:pt x="90" y="55"/>
                  </a:lnTo>
                  <a:lnTo>
                    <a:pt x="134" y="68"/>
                  </a:lnTo>
                  <a:lnTo>
                    <a:pt x="178" y="78"/>
                  </a:lnTo>
                  <a:lnTo>
                    <a:pt x="220" y="88"/>
                  </a:lnTo>
                  <a:lnTo>
                    <a:pt x="263" y="98"/>
                  </a:lnTo>
                  <a:lnTo>
                    <a:pt x="304" y="105"/>
                  </a:lnTo>
                  <a:lnTo>
                    <a:pt x="345" y="114"/>
                  </a:lnTo>
                  <a:lnTo>
                    <a:pt x="387" y="120"/>
                  </a:lnTo>
                  <a:lnTo>
                    <a:pt x="427" y="127"/>
                  </a:lnTo>
                  <a:lnTo>
                    <a:pt x="467" y="132"/>
                  </a:lnTo>
                  <a:lnTo>
                    <a:pt x="507" y="135"/>
                  </a:lnTo>
                  <a:lnTo>
                    <a:pt x="547" y="139"/>
                  </a:lnTo>
                  <a:lnTo>
                    <a:pt x="586" y="142"/>
                  </a:lnTo>
                  <a:lnTo>
                    <a:pt x="625" y="143"/>
                  </a:lnTo>
                  <a:lnTo>
                    <a:pt x="662" y="143"/>
                  </a:lnTo>
                  <a:lnTo>
                    <a:pt x="701" y="143"/>
                  </a:lnTo>
                  <a:lnTo>
                    <a:pt x="739" y="140"/>
                  </a:lnTo>
                  <a:lnTo>
                    <a:pt x="776" y="138"/>
                  </a:lnTo>
                  <a:lnTo>
                    <a:pt x="814" y="134"/>
                  </a:lnTo>
                  <a:lnTo>
                    <a:pt x="851" y="129"/>
                  </a:lnTo>
                  <a:lnTo>
                    <a:pt x="888" y="124"/>
                  </a:lnTo>
                  <a:lnTo>
                    <a:pt x="925" y="117"/>
                  </a:lnTo>
                  <a:lnTo>
                    <a:pt x="962" y="108"/>
                  </a:lnTo>
                  <a:lnTo>
                    <a:pt x="998" y="99"/>
                  </a:lnTo>
                  <a:lnTo>
                    <a:pt x="1034" y="89"/>
                  </a:lnTo>
                  <a:lnTo>
                    <a:pt x="1072" y="77"/>
                  </a:lnTo>
                  <a:lnTo>
                    <a:pt x="1108" y="64"/>
                  </a:lnTo>
                  <a:lnTo>
                    <a:pt x="1145" y="50"/>
                  </a:lnTo>
                  <a:lnTo>
                    <a:pt x="1181" y="35"/>
                  </a:lnTo>
                  <a:lnTo>
                    <a:pt x="1217" y="18"/>
                  </a:lnTo>
                  <a:lnTo>
                    <a:pt x="1254" y="0"/>
                  </a:lnTo>
                  <a:lnTo>
                    <a:pt x="1254" y="50"/>
                  </a:lnTo>
                  <a:lnTo>
                    <a:pt x="1211" y="65"/>
                  </a:lnTo>
                  <a:lnTo>
                    <a:pt x="1170" y="80"/>
                  </a:lnTo>
                  <a:lnTo>
                    <a:pt x="1131" y="94"/>
                  </a:lnTo>
                  <a:lnTo>
                    <a:pt x="1094" y="108"/>
                  </a:lnTo>
                  <a:lnTo>
                    <a:pt x="1059" y="120"/>
                  </a:lnTo>
                  <a:lnTo>
                    <a:pt x="1024" y="132"/>
                  </a:lnTo>
                  <a:lnTo>
                    <a:pt x="992" y="143"/>
                  </a:lnTo>
                  <a:lnTo>
                    <a:pt x="960" y="153"/>
                  </a:lnTo>
                  <a:lnTo>
                    <a:pt x="929" y="162"/>
                  </a:lnTo>
                  <a:lnTo>
                    <a:pt x="899" y="171"/>
                  </a:lnTo>
                  <a:lnTo>
                    <a:pt x="869" y="178"/>
                  </a:lnTo>
                  <a:lnTo>
                    <a:pt x="839" y="184"/>
                  </a:lnTo>
                  <a:lnTo>
                    <a:pt x="809" y="189"/>
                  </a:lnTo>
                  <a:lnTo>
                    <a:pt x="779" y="194"/>
                  </a:lnTo>
                  <a:lnTo>
                    <a:pt x="749" y="198"/>
                  </a:lnTo>
                  <a:lnTo>
                    <a:pt x="719" y="201"/>
                  </a:lnTo>
                  <a:lnTo>
                    <a:pt x="687" y="202"/>
                  </a:lnTo>
                  <a:lnTo>
                    <a:pt x="655" y="203"/>
                  </a:lnTo>
                  <a:lnTo>
                    <a:pt x="621" y="202"/>
                  </a:lnTo>
                  <a:lnTo>
                    <a:pt x="587" y="201"/>
                  </a:lnTo>
                  <a:lnTo>
                    <a:pt x="551" y="198"/>
                  </a:lnTo>
                  <a:lnTo>
                    <a:pt x="513" y="193"/>
                  </a:lnTo>
                  <a:lnTo>
                    <a:pt x="473" y="188"/>
                  </a:lnTo>
                  <a:lnTo>
                    <a:pt x="432" y="182"/>
                  </a:lnTo>
                  <a:lnTo>
                    <a:pt x="388" y="176"/>
                  </a:lnTo>
                  <a:lnTo>
                    <a:pt x="342" y="167"/>
                  </a:lnTo>
                  <a:lnTo>
                    <a:pt x="294" y="157"/>
                  </a:lnTo>
                  <a:lnTo>
                    <a:pt x="242" y="145"/>
                  </a:lnTo>
                  <a:lnTo>
                    <a:pt x="188" y="133"/>
                  </a:lnTo>
                  <a:lnTo>
                    <a:pt x="130" y="119"/>
                  </a:lnTo>
                  <a:lnTo>
                    <a:pt x="69" y="104"/>
                  </a:lnTo>
                  <a:lnTo>
                    <a:pt x="5" y="8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12" name="Freeform 202"/>
            <p:cNvSpPr>
              <a:spLocks/>
            </p:cNvSpPr>
            <p:nvPr/>
          </p:nvSpPr>
          <p:spPr bwMode="auto">
            <a:xfrm>
              <a:off x="706" y="2633"/>
              <a:ext cx="31" cy="68"/>
            </a:xfrm>
            <a:custGeom>
              <a:avLst/>
              <a:gdLst>
                <a:gd name="T0" fmla="*/ 0 w 123"/>
                <a:gd name="T1" fmla="*/ 0 h 275"/>
                <a:gd name="T2" fmla="*/ 0 w 123"/>
                <a:gd name="T3" fmla="*/ 0 h 275"/>
                <a:gd name="T4" fmla="*/ 0 w 123"/>
                <a:gd name="T5" fmla="*/ 0 h 275"/>
                <a:gd name="T6" fmla="*/ 0 w 123"/>
                <a:gd name="T7" fmla="*/ 0 h 275"/>
                <a:gd name="T8" fmla="*/ 0 w 123"/>
                <a:gd name="T9" fmla="*/ 0 h 275"/>
                <a:gd name="T10" fmla="*/ 0 w 123"/>
                <a:gd name="T11" fmla="*/ 0 h 275"/>
                <a:gd name="T12" fmla="*/ 0 w 123"/>
                <a:gd name="T13" fmla="*/ 0 h 275"/>
                <a:gd name="T14" fmla="*/ 0 w 123"/>
                <a:gd name="T15" fmla="*/ 0 h 275"/>
                <a:gd name="T16" fmla="*/ 0 w 123"/>
                <a:gd name="T17" fmla="*/ 0 h 275"/>
                <a:gd name="T18" fmla="*/ 0 w 123"/>
                <a:gd name="T19" fmla="*/ 0 h 275"/>
                <a:gd name="T20" fmla="*/ 0 w 123"/>
                <a:gd name="T21" fmla="*/ 0 h 275"/>
                <a:gd name="T22" fmla="*/ 0 w 123"/>
                <a:gd name="T23" fmla="*/ 0 h 275"/>
                <a:gd name="T24" fmla="*/ 0 w 123"/>
                <a:gd name="T25" fmla="*/ 0 h 275"/>
                <a:gd name="T26" fmla="*/ 0 w 123"/>
                <a:gd name="T27" fmla="*/ 0 h 275"/>
                <a:gd name="T28" fmla="*/ 0 w 123"/>
                <a:gd name="T29" fmla="*/ 0 h 275"/>
                <a:gd name="T30" fmla="*/ 0 w 123"/>
                <a:gd name="T31" fmla="*/ 0 h 275"/>
                <a:gd name="T32" fmla="*/ 0 w 123"/>
                <a:gd name="T33" fmla="*/ 0 h 275"/>
                <a:gd name="T34" fmla="*/ 0 w 123"/>
                <a:gd name="T35" fmla="*/ 0 h 275"/>
                <a:gd name="T36" fmla="*/ 0 w 123"/>
                <a:gd name="T37" fmla="*/ 0 h 2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275"/>
                <a:gd name="T59" fmla="*/ 123 w 123"/>
                <a:gd name="T60" fmla="*/ 275 h 2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275">
                  <a:moveTo>
                    <a:pt x="29" y="0"/>
                  </a:moveTo>
                  <a:lnTo>
                    <a:pt x="50" y="34"/>
                  </a:lnTo>
                  <a:lnTo>
                    <a:pt x="67" y="65"/>
                  </a:lnTo>
                  <a:lnTo>
                    <a:pt x="80" y="94"/>
                  </a:lnTo>
                  <a:lnTo>
                    <a:pt x="90" y="123"/>
                  </a:lnTo>
                  <a:lnTo>
                    <a:pt x="99" y="152"/>
                  </a:lnTo>
                  <a:lnTo>
                    <a:pt x="106" y="185"/>
                  </a:lnTo>
                  <a:lnTo>
                    <a:pt x="114" y="222"/>
                  </a:lnTo>
                  <a:lnTo>
                    <a:pt x="123" y="265"/>
                  </a:lnTo>
                  <a:lnTo>
                    <a:pt x="86" y="275"/>
                  </a:lnTo>
                  <a:lnTo>
                    <a:pt x="85" y="233"/>
                  </a:lnTo>
                  <a:lnTo>
                    <a:pt x="81" y="198"/>
                  </a:lnTo>
                  <a:lnTo>
                    <a:pt x="74" y="167"/>
                  </a:lnTo>
                  <a:lnTo>
                    <a:pt x="65" y="138"/>
                  </a:lnTo>
                  <a:lnTo>
                    <a:pt x="52" y="111"/>
                  </a:lnTo>
                  <a:lnTo>
                    <a:pt x="37" y="83"/>
                  </a:lnTo>
                  <a:lnTo>
                    <a:pt x="20" y="52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13" name="Freeform 203"/>
            <p:cNvSpPr>
              <a:spLocks/>
            </p:cNvSpPr>
            <p:nvPr/>
          </p:nvSpPr>
          <p:spPr bwMode="auto">
            <a:xfrm>
              <a:off x="731" y="2710"/>
              <a:ext cx="10" cy="74"/>
            </a:xfrm>
            <a:custGeom>
              <a:avLst/>
              <a:gdLst>
                <a:gd name="T0" fmla="*/ 0 w 38"/>
                <a:gd name="T1" fmla="*/ 0 h 297"/>
                <a:gd name="T2" fmla="*/ 0 w 38"/>
                <a:gd name="T3" fmla="*/ 0 h 297"/>
                <a:gd name="T4" fmla="*/ 0 w 38"/>
                <a:gd name="T5" fmla="*/ 0 h 297"/>
                <a:gd name="T6" fmla="*/ 0 w 38"/>
                <a:gd name="T7" fmla="*/ 0 h 297"/>
                <a:gd name="T8" fmla="*/ 0 w 38"/>
                <a:gd name="T9" fmla="*/ 0 h 297"/>
                <a:gd name="T10" fmla="*/ 0 w 38"/>
                <a:gd name="T11" fmla="*/ 0 h 297"/>
                <a:gd name="T12" fmla="*/ 0 w 38"/>
                <a:gd name="T13" fmla="*/ 0 h 297"/>
                <a:gd name="T14" fmla="*/ 0 w 38"/>
                <a:gd name="T15" fmla="*/ 0 h 297"/>
                <a:gd name="T16" fmla="*/ 0 w 38"/>
                <a:gd name="T17" fmla="*/ 0 h 297"/>
                <a:gd name="T18" fmla="*/ 0 w 38"/>
                <a:gd name="T19" fmla="*/ 0 h 297"/>
                <a:gd name="T20" fmla="*/ 0 w 38"/>
                <a:gd name="T21" fmla="*/ 0 h 2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97"/>
                <a:gd name="T35" fmla="*/ 38 w 38"/>
                <a:gd name="T36" fmla="*/ 297 h 2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97">
                  <a:moveTo>
                    <a:pt x="25" y="0"/>
                  </a:moveTo>
                  <a:lnTo>
                    <a:pt x="30" y="70"/>
                  </a:lnTo>
                  <a:lnTo>
                    <a:pt x="34" y="139"/>
                  </a:lnTo>
                  <a:lnTo>
                    <a:pt x="37" y="209"/>
                  </a:lnTo>
                  <a:lnTo>
                    <a:pt x="38" y="279"/>
                  </a:lnTo>
                  <a:lnTo>
                    <a:pt x="6" y="297"/>
                  </a:lnTo>
                  <a:lnTo>
                    <a:pt x="9" y="220"/>
                  </a:lnTo>
                  <a:lnTo>
                    <a:pt x="10" y="154"/>
                  </a:lnTo>
                  <a:lnTo>
                    <a:pt x="8" y="89"/>
                  </a:lnTo>
                  <a:lnTo>
                    <a:pt x="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14" name="Freeform 204"/>
            <p:cNvSpPr>
              <a:spLocks/>
            </p:cNvSpPr>
            <p:nvPr/>
          </p:nvSpPr>
          <p:spPr bwMode="auto">
            <a:xfrm>
              <a:off x="431" y="2642"/>
              <a:ext cx="41" cy="66"/>
            </a:xfrm>
            <a:custGeom>
              <a:avLst/>
              <a:gdLst>
                <a:gd name="T0" fmla="*/ 0 w 164"/>
                <a:gd name="T1" fmla="*/ 0 h 264"/>
                <a:gd name="T2" fmla="*/ 0 w 164"/>
                <a:gd name="T3" fmla="*/ 0 h 264"/>
                <a:gd name="T4" fmla="*/ 0 w 164"/>
                <a:gd name="T5" fmla="*/ 0 h 264"/>
                <a:gd name="T6" fmla="*/ 0 w 164"/>
                <a:gd name="T7" fmla="*/ 0 h 264"/>
                <a:gd name="T8" fmla="*/ 0 w 164"/>
                <a:gd name="T9" fmla="*/ 0 h 264"/>
                <a:gd name="T10" fmla="*/ 0 w 164"/>
                <a:gd name="T11" fmla="*/ 0 h 264"/>
                <a:gd name="T12" fmla="*/ 0 w 164"/>
                <a:gd name="T13" fmla="*/ 0 h 264"/>
                <a:gd name="T14" fmla="*/ 0 w 164"/>
                <a:gd name="T15" fmla="*/ 0 h 264"/>
                <a:gd name="T16" fmla="*/ 0 w 164"/>
                <a:gd name="T17" fmla="*/ 0 h 264"/>
                <a:gd name="T18" fmla="*/ 0 w 164"/>
                <a:gd name="T19" fmla="*/ 0 h 264"/>
                <a:gd name="T20" fmla="*/ 0 w 164"/>
                <a:gd name="T21" fmla="*/ 0 h 264"/>
                <a:gd name="T22" fmla="*/ 0 w 164"/>
                <a:gd name="T23" fmla="*/ 0 h 264"/>
                <a:gd name="T24" fmla="*/ 0 w 164"/>
                <a:gd name="T25" fmla="*/ 0 h 264"/>
                <a:gd name="T26" fmla="*/ 0 w 164"/>
                <a:gd name="T27" fmla="*/ 0 h 264"/>
                <a:gd name="T28" fmla="*/ 0 w 164"/>
                <a:gd name="T29" fmla="*/ 0 h 264"/>
                <a:gd name="T30" fmla="*/ 0 w 164"/>
                <a:gd name="T31" fmla="*/ 0 h 264"/>
                <a:gd name="T32" fmla="*/ 0 w 164"/>
                <a:gd name="T33" fmla="*/ 0 h 264"/>
                <a:gd name="T34" fmla="*/ 0 w 164"/>
                <a:gd name="T35" fmla="*/ 0 h 264"/>
                <a:gd name="T36" fmla="*/ 0 w 164"/>
                <a:gd name="T37" fmla="*/ 0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264"/>
                <a:gd name="T59" fmla="*/ 164 w 164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264">
                  <a:moveTo>
                    <a:pt x="164" y="5"/>
                  </a:moveTo>
                  <a:lnTo>
                    <a:pt x="137" y="34"/>
                  </a:lnTo>
                  <a:lnTo>
                    <a:pt x="117" y="62"/>
                  </a:lnTo>
                  <a:lnTo>
                    <a:pt x="102" y="92"/>
                  </a:lnTo>
                  <a:lnTo>
                    <a:pt x="89" y="122"/>
                  </a:lnTo>
                  <a:lnTo>
                    <a:pt x="79" y="155"/>
                  </a:lnTo>
                  <a:lnTo>
                    <a:pt x="69" y="189"/>
                  </a:lnTo>
                  <a:lnTo>
                    <a:pt x="57" y="225"/>
                  </a:lnTo>
                  <a:lnTo>
                    <a:pt x="42" y="264"/>
                  </a:lnTo>
                  <a:lnTo>
                    <a:pt x="0" y="253"/>
                  </a:lnTo>
                  <a:lnTo>
                    <a:pt x="9" y="218"/>
                  </a:lnTo>
                  <a:lnTo>
                    <a:pt x="19" y="185"/>
                  </a:lnTo>
                  <a:lnTo>
                    <a:pt x="33" y="153"/>
                  </a:lnTo>
                  <a:lnTo>
                    <a:pt x="47" y="122"/>
                  </a:lnTo>
                  <a:lnTo>
                    <a:pt x="63" y="91"/>
                  </a:lnTo>
                  <a:lnTo>
                    <a:pt x="80" y="61"/>
                  </a:lnTo>
                  <a:lnTo>
                    <a:pt x="99" y="31"/>
                  </a:lnTo>
                  <a:lnTo>
                    <a:pt x="118" y="0"/>
                  </a:lnTo>
                  <a:lnTo>
                    <a:pt x="164" y="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15" name="Freeform 205"/>
            <p:cNvSpPr>
              <a:spLocks/>
            </p:cNvSpPr>
            <p:nvPr/>
          </p:nvSpPr>
          <p:spPr bwMode="auto">
            <a:xfrm>
              <a:off x="425" y="2492"/>
              <a:ext cx="55" cy="143"/>
            </a:xfrm>
            <a:custGeom>
              <a:avLst/>
              <a:gdLst>
                <a:gd name="T0" fmla="*/ 0 w 219"/>
                <a:gd name="T1" fmla="*/ 0 h 573"/>
                <a:gd name="T2" fmla="*/ 0 w 219"/>
                <a:gd name="T3" fmla="*/ 0 h 573"/>
                <a:gd name="T4" fmla="*/ 0 w 219"/>
                <a:gd name="T5" fmla="*/ 0 h 573"/>
                <a:gd name="T6" fmla="*/ 0 w 219"/>
                <a:gd name="T7" fmla="*/ 0 h 573"/>
                <a:gd name="T8" fmla="*/ 0 w 219"/>
                <a:gd name="T9" fmla="*/ 0 h 573"/>
                <a:gd name="T10" fmla="*/ 0 w 219"/>
                <a:gd name="T11" fmla="*/ 0 h 573"/>
                <a:gd name="T12" fmla="*/ 0 w 219"/>
                <a:gd name="T13" fmla="*/ 0 h 573"/>
                <a:gd name="T14" fmla="*/ 0 w 219"/>
                <a:gd name="T15" fmla="*/ 0 h 573"/>
                <a:gd name="T16" fmla="*/ 0 w 219"/>
                <a:gd name="T17" fmla="*/ 0 h 573"/>
                <a:gd name="T18" fmla="*/ 0 w 219"/>
                <a:gd name="T19" fmla="*/ 0 h 573"/>
                <a:gd name="T20" fmla="*/ 0 w 219"/>
                <a:gd name="T21" fmla="*/ 0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573"/>
                <a:gd name="T35" fmla="*/ 219 w 219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573">
                  <a:moveTo>
                    <a:pt x="50" y="74"/>
                  </a:moveTo>
                  <a:lnTo>
                    <a:pt x="44" y="208"/>
                  </a:lnTo>
                  <a:lnTo>
                    <a:pt x="82" y="377"/>
                  </a:lnTo>
                  <a:lnTo>
                    <a:pt x="219" y="573"/>
                  </a:lnTo>
                  <a:lnTo>
                    <a:pt x="163" y="560"/>
                  </a:lnTo>
                  <a:lnTo>
                    <a:pt x="88" y="460"/>
                  </a:lnTo>
                  <a:lnTo>
                    <a:pt x="25" y="327"/>
                  </a:lnTo>
                  <a:lnTo>
                    <a:pt x="0" y="194"/>
                  </a:lnTo>
                  <a:lnTo>
                    <a:pt x="0" y="88"/>
                  </a:lnTo>
                  <a:lnTo>
                    <a:pt x="63" y="0"/>
                  </a:lnTo>
                  <a:lnTo>
                    <a:pt x="50" y="7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16" name="Freeform 206"/>
            <p:cNvSpPr>
              <a:spLocks/>
            </p:cNvSpPr>
            <p:nvPr/>
          </p:nvSpPr>
          <p:spPr bwMode="auto">
            <a:xfrm>
              <a:off x="527" y="2440"/>
              <a:ext cx="23" cy="199"/>
            </a:xfrm>
            <a:custGeom>
              <a:avLst/>
              <a:gdLst>
                <a:gd name="T0" fmla="*/ 0 w 93"/>
                <a:gd name="T1" fmla="*/ 0 h 796"/>
                <a:gd name="T2" fmla="*/ 0 w 93"/>
                <a:gd name="T3" fmla="*/ 0 h 796"/>
                <a:gd name="T4" fmla="*/ 0 w 93"/>
                <a:gd name="T5" fmla="*/ 0 h 796"/>
                <a:gd name="T6" fmla="*/ 0 w 93"/>
                <a:gd name="T7" fmla="*/ 0 h 796"/>
                <a:gd name="T8" fmla="*/ 0 w 93"/>
                <a:gd name="T9" fmla="*/ 0 h 796"/>
                <a:gd name="T10" fmla="*/ 0 w 93"/>
                <a:gd name="T11" fmla="*/ 1 h 796"/>
                <a:gd name="T12" fmla="*/ 0 w 93"/>
                <a:gd name="T13" fmla="*/ 1 h 796"/>
                <a:gd name="T14" fmla="*/ 0 w 93"/>
                <a:gd name="T15" fmla="*/ 1 h 796"/>
                <a:gd name="T16" fmla="*/ 0 w 93"/>
                <a:gd name="T17" fmla="*/ 1 h 796"/>
                <a:gd name="T18" fmla="*/ 0 w 93"/>
                <a:gd name="T19" fmla="*/ 1 h 796"/>
                <a:gd name="T20" fmla="*/ 0 w 93"/>
                <a:gd name="T21" fmla="*/ 1 h 796"/>
                <a:gd name="T22" fmla="*/ 0 w 93"/>
                <a:gd name="T23" fmla="*/ 1 h 796"/>
                <a:gd name="T24" fmla="*/ 0 w 93"/>
                <a:gd name="T25" fmla="*/ 1 h 796"/>
                <a:gd name="T26" fmla="*/ 0 w 93"/>
                <a:gd name="T27" fmla="*/ 1 h 796"/>
                <a:gd name="T28" fmla="*/ 0 w 93"/>
                <a:gd name="T29" fmla="*/ 1 h 796"/>
                <a:gd name="T30" fmla="*/ 0 w 93"/>
                <a:gd name="T31" fmla="*/ 0 h 796"/>
                <a:gd name="T32" fmla="*/ 0 w 93"/>
                <a:gd name="T33" fmla="*/ 0 h 796"/>
                <a:gd name="T34" fmla="*/ 0 w 93"/>
                <a:gd name="T35" fmla="*/ 0 h 796"/>
                <a:gd name="T36" fmla="*/ 0 w 93"/>
                <a:gd name="T37" fmla="*/ 0 h 7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96"/>
                <a:gd name="T59" fmla="*/ 93 w 93"/>
                <a:gd name="T60" fmla="*/ 796 h 7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96">
                  <a:moveTo>
                    <a:pt x="63" y="0"/>
                  </a:moveTo>
                  <a:lnTo>
                    <a:pt x="28" y="49"/>
                  </a:lnTo>
                  <a:lnTo>
                    <a:pt x="14" y="141"/>
                  </a:lnTo>
                  <a:lnTo>
                    <a:pt x="5" y="233"/>
                  </a:lnTo>
                  <a:lnTo>
                    <a:pt x="0" y="322"/>
                  </a:lnTo>
                  <a:lnTo>
                    <a:pt x="0" y="411"/>
                  </a:lnTo>
                  <a:lnTo>
                    <a:pt x="5" y="500"/>
                  </a:lnTo>
                  <a:lnTo>
                    <a:pt x="14" y="591"/>
                  </a:lnTo>
                  <a:lnTo>
                    <a:pt x="29" y="684"/>
                  </a:lnTo>
                  <a:lnTo>
                    <a:pt x="49" y="782"/>
                  </a:lnTo>
                  <a:lnTo>
                    <a:pt x="93" y="796"/>
                  </a:lnTo>
                  <a:lnTo>
                    <a:pt x="65" y="698"/>
                  </a:lnTo>
                  <a:lnTo>
                    <a:pt x="47" y="591"/>
                  </a:lnTo>
                  <a:lnTo>
                    <a:pt x="35" y="481"/>
                  </a:lnTo>
                  <a:lnTo>
                    <a:pt x="32" y="371"/>
                  </a:lnTo>
                  <a:lnTo>
                    <a:pt x="33" y="264"/>
                  </a:lnTo>
                  <a:lnTo>
                    <a:pt x="39" y="164"/>
                  </a:lnTo>
                  <a:lnTo>
                    <a:pt x="49" y="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17" name="Freeform 207"/>
            <p:cNvSpPr>
              <a:spLocks/>
            </p:cNvSpPr>
            <p:nvPr/>
          </p:nvSpPr>
          <p:spPr bwMode="auto">
            <a:xfrm>
              <a:off x="634" y="2448"/>
              <a:ext cx="19" cy="185"/>
            </a:xfrm>
            <a:custGeom>
              <a:avLst/>
              <a:gdLst>
                <a:gd name="T0" fmla="*/ 0 w 78"/>
                <a:gd name="T1" fmla="*/ 0 h 741"/>
                <a:gd name="T2" fmla="*/ 0 w 78"/>
                <a:gd name="T3" fmla="*/ 0 h 741"/>
                <a:gd name="T4" fmla="*/ 0 w 78"/>
                <a:gd name="T5" fmla="*/ 0 h 741"/>
                <a:gd name="T6" fmla="*/ 0 w 78"/>
                <a:gd name="T7" fmla="*/ 0 h 741"/>
                <a:gd name="T8" fmla="*/ 0 w 78"/>
                <a:gd name="T9" fmla="*/ 0 h 741"/>
                <a:gd name="T10" fmla="*/ 0 w 78"/>
                <a:gd name="T11" fmla="*/ 0 h 741"/>
                <a:gd name="T12" fmla="*/ 0 w 78"/>
                <a:gd name="T13" fmla="*/ 0 h 741"/>
                <a:gd name="T14" fmla="*/ 0 w 78"/>
                <a:gd name="T15" fmla="*/ 0 h 741"/>
                <a:gd name="T16" fmla="*/ 0 w 78"/>
                <a:gd name="T17" fmla="*/ 1 h 741"/>
                <a:gd name="T18" fmla="*/ 0 w 78"/>
                <a:gd name="T19" fmla="*/ 1 h 741"/>
                <a:gd name="T20" fmla="*/ 0 w 78"/>
                <a:gd name="T21" fmla="*/ 0 h 741"/>
                <a:gd name="T22" fmla="*/ 0 w 78"/>
                <a:gd name="T23" fmla="*/ 0 h 741"/>
                <a:gd name="T24" fmla="*/ 0 w 78"/>
                <a:gd name="T25" fmla="*/ 0 h 741"/>
                <a:gd name="T26" fmla="*/ 0 w 78"/>
                <a:gd name="T27" fmla="*/ 0 h 741"/>
                <a:gd name="T28" fmla="*/ 0 w 78"/>
                <a:gd name="T29" fmla="*/ 0 h 741"/>
                <a:gd name="T30" fmla="*/ 0 w 78"/>
                <a:gd name="T31" fmla="*/ 0 h 7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741"/>
                <a:gd name="T50" fmla="*/ 78 w 78"/>
                <a:gd name="T51" fmla="*/ 741 h 7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741">
                  <a:moveTo>
                    <a:pt x="33" y="0"/>
                  </a:moveTo>
                  <a:lnTo>
                    <a:pt x="43" y="95"/>
                  </a:lnTo>
                  <a:lnTo>
                    <a:pt x="49" y="188"/>
                  </a:lnTo>
                  <a:lnTo>
                    <a:pt x="51" y="279"/>
                  </a:lnTo>
                  <a:lnTo>
                    <a:pt x="48" y="371"/>
                  </a:lnTo>
                  <a:lnTo>
                    <a:pt x="42" y="462"/>
                  </a:lnTo>
                  <a:lnTo>
                    <a:pt x="32" y="554"/>
                  </a:lnTo>
                  <a:lnTo>
                    <a:pt x="18" y="647"/>
                  </a:lnTo>
                  <a:lnTo>
                    <a:pt x="0" y="741"/>
                  </a:lnTo>
                  <a:lnTo>
                    <a:pt x="46" y="733"/>
                  </a:lnTo>
                  <a:lnTo>
                    <a:pt x="71" y="534"/>
                  </a:lnTo>
                  <a:lnTo>
                    <a:pt x="77" y="405"/>
                  </a:lnTo>
                  <a:lnTo>
                    <a:pt x="78" y="297"/>
                  </a:lnTo>
                  <a:lnTo>
                    <a:pt x="74" y="193"/>
                  </a:lnTo>
                  <a:lnTo>
                    <a:pt x="69" y="7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18" name="Freeform 208"/>
            <p:cNvSpPr>
              <a:spLocks/>
            </p:cNvSpPr>
            <p:nvPr/>
          </p:nvSpPr>
          <p:spPr bwMode="auto">
            <a:xfrm>
              <a:off x="421" y="2699"/>
              <a:ext cx="318" cy="38"/>
            </a:xfrm>
            <a:custGeom>
              <a:avLst/>
              <a:gdLst>
                <a:gd name="T0" fmla="*/ 0 w 1274"/>
                <a:gd name="T1" fmla="*/ 0 h 150"/>
                <a:gd name="T2" fmla="*/ 0 w 1274"/>
                <a:gd name="T3" fmla="*/ 0 h 150"/>
                <a:gd name="T4" fmla="*/ 0 w 1274"/>
                <a:gd name="T5" fmla="*/ 0 h 150"/>
                <a:gd name="T6" fmla="*/ 0 w 1274"/>
                <a:gd name="T7" fmla="*/ 0 h 150"/>
                <a:gd name="T8" fmla="*/ 0 w 1274"/>
                <a:gd name="T9" fmla="*/ 0 h 150"/>
                <a:gd name="T10" fmla="*/ 0 w 1274"/>
                <a:gd name="T11" fmla="*/ 0 h 150"/>
                <a:gd name="T12" fmla="*/ 0 w 1274"/>
                <a:gd name="T13" fmla="*/ 0 h 150"/>
                <a:gd name="T14" fmla="*/ 0 w 1274"/>
                <a:gd name="T15" fmla="*/ 0 h 150"/>
                <a:gd name="T16" fmla="*/ 1 w 1274"/>
                <a:gd name="T17" fmla="*/ 0 h 150"/>
                <a:gd name="T18" fmla="*/ 1 w 1274"/>
                <a:gd name="T19" fmla="*/ 0 h 150"/>
                <a:gd name="T20" fmla="*/ 1 w 1274"/>
                <a:gd name="T21" fmla="*/ 0 h 150"/>
                <a:gd name="T22" fmla="*/ 1 w 1274"/>
                <a:gd name="T23" fmla="*/ 0 h 150"/>
                <a:gd name="T24" fmla="*/ 1 w 1274"/>
                <a:gd name="T25" fmla="*/ 0 h 150"/>
                <a:gd name="T26" fmla="*/ 1 w 1274"/>
                <a:gd name="T27" fmla="*/ 0 h 150"/>
                <a:gd name="T28" fmla="*/ 1 w 1274"/>
                <a:gd name="T29" fmla="*/ 0 h 150"/>
                <a:gd name="T30" fmla="*/ 1 w 1274"/>
                <a:gd name="T31" fmla="*/ 0 h 150"/>
                <a:gd name="T32" fmla="*/ 1 w 1274"/>
                <a:gd name="T33" fmla="*/ 0 h 150"/>
                <a:gd name="T34" fmla="*/ 1 w 1274"/>
                <a:gd name="T35" fmla="*/ 0 h 150"/>
                <a:gd name="T36" fmla="*/ 1 w 1274"/>
                <a:gd name="T37" fmla="*/ 0 h 150"/>
                <a:gd name="T38" fmla="*/ 1 w 1274"/>
                <a:gd name="T39" fmla="*/ 0 h 150"/>
                <a:gd name="T40" fmla="*/ 1 w 1274"/>
                <a:gd name="T41" fmla="*/ 0 h 150"/>
                <a:gd name="T42" fmla="*/ 1 w 1274"/>
                <a:gd name="T43" fmla="*/ 0 h 150"/>
                <a:gd name="T44" fmla="*/ 1 w 1274"/>
                <a:gd name="T45" fmla="*/ 0 h 150"/>
                <a:gd name="T46" fmla="*/ 1 w 1274"/>
                <a:gd name="T47" fmla="*/ 0 h 150"/>
                <a:gd name="T48" fmla="*/ 0 w 1274"/>
                <a:gd name="T49" fmla="*/ 0 h 150"/>
                <a:gd name="T50" fmla="*/ 0 w 1274"/>
                <a:gd name="T51" fmla="*/ 0 h 150"/>
                <a:gd name="T52" fmla="*/ 0 w 1274"/>
                <a:gd name="T53" fmla="*/ 0 h 150"/>
                <a:gd name="T54" fmla="*/ 0 w 1274"/>
                <a:gd name="T55" fmla="*/ 0 h 150"/>
                <a:gd name="T56" fmla="*/ 0 w 1274"/>
                <a:gd name="T57" fmla="*/ 0 h 150"/>
                <a:gd name="T58" fmla="*/ 0 w 1274"/>
                <a:gd name="T59" fmla="*/ 0 h 150"/>
                <a:gd name="T60" fmla="*/ 0 w 1274"/>
                <a:gd name="T61" fmla="*/ 0 h 150"/>
                <a:gd name="T62" fmla="*/ 0 w 1274"/>
                <a:gd name="T63" fmla="*/ 0 h 150"/>
                <a:gd name="T64" fmla="*/ 0 w 1274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4"/>
                <a:gd name="T100" fmla="*/ 0 h 150"/>
                <a:gd name="T101" fmla="*/ 1274 w 1274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4" h="150">
                  <a:moveTo>
                    <a:pt x="20" y="27"/>
                  </a:moveTo>
                  <a:lnTo>
                    <a:pt x="65" y="39"/>
                  </a:lnTo>
                  <a:lnTo>
                    <a:pt x="110" y="49"/>
                  </a:lnTo>
                  <a:lnTo>
                    <a:pt x="154" y="57"/>
                  </a:lnTo>
                  <a:lnTo>
                    <a:pt x="196" y="66"/>
                  </a:lnTo>
                  <a:lnTo>
                    <a:pt x="239" y="74"/>
                  </a:lnTo>
                  <a:lnTo>
                    <a:pt x="282" y="81"/>
                  </a:lnTo>
                  <a:lnTo>
                    <a:pt x="323" y="87"/>
                  </a:lnTo>
                  <a:lnTo>
                    <a:pt x="364" y="94"/>
                  </a:lnTo>
                  <a:lnTo>
                    <a:pt x="406" y="98"/>
                  </a:lnTo>
                  <a:lnTo>
                    <a:pt x="446" y="103"/>
                  </a:lnTo>
                  <a:lnTo>
                    <a:pt x="486" y="105"/>
                  </a:lnTo>
                  <a:lnTo>
                    <a:pt x="525" y="108"/>
                  </a:lnTo>
                  <a:lnTo>
                    <a:pt x="563" y="110"/>
                  </a:lnTo>
                  <a:lnTo>
                    <a:pt x="602" y="110"/>
                  </a:lnTo>
                  <a:lnTo>
                    <a:pt x="641" y="111"/>
                  </a:lnTo>
                  <a:lnTo>
                    <a:pt x="679" y="110"/>
                  </a:lnTo>
                  <a:lnTo>
                    <a:pt x="716" y="109"/>
                  </a:lnTo>
                  <a:lnTo>
                    <a:pt x="754" y="108"/>
                  </a:lnTo>
                  <a:lnTo>
                    <a:pt x="791" y="104"/>
                  </a:lnTo>
                  <a:lnTo>
                    <a:pt x="828" y="101"/>
                  </a:lnTo>
                  <a:lnTo>
                    <a:pt x="865" y="96"/>
                  </a:lnTo>
                  <a:lnTo>
                    <a:pt x="902" y="91"/>
                  </a:lnTo>
                  <a:lnTo>
                    <a:pt x="938" y="86"/>
                  </a:lnTo>
                  <a:lnTo>
                    <a:pt x="974" y="79"/>
                  </a:lnTo>
                  <a:lnTo>
                    <a:pt x="1011" y="72"/>
                  </a:lnTo>
                  <a:lnTo>
                    <a:pt x="1047" y="64"/>
                  </a:lnTo>
                  <a:lnTo>
                    <a:pt x="1083" y="55"/>
                  </a:lnTo>
                  <a:lnTo>
                    <a:pt x="1119" y="45"/>
                  </a:lnTo>
                  <a:lnTo>
                    <a:pt x="1156" y="35"/>
                  </a:lnTo>
                  <a:lnTo>
                    <a:pt x="1192" y="24"/>
                  </a:lnTo>
                  <a:lnTo>
                    <a:pt x="1228" y="12"/>
                  </a:lnTo>
                  <a:lnTo>
                    <a:pt x="1265" y="0"/>
                  </a:lnTo>
                  <a:lnTo>
                    <a:pt x="1274" y="49"/>
                  </a:lnTo>
                  <a:lnTo>
                    <a:pt x="1231" y="62"/>
                  </a:lnTo>
                  <a:lnTo>
                    <a:pt x="1188" y="75"/>
                  </a:lnTo>
                  <a:lnTo>
                    <a:pt x="1147" y="86"/>
                  </a:lnTo>
                  <a:lnTo>
                    <a:pt x="1106" y="96"/>
                  </a:lnTo>
                  <a:lnTo>
                    <a:pt x="1066" y="105"/>
                  </a:lnTo>
                  <a:lnTo>
                    <a:pt x="1026" y="114"/>
                  </a:lnTo>
                  <a:lnTo>
                    <a:pt x="985" y="121"/>
                  </a:lnTo>
                  <a:lnTo>
                    <a:pt x="947" y="128"/>
                  </a:lnTo>
                  <a:lnTo>
                    <a:pt x="907" y="134"/>
                  </a:lnTo>
                  <a:lnTo>
                    <a:pt x="869" y="139"/>
                  </a:lnTo>
                  <a:lnTo>
                    <a:pt x="830" y="143"/>
                  </a:lnTo>
                  <a:lnTo>
                    <a:pt x="791" y="145"/>
                  </a:lnTo>
                  <a:lnTo>
                    <a:pt x="754" y="148"/>
                  </a:lnTo>
                  <a:lnTo>
                    <a:pt x="716" y="149"/>
                  </a:lnTo>
                  <a:lnTo>
                    <a:pt x="677" y="150"/>
                  </a:lnTo>
                  <a:lnTo>
                    <a:pt x="640" y="150"/>
                  </a:lnTo>
                  <a:lnTo>
                    <a:pt x="602" y="149"/>
                  </a:lnTo>
                  <a:lnTo>
                    <a:pt x="565" y="148"/>
                  </a:lnTo>
                  <a:lnTo>
                    <a:pt x="526" y="146"/>
                  </a:lnTo>
                  <a:lnTo>
                    <a:pt x="488" y="143"/>
                  </a:lnTo>
                  <a:lnTo>
                    <a:pt x="449" y="140"/>
                  </a:lnTo>
                  <a:lnTo>
                    <a:pt x="411" y="136"/>
                  </a:lnTo>
                  <a:lnTo>
                    <a:pt x="372" y="131"/>
                  </a:lnTo>
                  <a:lnTo>
                    <a:pt x="332" y="126"/>
                  </a:lnTo>
                  <a:lnTo>
                    <a:pt x="293" y="120"/>
                  </a:lnTo>
                  <a:lnTo>
                    <a:pt x="253" y="114"/>
                  </a:lnTo>
                  <a:lnTo>
                    <a:pt x="211" y="108"/>
                  </a:lnTo>
                  <a:lnTo>
                    <a:pt x="170" y="100"/>
                  </a:lnTo>
                  <a:lnTo>
                    <a:pt x="129" y="92"/>
                  </a:lnTo>
                  <a:lnTo>
                    <a:pt x="86" y="85"/>
                  </a:lnTo>
                  <a:lnTo>
                    <a:pt x="44" y="76"/>
                  </a:lnTo>
                  <a:lnTo>
                    <a:pt x="0" y="6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219" name="Freeform 209"/>
            <p:cNvSpPr>
              <a:spLocks/>
            </p:cNvSpPr>
            <p:nvPr/>
          </p:nvSpPr>
          <p:spPr bwMode="auto">
            <a:xfrm>
              <a:off x="418" y="2779"/>
              <a:ext cx="321" cy="46"/>
            </a:xfrm>
            <a:custGeom>
              <a:avLst/>
              <a:gdLst>
                <a:gd name="T0" fmla="*/ 0 w 1283"/>
                <a:gd name="T1" fmla="*/ 0 h 183"/>
                <a:gd name="T2" fmla="*/ 0 w 1283"/>
                <a:gd name="T3" fmla="*/ 0 h 183"/>
                <a:gd name="T4" fmla="*/ 0 w 1283"/>
                <a:gd name="T5" fmla="*/ 0 h 183"/>
                <a:gd name="T6" fmla="*/ 0 w 1283"/>
                <a:gd name="T7" fmla="*/ 0 h 183"/>
                <a:gd name="T8" fmla="*/ 1 w 1283"/>
                <a:gd name="T9" fmla="*/ 0 h 183"/>
                <a:gd name="T10" fmla="*/ 1 w 1283"/>
                <a:gd name="T11" fmla="*/ 0 h 183"/>
                <a:gd name="T12" fmla="*/ 1 w 1283"/>
                <a:gd name="T13" fmla="*/ 0 h 183"/>
                <a:gd name="T14" fmla="*/ 1 w 1283"/>
                <a:gd name="T15" fmla="*/ 0 h 183"/>
                <a:gd name="T16" fmla="*/ 1 w 1283"/>
                <a:gd name="T17" fmla="*/ 0 h 183"/>
                <a:gd name="T18" fmla="*/ 1 w 1283"/>
                <a:gd name="T19" fmla="*/ 0 h 183"/>
                <a:gd name="T20" fmla="*/ 1 w 1283"/>
                <a:gd name="T21" fmla="*/ 0 h 183"/>
                <a:gd name="T22" fmla="*/ 1 w 1283"/>
                <a:gd name="T23" fmla="*/ 0 h 183"/>
                <a:gd name="T24" fmla="*/ 1 w 1283"/>
                <a:gd name="T25" fmla="*/ 0 h 183"/>
                <a:gd name="T26" fmla="*/ 1 w 1283"/>
                <a:gd name="T27" fmla="*/ 0 h 183"/>
                <a:gd name="T28" fmla="*/ 1 w 1283"/>
                <a:gd name="T29" fmla="*/ 0 h 183"/>
                <a:gd name="T30" fmla="*/ 1 w 1283"/>
                <a:gd name="T31" fmla="*/ 0 h 183"/>
                <a:gd name="T32" fmla="*/ 1 w 1283"/>
                <a:gd name="T33" fmla="*/ 0 h 183"/>
                <a:gd name="T34" fmla="*/ 1 w 1283"/>
                <a:gd name="T35" fmla="*/ 0 h 183"/>
                <a:gd name="T36" fmla="*/ 1 w 1283"/>
                <a:gd name="T37" fmla="*/ 0 h 183"/>
                <a:gd name="T38" fmla="*/ 1 w 1283"/>
                <a:gd name="T39" fmla="*/ 0 h 183"/>
                <a:gd name="T40" fmla="*/ 1 w 1283"/>
                <a:gd name="T41" fmla="*/ 0 h 183"/>
                <a:gd name="T42" fmla="*/ 1 w 1283"/>
                <a:gd name="T43" fmla="*/ 0 h 183"/>
                <a:gd name="T44" fmla="*/ 1 w 1283"/>
                <a:gd name="T45" fmla="*/ 0 h 183"/>
                <a:gd name="T46" fmla="*/ 1 w 1283"/>
                <a:gd name="T47" fmla="*/ 0 h 183"/>
                <a:gd name="T48" fmla="*/ 1 w 1283"/>
                <a:gd name="T49" fmla="*/ 0 h 183"/>
                <a:gd name="T50" fmla="*/ 1 w 1283"/>
                <a:gd name="T51" fmla="*/ 0 h 183"/>
                <a:gd name="T52" fmla="*/ 1 w 1283"/>
                <a:gd name="T53" fmla="*/ 0 h 183"/>
                <a:gd name="T54" fmla="*/ 1 w 1283"/>
                <a:gd name="T55" fmla="*/ 0 h 183"/>
                <a:gd name="T56" fmla="*/ 0 w 1283"/>
                <a:gd name="T57" fmla="*/ 0 h 183"/>
                <a:gd name="T58" fmla="*/ 0 w 1283"/>
                <a:gd name="T59" fmla="*/ 0 h 183"/>
                <a:gd name="T60" fmla="*/ 0 w 1283"/>
                <a:gd name="T61" fmla="*/ 0 h 183"/>
                <a:gd name="T62" fmla="*/ 0 w 1283"/>
                <a:gd name="T63" fmla="*/ 0 h 183"/>
                <a:gd name="T64" fmla="*/ 0 w 1283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3"/>
                <a:gd name="T100" fmla="*/ 0 h 183"/>
                <a:gd name="T101" fmla="*/ 1283 w 1283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3" h="183">
                  <a:moveTo>
                    <a:pt x="29" y="29"/>
                  </a:moveTo>
                  <a:lnTo>
                    <a:pt x="74" y="41"/>
                  </a:lnTo>
                  <a:lnTo>
                    <a:pt x="119" y="54"/>
                  </a:lnTo>
                  <a:lnTo>
                    <a:pt x="163" y="66"/>
                  </a:lnTo>
                  <a:lnTo>
                    <a:pt x="207" y="76"/>
                  </a:lnTo>
                  <a:lnTo>
                    <a:pt x="249" y="86"/>
                  </a:lnTo>
                  <a:lnTo>
                    <a:pt x="292" y="96"/>
                  </a:lnTo>
                  <a:lnTo>
                    <a:pt x="333" y="104"/>
                  </a:lnTo>
                  <a:lnTo>
                    <a:pt x="374" y="113"/>
                  </a:lnTo>
                  <a:lnTo>
                    <a:pt x="416" y="119"/>
                  </a:lnTo>
                  <a:lnTo>
                    <a:pt x="456" y="125"/>
                  </a:lnTo>
                  <a:lnTo>
                    <a:pt x="496" y="130"/>
                  </a:lnTo>
                  <a:lnTo>
                    <a:pt x="536" y="134"/>
                  </a:lnTo>
                  <a:lnTo>
                    <a:pt x="576" y="138"/>
                  </a:lnTo>
                  <a:lnTo>
                    <a:pt x="615" y="140"/>
                  </a:lnTo>
                  <a:lnTo>
                    <a:pt x="654" y="141"/>
                  </a:lnTo>
                  <a:lnTo>
                    <a:pt x="691" y="141"/>
                  </a:lnTo>
                  <a:lnTo>
                    <a:pt x="730" y="141"/>
                  </a:lnTo>
                  <a:lnTo>
                    <a:pt x="768" y="139"/>
                  </a:lnTo>
                  <a:lnTo>
                    <a:pt x="805" y="136"/>
                  </a:lnTo>
                  <a:lnTo>
                    <a:pt x="843" y="133"/>
                  </a:lnTo>
                  <a:lnTo>
                    <a:pt x="880" y="129"/>
                  </a:lnTo>
                  <a:lnTo>
                    <a:pt x="917" y="123"/>
                  </a:lnTo>
                  <a:lnTo>
                    <a:pt x="954" y="115"/>
                  </a:lnTo>
                  <a:lnTo>
                    <a:pt x="991" y="108"/>
                  </a:lnTo>
                  <a:lnTo>
                    <a:pt x="1027" y="98"/>
                  </a:lnTo>
                  <a:lnTo>
                    <a:pt x="1063" y="88"/>
                  </a:lnTo>
                  <a:lnTo>
                    <a:pt x="1101" y="76"/>
                  </a:lnTo>
                  <a:lnTo>
                    <a:pt x="1137" y="64"/>
                  </a:lnTo>
                  <a:lnTo>
                    <a:pt x="1174" y="50"/>
                  </a:lnTo>
                  <a:lnTo>
                    <a:pt x="1210" y="34"/>
                  </a:lnTo>
                  <a:lnTo>
                    <a:pt x="1246" y="17"/>
                  </a:lnTo>
                  <a:lnTo>
                    <a:pt x="1283" y="0"/>
                  </a:lnTo>
                  <a:lnTo>
                    <a:pt x="1283" y="49"/>
                  </a:lnTo>
                  <a:lnTo>
                    <a:pt x="1240" y="68"/>
                  </a:lnTo>
                  <a:lnTo>
                    <a:pt x="1197" y="85"/>
                  </a:lnTo>
                  <a:lnTo>
                    <a:pt x="1156" y="101"/>
                  </a:lnTo>
                  <a:lnTo>
                    <a:pt x="1115" y="115"/>
                  </a:lnTo>
                  <a:lnTo>
                    <a:pt x="1073" y="129"/>
                  </a:lnTo>
                  <a:lnTo>
                    <a:pt x="1033" y="140"/>
                  </a:lnTo>
                  <a:lnTo>
                    <a:pt x="993" y="149"/>
                  </a:lnTo>
                  <a:lnTo>
                    <a:pt x="953" y="158"/>
                  </a:lnTo>
                  <a:lnTo>
                    <a:pt x="914" y="165"/>
                  </a:lnTo>
                  <a:lnTo>
                    <a:pt x="875" y="172"/>
                  </a:lnTo>
                  <a:lnTo>
                    <a:pt x="837" y="177"/>
                  </a:lnTo>
                  <a:lnTo>
                    <a:pt x="798" y="179"/>
                  </a:lnTo>
                  <a:lnTo>
                    <a:pt x="759" y="182"/>
                  </a:lnTo>
                  <a:lnTo>
                    <a:pt x="721" y="183"/>
                  </a:lnTo>
                  <a:lnTo>
                    <a:pt x="683" y="183"/>
                  </a:lnTo>
                  <a:lnTo>
                    <a:pt x="645" y="183"/>
                  </a:lnTo>
                  <a:lnTo>
                    <a:pt x="606" y="180"/>
                  </a:lnTo>
                  <a:lnTo>
                    <a:pt x="567" y="178"/>
                  </a:lnTo>
                  <a:lnTo>
                    <a:pt x="530" y="174"/>
                  </a:lnTo>
                  <a:lnTo>
                    <a:pt x="491" y="170"/>
                  </a:lnTo>
                  <a:lnTo>
                    <a:pt x="452" y="164"/>
                  </a:lnTo>
                  <a:lnTo>
                    <a:pt x="413" y="159"/>
                  </a:lnTo>
                  <a:lnTo>
                    <a:pt x="373" y="151"/>
                  </a:lnTo>
                  <a:lnTo>
                    <a:pt x="333" y="145"/>
                  </a:lnTo>
                  <a:lnTo>
                    <a:pt x="293" y="136"/>
                  </a:lnTo>
                  <a:lnTo>
                    <a:pt x="253" y="129"/>
                  </a:lnTo>
                  <a:lnTo>
                    <a:pt x="213" y="119"/>
                  </a:lnTo>
                  <a:lnTo>
                    <a:pt x="172" y="110"/>
                  </a:lnTo>
                  <a:lnTo>
                    <a:pt x="129" y="100"/>
                  </a:lnTo>
                  <a:lnTo>
                    <a:pt x="86" y="90"/>
                  </a:lnTo>
                  <a:lnTo>
                    <a:pt x="44" y="80"/>
                  </a:lnTo>
                  <a:lnTo>
                    <a:pt x="0" y="6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7378" name="Picture 210" descr="j02997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268413"/>
            <a:ext cx="1943100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9" name="WordArt 211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8135937" cy="749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effectLst>
                  <a:outerShdw blurRad="41275" dist="20320" dir="1799969" algn="tl" rotWithShape="0">
                    <a:srgbClr val="000000">
                      <a:alpha val="39998"/>
                    </a:srgbClr>
                  </a:outerShdw>
                </a:effectLst>
              </a:rPr>
              <a:t>Марсианский баскетбол</a:t>
            </a:r>
          </a:p>
        </p:txBody>
      </p:sp>
      <p:sp>
        <p:nvSpPr>
          <p:cNvPr id="7380" name="Text Box 212"/>
          <p:cNvSpPr txBox="1">
            <a:spLocks noChangeArrowheads="1"/>
          </p:cNvSpPr>
          <p:nvPr/>
        </p:nvSpPr>
        <p:spPr bwMode="auto">
          <a:xfrm>
            <a:off x="250825" y="1773238"/>
            <a:ext cx="23439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6000" b="1" dirty="0" smtClean="0">
                <a:solidFill>
                  <a:srgbClr val="4D4D4D"/>
                </a:solidFill>
              </a:rPr>
              <a:t>18 + 2</a:t>
            </a:r>
          </a:p>
        </p:txBody>
      </p:sp>
      <p:sp>
        <p:nvSpPr>
          <p:cNvPr id="7381" name="Text Box 213"/>
          <p:cNvSpPr txBox="1">
            <a:spLocks noChangeArrowheads="1"/>
          </p:cNvSpPr>
          <p:nvPr/>
        </p:nvSpPr>
        <p:spPr bwMode="auto">
          <a:xfrm>
            <a:off x="5834457" y="1844674"/>
            <a:ext cx="21082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6000" b="1" dirty="0" smtClean="0">
                <a:solidFill>
                  <a:srgbClr val="4D4D4D"/>
                </a:solidFill>
              </a:rPr>
              <a:t>14 . 2</a:t>
            </a:r>
          </a:p>
        </p:txBody>
      </p:sp>
      <p:sp>
        <p:nvSpPr>
          <p:cNvPr id="7382" name="Text Box 214"/>
          <p:cNvSpPr txBox="1">
            <a:spLocks noChangeArrowheads="1"/>
          </p:cNvSpPr>
          <p:nvPr/>
        </p:nvSpPr>
        <p:spPr bwMode="auto">
          <a:xfrm>
            <a:off x="468313" y="5300663"/>
            <a:ext cx="812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 smtClean="0">
                <a:solidFill>
                  <a:srgbClr val="4D4D4D"/>
                </a:solidFill>
              </a:rPr>
              <a:t>22</a:t>
            </a:r>
          </a:p>
        </p:txBody>
      </p:sp>
      <p:sp>
        <p:nvSpPr>
          <p:cNvPr id="7383" name="Text Box 215"/>
          <p:cNvSpPr txBox="1">
            <a:spLocks noChangeArrowheads="1"/>
          </p:cNvSpPr>
          <p:nvPr/>
        </p:nvSpPr>
        <p:spPr bwMode="auto">
          <a:xfrm>
            <a:off x="1763713" y="5300663"/>
            <a:ext cx="812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 smtClean="0">
                <a:solidFill>
                  <a:srgbClr val="4D4D4D"/>
                </a:solidFill>
              </a:rPr>
              <a:t>21</a:t>
            </a:r>
          </a:p>
        </p:txBody>
      </p:sp>
      <p:sp>
        <p:nvSpPr>
          <p:cNvPr id="7384" name="Text Box 216"/>
          <p:cNvSpPr txBox="1">
            <a:spLocks noChangeArrowheads="1"/>
          </p:cNvSpPr>
          <p:nvPr/>
        </p:nvSpPr>
        <p:spPr bwMode="auto">
          <a:xfrm>
            <a:off x="3132138" y="530066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 smtClean="0">
                <a:solidFill>
                  <a:srgbClr val="4D4D4D"/>
                </a:solidFill>
              </a:rPr>
              <a:t>20</a:t>
            </a:r>
          </a:p>
        </p:txBody>
      </p:sp>
      <p:sp>
        <p:nvSpPr>
          <p:cNvPr id="7385" name="Text Box 217"/>
          <p:cNvSpPr txBox="1">
            <a:spLocks noChangeArrowheads="1"/>
          </p:cNvSpPr>
          <p:nvPr/>
        </p:nvSpPr>
        <p:spPr bwMode="auto">
          <a:xfrm>
            <a:off x="5148263" y="530066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 smtClean="0">
                <a:solidFill>
                  <a:srgbClr val="4D4D4D"/>
                </a:solidFill>
              </a:rPr>
              <a:t>28</a:t>
            </a:r>
          </a:p>
        </p:txBody>
      </p:sp>
      <p:sp>
        <p:nvSpPr>
          <p:cNvPr id="7386" name="Text Box 218"/>
          <p:cNvSpPr txBox="1">
            <a:spLocks noChangeArrowheads="1"/>
          </p:cNvSpPr>
          <p:nvPr/>
        </p:nvSpPr>
        <p:spPr bwMode="auto">
          <a:xfrm>
            <a:off x="6588125" y="530066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 smtClean="0">
                <a:solidFill>
                  <a:srgbClr val="4D4D4D"/>
                </a:solidFill>
              </a:rPr>
              <a:t>16</a:t>
            </a:r>
          </a:p>
        </p:txBody>
      </p:sp>
      <p:sp>
        <p:nvSpPr>
          <p:cNvPr id="7387" name="Text Box 219"/>
          <p:cNvSpPr txBox="1">
            <a:spLocks noChangeArrowheads="1"/>
          </p:cNvSpPr>
          <p:nvPr/>
        </p:nvSpPr>
        <p:spPr bwMode="auto">
          <a:xfrm>
            <a:off x="8027988" y="530066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 smtClean="0">
                <a:solidFill>
                  <a:srgbClr val="4D4D4D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9854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7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1000"/>
                                        <p:tgtEl>
                                          <p:spTgt spid="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1000"/>
                                        <p:tgtEl>
                                          <p:spTgt spid="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7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7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decel="100000"/>
                                        <p:tgtEl>
                                          <p:spTgt spid="7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10782 -0.5180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2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4" dur="2000" fill="hold"/>
                                        <p:tgtEl>
                                          <p:spTgt spid="738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0" fill="hold"/>
                                        <p:tgtEl>
                                          <p:spTgt spid="7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11267 -0.5284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8" dur="2000" fill="hold"/>
                                        <p:tgtEl>
                                          <p:spTgt spid="738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000" fill="hold"/>
                                        <p:tgtEl>
                                          <p:spTgt spid="73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7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7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decel="100000"/>
                                        <p:tgtEl>
                                          <p:spTgt spid="7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7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7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decel="100000"/>
                                        <p:tgtEl>
                                          <p:spTgt spid="7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7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7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decel="100000"/>
                                        <p:tgtEl>
                                          <p:spTgt spid="7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379" grpId="0"/>
      <p:bldP spid="7380" grpId="0"/>
      <p:bldP spid="7381" grpId="0"/>
      <p:bldP spid="7382" grpId="0"/>
      <p:bldP spid="7382" grpId="1"/>
      <p:bldP spid="7383" grpId="0"/>
      <p:bldP spid="7383" grpId="1"/>
      <p:bldP spid="7384" grpId="0"/>
      <p:bldP spid="7384" grpId="1"/>
      <p:bldP spid="7384" grpId="2"/>
      <p:bldP spid="7385" grpId="0"/>
      <p:bldP spid="7385" grpId="1"/>
      <p:bldP spid="7385" grpId="2"/>
      <p:bldP spid="7386" grpId="0"/>
      <p:bldP spid="7386" grpId="1"/>
      <p:bldP spid="7387" grpId="0"/>
      <p:bldP spid="738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55875" y="1171575"/>
            <a:ext cx="3276600" cy="5686425"/>
            <a:chOff x="3504" y="384"/>
            <a:chExt cx="2064" cy="3936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3504" y="384"/>
              <a:ext cx="2064" cy="15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34925">
              <a:solidFill>
                <a:srgbClr val="777777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4560" y="1968"/>
              <a:ext cx="144" cy="2352"/>
            </a:xfrm>
            <a:prstGeom prst="rect">
              <a:avLst/>
            </a:prstGeom>
            <a:solidFill>
              <a:srgbClr val="777777"/>
            </a:solidFill>
            <a:ln w="317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23850" y="4437063"/>
            <a:ext cx="766763" cy="769937"/>
            <a:chOff x="346" y="2432"/>
            <a:chExt cx="483" cy="485"/>
          </a:xfrm>
        </p:grpSpPr>
        <p:sp>
          <p:nvSpPr>
            <p:cNvPr id="9400" name="Freeform 7"/>
            <p:cNvSpPr>
              <a:spLocks/>
            </p:cNvSpPr>
            <p:nvPr/>
          </p:nvSpPr>
          <p:spPr bwMode="auto">
            <a:xfrm>
              <a:off x="346" y="2432"/>
              <a:ext cx="483" cy="485"/>
            </a:xfrm>
            <a:custGeom>
              <a:avLst/>
              <a:gdLst>
                <a:gd name="T0" fmla="*/ 1 w 1933"/>
                <a:gd name="T1" fmla="*/ 0 h 1940"/>
                <a:gd name="T2" fmla="*/ 1 w 1933"/>
                <a:gd name="T3" fmla="*/ 0 h 1940"/>
                <a:gd name="T4" fmla="*/ 1 w 1933"/>
                <a:gd name="T5" fmla="*/ 0 h 1940"/>
                <a:gd name="T6" fmla="*/ 1 w 1933"/>
                <a:gd name="T7" fmla="*/ 0 h 1940"/>
                <a:gd name="T8" fmla="*/ 1 w 1933"/>
                <a:gd name="T9" fmla="*/ 0 h 1940"/>
                <a:gd name="T10" fmla="*/ 1 w 1933"/>
                <a:gd name="T11" fmla="*/ 0 h 1940"/>
                <a:gd name="T12" fmla="*/ 2 w 1933"/>
                <a:gd name="T13" fmla="*/ 1 h 1940"/>
                <a:gd name="T14" fmla="*/ 2 w 1933"/>
                <a:gd name="T15" fmla="*/ 1 h 1940"/>
                <a:gd name="T16" fmla="*/ 2 w 1933"/>
                <a:gd name="T17" fmla="*/ 1 h 1940"/>
                <a:gd name="T18" fmla="*/ 2 w 1933"/>
                <a:gd name="T19" fmla="*/ 1 h 1940"/>
                <a:gd name="T20" fmla="*/ 2 w 1933"/>
                <a:gd name="T21" fmla="*/ 1 h 1940"/>
                <a:gd name="T22" fmla="*/ 2 w 1933"/>
                <a:gd name="T23" fmla="*/ 1 h 1940"/>
                <a:gd name="T24" fmla="*/ 2 w 1933"/>
                <a:gd name="T25" fmla="*/ 1 h 1940"/>
                <a:gd name="T26" fmla="*/ 2 w 1933"/>
                <a:gd name="T27" fmla="*/ 2 h 1940"/>
                <a:gd name="T28" fmla="*/ 2 w 1933"/>
                <a:gd name="T29" fmla="*/ 2 h 1940"/>
                <a:gd name="T30" fmla="*/ 1 w 1933"/>
                <a:gd name="T31" fmla="*/ 2 h 1940"/>
                <a:gd name="T32" fmla="*/ 1 w 1933"/>
                <a:gd name="T33" fmla="*/ 2 h 1940"/>
                <a:gd name="T34" fmla="*/ 1 w 1933"/>
                <a:gd name="T35" fmla="*/ 2 h 1940"/>
                <a:gd name="T36" fmla="*/ 1 w 1933"/>
                <a:gd name="T37" fmla="*/ 2 h 1940"/>
                <a:gd name="T38" fmla="*/ 1 w 1933"/>
                <a:gd name="T39" fmla="*/ 2 h 1940"/>
                <a:gd name="T40" fmla="*/ 1 w 1933"/>
                <a:gd name="T41" fmla="*/ 2 h 1940"/>
                <a:gd name="T42" fmla="*/ 1 w 1933"/>
                <a:gd name="T43" fmla="*/ 2 h 1940"/>
                <a:gd name="T44" fmla="*/ 1 w 1933"/>
                <a:gd name="T45" fmla="*/ 2 h 1940"/>
                <a:gd name="T46" fmla="*/ 0 w 1933"/>
                <a:gd name="T47" fmla="*/ 2 h 1940"/>
                <a:gd name="T48" fmla="*/ 0 w 1933"/>
                <a:gd name="T49" fmla="*/ 2 h 1940"/>
                <a:gd name="T50" fmla="*/ 0 w 1933"/>
                <a:gd name="T51" fmla="*/ 2 h 1940"/>
                <a:gd name="T52" fmla="*/ 0 w 1933"/>
                <a:gd name="T53" fmla="*/ 2 h 1940"/>
                <a:gd name="T54" fmla="*/ 0 w 1933"/>
                <a:gd name="T55" fmla="*/ 2 h 1940"/>
                <a:gd name="T56" fmla="*/ 0 w 1933"/>
                <a:gd name="T57" fmla="*/ 2 h 1940"/>
                <a:gd name="T58" fmla="*/ 0 w 1933"/>
                <a:gd name="T59" fmla="*/ 1 h 1940"/>
                <a:gd name="T60" fmla="*/ 0 w 1933"/>
                <a:gd name="T61" fmla="*/ 1 h 1940"/>
                <a:gd name="T62" fmla="*/ 0 w 1933"/>
                <a:gd name="T63" fmla="*/ 1 h 1940"/>
                <a:gd name="T64" fmla="*/ 0 w 1933"/>
                <a:gd name="T65" fmla="*/ 1 h 1940"/>
                <a:gd name="T66" fmla="*/ 0 w 1933"/>
                <a:gd name="T67" fmla="*/ 1 h 1940"/>
                <a:gd name="T68" fmla="*/ 0 w 1933"/>
                <a:gd name="T69" fmla="*/ 1 h 1940"/>
                <a:gd name="T70" fmla="*/ 0 w 1933"/>
                <a:gd name="T71" fmla="*/ 1 h 1940"/>
                <a:gd name="T72" fmla="*/ 0 w 1933"/>
                <a:gd name="T73" fmla="*/ 1 h 1940"/>
                <a:gd name="T74" fmla="*/ 0 w 1933"/>
                <a:gd name="T75" fmla="*/ 0 h 1940"/>
                <a:gd name="T76" fmla="*/ 0 w 1933"/>
                <a:gd name="T77" fmla="*/ 0 h 1940"/>
                <a:gd name="T78" fmla="*/ 0 w 1933"/>
                <a:gd name="T79" fmla="*/ 0 h 1940"/>
                <a:gd name="T80" fmla="*/ 0 w 1933"/>
                <a:gd name="T81" fmla="*/ 0 h 1940"/>
                <a:gd name="T82" fmla="*/ 1 w 1933"/>
                <a:gd name="T83" fmla="*/ 0 h 1940"/>
                <a:gd name="T84" fmla="*/ 1 w 1933"/>
                <a:gd name="T85" fmla="*/ 0 h 1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3"/>
                <a:gd name="T130" fmla="*/ 0 h 1940"/>
                <a:gd name="T131" fmla="*/ 1933 w 1933"/>
                <a:gd name="T132" fmla="*/ 1940 h 1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3" h="1940">
                  <a:moveTo>
                    <a:pt x="967" y="0"/>
                  </a:moveTo>
                  <a:lnTo>
                    <a:pt x="1017" y="1"/>
                  </a:lnTo>
                  <a:lnTo>
                    <a:pt x="1066" y="5"/>
                  </a:lnTo>
                  <a:lnTo>
                    <a:pt x="1114" y="11"/>
                  </a:lnTo>
                  <a:lnTo>
                    <a:pt x="1161" y="20"/>
                  </a:lnTo>
                  <a:lnTo>
                    <a:pt x="1208" y="31"/>
                  </a:lnTo>
                  <a:lnTo>
                    <a:pt x="1254" y="44"/>
                  </a:lnTo>
                  <a:lnTo>
                    <a:pt x="1299" y="59"/>
                  </a:lnTo>
                  <a:lnTo>
                    <a:pt x="1343" y="76"/>
                  </a:lnTo>
                  <a:lnTo>
                    <a:pt x="1386" y="96"/>
                  </a:lnTo>
                  <a:lnTo>
                    <a:pt x="1427" y="118"/>
                  </a:lnTo>
                  <a:lnTo>
                    <a:pt x="1467" y="142"/>
                  </a:lnTo>
                  <a:lnTo>
                    <a:pt x="1507" y="167"/>
                  </a:lnTo>
                  <a:lnTo>
                    <a:pt x="1545" y="194"/>
                  </a:lnTo>
                  <a:lnTo>
                    <a:pt x="1581" y="223"/>
                  </a:lnTo>
                  <a:lnTo>
                    <a:pt x="1616" y="253"/>
                  </a:lnTo>
                  <a:lnTo>
                    <a:pt x="1650" y="286"/>
                  </a:lnTo>
                  <a:lnTo>
                    <a:pt x="1681" y="320"/>
                  </a:lnTo>
                  <a:lnTo>
                    <a:pt x="1713" y="355"/>
                  </a:lnTo>
                  <a:lnTo>
                    <a:pt x="1741" y="391"/>
                  </a:lnTo>
                  <a:lnTo>
                    <a:pt x="1768" y="430"/>
                  </a:lnTo>
                  <a:lnTo>
                    <a:pt x="1793" y="469"/>
                  </a:lnTo>
                  <a:lnTo>
                    <a:pt x="1817" y="509"/>
                  </a:lnTo>
                  <a:lnTo>
                    <a:pt x="1838" y="551"/>
                  </a:lnTo>
                  <a:lnTo>
                    <a:pt x="1857" y="594"/>
                  </a:lnTo>
                  <a:lnTo>
                    <a:pt x="1874" y="638"/>
                  </a:lnTo>
                  <a:lnTo>
                    <a:pt x="1889" y="683"/>
                  </a:lnTo>
                  <a:lnTo>
                    <a:pt x="1903" y="729"/>
                  </a:lnTo>
                  <a:lnTo>
                    <a:pt x="1913" y="776"/>
                  </a:lnTo>
                  <a:lnTo>
                    <a:pt x="1922" y="823"/>
                  </a:lnTo>
                  <a:lnTo>
                    <a:pt x="1928" y="872"/>
                  </a:lnTo>
                  <a:lnTo>
                    <a:pt x="1932" y="921"/>
                  </a:lnTo>
                  <a:lnTo>
                    <a:pt x="1933" y="971"/>
                  </a:lnTo>
                  <a:lnTo>
                    <a:pt x="1932" y="1021"/>
                  </a:lnTo>
                  <a:lnTo>
                    <a:pt x="1928" y="1070"/>
                  </a:lnTo>
                  <a:lnTo>
                    <a:pt x="1922" y="1119"/>
                  </a:lnTo>
                  <a:lnTo>
                    <a:pt x="1913" y="1167"/>
                  </a:lnTo>
                  <a:lnTo>
                    <a:pt x="1903" y="1213"/>
                  </a:lnTo>
                  <a:lnTo>
                    <a:pt x="1889" y="1259"/>
                  </a:lnTo>
                  <a:lnTo>
                    <a:pt x="1874" y="1303"/>
                  </a:lnTo>
                  <a:lnTo>
                    <a:pt x="1857" y="1347"/>
                  </a:lnTo>
                  <a:lnTo>
                    <a:pt x="1838" y="1391"/>
                  </a:lnTo>
                  <a:lnTo>
                    <a:pt x="1817" y="1432"/>
                  </a:lnTo>
                  <a:lnTo>
                    <a:pt x="1793" y="1473"/>
                  </a:lnTo>
                  <a:lnTo>
                    <a:pt x="1768" y="1513"/>
                  </a:lnTo>
                  <a:lnTo>
                    <a:pt x="1741" y="1550"/>
                  </a:lnTo>
                  <a:lnTo>
                    <a:pt x="1713" y="1587"/>
                  </a:lnTo>
                  <a:lnTo>
                    <a:pt x="1681" y="1622"/>
                  </a:lnTo>
                  <a:lnTo>
                    <a:pt x="1650" y="1656"/>
                  </a:lnTo>
                  <a:lnTo>
                    <a:pt x="1616" y="1688"/>
                  </a:lnTo>
                  <a:lnTo>
                    <a:pt x="1581" y="1718"/>
                  </a:lnTo>
                  <a:lnTo>
                    <a:pt x="1545" y="1747"/>
                  </a:lnTo>
                  <a:lnTo>
                    <a:pt x="1507" y="1775"/>
                  </a:lnTo>
                  <a:lnTo>
                    <a:pt x="1467" y="1800"/>
                  </a:lnTo>
                  <a:lnTo>
                    <a:pt x="1427" y="1823"/>
                  </a:lnTo>
                  <a:lnTo>
                    <a:pt x="1386" y="1845"/>
                  </a:lnTo>
                  <a:lnTo>
                    <a:pt x="1343" y="1864"/>
                  </a:lnTo>
                  <a:lnTo>
                    <a:pt x="1299" y="1881"/>
                  </a:lnTo>
                  <a:lnTo>
                    <a:pt x="1254" y="1896"/>
                  </a:lnTo>
                  <a:lnTo>
                    <a:pt x="1208" y="1910"/>
                  </a:lnTo>
                  <a:lnTo>
                    <a:pt x="1161" y="1920"/>
                  </a:lnTo>
                  <a:lnTo>
                    <a:pt x="1114" y="1929"/>
                  </a:lnTo>
                  <a:lnTo>
                    <a:pt x="1066" y="1935"/>
                  </a:lnTo>
                  <a:lnTo>
                    <a:pt x="1017" y="1939"/>
                  </a:lnTo>
                  <a:lnTo>
                    <a:pt x="967" y="1940"/>
                  </a:lnTo>
                  <a:lnTo>
                    <a:pt x="917" y="1939"/>
                  </a:lnTo>
                  <a:lnTo>
                    <a:pt x="868" y="1935"/>
                  </a:lnTo>
                  <a:lnTo>
                    <a:pt x="821" y="1929"/>
                  </a:lnTo>
                  <a:lnTo>
                    <a:pt x="773" y="1920"/>
                  </a:lnTo>
                  <a:lnTo>
                    <a:pt x="727" y="1910"/>
                  </a:lnTo>
                  <a:lnTo>
                    <a:pt x="680" y="1896"/>
                  </a:lnTo>
                  <a:lnTo>
                    <a:pt x="635" y="1881"/>
                  </a:lnTo>
                  <a:lnTo>
                    <a:pt x="592" y="1864"/>
                  </a:lnTo>
                  <a:lnTo>
                    <a:pt x="549" y="1845"/>
                  </a:lnTo>
                  <a:lnTo>
                    <a:pt x="508" y="1823"/>
                  </a:lnTo>
                  <a:lnTo>
                    <a:pt x="466" y="1800"/>
                  </a:lnTo>
                  <a:lnTo>
                    <a:pt x="427" y="1775"/>
                  </a:lnTo>
                  <a:lnTo>
                    <a:pt x="390" y="1747"/>
                  </a:lnTo>
                  <a:lnTo>
                    <a:pt x="354" y="1718"/>
                  </a:lnTo>
                  <a:lnTo>
                    <a:pt x="317" y="1688"/>
                  </a:lnTo>
                  <a:lnTo>
                    <a:pt x="285" y="1656"/>
                  </a:lnTo>
                  <a:lnTo>
                    <a:pt x="252" y="1622"/>
                  </a:lnTo>
                  <a:lnTo>
                    <a:pt x="222" y="1587"/>
                  </a:lnTo>
                  <a:lnTo>
                    <a:pt x="193" y="1550"/>
                  </a:lnTo>
                  <a:lnTo>
                    <a:pt x="166" y="1513"/>
                  </a:lnTo>
                  <a:lnTo>
                    <a:pt x="141" y="1473"/>
                  </a:lnTo>
                  <a:lnTo>
                    <a:pt x="117" y="1432"/>
                  </a:lnTo>
                  <a:lnTo>
                    <a:pt x="96" y="1391"/>
                  </a:lnTo>
                  <a:lnTo>
                    <a:pt x="77" y="1347"/>
                  </a:lnTo>
                  <a:lnTo>
                    <a:pt x="59" y="1303"/>
                  </a:lnTo>
                  <a:lnTo>
                    <a:pt x="44" y="1259"/>
                  </a:lnTo>
                  <a:lnTo>
                    <a:pt x="30" y="1213"/>
                  </a:lnTo>
                  <a:lnTo>
                    <a:pt x="20" y="1167"/>
                  </a:lnTo>
                  <a:lnTo>
                    <a:pt x="12" y="1119"/>
                  </a:lnTo>
                  <a:lnTo>
                    <a:pt x="5" y="1070"/>
                  </a:lnTo>
                  <a:lnTo>
                    <a:pt x="2" y="1021"/>
                  </a:lnTo>
                  <a:lnTo>
                    <a:pt x="0" y="971"/>
                  </a:lnTo>
                  <a:lnTo>
                    <a:pt x="2" y="921"/>
                  </a:lnTo>
                  <a:lnTo>
                    <a:pt x="5" y="872"/>
                  </a:lnTo>
                  <a:lnTo>
                    <a:pt x="12" y="823"/>
                  </a:lnTo>
                  <a:lnTo>
                    <a:pt x="20" y="776"/>
                  </a:lnTo>
                  <a:lnTo>
                    <a:pt x="30" y="729"/>
                  </a:lnTo>
                  <a:lnTo>
                    <a:pt x="44" y="683"/>
                  </a:lnTo>
                  <a:lnTo>
                    <a:pt x="59" y="638"/>
                  </a:lnTo>
                  <a:lnTo>
                    <a:pt x="77" y="594"/>
                  </a:lnTo>
                  <a:lnTo>
                    <a:pt x="96" y="551"/>
                  </a:lnTo>
                  <a:lnTo>
                    <a:pt x="117" y="509"/>
                  </a:lnTo>
                  <a:lnTo>
                    <a:pt x="141" y="469"/>
                  </a:lnTo>
                  <a:lnTo>
                    <a:pt x="166" y="430"/>
                  </a:lnTo>
                  <a:lnTo>
                    <a:pt x="193" y="391"/>
                  </a:lnTo>
                  <a:lnTo>
                    <a:pt x="222" y="355"/>
                  </a:lnTo>
                  <a:lnTo>
                    <a:pt x="252" y="320"/>
                  </a:lnTo>
                  <a:lnTo>
                    <a:pt x="285" y="286"/>
                  </a:lnTo>
                  <a:lnTo>
                    <a:pt x="317" y="253"/>
                  </a:lnTo>
                  <a:lnTo>
                    <a:pt x="354" y="223"/>
                  </a:lnTo>
                  <a:lnTo>
                    <a:pt x="390" y="194"/>
                  </a:lnTo>
                  <a:lnTo>
                    <a:pt x="427" y="167"/>
                  </a:lnTo>
                  <a:lnTo>
                    <a:pt x="466" y="142"/>
                  </a:lnTo>
                  <a:lnTo>
                    <a:pt x="508" y="118"/>
                  </a:lnTo>
                  <a:lnTo>
                    <a:pt x="549" y="96"/>
                  </a:lnTo>
                  <a:lnTo>
                    <a:pt x="592" y="76"/>
                  </a:lnTo>
                  <a:lnTo>
                    <a:pt x="635" y="59"/>
                  </a:lnTo>
                  <a:lnTo>
                    <a:pt x="680" y="44"/>
                  </a:lnTo>
                  <a:lnTo>
                    <a:pt x="727" y="31"/>
                  </a:lnTo>
                  <a:lnTo>
                    <a:pt x="773" y="20"/>
                  </a:lnTo>
                  <a:lnTo>
                    <a:pt x="821" y="11"/>
                  </a:lnTo>
                  <a:lnTo>
                    <a:pt x="868" y="5"/>
                  </a:lnTo>
                  <a:lnTo>
                    <a:pt x="917" y="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401" name="Freeform 8"/>
            <p:cNvSpPr>
              <a:spLocks/>
            </p:cNvSpPr>
            <p:nvPr/>
          </p:nvSpPr>
          <p:spPr bwMode="auto">
            <a:xfrm>
              <a:off x="348" y="2435"/>
              <a:ext cx="475" cy="476"/>
            </a:xfrm>
            <a:custGeom>
              <a:avLst/>
              <a:gdLst>
                <a:gd name="T0" fmla="*/ 1 w 1898"/>
                <a:gd name="T1" fmla="*/ 0 h 1902"/>
                <a:gd name="T2" fmla="*/ 1 w 1898"/>
                <a:gd name="T3" fmla="*/ 0 h 1902"/>
                <a:gd name="T4" fmla="*/ 1 w 1898"/>
                <a:gd name="T5" fmla="*/ 0 h 1902"/>
                <a:gd name="T6" fmla="*/ 2 w 1898"/>
                <a:gd name="T7" fmla="*/ 0 h 1902"/>
                <a:gd name="T8" fmla="*/ 2 w 1898"/>
                <a:gd name="T9" fmla="*/ 0 h 1902"/>
                <a:gd name="T10" fmla="*/ 2 w 1898"/>
                <a:gd name="T11" fmla="*/ 0 h 1902"/>
                <a:gd name="T12" fmla="*/ 2 w 1898"/>
                <a:gd name="T13" fmla="*/ 1 h 1902"/>
                <a:gd name="T14" fmla="*/ 2 w 1898"/>
                <a:gd name="T15" fmla="*/ 1 h 1902"/>
                <a:gd name="T16" fmla="*/ 2 w 1898"/>
                <a:gd name="T17" fmla="*/ 1 h 1902"/>
                <a:gd name="T18" fmla="*/ 2 w 1898"/>
                <a:gd name="T19" fmla="*/ 1 h 1902"/>
                <a:gd name="T20" fmla="*/ 2 w 1898"/>
                <a:gd name="T21" fmla="*/ 1 h 1902"/>
                <a:gd name="T22" fmla="*/ 2 w 1898"/>
                <a:gd name="T23" fmla="*/ 1 h 1902"/>
                <a:gd name="T24" fmla="*/ 2 w 1898"/>
                <a:gd name="T25" fmla="*/ 1 h 1902"/>
                <a:gd name="T26" fmla="*/ 2 w 1898"/>
                <a:gd name="T27" fmla="*/ 1 h 1902"/>
                <a:gd name="T28" fmla="*/ 2 w 1898"/>
                <a:gd name="T29" fmla="*/ 2 h 1902"/>
                <a:gd name="T30" fmla="*/ 2 w 1898"/>
                <a:gd name="T31" fmla="*/ 2 h 1902"/>
                <a:gd name="T32" fmla="*/ 2 w 1898"/>
                <a:gd name="T33" fmla="*/ 2 h 1902"/>
                <a:gd name="T34" fmla="*/ 2 w 1898"/>
                <a:gd name="T35" fmla="*/ 2 h 1902"/>
                <a:gd name="T36" fmla="*/ 1 w 1898"/>
                <a:gd name="T37" fmla="*/ 2 h 1902"/>
                <a:gd name="T38" fmla="*/ 1 w 1898"/>
                <a:gd name="T39" fmla="*/ 2 h 1902"/>
                <a:gd name="T40" fmla="*/ 1 w 1898"/>
                <a:gd name="T41" fmla="*/ 2 h 1902"/>
                <a:gd name="T42" fmla="*/ 1 w 1898"/>
                <a:gd name="T43" fmla="*/ 2 h 1902"/>
                <a:gd name="T44" fmla="*/ 1 w 1898"/>
                <a:gd name="T45" fmla="*/ 2 h 1902"/>
                <a:gd name="T46" fmla="*/ 1 w 1898"/>
                <a:gd name="T47" fmla="*/ 2 h 1902"/>
                <a:gd name="T48" fmla="*/ 1 w 1898"/>
                <a:gd name="T49" fmla="*/ 2 h 1902"/>
                <a:gd name="T50" fmla="*/ 1 w 1898"/>
                <a:gd name="T51" fmla="*/ 2 h 1902"/>
                <a:gd name="T52" fmla="*/ 0 w 1898"/>
                <a:gd name="T53" fmla="*/ 2 h 1902"/>
                <a:gd name="T54" fmla="*/ 0 w 1898"/>
                <a:gd name="T55" fmla="*/ 2 h 1902"/>
                <a:gd name="T56" fmla="*/ 0 w 1898"/>
                <a:gd name="T57" fmla="*/ 2 h 1902"/>
                <a:gd name="T58" fmla="*/ 0 w 1898"/>
                <a:gd name="T59" fmla="*/ 1 h 1902"/>
                <a:gd name="T60" fmla="*/ 0 w 1898"/>
                <a:gd name="T61" fmla="*/ 1 h 1902"/>
                <a:gd name="T62" fmla="*/ 0 w 1898"/>
                <a:gd name="T63" fmla="*/ 1 h 1902"/>
                <a:gd name="T64" fmla="*/ 0 w 1898"/>
                <a:gd name="T65" fmla="*/ 1 h 1902"/>
                <a:gd name="T66" fmla="*/ 0 w 1898"/>
                <a:gd name="T67" fmla="*/ 1 h 1902"/>
                <a:gd name="T68" fmla="*/ 0 w 1898"/>
                <a:gd name="T69" fmla="*/ 1 h 1902"/>
                <a:gd name="T70" fmla="*/ 0 w 1898"/>
                <a:gd name="T71" fmla="*/ 1 h 1902"/>
                <a:gd name="T72" fmla="*/ 0 w 1898"/>
                <a:gd name="T73" fmla="*/ 1 h 1902"/>
                <a:gd name="T74" fmla="*/ 0 w 1898"/>
                <a:gd name="T75" fmla="*/ 0 h 1902"/>
                <a:gd name="T76" fmla="*/ 1 w 1898"/>
                <a:gd name="T77" fmla="*/ 0 h 1902"/>
                <a:gd name="T78" fmla="*/ 1 w 1898"/>
                <a:gd name="T79" fmla="*/ 0 h 1902"/>
                <a:gd name="T80" fmla="*/ 1 w 1898"/>
                <a:gd name="T81" fmla="*/ 0 h 1902"/>
                <a:gd name="T82" fmla="*/ 1 w 1898"/>
                <a:gd name="T83" fmla="*/ 0 h 1902"/>
                <a:gd name="T84" fmla="*/ 1 w 1898"/>
                <a:gd name="T85" fmla="*/ 0 h 19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98"/>
                <a:gd name="T130" fmla="*/ 0 h 1902"/>
                <a:gd name="T131" fmla="*/ 1898 w 1898"/>
                <a:gd name="T132" fmla="*/ 1902 h 19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98" h="1902">
                  <a:moveTo>
                    <a:pt x="950" y="0"/>
                  </a:moveTo>
                  <a:lnTo>
                    <a:pt x="999" y="1"/>
                  </a:lnTo>
                  <a:lnTo>
                    <a:pt x="1046" y="5"/>
                  </a:lnTo>
                  <a:lnTo>
                    <a:pt x="1094" y="11"/>
                  </a:lnTo>
                  <a:lnTo>
                    <a:pt x="1141" y="19"/>
                  </a:lnTo>
                  <a:lnTo>
                    <a:pt x="1187" y="30"/>
                  </a:lnTo>
                  <a:lnTo>
                    <a:pt x="1232" y="42"/>
                  </a:lnTo>
                  <a:lnTo>
                    <a:pt x="1275" y="57"/>
                  </a:lnTo>
                  <a:lnTo>
                    <a:pt x="1319" y="75"/>
                  </a:lnTo>
                  <a:lnTo>
                    <a:pt x="1361" y="94"/>
                  </a:lnTo>
                  <a:lnTo>
                    <a:pt x="1402" y="115"/>
                  </a:lnTo>
                  <a:lnTo>
                    <a:pt x="1441" y="138"/>
                  </a:lnTo>
                  <a:lnTo>
                    <a:pt x="1480" y="163"/>
                  </a:lnTo>
                  <a:lnTo>
                    <a:pt x="1517" y="189"/>
                  </a:lnTo>
                  <a:lnTo>
                    <a:pt x="1552" y="218"/>
                  </a:lnTo>
                  <a:lnTo>
                    <a:pt x="1587" y="248"/>
                  </a:lnTo>
                  <a:lnTo>
                    <a:pt x="1620" y="279"/>
                  </a:lnTo>
                  <a:lnTo>
                    <a:pt x="1651" y="312"/>
                  </a:lnTo>
                  <a:lnTo>
                    <a:pt x="1681" y="347"/>
                  </a:lnTo>
                  <a:lnTo>
                    <a:pt x="1710" y="382"/>
                  </a:lnTo>
                  <a:lnTo>
                    <a:pt x="1736" y="420"/>
                  </a:lnTo>
                  <a:lnTo>
                    <a:pt x="1760" y="458"/>
                  </a:lnTo>
                  <a:lnTo>
                    <a:pt x="1784" y="499"/>
                  </a:lnTo>
                  <a:lnTo>
                    <a:pt x="1804" y="539"/>
                  </a:lnTo>
                  <a:lnTo>
                    <a:pt x="1824" y="581"/>
                  </a:lnTo>
                  <a:lnTo>
                    <a:pt x="1840" y="625"/>
                  </a:lnTo>
                  <a:lnTo>
                    <a:pt x="1855" y="669"/>
                  </a:lnTo>
                  <a:lnTo>
                    <a:pt x="1868" y="714"/>
                  </a:lnTo>
                  <a:lnTo>
                    <a:pt x="1879" y="759"/>
                  </a:lnTo>
                  <a:lnTo>
                    <a:pt x="1887" y="807"/>
                  </a:lnTo>
                  <a:lnTo>
                    <a:pt x="1893" y="854"/>
                  </a:lnTo>
                  <a:lnTo>
                    <a:pt x="1897" y="902"/>
                  </a:lnTo>
                  <a:lnTo>
                    <a:pt x="1898" y="951"/>
                  </a:lnTo>
                  <a:lnTo>
                    <a:pt x="1897" y="1000"/>
                  </a:lnTo>
                  <a:lnTo>
                    <a:pt x="1893" y="1047"/>
                  </a:lnTo>
                  <a:lnTo>
                    <a:pt x="1887" y="1095"/>
                  </a:lnTo>
                  <a:lnTo>
                    <a:pt x="1879" y="1143"/>
                  </a:lnTo>
                  <a:lnTo>
                    <a:pt x="1868" y="1188"/>
                  </a:lnTo>
                  <a:lnTo>
                    <a:pt x="1855" y="1233"/>
                  </a:lnTo>
                  <a:lnTo>
                    <a:pt x="1840" y="1277"/>
                  </a:lnTo>
                  <a:lnTo>
                    <a:pt x="1824" y="1321"/>
                  </a:lnTo>
                  <a:lnTo>
                    <a:pt x="1804" y="1363"/>
                  </a:lnTo>
                  <a:lnTo>
                    <a:pt x="1784" y="1403"/>
                  </a:lnTo>
                  <a:lnTo>
                    <a:pt x="1760" y="1444"/>
                  </a:lnTo>
                  <a:lnTo>
                    <a:pt x="1736" y="1482"/>
                  </a:lnTo>
                  <a:lnTo>
                    <a:pt x="1710" y="1520"/>
                  </a:lnTo>
                  <a:lnTo>
                    <a:pt x="1681" y="1555"/>
                  </a:lnTo>
                  <a:lnTo>
                    <a:pt x="1651" y="1590"/>
                  </a:lnTo>
                  <a:lnTo>
                    <a:pt x="1620" y="1623"/>
                  </a:lnTo>
                  <a:lnTo>
                    <a:pt x="1587" y="1654"/>
                  </a:lnTo>
                  <a:lnTo>
                    <a:pt x="1552" y="1684"/>
                  </a:lnTo>
                  <a:lnTo>
                    <a:pt x="1517" y="1713"/>
                  </a:lnTo>
                  <a:lnTo>
                    <a:pt x="1480" y="1739"/>
                  </a:lnTo>
                  <a:lnTo>
                    <a:pt x="1441" y="1764"/>
                  </a:lnTo>
                  <a:lnTo>
                    <a:pt x="1402" y="1787"/>
                  </a:lnTo>
                  <a:lnTo>
                    <a:pt x="1361" y="1808"/>
                  </a:lnTo>
                  <a:lnTo>
                    <a:pt x="1319" y="1827"/>
                  </a:lnTo>
                  <a:lnTo>
                    <a:pt x="1275" y="1845"/>
                  </a:lnTo>
                  <a:lnTo>
                    <a:pt x="1232" y="1860"/>
                  </a:lnTo>
                  <a:lnTo>
                    <a:pt x="1187" y="1872"/>
                  </a:lnTo>
                  <a:lnTo>
                    <a:pt x="1141" y="1883"/>
                  </a:lnTo>
                  <a:lnTo>
                    <a:pt x="1094" y="1891"/>
                  </a:lnTo>
                  <a:lnTo>
                    <a:pt x="1046" y="1897"/>
                  </a:lnTo>
                  <a:lnTo>
                    <a:pt x="999" y="1901"/>
                  </a:lnTo>
                  <a:lnTo>
                    <a:pt x="950" y="1902"/>
                  </a:lnTo>
                  <a:lnTo>
                    <a:pt x="901" y="1901"/>
                  </a:lnTo>
                  <a:lnTo>
                    <a:pt x="853" y="1897"/>
                  </a:lnTo>
                  <a:lnTo>
                    <a:pt x="806" y="1891"/>
                  </a:lnTo>
                  <a:lnTo>
                    <a:pt x="759" y="1883"/>
                  </a:lnTo>
                  <a:lnTo>
                    <a:pt x="713" y="1872"/>
                  </a:lnTo>
                  <a:lnTo>
                    <a:pt x="668" y="1860"/>
                  </a:lnTo>
                  <a:lnTo>
                    <a:pt x="624" y="1845"/>
                  </a:lnTo>
                  <a:lnTo>
                    <a:pt x="582" y="1827"/>
                  </a:lnTo>
                  <a:lnTo>
                    <a:pt x="539" y="1808"/>
                  </a:lnTo>
                  <a:lnTo>
                    <a:pt x="498" y="1787"/>
                  </a:lnTo>
                  <a:lnTo>
                    <a:pt x="459" y="1764"/>
                  </a:lnTo>
                  <a:lnTo>
                    <a:pt x="420" y="1739"/>
                  </a:lnTo>
                  <a:lnTo>
                    <a:pt x="382" y="1713"/>
                  </a:lnTo>
                  <a:lnTo>
                    <a:pt x="347" y="1684"/>
                  </a:lnTo>
                  <a:lnTo>
                    <a:pt x="312" y="1654"/>
                  </a:lnTo>
                  <a:lnTo>
                    <a:pt x="280" y="1623"/>
                  </a:lnTo>
                  <a:lnTo>
                    <a:pt x="247" y="1590"/>
                  </a:lnTo>
                  <a:lnTo>
                    <a:pt x="218" y="1555"/>
                  </a:lnTo>
                  <a:lnTo>
                    <a:pt x="190" y="1520"/>
                  </a:lnTo>
                  <a:lnTo>
                    <a:pt x="163" y="1482"/>
                  </a:lnTo>
                  <a:lnTo>
                    <a:pt x="138" y="1444"/>
                  </a:lnTo>
                  <a:lnTo>
                    <a:pt x="116" y="1403"/>
                  </a:lnTo>
                  <a:lnTo>
                    <a:pt x="94" y="1363"/>
                  </a:lnTo>
                  <a:lnTo>
                    <a:pt x="76" y="1321"/>
                  </a:lnTo>
                  <a:lnTo>
                    <a:pt x="58" y="1277"/>
                  </a:lnTo>
                  <a:lnTo>
                    <a:pt x="43" y="1233"/>
                  </a:lnTo>
                  <a:lnTo>
                    <a:pt x="30" y="1188"/>
                  </a:lnTo>
                  <a:lnTo>
                    <a:pt x="19" y="1143"/>
                  </a:lnTo>
                  <a:lnTo>
                    <a:pt x="12" y="1095"/>
                  </a:lnTo>
                  <a:lnTo>
                    <a:pt x="5" y="1047"/>
                  </a:lnTo>
                  <a:lnTo>
                    <a:pt x="2" y="1000"/>
                  </a:lnTo>
                  <a:lnTo>
                    <a:pt x="0" y="951"/>
                  </a:lnTo>
                  <a:lnTo>
                    <a:pt x="2" y="902"/>
                  </a:lnTo>
                  <a:lnTo>
                    <a:pt x="5" y="854"/>
                  </a:lnTo>
                  <a:lnTo>
                    <a:pt x="12" y="807"/>
                  </a:lnTo>
                  <a:lnTo>
                    <a:pt x="19" y="759"/>
                  </a:lnTo>
                  <a:lnTo>
                    <a:pt x="30" y="714"/>
                  </a:lnTo>
                  <a:lnTo>
                    <a:pt x="43" y="669"/>
                  </a:lnTo>
                  <a:lnTo>
                    <a:pt x="58" y="625"/>
                  </a:lnTo>
                  <a:lnTo>
                    <a:pt x="76" y="581"/>
                  </a:lnTo>
                  <a:lnTo>
                    <a:pt x="94" y="539"/>
                  </a:lnTo>
                  <a:lnTo>
                    <a:pt x="116" y="499"/>
                  </a:lnTo>
                  <a:lnTo>
                    <a:pt x="138" y="458"/>
                  </a:lnTo>
                  <a:lnTo>
                    <a:pt x="163" y="420"/>
                  </a:lnTo>
                  <a:lnTo>
                    <a:pt x="190" y="382"/>
                  </a:lnTo>
                  <a:lnTo>
                    <a:pt x="218" y="347"/>
                  </a:lnTo>
                  <a:lnTo>
                    <a:pt x="247" y="312"/>
                  </a:lnTo>
                  <a:lnTo>
                    <a:pt x="280" y="279"/>
                  </a:lnTo>
                  <a:lnTo>
                    <a:pt x="312" y="248"/>
                  </a:lnTo>
                  <a:lnTo>
                    <a:pt x="347" y="218"/>
                  </a:lnTo>
                  <a:lnTo>
                    <a:pt x="382" y="189"/>
                  </a:lnTo>
                  <a:lnTo>
                    <a:pt x="420" y="163"/>
                  </a:lnTo>
                  <a:lnTo>
                    <a:pt x="459" y="138"/>
                  </a:lnTo>
                  <a:lnTo>
                    <a:pt x="498" y="115"/>
                  </a:lnTo>
                  <a:lnTo>
                    <a:pt x="539" y="94"/>
                  </a:lnTo>
                  <a:lnTo>
                    <a:pt x="582" y="75"/>
                  </a:lnTo>
                  <a:lnTo>
                    <a:pt x="624" y="57"/>
                  </a:lnTo>
                  <a:lnTo>
                    <a:pt x="668" y="42"/>
                  </a:lnTo>
                  <a:lnTo>
                    <a:pt x="713" y="30"/>
                  </a:lnTo>
                  <a:lnTo>
                    <a:pt x="759" y="19"/>
                  </a:lnTo>
                  <a:lnTo>
                    <a:pt x="806" y="11"/>
                  </a:lnTo>
                  <a:lnTo>
                    <a:pt x="853" y="5"/>
                  </a:lnTo>
                  <a:lnTo>
                    <a:pt x="901" y="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402" name="Freeform 9"/>
            <p:cNvSpPr>
              <a:spLocks/>
            </p:cNvSpPr>
            <p:nvPr/>
          </p:nvSpPr>
          <p:spPr bwMode="auto">
            <a:xfrm>
              <a:off x="351" y="2438"/>
              <a:ext cx="465" cy="467"/>
            </a:xfrm>
            <a:custGeom>
              <a:avLst/>
              <a:gdLst>
                <a:gd name="T0" fmla="*/ 1 w 1863"/>
                <a:gd name="T1" fmla="*/ 0 h 1869"/>
                <a:gd name="T2" fmla="*/ 1 w 1863"/>
                <a:gd name="T3" fmla="*/ 0 h 1869"/>
                <a:gd name="T4" fmla="*/ 1 w 1863"/>
                <a:gd name="T5" fmla="*/ 0 h 1869"/>
                <a:gd name="T6" fmla="*/ 1 w 1863"/>
                <a:gd name="T7" fmla="*/ 0 h 1869"/>
                <a:gd name="T8" fmla="*/ 1 w 1863"/>
                <a:gd name="T9" fmla="*/ 0 h 1869"/>
                <a:gd name="T10" fmla="*/ 1 w 1863"/>
                <a:gd name="T11" fmla="*/ 0 h 1869"/>
                <a:gd name="T12" fmla="*/ 1 w 1863"/>
                <a:gd name="T13" fmla="*/ 0 h 1869"/>
                <a:gd name="T14" fmla="*/ 2 w 1863"/>
                <a:gd name="T15" fmla="*/ 0 h 1869"/>
                <a:gd name="T16" fmla="*/ 2 w 1863"/>
                <a:gd name="T17" fmla="*/ 0 h 1869"/>
                <a:gd name="T18" fmla="*/ 2 w 1863"/>
                <a:gd name="T19" fmla="*/ 1 h 1869"/>
                <a:gd name="T20" fmla="*/ 2 w 1863"/>
                <a:gd name="T21" fmla="*/ 1 h 1869"/>
                <a:gd name="T22" fmla="*/ 2 w 1863"/>
                <a:gd name="T23" fmla="*/ 1 h 1869"/>
                <a:gd name="T24" fmla="*/ 2 w 1863"/>
                <a:gd name="T25" fmla="*/ 1 h 1869"/>
                <a:gd name="T26" fmla="*/ 2 w 1863"/>
                <a:gd name="T27" fmla="*/ 1 h 1869"/>
                <a:gd name="T28" fmla="*/ 1 w 1863"/>
                <a:gd name="T29" fmla="*/ 1 h 1869"/>
                <a:gd name="T30" fmla="*/ 1 w 1863"/>
                <a:gd name="T31" fmla="*/ 1 h 1869"/>
                <a:gd name="T32" fmla="*/ 1 w 1863"/>
                <a:gd name="T33" fmla="*/ 1 h 1869"/>
                <a:gd name="T34" fmla="*/ 1 w 1863"/>
                <a:gd name="T35" fmla="*/ 2 h 1869"/>
                <a:gd name="T36" fmla="*/ 1 w 1863"/>
                <a:gd name="T37" fmla="*/ 2 h 1869"/>
                <a:gd name="T38" fmla="*/ 1 w 1863"/>
                <a:gd name="T39" fmla="*/ 2 h 1869"/>
                <a:gd name="T40" fmla="*/ 1 w 1863"/>
                <a:gd name="T41" fmla="*/ 2 h 1869"/>
                <a:gd name="T42" fmla="*/ 1 w 1863"/>
                <a:gd name="T43" fmla="*/ 2 h 1869"/>
                <a:gd name="T44" fmla="*/ 1 w 1863"/>
                <a:gd name="T45" fmla="*/ 2 h 1869"/>
                <a:gd name="T46" fmla="*/ 0 w 1863"/>
                <a:gd name="T47" fmla="*/ 2 h 1869"/>
                <a:gd name="T48" fmla="*/ 0 w 1863"/>
                <a:gd name="T49" fmla="*/ 2 h 1869"/>
                <a:gd name="T50" fmla="*/ 0 w 1863"/>
                <a:gd name="T51" fmla="*/ 1 h 1869"/>
                <a:gd name="T52" fmla="*/ 0 w 1863"/>
                <a:gd name="T53" fmla="*/ 1 h 1869"/>
                <a:gd name="T54" fmla="*/ 0 w 1863"/>
                <a:gd name="T55" fmla="*/ 1 h 1869"/>
                <a:gd name="T56" fmla="*/ 0 w 1863"/>
                <a:gd name="T57" fmla="*/ 1 h 1869"/>
                <a:gd name="T58" fmla="*/ 0 w 1863"/>
                <a:gd name="T59" fmla="*/ 1 h 1869"/>
                <a:gd name="T60" fmla="*/ 0 w 1863"/>
                <a:gd name="T61" fmla="*/ 1 h 1869"/>
                <a:gd name="T62" fmla="*/ 0 w 1863"/>
                <a:gd name="T63" fmla="*/ 1 h 1869"/>
                <a:gd name="T64" fmla="*/ 0 w 1863"/>
                <a:gd name="T65" fmla="*/ 1 h 1869"/>
                <a:gd name="T66" fmla="*/ 0 w 1863"/>
                <a:gd name="T67" fmla="*/ 1 h 1869"/>
                <a:gd name="T68" fmla="*/ 0 w 1863"/>
                <a:gd name="T69" fmla="*/ 0 h 1869"/>
                <a:gd name="T70" fmla="*/ 0 w 1863"/>
                <a:gd name="T71" fmla="*/ 0 h 1869"/>
                <a:gd name="T72" fmla="*/ 0 w 1863"/>
                <a:gd name="T73" fmla="*/ 0 h 1869"/>
                <a:gd name="T74" fmla="*/ 0 w 1863"/>
                <a:gd name="T75" fmla="*/ 0 h 1869"/>
                <a:gd name="T76" fmla="*/ 0 w 1863"/>
                <a:gd name="T77" fmla="*/ 0 h 1869"/>
                <a:gd name="T78" fmla="*/ 0 w 1863"/>
                <a:gd name="T79" fmla="*/ 0 h 1869"/>
                <a:gd name="T80" fmla="*/ 0 w 1863"/>
                <a:gd name="T81" fmla="*/ 0 h 1869"/>
                <a:gd name="T82" fmla="*/ 1 w 1863"/>
                <a:gd name="T83" fmla="*/ 0 h 1869"/>
                <a:gd name="T84" fmla="*/ 1 w 1863"/>
                <a:gd name="T85" fmla="*/ 0 h 1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3"/>
                <a:gd name="T130" fmla="*/ 0 h 1869"/>
                <a:gd name="T131" fmla="*/ 1863 w 1863"/>
                <a:gd name="T132" fmla="*/ 1869 h 1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3" h="1869">
                  <a:moveTo>
                    <a:pt x="934" y="0"/>
                  </a:moveTo>
                  <a:lnTo>
                    <a:pt x="981" y="1"/>
                  </a:lnTo>
                  <a:lnTo>
                    <a:pt x="1029" y="5"/>
                  </a:lnTo>
                  <a:lnTo>
                    <a:pt x="1075" y="11"/>
                  </a:lnTo>
                  <a:lnTo>
                    <a:pt x="1120" y="19"/>
                  </a:lnTo>
                  <a:lnTo>
                    <a:pt x="1165" y="30"/>
                  </a:lnTo>
                  <a:lnTo>
                    <a:pt x="1209" y="43"/>
                  </a:lnTo>
                  <a:lnTo>
                    <a:pt x="1253" y="56"/>
                  </a:lnTo>
                  <a:lnTo>
                    <a:pt x="1294" y="74"/>
                  </a:lnTo>
                  <a:lnTo>
                    <a:pt x="1336" y="93"/>
                  </a:lnTo>
                  <a:lnTo>
                    <a:pt x="1376" y="113"/>
                  </a:lnTo>
                  <a:lnTo>
                    <a:pt x="1415" y="135"/>
                  </a:lnTo>
                  <a:lnTo>
                    <a:pt x="1453" y="160"/>
                  </a:lnTo>
                  <a:lnTo>
                    <a:pt x="1490" y="186"/>
                  </a:lnTo>
                  <a:lnTo>
                    <a:pt x="1525" y="214"/>
                  </a:lnTo>
                  <a:lnTo>
                    <a:pt x="1559" y="243"/>
                  </a:lnTo>
                  <a:lnTo>
                    <a:pt x="1590" y="275"/>
                  </a:lnTo>
                  <a:lnTo>
                    <a:pt x="1621" y="307"/>
                  </a:lnTo>
                  <a:lnTo>
                    <a:pt x="1650" y="341"/>
                  </a:lnTo>
                  <a:lnTo>
                    <a:pt x="1678" y="376"/>
                  </a:lnTo>
                  <a:lnTo>
                    <a:pt x="1704" y="412"/>
                  </a:lnTo>
                  <a:lnTo>
                    <a:pt x="1728" y="450"/>
                  </a:lnTo>
                  <a:lnTo>
                    <a:pt x="1750" y="490"/>
                  </a:lnTo>
                  <a:lnTo>
                    <a:pt x="1771" y="530"/>
                  </a:lnTo>
                  <a:lnTo>
                    <a:pt x="1790" y="572"/>
                  </a:lnTo>
                  <a:lnTo>
                    <a:pt x="1807" y="613"/>
                  </a:lnTo>
                  <a:lnTo>
                    <a:pt x="1822" y="657"/>
                  </a:lnTo>
                  <a:lnTo>
                    <a:pt x="1834" y="701"/>
                  </a:lnTo>
                  <a:lnTo>
                    <a:pt x="1844" y="746"/>
                  </a:lnTo>
                  <a:lnTo>
                    <a:pt x="1852" y="792"/>
                  </a:lnTo>
                  <a:lnTo>
                    <a:pt x="1858" y="838"/>
                  </a:lnTo>
                  <a:lnTo>
                    <a:pt x="1862" y="886"/>
                  </a:lnTo>
                  <a:lnTo>
                    <a:pt x="1863" y="934"/>
                  </a:lnTo>
                  <a:lnTo>
                    <a:pt x="1862" y="981"/>
                  </a:lnTo>
                  <a:lnTo>
                    <a:pt x="1858" y="1029"/>
                  </a:lnTo>
                  <a:lnTo>
                    <a:pt x="1852" y="1075"/>
                  </a:lnTo>
                  <a:lnTo>
                    <a:pt x="1844" y="1122"/>
                  </a:lnTo>
                  <a:lnTo>
                    <a:pt x="1834" y="1167"/>
                  </a:lnTo>
                  <a:lnTo>
                    <a:pt x="1822" y="1211"/>
                  </a:lnTo>
                  <a:lnTo>
                    <a:pt x="1807" y="1255"/>
                  </a:lnTo>
                  <a:lnTo>
                    <a:pt x="1790" y="1297"/>
                  </a:lnTo>
                  <a:lnTo>
                    <a:pt x="1771" y="1339"/>
                  </a:lnTo>
                  <a:lnTo>
                    <a:pt x="1750" y="1379"/>
                  </a:lnTo>
                  <a:lnTo>
                    <a:pt x="1728" y="1417"/>
                  </a:lnTo>
                  <a:lnTo>
                    <a:pt x="1704" y="1456"/>
                  </a:lnTo>
                  <a:lnTo>
                    <a:pt x="1678" y="1493"/>
                  </a:lnTo>
                  <a:lnTo>
                    <a:pt x="1650" y="1528"/>
                  </a:lnTo>
                  <a:lnTo>
                    <a:pt x="1621" y="1562"/>
                  </a:lnTo>
                  <a:lnTo>
                    <a:pt x="1590" y="1594"/>
                  </a:lnTo>
                  <a:lnTo>
                    <a:pt x="1559" y="1626"/>
                  </a:lnTo>
                  <a:lnTo>
                    <a:pt x="1525" y="1654"/>
                  </a:lnTo>
                  <a:lnTo>
                    <a:pt x="1490" y="1683"/>
                  </a:lnTo>
                  <a:lnTo>
                    <a:pt x="1453" y="1708"/>
                  </a:lnTo>
                  <a:lnTo>
                    <a:pt x="1415" y="1733"/>
                  </a:lnTo>
                  <a:lnTo>
                    <a:pt x="1376" y="1756"/>
                  </a:lnTo>
                  <a:lnTo>
                    <a:pt x="1336" y="1776"/>
                  </a:lnTo>
                  <a:lnTo>
                    <a:pt x="1294" y="1795"/>
                  </a:lnTo>
                  <a:lnTo>
                    <a:pt x="1253" y="1812"/>
                  </a:lnTo>
                  <a:lnTo>
                    <a:pt x="1209" y="1826"/>
                  </a:lnTo>
                  <a:lnTo>
                    <a:pt x="1165" y="1839"/>
                  </a:lnTo>
                  <a:lnTo>
                    <a:pt x="1120" y="1850"/>
                  </a:lnTo>
                  <a:lnTo>
                    <a:pt x="1075" y="1857"/>
                  </a:lnTo>
                  <a:lnTo>
                    <a:pt x="1029" y="1864"/>
                  </a:lnTo>
                  <a:lnTo>
                    <a:pt x="981" y="1867"/>
                  </a:lnTo>
                  <a:lnTo>
                    <a:pt x="934" y="1869"/>
                  </a:lnTo>
                  <a:lnTo>
                    <a:pt x="886" y="1867"/>
                  </a:lnTo>
                  <a:lnTo>
                    <a:pt x="838" y="1864"/>
                  </a:lnTo>
                  <a:lnTo>
                    <a:pt x="792" y="1857"/>
                  </a:lnTo>
                  <a:lnTo>
                    <a:pt x="746" y="1850"/>
                  </a:lnTo>
                  <a:lnTo>
                    <a:pt x="701" y="1839"/>
                  </a:lnTo>
                  <a:lnTo>
                    <a:pt x="657" y="1826"/>
                  </a:lnTo>
                  <a:lnTo>
                    <a:pt x="613" y="1812"/>
                  </a:lnTo>
                  <a:lnTo>
                    <a:pt x="570" y="1795"/>
                  </a:lnTo>
                  <a:lnTo>
                    <a:pt x="529" y="1776"/>
                  </a:lnTo>
                  <a:lnTo>
                    <a:pt x="489" y="1756"/>
                  </a:lnTo>
                  <a:lnTo>
                    <a:pt x="450" y="1733"/>
                  </a:lnTo>
                  <a:lnTo>
                    <a:pt x="412" y="1708"/>
                  </a:lnTo>
                  <a:lnTo>
                    <a:pt x="375" y="1683"/>
                  </a:lnTo>
                  <a:lnTo>
                    <a:pt x="340" y="1654"/>
                  </a:lnTo>
                  <a:lnTo>
                    <a:pt x="306" y="1626"/>
                  </a:lnTo>
                  <a:lnTo>
                    <a:pt x="273" y="1594"/>
                  </a:lnTo>
                  <a:lnTo>
                    <a:pt x="243" y="1562"/>
                  </a:lnTo>
                  <a:lnTo>
                    <a:pt x="213" y="1528"/>
                  </a:lnTo>
                  <a:lnTo>
                    <a:pt x="186" y="1493"/>
                  </a:lnTo>
                  <a:lnTo>
                    <a:pt x="159" y="1456"/>
                  </a:lnTo>
                  <a:lnTo>
                    <a:pt x="136" y="1417"/>
                  </a:lnTo>
                  <a:lnTo>
                    <a:pt x="113" y="1379"/>
                  </a:lnTo>
                  <a:lnTo>
                    <a:pt x="93" y="1339"/>
                  </a:lnTo>
                  <a:lnTo>
                    <a:pt x="74" y="1297"/>
                  </a:lnTo>
                  <a:lnTo>
                    <a:pt x="57" y="1255"/>
                  </a:lnTo>
                  <a:lnTo>
                    <a:pt x="43" y="1211"/>
                  </a:lnTo>
                  <a:lnTo>
                    <a:pt x="29" y="1167"/>
                  </a:lnTo>
                  <a:lnTo>
                    <a:pt x="19" y="1122"/>
                  </a:lnTo>
                  <a:lnTo>
                    <a:pt x="12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4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2" y="792"/>
                  </a:lnTo>
                  <a:lnTo>
                    <a:pt x="19" y="746"/>
                  </a:lnTo>
                  <a:lnTo>
                    <a:pt x="29" y="701"/>
                  </a:lnTo>
                  <a:lnTo>
                    <a:pt x="43" y="657"/>
                  </a:lnTo>
                  <a:lnTo>
                    <a:pt x="57" y="613"/>
                  </a:lnTo>
                  <a:lnTo>
                    <a:pt x="74" y="572"/>
                  </a:lnTo>
                  <a:lnTo>
                    <a:pt x="93" y="530"/>
                  </a:lnTo>
                  <a:lnTo>
                    <a:pt x="113" y="490"/>
                  </a:lnTo>
                  <a:lnTo>
                    <a:pt x="136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1"/>
                  </a:lnTo>
                  <a:lnTo>
                    <a:pt x="243" y="307"/>
                  </a:lnTo>
                  <a:lnTo>
                    <a:pt x="273" y="275"/>
                  </a:lnTo>
                  <a:lnTo>
                    <a:pt x="306" y="243"/>
                  </a:lnTo>
                  <a:lnTo>
                    <a:pt x="340" y="214"/>
                  </a:lnTo>
                  <a:lnTo>
                    <a:pt x="375" y="186"/>
                  </a:lnTo>
                  <a:lnTo>
                    <a:pt x="412" y="160"/>
                  </a:lnTo>
                  <a:lnTo>
                    <a:pt x="450" y="135"/>
                  </a:lnTo>
                  <a:lnTo>
                    <a:pt x="489" y="113"/>
                  </a:lnTo>
                  <a:lnTo>
                    <a:pt x="529" y="93"/>
                  </a:lnTo>
                  <a:lnTo>
                    <a:pt x="570" y="74"/>
                  </a:lnTo>
                  <a:lnTo>
                    <a:pt x="613" y="56"/>
                  </a:lnTo>
                  <a:lnTo>
                    <a:pt x="657" y="43"/>
                  </a:lnTo>
                  <a:lnTo>
                    <a:pt x="701" y="30"/>
                  </a:lnTo>
                  <a:lnTo>
                    <a:pt x="746" y="19"/>
                  </a:lnTo>
                  <a:lnTo>
                    <a:pt x="792" y="11"/>
                  </a:lnTo>
                  <a:lnTo>
                    <a:pt x="838" y="5"/>
                  </a:lnTo>
                  <a:lnTo>
                    <a:pt x="886" y="1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00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403" name="Freeform 10"/>
            <p:cNvSpPr>
              <a:spLocks/>
            </p:cNvSpPr>
            <p:nvPr/>
          </p:nvSpPr>
          <p:spPr bwMode="auto">
            <a:xfrm>
              <a:off x="353" y="2441"/>
              <a:ext cx="457" cy="458"/>
            </a:xfrm>
            <a:custGeom>
              <a:avLst/>
              <a:gdLst>
                <a:gd name="T0" fmla="*/ 1 w 1828"/>
                <a:gd name="T1" fmla="*/ 0 h 1834"/>
                <a:gd name="T2" fmla="*/ 1 w 1828"/>
                <a:gd name="T3" fmla="*/ 0 h 1834"/>
                <a:gd name="T4" fmla="*/ 1 w 1828"/>
                <a:gd name="T5" fmla="*/ 0 h 1834"/>
                <a:gd name="T6" fmla="*/ 2 w 1828"/>
                <a:gd name="T7" fmla="*/ 0 h 1834"/>
                <a:gd name="T8" fmla="*/ 2 w 1828"/>
                <a:gd name="T9" fmla="*/ 0 h 1834"/>
                <a:gd name="T10" fmla="*/ 2 w 1828"/>
                <a:gd name="T11" fmla="*/ 0 h 1834"/>
                <a:gd name="T12" fmla="*/ 2 w 1828"/>
                <a:gd name="T13" fmla="*/ 0 h 1834"/>
                <a:gd name="T14" fmla="*/ 2 w 1828"/>
                <a:gd name="T15" fmla="*/ 0 h 1834"/>
                <a:gd name="T16" fmla="*/ 2 w 1828"/>
                <a:gd name="T17" fmla="*/ 0 h 1834"/>
                <a:gd name="T18" fmla="*/ 2 w 1828"/>
                <a:gd name="T19" fmla="*/ 1 h 1834"/>
                <a:gd name="T20" fmla="*/ 2 w 1828"/>
                <a:gd name="T21" fmla="*/ 1 h 1834"/>
                <a:gd name="T22" fmla="*/ 2 w 1828"/>
                <a:gd name="T23" fmla="*/ 1 h 1834"/>
                <a:gd name="T24" fmla="*/ 2 w 1828"/>
                <a:gd name="T25" fmla="*/ 1 h 1834"/>
                <a:gd name="T26" fmla="*/ 2 w 1828"/>
                <a:gd name="T27" fmla="*/ 1 h 1834"/>
                <a:gd name="T28" fmla="*/ 2 w 1828"/>
                <a:gd name="T29" fmla="*/ 1 h 1834"/>
                <a:gd name="T30" fmla="*/ 2 w 1828"/>
                <a:gd name="T31" fmla="*/ 1 h 1834"/>
                <a:gd name="T32" fmla="*/ 2 w 1828"/>
                <a:gd name="T33" fmla="*/ 1 h 1834"/>
                <a:gd name="T34" fmla="*/ 2 w 1828"/>
                <a:gd name="T35" fmla="*/ 1 h 1834"/>
                <a:gd name="T36" fmla="*/ 1 w 1828"/>
                <a:gd name="T37" fmla="*/ 2 h 1834"/>
                <a:gd name="T38" fmla="*/ 1 w 1828"/>
                <a:gd name="T39" fmla="*/ 2 h 1834"/>
                <a:gd name="T40" fmla="*/ 1 w 1828"/>
                <a:gd name="T41" fmla="*/ 2 h 1834"/>
                <a:gd name="T42" fmla="*/ 1 w 1828"/>
                <a:gd name="T43" fmla="*/ 2 h 1834"/>
                <a:gd name="T44" fmla="*/ 1 w 1828"/>
                <a:gd name="T45" fmla="*/ 2 h 1834"/>
                <a:gd name="T46" fmla="*/ 1 w 1828"/>
                <a:gd name="T47" fmla="*/ 2 h 1834"/>
                <a:gd name="T48" fmla="*/ 1 w 1828"/>
                <a:gd name="T49" fmla="*/ 2 h 1834"/>
                <a:gd name="T50" fmla="*/ 1 w 1828"/>
                <a:gd name="T51" fmla="*/ 1 h 1834"/>
                <a:gd name="T52" fmla="*/ 0 w 1828"/>
                <a:gd name="T53" fmla="*/ 1 h 1834"/>
                <a:gd name="T54" fmla="*/ 0 w 1828"/>
                <a:gd name="T55" fmla="*/ 1 h 1834"/>
                <a:gd name="T56" fmla="*/ 0 w 1828"/>
                <a:gd name="T57" fmla="*/ 1 h 1834"/>
                <a:gd name="T58" fmla="*/ 0 w 1828"/>
                <a:gd name="T59" fmla="*/ 1 h 1834"/>
                <a:gd name="T60" fmla="*/ 0 w 1828"/>
                <a:gd name="T61" fmla="*/ 1 h 1834"/>
                <a:gd name="T62" fmla="*/ 0 w 1828"/>
                <a:gd name="T63" fmla="*/ 1 h 1834"/>
                <a:gd name="T64" fmla="*/ 0 w 1828"/>
                <a:gd name="T65" fmla="*/ 1 h 1834"/>
                <a:gd name="T66" fmla="*/ 0 w 1828"/>
                <a:gd name="T67" fmla="*/ 1 h 1834"/>
                <a:gd name="T68" fmla="*/ 0 w 1828"/>
                <a:gd name="T69" fmla="*/ 0 h 1834"/>
                <a:gd name="T70" fmla="*/ 0 w 1828"/>
                <a:gd name="T71" fmla="*/ 0 h 1834"/>
                <a:gd name="T72" fmla="*/ 0 w 1828"/>
                <a:gd name="T73" fmla="*/ 0 h 1834"/>
                <a:gd name="T74" fmla="*/ 0 w 1828"/>
                <a:gd name="T75" fmla="*/ 0 h 1834"/>
                <a:gd name="T76" fmla="*/ 1 w 1828"/>
                <a:gd name="T77" fmla="*/ 0 h 1834"/>
                <a:gd name="T78" fmla="*/ 1 w 1828"/>
                <a:gd name="T79" fmla="*/ 0 h 1834"/>
                <a:gd name="T80" fmla="*/ 1 w 1828"/>
                <a:gd name="T81" fmla="*/ 0 h 1834"/>
                <a:gd name="T82" fmla="*/ 1 w 1828"/>
                <a:gd name="T83" fmla="*/ 0 h 1834"/>
                <a:gd name="T84" fmla="*/ 1 w 1828"/>
                <a:gd name="T85" fmla="*/ 0 h 1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8"/>
                <a:gd name="T130" fmla="*/ 0 h 1834"/>
                <a:gd name="T131" fmla="*/ 1828 w 1828"/>
                <a:gd name="T132" fmla="*/ 1834 h 1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8" h="1834">
                  <a:moveTo>
                    <a:pt x="916" y="0"/>
                  </a:moveTo>
                  <a:lnTo>
                    <a:pt x="963" y="2"/>
                  </a:lnTo>
                  <a:lnTo>
                    <a:pt x="1010" y="5"/>
                  </a:lnTo>
                  <a:lnTo>
                    <a:pt x="1055" y="10"/>
                  </a:lnTo>
                  <a:lnTo>
                    <a:pt x="1100" y="19"/>
                  </a:lnTo>
                  <a:lnTo>
                    <a:pt x="1144" y="29"/>
                  </a:lnTo>
                  <a:lnTo>
                    <a:pt x="1188" y="42"/>
                  </a:lnTo>
                  <a:lnTo>
                    <a:pt x="1230" y="57"/>
                  </a:lnTo>
                  <a:lnTo>
                    <a:pt x="1271" y="73"/>
                  </a:lnTo>
                  <a:lnTo>
                    <a:pt x="1312" y="91"/>
                  </a:lnTo>
                  <a:lnTo>
                    <a:pt x="1350" y="112"/>
                  </a:lnTo>
                  <a:lnTo>
                    <a:pt x="1389" y="133"/>
                  </a:lnTo>
                  <a:lnTo>
                    <a:pt x="1426" y="157"/>
                  </a:lnTo>
                  <a:lnTo>
                    <a:pt x="1462" y="183"/>
                  </a:lnTo>
                  <a:lnTo>
                    <a:pt x="1496" y="211"/>
                  </a:lnTo>
                  <a:lnTo>
                    <a:pt x="1530" y="240"/>
                  </a:lnTo>
                  <a:lnTo>
                    <a:pt x="1561" y="270"/>
                  </a:lnTo>
                  <a:lnTo>
                    <a:pt x="1591" y="301"/>
                  </a:lnTo>
                  <a:lnTo>
                    <a:pt x="1620" y="335"/>
                  </a:lnTo>
                  <a:lnTo>
                    <a:pt x="1647" y="370"/>
                  </a:lnTo>
                  <a:lnTo>
                    <a:pt x="1672" y="405"/>
                  </a:lnTo>
                  <a:lnTo>
                    <a:pt x="1696" y="443"/>
                  </a:lnTo>
                  <a:lnTo>
                    <a:pt x="1717" y="482"/>
                  </a:lnTo>
                  <a:lnTo>
                    <a:pt x="1737" y="520"/>
                  </a:lnTo>
                  <a:lnTo>
                    <a:pt x="1756" y="562"/>
                  </a:lnTo>
                  <a:lnTo>
                    <a:pt x="1772" y="603"/>
                  </a:lnTo>
                  <a:lnTo>
                    <a:pt x="1786" y="646"/>
                  </a:lnTo>
                  <a:lnTo>
                    <a:pt x="1799" y="688"/>
                  </a:lnTo>
                  <a:lnTo>
                    <a:pt x="1809" y="733"/>
                  </a:lnTo>
                  <a:lnTo>
                    <a:pt x="1818" y="779"/>
                  </a:lnTo>
                  <a:lnTo>
                    <a:pt x="1823" y="824"/>
                  </a:lnTo>
                  <a:lnTo>
                    <a:pt x="1826" y="870"/>
                  </a:lnTo>
                  <a:lnTo>
                    <a:pt x="1828" y="918"/>
                  </a:lnTo>
                  <a:lnTo>
                    <a:pt x="1826" y="965"/>
                  </a:lnTo>
                  <a:lnTo>
                    <a:pt x="1823" y="1012"/>
                  </a:lnTo>
                  <a:lnTo>
                    <a:pt x="1818" y="1057"/>
                  </a:lnTo>
                  <a:lnTo>
                    <a:pt x="1809" y="1102"/>
                  </a:lnTo>
                  <a:lnTo>
                    <a:pt x="1799" y="1146"/>
                  </a:lnTo>
                  <a:lnTo>
                    <a:pt x="1786" y="1190"/>
                  </a:lnTo>
                  <a:lnTo>
                    <a:pt x="1772" y="1232"/>
                  </a:lnTo>
                  <a:lnTo>
                    <a:pt x="1756" y="1274"/>
                  </a:lnTo>
                  <a:lnTo>
                    <a:pt x="1737" y="1315"/>
                  </a:lnTo>
                  <a:lnTo>
                    <a:pt x="1717" y="1354"/>
                  </a:lnTo>
                  <a:lnTo>
                    <a:pt x="1696" y="1393"/>
                  </a:lnTo>
                  <a:lnTo>
                    <a:pt x="1672" y="1429"/>
                  </a:lnTo>
                  <a:lnTo>
                    <a:pt x="1647" y="1465"/>
                  </a:lnTo>
                  <a:lnTo>
                    <a:pt x="1620" y="1500"/>
                  </a:lnTo>
                  <a:lnTo>
                    <a:pt x="1591" y="1533"/>
                  </a:lnTo>
                  <a:lnTo>
                    <a:pt x="1561" y="1566"/>
                  </a:lnTo>
                  <a:lnTo>
                    <a:pt x="1530" y="1596"/>
                  </a:lnTo>
                  <a:lnTo>
                    <a:pt x="1496" y="1625"/>
                  </a:lnTo>
                  <a:lnTo>
                    <a:pt x="1462" y="1652"/>
                  </a:lnTo>
                  <a:lnTo>
                    <a:pt x="1426" y="1677"/>
                  </a:lnTo>
                  <a:lnTo>
                    <a:pt x="1389" y="1701"/>
                  </a:lnTo>
                  <a:lnTo>
                    <a:pt x="1350" y="1724"/>
                  </a:lnTo>
                  <a:lnTo>
                    <a:pt x="1312" y="1744"/>
                  </a:lnTo>
                  <a:lnTo>
                    <a:pt x="1271" y="1761"/>
                  </a:lnTo>
                  <a:lnTo>
                    <a:pt x="1230" y="1779"/>
                  </a:lnTo>
                  <a:lnTo>
                    <a:pt x="1188" y="1792"/>
                  </a:lnTo>
                  <a:lnTo>
                    <a:pt x="1144" y="1805"/>
                  </a:lnTo>
                  <a:lnTo>
                    <a:pt x="1100" y="1815"/>
                  </a:lnTo>
                  <a:lnTo>
                    <a:pt x="1055" y="1824"/>
                  </a:lnTo>
                  <a:lnTo>
                    <a:pt x="1010" y="1829"/>
                  </a:lnTo>
                  <a:lnTo>
                    <a:pt x="963" y="1833"/>
                  </a:lnTo>
                  <a:lnTo>
                    <a:pt x="916" y="1834"/>
                  </a:lnTo>
                  <a:lnTo>
                    <a:pt x="868" y="1833"/>
                  </a:lnTo>
                  <a:lnTo>
                    <a:pt x="822" y="1829"/>
                  </a:lnTo>
                  <a:lnTo>
                    <a:pt x="777" y="1824"/>
                  </a:lnTo>
                  <a:lnTo>
                    <a:pt x="732" y="1815"/>
                  </a:lnTo>
                  <a:lnTo>
                    <a:pt x="688" y="1805"/>
                  </a:lnTo>
                  <a:lnTo>
                    <a:pt x="644" y="1792"/>
                  </a:lnTo>
                  <a:lnTo>
                    <a:pt x="601" y="1779"/>
                  </a:lnTo>
                  <a:lnTo>
                    <a:pt x="560" y="1761"/>
                  </a:lnTo>
                  <a:lnTo>
                    <a:pt x="519" y="1744"/>
                  </a:lnTo>
                  <a:lnTo>
                    <a:pt x="480" y="1724"/>
                  </a:lnTo>
                  <a:lnTo>
                    <a:pt x="441" y="1701"/>
                  </a:lnTo>
                  <a:lnTo>
                    <a:pt x="405" y="1677"/>
                  </a:lnTo>
                  <a:lnTo>
                    <a:pt x="368" y="1652"/>
                  </a:lnTo>
                  <a:lnTo>
                    <a:pt x="333" y="1625"/>
                  </a:lnTo>
                  <a:lnTo>
                    <a:pt x="301" y="1596"/>
                  </a:lnTo>
                  <a:lnTo>
                    <a:pt x="268" y="1566"/>
                  </a:lnTo>
                  <a:lnTo>
                    <a:pt x="238" y="1533"/>
                  </a:lnTo>
                  <a:lnTo>
                    <a:pt x="209" y="1500"/>
                  </a:lnTo>
                  <a:lnTo>
                    <a:pt x="182" y="1465"/>
                  </a:lnTo>
                  <a:lnTo>
                    <a:pt x="157" y="1429"/>
                  </a:lnTo>
                  <a:lnTo>
                    <a:pt x="133" y="1393"/>
                  </a:lnTo>
                  <a:lnTo>
                    <a:pt x="110" y="1354"/>
                  </a:lnTo>
                  <a:lnTo>
                    <a:pt x="90" y="1315"/>
                  </a:lnTo>
                  <a:lnTo>
                    <a:pt x="73" y="1274"/>
                  </a:lnTo>
                  <a:lnTo>
                    <a:pt x="55" y="1232"/>
                  </a:lnTo>
                  <a:lnTo>
                    <a:pt x="42" y="1190"/>
                  </a:lnTo>
                  <a:lnTo>
                    <a:pt x="29" y="1146"/>
                  </a:lnTo>
                  <a:lnTo>
                    <a:pt x="19" y="1102"/>
                  </a:lnTo>
                  <a:lnTo>
                    <a:pt x="10" y="1057"/>
                  </a:lnTo>
                  <a:lnTo>
                    <a:pt x="5" y="1012"/>
                  </a:lnTo>
                  <a:lnTo>
                    <a:pt x="1" y="965"/>
                  </a:lnTo>
                  <a:lnTo>
                    <a:pt x="0" y="918"/>
                  </a:lnTo>
                  <a:lnTo>
                    <a:pt x="1" y="870"/>
                  </a:lnTo>
                  <a:lnTo>
                    <a:pt x="5" y="824"/>
                  </a:lnTo>
                  <a:lnTo>
                    <a:pt x="10" y="779"/>
                  </a:lnTo>
                  <a:lnTo>
                    <a:pt x="19" y="733"/>
                  </a:lnTo>
                  <a:lnTo>
                    <a:pt x="29" y="688"/>
                  </a:lnTo>
                  <a:lnTo>
                    <a:pt x="42" y="646"/>
                  </a:lnTo>
                  <a:lnTo>
                    <a:pt x="55" y="603"/>
                  </a:lnTo>
                  <a:lnTo>
                    <a:pt x="73" y="562"/>
                  </a:lnTo>
                  <a:lnTo>
                    <a:pt x="90" y="520"/>
                  </a:lnTo>
                  <a:lnTo>
                    <a:pt x="110" y="482"/>
                  </a:lnTo>
                  <a:lnTo>
                    <a:pt x="133" y="443"/>
                  </a:lnTo>
                  <a:lnTo>
                    <a:pt x="157" y="405"/>
                  </a:lnTo>
                  <a:lnTo>
                    <a:pt x="182" y="370"/>
                  </a:lnTo>
                  <a:lnTo>
                    <a:pt x="209" y="335"/>
                  </a:lnTo>
                  <a:lnTo>
                    <a:pt x="238" y="301"/>
                  </a:lnTo>
                  <a:lnTo>
                    <a:pt x="268" y="270"/>
                  </a:lnTo>
                  <a:lnTo>
                    <a:pt x="301" y="240"/>
                  </a:lnTo>
                  <a:lnTo>
                    <a:pt x="333" y="211"/>
                  </a:lnTo>
                  <a:lnTo>
                    <a:pt x="368" y="183"/>
                  </a:lnTo>
                  <a:lnTo>
                    <a:pt x="405" y="157"/>
                  </a:lnTo>
                  <a:lnTo>
                    <a:pt x="441" y="133"/>
                  </a:lnTo>
                  <a:lnTo>
                    <a:pt x="480" y="112"/>
                  </a:lnTo>
                  <a:lnTo>
                    <a:pt x="519" y="91"/>
                  </a:lnTo>
                  <a:lnTo>
                    <a:pt x="560" y="73"/>
                  </a:lnTo>
                  <a:lnTo>
                    <a:pt x="601" y="57"/>
                  </a:lnTo>
                  <a:lnTo>
                    <a:pt x="644" y="42"/>
                  </a:lnTo>
                  <a:lnTo>
                    <a:pt x="688" y="29"/>
                  </a:lnTo>
                  <a:lnTo>
                    <a:pt x="732" y="19"/>
                  </a:lnTo>
                  <a:lnTo>
                    <a:pt x="777" y="10"/>
                  </a:lnTo>
                  <a:lnTo>
                    <a:pt x="822" y="5"/>
                  </a:lnTo>
                  <a:lnTo>
                    <a:pt x="868" y="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C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404" name="Freeform 11"/>
            <p:cNvSpPr>
              <a:spLocks/>
            </p:cNvSpPr>
            <p:nvPr/>
          </p:nvSpPr>
          <p:spPr bwMode="auto">
            <a:xfrm>
              <a:off x="356" y="2444"/>
              <a:ext cx="448" cy="450"/>
            </a:xfrm>
            <a:custGeom>
              <a:avLst/>
              <a:gdLst>
                <a:gd name="T0" fmla="*/ 1 w 1793"/>
                <a:gd name="T1" fmla="*/ 0 h 1798"/>
                <a:gd name="T2" fmla="*/ 1 w 1793"/>
                <a:gd name="T3" fmla="*/ 0 h 1798"/>
                <a:gd name="T4" fmla="*/ 1 w 1793"/>
                <a:gd name="T5" fmla="*/ 0 h 1798"/>
                <a:gd name="T6" fmla="*/ 1 w 1793"/>
                <a:gd name="T7" fmla="*/ 0 h 1798"/>
                <a:gd name="T8" fmla="*/ 1 w 1793"/>
                <a:gd name="T9" fmla="*/ 0 h 1798"/>
                <a:gd name="T10" fmla="*/ 1 w 1793"/>
                <a:gd name="T11" fmla="*/ 0 h 1798"/>
                <a:gd name="T12" fmla="*/ 1 w 1793"/>
                <a:gd name="T13" fmla="*/ 1 h 1798"/>
                <a:gd name="T14" fmla="*/ 1 w 1793"/>
                <a:gd name="T15" fmla="*/ 1 h 1798"/>
                <a:gd name="T16" fmla="*/ 2 w 1793"/>
                <a:gd name="T17" fmla="*/ 1 h 1798"/>
                <a:gd name="T18" fmla="*/ 2 w 1793"/>
                <a:gd name="T19" fmla="*/ 1 h 1798"/>
                <a:gd name="T20" fmla="*/ 2 w 1793"/>
                <a:gd name="T21" fmla="*/ 1 h 1798"/>
                <a:gd name="T22" fmla="*/ 2 w 1793"/>
                <a:gd name="T23" fmla="*/ 1 h 1798"/>
                <a:gd name="T24" fmla="*/ 2 w 1793"/>
                <a:gd name="T25" fmla="*/ 1 h 1798"/>
                <a:gd name="T26" fmla="*/ 1 w 1793"/>
                <a:gd name="T27" fmla="*/ 1 h 1798"/>
                <a:gd name="T28" fmla="*/ 1 w 1793"/>
                <a:gd name="T29" fmla="*/ 2 h 1798"/>
                <a:gd name="T30" fmla="*/ 1 w 1793"/>
                <a:gd name="T31" fmla="*/ 2 h 1798"/>
                <a:gd name="T32" fmla="*/ 1 w 1793"/>
                <a:gd name="T33" fmla="*/ 2 h 1798"/>
                <a:gd name="T34" fmla="*/ 1 w 1793"/>
                <a:gd name="T35" fmla="*/ 2 h 1798"/>
                <a:gd name="T36" fmla="*/ 1 w 1793"/>
                <a:gd name="T37" fmla="*/ 2 h 1798"/>
                <a:gd name="T38" fmla="*/ 1 w 1793"/>
                <a:gd name="T39" fmla="*/ 2 h 1798"/>
                <a:gd name="T40" fmla="*/ 1 w 1793"/>
                <a:gd name="T41" fmla="*/ 2 h 1798"/>
                <a:gd name="T42" fmla="*/ 1 w 1793"/>
                <a:gd name="T43" fmla="*/ 2 h 1798"/>
                <a:gd name="T44" fmla="*/ 1 w 1793"/>
                <a:gd name="T45" fmla="*/ 2 h 1798"/>
                <a:gd name="T46" fmla="*/ 0 w 1793"/>
                <a:gd name="T47" fmla="*/ 2 h 1798"/>
                <a:gd name="T48" fmla="*/ 0 w 1793"/>
                <a:gd name="T49" fmla="*/ 2 h 1798"/>
                <a:gd name="T50" fmla="*/ 0 w 1793"/>
                <a:gd name="T51" fmla="*/ 2 h 1798"/>
                <a:gd name="T52" fmla="*/ 0 w 1793"/>
                <a:gd name="T53" fmla="*/ 2 h 1798"/>
                <a:gd name="T54" fmla="*/ 0 w 1793"/>
                <a:gd name="T55" fmla="*/ 2 h 1798"/>
                <a:gd name="T56" fmla="*/ 0 w 1793"/>
                <a:gd name="T57" fmla="*/ 1 h 1798"/>
                <a:gd name="T58" fmla="*/ 0 w 1793"/>
                <a:gd name="T59" fmla="*/ 1 h 1798"/>
                <a:gd name="T60" fmla="*/ 0 w 1793"/>
                <a:gd name="T61" fmla="*/ 1 h 1798"/>
                <a:gd name="T62" fmla="*/ 0 w 1793"/>
                <a:gd name="T63" fmla="*/ 1 h 1798"/>
                <a:gd name="T64" fmla="*/ 0 w 1793"/>
                <a:gd name="T65" fmla="*/ 1 h 1798"/>
                <a:gd name="T66" fmla="*/ 0 w 1793"/>
                <a:gd name="T67" fmla="*/ 1 h 1798"/>
                <a:gd name="T68" fmla="*/ 0 w 1793"/>
                <a:gd name="T69" fmla="*/ 1 h 1798"/>
                <a:gd name="T70" fmla="*/ 0 w 1793"/>
                <a:gd name="T71" fmla="*/ 1 h 1798"/>
                <a:gd name="T72" fmla="*/ 0 w 1793"/>
                <a:gd name="T73" fmla="*/ 0 h 1798"/>
                <a:gd name="T74" fmla="*/ 0 w 1793"/>
                <a:gd name="T75" fmla="*/ 0 h 1798"/>
                <a:gd name="T76" fmla="*/ 0 w 1793"/>
                <a:gd name="T77" fmla="*/ 0 h 1798"/>
                <a:gd name="T78" fmla="*/ 0 w 1793"/>
                <a:gd name="T79" fmla="*/ 0 h 1798"/>
                <a:gd name="T80" fmla="*/ 0 w 1793"/>
                <a:gd name="T81" fmla="*/ 0 h 1798"/>
                <a:gd name="T82" fmla="*/ 1 w 1793"/>
                <a:gd name="T83" fmla="*/ 0 h 1798"/>
                <a:gd name="T84" fmla="*/ 1 w 1793"/>
                <a:gd name="T85" fmla="*/ 0 h 1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3"/>
                <a:gd name="T130" fmla="*/ 0 h 1798"/>
                <a:gd name="T131" fmla="*/ 1793 w 1793"/>
                <a:gd name="T132" fmla="*/ 1798 h 17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3" h="1798">
                  <a:moveTo>
                    <a:pt x="898" y="0"/>
                  </a:moveTo>
                  <a:lnTo>
                    <a:pt x="945" y="1"/>
                  </a:lnTo>
                  <a:lnTo>
                    <a:pt x="990" y="5"/>
                  </a:lnTo>
                  <a:lnTo>
                    <a:pt x="1035" y="10"/>
                  </a:lnTo>
                  <a:lnTo>
                    <a:pt x="1079" y="19"/>
                  </a:lnTo>
                  <a:lnTo>
                    <a:pt x="1121" y="29"/>
                  </a:lnTo>
                  <a:lnTo>
                    <a:pt x="1164" y="40"/>
                  </a:lnTo>
                  <a:lnTo>
                    <a:pt x="1205" y="55"/>
                  </a:lnTo>
                  <a:lnTo>
                    <a:pt x="1246" y="70"/>
                  </a:lnTo>
                  <a:lnTo>
                    <a:pt x="1285" y="89"/>
                  </a:lnTo>
                  <a:lnTo>
                    <a:pt x="1324" y="109"/>
                  </a:lnTo>
                  <a:lnTo>
                    <a:pt x="1362" y="130"/>
                  </a:lnTo>
                  <a:lnTo>
                    <a:pt x="1398" y="154"/>
                  </a:lnTo>
                  <a:lnTo>
                    <a:pt x="1433" y="179"/>
                  </a:lnTo>
                  <a:lnTo>
                    <a:pt x="1467" y="205"/>
                  </a:lnTo>
                  <a:lnTo>
                    <a:pt x="1499" y="234"/>
                  </a:lnTo>
                  <a:lnTo>
                    <a:pt x="1531" y="263"/>
                  </a:lnTo>
                  <a:lnTo>
                    <a:pt x="1560" y="294"/>
                  </a:lnTo>
                  <a:lnTo>
                    <a:pt x="1588" y="327"/>
                  </a:lnTo>
                  <a:lnTo>
                    <a:pt x="1615" y="361"/>
                  </a:lnTo>
                  <a:lnTo>
                    <a:pt x="1640" y="397"/>
                  </a:lnTo>
                  <a:lnTo>
                    <a:pt x="1664" y="433"/>
                  </a:lnTo>
                  <a:lnTo>
                    <a:pt x="1685" y="471"/>
                  </a:lnTo>
                  <a:lnTo>
                    <a:pt x="1705" y="510"/>
                  </a:lnTo>
                  <a:lnTo>
                    <a:pt x="1722" y="549"/>
                  </a:lnTo>
                  <a:lnTo>
                    <a:pt x="1739" y="590"/>
                  </a:lnTo>
                  <a:lnTo>
                    <a:pt x="1752" y="632"/>
                  </a:lnTo>
                  <a:lnTo>
                    <a:pt x="1765" y="674"/>
                  </a:lnTo>
                  <a:lnTo>
                    <a:pt x="1774" y="718"/>
                  </a:lnTo>
                  <a:lnTo>
                    <a:pt x="1783" y="762"/>
                  </a:lnTo>
                  <a:lnTo>
                    <a:pt x="1788" y="807"/>
                  </a:lnTo>
                  <a:lnTo>
                    <a:pt x="1791" y="852"/>
                  </a:lnTo>
                  <a:lnTo>
                    <a:pt x="1793" y="898"/>
                  </a:lnTo>
                  <a:lnTo>
                    <a:pt x="1791" y="945"/>
                  </a:lnTo>
                  <a:lnTo>
                    <a:pt x="1788" y="990"/>
                  </a:lnTo>
                  <a:lnTo>
                    <a:pt x="1783" y="1035"/>
                  </a:lnTo>
                  <a:lnTo>
                    <a:pt x="1774" y="1079"/>
                  </a:lnTo>
                  <a:lnTo>
                    <a:pt x="1765" y="1123"/>
                  </a:lnTo>
                  <a:lnTo>
                    <a:pt x="1752" y="1165"/>
                  </a:lnTo>
                  <a:lnTo>
                    <a:pt x="1739" y="1207"/>
                  </a:lnTo>
                  <a:lnTo>
                    <a:pt x="1722" y="1248"/>
                  </a:lnTo>
                  <a:lnTo>
                    <a:pt x="1705" y="1288"/>
                  </a:lnTo>
                  <a:lnTo>
                    <a:pt x="1685" y="1327"/>
                  </a:lnTo>
                  <a:lnTo>
                    <a:pt x="1664" y="1365"/>
                  </a:lnTo>
                  <a:lnTo>
                    <a:pt x="1640" y="1401"/>
                  </a:lnTo>
                  <a:lnTo>
                    <a:pt x="1615" y="1436"/>
                  </a:lnTo>
                  <a:lnTo>
                    <a:pt x="1588" y="1470"/>
                  </a:lnTo>
                  <a:lnTo>
                    <a:pt x="1560" y="1502"/>
                  </a:lnTo>
                  <a:lnTo>
                    <a:pt x="1531" y="1534"/>
                  </a:lnTo>
                  <a:lnTo>
                    <a:pt x="1499" y="1564"/>
                  </a:lnTo>
                  <a:lnTo>
                    <a:pt x="1467" y="1593"/>
                  </a:lnTo>
                  <a:lnTo>
                    <a:pt x="1433" y="1619"/>
                  </a:lnTo>
                  <a:lnTo>
                    <a:pt x="1398" y="1644"/>
                  </a:lnTo>
                  <a:lnTo>
                    <a:pt x="1362" y="1668"/>
                  </a:lnTo>
                  <a:lnTo>
                    <a:pt x="1324" y="1689"/>
                  </a:lnTo>
                  <a:lnTo>
                    <a:pt x="1285" y="1709"/>
                  </a:lnTo>
                  <a:lnTo>
                    <a:pt x="1246" y="1727"/>
                  </a:lnTo>
                  <a:lnTo>
                    <a:pt x="1205" y="1743"/>
                  </a:lnTo>
                  <a:lnTo>
                    <a:pt x="1164" y="1758"/>
                  </a:lnTo>
                  <a:lnTo>
                    <a:pt x="1121" y="1769"/>
                  </a:lnTo>
                  <a:lnTo>
                    <a:pt x="1079" y="1779"/>
                  </a:lnTo>
                  <a:lnTo>
                    <a:pt x="1035" y="1788"/>
                  </a:lnTo>
                  <a:lnTo>
                    <a:pt x="990" y="1793"/>
                  </a:lnTo>
                  <a:lnTo>
                    <a:pt x="945" y="1797"/>
                  </a:lnTo>
                  <a:lnTo>
                    <a:pt x="898" y="1798"/>
                  </a:lnTo>
                  <a:lnTo>
                    <a:pt x="852" y="1797"/>
                  </a:lnTo>
                  <a:lnTo>
                    <a:pt x="807" y="1793"/>
                  </a:lnTo>
                  <a:lnTo>
                    <a:pt x="762" y="1788"/>
                  </a:lnTo>
                  <a:lnTo>
                    <a:pt x="718" y="1779"/>
                  </a:lnTo>
                  <a:lnTo>
                    <a:pt x="674" y="1769"/>
                  </a:lnTo>
                  <a:lnTo>
                    <a:pt x="631" y="1758"/>
                  </a:lnTo>
                  <a:lnTo>
                    <a:pt x="590" y="1743"/>
                  </a:lnTo>
                  <a:lnTo>
                    <a:pt x="549" y="1727"/>
                  </a:lnTo>
                  <a:lnTo>
                    <a:pt x="510" y="1709"/>
                  </a:lnTo>
                  <a:lnTo>
                    <a:pt x="471" y="1689"/>
                  </a:lnTo>
                  <a:lnTo>
                    <a:pt x="434" y="1668"/>
                  </a:lnTo>
                  <a:lnTo>
                    <a:pt x="397" y="1644"/>
                  </a:lnTo>
                  <a:lnTo>
                    <a:pt x="361" y="1619"/>
                  </a:lnTo>
                  <a:lnTo>
                    <a:pt x="327" y="1593"/>
                  </a:lnTo>
                  <a:lnTo>
                    <a:pt x="295" y="1564"/>
                  </a:lnTo>
                  <a:lnTo>
                    <a:pt x="263" y="1534"/>
                  </a:lnTo>
                  <a:lnTo>
                    <a:pt x="234" y="1502"/>
                  </a:lnTo>
                  <a:lnTo>
                    <a:pt x="206" y="1470"/>
                  </a:lnTo>
                  <a:lnTo>
                    <a:pt x="179" y="1436"/>
                  </a:lnTo>
                  <a:lnTo>
                    <a:pt x="154" y="1401"/>
                  </a:lnTo>
                  <a:lnTo>
                    <a:pt x="130" y="1365"/>
                  </a:lnTo>
                  <a:lnTo>
                    <a:pt x="109" y="1327"/>
                  </a:lnTo>
                  <a:lnTo>
                    <a:pt x="89" y="1288"/>
                  </a:lnTo>
                  <a:lnTo>
                    <a:pt x="70" y="1248"/>
                  </a:lnTo>
                  <a:lnTo>
                    <a:pt x="55" y="1207"/>
                  </a:lnTo>
                  <a:lnTo>
                    <a:pt x="40" y="1165"/>
                  </a:lnTo>
                  <a:lnTo>
                    <a:pt x="29" y="1123"/>
                  </a:lnTo>
                  <a:lnTo>
                    <a:pt x="19" y="1079"/>
                  </a:lnTo>
                  <a:lnTo>
                    <a:pt x="10" y="1035"/>
                  </a:lnTo>
                  <a:lnTo>
                    <a:pt x="5" y="990"/>
                  </a:lnTo>
                  <a:lnTo>
                    <a:pt x="1" y="945"/>
                  </a:lnTo>
                  <a:lnTo>
                    <a:pt x="0" y="898"/>
                  </a:lnTo>
                  <a:lnTo>
                    <a:pt x="1" y="852"/>
                  </a:lnTo>
                  <a:lnTo>
                    <a:pt x="5" y="807"/>
                  </a:lnTo>
                  <a:lnTo>
                    <a:pt x="10" y="762"/>
                  </a:lnTo>
                  <a:lnTo>
                    <a:pt x="19" y="718"/>
                  </a:lnTo>
                  <a:lnTo>
                    <a:pt x="29" y="674"/>
                  </a:lnTo>
                  <a:lnTo>
                    <a:pt x="40" y="632"/>
                  </a:lnTo>
                  <a:lnTo>
                    <a:pt x="55" y="590"/>
                  </a:lnTo>
                  <a:lnTo>
                    <a:pt x="70" y="549"/>
                  </a:lnTo>
                  <a:lnTo>
                    <a:pt x="89" y="510"/>
                  </a:lnTo>
                  <a:lnTo>
                    <a:pt x="109" y="471"/>
                  </a:lnTo>
                  <a:lnTo>
                    <a:pt x="130" y="433"/>
                  </a:lnTo>
                  <a:lnTo>
                    <a:pt x="154" y="397"/>
                  </a:lnTo>
                  <a:lnTo>
                    <a:pt x="179" y="361"/>
                  </a:lnTo>
                  <a:lnTo>
                    <a:pt x="206" y="327"/>
                  </a:lnTo>
                  <a:lnTo>
                    <a:pt x="234" y="294"/>
                  </a:lnTo>
                  <a:lnTo>
                    <a:pt x="263" y="263"/>
                  </a:lnTo>
                  <a:lnTo>
                    <a:pt x="295" y="234"/>
                  </a:lnTo>
                  <a:lnTo>
                    <a:pt x="327" y="205"/>
                  </a:lnTo>
                  <a:lnTo>
                    <a:pt x="361" y="179"/>
                  </a:lnTo>
                  <a:lnTo>
                    <a:pt x="397" y="154"/>
                  </a:lnTo>
                  <a:lnTo>
                    <a:pt x="434" y="130"/>
                  </a:lnTo>
                  <a:lnTo>
                    <a:pt x="471" y="109"/>
                  </a:lnTo>
                  <a:lnTo>
                    <a:pt x="510" y="89"/>
                  </a:lnTo>
                  <a:lnTo>
                    <a:pt x="549" y="70"/>
                  </a:lnTo>
                  <a:lnTo>
                    <a:pt x="590" y="55"/>
                  </a:lnTo>
                  <a:lnTo>
                    <a:pt x="631" y="40"/>
                  </a:lnTo>
                  <a:lnTo>
                    <a:pt x="674" y="29"/>
                  </a:lnTo>
                  <a:lnTo>
                    <a:pt x="718" y="19"/>
                  </a:lnTo>
                  <a:lnTo>
                    <a:pt x="762" y="10"/>
                  </a:lnTo>
                  <a:lnTo>
                    <a:pt x="807" y="5"/>
                  </a:lnTo>
                  <a:lnTo>
                    <a:pt x="852" y="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35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405" name="Freeform 12"/>
            <p:cNvSpPr>
              <a:spLocks/>
            </p:cNvSpPr>
            <p:nvPr/>
          </p:nvSpPr>
          <p:spPr bwMode="auto">
            <a:xfrm>
              <a:off x="358" y="2447"/>
              <a:ext cx="439" cy="441"/>
            </a:xfrm>
            <a:custGeom>
              <a:avLst/>
              <a:gdLst>
                <a:gd name="T0" fmla="*/ 1 w 1757"/>
                <a:gd name="T1" fmla="*/ 0 h 1762"/>
                <a:gd name="T2" fmla="*/ 1 w 1757"/>
                <a:gd name="T3" fmla="*/ 0 h 1762"/>
                <a:gd name="T4" fmla="*/ 1 w 1757"/>
                <a:gd name="T5" fmla="*/ 0 h 1762"/>
                <a:gd name="T6" fmla="*/ 1 w 1757"/>
                <a:gd name="T7" fmla="*/ 0 h 1762"/>
                <a:gd name="T8" fmla="*/ 1 w 1757"/>
                <a:gd name="T9" fmla="*/ 0 h 1762"/>
                <a:gd name="T10" fmla="*/ 1 w 1757"/>
                <a:gd name="T11" fmla="*/ 0 h 1762"/>
                <a:gd name="T12" fmla="*/ 1 w 1757"/>
                <a:gd name="T13" fmla="*/ 1 h 1762"/>
                <a:gd name="T14" fmla="*/ 1 w 1757"/>
                <a:gd name="T15" fmla="*/ 1 h 1762"/>
                <a:gd name="T16" fmla="*/ 2 w 1757"/>
                <a:gd name="T17" fmla="*/ 1 h 1762"/>
                <a:gd name="T18" fmla="*/ 2 w 1757"/>
                <a:gd name="T19" fmla="*/ 1 h 1762"/>
                <a:gd name="T20" fmla="*/ 2 w 1757"/>
                <a:gd name="T21" fmla="*/ 1 h 1762"/>
                <a:gd name="T22" fmla="*/ 2 w 1757"/>
                <a:gd name="T23" fmla="*/ 1 h 1762"/>
                <a:gd name="T24" fmla="*/ 2 w 1757"/>
                <a:gd name="T25" fmla="*/ 1 h 1762"/>
                <a:gd name="T26" fmla="*/ 1 w 1757"/>
                <a:gd name="T27" fmla="*/ 1 h 1762"/>
                <a:gd name="T28" fmla="*/ 1 w 1757"/>
                <a:gd name="T29" fmla="*/ 2 h 1762"/>
                <a:gd name="T30" fmla="*/ 1 w 1757"/>
                <a:gd name="T31" fmla="*/ 2 h 1762"/>
                <a:gd name="T32" fmla="*/ 1 w 1757"/>
                <a:gd name="T33" fmla="*/ 2 h 1762"/>
                <a:gd name="T34" fmla="*/ 1 w 1757"/>
                <a:gd name="T35" fmla="*/ 2 h 1762"/>
                <a:gd name="T36" fmla="*/ 1 w 1757"/>
                <a:gd name="T37" fmla="*/ 2 h 1762"/>
                <a:gd name="T38" fmla="*/ 1 w 1757"/>
                <a:gd name="T39" fmla="*/ 2 h 1762"/>
                <a:gd name="T40" fmla="*/ 1 w 1757"/>
                <a:gd name="T41" fmla="*/ 2 h 1762"/>
                <a:gd name="T42" fmla="*/ 1 w 1757"/>
                <a:gd name="T43" fmla="*/ 2 h 1762"/>
                <a:gd name="T44" fmla="*/ 1 w 1757"/>
                <a:gd name="T45" fmla="*/ 2 h 1762"/>
                <a:gd name="T46" fmla="*/ 0 w 1757"/>
                <a:gd name="T47" fmla="*/ 2 h 1762"/>
                <a:gd name="T48" fmla="*/ 0 w 1757"/>
                <a:gd name="T49" fmla="*/ 2 h 1762"/>
                <a:gd name="T50" fmla="*/ 0 w 1757"/>
                <a:gd name="T51" fmla="*/ 2 h 1762"/>
                <a:gd name="T52" fmla="*/ 0 w 1757"/>
                <a:gd name="T53" fmla="*/ 2 h 1762"/>
                <a:gd name="T54" fmla="*/ 0 w 1757"/>
                <a:gd name="T55" fmla="*/ 2 h 1762"/>
                <a:gd name="T56" fmla="*/ 0 w 1757"/>
                <a:gd name="T57" fmla="*/ 1 h 1762"/>
                <a:gd name="T58" fmla="*/ 0 w 1757"/>
                <a:gd name="T59" fmla="*/ 1 h 1762"/>
                <a:gd name="T60" fmla="*/ 0 w 1757"/>
                <a:gd name="T61" fmla="*/ 1 h 1762"/>
                <a:gd name="T62" fmla="*/ 0 w 1757"/>
                <a:gd name="T63" fmla="*/ 1 h 1762"/>
                <a:gd name="T64" fmla="*/ 0 w 1757"/>
                <a:gd name="T65" fmla="*/ 1 h 1762"/>
                <a:gd name="T66" fmla="*/ 0 w 1757"/>
                <a:gd name="T67" fmla="*/ 1 h 1762"/>
                <a:gd name="T68" fmla="*/ 0 w 1757"/>
                <a:gd name="T69" fmla="*/ 1 h 1762"/>
                <a:gd name="T70" fmla="*/ 0 w 1757"/>
                <a:gd name="T71" fmla="*/ 1 h 1762"/>
                <a:gd name="T72" fmla="*/ 0 w 1757"/>
                <a:gd name="T73" fmla="*/ 0 h 1762"/>
                <a:gd name="T74" fmla="*/ 0 w 1757"/>
                <a:gd name="T75" fmla="*/ 0 h 1762"/>
                <a:gd name="T76" fmla="*/ 0 w 1757"/>
                <a:gd name="T77" fmla="*/ 0 h 1762"/>
                <a:gd name="T78" fmla="*/ 0 w 1757"/>
                <a:gd name="T79" fmla="*/ 0 h 1762"/>
                <a:gd name="T80" fmla="*/ 0 w 1757"/>
                <a:gd name="T81" fmla="*/ 0 h 1762"/>
                <a:gd name="T82" fmla="*/ 1 w 1757"/>
                <a:gd name="T83" fmla="*/ 0 h 1762"/>
                <a:gd name="T84" fmla="*/ 1 w 1757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7"/>
                <a:gd name="T130" fmla="*/ 0 h 1762"/>
                <a:gd name="T131" fmla="*/ 1757 w 1757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7" h="1762">
                  <a:moveTo>
                    <a:pt x="879" y="0"/>
                  </a:moveTo>
                  <a:lnTo>
                    <a:pt x="925" y="1"/>
                  </a:lnTo>
                  <a:lnTo>
                    <a:pt x="970" y="5"/>
                  </a:lnTo>
                  <a:lnTo>
                    <a:pt x="1014" y="10"/>
                  </a:lnTo>
                  <a:lnTo>
                    <a:pt x="1056" y="18"/>
                  </a:lnTo>
                  <a:lnTo>
                    <a:pt x="1099" y="28"/>
                  </a:lnTo>
                  <a:lnTo>
                    <a:pt x="1140" y="40"/>
                  </a:lnTo>
                  <a:lnTo>
                    <a:pt x="1181" y="54"/>
                  </a:lnTo>
                  <a:lnTo>
                    <a:pt x="1221" y="69"/>
                  </a:lnTo>
                  <a:lnTo>
                    <a:pt x="1260" y="88"/>
                  </a:lnTo>
                  <a:lnTo>
                    <a:pt x="1298" y="107"/>
                  </a:lnTo>
                  <a:lnTo>
                    <a:pt x="1334" y="128"/>
                  </a:lnTo>
                  <a:lnTo>
                    <a:pt x="1370" y="151"/>
                  </a:lnTo>
                  <a:lnTo>
                    <a:pt x="1404" y="176"/>
                  </a:lnTo>
                  <a:lnTo>
                    <a:pt x="1438" y="202"/>
                  </a:lnTo>
                  <a:lnTo>
                    <a:pt x="1469" y="229"/>
                  </a:lnTo>
                  <a:lnTo>
                    <a:pt x="1501" y="258"/>
                  </a:lnTo>
                  <a:lnTo>
                    <a:pt x="1530" y="290"/>
                  </a:lnTo>
                  <a:lnTo>
                    <a:pt x="1557" y="322"/>
                  </a:lnTo>
                  <a:lnTo>
                    <a:pt x="1583" y="355"/>
                  </a:lnTo>
                  <a:lnTo>
                    <a:pt x="1607" y="390"/>
                  </a:lnTo>
                  <a:lnTo>
                    <a:pt x="1630" y="425"/>
                  </a:lnTo>
                  <a:lnTo>
                    <a:pt x="1651" y="463"/>
                  </a:lnTo>
                  <a:lnTo>
                    <a:pt x="1671" y="500"/>
                  </a:lnTo>
                  <a:lnTo>
                    <a:pt x="1689" y="539"/>
                  </a:lnTo>
                  <a:lnTo>
                    <a:pt x="1704" y="579"/>
                  </a:lnTo>
                  <a:lnTo>
                    <a:pt x="1717" y="621"/>
                  </a:lnTo>
                  <a:lnTo>
                    <a:pt x="1730" y="662"/>
                  </a:lnTo>
                  <a:lnTo>
                    <a:pt x="1740" y="704"/>
                  </a:lnTo>
                  <a:lnTo>
                    <a:pt x="1747" y="748"/>
                  </a:lnTo>
                  <a:lnTo>
                    <a:pt x="1752" y="792"/>
                  </a:lnTo>
                  <a:lnTo>
                    <a:pt x="1756" y="837"/>
                  </a:lnTo>
                  <a:lnTo>
                    <a:pt x="1757" y="882"/>
                  </a:lnTo>
                  <a:lnTo>
                    <a:pt x="1756" y="928"/>
                  </a:lnTo>
                  <a:lnTo>
                    <a:pt x="1752" y="973"/>
                  </a:lnTo>
                  <a:lnTo>
                    <a:pt x="1747" y="1017"/>
                  </a:lnTo>
                  <a:lnTo>
                    <a:pt x="1740" y="1059"/>
                  </a:lnTo>
                  <a:lnTo>
                    <a:pt x="1730" y="1102"/>
                  </a:lnTo>
                  <a:lnTo>
                    <a:pt x="1717" y="1143"/>
                  </a:lnTo>
                  <a:lnTo>
                    <a:pt x="1704" y="1184"/>
                  </a:lnTo>
                  <a:lnTo>
                    <a:pt x="1689" y="1225"/>
                  </a:lnTo>
                  <a:lnTo>
                    <a:pt x="1671" y="1263"/>
                  </a:lnTo>
                  <a:lnTo>
                    <a:pt x="1651" y="1301"/>
                  </a:lnTo>
                  <a:lnTo>
                    <a:pt x="1630" y="1339"/>
                  </a:lnTo>
                  <a:lnTo>
                    <a:pt x="1607" y="1374"/>
                  </a:lnTo>
                  <a:lnTo>
                    <a:pt x="1583" y="1409"/>
                  </a:lnTo>
                  <a:lnTo>
                    <a:pt x="1557" y="1441"/>
                  </a:lnTo>
                  <a:lnTo>
                    <a:pt x="1530" y="1474"/>
                  </a:lnTo>
                  <a:lnTo>
                    <a:pt x="1501" y="1504"/>
                  </a:lnTo>
                  <a:lnTo>
                    <a:pt x="1469" y="1533"/>
                  </a:lnTo>
                  <a:lnTo>
                    <a:pt x="1438" y="1560"/>
                  </a:lnTo>
                  <a:lnTo>
                    <a:pt x="1404" y="1587"/>
                  </a:lnTo>
                  <a:lnTo>
                    <a:pt x="1370" y="1612"/>
                  </a:lnTo>
                  <a:lnTo>
                    <a:pt x="1334" y="1634"/>
                  </a:lnTo>
                  <a:lnTo>
                    <a:pt x="1298" y="1656"/>
                  </a:lnTo>
                  <a:lnTo>
                    <a:pt x="1260" y="1676"/>
                  </a:lnTo>
                  <a:lnTo>
                    <a:pt x="1221" y="1693"/>
                  </a:lnTo>
                  <a:lnTo>
                    <a:pt x="1181" y="1708"/>
                  </a:lnTo>
                  <a:lnTo>
                    <a:pt x="1140" y="1722"/>
                  </a:lnTo>
                  <a:lnTo>
                    <a:pt x="1099" y="1735"/>
                  </a:lnTo>
                  <a:lnTo>
                    <a:pt x="1056" y="1745"/>
                  </a:lnTo>
                  <a:lnTo>
                    <a:pt x="1014" y="1752"/>
                  </a:lnTo>
                  <a:lnTo>
                    <a:pt x="970" y="1757"/>
                  </a:lnTo>
                  <a:lnTo>
                    <a:pt x="925" y="1761"/>
                  </a:lnTo>
                  <a:lnTo>
                    <a:pt x="879" y="1762"/>
                  </a:lnTo>
                  <a:lnTo>
                    <a:pt x="834" y="1761"/>
                  </a:lnTo>
                  <a:lnTo>
                    <a:pt x="789" y="1757"/>
                  </a:lnTo>
                  <a:lnTo>
                    <a:pt x="745" y="1752"/>
                  </a:lnTo>
                  <a:lnTo>
                    <a:pt x="703" y="1745"/>
                  </a:lnTo>
                  <a:lnTo>
                    <a:pt x="660" y="1735"/>
                  </a:lnTo>
                  <a:lnTo>
                    <a:pt x="619" y="1722"/>
                  </a:lnTo>
                  <a:lnTo>
                    <a:pt x="578" y="1708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4"/>
                  </a:lnTo>
                  <a:lnTo>
                    <a:pt x="389" y="1612"/>
                  </a:lnTo>
                  <a:lnTo>
                    <a:pt x="353" y="1587"/>
                  </a:lnTo>
                  <a:lnTo>
                    <a:pt x="321" y="1560"/>
                  </a:lnTo>
                  <a:lnTo>
                    <a:pt x="288" y="1533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1"/>
                  </a:lnTo>
                  <a:lnTo>
                    <a:pt x="176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1"/>
                  </a:lnTo>
                  <a:lnTo>
                    <a:pt x="87" y="1263"/>
                  </a:lnTo>
                  <a:lnTo>
                    <a:pt x="69" y="1225"/>
                  </a:lnTo>
                  <a:lnTo>
                    <a:pt x="54" y="1184"/>
                  </a:lnTo>
                  <a:lnTo>
                    <a:pt x="40" y="1143"/>
                  </a:lnTo>
                  <a:lnTo>
                    <a:pt x="28" y="1102"/>
                  </a:lnTo>
                  <a:lnTo>
                    <a:pt x="18" y="1059"/>
                  </a:lnTo>
                  <a:lnTo>
                    <a:pt x="10" y="1017"/>
                  </a:lnTo>
                  <a:lnTo>
                    <a:pt x="5" y="973"/>
                  </a:lnTo>
                  <a:lnTo>
                    <a:pt x="1" y="928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5" y="792"/>
                  </a:lnTo>
                  <a:lnTo>
                    <a:pt x="10" y="748"/>
                  </a:lnTo>
                  <a:lnTo>
                    <a:pt x="18" y="704"/>
                  </a:lnTo>
                  <a:lnTo>
                    <a:pt x="28" y="662"/>
                  </a:lnTo>
                  <a:lnTo>
                    <a:pt x="40" y="621"/>
                  </a:lnTo>
                  <a:lnTo>
                    <a:pt x="54" y="579"/>
                  </a:lnTo>
                  <a:lnTo>
                    <a:pt x="69" y="539"/>
                  </a:lnTo>
                  <a:lnTo>
                    <a:pt x="87" y="500"/>
                  </a:lnTo>
                  <a:lnTo>
                    <a:pt x="107" y="463"/>
                  </a:lnTo>
                  <a:lnTo>
                    <a:pt x="128" y="425"/>
                  </a:lnTo>
                  <a:lnTo>
                    <a:pt x="151" y="390"/>
                  </a:lnTo>
                  <a:lnTo>
                    <a:pt x="176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3" y="176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8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0" y="28"/>
                  </a:lnTo>
                  <a:lnTo>
                    <a:pt x="703" y="18"/>
                  </a:lnTo>
                  <a:lnTo>
                    <a:pt x="745" y="10"/>
                  </a:lnTo>
                  <a:lnTo>
                    <a:pt x="789" y="5"/>
                  </a:lnTo>
                  <a:lnTo>
                    <a:pt x="834" y="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406" name="Freeform 13"/>
            <p:cNvSpPr>
              <a:spLocks/>
            </p:cNvSpPr>
            <p:nvPr/>
          </p:nvSpPr>
          <p:spPr bwMode="auto">
            <a:xfrm>
              <a:off x="360" y="2450"/>
              <a:ext cx="431" cy="432"/>
            </a:xfrm>
            <a:custGeom>
              <a:avLst/>
              <a:gdLst>
                <a:gd name="T0" fmla="*/ 1 w 1723"/>
                <a:gd name="T1" fmla="*/ 0 h 1728"/>
                <a:gd name="T2" fmla="*/ 1 w 1723"/>
                <a:gd name="T3" fmla="*/ 0 h 1728"/>
                <a:gd name="T4" fmla="*/ 1 w 1723"/>
                <a:gd name="T5" fmla="*/ 0 h 1728"/>
                <a:gd name="T6" fmla="*/ 1 w 1723"/>
                <a:gd name="T7" fmla="*/ 0 h 1728"/>
                <a:gd name="T8" fmla="*/ 2 w 1723"/>
                <a:gd name="T9" fmla="*/ 0 h 1728"/>
                <a:gd name="T10" fmla="*/ 2 w 1723"/>
                <a:gd name="T11" fmla="*/ 0 h 1728"/>
                <a:gd name="T12" fmla="*/ 2 w 1723"/>
                <a:gd name="T13" fmla="*/ 1 h 1728"/>
                <a:gd name="T14" fmla="*/ 2 w 1723"/>
                <a:gd name="T15" fmla="*/ 1 h 1728"/>
                <a:gd name="T16" fmla="*/ 2 w 1723"/>
                <a:gd name="T17" fmla="*/ 1 h 1728"/>
                <a:gd name="T18" fmla="*/ 2 w 1723"/>
                <a:gd name="T19" fmla="*/ 1 h 1728"/>
                <a:gd name="T20" fmla="*/ 2 w 1723"/>
                <a:gd name="T21" fmla="*/ 1 h 1728"/>
                <a:gd name="T22" fmla="*/ 2 w 1723"/>
                <a:gd name="T23" fmla="*/ 1 h 1728"/>
                <a:gd name="T24" fmla="*/ 2 w 1723"/>
                <a:gd name="T25" fmla="*/ 1 h 1728"/>
                <a:gd name="T26" fmla="*/ 2 w 1723"/>
                <a:gd name="T27" fmla="*/ 1 h 1728"/>
                <a:gd name="T28" fmla="*/ 2 w 1723"/>
                <a:gd name="T29" fmla="*/ 1 h 1728"/>
                <a:gd name="T30" fmla="*/ 2 w 1723"/>
                <a:gd name="T31" fmla="*/ 2 h 1728"/>
                <a:gd name="T32" fmla="*/ 2 w 1723"/>
                <a:gd name="T33" fmla="*/ 2 h 1728"/>
                <a:gd name="T34" fmla="*/ 1 w 1723"/>
                <a:gd name="T35" fmla="*/ 2 h 1728"/>
                <a:gd name="T36" fmla="*/ 1 w 1723"/>
                <a:gd name="T37" fmla="*/ 2 h 1728"/>
                <a:gd name="T38" fmla="*/ 1 w 1723"/>
                <a:gd name="T39" fmla="*/ 2 h 1728"/>
                <a:gd name="T40" fmla="*/ 1 w 1723"/>
                <a:gd name="T41" fmla="*/ 2 h 1728"/>
                <a:gd name="T42" fmla="*/ 1 w 1723"/>
                <a:gd name="T43" fmla="*/ 2 h 1728"/>
                <a:gd name="T44" fmla="*/ 1 w 1723"/>
                <a:gd name="T45" fmla="*/ 2 h 1728"/>
                <a:gd name="T46" fmla="*/ 1 w 1723"/>
                <a:gd name="T47" fmla="*/ 2 h 1728"/>
                <a:gd name="T48" fmla="*/ 1 w 1723"/>
                <a:gd name="T49" fmla="*/ 2 h 1728"/>
                <a:gd name="T50" fmla="*/ 1 w 1723"/>
                <a:gd name="T51" fmla="*/ 2 h 1728"/>
                <a:gd name="T52" fmla="*/ 0 w 1723"/>
                <a:gd name="T53" fmla="*/ 2 h 1728"/>
                <a:gd name="T54" fmla="*/ 0 w 1723"/>
                <a:gd name="T55" fmla="*/ 2 h 1728"/>
                <a:gd name="T56" fmla="*/ 0 w 1723"/>
                <a:gd name="T57" fmla="*/ 1 h 1728"/>
                <a:gd name="T58" fmla="*/ 0 w 1723"/>
                <a:gd name="T59" fmla="*/ 1 h 1728"/>
                <a:gd name="T60" fmla="*/ 0 w 1723"/>
                <a:gd name="T61" fmla="*/ 1 h 1728"/>
                <a:gd name="T62" fmla="*/ 0 w 1723"/>
                <a:gd name="T63" fmla="*/ 1 h 1728"/>
                <a:gd name="T64" fmla="*/ 0 w 1723"/>
                <a:gd name="T65" fmla="*/ 1 h 1728"/>
                <a:gd name="T66" fmla="*/ 0 w 1723"/>
                <a:gd name="T67" fmla="*/ 1 h 1728"/>
                <a:gd name="T68" fmla="*/ 0 w 1723"/>
                <a:gd name="T69" fmla="*/ 1 h 1728"/>
                <a:gd name="T70" fmla="*/ 0 w 1723"/>
                <a:gd name="T71" fmla="*/ 1 h 1728"/>
                <a:gd name="T72" fmla="*/ 0 w 1723"/>
                <a:gd name="T73" fmla="*/ 0 h 1728"/>
                <a:gd name="T74" fmla="*/ 0 w 1723"/>
                <a:gd name="T75" fmla="*/ 0 h 1728"/>
                <a:gd name="T76" fmla="*/ 1 w 1723"/>
                <a:gd name="T77" fmla="*/ 0 h 1728"/>
                <a:gd name="T78" fmla="*/ 1 w 1723"/>
                <a:gd name="T79" fmla="*/ 0 h 1728"/>
                <a:gd name="T80" fmla="*/ 1 w 1723"/>
                <a:gd name="T81" fmla="*/ 0 h 1728"/>
                <a:gd name="T82" fmla="*/ 1 w 1723"/>
                <a:gd name="T83" fmla="*/ 0 h 1728"/>
                <a:gd name="T84" fmla="*/ 1 w 1723"/>
                <a:gd name="T85" fmla="*/ 0 h 1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3"/>
                <a:gd name="T130" fmla="*/ 0 h 1728"/>
                <a:gd name="T131" fmla="*/ 1723 w 1723"/>
                <a:gd name="T132" fmla="*/ 1728 h 1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3" h="1728">
                  <a:moveTo>
                    <a:pt x="863" y="0"/>
                  </a:moveTo>
                  <a:lnTo>
                    <a:pt x="907" y="1"/>
                  </a:lnTo>
                  <a:lnTo>
                    <a:pt x="952" y="5"/>
                  </a:lnTo>
                  <a:lnTo>
                    <a:pt x="994" y="10"/>
                  </a:lnTo>
                  <a:lnTo>
                    <a:pt x="1037" y="17"/>
                  </a:lnTo>
                  <a:lnTo>
                    <a:pt x="1078" y="27"/>
                  </a:lnTo>
                  <a:lnTo>
                    <a:pt x="1120" y="39"/>
                  </a:lnTo>
                  <a:lnTo>
                    <a:pt x="1160" y="52"/>
                  </a:lnTo>
                  <a:lnTo>
                    <a:pt x="1199" y="67"/>
                  </a:lnTo>
                  <a:lnTo>
                    <a:pt x="1237" y="85"/>
                  </a:lnTo>
                  <a:lnTo>
                    <a:pt x="1274" y="104"/>
                  </a:lnTo>
                  <a:lnTo>
                    <a:pt x="1310" y="125"/>
                  </a:lnTo>
                  <a:lnTo>
                    <a:pt x="1345" y="148"/>
                  </a:lnTo>
                  <a:lnTo>
                    <a:pt x="1379" y="171"/>
                  </a:lnTo>
                  <a:lnTo>
                    <a:pt x="1412" y="198"/>
                  </a:lnTo>
                  <a:lnTo>
                    <a:pt x="1443" y="224"/>
                  </a:lnTo>
                  <a:lnTo>
                    <a:pt x="1472" y="253"/>
                  </a:lnTo>
                  <a:lnTo>
                    <a:pt x="1501" y="283"/>
                  </a:lnTo>
                  <a:lnTo>
                    <a:pt x="1528" y="314"/>
                  </a:lnTo>
                  <a:lnTo>
                    <a:pt x="1553" y="347"/>
                  </a:lnTo>
                  <a:lnTo>
                    <a:pt x="1577" y="381"/>
                  </a:lnTo>
                  <a:lnTo>
                    <a:pt x="1599" y="416"/>
                  </a:lnTo>
                  <a:lnTo>
                    <a:pt x="1619" y="452"/>
                  </a:lnTo>
                  <a:lnTo>
                    <a:pt x="1640" y="490"/>
                  </a:lnTo>
                  <a:lnTo>
                    <a:pt x="1656" y="527"/>
                  </a:lnTo>
                  <a:lnTo>
                    <a:pt x="1671" y="566"/>
                  </a:lnTo>
                  <a:lnTo>
                    <a:pt x="1685" y="606"/>
                  </a:lnTo>
                  <a:lnTo>
                    <a:pt x="1696" y="648"/>
                  </a:lnTo>
                  <a:lnTo>
                    <a:pt x="1706" y="689"/>
                  </a:lnTo>
                  <a:lnTo>
                    <a:pt x="1713" y="732"/>
                  </a:lnTo>
                  <a:lnTo>
                    <a:pt x="1718" y="775"/>
                  </a:lnTo>
                  <a:lnTo>
                    <a:pt x="1722" y="819"/>
                  </a:lnTo>
                  <a:lnTo>
                    <a:pt x="1723" y="863"/>
                  </a:lnTo>
                  <a:lnTo>
                    <a:pt x="1722" y="907"/>
                  </a:lnTo>
                  <a:lnTo>
                    <a:pt x="1718" y="951"/>
                  </a:lnTo>
                  <a:lnTo>
                    <a:pt x="1713" y="995"/>
                  </a:lnTo>
                  <a:lnTo>
                    <a:pt x="1706" y="1037"/>
                  </a:lnTo>
                  <a:lnTo>
                    <a:pt x="1696" y="1079"/>
                  </a:lnTo>
                  <a:lnTo>
                    <a:pt x="1685" y="1120"/>
                  </a:lnTo>
                  <a:lnTo>
                    <a:pt x="1671" y="1160"/>
                  </a:lnTo>
                  <a:lnTo>
                    <a:pt x="1656" y="1199"/>
                  </a:lnTo>
                  <a:lnTo>
                    <a:pt x="1640" y="1238"/>
                  </a:lnTo>
                  <a:lnTo>
                    <a:pt x="1619" y="1274"/>
                  </a:lnTo>
                  <a:lnTo>
                    <a:pt x="1599" y="1311"/>
                  </a:lnTo>
                  <a:lnTo>
                    <a:pt x="1577" y="1346"/>
                  </a:lnTo>
                  <a:lnTo>
                    <a:pt x="1553" y="1379"/>
                  </a:lnTo>
                  <a:lnTo>
                    <a:pt x="1528" y="1412"/>
                  </a:lnTo>
                  <a:lnTo>
                    <a:pt x="1501" y="1445"/>
                  </a:lnTo>
                  <a:lnTo>
                    <a:pt x="1472" y="1473"/>
                  </a:lnTo>
                  <a:lnTo>
                    <a:pt x="1443" y="1502"/>
                  </a:lnTo>
                  <a:lnTo>
                    <a:pt x="1412" y="1530"/>
                  </a:lnTo>
                  <a:lnTo>
                    <a:pt x="1379" y="1556"/>
                  </a:lnTo>
                  <a:lnTo>
                    <a:pt x="1345" y="1580"/>
                  </a:lnTo>
                  <a:lnTo>
                    <a:pt x="1310" y="1603"/>
                  </a:lnTo>
                  <a:lnTo>
                    <a:pt x="1274" y="1624"/>
                  </a:lnTo>
                  <a:lnTo>
                    <a:pt x="1237" y="1643"/>
                  </a:lnTo>
                  <a:lnTo>
                    <a:pt x="1199" y="1660"/>
                  </a:lnTo>
                  <a:lnTo>
                    <a:pt x="1160" y="1675"/>
                  </a:lnTo>
                  <a:lnTo>
                    <a:pt x="1120" y="1689"/>
                  </a:lnTo>
                  <a:lnTo>
                    <a:pt x="1078" y="1700"/>
                  </a:lnTo>
                  <a:lnTo>
                    <a:pt x="1037" y="1710"/>
                  </a:lnTo>
                  <a:lnTo>
                    <a:pt x="994" y="1718"/>
                  </a:lnTo>
                  <a:lnTo>
                    <a:pt x="952" y="1723"/>
                  </a:lnTo>
                  <a:lnTo>
                    <a:pt x="907" y="1727"/>
                  </a:lnTo>
                  <a:lnTo>
                    <a:pt x="863" y="1728"/>
                  </a:lnTo>
                  <a:lnTo>
                    <a:pt x="819" y="1727"/>
                  </a:lnTo>
                  <a:lnTo>
                    <a:pt x="775" y="1723"/>
                  </a:lnTo>
                  <a:lnTo>
                    <a:pt x="731" y="1718"/>
                  </a:lnTo>
                  <a:lnTo>
                    <a:pt x="690" y="1710"/>
                  </a:lnTo>
                  <a:lnTo>
                    <a:pt x="648" y="1700"/>
                  </a:lnTo>
                  <a:lnTo>
                    <a:pt x="607" y="1689"/>
                  </a:lnTo>
                  <a:lnTo>
                    <a:pt x="567" y="1675"/>
                  </a:lnTo>
                  <a:lnTo>
                    <a:pt x="527" y="1660"/>
                  </a:lnTo>
                  <a:lnTo>
                    <a:pt x="490" y="1643"/>
                  </a:lnTo>
                  <a:lnTo>
                    <a:pt x="452" y="1624"/>
                  </a:lnTo>
                  <a:lnTo>
                    <a:pt x="416" y="1603"/>
                  </a:lnTo>
                  <a:lnTo>
                    <a:pt x="381" y="1580"/>
                  </a:lnTo>
                  <a:lnTo>
                    <a:pt x="347" y="1556"/>
                  </a:lnTo>
                  <a:lnTo>
                    <a:pt x="314" y="1530"/>
                  </a:lnTo>
                  <a:lnTo>
                    <a:pt x="283" y="1502"/>
                  </a:lnTo>
                  <a:lnTo>
                    <a:pt x="253" y="1473"/>
                  </a:lnTo>
                  <a:lnTo>
                    <a:pt x="225" y="1445"/>
                  </a:lnTo>
                  <a:lnTo>
                    <a:pt x="198" y="1412"/>
                  </a:lnTo>
                  <a:lnTo>
                    <a:pt x="172" y="1379"/>
                  </a:lnTo>
                  <a:lnTo>
                    <a:pt x="148" y="1346"/>
                  </a:lnTo>
                  <a:lnTo>
                    <a:pt x="125" y="1311"/>
                  </a:lnTo>
                  <a:lnTo>
                    <a:pt x="104" y="1274"/>
                  </a:lnTo>
                  <a:lnTo>
                    <a:pt x="85" y="1238"/>
                  </a:lnTo>
                  <a:lnTo>
                    <a:pt x="68" y="1199"/>
                  </a:lnTo>
                  <a:lnTo>
                    <a:pt x="53" y="1160"/>
                  </a:lnTo>
                  <a:lnTo>
                    <a:pt x="39" y="1120"/>
                  </a:lnTo>
                  <a:lnTo>
                    <a:pt x="28" y="1079"/>
                  </a:lnTo>
                  <a:lnTo>
                    <a:pt x="18" y="1037"/>
                  </a:lnTo>
                  <a:lnTo>
                    <a:pt x="10" y="995"/>
                  </a:lnTo>
                  <a:lnTo>
                    <a:pt x="5" y="951"/>
                  </a:lnTo>
                  <a:lnTo>
                    <a:pt x="1" y="907"/>
                  </a:lnTo>
                  <a:lnTo>
                    <a:pt x="0" y="863"/>
                  </a:lnTo>
                  <a:lnTo>
                    <a:pt x="1" y="819"/>
                  </a:lnTo>
                  <a:lnTo>
                    <a:pt x="5" y="775"/>
                  </a:lnTo>
                  <a:lnTo>
                    <a:pt x="10" y="732"/>
                  </a:lnTo>
                  <a:lnTo>
                    <a:pt x="18" y="689"/>
                  </a:lnTo>
                  <a:lnTo>
                    <a:pt x="28" y="648"/>
                  </a:lnTo>
                  <a:lnTo>
                    <a:pt x="39" y="606"/>
                  </a:lnTo>
                  <a:lnTo>
                    <a:pt x="53" y="566"/>
                  </a:lnTo>
                  <a:lnTo>
                    <a:pt x="68" y="527"/>
                  </a:lnTo>
                  <a:lnTo>
                    <a:pt x="85" y="490"/>
                  </a:lnTo>
                  <a:lnTo>
                    <a:pt x="104" y="452"/>
                  </a:lnTo>
                  <a:lnTo>
                    <a:pt x="125" y="416"/>
                  </a:lnTo>
                  <a:lnTo>
                    <a:pt x="148" y="381"/>
                  </a:lnTo>
                  <a:lnTo>
                    <a:pt x="172" y="347"/>
                  </a:lnTo>
                  <a:lnTo>
                    <a:pt x="198" y="314"/>
                  </a:lnTo>
                  <a:lnTo>
                    <a:pt x="225" y="283"/>
                  </a:lnTo>
                  <a:lnTo>
                    <a:pt x="253" y="253"/>
                  </a:lnTo>
                  <a:lnTo>
                    <a:pt x="283" y="224"/>
                  </a:lnTo>
                  <a:lnTo>
                    <a:pt x="314" y="198"/>
                  </a:lnTo>
                  <a:lnTo>
                    <a:pt x="347" y="171"/>
                  </a:lnTo>
                  <a:lnTo>
                    <a:pt x="381" y="148"/>
                  </a:lnTo>
                  <a:lnTo>
                    <a:pt x="416" y="125"/>
                  </a:lnTo>
                  <a:lnTo>
                    <a:pt x="452" y="104"/>
                  </a:lnTo>
                  <a:lnTo>
                    <a:pt x="490" y="85"/>
                  </a:lnTo>
                  <a:lnTo>
                    <a:pt x="527" y="67"/>
                  </a:lnTo>
                  <a:lnTo>
                    <a:pt x="567" y="52"/>
                  </a:lnTo>
                  <a:lnTo>
                    <a:pt x="607" y="39"/>
                  </a:lnTo>
                  <a:lnTo>
                    <a:pt x="648" y="27"/>
                  </a:lnTo>
                  <a:lnTo>
                    <a:pt x="690" y="17"/>
                  </a:lnTo>
                  <a:lnTo>
                    <a:pt x="731" y="10"/>
                  </a:lnTo>
                  <a:lnTo>
                    <a:pt x="775" y="5"/>
                  </a:lnTo>
                  <a:lnTo>
                    <a:pt x="81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686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407" name="Freeform 14"/>
            <p:cNvSpPr>
              <a:spLocks/>
            </p:cNvSpPr>
            <p:nvPr/>
          </p:nvSpPr>
          <p:spPr bwMode="auto">
            <a:xfrm>
              <a:off x="363" y="2453"/>
              <a:ext cx="422" cy="423"/>
            </a:xfrm>
            <a:custGeom>
              <a:avLst/>
              <a:gdLst>
                <a:gd name="T0" fmla="*/ 1 w 1688"/>
                <a:gd name="T1" fmla="*/ 0 h 1693"/>
                <a:gd name="T2" fmla="*/ 1 w 1688"/>
                <a:gd name="T3" fmla="*/ 0 h 1693"/>
                <a:gd name="T4" fmla="*/ 1 w 1688"/>
                <a:gd name="T5" fmla="*/ 0 h 1693"/>
                <a:gd name="T6" fmla="*/ 1 w 1688"/>
                <a:gd name="T7" fmla="*/ 0 h 1693"/>
                <a:gd name="T8" fmla="*/ 2 w 1688"/>
                <a:gd name="T9" fmla="*/ 0 h 1693"/>
                <a:gd name="T10" fmla="*/ 2 w 1688"/>
                <a:gd name="T11" fmla="*/ 0 h 1693"/>
                <a:gd name="T12" fmla="*/ 2 w 1688"/>
                <a:gd name="T13" fmla="*/ 0 h 1693"/>
                <a:gd name="T14" fmla="*/ 2 w 1688"/>
                <a:gd name="T15" fmla="*/ 0 h 1693"/>
                <a:gd name="T16" fmla="*/ 2 w 1688"/>
                <a:gd name="T17" fmla="*/ 0 h 1693"/>
                <a:gd name="T18" fmla="*/ 2 w 1688"/>
                <a:gd name="T19" fmla="*/ 1 h 1693"/>
                <a:gd name="T20" fmla="*/ 2 w 1688"/>
                <a:gd name="T21" fmla="*/ 1 h 1693"/>
                <a:gd name="T22" fmla="*/ 2 w 1688"/>
                <a:gd name="T23" fmla="*/ 1 h 1693"/>
                <a:gd name="T24" fmla="*/ 2 w 1688"/>
                <a:gd name="T25" fmla="*/ 1 h 1693"/>
                <a:gd name="T26" fmla="*/ 2 w 1688"/>
                <a:gd name="T27" fmla="*/ 1 h 1693"/>
                <a:gd name="T28" fmla="*/ 2 w 1688"/>
                <a:gd name="T29" fmla="*/ 1 h 1693"/>
                <a:gd name="T30" fmla="*/ 2 w 1688"/>
                <a:gd name="T31" fmla="*/ 1 h 1693"/>
                <a:gd name="T32" fmla="*/ 2 w 1688"/>
                <a:gd name="T33" fmla="*/ 1 h 1693"/>
                <a:gd name="T34" fmla="*/ 1 w 1688"/>
                <a:gd name="T35" fmla="*/ 1 h 1693"/>
                <a:gd name="T36" fmla="*/ 1 w 1688"/>
                <a:gd name="T37" fmla="*/ 1 h 1693"/>
                <a:gd name="T38" fmla="*/ 1 w 1688"/>
                <a:gd name="T39" fmla="*/ 1 h 1693"/>
                <a:gd name="T40" fmla="*/ 1 w 1688"/>
                <a:gd name="T41" fmla="*/ 1 h 1693"/>
                <a:gd name="T42" fmla="*/ 1 w 1688"/>
                <a:gd name="T43" fmla="*/ 1 h 1693"/>
                <a:gd name="T44" fmla="*/ 1 w 1688"/>
                <a:gd name="T45" fmla="*/ 1 h 1693"/>
                <a:gd name="T46" fmla="*/ 1 w 1688"/>
                <a:gd name="T47" fmla="*/ 1 h 1693"/>
                <a:gd name="T48" fmla="*/ 1 w 1688"/>
                <a:gd name="T49" fmla="*/ 1 h 1693"/>
                <a:gd name="T50" fmla="*/ 0 w 1688"/>
                <a:gd name="T51" fmla="*/ 1 h 1693"/>
                <a:gd name="T52" fmla="*/ 0 w 1688"/>
                <a:gd name="T53" fmla="*/ 1 h 1693"/>
                <a:gd name="T54" fmla="*/ 0 w 1688"/>
                <a:gd name="T55" fmla="*/ 1 h 1693"/>
                <a:gd name="T56" fmla="*/ 0 w 1688"/>
                <a:gd name="T57" fmla="*/ 1 h 1693"/>
                <a:gd name="T58" fmla="*/ 0 w 1688"/>
                <a:gd name="T59" fmla="*/ 1 h 1693"/>
                <a:gd name="T60" fmla="*/ 0 w 1688"/>
                <a:gd name="T61" fmla="*/ 1 h 1693"/>
                <a:gd name="T62" fmla="*/ 0 w 1688"/>
                <a:gd name="T63" fmla="*/ 1 h 1693"/>
                <a:gd name="T64" fmla="*/ 0 w 1688"/>
                <a:gd name="T65" fmla="*/ 1 h 1693"/>
                <a:gd name="T66" fmla="*/ 0 w 1688"/>
                <a:gd name="T67" fmla="*/ 0 h 1693"/>
                <a:gd name="T68" fmla="*/ 0 w 1688"/>
                <a:gd name="T69" fmla="*/ 0 h 1693"/>
                <a:gd name="T70" fmla="*/ 0 w 1688"/>
                <a:gd name="T71" fmla="*/ 0 h 1693"/>
                <a:gd name="T72" fmla="*/ 0 w 1688"/>
                <a:gd name="T73" fmla="*/ 0 h 1693"/>
                <a:gd name="T74" fmla="*/ 0 w 1688"/>
                <a:gd name="T75" fmla="*/ 0 h 1693"/>
                <a:gd name="T76" fmla="*/ 1 w 1688"/>
                <a:gd name="T77" fmla="*/ 0 h 1693"/>
                <a:gd name="T78" fmla="*/ 1 w 1688"/>
                <a:gd name="T79" fmla="*/ 0 h 1693"/>
                <a:gd name="T80" fmla="*/ 1 w 1688"/>
                <a:gd name="T81" fmla="*/ 0 h 1693"/>
                <a:gd name="T82" fmla="*/ 1 w 1688"/>
                <a:gd name="T83" fmla="*/ 0 h 1693"/>
                <a:gd name="T84" fmla="*/ 1 w 1688"/>
                <a:gd name="T85" fmla="*/ 0 h 16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"/>
                <a:gd name="T130" fmla="*/ 0 h 1693"/>
                <a:gd name="T131" fmla="*/ 1688 w 1688"/>
                <a:gd name="T132" fmla="*/ 1693 h 16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" h="1693">
                  <a:moveTo>
                    <a:pt x="845" y="0"/>
                  </a:moveTo>
                  <a:lnTo>
                    <a:pt x="889" y="1"/>
                  </a:lnTo>
                  <a:lnTo>
                    <a:pt x="932" y="4"/>
                  </a:lnTo>
                  <a:lnTo>
                    <a:pt x="974" y="10"/>
                  </a:lnTo>
                  <a:lnTo>
                    <a:pt x="1016" y="18"/>
                  </a:lnTo>
                  <a:lnTo>
                    <a:pt x="1056" y="26"/>
                  </a:lnTo>
                  <a:lnTo>
                    <a:pt x="1096" y="38"/>
                  </a:lnTo>
                  <a:lnTo>
                    <a:pt x="1136" y="51"/>
                  </a:lnTo>
                  <a:lnTo>
                    <a:pt x="1174" y="66"/>
                  </a:lnTo>
                  <a:lnTo>
                    <a:pt x="1211" y="84"/>
                  </a:lnTo>
                  <a:lnTo>
                    <a:pt x="1248" y="103"/>
                  </a:lnTo>
                  <a:lnTo>
                    <a:pt x="1283" y="123"/>
                  </a:lnTo>
                  <a:lnTo>
                    <a:pt x="1316" y="145"/>
                  </a:lnTo>
                  <a:lnTo>
                    <a:pt x="1350" y="168"/>
                  </a:lnTo>
                  <a:lnTo>
                    <a:pt x="1382" y="193"/>
                  </a:lnTo>
                  <a:lnTo>
                    <a:pt x="1413" y="221"/>
                  </a:lnTo>
                  <a:lnTo>
                    <a:pt x="1442" y="248"/>
                  </a:lnTo>
                  <a:lnTo>
                    <a:pt x="1469" y="278"/>
                  </a:lnTo>
                  <a:lnTo>
                    <a:pt x="1496" y="308"/>
                  </a:lnTo>
                  <a:lnTo>
                    <a:pt x="1521" y="341"/>
                  </a:lnTo>
                  <a:lnTo>
                    <a:pt x="1544" y="373"/>
                  </a:lnTo>
                  <a:lnTo>
                    <a:pt x="1567" y="409"/>
                  </a:lnTo>
                  <a:lnTo>
                    <a:pt x="1587" y="444"/>
                  </a:lnTo>
                  <a:lnTo>
                    <a:pt x="1606" y="480"/>
                  </a:lnTo>
                  <a:lnTo>
                    <a:pt x="1622" y="518"/>
                  </a:lnTo>
                  <a:lnTo>
                    <a:pt x="1637" y="556"/>
                  </a:lnTo>
                  <a:lnTo>
                    <a:pt x="1651" y="595"/>
                  </a:lnTo>
                  <a:lnTo>
                    <a:pt x="1662" y="635"/>
                  </a:lnTo>
                  <a:lnTo>
                    <a:pt x="1671" y="677"/>
                  </a:lnTo>
                  <a:lnTo>
                    <a:pt x="1678" y="718"/>
                  </a:lnTo>
                  <a:lnTo>
                    <a:pt x="1685" y="761"/>
                  </a:lnTo>
                  <a:lnTo>
                    <a:pt x="1687" y="803"/>
                  </a:lnTo>
                  <a:lnTo>
                    <a:pt x="1688" y="847"/>
                  </a:lnTo>
                  <a:lnTo>
                    <a:pt x="1687" y="891"/>
                  </a:lnTo>
                  <a:lnTo>
                    <a:pt x="1685" y="934"/>
                  </a:lnTo>
                  <a:lnTo>
                    <a:pt x="1678" y="976"/>
                  </a:lnTo>
                  <a:lnTo>
                    <a:pt x="1671" y="1018"/>
                  </a:lnTo>
                  <a:lnTo>
                    <a:pt x="1662" y="1058"/>
                  </a:lnTo>
                  <a:lnTo>
                    <a:pt x="1651" y="1098"/>
                  </a:lnTo>
                  <a:lnTo>
                    <a:pt x="1637" y="1138"/>
                  </a:lnTo>
                  <a:lnTo>
                    <a:pt x="1622" y="1175"/>
                  </a:lnTo>
                  <a:lnTo>
                    <a:pt x="1606" y="1213"/>
                  </a:lnTo>
                  <a:lnTo>
                    <a:pt x="1587" y="1249"/>
                  </a:lnTo>
                  <a:lnTo>
                    <a:pt x="1567" y="1286"/>
                  </a:lnTo>
                  <a:lnTo>
                    <a:pt x="1544" y="1320"/>
                  </a:lnTo>
                  <a:lnTo>
                    <a:pt x="1521" y="1353"/>
                  </a:lnTo>
                  <a:lnTo>
                    <a:pt x="1496" y="1385"/>
                  </a:lnTo>
                  <a:lnTo>
                    <a:pt x="1469" y="1416"/>
                  </a:lnTo>
                  <a:lnTo>
                    <a:pt x="1442" y="1445"/>
                  </a:lnTo>
                  <a:lnTo>
                    <a:pt x="1413" y="1473"/>
                  </a:lnTo>
                  <a:lnTo>
                    <a:pt x="1382" y="1500"/>
                  </a:lnTo>
                  <a:lnTo>
                    <a:pt x="1350" y="1525"/>
                  </a:lnTo>
                  <a:lnTo>
                    <a:pt x="1316" y="1549"/>
                  </a:lnTo>
                  <a:lnTo>
                    <a:pt x="1283" y="1570"/>
                  </a:lnTo>
                  <a:lnTo>
                    <a:pt x="1248" y="1590"/>
                  </a:lnTo>
                  <a:lnTo>
                    <a:pt x="1211" y="1609"/>
                  </a:lnTo>
                  <a:lnTo>
                    <a:pt x="1174" y="1627"/>
                  </a:lnTo>
                  <a:lnTo>
                    <a:pt x="1136" y="1642"/>
                  </a:lnTo>
                  <a:lnTo>
                    <a:pt x="1096" y="1655"/>
                  </a:lnTo>
                  <a:lnTo>
                    <a:pt x="1056" y="1667"/>
                  </a:lnTo>
                  <a:lnTo>
                    <a:pt x="1016" y="1676"/>
                  </a:lnTo>
                  <a:lnTo>
                    <a:pt x="974" y="1683"/>
                  </a:lnTo>
                  <a:lnTo>
                    <a:pt x="932" y="1689"/>
                  </a:lnTo>
                  <a:lnTo>
                    <a:pt x="889" y="1692"/>
                  </a:lnTo>
                  <a:lnTo>
                    <a:pt x="845" y="1693"/>
                  </a:lnTo>
                  <a:lnTo>
                    <a:pt x="802" y="1692"/>
                  </a:lnTo>
                  <a:lnTo>
                    <a:pt x="759" y="1689"/>
                  </a:lnTo>
                  <a:lnTo>
                    <a:pt x="716" y="1683"/>
                  </a:lnTo>
                  <a:lnTo>
                    <a:pt x="675" y="1676"/>
                  </a:lnTo>
                  <a:lnTo>
                    <a:pt x="635" y="1667"/>
                  </a:lnTo>
                  <a:lnTo>
                    <a:pt x="595" y="1655"/>
                  </a:lnTo>
                  <a:lnTo>
                    <a:pt x="555" y="1642"/>
                  </a:lnTo>
                  <a:lnTo>
                    <a:pt x="517" y="1627"/>
                  </a:lnTo>
                  <a:lnTo>
                    <a:pt x="480" y="1609"/>
                  </a:lnTo>
                  <a:lnTo>
                    <a:pt x="443" y="1590"/>
                  </a:lnTo>
                  <a:lnTo>
                    <a:pt x="407" y="1570"/>
                  </a:lnTo>
                  <a:lnTo>
                    <a:pt x="373" y="1549"/>
                  </a:lnTo>
                  <a:lnTo>
                    <a:pt x="339" y="1525"/>
                  </a:lnTo>
                  <a:lnTo>
                    <a:pt x="308" y="1500"/>
                  </a:lnTo>
                  <a:lnTo>
                    <a:pt x="277" y="1473"/>
                  </a:lnTo>
                  <a:lnTo>
                    <a:pt x="248" y="1445"/>
                  </a:lnTo>
                  <a:lnTo>
                    <a:pt x="220" y="1416"/>
                  </a:lnTo>
                  <a:lnTo>
                    <a:pt x="193" y="1385"/>
                  </a:lnTo>
                  <a:lnTo>
                    <a:pt x="168" y="1353"/>
                  </a:lnTo>
                  <a:lnTo>
                    <a:pt x="144" y="1320"/>
                  </a:lnTo>
                  <a:lnTo>
                    <a:pt x="123" y="1286"/>
                  </a:lnTo>
                  <a:lnTo>
                    <a:pt x="103" y="1249"/>
                  </a:lnTo>
                  <a:lnTo>
                    <a:pt x="84" y="1213"/>
                  </a:lnTo>
                  <a:lnTo>
                    <a:pt x="66" y="1175"/>
                  </a:lnTo>
                  <a:lnTo>
                    <a:pt x="51" y="1138"/>
                  </a:lnTo>
                  <a:lnTo>
                    <a:pt x="38" y="1098"/>
                  </a:lnTo>
                  <a:lnTo>
                    <a:pt x="26" y="1058"/>
                  </a:lnTo>
                  <a:lnTo>
                    <a:pt x="18" y="1018"/>
                  </a:lnTo>
                  <a:lnTo>
                    <a:pt x="10" y="976"/>
                  </a:lnTo>
                  <a:lnTo>
                    <a:pt x="4" y="934"/>
                  </a:lnTo>
                  <a:lnTo>
                    <a:pt x="1" y="891"/>
                  </a:lnTo>
                  <a:lnTo>
                    <a:pt x="0" y="847"/>
                  </a:lnTo>
                  <a:lnTo>
                    <a:pt x="1" y="803"/>
                  </a:lnTo>
                  <a:lnTo>
                    <a:pt x="4" y="761"/>
                  </a:lnTo>
                  <a:lnTo>
                    <a:pt x="10" y="718"/>
                  </a:lnTo>
                  <a:lnTo>
                    <a:pt x="18" y="677"/>
                  </a:lnTo>
                  <a:lnTo>
                    <a:pt x="26" y="635"/>
                  </a:lnTo>
                  <a:lnTo>
                    <a:pt x="38" y="595"/>
                  </a:lnTo>
                  <a:lnTo>
                    <a:pt x="51" y="556"/>
                  </a:lnTo>
                  <a:lnTo>
                    <a:pt x="66" y="518"/>
                  </a:lnTo>
                  <a:lnTo>
                    <a:pt x="84" y="480"/>
                  </a:lnTo>
                  <a:lnTo>
                    <a:pt x="103" y="444"/>
                  </a:lnTo>
                  <a:lnTo>
                    <a:pt x="123" y="409"/>
                  </a:lnTo>
                  <a:lnTo>
                    <a:pt x="144" y="373"/>
                  </a:lnTo>
                  <a:lnTo>
                    <a:pt x="168" y="341"/>
                  </a:lnTo>
                  <a:lnTo>
                    <a:pt x="193" y="308"/>
                  </a:lnTo>
                  <a:lnTo>
                    <a:pt x="220" y="278"/>
                  </a:lnTo>
                  <a:lnTo>
                    <a:pt x="248" y="248"/>
                  </a:lnTo>
                  <a:lnTo>
                    <a:pt x="277" y="221"/>
                  </a:lnTo>
                  <a:lnTo>
                    <a:pt x="308" y="193"/>
                  </a:lnTo>
                  <a:lnTo>
                    <a:pt x="339" y="168"/>
                  </a:lnTo>
                  <a:lnTo>
                    <a:pt x="373" y="145"/>
                  </a:lnTo>
                  <a:lnTo>
                    <a:pt x="407" y="123"/>
                  </a:lnTo>
                  <a:lnTo>
                    <a:pt x="443" y="103"/>
                  </a:lnTo>
                  <a:lnTo>
                    <a:pt x="480" y="84"/>
                  </a:lnTo>
                  <a:lnTo>
                    <a:pt x="517" y="66"/>
                  </a:lnTo>
                  <a:lnTo>
                    <a:pt x="555" y="51"/>
                  </a:lnTo>
                  <a:lnTo>
                    <a:pt x="595" y="38"/>
                  </a:lnTo>
                  <a:lnTo>
                    <a:pt x="635" y="26"/>
                  </a:lnTo>
                  <a:lnTo>
                    <a:pt x="675" y="18"/>
                  </a:lnTo>
                  <a:lnTo>
                    <a:pt x="716" y="10"/>
                  </a:lnTo>
                  <a:lnTo>
                    <a:pt x="759" y="4"/>
                  </a:lnTo>
                  <a:lnTo>
                    <a:pt x="802" y="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82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408" name="Freeform 15"/>
            <p:cNvSpPr>
              <a:spLocks/>
            </p:cNvSpPr>
            <p:nvPr/>
          </p:nvSpPr>
          <p:spPr bwMode="auto">
            <a:xfrm>
              <a:off x="365" y="2456"/>
              <a:ext cx="414" cy="415"/>
            </a:xfrm>
            <a:custGeom>
              <a:avLst/>
              <a:gdLst>
                <a:gd name="T0" fmla="*/ 1 w 1653"/>
                <a:gd name="T1" fmla="*/ 0 h 1660"/>
                <a:gd name="T2" fmla="*/ 1 w 1653"/>
                <a:gd name="T3" fmla="*/ 0 h 1660"/>
                <a:gd name="T4" fmla="*/ 1 w 1653"/>
                <a:gd name="T5" fmla="*/ 0 h 1660"/>
                <a:gd name="T6" fmla="*/ 1 w 1653"/>
                <a:gd name="T7" fmla="*/ 0 h 1660"/>
                <a:gd name="T8" fmla="*/ 1 w 1653"/>
                <a:gd name="T9" fmla="*/ 0 h 1660"/>
                <a:gd name="T10" fmla="*/ 2 w 1653"/>
                <a:gd name="T11" fmla="*/ 0 h 1660"/>
                <a:gd name="T12" fmla="*/ 2 w 1653"/>
                <a:gd name="T13" fmla="*/ 1 h 1660"/>
                <a:gd name="T14" fmla="*/ 2 w 1653"/>
                <a:gd name="T15" fmla="*/ 1 h 1660"/>
                <a:gd name="T16" fmla="*/ 2 w 1653"/>
                <a:gd name="T17" fmla="*/ 1 h 1660"/>
                <a:gd name="T18" fmla="*/ 2 w 1653"/>
                <a:gd name="T19" fmla="*/ 1 h 1660"/>
                <a:gd name="T20" fmla="*/ 2 w 1653"/>
                <a:gd name="T21" fmla="*/ 1 h 1660"/>
                <a:gd name="T22" fmla="*/ 2 w 1653"/>
                <a:gd name="T23" fmla="*/ 1 h 1660"/>
                <a:gd name="T24" fmla="*/ 2 w 1653"/>
                <a:gd name="T25" fmla="*/ 1 h 1660"/>
                <a:gd name="T26" fmla="*/ 2 w 1653"/>
                <a:gd name="T27" fmla="*/ 1 h 1660"/>
                <a:gd name="T28" fmla="*/ 2 w 1653"/>
                <a:gd name="T29" fmla="*/ 1 h 1660"/>
                <a:gd name="T30" fmla="*/ 2 w 1653"/>
                <a:gd name="T31" fmla="*/ 2 h 1660"/>
                <a:gd name="T32" fmla="*/ 1 w 1653"/>
                <a:gd name="T33" fmla="*/ 2 h 1660"/>
                <a:gd name="T34" fmla="*/ 1 w 1653"/>
                <a:gd name="T35" fmla="*/ 2 h 1660"/>
                <a:gd name="T36" fmla="*/ 1 w 1653"/>
                <a:gd name="T37" fmla="*/ 2 h 1660"/>
                <a:gd name="T38" fmla="*/ 1 w 1653"/>
                <a:gd name="T39" fmla="*/ 2 h 1660"/>
                <a:gd name="T40" fmla="*/ 1 w 1653"/>
                <a:gd name="T41" fmla="*/ 2 h 1660"/>
                <a:gd name="T42" fmla="*/ 1 w 1653"/>
                <a:gd name="T43" fmla="*/ 2 h 1660"/>
                <a:gd name="T44" fmla="*/ 1 w 1653"/>
                <a:gd name="T45" fmla="*/ 2 h 1660"/>
                <a:gd name="T46" fmla="*/ 1 w 1653"/>
                <a:gd name="T47" fmla="*/ 2 h 1660"/>
                <a:gd name="T48" fmla="*/ 1 w 1653"/>
                <a:gd name="T49" fmla="*/ 2 h 1660"/>
                <a:gd name="T50" fmla="*/ 0 w 1653"/>
                <a:gd name="T51" fmla="*/ 2 h 1660"/>
                <a:gd name="T52" fmla="*/ 0 w 1653"/>
                <a:gd name="T53" fmla="*/ 2 h 1660"/>
                <a:gd name="T54" fmla="*/ 0 w 1653"/>
                <a:gd name="T55" fmla="*/ 1 h 1660"/>
                <a:gd name="T56" fmla="*/ 0 w 1653"/>
                <a:gd name="T57" fmla="*/ 1 h 1660"/>
                <a:gd name="T58" fmla="*/ 0 w 1653"/>
                <a:gd name="T59" fmla="*/ 1 h 1660"/>
                <a:gd name="T60" fmla="*/ 0 w 1653"/>
                <a:gd name="T61" fmla="*/ 1 h 1660"/>
                <a:gd name="T62" fmla="*/ 0 w 1653"/>
                <a:gd name="T63" fmla="*/ 1 h 1660"/>
                <a:gd name="T64" fmla="*/ 0 w 1653"/>
                <a:gd name="T65" fmla="*/ 1 h 1660"/>
                <a:gd name="T66" fmla="*/ 0 w 1653"/>
                <a:gd name="T67" fmla="*/ 1 h 1660"/>
                <a:gd name="T68" fmla="*/ 0 w 1653"/>
                <a:gd name="T69" fmla="*/ 1 h 1660"/>
                <a:gd name="T70" fmla="*/ 0 w 1653"/>
                <a:gd name="T71" fmla="*/ 1 h 1660"/>
                <a:gd name="T72" fmla="*/ 0 w 1653"/>
                <a:gd name="T73" fmla="*/ 0 h 1660"/>
                <a:gd name="T74" fmla="*/ 0 w 1653"/>
                <a:gd name="T75" fmla="*/ 0 h 1660"/>
                <a:gd name="T76" fmla="*/ 1 w 1653"/>
                <a:gd name="T77" fmla="*/ 0 h 1660"/>
                <a:gd name="T78" fmla="*/ 1 w 1653"/>
                <a:gd name="T79" fmla="*/ 0 h 1660"/>
                <a:gd name="T80" fmla="*/ 1 w 1653"/>
                <a:gd name="T81" fmla="*/ 0 h 1660"/>
                <a:gd name="T82" fmla="*/ 1 w 1653"/>
                <a:gd name="T83" fmla="*/ 0 h 1660"/>
                <a:gd name="T84" fmla="*/ 1 w 1653"/>
                <a:gd name="T85" fmla="*/ 0 h 1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3"/>
                <a:gd name="T130" fmla="*/ 0 h 1660"/>
                <a:gd name="T131" fmla="*/ 1653 w 1653"/>
                <a:gd name="T132" fmla="*/ 1660 h 1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3" h="1660">
                  <a:moveTo>
                    <a:pt x="828" y="0"/>
                  </a:moveTo>
                  <a:lnTo>
                    <a:pt x="871" y="1"/>
                  </a:lnTo>
                  <a:lnTo>
                    <a:pt x="912" y="4"/>
                  </a:lnTo>
                  <a:lnTo>
                    <a:pt x="953" y="10"/>
                  </a:lnTo>
                  <a:lnTo>
                    <a:pt x="995" y="18"/>
                  </a:lnTo>
                  <a:lnTo>
                    <a:pt x="1035" y="27"/>
                  </a:lnTo>
                  <a:lnTo>
                    <a:pt x="1073" y="38"/>
                  </a:lnTo>
                  <a:lnTo>
                    <a:pt x="1112" y="50"/>
                  </a:lnTo>
                  <a:lnTo>
                    <a:pt x="1150" y="65"/>
                  </a:lnTo>
                  <a:lnTo>
                    <a:pt x="1186" y="83"/>
                  </a:lnTo>
                  <a:lnTo>
                    <a:pt x="1221" y="101"/>
                  </a:lnTo>
                  <a:lnTo>
                    <a:pt x="1256" y="121"/>
                  </a:lnTo>
                  <a:lnTo>
                    <a:pt x="1289" y="142"/>
                  </a:lnTo>
                  <a:lnTo>
                    <a:pt x="1321" y="166"/>
                  </a:lnTo>
                  <a:lnTo>
                    <a:pt x="1353" y="191"/>
                  </a:lnTo>
                  <a:lnTo>
                    <a:pt x="1383" y="217"/>
                  </a:lnTo>
                  <a:lnTo>
                    <a:pt x="1412" y="243"/>
                  </a:lnTo>
                  <a:lnTo>
                    <a:pt x="1439" y="273"/>
                  </a:lnTo>
                  <a:lnTo>
                    <a:pt x="1465" y="304"/>
                  </a:lnTo>
                  <a:lnTo>
                    <a:pt x="1489" y="335"/>
                  </a:lnTo>
                  <a:lnTo>
                    <a:pt x="1512" y="367"/>
                  </a:lnTo>
                  <a:lnTo>
                    <a:pt x="1534" y="400"/>
                  </a:lnTo>
                  <a:lnTo>
                    <a:pt x="1553" y="435"/>
                  </a:lnTo>
                  <a:lnTo>
                    <a:pt x="1572" y="471"/>
                  </a:lnTo>
                  <a:lnTo>
                    <a:pt x="1588" y="508"/>
                  </a:lnTo>
                  <a:lnTo>
                    <a:pt x="1603" y="545"/>
                  </a:lnTo>
                  <a:lnTo>
                    <a:pt x="1616" y="584"/>
                  </a:lnTo>
                  <a:lnTo>
                    <a:pt x="1627" y="623"/>
                  </a:lnTo>
                  <a:lnTo>
                    <a:pt x="1637" y="663"/>
                  </a:lnTo>
                  <a:lnTo>
                    <a:pt x="1643" y="705"/>
                  </a:lnTo>
                  <a:lnTo>
                    <a:pt x="1650" y="746"/>
                  </a:lnTo>
                  <a:lnTo>
                    <a:pt x="1652" y="787"/>
                  </a:lnTo>
                  <a:lnTo>
                    <a:pt x="1653" y="830"/>
                  </a:lnTo>
                  <a:lnTo>
                    <a:pt x="1652" y="872"/>
                  </a:lnTo>
                  <a:lnTo>
                    <a:pt x="1650" y="914"/>
                  </a:lnTo>
                  <a:lnTo>
                    <a:pt x="1643" y="955"/>
                  </a:lnTo>
                  <a:lnTo>
                    <a:pt x="1637" y="997"/>
                  </a:lnTo>
                  <a:lnTo>
                    <a:pt x="1627" y="1037"/>
                  </a:lnTo>
                  <a:lnTo>
                    <a:pt x="1616" y="1076"/>
                  </a:lnTo>
                  <a:lnTo>
                    <a:pt x="1603" y="1114"/>
                  </a:lnTo>
                  <a:lnTo>
                    <a:pt x="1588" y="1152"/>
                  </a:lnTo>
                  <a:lnTo>
                    <a:pt x="1572" y="1188"/>
                  </a:lnTo>
                  <a:lnTo>
                    <a:pt x="1553" y="1225"/>
                  </a:lnTo>
                  <a:lnTo>
                    <a:pt x="1534" y="1260"/>
                  </a:lnTo>
                  <a:lnTo>
                    <a:pt x="1512" y="1292"/>
                  </a:lnTo>
                  <a:lnTo>
                    <a:pt x="1489" y="1325"/>
                  </a:lnTo>
                  <a:lnTo>
                    <a:pt x="1465" y="1356"/>
                  </a:lnTo>
                  <a:lnTo>
                    <a:pt x="1439" y="1386"/>
                  </a:lnTo>
                  <a:lnTo>
                    <a:pt x="1412" y="1415"/>
                  </a:lnTo>
                  <a:lnTo>
                    <a:pt x="1383" y="1443"/>
                  </a:lnTo>
                  <a:lnTo>
                    <a:pt x="1353" y="1469"/>
                  </a:lnTo>
                  <a:lnTo>
                    <a:pt x="1321" y="1494"/>
                  </a:lnTo>
                  <a:lnTo>
                    <a:pt x="1289" y="1518"/>
                  </a:lnTo>
                  <a:lnTo>
                    <a:pt x="1256" y="1539"/>
                  </a:lnTo>
                  <a:lnTo>
                    <a:pt x="1221" y="1559"/>
                  </a:lnTo>
                  <a:lnTo>
                    <a:pt x="1186" y="1577"/>
                  </a:lnTo>
                  <a:lnTo>
                    <a:pt x="1150" y="1594"/>
                  </a:lnTo>
                  <a:lnTo>
                    <a:pt x="1112" y="1609"/>
                  </a:lnTo>
                  <a:lnTo>
                    <a:pt x="1073" y="1622"/>
                  </a:lnTo>
                  <a:lnTo>
                    <a:pt x="1035" y="1633"/>
                  </a:lnTo>
                  <a:lnTo>
                    <a:pt x="995" y="1642"/>
                  </a:lnTo>
                  <a:lnTo>
                    <a:pt x="953" y="1649"/>
                  </a:lnTo>
                  <a:lnTo>
                    <a:pt x="912" y="1656"/>
                  </a:lnTo>
                  <a:lnTo>
                    <a:pt x="871" y="1658"/>
                  </a:lnTo>
                  <a:lnTo>
                    <a:pt x="828" y="1660"/>
                  </a:lnTo>
                  <a:lnTo>
                    <a:pt x="785" y="1658"/>
                  </a:lnTo>
                  <a:lnTo>
                    <a:pt x="744" y="1656"/>
                  </a:lnTo>
                  <a:lnTo>
                    <a:pt x="703" y="1649"/>
                  </a:lnTo>
                  <a:lnTo>
                    <a:pt x="661" y="1642"/>
                  </a:lnTo>
                  <a:lnTo>
                    <a:pt x="621" y="1633"/>
                  </a:lnTo>
                  <a:lnTo>
                    <a:pt x="582" y="1622"/>
                  </a:lnTo>
                  <a:lnTo>
                    <a:pt x="544" y="1609"/>
                  </a:lnTo>
                  <a:lnTo>
                    <a:pt x="506" y="1594"/>
                  </a:lnTo>
                  <a:lnTo>
                    <a:pt x="470" y="1577"/>
                  </a:lnTo>
                  <a:lnTo>
                    <a:pt x="433" y="1559"/>
                  </a:lnTo>
                  <a:lnTo>
                    <a:pt x="400" y="1539"/>
                  </a:lnTo>
                  <a:lnTo>
                    <a:pt x="366" y="1518"/>
                  </a:lnTo>
                  <a:lnTo>
                    <a:pt x="333" y="1494"/>
                  </a:lnTo>
                  <a:lnTo>
                    <a:pt x="302" y="1469"/>
                  </a:lnTo>
                  <a:lnTo>
                    <a:pt x="272" y="1443"/>
                  </a:lnTo>
                  <a:lnTo>
                    <a:pt x="243" y="1415"/>
                  </a:lnTo>
                  <a:lnTo>
                    <a:pt x="215" y="1386"/>
                  </a:lnTo>
                  <a:lnTo>
                    <a:pt x="189" y="1356"/>
                  </a:lnTo>
                  <a:lnTo>
                    <a:pt x="165" y="1325"/>
                  </a:lnTo>
                  <a:lnTo>
                    <a:pt x="142" y="1292"/>
                  </a:lnTo>
                  <a:lnTo>
                    <a:pt x="120" y="1260"/>
                  </a:lnTo>
                  <a:lnTo>
                    <a:pt x="100" y="1225"/>
                  </a:lnTo>
                  <a:lnTo>
                    <a:pt x="81" y="1188"/>
                  </a:lnTo>
                  <a:lnTo>
                    <a:pt x="65" y="1152"/>
                  </a:lnTo>
                  <a:lnTo>
                    <a:pt x="50" y="1114"/>
                  </a:lnTo>
                  <a:lnTo>
                    <a:pt x="38" y="1076"/>
                  </a:lnTo>
                  <a:lnTo>
                    <a:pt x="26" y="1037"/>
                  </a:lnTo>
                  <a:lnTo>
                    <a:pt x="16" y="997"/>
                  </a:lnTo>
                  <a:lnTo>
                    <a:pt x="10" y="955"/>
                  </a:lnTo>
                  <a:lnTo>
                    <a:pt x="4" y="914"/>
                  </a:lnTo>
                  <a:lnTo>
                    <a:pt x="1" y="872"/>
                  </a:lnTo>
                  <a:lnTo>
                    <a:pt x="0" y="830"/>
                  </a:lnTo>
                  <a:lnTo>
                    <a:pt x="1" y="787"/>
                  </a:lnTo>
                  <a:lnTo>
                    <a:pt x="4" y="746"/>
                  </a:lnTo>
                  <a:lnTo>
                    <a:pt x="10" y="705"/>
                  </a:lnTo>
                  <a:lnTo>
                    <a:pt x="16" y="663"/>
                  </a:lnTo>
                  <a:lnTo>
                    <a:pt x="26" y="623"/>
                  </a:lnTo>
                  <a:lnTo>
                    <a:pt x="38" y="584"/>
                  </a:lnTo>
                  <a:lnTo>
                    <a:pt x="50" y="545"/>
                  </a:lnTo>
                  <a:lnTo>
                    <a:pt x="65" y="508"/>
                  </a:lnTo>
                  <a:lnTo>
                    <a:pt x="81" y="471"/>
                  </a:lnTo>
                  <a:lnTo>
                    <a:pt x="100" y="435"/>
                  </a:lnTo>
                  <a:lnTo>
                    <a:pt x="120" y="400"/>
                  </a:lnTo>
                  <a:lnTo>
                    <a:pt x="142" y="367"/>
                  </a:lnTo>
                  <a:lnTo>
                    <a:pt x="165" y="335"/>
                  </a:lnTo>
                  <a:lnTo>
                    <a:pt x="189" y="304"/>
                  </a:lnTo>
                  <a:lnTo>
                    <a:pt x="215" y="273"/>
                  </a:lnTo>
                  <a:lnTo>
                    <a:pt x="243" y="243"/>
                  </a:lnTo>
                  <a:lnTo>
                    <a:pt x="272" y="217"/>
                  </a:lnTo>
                  <a:lnTo>
                    <a:pt x="302" y="191"/>
                  </a:lnTo>
                  <a:lnTo>
                    <a:pt x="333" y="166"/>
                  </a:lnTo>
                  <a:lnTo>
                    <a:pt x="366" y="142"/>
                  </a:lnTo>
                  <a:lnTo>
                    <a:pt x="400" y="121"/>
                  </a:lnTo>
                  <a:lnTo>
                    <a:pt x="433" y="101"/>
                  </a:lnTo>
                  <a:lnTo>
                    <a:pt x="470" y="83"/>
                  </a:lnTo>
                  <a:lnTo>
                    <a:pt x="506" y="65"/>
                  </a:lnTo>
                  <a:lnTo>
                    <a:pt x="544" y="50"/>
                  </a:lnTo>
                  <a:lnTo>
                    <a:pt x="582" y="38"/>
                  </a:lnTo>
                  <a:lnTo>
                    <a:pt x="621" y="27"/>
                  </a:lnTo>
                  <a:lnTo>
                    <a:pt x="661" y="18"/>
                  </a:lnTo>
                  <a:lnTo>
                    <a:pt x="703" y="10"/>
                  </a:lnTo>
                  <a:lnTo>
                    <a:pt x="744" y="4"/>
                  </a:lnTo>
                  <a:lnTo>
                    <a:pt x="785" y="1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9E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409" name="Freeform 16"/>
            <p:cNvSpPr>
              <a:spLocks/>
            </p:cNvSpPr>
            <p:nvPr/>
          </p:nvSpPr>
          <p:spPr bwMode="auto">
            <a:xfrm>
              <a:off x="368" y="2459"/>
              <a:ext cx="404" cy="406"/>
            </a:xfrm>
            <a:custGeom>
              <a:avLst/>
              <a:gdLst>
                <a:gd name="T0" fmla="*/ 1 w 1618"/>
                <a:gd name="T1" fmla="*/ 0 h 1623"/>
                <a:gd name="T2" fmla="*/ 1 w 1618"/>
                <a:gd name="T3" fmla="*/ 0 h 1623"/>
                <a:gd name="T4" fmla="*/ 1 w 1618"/>
                <a:gd name="T5" fmla="*/ 0 h 1623"/>
                <a:gd name="T6" fmla="*/ 1 w 1618"/>
                <a:gd name="T7" fmla="*/ 0 h 1623"/>
                <a:gd name="T8" fmla="*/ 1 w 1618"/>
                <a:gd name="T9" fmla="*/ 0 h 1623"/>
                <a:gd name="T10" fmla="*/ 1 w 1618"/>
                <a:gd name="T11" fmla="*/ 1 h 1623"/>
                <a:gd name="T12" fmla="*/ 1 w 1618"/>
                <a:gd name="T13" fmla="*/ 1 h 1623"/>
                <a:gd name="T14" fmla="*/ 1 w 1618"/>
                <a:gd name="T15" fmla="*/ 1 h 1623"/>
                <a:gd name="T16" fmla="*/ 1 w 1618"/>
                <a:gd name="T17" fmla="*/ 1 h 1623"/>
                <a:gd name="T18" fmla="*/ 1 w 1618"/>
                <a:gd name="T19" fmla="*/ 1 h 1623"/>
                <a:gd name="T20" fmla="*/ 1 w 1618"/>
                <a:gd name="T21" fmla="*/ 1 h 1623"/>
                <a:gd name="T22" fmla="*/ 1 w 1618"/>
                <a:gd name="T23" fmla="*/ 1 h 1623"/>
                <a:gd name="T24" fmla="*/ 1 w 1618"/>
                <a:gd name="T25" fmla="*/ 2 h 1623"/>
                <a:gd name="T26" fmla="*/ 1 w 1618"/>
                <a:gd name="T27" fmla="*/ 2 h 1623"/>
                <a:gd name="T28" fmla="*/ 1 w 1618"/>
                <a:gd name="T29" fmla="*/ 2 h 1623"/>
                <a:gd name="T30" fmla="*/ 1 w 1618"/>
                <a:gd name="T31" fmla="*/ 2 h 1623"/>
                <a:gd name="T32" fmla="*/ 1 w 1618"/>
                <a:gd name="T33" fmla="*/ 2 h 1623"/>
                <a:gd name="T34" fmla="*/ 0 w 1618"/>
                <a:gd name="T35" fmla="*/ 2 h 1623"/>
                <a:gd name="T36" fmla="*/ 0 w 1618"/>
                <a:gd name="T37" fmla="*/ 2 h 1623"/>
                <a:gd name="T38" fmla="*/ 0 w 1618"/>
                <a:gd name="T39" fmla="*/ 2 h 1623"/>
                <a:gd name="T40" fmla="*/ 0 w 1618"/>
                <a:gd name="T41" fmla="*/ 1 h 1623"/>
                <a:gd name="T42" fmla="*/ 0 w 1618"/>
                <a:gd name="T43" fmla="*/ 1 h 1623"/>
                <a:gd name="T44" fmla="*/ 0 w 1618"/>
                <a:gd name="T45" fmla="*/ 1 h 1623"/>
                <a:gd name="T46" fmla="*/ 0 w 1618"/>
                <a:gd name="T47" fmla="*/ 1 h 1623"/>
                <a:gd name="T48" fmla="*/ 0 w 1618"/>
                <a:gd name="T49" fmla="*/ 1 h 1623"/>
                <a:gd name="T50" fmla="*/ 0 w 1618"/>
                <a:gd name="T51" fmla="*/ 1 h 1623"/>
                <a:gd name="T52" fmla="*/ 0 w 1618"/>
                <a:gd name="T53" fmla="*/ 1 h 1623"/>
                <a:gd name="T54" fmla="*/ 0 w 1618"/>
                <a:gd name="T55" fmla="*/ 0 h 1623"/>
                <a:gd name="T56" fmla="*/ 0 w 1618"/>
                <a:gd name="T57" fmla="*/ 0 h 1623"/>
                <a:gd name="T58" fmla="*/ 0 w 1618"/>
                <a:gd name="T59" fmla="*/ 0 h 1623"/>
                <a:gd name="T60" fmla="*/ 0 w 1618"/>
                <a:gd name="T61" fmla="*/ 0 h 1623"/>
                <a:gd name="T62" fmla="*/ 1 w 1618"/>
                <a:gd name="T63" fmla="*/ 0 h 16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8"/>
                <a:gd name="T97" fmla="*/ 0 h 1623"/>
                <a:gd name="T98" fmla="*/ 1618 w 1618"/>
                <a:gd name="T99" fmla="*/ 1623 h 16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8" h="1623">
                  <a:moveTo>
                    <a:pt x="810" y="0"/>
                  </a:moveTo>
                  <a:lnTo>
                    <a:pt x="893" y="4"/>
                  </a:lnTo>
                  <a:lnTo>
                    <a:pt x="973" y="16"/>
                  </a:lnTo>
                  <a:lnTo>
                    <a:pt x="1051" y="36"/>
                  </a:lnTo>
                  <a:lnTo>
                    <a:pt x="1125" y="64"/>
                  </a:lnTo>
                  <a:lnTo>
                    <a:pt x="1195" y="98"/>
                  </a:lnTo>
                  <a:lnTo>
                    <a:pt x="1263" y="139"/>
                  </a:lnTo>
                  <a:lnTo>
                    <a:pt x="1324" y="185"/>
                  </a:lnTo>
                  <a:lnTo>
                    <a:pt x="1382" y="238"/>
                  </a:lnTo>
                  <a:lnTo>
                    <a:pt x="1434" y="296"/>
                  </a:lnTo>
                  <a:lnTo>
                    <a:pt x="1481" y="358"/>
                  </a:lnTo>
                  <a:lnTo>
                    <a:pt x="1521" y="425"/>
                  </a:lnTo>
                  <a:lnTo>
                    <a:pt x="1554" y="496"/>
                  </a:lnTo>
                  <a:lnTo>
                    <a:pt x="1582" y="570"/>
                  </a:lnTo>
                  <a:lnTo>
                    <a:pt x="1602" y="648"/>
                  </a:lnTo>
                  <a:lnTo>
                    <a:pt x="1615" y="728"/>
                  </a:lnTo>
                  <a:lnTo>
                    <a:pt x="1618" y="811"/>
                  </a:lnTo>
                  <a:lnTo>
                    <a:pt x="1615" y="893"/>
                  </a:lnTo>
                  <a:lnTo>
                    <a:pt x="1602" y="974"/>
                  </a:lnTo>
                  <a:lnTo>
                    <a:pt x="1582" y="1051"/>
                  </a:lnTo>
                  <a:lnTo>
                    <a:pt x="1554" y="1126"/>
                  </a:lnTo>
                  <a:lnTo>
                    <a:pt x="1521" y="1197"/>
                  </a:lnTo>
                  <a:lnTo>
                    <a:pt x="1481" y="1264"/>
                  </a:lnTo>
                  <a:lnTo>
                    <a:pt x="1434" y="1327"/>
                  </a:lnTo>
                  <a:lnTo>
                    <a:pt x="1382" y="1385"/>
                  </a:lnTo>
                  <a:lnTo>
                    <a:pt x="1324" y="1437"/>
                  </a:lnTo>
                  <a:lnTo>
                    <a:pt x="1263" y="1484"/>
                  </a:lnTo>
                  <a:lnTo>
                    <a:pt x="1195" y="1525"/>
                  </a:lnTo>
                  <a:lnTo>
                    <a:pt x="1125" y="1559"/>
                  </a:lnTo>
                  <a:lnTo>
                    <a:pt x="1051" y="1586"/>
                  </a:lnTo>
                  <a:lnTo>
                    <a:pt x="973" y="1606"/>
                  </a:lnTo>
                  <a:lnTo>
                    <a:pt x="893" y="1619"/>
                  </a:lnTo>
                  <a:lnTo>
                    <a:pt x="810" y="1623"/>
                  </a:lnTo>
                  <a:lnTo>
                    <a:pt x="728" y="1619"/>
                  </a:lnTo>
                  <a:lnTo>
                    <a:pt x="648" y="1606"/>
                  </a:lnTo>
                  <a:lnTo>
                    <a:pt x="570" y="1586"/>
                  </a:lnTo>
                  <a:lnTo>
                    <a:pt x="495" y="1559"/>
                  </a:lnTo>
                  <a:lnTo>
                    <a:pt x="425" y="1525"/>
                  </a:lnTo>
                  <a:lnTo>
                    <a:pt x="357" y="1484"/>
                  </a:lnTo>
                  <a:lnTo>
                    <a:pt x="296" y="1437"/>
                  </a:lnTo>
                  <a:lnTo>
                    <a:pt x="238" y="1385"/>
                  </a:lnTo>
                  <a:lnTo>
                    <a:pt x="185" y="1327"/>
                  </a:lnTo>
                  <a:lnTo>
                    <a:pt x="139" y="1264"/>
                  </a:lnTo>
                  <a:lnTo>
                    <a:pt x="98" y="1197"/>
                  </a:lnTo>
                  <a:lnTo>
                    <a:pt x="64" y="1126"/>
                  </a:lnTo>
                  <a:lnTo>
                    <a:pt x="36" y="1051"/>
                  </a:lnTo>
                  <a:lnTo>
                    <a:pt x="16" y="974"/>
                  </a:lnTo>
                  <a:lnTo>
                    <a:pt x="4" y="893"/>
                  </a:lnTo>
                  <a:lnTo>
                    <a:pt x="0" y="811"/>
                  </a:lnTo>
                  <a:lnTo>
                    <a:pt x="4" y="728"/>
                  </a:lnTo>
                  <a:lnTo>
                    <a:pt x="16" y="648"/>
                  </a:lnTo>
                  <a:lnTo>
                    <a:pt x="36" y="570"/>
                  </a:lnTo>
                  <a:lnTo>
                    <a:pt x="64" y="496"/>
                  </a:lnTo>
                  <a:lnTo>
                    <a:pt x="98" y="425"/>
                  </a:lnTo>
                  <a:lnTo>
                    <a:pt x="139" y="358"/>
                  </a:lnTo>
                  <a:lnTo>
                    <a:pt x="185" y="296"/>
                  </a:lnTo>
                  <a:lnTo>
                    <a:pt x="238" y="238"/>
                  </a:lnTo>
                  <a:lnTo>
                    <a:pt x="296" y="185"/>
                  </a:lnTo>
                  <a:lnTo>
                    <a:pt x="357" y="139"/>
                  </a:lnTo>
                  <a:lnTo>
                    <a:pt x="425" y="98"/>
                  </a:lnTo>
                  <a:lnTo>
                    <a:pt x="495" y="64"/>
                  </a:lnTo>
                  <a:lnTo>
                    <a:pt x="570" y="36"/>
                  </a:lnTo>
                  <a:lnTo>
                    <a:pt x="648" y="16"/>
                  </a:lnTo>
                  <a:lnTo>
                    <a:pt x="728" y="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B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410" name="Freeform 17"/>
            <p:cNvSpPr>
              <a:spLocks/>
            </p:cNvSpPr>
            <p:nvPr/>
          </p:nvSpPr>
          <p:spPr bwMode="auto">
            <a:xfrm>
              <a:off x="370" y="2462"/>
              <a:ext cx="396" cy="397"/>
            </a:xfrm>
            <a:custGeom>
              <a:avLst/>
              <a:gdLst>
                <a:gd name="T0" fmla="*/ 1 w 1583"/>
                <a:gd name="T1" fmla="*/ 0 h 1589"/>
                <a:gd name="T2" fmla="*/ 1 w 1583"/>
                <a:gd name="T3" fmla="*/ 0 h 1589"/>
                <a:gd name="T4" fmla="*/ 1 w 1583"/>
                <a:gd name="T5" fmla="*/ 0 h 1589"/>
                <a:gd name="T6" fmla="*/ 1 w 1583"/>
                <a:gd name="T7" fmla="*/ 0 h 1589"/>
                <a:gd name="T8" fmla="*/ 2 w 1583"/>
                <a:gd name="T9" fmla="*/ 0 h 1589"/>
                <a:gd name="T10" fmla="*/ 2 w 1583"/>
                <a:gd name="T11" fmla="*/ 0 h 1589"/>
                <a:gd name="T12" fmla="*/ 2 w 1583"/>
                <a:gd name="T13" fmla="*/ 0 h 1589"/>
                <a:gd name="T14" fmla="*/ 2 w 1583"/>
                <a:gd name="T15" fmla="*/ 1 h 1589"/>
                <a:gd name="T16" fmla="*/ 2 w 1583"/>
                <a:gd name="T17" fmla="*/ 1 h 1589"/>
                <a:gd name="T18" fmla="*/ 2 w 1583"/>
                <a:gd name="T19" fmla="*/ 1 h 1589"/>
                <a:gd name="T20" fmla="*/ 2 w 1583"/>
                <a:gd name="T21" fmla="*/ 1 h 1589"/>
                <a:gd name="T22" fmla="*/ 2 w 1583"/>
                <a:gd name="T23" fmla="*/ 1 h 1589"/>
                <a:gd name="T24" fmla="*/ 1 w 1583"/>
                <a:gd name="T25" fmla="*/ 1 h 1589"/>
                <a:gd name="T26" fmla="*/ 1 w 1583"/>
                <a:gd name="T27" fmla="*/ 1 h 1589"/>
                <a:gd name="T28" fmla="*/ 1 w 1583"/>
                <a:gd name="T29" fmla="*/ 1 h 1589"/>
                <a:gd name="T30" fmla="*/ 1 w 1583"/>
                <a:gd name="T31" fmla="*/ 1 h 1589"/>
                <a:gd name="T32" fmla="*/ 1 w 1583"/>
                <a:gd name="T33" fmla="*/ 1 h 1589"/>
                <a:gd name="T34" fmla="*/ 1 w 1583"/>
                <a:gd name="T35" fmla="*/ 1 h 1589"/>
                <a:gd name="T36" fmla="*/ 1 w 1583"/>
                <a:gd name="T37" fmla="*/ 1 h 1589"/>
                <a:gd name="T38" fmla="*/ 0 w 1583"/>
                <a:gd name="T39" fmla="*/ 1 h 1589"/>
                <a:gd name="T40" fmla="*/ 0 w 1583"/>
                <a:gd name="T41" fmla="*/ 1 h 1589"/>
                <a:gd name="T42" fmla="*/ 0 w 1583"/>
                <a:gd name="T43" fmla="*/ 1 h 1589"/>
                <a:gd name="T44" fmla="*/ 0 w 1583"/>
                <a:gd name="T45" fmla="*/ 1 h 1589"/>
                <a:gd name="T46" fmla="*/ 0 w 1583"/>
                <a:gd name="T47" fmla="*/ 1 h 1589"/>
                <a:gd name="T48" fmla="*/ 0 w 1583"/>
                <a:gd name="T49" fmla="*/ 1 h 1589"/>
                <a:gd name="T50" fmla="*/ 0 w 1583"/>
                <a:gd name="T51" fmla="*/ 0 h 1589"/>
                <a:gd name="T52" fmla="*/ 0 w 1583"/>
                <a:gd name="T53" fmla="*/ 0 h 1589"/>
                <a:gd name="T54" fmla="*/ 0 w 1583"/>
                <a:gd name="T55" fmla="*/ 0 h 1589"/>
                <a:gd name="T56" fmla="*/ 0 w 1583"/>
                <a:gd name="T57" fmla="*/ 0 h 1589"/>
                <a:gd name="T58" fmla="*/ 1 w 1583"/>
                <a:gd name="T59" fmla="*/ 0 h 1589"/>
                <a:gd name="T60" fmla="*/ 1 w 1583"/>
                <a:gd name="T61" fmla="*/ 0 h 1589"/>
                <a:gd name="T62" fmla="*/ 1 w 1583"/>
                <a:gd name="T63" fmla="*/ 0 h 1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83"/>
                <a:gd name="T97" fmla="*/ 0 h 1589"/>
                <a:gd name="T98" fmla="*/ 1583 w 1583"/>
                <a:gd name="T99" fmla="*/ 1589 h 1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83" h="1589">
                  <a:moveTo>
                    <a:pt x="793" y="0"/>
                  </a:moveTo>
                  <a:lnTo>
                    <a:pt x="874" y="4"/>
                  </a:lnTo>
                  <a:lnTo>
                    <a:pt x="952" y="16"/>
                  </a:lnTo>
                  <a:lnTo>
                    <a:pt x="1028" y="36"/>
                  </a:lnTo>
                  <a:lnTo>
                    <a:pt x="1101" y="63"/>
                  </a:lnTo>
                  <a:lnTo>
                    <a:pt x="1170" y="97"/>
                  </a:lnTo>
                  <a:lnTo>
                    <a:pt x="1235" y="137"/>
                  </a:lnTo>
                  <a:lnTo>
                    <a:pt x="1296" y="182"/>
                  </a:lnTo>
                  <a:lnTo>
                    <a:pt x="1351" y="233"/>
                  </a:lnTo>
                  <a:lnTo>
                    <a:pt x="1403" y="290"/>
                  </a:lnTo>
                  <a:lnTo>
                    <a:pt x="1448" y="351"/>
                  </a:lnTo>
                  <a:lnTo>
                    <a:pt x="1488" y="416"/>
                  </a:lnTo>
                  <a:lnTo>
                    <a:pt x="1520" y="486"/>
                  </a:lnTo>
                  <a:lnTo>
                    <a:pt x="1548" y="559"/>
                  </a:lnTo>
                  <a:lnTo>
                    <a:pt x="1567" y="635"/>
                  </a:lnTo>
                  <a:lnTo>
                    <a:pt x="1579" y="713"/>
                  </a:lnTo>
                  <a:lnTo>
                    <a:pt x="1583" y="795"/>
                  </a:lnTo>
                  <a:lnTo>
                    <a:pt x="1579" y="876"/>
                  </a:lnTo>
                  <a:lnTo>
                    <a:pt x="1567" y="954"/>
                  </a:lnTo>
                  <a:lnTo>
                    <a:pt x="1548" y="1030"/>
                  </a:lnTo>
                  <a:lnTo>
                    <a:pt x="1520" y="1103"/>
                  </a:lnTo>
                  <a:lnTo>
                    <a:pt x="1488" y="1173"/>
                  </a:lnTo>
                  <a:lnTo>
                    <a:pt x="1448" y="1238"/>
                  </a:lnTo>
                  <a:lnTo>
                    <a:pt x="1403" y="1300"/>
                  </a:lnTo>
                  <a:lnTo>
                    <a:pt x="1351" y="1356"/>
                  </a:lnTo>
                  <a:lnTo>
                    <a:pt x="1296" y="1407"/>
                  </a:lnTo>
                  <a:lnTo>
                    <a:pt x="1235" y="1453"/>
                  </a:lnTo>
                  <a:lnTo>
                    <a:pt x="1170" y="1493"/>
                  </a:lnTo>
                  <a:lnTo>
                    <a:pt x="1101" y="1526"/>
                  </a:lnTo>
                  <a:lnTo>
                    <a:pt x="1028" y="1553"/>
                  </a:lnTo>
                  <a:lnTo>
                    <a:pt x="952" y="1573"/>
                  </a:lnTo>
                  <a:lnTo>
                    <a:pt x="874" y="1585"/>
                  </a:lnTo>
                  <a:lnTo>
                    <a:pt x="793" y="1589"/>
                  </a:lnTo>
                  <a:lnTo>
                    <a:pt x="713" y="1585"/>
                  </a:lnTo>
                  <a:lnTo>
                    <a:pt x="634" y="1573"/>
                  </a:lnTo>
                  <a:lnTo>
                    <a:pt x="557" y="1553"/>
                  </a:lnTo>
                  <a:lnTo>
                    <a:pt x="485" y="1526"/>
                  </a:lnTo>
                  <a:lnTo>
                    <a:pt x="416" y="1493"/>
                  </a:lnTo>
                  <a:lnTo>
                    <a:pt x="351" y="1453"/>
                  </a:lnTo>
                  <a:lnTo>
                    <a:pt x="289" y="1407"/>
                  </a:lnTo>
                  <a:lnTo>
                    <a:pt x="233" y="1356"/>
                  </a:lnTo>
                  <a:lnTo>
                    <a:pt x="181" y="1300"/>
                  </a:lnTo>
                  <a:lnTo>
                    <a:pt x="136" y="1238"/>
                  </a:lnTo>
                  <a:lnTo>
                    <a:pt x="96" y="1173"/>
                  </a:lnTo>
                  <a:lnTo>
                    <a:pt x="62" y="1103"/>
                  </a:lnTo>
                  <a:lnTo>
                    <a:pt x="36" y="1030"/>
                  </a:lnTo>
                  <a:lnTo>
                    <a:pt x="16" y="954"/>
                  </a:lnTo>
                  <a:lnTo>
                    <a:pt x="4" y="876"/>
                  </a:lnTo>
                  <a:lnTo>
                    <a:pt x="0" y="795"/>
                  </a:lnTo>
                  <a:lnTo>
                    <a:pt x="4" y="713"/>
                  </a:lnTo>
                  <a:lnTo>
                    <a:pt x="16" y="635"/>
                  </a:lnTo>
                  <a:lnTo>
                    <a:pt x="36" y="559"/>
                  </a:lnTo>
                  <a:lnTo>
                    <a:pt x="62" y="486"/>
                  </a:lnTo>
                  <a:lnTo>
                    <a:pt x="96" y="416"/>
                  </a:lnTo>
                  <a:lnTo>
                    <a:pt x="136" y="351"/>
                  </a:lnTo>
                  <a:lnTo>
                    <a:pt x="181" y="290"/>
                  </a:lnTo>
                  <a:lnTo>
                    <a:pt x="233" y="233"/>
                  </a:lnTo>
                  <a:lnTo>
                    <a:pt x="289" y="182"/>
                  </a:lnTo>
                  <a:lnTo>
                    <a:pt x="351" y="137"/>
                  </a:lnTo>
                  <a:lnTo>
                    <a:pt x="416" y="97"/>
                  </a:lnTo>
                  <a:lnTo>
                    <a:pt x="485" y="63"/>
                  </a:lnTo>
                  <a:lnTo>
                    <a:pt x="557" y="36"/>
                  </a:lnTo>
                  <a:lnTo>
                    <a:pt x="634" y="16"/>
                  </a:lnTo>
                  <a:lnTo>
                    <a:pt x="713" y="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411" name="Freeform 18"/>
            <p:cNvSpPr>
              <a:spLocks/>
            </p:cNvSpPr>
            <p:nvPr/>
          </p:nvSpPr>
          <p:spPr bwMode="auto">
            <a:xfrm>
              <a:off x="516" y="2440"/>
              <a:ext cx="28" cy="205"/>
            </a:xfrm>
            <a:custGeom>
              <a:avLst/>
              <a:gdLst>
                <a:gd name="T0" fmla="*/ 0 w 113"/>
                <a:gd name="T1" fmla="*/ 0 h 821"/>
                <a:gd name="T2" fmla="*/ 0 w 113"/>
                <a:gd name="T3" fmla="*/ 0 h 821"/>
                <a:gd name="T4" fmla="*/ 0 w 113"/>
                <a:gd name="T5" fmla="*/ 0 h 821"/>
                <a:gd name="T6" fmla="*/ 0 w 113"/>
                <a:gd name="T7" fmla="*/ 0 h 821"/>
                <a:gd name="T8" fmla="*/ 0 w 113"/>
                <a:gd name="T9" fmla="*/ 0 h 821"/>
                <a:gd name="T10" fmla="*/ 0 w 113"/>
                <a:gd name="T11" fmla="*/ 0 h 821"/>
                <a:gd name="T12" fmla="*/ 0 w 113"/>
                <a:gd name="T13" fmla="*/ 0 h 821"/>
                <a:gd name="T14" fmla="*/ 0 w 113"/>
                <a:gd name="T15" fmla="*/ 0 h 821"/>
                <a:gd name="T16" fmla="*/ 0 w 113"/>
                <a:gd name="T17" fmla="*/ 1 h 821"/>
                <a:gd name="T18" fmla="*/ 0 w 113"/>
                <a:gd name="T19" fmla="*/ 1 h 821"/>
                <a:gd name="T20" fmla="*/ 0 w 113"/>
                <a:gd name="T21" fmla="*/ 1 h 821"/>
                <a:gd name="T22" fmla="*/ 0 w 113"/>
                <a:gd name="T23" fmla="*/ 1 h 821"/>
                <a:gd name="T24" fmla="*/ 0 w 113"/>
                <a:gd name="T25" fmla="*/ 0 h 821"/>
                <a:gd name="T26" fmla="*/ 0 w 113"/>
                <a:gd name="T27" fmla="*/ 0 h 821"/>
                <a:gd name="T28" fmla="*/ 0 w 113"/>
                <a:gd name="T29" fmla="*/ 0 h 821"/>
                <a:gd name="T30" fmla="*/ 0 w 113"/>
                <a:gd name="T31" fmla="*/ 0 h 821"/>
                <a:gd name="T32" fmla="*/ 0 w 113"/>
                <a:gd name="T33" fmla="*/ 0 h 821"/>
                <a:gd name="T34" fmla="*/ 0 w 113"/>
                <a:gd name="T35" fmla="*/ 0 h 821"/>
                <a:gd name="T36" fmla="*/ 0 w 113"/>
                <a:gd name="T37" fmla="*/ 0 h 821"/>
                <a:gd name="T38" fmla="*/ 0 w 113"/>
                <a:gd name="T39" fmla="*/ 0 h 821"/>
                <a:gd name="T40" fmla="*/ 0 w 113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821"/>
                <a:gd name="T65" fmla="*/ 113 w 113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821">
                  <a:moveTo>
                    <a:pt x="94" y="0"/>
                  </a:moveTo>
                  <a:lnTo>
                    <a:pt x="69" y="78"/>
                  </a:lnTo>
                  <a:lnTo>
                    <a:pt x="52" y="157"/>
                  </a:lnTo>
                  <a:lnTo>
                    <a:pt x="43" y="240"/>
                  </a:lnTo>
                  <a:lnTo>
                    <a:pt x="39" y="326"/>
                  </a:lnTo>
                  <a:lnTo>
                    <a:pt x="43" y="419"/>
                  </a:lnTo>
                  <a:lnTo>
                    <a:pt x="52" y="519"/>
                  </a:lnTo>
                  <a:lnTo>
                    <a:pt x="66" y="629"/>
                  </a:lnTo>
                  <a:lnTo>
                    <a:pt x="84" y="751"/>
                  </a:lnTo>
                  <a:lnTo>
                    <a:pt x="113" y="821"/>
                  </a:lnTo>
                  <a:lnTo>
                    <a:pt x="67" y="821"/>
                  </a:lnTo>
                  <a:lnTo>
                    <a:pt x="36" y="751"/>
                  </a:lnTo>
                  <a:lnTo>
                    <a:pt x="23" y="663"/>
                  </a:lnTo>
                  <a:lnTo>
                    <a:pt x="13" y="577"/>
                  </a:lnTo>
                  <a:lnTo>
                    <a:pt x="6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6" y="226"/>
                  </a:lnTo>
                  <a:lnTo>
                    <a:pt x="17" y="134"/>
                  </a:lnTo>
                  <a:lnTo>
                    <a:pt x="36" y="3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412" name="Freeform 19"/>
            <p:cNvSpPr>
              <a:spLocks/>
            </p:cNvSpPr>
            <p:nvPr/>
          </p:nvSpPr>
          <p:spPr bwMode="auto">
            <a:xfrm>
              <a:off x="416" y="2486"/>
              <a:ext cx="316" cy="161"/>
            </a:xfrm>
            <a:custGeom>
              <a:avLst/>
              <a:gdLst>
                <a:gd name="T0" fmla="*/ 0 w 1264"/>
                <a:gd name="T1" fmla="*/ 0 h 644"/>
                <a:gd name="T2" fmla="*/ 0 w 1264"/>
                <a:gd name="T3" fmla="*/ 0 h 644"/>
                <a:gd name="T4" fmla="*/ 0 w 1264"/>
                <a:gd name="T5" fmla="*/ 1 h 644"/>
                <a:gd name="T6" fmla="*/ 0 w 1264"/>
                <a:gd name="T7" fmla="*/ 1 h 644"/>
                <a:gd name="T8" fmla="*/ 0 w 1264"/>
                <a:gd name="T9" fmla="*/ 1 h 644"/>
                <a:gd name="T10" fmla="*/ 0 w 1264"/>
                <a:gd name="T11" fmla="*/ 1 h 644"/>
                <a:gd name="T12" fmla="*/ 0 w 1264"/>
                <a:gd name="T13" fmla="*/ 1 h 644"/>
                <a:gd name="T14" fmla="*/ 1 w 1264"/>
                <a:gd name="T15" fmla="*/ 1 h 644"/>
                <a:gd name="T16" fmla="*/ 1 w 1264"/>
                <a:gd name="T17" fmla="*/ 1 h 644"/>
                <a:gd name="T18" fmla="*/ 1 w 1264"/>
                <a:gd name="T19" fmla="*/ 1 h 644"/>
                <a:gd name="T20" fmla="*/ 1 w 1264"/>
                <a:gd name="T21" fmla="*/ 1 h 644"/>
                <a:gd name="T22" fmla="*/ 1 w 1264"/>
                <a:gd name="T23" fmla="*/ 1 h 644"/>
                <a:gd name="T24" fmla="*/ 1 w 1264"/>
                <a:gd name="T25" fmla="*/ 1 h 644"/>
                <a:gd name="T26" fmla="*/ 1 w 1264"/>
                <a:gd name="T27" fmla="*/ 1 h 644"/>
                <a:gd name="T28" fmla="*/ 1 w 1264"/>
                <a:gd name="T29" fmla="*/ 1 h 644"/>
                <a:gd name="T30" fmla="*/ 1 w 1264"/>
                <a:gd name="T31" fmla="*/ 1 h 644"/>
                <a:gd name="T32" fmla="*/ 1 w 1264"/>
                <a:gd name="T33" fmla="*/ 1 h 644"/>
                <a:gd name="T34" fmla="*/ 1 w 1264"/>
                <a:gd name="T35" fmla="*/ 1 h 644"/>
                <a:gd name="T36" fmla="*/ 1 w 1264"/>
                <a:gd name="T37" fmla="*/ 1 h 644"/>
                <a:gd name="T38" fmla="*/ 1 w 1264"/>
                <a:gd name="T39" fmla="*/ 1 h 644"/>
                <a:gd name="T40" fmla="*/ 1 w 1264"/>
                <a:gd name="T41" fmla="*/ 1 h 644"/>
                <a:gd name="T42" fmla="*/ 1 w 1264"/>
                <a:gd name="T43" fmla="*/ 1 h 644"/>
                <a:gd name="T44" fmla="*/ 1 w 1264"/>
                <a:gd name="T45" fmla="*/ 0 h 644"/>
                <a:gd name="T46" fmla="*/ 1 w 1264"/>
                <a:gd name="T47" fmla="*/ 0 h 644"/>
                <a:gd name="T48" fmla="*/ 1 w 1264"/>
                <a:gd name="T49" fmla="*/ 0 h 644"/>
                <a:gd name="T50" fmla="*/ 1 w 1264"/>
                <a:gd name="T51" fmla="*/ 0 h 644"/>
                <a:gd name="T52" fmla="*/ 1 w 1264"/>
                <a:gd name="T53" fmla="*/ 0 h 644"/>
                <a:gd name="T54" fmla="*/ 1 w 1264"/>
                <a:gd name="T55" fmla="*/ 1 h 644"/>
                <a:gd name="T56" fmla="*/ 1 w 1264"/>
                <a:gd name="T57" fmla="*/ 1 h 644"/>
                <a:gd name="T58" fmla="*/ 1 w 1264"/>
                <a:gd name="T59" fmla="*/ 1 h 644"/>
                <a:gd name="T60" fmla="*/ 1 w 1264"/>
                <a:gd name="T61" fmla="*/ 1 h 644"/>
                <a:gd name="T62" fmla="*/ 1 w 1264"/>
                <a:gd name="T63" fmla="*/ 1 h 644"/>
                <a:gd name="T64" fmla="*/ 1 w 1264"/>
                <a:gd name="T65" fmla="*/ 1 h 644"/>
                <a:gd name="T66" fmla="*/ 1 w 1264"/>
                <a:gd name="T67" fmla="*/ 1 h 644"/>
                <a:gd name="T68" fmla="*/ 1 w 1264"/>
                <a:gd name="T69" fmla="*/ 1 h 644"/>
                <a:gd name="T70" fmla="*/ 1 w 1264"/>
                <a:gd name="T71" fmla="*/ 1 h 644"/>
                <a:gd name="T72" fmla="*/ 1 w 1264"/>
                <a:gd name="T73" fmla="*/ 1 h 644"/>
                <a:gd name="T74" fmla="*/ 1 w 1264"/>
                <a:gd name="T75" fmla="*/ 1 h 644"/>
                <a:gd name="T76" fmla="*/ 1 w 1264"/>
                <a:gd name="T77" fmla="*/ 1 h 644"/>
                <a:gd name="T78" fmla="*/ 1 w 1264"/>
                <a:gd name="T79" fmla="*/ 1 h 644"/>
                <a:gd name="T80" fmla="*/ 1 w 1264"/>
                <a:gd name="T81" fmla="*/ 1 h 644"/>
                <a:gd name="T82" fmla="*/ 1 w 1264"/>
                <a:gd name="T83" fmla="*/ 1 h 644"/>
                <a:gd name="T84" fmla="*/ 0 w 1264"/>
                <a:gd name="T85" fmla="*/ 1 h 644"/>
                <a:gd name="T86" fmla="*/ 0 w 1264"/>
                <a:gd name="T87" fmla="*/ 1 h 644"/>
                <a:gd name="T88" fmla="*/ 0 w 1264"/>
                <a:gd name="T89" fmla="*/ 1 h 644"/>
                <a:gd name="T90" fmla="*/ 0 w 1264"/>
                <a:gd name="T91" fmla="*/ 1 h 644"/>
                <a:gd name="T92" fmla="*/ 0 w 1264"/>
                <a:gd name="T93" fmla="*/ 1 h 644"/>
                <a:gd name="T94" fmla="*/ 0 w 1264"/>
                <a:gd name="T95" fmla="*/ 1 h 644"/>
                <a:gd name="T96" fmla="*/ 0 w 1264"/>
                <a:gd name="T97" fmla="*/ 0 h 6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4"/>
                <a:gd name="T148" fmla="*/ 0 h 644"/>
                <a:gd name="T149" fmla="*/ 1264 w 1264"/>
                <a:gd name="T150" fmla="*/ 644 h 6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4" h="644">
                  <a:moveTo>
                    <a:pt x="10" y="145"/>
                  </a:moveTo>
                  <a:lnTo>
                    <a:pt x="10" y="222"/>
                  </a:lnTo>
                  <a:lnTo>
                    <a:pt x="14" y="284"/>
                  </a:lnTo>
                  <a:lnTo>
                    <a:pt x="20" y="337"/>
                  </a:lnTo>
                  <a:lnTo>
                    <a:pt x="34" y="382"/>
                  </a:lnTo>
                  <a:lnTo>
                    <a:pt x="56" y="423"/>
                  </a:lnTo>
                  <a:lnTo>
                    <a:pt x="89" y="466"/>
                  </a:lnTo>
                  <a:lnTo>
                    <a:pt x="134" y="511"/>
                  </a:lnTo>
                  <a:lnTo>
                    <a:pt x="193" y="565"/>
                  </a:lnTo>
                  <a:lnTo>
                    <a:pt x="219" y="569"/>
                  </a:lnTo>
                  <a:lnTo>
                    <a:pt x="247" y="573"/>
                  </a:lnTo>
                  <a:lnTo>
                    <a:pt x="273" y="576"/>
                  </a:lnTo>
                  <a:lnTo>
                    <a:pt x="301" y="580"/>
                  </a:lnTo>
                  <a:lnTo>
                    <a:pt x="328" y="584"/>
                  </a:lnTo>
                  <a:lnTo>
                    <a:pt x="356" y="586"/>
                  </a:lnTo>
                  <a:lnTo>
                    <a:pt x="383" y="589"/>
                  </a:lnTo>
                  <a:lnTo>
                    <a:pt x="411" y="591"/>
                  </a:lnTo>
                  <a:lnTo>
                    <a:pt x="440" y="594"/>
                  </a:lnTo>
                  <a:lnTo>
                    <a:pt x="467" y="595"/>
                  </a:lnTo>
                  <a:lnTo>
                    <a:pt x="496" y="596"/>
                  </a:lnTo>
                  <a:lnTo>
                    <a:pt x="525" y="598"/>
                  </a:lnTo>
                  <a:lnTo>
                    <a:pt x="554" y="599"/>
                  </a:lnTo>
                  <a:lnTo>
                    <a:pt x="582" y="599"/>
                  </a:lnTo>
                  <a:lnTo>
                    <a:pt x="612" y="599"/>
                  </a:lnTo>
                  <a:lnTo>
                    <a:pt x="642" y="599"/>
                  </a:lnTo>
                  <a:lnTo>
                    <a:pt x="671" y="598"/>
                  </a:lnTo>
                  <a:lnTo>
                    <a:pt x="701" y="596"/>
                  </a:lnTo>
                  <a:lnTo>
                    <a:pt x="733" y="595"/>
                  </a:lnTo>
                  <a:lnTo>
                    <a:pt x="763" y="593"/>
                  </a:lnTo>
                  <a:lnTo>
                    <a:pt x="794" y="590"/>
                  </a:lnTo>
                  <a:lnTo>
                    <a:pt x="824" y="588"/>
                  </a:lnTo>
                  <a:lnTo>
                    <a:pt x="855" y="584"/>
                  </a:lnTo>
                  <a:lnTo>
                    <a:pt x="888" y="580"/>
                  </a:lnTo>
                  <a:lnTo>
                    <a:pt x="919" y="575"/>
                  </a:lnTo>
                  <a:lnTo>
                    <a:pt x="952" y="570"/>
                  </a:lnTo>
                  <a:lnTo>
                    <a:pt x="984" y="565"/>
                  </a:lnTo>
                  <a:lnTo>
                    <a:pt x="1017" y="559"/>
                  </a:lnTo>
                  <a:lnTo>
                    <a:pt x="1050" y="551"/>
                  </a:lnTo>
                  <a:lnTo>
                    <a:pt x="1083" y="544"/>
                  </a:lnTo>
                  <a:lnTo>
                    <a:pt x="1117" y="536"/>
                  </a:lnTo>
                  <a:lnTo>
                    <a:pt x="1151" y="527"/>
                  </a:lnTo>
                  <a:lnTo>
                    <a:pt x="1155" y="519"/>
                  </a:lnTo>
                  <a:lnTo>
                    <a:pt x="1164" y="495"/>
                  </a:lnTo>
                  <a:lnTo>
                    <a:pt x="1177" y="456"/>
                  </a:lnTo>
                  <a:lnTo>
                    <a:pt x="1191" y="400"/>
                  </a:lnTo>
                  <a:lnTo>
                    <a:pt x="1205" y="327"/>
                  </a:lnTo>
                  <a:lnTo>
                    <a:pt x="1215" y="237"/>
                  </a:lnTo>
                  <a:lnTo>
                    <a:pt x="1220" y="128"/>
                  </a:lnTo>
                  <a:lnTo>
                    <a:pt x="1219" y="0"/>
                  </a:lnTo>
                  <a:lnTo>
                    <a:pt x="1264" y="78"/>
                  </a:lnTo>
                  <a:lnTo>
                    <a:pt x="1262" y="145"/>
                  </a:lnTo>
                  <a:lnTo>
                    <a:pt x="1257" y="209"/>
                  </a:lnTo>
                  <a:lnTo>
                    <a:pt x="1251" y="271"/>
                  </a:lnTo>
                  <a:lnTo>
                    <a:pt x="1241" y="331"/>
                  </a:lnTo>
                  <a:lnTo>
                    <a:pt x="1230" y="390"/>
                  </a:lnTo>
                  <a:lnTo>
                    <a:pt x="1215" y="450"/>
                  </a:lnTo>
                  <a:lnTo>
                    <a:pt x="1199" y="511"/>
                  </a:lnTo>
                  <a:lnTo>
                    <a:pt x="1180" y="576"/>
                  </a:lnTo>
                  <a:lnTo>
                    <a:pt x="1147" y="581"/>
                  </a:lnTo>
                  <a:lnTo>
                    <a:pt x="1116" y="586"/>
                  </a:lnTo>
                  <a:lnTo>
                    <a:pt x="1086" y="591"/>
                  </a:lnTo>
                  <a:lnTo>
                    <a:pt x="1057" y="596"/>
                  </a:lnTo>
                  <a:lnTo>
                    <a:pt x="1028" y="601"/>
                  </a:lnTo>
                  <a:lnTo>
                    <a:pt x="1001" y="606"/>
                  </a:lnTo>
                  <a:lnTo>
                    <a:pt x="973" y="610"/>
                  </a:lnTo>
                  <a:lnTo>
                    <a:pt x="947" y="615"/>
                  </a:lnTo>
                  <a:lnTo>
                    <a:pt x="921" y="619"/>
                  </a:lnTo>
                  <a:lnTo>
                    <a:pt x="894" y="623"/>
                  </a:lnTo>
                  <a:lnTo>
                    <a:pt x="868" y="626"/>
                  </a:lnTo>
                  <a:lnTo>
                    <a:pt x="842" y="629"/>
                  </a:lnTo>
                  <a:lnTo>
                    <a:pt x="815" y="633"/>
                  </a:lnTo>
                  <a:lnTo>
                    <a:pt x="789" y="635"/>
                  </a:lnTo>
                  <a:lnTo>
                    <a:pt x="763" y="638"/>
                  </a:lnTo>
                  <a:lnTo>
                    <a:pt x="735" y="639"/>
                  </a:lnTo>
                  <a:lnTo>
                    <a:pt x="708" y="641"/>
                  </a:lnTo>
                  <a:lnTo>
                    <a:pt x="679" y="643"/>
                  </a:lnTo>
                  <a:lnTo>
                    <a:pt x="650" y="643"/>
                  </a:lnTo>
                  <a:lnTo>
                    <a:pt x="620" y="644"/>
                  </a:lnTo>
                  <a:lnTo>
                    <a:pt x="589" y="644"/>
                  </a:lnTo>
                  <a:lnTo>
                    <a:pt x="557" y="643"/>
                  </a:lnTo>
                  <a:lnTo>
                    <a:pt x="525" y="641"/>
                  </a:lnTo>
                  <a:lnTo>
                    <a:pt x="490" y="640"/>
                  </a:lnTo>
                  <a:lnTo>
                    <a:pt x="453" y="638"/>
                  </a:lnTo>
                  <a:lnTo>
                    <a:pt x="417" y="635"/>
                  </a:lnTo>
                  <a:lnTo>
                    <a:pt x="378" y="631"/>
                  </a:lnTo>
                  <a:lnTo>
                    <a:pt x="337" y="628"/>
                  </a:lnTo>
                  <a:lnTo>
                    <a:pt x="294" y="623"/>
                  </a:lnTo>
                  <a:lnTo>
                    <a:pt x="250" y="618"/>
                  </a:lnTo>
                  <a:lnTo>
                    <a:pt x="204" y="611"/>
                  </a:lnTo>
                  <a:lnTo>
                    <a:pt x="155" y="605"/>
                  </a:lnTo>
                  <a:lnTo>
                    <a:pt x="114" y="552"/>
                  </a:lnTo>
                  <a:lnTo>
                    <a:pt x="83" y="509"/>
                  </a:lnTo>
                  <a:lnTo>
                    <a:pt x="60" y="471"/>
                  </a:lnTo>
                  <a:lnTo>
                    <a:pt x="44" y="433"/>
                  </a:lnTo>
                  <a:lnTo>
                    <a:pt x="33" y="395"/>
                  </a:lnTo>
                  <a:lnTo>
                    <a:pt x="22" y="351"/>
                  </a:lnTo>
                  <a:lnTo>
                    <a:pt x="12" y="299"/>
                  </a:lnTo>
                  <a:lnTo>
                    <a:pt x="0" y="234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413" name="Freeform 20"/>
            <p:cNvSpPr>
              <a:spLocks/>
            </p:cNvSpPr>
            <p:nvPr/>
          </p:nvSpPr>
          <p:spPr bwMode="auto">
            <a:xfrm>
              <a:off x="622" y="2440"/>
              <a:ext cx="21" cy="203"/>
            </a:xfrm>
            <a:custGeom>
              <a:avLst/>
              <a:gdLst>
                <a:gd name="T0" fmla="*/ 0 w 84"/>
                <a:gd name="T1" fmla="*/ 0 h 811"/>
                <a:gd name="T2" fmla="*/ 0 w 84"/>
                <a:gd name="T3" fmla="*/ 0 h 811"/>
                <a:gd name="T4" fmla="*/ 0 w 84"/>
                <a:gd name="T5" fmla="*/ 0 h 811"/>
                <a:gd name="T6" fmla="*/ 0 w 84"/>
                <a:gd name="T7" fmla="*/ 0 h 811"/>
                <a:gd name="T8" fmla="*/ 0 w 84"/>
                <a:gd name="T9" fmla="*/ 1 h 811"/>
                <a:gd name="T10" fmla="*/ 0 w 84"/>
                <a:gd name="T11" fmla="*/ 1 h 811"/>
                <a:gd name="T12" fmla="*/ 0 w 84"/>
                <a:gd name="T13" fmla="*/ 1 h 811"/>
                <a:gd name="T14" fmla="*/ 0 w 84"/>
                <a:gd name="T15" fmla="*/ 1 h 811"/>
                <a:gd name="T16" fmla="*/ 0 w 84"/>
                <a:gd name="T17" fmla="*/ 1 h 811"/>
                <a:gd name="T18" fmla="*/ 0 w 84"/>
                <a:gd name="T19" fmla="*/ 1 h 811"/>
                <a:gd name="T20" fmla="*/ 0 w 84"/>
                <a:gd name="T21" fmla="*/ 1 h 811"/>
                <a:gd name="T22" fmla="*/ 0 w 84"/>
                <a:gd name="T23" fmla="*/ 1 h 811"/>
                <a:gd name="T24" fmla="*/ 0 w 84"/>
                <a:gd name="T25" fmla="*/ 1 h 811"/>
                <a:gd name="T26" fmla="*/ 0 w 84"/>
                <a:gd name="T27" fmla="*/ 1 h 811"/>
                <a:gd name="T28" fmla="*/ 0 w 84"/>
                <a:gd name="T29" fmla="*/ 0 h 811"/>
                <a:gd name="T30" fmla="*/ 0 w 84"/>
                <a:gd name="T31" fmla="*/ 0 h 811"/>
                <a:gd name="T32" fmla="*/ 0 w 84"/>
                <a:gd name="T33" fmla="*/ 0 h 811"/>
                <a:gd name="T34" fmla="*/ 0 w 84"/>
                <a:gd name="T35" fmla="*/ 0 h 811"/>
                <a:gd name="T36" fmla="*/ 0 w 84"/>
                <a:gd name="T37" fmla="*/ 0 h 811"/>
                <a:gd name="T38" fmla="*/ 0 w 84"/>
                <a:gd name="T39" fmla="*/ 0 h 811"/>
                <a:gd name="T40" fmla="*/ 0 w 84"/>
                <a:gd name="T41" fmla="*/ 0 h 811"/>
                <a:gd name="T42" fmla="*/ 0 w 84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811"/>
                <a:gd name="T68" fmla="*/ 84 w 84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811">
                  <a:moveTo>
                    <a:pt x="39" y="0"/>
                  </a:moveTo>
                  <a:lnTo>
                    <a:pt x="48" y="104"/>
                  </a:lnTo>
                  <a:lnTo>
                    <a:pt x="52" y="206"/>
                  </a:lnTo>
                  <a:lnTo>
                    <a:pt x="53" y="306"/>
                  </a:lnTo>
                  <a:lnTo>
                    <a:pt x="50" y="405"/>
                  </a:lnTo>
                  <a:lnTo>
                    <a:pt x="44" y="505"/>
                  </a:lnTo>
                  <a:lnTo>
                    <a:pt x="34" y="606"/>
                  </a:lnTo>
                  <a:lnTo>
                    <a:pt x="19" y="707"/>
                  </a:lnTo>
                  <a:lnTo>
                    <a:pt x="0" y="811"/>
                  </a:lnTo>
                  <a:lnTo>
                    <a:pt x="49" y="801"/>
                  </a:lnTo>
                  <a:lnTo>
                    <a:pt x="58" y="749"/>
                  </a:lnTo>
                  <a:lnTo>
                    <a:pt x="68" y="666"/>
                  </a:lnTo>
                  <a:lnTo>
                    <a:pt x="77" y="562"/>
                  </a:lnTo>
                  <a:lnTo>
                    <a:pt x="82" y="446"/>
                  </a:lnTo>
                  <a:lnTo>
                    <a:pt x="84" y="326"/>
                  </a:lnTo>
                  <a:lnTo>
                    <a:pt x="82" y="211"/>
                  </a:lnTo>
                  <a:lnTo>
                    <a:pt x="74" y="10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9" y="29"/>
                  </a:lnTo>
                  <a:lnTo>
                    <a:pt x="55" y="2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414" name="Freeform 21"/>
            <p:cNvSpPr>
              <a:spLocks/>
            </p:cNvSpPr>
            <p:nvPr/>
          </p:nvSpPr>
          <p:spPr bwMode="auto">
            <a:xfrm>
              <a:off x="413" y="2630"/>
              <a:ext cx="51" cy="223"/>
            </a:xfrm>
            <a:custGeom>
              <a:avLst/>
              <a:gdLst>
                <a:gd name="T0" fmla="*/ 0 w 203"/>
                <a:gd name="T1" fmla="*/ 0 h 890"/>
                <a:gd name="T2" fmla="*/ 0 w 203"/>
                <a:gd name="T3" fmla="*/ 0 h 890"/>
                <a:gd name="T4" fmla="*/ 0 w 203"/>
                <a:gd name="T5" fmla="*/ 0 h 890"/>
                <a:gd name="T6" fmla="*/ 0 w 203"/>
                <a:gd name="T7" fmla="*/ 0 h 890"/>
                <a:gd name="T8" fmla="*/ 0 w 203"/>
                <a:gd name="T9" fmla="*/ 0 h 890"/>
                <a:gd name="T10" fmla="*/ 0 w 203"/>
                <a:gd name="T11" fmla="*/ 0 h 890"/>
                <a:gd name="T12" fmla="*/ 0 w 203"/>
                <a:gd name="T13" fmla="*/ 0 h 890"/>
                <a:gd name="T14" fmla="*/ 0 w 203"/>
                <a:gd name="T15" fmla="*/ 1 h 890"/>
                <a:gd name="T16" fmla="*/ 0 w 203"/>
                <a:gd name="T17" fmla="*/ 1 h 890"/>
                <a:gd name="T18" fmla="*/ 0 w 203"/>
                <a:gd name="T19" fmla="*/ 1 h 890"/>
                <a:gd name="T20" fmla="*/ 0 w 203"/>
                <a:gd name="T21" fmla="*/ 1 h 890"/>
                <a:gd name="T22" fmla="*/ 0 w 203"/>
                <a:gd name="T23" fmla="*/ 1 h 890"/>
                <a:gd name="T24" fmla="*/ 0 w 203"/>
                <a:gd name="T25" fmla="*/ 1 h 890"/>
                <a:gd name="T26" fmla="*/ 0 w 203"/>
                <a:gd name="T27" fmla="*/ 1 h 890"/>
                <a:gd name="T28" fmla="*/ 0 w 203"/>
                <a:gd name="T29" fmla="*/ 1 h 890"/>
                <a:gd name="T30" fmla="*/ 0 w 203"/>
                <a:gd name="T31" fmla="*/ 1 h 890"/>
                <a:gd name="T32" fmla="*/ 0 w 203"/>
                <a:gd name="T33" fmla="*/ 1 h 890"/>
                <a:gd name="T34" fmla="*/ 0 w 203"/>
                <a:gd name="T35" fmla="*/ 1 h 890"/>
                <a:gd name="T36" fmla="*/ 0 w 203"/>
                <a:gd name="T37" fmla="*/ 1 h 890"/>
                <a:gd name="T38" fmla="*/ 0 w 203"/>
                <a:gd name="T39" fmla="*/ 1 h 890"/>
                <a:gd name="T40" fmla="*/ 0 w 203"/>
                <a:gd name="T41" fmla="*/ 1 h 890"/>
                <a:gd name="T42" fmla="*/ 0 w 203"/>
                <a:gd name="T43" fmla="*/ 1 h 890"/>
                <a:gd name="T44" fmla="*/ 0 w 203"/>
                <a:gd name="T45" fmla="*/ 1 h 890"/>
                <a:gd name="T46" fmla="*/ 0 w 203"/>
                <a:gd name="T47" fmla="*/ 1 h 890"/>
                <a:gd name="T48" fmla="*/ 0 w 203"/>
                <a:gd name="T49" fmla="*/ 1 h 890"/>
                <a:gd name="T50" fmla="*/ 0 w 203"/>
                <a:gd name="T51" fmla="*/ 1 h 890"/>
                <a:gd name="T52" fmla="*/ 0 w 203"/>
                <a:gd name="T53" fmla="*/ 1 h 890"/>
                <a:gd name="T54" fmla="*/ 0 w 203"/>
                <a:gd name="T55" fmla="*/ 0 h 890"/>
                <a:gd name="T56" fmla="*/ 0 w 203"/>
                <a:gd name="T57" fmla="*/ 0 h 890"/>
                <a:gd name="T58" fmla="*/ 0 w 203"/>
                <a:gd name="T59" fmla="*/ 0 h 890"/>
                <a:gd name="T60" fmla="*/ 0 w 203"/>
                <a:gd name="T61" fmla="*/ 0 h 890"/>
                <a:gd name="T62" fmla="*/ 0 w 203"/>
                <a:gd name="T63" fmla="*/ 0 h 890"/>
                <a:gd name="T64" fmla="*/ 0 w 203"/>
                <a:gd name="T65" fmla="*/ 0 h 890"/>
                <a:gd name="T66" fmla="*/ 0 w 203"/>
                <a:gd name="T67" fmla="*/ 0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890"/>
                <a:gd name="T104" fmla="*/ 203 w 203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890">
                  <a:moveTo>
                    <a:pt x="203" y="49"/>
                  </a:moveTo>
                  <a:lnTo>
                    <a:pt x="172" y="92"/>
                  </a:lnTo>
                  <a:lnTo>
                    <a:pt x="143" y="136"/>
                  </a:lnTo>
                  <a:lnTo>
                    <a:pt x="116" y="182"/>
                  </a:lnTo>
                  <a:lnTo>
                    <a:pt x="95" y="230"/>
                  </a:lnTo>
                  <a:lnTo>
                    <a:pt x="76" y="279"/>
                  </a:lnTo>
                  <a:lnTo>
                    <a:pt x="61" y="329"/>
                  </a:lnTo>
                  <a:lnTo>
                    <a:pt x="50" y="380"/>
                  </a:lnTo>
                  <a:lnTo>
                    <a:pt x="44" y="434"/>
                  </a:lnTo>
                  <a:lnTo>
                    <a:pt x="40" y="488"/>
                  </a:lnTo>
                  <a:lnTo>
                    <a:pt x="41" y="543"/>
                  </a:lnTo>
                  <a:lnTo>
                    <a:pt x="48" y="598"/>
                  </a:lnTo>
                  <a:lnTo>
                    <a:pt x="58" y="656"/>
                  </a:lnTo>
                  <a:lnTo>
                    <a:pt x="73" y="713"/>
                  </a:lnTo>
                  <a:lnTo>
                    <a:pt x="91" y="771"/>
                  </a:lnTo>
                  <a:lnTo>
                    <a:pt x="116" y="830"/>
                  </a:lnTo>
                  <a:lnTo>
                    <a:pt x="145" y="890"/>
                  </a:lnTo>
                  <a:lnTo>
                    <a:pt x="101" y="832"/>
                  </a:lnTo>
                  <a:lnTo>
                    <a:pt x="66" y="776"/>
                  </a:lnTo>
                  <a:lnTo>
                    <a:pt x="39" y="721"/>
                  </a:lnTo>
                  <a:lnTo>
                    <a:pt x="20" y="666"/>
                  </a:lnTo>
                  <a:lnTo>
                    <a:pt x="7" y="612"/>
                  </a:lnTo>
                  <a:lnTo>
                    <a:pt x="1" y="558"/>
                  </a:lnTo>
                  <a:lnTo>
                    <a:pt x="0" y="504"/>
                  </a:lnTo>
                  <a:lnTo>
                    <a:pt x="6" y="450"/>
                  </a:lnTo>
                  <a:lnTo>
                    <a:pt x="15" y="398"/>
                  </a:lnTo>
                  <a:lnTo>
                    <a:pt x="30" y="344"/>
                  </a:lnTo>
                  <a:lnTo>
                    <a:pt x="48" y="289"/>
                  </a:lnTo>
                  <a:lnTo>
                    <a:pt x="69" y="233"/>
                  </a:lnTo>
                  <a:lnTo>
                    <a:pt x="93" y="177"/>
                  </a:lnTo>
                  <a:lnTo>
                    <a:pt x="118" y="119"/>
                  </a:lnTo>
                  <a:lnTo>
                    <a:pt x="145" y="60"/>
                  </a:lnTo>
                  <a:lnTo>
                    <a:pt x="174" y="0"/>
                  </a:lnTo>
                  <a:lnTo>
                    <a:pt x="20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415" name="Freeform 22"/>
            <p:cNvSpPr>
              <a:spLocks/>
            </p:cNvSpPr>
            <p:nvPr/>
          </p:nvSpPr>
          <p:spPr bwMode="auto">
            <a:xfrm>
              <a:off x="697" y="2628"/>
              <a:ext cx="49" cy="252"/>
            </a:xfrm>
            <a:custGeom>
              <a:avLst/>
              <a:gdLst>
                <a:gd name="T0" fmla="*/ 0 w 199"/>
                <a:gd name="T1" fmla="*/ 0 h 1009"/>
                <a:gd name="T2" fmla="*/ 0 w 199"/>
                <a:gd name="T3" fmla="*/ 0 h 1009"/>
                <a:gd name="T4" fmla="*/ 0 w 199"/>
                <a:gd name="T5" fmla="*/ 0 h 1009"/>
                <a:gd name="T6" fmla="*/ 0 w 199"/>
                <a:gd name="T7" fmla="*/ 0 h 1009"/>
                <a:gd name="T8" fmla="*/ 0 w 199"/>
                <a:gd name="T9" fmla="*/ 0 h 1009"/>
                <a:gd name="T10" fmla="*/ 0 w 199"/>
                <a:gd name="T11" fmla="*/ 0 h 1009"/>
                <a:gd name="T12" fmla="*/ 0 w 199"/>
                <a:gd name="T13" fmla="*/ 0 h 1009"/>
                <a:gd name="T14" fmla="*/ 0 w 199"/>
                <a:gd name="T15" fmla="*/ 1 h 1009"/>
                <a:gd name="T16" fmla="*/ 0 w 199"/>
                <a:gd name="T17" fmla="*/ 1 h 1009"/>
                <a:gd name="T18" fmla="*/ 0 w 199"/>
                <a:gd name="T19" fmla="*/ 1 h 1009"/>
                <a:gd name="T20" fmla="*/ 0 w 199"/>
                <a:gd name="T21" fmla="*/ 1 h 1009"/>
                <a:gd name="T22" fmla="*/ 0 w 199"/>
                <a:gd name="T23" fmla="*/ 1 h 1009"/>
                <a:gd name="T24" fmla="*/ 0 w 199"/>
                <a:gd name="T25" fmla="*/ 1 h 1009"/>
                <a:gd name="T26" fmla="*/ 0 w 199"/>
                <a:gd name="T27" fmla="*/ 1 h 1009"/>
                <a:gd name="T28" fmla="*/ 0 w 199"/>
                <a:gd name="T29" fmla="*/ 1 h 1009"/>
                <a:gd name="T30" fmla="*/ 0 w 199"/>
                <a:gd name="T31" fmla="*/ 1 h 1009"/>
                <a:gd name="T32" fmla="*/ 0 w 199"/>
                <a:gd name="T33" fmla="*/ 1 h 1009"/>
                <a:gd name="T34" fmla="*/ 0 w 199"/>
                <a:gd name="T35" fmla="*/ 0 h 1009"/>
                <a:gd name="T36" fmla="*/ 0 w 199"/>
                <a:gd name="T37" fmla="*/ 0 h 1009"/>
                <a:gd name="T38" fmla="*/ 0 w 199"/>
                <a:gd name="T39" fmla="*/ 0 h 1009"/>
                <a:gd name="T40" fmla="*/ 0 w 199"/>
                <a:gd name="T41" fmla="*/ 0 h 1009"/>
                <a:gd name="T42" fmla="*/ 0 w 199"/>
                <a:gd name="T43" fmla="*/ 0 h 1009"/>
                <a:gd name="T44" fmla="*/ 0 w 199"/>
                <a:gd name="T45" fmla="*/ 0 h 1009"/>
                <a:gd name="T46" fmla="*/ 0 w 199"/>
                <a:gd name="T47" fmla="*/ 0 h 1009"/>
                <a:gd name="T48" fmla="*/ 0 w 199"/>
                <a:gd name="T49" fmla="*/ 0 h 1009"/>
                <a:gd name="T50" fmla="*/ 0 w 199"/>
                <a:gd name="T51" fmla="*/ 0 h 1009"/>
                <a:gd name="T52" fmla="*/ 0 w 199"/>
                <a:gd name="T53" fmla="*/ 0 h 1009"/>
                <a:gd name="T54" fmla="*/ 0 w 199"/>
                <a:gd name="T55" fmla="*/ 0 h 1009"/>
                <a:gd name="T56" fmla="*/ 0 w 199"/>
                <a:gd name="T57" fmla="*/ 0 h 10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009"/>
                <a:gd name="T89" fmla="*/ 199 w 199"/>
                <a:gd name="T90" fmla="*/ 1009 h 10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009">
                  <a:moveTo>
                    <a:pt x="77" y="0"/>
                  </a:moveTo>
                  <a:lnTo>
                    <a:pt x="156" y="125"/>
                  </a:lnTo>
                  <a:lnTo>
                    <a:pt x="176" y="257"/>
                  </a:lnTo>
                  <a:lnTo>
                    <a:pt x="191" y="368"/>
                  </a:lnTo>
                  <a:lnTo>
                    <a:pt x="199" y="465"/>
                  </a:lnTo>
                  <a:lnTo>
                    <a:pt x="199" y="554"/>
                  </a:lnTo>
                  <a:lnTo>
                    <a:pt x="187" y="640"/>
                  </a:lnTo>
                  <a:lnTo>
                    <a:pt x="161" y="733"/>
                  </a:lnTo>
                  <a:lnTo>
                    <a:pt x="119" y="837"/>
                  </a:lnTo>
                  <a:lnTo>
                    <a:pt x="58" y="960"/>
                  </a:lnTo>
                  <a:lnTo>
                    <a:pt x="0" y="1009"/>
                  </a:lnTo>
                  <a:lnTo>
                    <a:pt x="37" y="947"/>
                  </a:lnTo>
                  <a:lnTo>
                    <a:pt x="68" y="890"/>
                  </a:lnTo>
                  <a:lnTo>
                    <a:pt x="94" y="836"/>
                  </a:lnTo>
                  <a:lnTo>
                    <a:pt x="117" y="783"/>
                  </a:lnTo>
                  <a:lnTo>
                    <a:pt x="135" y="733"/>
                  </a:lnTo>
                  <a:lnTo>
                    <a:pt x="150" y="684"/>
                  </a:lnTo>
                  <a:lnTo>
                    <a:pt x="162" y="637"/>
                  </a:lnTo>
                  <a:lnTo>
                    <a:pt x="169" y="588"/>
                  </a:lnTo>
                  <a:lnTo>
                    <a:pt x="174" y="539"/>
                  </a:lnTo>
                  <a:lnTo>
                    <a:pt x="176" y="489"/>
                  </a:lnTo>
                  <a:lnTo>
                    <a:pt x="174" y="437"/>
                  </a:lnTo>
                  <a:lnTo>
                    <a:pt x="171" y="384"/>
                  </a:lnTo>
                  <a:lnTo>
                    <a:pt x="164" y="326"/>
                  </a:lnTo>
                  <a:lnTo>
                    <a:pt x="156" y="264"/>
                  </a:lnTo>
                  <a:lnTo>
                    <a:pt x="145" y="199"/>
                  </a:lnTo>
                  <a:lnTo>
                    <a:pt x="133" y="129"/>
                  </a:lnTo>
                  <a:lnTo>
                    <a:pt x="29" y="3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416" name="Freeform 23"/>
            <p:cNvSpPr>
              <a:spLocks/>
            </p:cNvSpPr>
            <p:nvPr/>
          </p:nvSpPr>
          <p:spPr bwMode="auto">
            <a:xfrm>
              <a:off x="428" y="2691"/>
              <a:ext cx="311" cy="39"/>
            </a:xfrm>
            <a:custGeom>
              <a:avLst/>
              <a:gdLst>
                <a:gd name="T0" fmla="*/ 0 w 1246"/>
                <a:gd name="T1" fmla="*/ 0 h 155"/>
                <a:gd name="T2" fmla="*/ 0 w 1246"/>
                <a:gd name="T3" fmla="*/ 0 h 155"/>
                <a:gd name="T4" fmla="*/ 0 w 1246"/>
                <a:gd name="T5" fmla="*/ 0 h 155"/>
                <a:gd name="T6" fmla="*/ 0 w 1246"/>
                <a:gd name="T7" fmla="*/ 0 h 155"/>
                <a:gd name="T8" fmla="*/ 0 w 1246"/>
                <a:gd name="T9" fmla="*/ 0 h 155"/>
                <a:gd name="T10" fmla="*/ 0 w 1246"/>
                <a:gd name="T11" fmla="*/ 0 h 155"/>
                <a:gd name="T12" fmla="*/ 0 w 1246"/>
                <a:gd name="T13" fmla="*/ 0 h 155"/>
                <a:gd name="T14" fmla="*/ 0 w 1246"/>
                <a:gd name="T15" fmla="*/ 0 h 155"/>
                <a:gd name="T16" fmla="*/ 1 w 1246"/>
                <a:gd name="T17" fmla="*/ 0 h 155"/>
                <a:gd name="T18" fmla="*/ 1 w 1246"/>
                <a:gd name="T19" fmla="*/ 0 h 155"/>
                <a:gd name="T20" fmla="*/ 1 w 1246"/>
                <a:gd name="T21" fmla="*/ 0 h 155"/>
                <a:gd name="T22" fmla="*/ 1 w 1246"/>
                <a:gd name="T23" fmla="*/ 0 h 155"/>
                <a:gd name="T24" fmla="*/ 1 w 1246"/>
                <a:gd name="T25" fmla="*/ 0 h 155"/>
                <a:gd name="T26" fmla="*/ 1 w 1246"/>
                <a:gd name="T27" fmla="*/ 0 h 155"/>
                <a:gd name="T28" fmla="*/ 1 w 1246"/>
                <a:gd name="T29" fmla="*/ 0 h 155"/>
                <a:gd name="T30" fmla="*/ 1 w 1246"/>
                <a:gd name="T31" fmla="*/ 0 h 155"/>
                <a:gd name="T32" fmla="*/ 1 w 1246"/>
                <a:gd name="T33" fmla="*/ 0 h 155"/>
                <a:gd name="T34" fmla="*/ 1 w 1246"/>
                <a:gd name="T35" fmla="*/ 0 h 155"/>
                <a:gd name="T36" fmla="*/ 1 w 1246"/>
                <a:gd name="T37" fmla="*/ 0 h 155"/>
                <a:gd name="T38" fmla="*/ 1 w 1246"/>
                <a:gd name="T39" fmla="*/ 0 h 155"/>
                <a:gd name="T40" fmla="*/ 1 w 1246"/>
                <a:gd name="T41" fmla="*/ 0 h 155"/>
                <a:gd name="T42" fmla="*/ 1 w 1246"/>
                <a:gd name="T43" fmla="*/ 0 h 155"/>
                <a:gd name="T44" fmla="*/ 1 w 1246"/>
                <a:gd name="T45" fmla="*/ 0 h 155"/>
                <a:gd name="T46" fmla="*/ 1 w 1246"/>
                <a:gd name="T47" fmla="*/ 0 h 155"/>
                <a:gd name="T48" fmla="*/ 0 w 1246"/>
                <a:gd name="T49" fmla="*/ 0 h 155"/>
                <a:gd name="T50" fmla="*/ 0 w 1246"/>
                <a:gd name="T51" fmla="*/ 0 h 155"/>
                <a:gd name="T52" fmla="*/ 0 w 1246"/>
                <a:gd name="T53" fmla="*/ 0 h 155"/>
                <a:gd name="T54" fmla="*/ 0 w 1246"/>
                <a:gd name="T55" fmla="*/ 0 h 155"/>
                <a:gd name="T56" fmla="*/ 0 w 1246"/>
                <a:gd name="T57" fmla="*/ 0 h 155"/>
                <a:gd name="T58" fmla="*/ 0 w 1246"/>
                <a:gd name="T59" fmla="*/ 0 h 155"/>
                <a:gd name="T60" fmla="*/ 0 w 1246"/>
                <a:gd name="T61" fmla="*/ 0 h 155"/>
                <a:gd name="T62" fmla="*/ 0 w 1246"/>
                <a:gd name="T63" fmla="*/ 0 h 155"/>
                <a:gd name="T64" fmla="*/ 0 w 1246"/>
                <a:gd name="T65" fmla="*/ 0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6"/>
                <a:gd name="T100" fmla="*/ 0 h 155"/>
                <a:gd name="T101" fmla="*/ 1246 w 1246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6" h="155">
                  <a:moveTo>
                    <a:pt x="28" y="30"/>
                  </a:moveTo>
                  <a:lnTo>
                    <a:pt x="73" y="41"/>
                  </a:lnTo>
                  <a:lnTo>
                    <a:pt x="117" y="51"/>
                  </a:lnTo>
                  <a:lnTo>
                    <a:pt x="161" y="60"/>
                  </a:lnTo>
                  <a:lnTo>
                    <a:pt x="204" y="69"/>
                  </a:lnTo>
                  <a:lnTo>
                    <a:pt x="245" y="76"/>
                  </a:lnTo>
                  <a:lnTo>
                    <a:pt x="286" y="82"/>
                  </a:lnTo>
                  <a:lnTo>
                    <a:pt x="326" y="89"/>
                  </a:lnTo>
                  <a:lnTo>
                    <a:pt x="365" y="95"/>
                  </a:lnTo>
                  <a:lnTo>
                    <a:pt x="405" y="100"/>
                  </a:lnTo>
                  <a:lnTo>
                    <a:pt x="443" y="104"/>
                  </a:lnTo>
                  <a:lnTo>
                    <a:pt x="481" y="106"/>
                  </a:lnTo>
                  <a:lnTo>
                    <a:pt x="518" y="109"/>
                  </a:lnTo>
                  <a:lnTo>
                    <a:pt x="556" y="110"/>
                  </a:lnTo>
                  <a:lnTo>
                    <a:pt x="592" y="111"/>
                  </a:lnTo>
                  <a:lnTo>
                    <a:pt x="628" y="111"/>
                  </a:lnTo>
                  <a:lnTo>
                    <a:pt x="663" y="111"/>
                  </a:lnTo>
                  <a:lnTo>
                    <a:pt x="700" y="110"/>
                  </a:lnTo>
                  <a:lnTo>
                    <a:pt x="735" y="107"/>
                  </a:lnTo>
                  <a:lnTo>
                    <a:pt x="770" y="105"/>
                  </a:lnTo>
                  <a:lnTo>
                    <a:pt x="805" y="101"/>
                  </a:lnTo>
                  <a:lnTo>
                    <a:pt x="840" y="97"/>
                  </a:lnTo>
                  <a:lnTo>
                    <a:pt x="874" y="91"/>
                  </a:lnTo>
                  <a:lnTo>
                    <a:pt x="909" y="86"/>
                  </a:lnTo>
                  <a:lnTo>
                    <a:pt x="944" y="80"/>
                  </a:lnTo>
                  <a:lnTo>
                    <a:pt x="979" y="72"/>
                  </a:lnTo>
                  <a:lnTo>
                    <a:pt x="1013" y="64"/>
                  </a:lnTo>
                  <a:lnTo>
                    <a:pt x="1048" y="55"/>
                  </a:lnTo>
                  <a:lnTo>
                    <a:pt x="1084" y="46"/>
                  </a:lnTo>
                  <a:lnTo>
                    <a:pt x="1119" y="35"/>
                  </a:lnTo>
                  <a:lnTo>
                    <a:pt x="1154" y="23"/>
                  </a:lnTo>
                  <a:lnTo>
                    <a:pt x="1191" y="12"/>
                  </a:lnTo>
                  <a:lnTo>
                    <a:pt x="1227" y="0"/>
                  </a:lnTo>
                  <a:lnTo>
                    <a:pt x="1246" y="49"/>
                  </a:lnTo>
                  <a:lnTo>
                    <a:pt x="1203" y="62"/>
                  </a:lnTo>
                  <a:lnTo>
                    <a:pt x="1161" y="75"/>
                  </a:lnTo>
                  <a:lnTo>
                    <a:pt x="1119" y="86"/>
                  </a:lnTo>
                  <a:lnTo>
                    <a:pt x="1079" y="97"/>
                  </a:lnTo>
                  <a:lnTo>
                    <a:pt x="1039" y="106"/>
                  </a:lnTo>
                  <a:lnTo>
                    <a:pt x="1000" y="115"/>
                  </a:lnTo>
                  <a:lnTo>
                    <a:pt x="961" y="124"/>
                  </a:lnTo>
                  <a:lnTo>
                    <a:pt x="923" y="130"/>
                  </a:lnTo>
                  <a:lnTo>
                    <a:pt x="885" y="136"/>
                  </a:lnTo>
                  <a:lnTo>
                    <a:pt x="847" y="141"/>
                  </a:lnTo>
                  <a:lnTo>
                    <a:pt x="810" y="145"/>
                  </a:lnTo>
                  <a:lnTo>
                    <a:pt x="772" y="149"/>
                  </a:lnTo>
                  <a:lnTo>
                    <a:pt x="736" y="151"/>
                  </a:lnTo>
                  <a:lnTo>
                    <a:pt x="700" y="154"/>
                  </a:lnTo>
                  <a:lnTo>
                    <a:pt x="662" y="155"/>
                  </a:lnTo>
                  <a:lnTo>
                    <a:pt x="626" y="155"/>
                  </a:lnTo>
                  <a:lnTo>
                    <a:pt x="589" y="155"/>
                  </a:lnTo>
                  <a:lnTo>
                    <a:pt x="553" y="154"/>
                  </a:lnTo>
                  <a:lnTo>
                    <a:pt x="516" y="153"/>
                  </a:lnTo>
                  <a:lnTo>
                    <a:pt x="479" y="150"/>
                  </a:lnTo>
                  <a:lnTo>
                    <a:pt x="442" y="148"/>
                  </a:lnTo>
                  <a:lnTo>
                    <a:pt x="404" y="144"/>
                  </a:lnTo>
                  <a:lnTo>
                    <a:pt x="367" y="140"/>
                  </a:lnTo>
                  <a:lnTo>
                    <a:pt x="328" y="135"/>
                  </a:lnTo>
                  <a:lnTo>
                    <a:pt x="289" y="129"/>
                  </a:lnTo>
                  <a:lnTo>
                    <a:pt x="250" y="124"/>
                  </a:lnTo>
                  <a:lnTo>
                    <a:pt x="210" y="117"/>
                  </a:lnTo>
                  <a:lnTo>
                    <a:pt x="169" y="110"/>
                  </a:lnTo>
                  <a:lnTo>
                    <a:pt x="127" y="102"/>
                  </a:lnTo>
                  <a:lnTo>
                    <a:pt x="86" y="95"/>
                  </a:lnTo>
                  <a:lnTo>
                    <a:pt x="43" y="86"/>
                  </a:lnTo>
                  <a:lnTo>
                    <a:pt x="0" y="7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417" name="Freeform 24"/>
            <p:cNvSpPr>
              <a:spLocks/>
            </p:cNvSpPr>
            <p:nvPr/>
          </p:nvSpPr>
          <p:spPr bwMode="auto">
            <a:xfrm>
              <a:off x="424" y="2772"/>
              <a:ext cx="315" cy="46"/>
            </a:xfrm>
            <a:custGeom>
              <a:avLst/>
              <a:gdLst>
                <a:gd name="T0" fmla="*/ 0 w 1259"/>
                <a:gd name="T1" fmla="*/ 0 h 183"/>
                <a:gd name="T2" fmla="*/ 0 w 1259"/>
                <a:gd name="T3" fmla="*/ 0 h 183"/>
                <a:gd name="T4" fmla="*/ 0 w 1259"/>
                <a:gd name="T5" fmla="*/ 0 h 183"/>
                <a:gd name="T6" fmla="*/ 0 w 1259"/>
                <a:gd name="T7" fmla="*/ 0 h 183"/>
                <a:gd name="T8" fmla="*/ 1 w 1259"/>
                <a:gd name="T9" fmla="*/ 0 h 183"/>
                <a:gd name="T10" fmla="*/ 1 w 1259"/>
                <a:gd name="T11" fmla="*/ 0 h 183"/>
                <a:gd name="T12" fmla="*/ 1 w 1259"/>
                <a:gd name="T13" fmla="*/ 0 h 183"/>
                <a:gd name="T14" fmla="*/ 1 w 1259"/>
                <a:gd name="T15" fmla="*/ 0 h 183"/>
                <a:gd name="T16" fmla="*/ 1 w 1259"/>
                <a:gd name="T17" fmla="*/ 0 h 183"/>
                <a:gd name="T18" fmla="*/ 1 w 1259"/>
                <a:gd name="T19" fmla="*/ 0 h 183"/>
                <a:gd name="T20" fmla="*/ 1 w 1259"/>
                <a:gd name="T21" fmla="*/ 0 h 183"/>
                <a:gd name="T22" fmla="*/ 1 w 1259"/>
                <a:gd name="T23" fmla="*/ 0 h 183"/>
                <a:gd name="T24" fmla="*/ 1 w 1259"/>
                <a:gd name="T25" fmla="*/ 0 h 183"/>
                <a:gd name="T26" fmla="*/ 1 w 1259"/>
                <a:gd name="T27" fmla="*/ 0 h 183"/>
                <a:gd name="T28" fmla="*/ 1 w 1259"/>
                <a:gd name="T29" fmla="*/ 0 h 183"/>
                <a:gd name="T30" fmla="*/ 1 w 1259"/>
                <a:gd name="T31" fmla="*/ 0 h 183"/>
                <a:gd name="T32" fmla="*/ 1 w 1259"/>
                <a:gd name="T33" fmla="*/ 0 h 183"/>
                <a:gd name="T34" fmla="*/ 1 w 1259"/>
                <a:gd name="T35" fmla="*/ 0 h 183"/>
                <a:gd name="T36" fmla="*/ 1 w 1259"/>
                <a:gd name="T37" fmla="*/ 0 h 183"/>
                <a:gd name="T38" fmla="*/ 1 w 1259"/>
                <a:gd name="T39" fmla="*/ 0 h 183"/>
                <a:gd name="T40" fmla="*/ 1 w 1259"/>
                <a:gd name="T41" fmla="*/ 0 h 183"/>
                <a:gd name="T42" fmla="*/ 1 w 1259"/>
                <a:gd name="T43" fmla="*/ 0 h 183"/>
                <a:gd name="T44" fmla="*/ 1 w 1259"/>
                <a:gd name="T45" fmla="*/ 0 h 183"/>
                <a:gd name="T46" fmla="*/ 1 w 1259"/>
                <a:gd name="T47" fmla="*/ 0 h 183"/>
                <a:gd name="T48" fmla="*/ 1 w 1259"/>
                <a:gd name="T49" fmla="*/ 0 h 183"/>
                <a:gd name="T50" fmla="*/ 1 w 1259"/>
                <a:gd name="T51" fmla="*/ 0 h 183"/>
                <a:gd name="T52" fmla="*/ 1 w 1259"/>
                <a:gd name="T53" fmla="*/ 0 h 183"/>
                <a:gd name="T54" fmla="*/ 1 w 1259"/>
                <a:gd name="T55" fmla="*/ 0 h 183"/>
                <a:gd name="T56" fmla="*/ 0 w 1259"/>
                <a:gd name="T57" fmla="*/ 0 h 183"/>
                <a:gd name="T58" fmla="*/ 0 w 1259"/>
                <a:gd name="T59" fmla="*/ 0 h 183"/>
                <a:gd name="T60" fmla="*/ 0 w 1259"/>
                <a:gd name="T61" fmla="*/ 0 h 183"/>
                <a:gd name="T62" fmla="*/ 0 w 1259"/>
                <a:gd name="T63" fmla="*/ 0 h 183"/>
                <a:gd name="T64" fmla="*/ 0 w 125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9"/>
                <a:gd name="T100" fmla="*/ 0 h 183"/>
                <a:gd name="T101" fmla="*/ 1259 w 125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9" h="183">
                  <a:moveTo>
                    <a:pt x="5" y="29"/>
                  </a:moveTo>
                  <a:lnTo>
                    <a:pt x="50" y="41"/>
                  </a:lnTo>
                  <a:lnTo>
                    <a:pt x="95" y="54"/>
                  </a:lnTo>
                  <a:lnTo>
                    <a:pt x="139" y="65"/>
                  </a:lnTo>
                  <a:lnTo>
                    <a:pt x="183" y="76"/>
                  </a:lnTo>
                  <a:lnTo>
                    <a:pt x="225" y="86"/>
                  </a:lnTo>
                  <a:lnTo>
                    <a:pt x="268" y="95"/>
                  </a:lnTo>
                  <a:lnTo>
                    <a:pt x="309" y="104"/>
                  </a:lnTo>
                  <a:lnTo>
                    <a:pt x="350" y="112"/>
                  </a:lnTo>
                  <a:lnTo>
                    <a:pt x="392" y="118"/>
                  </a:lnTo>
                  <a:lnTo>
                    <a:pt x="432" y="124"/>
                  </a:lnTo>
                  <a:lnTo>
                    <a:pt x="472" y="129"/>
                  </a:lnTo>
                  <a:lnTo>
                    <a:pt x="512" y="134"/>
                  </a:lnTo>
                  <a:lnTo>
                    <a:pt x="552" y="137"/>
                  </a:lnTo>
                  <a:lnTo>
                    <a:pt x="591" y="139"/>
                  </a:lnTo>
                  <a:lnTo>
                    <a:pt x="630" y="140"/>
                  </a:lnTo>
                  <a:lnTo>
                    <a:pt x="667" y="140"/>
                  </a:lnTo>
                  <a:lnTo>
                    <a:pt x="706" y="140"/>
                  </a:lnTo>
                  <a:lnTo>
                    <a:pt x="744" y="139"/>
                  </a:lnTo>
                  <a:lnTo>
                    <a:pt x="781" y="137"/>
                  </a:lnTo>
                  <a:lnTo>
                    <a:pt x="819" y="133"/>
                  </a:lnTo>
                  <a:lnTo>
                    <a:pt x="856" y="128"/>
                  </a:lnTo>
                  <a:lnTo>
                    <a:pt x="893" y="122"/>
                  </a:lnTo>
                  <a:lnTo>
                    <a:pt x="930" y="115"/>
                  </a:lnTo>
                  <a:lnTo>
                    <a:pt x="967" y="107"/>
                  </a:lnTo>
                  <a:lnTo>
                    <a:pt x="1003" y="98"/>
                  </a:lnTo>
                  <a:lnTo>
                    <a:pt x="1039" y="88"/>
                  </a:lnTo>
                  <a:lnTo>
                    <a:pt x="1077" y="76"/>
                  </a:lnTo>
                  <a:lnTo>
                    <a:pt x="1113" y="63"/>
                  </a:lnTo>
                  <a:lnTo>
                    <a:pt x="1150" y="49"/>
                  </a:lnTo>
                  <a:lnTo>
                    <a:pt x="1186" y="34"/>
                  </a:lnTo>
                  <a:lnTo>
                    <a:pt x="1222" y="18"/>
                  </a:lnTo>
                  <a:lnTo>
                    <a:pt x="1259" y="0"/>
                  </a:lnTo>
                  <a:lnTo>
                    <a:pt x="1259" y="48"/>
                  </a:lnTo>
                  <a:lnTo>
                    <a:pt x="1216" y="66"/>
                  </a:lnTo>
                  <a:lnTo>
                    <a:pt x="1173" y="84"/>
                  </a:lnTo>
                  <a:lnTo>
                    <a:pt x="1132" y="100"/>
                  </a:lnTo>
                  <a:lnTo>
                    <a:pt x="1092" y="114"/>
                  </a:lnTo>
                  <a:lnTo>
                    <a:pt x="1051" y="128"/>
                  </a:lnTo>
                  <a:lnTo>
                    <a:pt x="1012" y="139"/>
                  </a:lnTo>
                  <a:lnTo>
                    <a:pt x="972" y="149"/>
                  </a:lnTo>
                  <a:lnTo>
                    <a:pt x="933" y="157"/>
                  </a:lnTo>
                  <a:lnTo>
                    <a:pt x="895" y="164"/>
                  </a:lnTo>
                  <a:lnTo>
                    <a:pt x="856" y="170"/>
                  </a:lnTo>
                  <a:lnTo>
                    <a:pt x="819" y="175"/>
                  </a:lnTo>
                  <a:lnTo>
                    <a:pt x="781" y="179"/>
                  </a:lnTo>
                  <a:lnTo>
                    <a:pt x="744" y="180"/>
                  </a:lnTo>
                  <a:lnTo>
                    <a:pt x="707" y="182"/>
                  </a:lnTo>
                  <a:lnTo>
                    <a:pt x="670" y="183"/>
                  </a:lnTo>
                  <a:lnTo>
                    <a:pt x="632" y="182"/>
                  </a:lnTo>
                  <a:lnTo>
                    <a:pt x="595" y="180"/>
                  </a:lnTo>
                  <a:lnTo>
                    <a:pt x="558" y="177"/>
                  </a:lnTo>
                  <a:lnTo>
                    <a:pt x="521" y="174"/>
                  </a:lnTo>
                  <a:lnTo>
                    <a:pt x="483" y="169"/>
                  </a:lnTo>
                  <a:lnTo>
                    <a:pt x="446" y="164"/>
                  </a:lnTo>
                  <a:lnTo>
                    <a:pt x="407" y="158"/>
                  </a:lnTo>
                  <a:lnTo>
                    <a:pt x="368" y="152"/>
                  </a:lnTo>
                  <a:lnTo>
                    <a:pt x="329" y="144"/>
                  </a:lnTo>
                  <a:lnTo>
                    <a:pt x="290" y="137"/>
                  </a:lnTo>
                  <a:lnTo>
                    <a:pt x="250" y="128"/>
                  </a:lnTo>
                  <a:lnTo>
                    <a:pt x="210" y="119"/>
                  </a:lnTo>
                  <a:lnTo>
                    <a:pt x="170" y="109"/>
                  </a:lnTo>
                  <a:lnTo>
                    <a:pt x="129" y="99"/>
                  </a:lnTo>
                  <a:lnTo>
                    <a:pt x="86" y="89"/>
                  </a:lnTo>
                  <a:lnTo>
                    <a:pt x="44" y="79"/>
                  </a:lnTo>
                  <a:lnTo>
                    <a:pt x="0" y="68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418" name="Freeform 25"/>
            <p:cNvSpPr>
              <a:spLocks/>
            </p:cNvSpPr>
            <p:nvPr/>
          </p:nvSpPr>
          <p:spPr bwMode="auto">
            <a:xfrm>
              <a:off x="365" y="2555"/>
              <a:ext cx="63" cy="237"/>
            </a:xfrm>
            <a:custGeom>
              <a:avLst/>
              <a:gdLst>
                <a:gd name="T0" fmla="*/ 0 w 253"/>
                <a:gd name="T1" fmla="*/ 0 h 949"/>
                <a:gd name="T2" fmla="*/ 0 w 253"/>
                <a:gd name="T3" fmla="*/ 0 h 949"/>
                <a:gd name="T4" fmla="*/ 0 w 253"/>
                <a:gd name="T5" fmla="*/ 0 h 949"/>
                <a:gd name="T6" fmla="*/ 0 w 253"/>
                <a:gd name="T7" fmla="*/ 0 h 949"/>
                <a:gd name="T8" fmla="*/ 0 w 253"/>
                <a:gd name="T9" fmla="*/ 0 h 949"/>
                <a:gd name="T10" fmla="*/ 0 w 253"/>
                <a:gd name="T11" fmla="*/ 0 h 949"/>
                <a:gd name="T12" fmla="*/ 0 w 253"/>
                <a:gd name="T13" fmla="*/ 0 h 949"/>
                <a:gd name="T14" fmla="*/ 0 w 253"/>
                <a:gd name="T15" fmla="*/ 0 h 949"/>
                <a:gd name="T16" fmla="*/ 0 w 253"/>
                <a:gd name="T17" fmla="*/ 0 h 949"/>
                <a:gd name="T18" fmla="*/ 0 w 253"/>
                <a:gd name="T19" fmla="*/ 0 h 949"/>
                <a:gd name="T20" fmla="*/ 0 w 253"/>
                <a:gd name="T21" fmla="*/ 0 h 949"/>
                <a:gd name="T22" fmla="*/ 0 w 253"/>
                <a:gd name="T23" fmla="*/ 0 h 949"/>
                <a:gd name="T24" fmla="*/ 0 w 253"/>
                <a:gd name="T25" fmla="*/ 1 h 949"/>
                <a:gd name="T26" fmla="*/ 0 w 253"/>
                <a:gd name="T27" fmla="*/ 1 h 949"/>
                <a:gd name="T28" fmla="*/ 0 w 253"/>
                <a:gd name="T29" fmla="*/ 1 h 949"/>
                <a:gd name="T30" fmla="*/ 0 w 253"/>
                <a:gd name="T31" fmla="*/ 1 h 949"/>
                <a:gd name="T32" fmla="*/ 0 w 253"/>
                <a:gd name="T33" fmla="*/ 1 h 949"/>
                <a:gd name="T34" fmla="*/ 0 w 253"/>
                <a:gd name="T35" fmla="*/ 1 h 949"/>
                <a:gd name="T36" fmla="*/ 0 w 253"/>
                <a:gd name="T37" fmla="*/ 1 h 949"/>
                <a:gd name="T38" fmla="*/ 0 w 253"/>
                <a:gd name="T39" fmla="*/ 1 h 949"/>
                <a:gd name="T40" fmla="*/ 0 w 253"/>
                <a:gd name="T41" fmla="*/ 1 h 949"/>
                <a:gd name="T42" fmla="*/ 0 w 253"/>
                <a:gd name="T43" fmla="*/ 0 h 949"/>
                <a:gd name="T44" fmla="*/ 0 w 253"/>
                <a:gd name="T45" fmla="*/ 0 h 949"/>
                <a:gd name="T46" fmla="*/ 0 w 253"/>
                <a:gd name="T47" fmla="*/ 0 h 949"/>
                <a:gd name="T48" fmla="*/ 0 w 253"/>
                <a:gd name="T49" fmla="*/ 0 h 949"/>
                <a:gd name="T50" fmla="*/ 0 w 253"/>
                <a:gd name="T51" fmla="*/ 0 h 949"/>
                <a:gd name="T52" fmla="*/ 0 w 253"/>
                <a:gd name="T53" fmla="*/ 0 h 949"/>
                <a:gd name="T54" fmla="*/ 0 w 253"/>
                <a:gd name="T55" fmla="*/ 0 h 949"/>
                <a:gd name="T56" fmla="*/ 0 w 253"/>
                <a:gd name="T57" fmla="*/ 0 h 949"/>
                <a:gd name="T58" fmla="*/ 0 w 253"/>
                <a:gd name="T59" fmla="*/ 0 h 949"/>
                <a:gd name="T60" fmla="*/ 0 w 253"/>
                <a:gd name="T61" fmla="*/ 0 h 949"/>
                <a:gd name="T62" fmla="*/ 0 w 253"/>
                <a:gd name="T63" fmla="*/ 0 h 949"/>
                <a:gd name="T64" fmla="*/ 0 w 253"/>
                <a:gd name="T65" fmla="*/ 0 h 949"/>
                <a:gd name="T66" fmla="*/ 0 w 253"/>
                <a:gd name="T67" fmla="*/ 0 h 9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949"/>
                <a:gd name="T104" fmla="*/ 253 w 253"/>
                <a:gd name="T105" fmla="*/ 949 h 9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949">
                  <a:moveTo>
                    <a:pt x="253" y="49"/>
                  </a:moveTo>
                  <a:lnTo>
                    <a:pt x="203" y="103"/>
                  </a:lnTo>
                  <a:lnTo>
                    <a:pt x="160" y="155"/>
                  </a:lnTo>
                  <a:lnTo>
                    <a:pt x="124" y="208"/>
                  </a:lnTo>
                  <a:lnTo>
                    <a:pt x="94" y="259"/>
                  </a:lnTo>
                  <a:lnTo>
                    <a:pt x="70" y="311"/>
                  </a:lnTo>
                  <a:lnTo>
                    <a:pt x="51" y="362"/>
                  </a:lnTo>
                  <a:lnTo>
                    <a:pt x="37" y="415"/>
                  </a:lnTo>
                  <a:lnTo>
                    <a:pt x="29" y="467"/>
                  </a:lnTo>
                  <a:lnTo>
                    <a:pt x="22" y="521"/>
                  </a:lnTo>
                  <a:lnTo>
                    <a:pt x="21" y="576"/>
                  </a:lnTo>
                  <a:lnTo>
                    <a:pt x="22" y="633"/>
                  </a:lnTo>
                  <a:lnTo>
                    <a:pt x="26" y="691"/>
                  </a:lnTo>
                  <a:lnTo>
                    <a:pt x="32" y="752"/>
                  </a:lnTo>
                  <a:lnTo>
                    <a:pt x="40" y="815"/>
                  </a:lnTo>
                  <a:lnTo>
                    <a:pt x="49" y="880"/>
                  </a:lnTo>
                  <a:lnTo>
                    <a:pt x="59" y="949"/>
                  </a:lnTo>
                  <a:lnTo>
                    <a:pt x="41" y="880"/>
                  </a:lnTo>
                  <a:lnTo>
                    <a:pt x="27" y="813"/>
                  </a:lnTo>
                  <a:lnTo>
                    <a:pt x="15" y="749"/>
                  </a:lnTo>
                  <a:lnTo>
                    <a:pt x="6" y="688"/>
                  </a:lnTo>
                  <a:lnTo>
                    <a:pt x="1" y="628"/>
                  </a:lnTo>
                  <a:lnTo>
                    <a:pt x="0" y="569"/>
                  </a:lnTo>
                  <a:lnTo>
                    <a:pt x="1" y="511"/>
                  </a:lnTo>
                  <a:lnTo>
                    <a:pt x="7" y="455"/>
                  </a:lnTo>
                  <a:lnTo>
                    <a:pt x="17" y="399"/>
                  </a:lnTo>
                  <a:lnTo>
                    <a:pt x="32" y="342"/>
                  </a:lnTo>
                  <a:lnTo>
                    <a:pt x="51" y="287"/>
                  </a:lnTo>
                  <a:lnTo>
                    <a:pt x="75" y="231"/>
                  </a:lnTo>
                  <a:lnTo>
                    <a:pt x="104" y="174"/>
                  </a:lnTo>
                  <a:lnTo>
                    <a:pt x="138" y="118"/>
                  </a:lnTo>
                  <a:lnTo>
                    <a:pt x="178" y="59"/>
                  </a:lnTo>
                  <a:lnTo>
                    <a:pt x="223" y="0"/>
                  </a:lnTo>
                  <a:lnTo>
                    <a:pt x="25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419" name="Freeform 26"/>
            <p:cNvSpPr>
              <a:spLocks/>
            </p:cNvSpPr>
            <p:nvPr/>
          </p:nvSpPr>
          <p:spPr bwMode="auto">
            <a:xfrm>
              <a:off x="730" y="2549"/>
              <a:ext cx="68" cy="265"/>
            </a:xfrm>
            <a:custGeom>
              <a:avLst/>
              <a:gdLst>
                <a:gd name="T0" fmla="*/ 0 w 273"/>
                <a:gd name="T1" fmla="*/ 0 h 1056"/>
                <a:gd name="T2" fmla="*/ 0 w 273"/>
                <a:gd name="T3" fmla="*/ 0 h 1056"/>
                <a:gd name="T4" fmla="*/ 0 w 273"/>
                <a:gd name="T5" fmla="*/ 0 h 1056"/>
                <a:gd name="T6" fmla="*/ 0 w 273"/>
                <a:gd name="T7" fmla="*/ 0 h 1056"/>
                <a:gd name="T8" fmla="*/ 0 w 273"/>
                <a:gd name="T9" fmla="*/ 0 h 1056"/>
                <a:gd name="T10" fmla="*/ 0 w 273"/>
                <a:gd name="T11" fmla="*/ 0 h 1056"/>
                <a:gd name="T12" fmla="*/ 0 w 273"/>
                <a:gd name="T13" fmla="*/ 1 h 1056"/>
                <a:gd name="T14" fmla="*/ 0 w 273"/>
                <a:gd name="T15" fmla="*/ 1 h 1056"/>
                <a:gd name="T16" fmla="*/ 0 w 273"/>
                <a:gd name="T17" fmla="*/ 1 h 1056"/>
                <a:gd name="T18" fmla="*/ 0 w 273"/>
                <a:gd name="T19" fmla="*/ 1 h 1056"/>
                <a:gd name="T20" fmla="*/ 0 w 273"/>
                <a:gd name="T21" fmla="*/ 1 h 1056"/>
                <a:gd name="T22" fmla="*/ 0 w 273"/>
                <a:gd name="T23" fmla="*/ 1 h 1056"/>
                <a:gd name="T24" fmla="*/ 0 w 273"/>
                <a:gd name="T25" fmla="*/ 1 h 1056"/>
                <a:gd name="T26" fmla="*/ 0 w 273"/>
                <a:gd name="T27" fmla="*/ 1 h 1056"/>
                <a:gd name="T28" fmla="*/ 0 w 273"/>
                <a:gd name="T29" fmla="*/ 1 h 1056"/>
                <a:gd name="T30" fmla="*/ 0 w 273"/>
                <a:gd name="T31" fmla="*/ 1 h 1056"/>
                <a:gd name="T32" fmla="*/ 0 w 273"/>
                <a:gd name="T33" fmla="*/ 1 h 1056"/>
                <a:gd name="T34" fmla="*/ 0 w 273"/>
                <a:gd name="T35" fmla="*/ 1 h 1056"/>
                <a:gd name="T36" fmla="*/ 0 w 273"/>
                <a:gd name="T37" fmla="*/ 1 h 1056"/>
                <a:gd name="T38" fmla="*/ 0 w 273"/>
                <a:gd name="T39" fmla="*/ 1 h 1056"/>
                <a:gd name="T40" fmla="*/ 0 w 273"/>
                <a:gd name="T41" fmla="*/ 1 h 1056"/>
                <a:gd name="T42" fmla="*/ 0 w 273"/>
                <a:gd name="T43" fmla="*/ 1 h 1056"/>
                <a:gd name="T44" fmla="*/ 0 w 273"/>
                <a:gd name="T45" fmla="*/ 1 h 1056"/>
                <a:gd name="T46" fmla="*/ 0 w 273"/>
                <a:gd name="T47" fmla="*/ 1 h 1056"/>
                <a:gd name="T48" fmla="*/ 0 w 273"/>
                <a:gd name="T49" fmla="*/ 1 h 1056"/>
                <a:gd name="T50" fmla="*/ 0 w 273"/>
                <a:gd name="T51" fmla="*/ 1 h 1056"/>
                <a:gd name="T52" fmla="*/ 0 w 273"/>
                <a:gd name="T53" fmla="*/ 1 h 1056"/>
                <a:gd name="T54" fmla="*/ 0 w 273"/>
                <a:gd name="T55" fmla="*/ 1 h 1056"/>
                <a:gd name="T56" fmla="*/ 0 w 273"/>
                <a:gd name="T57" fmla="*/ 0 h 1056"/>
                <a:gd name="T58" fmla="*/ 0 w 273"/>
                <a:gd name="T59" fmla="*/ 0 h 1056"/>
                <a:gd name="T60" fmla="*/ 0 w 273"/>
                <a:gd name="T61" fmla="*/ 0 h 1056"/>
                <a:gd name="T62" fmla="*/ 0 w 273"/>
                <a:gd name="T63" fmla="*/ 0 h 1056"/>
                <a:gd name="T64" fmla="*/ 0 w 273"/>
                <a:gd name="T65" fmla="*/ 0 h 1056"/>
                <a:gd name="T66" fmla="*/ 0 w 273"/>
                <a:gd name="T67" fmla="*/ 0 h 10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"/>
                <a:gd name="T103" fmla="*/ 0 h 1056"/>
                <a:gd name="T104" fmla="*/ 273 w 273"/>
                <a:gd name="T105" fmla="*/ 1056 h 10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" h="1056">
                  <a:moveTo>
                    <a:pt x="0" y="0"/>
                  </a:moveTo>
                  <a:lnTo>
                    <a:pt x="55" y="60"/>
                  </a:lnTo>
                  <a:lnTo>
                    <a:pt x="105" y="120"/>
                  </a:lnTo>
                  <a:lnTo>
                    <a:pt x="146" y="182"/>
                  </a:lnTo>
                  <a:lnTo>
                    <a:pt x="183" y="243"/>
                  </a:lnTo>
                  <a:lnTo>
                    <a:pt x="213" y="306"/>
                  </a:lnTo>
                  <a:lnTo>
                    <a:pt x="235" y="368"/>
                  </a:lnTo>
                  <a:lnTo>
                    <a:pt x="254" y="432"/>
                  </a:lnTo>
                  <a:lnTo>
                    <a:pt x="265" y="496"/>
                  </a:lnTo>
                  <a:lnTo>
                    <a:pt x="272" y="561"/>
                  </a:lnTo>
                  <a:lnTo>
                    <a:pt x="273" y="628"/>
                  </a:lnTo>
                  <a:lnTo>
                    <a:pt x="268" y="696"/>
                  </a:lnTo>
                  <a:lnTo>
                    <a:pt x="259" y="766"/>
                  </a:lnTo>
                  <a:lnTo>
                    <a:pt x="244" y="836"/>
                  </a:lnTo>
                  <a:lnTo>
                    <a:pt x="225" y="907"/>
                  </a:lnTo>
                  <a:lnTo>
                    <a:pt x="202" y="981"/>
                  </a:lnTo>
                  <a:lnTo>
                    <a:pt x="174" y="1056"/>
                  </a:lnTo>
                  <a:lnTo>
                    <a:pt x="192" y="986"/>
                  </a:lnTo>
                  <a:lnTo>
                    <a:pt x="207" y="916"/>
                  </a:lnTo>
                  <a:lnTo>
                    <a:pt x="220" y="848"/>
                  </a:lnTo>
                  <a:lnTo>
                    <a:pt x="232" y="782"/>
                  </a:lnTo>
                  <a:lnTo>
                    <a:pt x="240" y="717"/>
                  </a:lnTo>
                  <a:lnTo>
                    <a:pt x="244" y="653"/>
                  </a:lnTo>
                  <a:lnTo>
                    <a:pt x="245" y="590"/>
                  </a:lnTo>
                  <a:lnTo>
                    <a:pt x="243" y="529"/>
                  </a:lnTo>
                  <a:lnTo>
                    <a:pt x="234" y="469"/>
                  </a:lnTo>
                  <a:lnTo>
                    <a:pt x="220" y="409"/>
                  </a:lnTo>
                  <a:lnTo>
                    <a:pt x="202" y="350"/>
                  </a:lnTo>
                  <a:lnTo>
                    <a:pt x="175" y="292"/>
                  </a:lnTo>
                  <a:lnTo>
                    <a:pt x="143" y="236"/>
                  </a:lnTo>
                  <a:lnTo>
                    <a:pt x="104" y="179"/>
                  </a:lnTo>
                  <a:lnTo>
                    <a:pt x="56" y="12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420" name="Freeform 27"/>
            <p:cNvSpPr>
              <a:spLocks/>
            </p:cNvSpPr>
            <p:nvPr/>
          </p:nvSpPr>
          <p:spPr bwMode="auto">
            <a:xfrm>
              <a:off x="521" y="2440"/>
              <a:ext cx="26" cy="205"/>
            </a:xfrm>
            <a:custGeom>
              <a:avLst/>
              <a:gdLst>
                <a:gd name="T0" fmla="*/ 0 w 102"/>
                <a:gd name="T1" fmla="*/ 0 h 821"/>
                <a:gd name="T2" fmla="*/ 0 w 102"/>
                <a:gd name="T3" fmla="*/ 0 h 821"/>
                <a:gd name="T4" fmla="*/ 0 w 102"/>
                <a:gd name="T5" fmla="*/ 0 h 821"/>
                <a:gd name="T6" fmla="*/ 0 w 102"/>
                <a:gd name="T7" fmla="*/ 0 h 821"/>
                <a:gd name="T8" fmla="*/ 0 w 102"/>
                <a:gd name="T9" fmla="*/ 0 h 821"/>
                <a:gd name="T10" fmla="*/ 0 w 102"/>
                <a:gd name="T11" fmla="*/ 0 h 821"/>
                <a:gd name="T12" fmla="*/ 0 w 102"/>
                <a:gd name="T13" fmla="*/ 0 h 821"/>
                <a:gd name="T14" fmla="*/ 0 w 102"/>
                <a:gd name="T15" fmla="*/ 0 h 821"/>
                <a:gd name="T16" fmla="*/ 0 w 102"/>
                <a:gd name="T17" fmla="*/ 1 h 821"/>
                <a:gd name="T18" fmla="*/ 0 w 102"/>
                <a:gd name="T19" fmla="*/ 1 h 821"/>
                <a:gd name="T20" fmla="*/ 0 w 102"/>
                <a:gd name="T21" fmla="*/ 1 h 821"/>
                <a:gd name="T22" fmla="*/ 0 w 102"/>
                <a:gd name="T23" fmla="*/ 1 h 821"/>
                <a:gd name="T24" fmla="*/ 0 w 102"/>
                <a:gd name="T25" fmla="*/ 0 h 821"/>
                <a:gd name="T26" fmla="*/ 0 w 102"/>
                <a:gd name="T27" fmla="*/ 0 h 821"/>
                <a:gd name="T28" fmla="*/ 0 w 102"/>
                <a:gd name="T29" fmla="*/ 0 h 821"/>
                <a:gd name="T30" fmla="*/ 0 w 102"/>
                <a:gd name="T31" fmla="*/ 0 h 821"/>
                <a:gd name="T32" fmla="*/ 0 w 102"/>
                <a:gd name="T33" fmla="*/ 0 h 821"/>
                <a:gd name="T34" fmla="*/ 0 w 102"/>
                <a:gd name="T35" fmla="*/ 0 h 821"/>
                <a:gd name="T36" fmla="*/ 0 w 102"/>
                <a:gd name="T37" fmla="*/ 0 h 821"/>
                <a:gd name="T38" fmla="*/ 0 w 102"/>
                <a:gd name="T39" fmla="*/ 0 h 821"/>
                <a:gd name="T40" fmla="*/ 0 w 102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821"/>
                <a:gd name="T65" fmla="*/ 102 w 102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821">
                  <a:moveTo>
                    <a:pt x="82" y="0"/>
                  </a:moveTo>
                  <a:lnTo>
                    <a:pt x="57" y="78"/>
                  </a:lnTo>
                  <a:lnTo>
                    <a:pt x="41" y="157"/>
                  </a:lnTo>
                  <a:lnTo>
                    <a:pt x="31" y="240"/>
                  </a:lnTo>
                  <a:lnTo>
                    <a:pt x="28" y="326"/>
                  </a:lnTo>
                  <a:lnTo>
                    <a:pt x="31" y="419"/>
                  </a:lnTo>
                  <a:lnTo>
                    <a:pt x="41" y="519"/>
                  </a:lnTo>
                  <a:lnTo>
                    <a:pt x="55" y="629"/>
                  </a:lnTo>
                  <a:lnTo>
                    <a:pt x="73" y="751"/>
                  </a:lnTo>
                  <a:lnTo>
                    <a:pt x="102" y="821"/>
                  </a:lnTo>
                  <a:lnTo>
                    <a:pt x="53" y="821"/>
                  </a:lnTo>
                  <a:lnTo>
                    <a:pt x="35" y="751"/>
                  </a:lnTo>
                  <a:lnTo>
                    <a:pt x="22" y="663"/>
                  </a:lnTo>
                  <a:lnTo>
                    <a:pt x="12" y="577"/>
                  </a:lnTo>
                  <a:lnTo>
                    <a:pt x="5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5" y="226"/>
                  </a:lnTo>
                  <a:lnTo>
                    <a:pt x="16" y="134"/>
                  </a:lnTo>
                  <a:lnTo>
                    <a:pt x="35" y="3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421" name="Freeform 28"/>
            <p:cNvSpPr>
              <a:spLocks/>
            </p:cNvSpPr>
            <p:nvPr/>
          </p:nvSpPr>
          <p:spPr bwMode="auto">
            <a:xfrm>
              <a:off x="626" y="2440"/>
              <a:ext cx="21" cy="203"/>
            </a:xfrm>
            <a:custGeom>
              <a:avLst/>
              <a:gdLst>
                <a:gd name="T0" fmla="*/ 0 w 82"/>
                <a:gd name="T1" fmla="*/ 0 h 811"/>
                <a:gd name="T2" fmla="*/ 0 w 82"/>
                <a:gd name="T3" fmla="*/ 0 h 811"/>
                <a:gd name="T4" fmla="*/ 0 w 82"/>
                <a:gd name="T5" fmla="*/ 0 h 811"/>
                <a:gd name="T6" fmla="*/ 0 w 82"/>
                <a:gd name="T7" fmla="*/ 0 h 811"/>
                <a:gd name="T8" fmla="*/ 0 w 82"/>
                <a:gd name="T9" fmla="*/ 1 h 811"/>
                <a:gd name="T10" fmla="*/ 0 w 82"/>
                <a:gd name="T11" fmla="*/ 1 h 811"/>
                <a:gd name="T12" fmla="*/ 0 w 82"/>
                <a:gd name="T13" fmla="*/ 1 h 811"/>
                <a:gd name="T14" fmla="*/ 0 w 82"/>
                <a:gd name="T15" fmla="*/ 1 h 811"/>
                <a:gd name="T16" fmla="*/ 0 w 82"/>
                <a:gd name="T17" fmla="*/ 1 h 811"/>
                <a:gd name="T18" fmla="*/ 0 w 82"/>
                <a:gd name="T19" fmla="*/ 1 h 811"/>
                <a:gd name="T20" fmla="*/ 0 w 82"/>
                <a:gd name="T21" fmla="*/ 1 h 811"/>
                <a:gd name="T22" fmla="*/ 0 w 82"/>
                <a:gd name="T23" fmla="*/ 1 h 811"/>
                <a:gd name="T24" fmla="*/ 0 w 82"/>
                <a:gd name="T25" fmla="*/ 1 h 811"/>
                <a:gd name="T26" fmla="*/ 0 w 82"/>
                <a:gd name="T27" fmla="*/ 1 h 811"/>
                <a:gd name="T28" fmla="*/ 0 w 82"/>
                <a:gd name="T29" fmla="*/ 0 h 811"/>
                <a:gd name="T30" fmla="*/ 0 w 82"/>
                <a:gd name="T31" fmla="*/ 0 h 811"/>
                <a:gd name="T32" fmla="*/ 0 w 82"/>
                <a:gd name="T33" fmla="*/ 0 h 811"/>
                <a:gd name="T34" fmla="*/ 0 w 82"/>
                <a:gd name="T35" fmla="*/ 0 h 811"/>
                <a:gd name="T36" fmla="*/ 0 w 82"/>
                <a:gd name="T37" fmla="*/ 0 h 811"/>
                <a:gd name="T38" fmla="*/ 0 w 82"/>
                <a:gd name="T39" fmla="*/ 0 h 811"/>
                <a:gd name="T40" fmla="*/ 0 w 82"/>
                <a:gd name="T41" fmla="*/ 0 h 811"/>
                <a:gd name="T42" fmla="*/ 0 w 82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811"/>
                <a:gd name="T68" fmla="*/ 82 w 82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811">
                  <a:moveTo>
                    <a:pt x="38" y="0"/>
                  </a:moveTo>
                  <a:lnTo>
                    <a:pt x="46" y="104"/>
                  </a:lnTo>
                  <a:lnTo>
                    <a:pt x="51" y="206"/>
                  </a:lnTo>
                  <a:lnTo>
                    <a:pt x="52" y="306"/>
                  </a:lnTo>
                  <a:lnTo>
                    <a:pt x="50" y="405"/>
                  </a:lnTo>
                  <a:lnTo>
                    <a:pt x="42" y="505"/>
                  </a:lnTo>
                  <a:lnTo>
                    <a:pt x="32" y="606"/>
                  </a:lnTo>
                  <a:lnTo>
                    <a:pt x="18" y="707"/>
                  </a:lnTo>
                  <a:lnTo>
                    <a:pt x="0" y="811"/>
                  </a:lnTo>
                  <a:lnTo>
                    <a:pt x="47" y="801"/>
                  </a:lnTo>
                  <a:lnTo>
                    <a:pt x="57" y="749"/>
                  </a:lnTo>
                  <a:lnTo>
                    <a:pt x="66" y="666"/>
                  </a:lnTo>
                  <a:lnTo>
                    <a:pt x="75" y="562"/>
                  </a:lnTo>
                  <a:lnTo>
                    <a:pt x="80" y="446"/>
                  </a:lnTo>
                  <a:lnTo>
                    <a:pt x="82" y="326"/>
                  </a:lnTo>
                  <a:lnTo>
                    <a:pt x="80" y="211"/>
                  </a:lnTo>
                  <a:lnTo>
                    <a:pt x="71" y="10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7" y="29"/>
                  </a:lnTo>
                  <a:lnTo>
                    <a:pt x="53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422" name="Freeform 29"/>
            <p:cNvSpPr>
              <a:spLocks/>
            </p:cNvSpPr>
            <p:nvPr/>
          </p:nvSpPr>
          <p:spPr bwMode="auto">
            <a:xfrm>
              <a:off x="416" y="2479"/>
              <a:ext cx="323" cy="173"/>
            </a:xfrm>
            <a:custGeom>
              <a:avLst/>
              <a:gdLst>
                <a:gd name="T0" fmla="*/ 0 w 1294"/>
                <a:gd name="T1" fmla="*/ 0 h 692"/>
                <a:gd name="T2" fmla="*/ 0 w 1294"/>
                <a:gd name="T3" fmla="*/ 0 h 692"/>
                <a:gd name="T4" fmla="*/ 0 w 1294"/>
                <a:gd name="T5" fmla="*/ 1 h 692"/>
                <a:gd name="T6" fmla="*/ 0 w 1294"/>
                <a:gd name="T7" fmla="*/ 1 h 692"/>
                <a:gd name="T8" fmla="*/ 0 w 1294"/>
                <a:gd name="T9" fmla="*/ 1 h 692"/>
                <a:gd name="T10" fmla="*/ 0 w 1294"/>
                <a:gd name="T11" fmla="*/ 1 h 692"/>
                <a:gd name="T12" fmla="*/ 0 w 1294"/>
                <a:gd name="T13" fmla="*/ 1 h 692"/>
                <a:gd name="T14" fmla="*/ 0 w 1294"/>
                <a:gd name="T15" fmla="*/ 1 h 692"/>
                <a:gd name="T16" fmla="*/ 0 w 1294"/>
                <a:gd name="T17" fmla="*/ 1 h 692"/>
                <a:gd name="T18" fmla="*/ 0 w 1294"/>
                <a:gd name="T19" fmla="*/ 1 h 692"/>
                <a:gd name="T20" fmla="*/ 0 w 1294"/>
                <a:gd name="T21" fmla="*/ 1 h 692"/>
                <a:gd name="T22" fmla="*/ 0 w 1294"/>
                <a:gd name="T23" fmla="*/ 1 h 692"/>
                <a:gd name="T24" fmla="*/ 1 w 1294"/>
                <a:gd name="T25" fmla="*/ 1 h 692"/>
                <a:gd name="T26" fmla="*/ 1 w 1294"/>
                <a:gd name="T27" fmla="*/ 1 h 692"/>
                <a:gd name="T28" fmla="*/ 1 w 1294"/>
                <a:gd name="T29" fmla="*/ 1 h 692"/>
                <a:gd name="T30" fmla="*/ 1 w 1294"/>
                <a:gd name="T31" fmla="*/ 1 h 692"/>
                <a:gd name="T32" fmla="*/ 1 w 1294"/>
                <a:gd name="T33" fmla="*/ 1 h 692"/>
                <a:gd name="T34" fmla="*/ 1 w 1294"/>
                <a:gd name="T35" fmla="*/ 1 h 692"/>
                <a:gd name="T36" fmla="*/ 1 w 1294"/>
                <a:gd name="T37" fmla="*/ 1 h 692"/>
                <a:gd name="T38" fmla="*/ 1 w 1294"/>
                <a:gd name="T39" fmla="*/ 1 h 692"/>
                <a:gd name="T40" fmla="*/ 1 w 1294"/>
                <a:gd name="T41" fmla="*/ 1 h 692"/>
                <a:gd name="T42" fmla="*/ 1 w 1294"/>
                <a:gd name="T43" fmla="*/ 1 h 692"/>
                <a:gd name="T44" fmla="*/ 1 w 1294"/>
                <a:gd name="T45" fmla="*/ 1 h 692"/>
                <a:gd name="T46" fmla="*/ 1 w 1294"/>
                <a:gd name="T47" fmla="*/ 0 h 692"/>
                <a:gd name="T48" fmla="*/ 1 w 1294"/>
                <a:gd name="T49" fmla="*/ 0 h 692"/>
                <a:gd name="T50" fmla="*/ 1 w 1294"/>
                <a:gd name="T51" fmla="*/ 0 h 692"/>
                <a:gd name="T52" fmla="*/ 1 w 1294"/>
                <a:gd name="T53" fmla="*/ 1 h 692"/>
                <a:gd name="T54" fmla="*/ 1 w 1294"/>
                <a:gd name="T55" fmla="*/ 1 h 692"/>
                <a:gd name="T56" fmla="*/ 1 w 1294"/>
                <a:gd name="T57" fmla="*/ 1 h 692"/>
                <a:gd name="T58" fmla="*/ 1 w 1294"/>
                <a:gd name="T59" fmla="*/ 1 h 692"/>
                <a:gd name="T60" fmla="*/ 1 w 1294"/>
                <a:gd name="T61" fmla="*/ 1 h 692"/>
                <a:gd name="T62" fmla="*/ 1 w 1294"/>
                <a:gd name="T63" fmla="*/ 1 h 692"/>
                <a:gd name="T64" fmla="*/ 1 w 1294"/>
                <a:gd name="T65" fmla="*/ 1 h 692"/>
                <a:gd name="T66" fmla="*/ 1 w 1294"/>
                <a:gd name="T67" fmla="*/ 1 h 692"/>
                <a:gd name="T68" fmla="*/ 1 w 1294"/>
                <a:gd name="T69" fmla="*/ 1 h 692"/>
                <a:gd name="T70" fmla="*/ 1 w 1294"/>
                <a:gd name="T71" fmla="*/ 1 h 692"/>
                <a:gd name="T72" fmla="*/ 1 w 1294"/>
                <a:gd name="T73" fmla="*/ 1 h 692"/>
                <a:gd name="T74" fmla="*/ 1 w 1294"/>
                <a:gd name="T75" fmla="*/ 1 h 692"/>
                <a:gd name="T76" fmla="*/ 0 w 1294"/>
                <a:gd name="T77" fmla="*/ 1 h 692"/>
                <a:gd name="T78" fmla="*/ 0 w 1294"/>
                <a:gd name="T79" fmla="*/ 1 h 692"/>
                <a:gd name="T80" fmla="*/ 0 w 1294"/>
                <a:gd name="T81" fmla="*/ 1 h 692"/>
                <a:gd name="T82" fmla="*/ 0 w 1294"/>
                <a:gd name="T83" fmla="*/ 1 h 692"/>
                <a:gd name="T84" fmla="*/ 0 w 1294"/>
                <a:gd name="T85" fmla="*/ 1 h 692"/>
                <a:gd name="T86" fmla="*/ 0 w 1294"/>
                <a:gd name="T87" fmla="*/ 1 h 692"/>
                <a:gd name="T88" fmla="*/ 0 w 1294"/>
                <a:gd name="T89" fmla="*/ 1 h 692"/>
                <a:gd name="T90" fmla="*/ 0 w 1294"/>
                <a:gd name="T91" fmla="*/ 1 h 692"/>
                <a:gd name="T92" fmla="*/ 0 w 1294"/>
                <a:gd name="T93" fmla="*/ 1 h 692"/>
                <a:gd name="T94" fmla="*/ 0 w 1294"/>
                <a:gd name="T95" fmla="*/ 0 h 692"/>
                <a:gd name="T96" fmla="*/ 0 w 1294"/>
                <a:gd name="T97" fmla="*/ 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4"/>
                <a:gd name="T148" fmla="*/ 0 h 692"/>
                <a:gd name="T149" fmla="*/ 1294 w 1294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4" h="692">
                  <a:moveTo>
                    <a:pt x="39" y="68"/>
                  </a:moveTo>
                  <a:lnTo>
                    <a:pt x="39" y="149"/>
                  </a:lnTo>
                  <a:lnTo>
                    <a:pt x="43" y="227"/>
                  </a:lnTo>
                  <a:lnTo>
                    <a:pt x="50" y="300"/>
                  </a:lnTo>
                  <a:lnTo>
                    <a:pt x="64" y="367"/>
                  </a:lnTo>
                  <a:lnTo>
                    <a:pt x="85" y="434"/>
                  </a:lnTo>
                  <a:lnTo>
                    <a:pt x="118" y="496"/>
                  </a:lnTo>
                  <a:lnTo>
                    <a:pt x="163" y="556"/>
                  </a:lnTo>
                  <a:lnTo>
                    <a:pt x="223" y="615"/>
                  </a:lnTo>
                  <a:lnTo>
                    <a:pt x="249" y="619"/>
                  </a:lnTo>
                  <a:lnTo>
                    <a:pt x="277" y="623"/>
                  </a:lnTo>
                  <a:lnTo>
                    <a:pt x="303" y="627"/>
                  </a:lnTo>
                  <a:lnTo>
                    <a:pt x="331" y="630"/>
                  </a:lnTo>
                  <a:lnTo>
                    <a:pt x="358" y="633"/>
                  </a:lnTo>
                  <a:lnTo>
                    <a:pt x="384" y="637"/>
                  </a:lnTo>
                  <a:lnTo>
                    <a:pt x="413" y="639"/>
                  </a:lnTo>
                  <a:lnTo>
                    <a:pt x="441" y="642"/>
                  </a:lnTo>
                  <a:lnTo>
                    <a:pt x="468" y="643"/>
                  </a:lnTo>
                  <a:lnTo>
                    <a:pt x="497" y="645"/>
                  </a:lnTo>
                  <a:lnTo>
                    <a:pt x="525" y="647"/>
                  </a:lnTo>
                  <a:lnTo>
                    <a:pt x="554" y="648"/>
                  </a:lnTo>
                  <a:lnTo>
                    <a:pt x="582" y="648"/>
                  </a:lnTo>
                  <a:lnTo>
                    <a:pt x="612" y="648"/>
                  </a:lnTo>
                  <a:lnTo>
                    <a:pt x="641" y="648"/>
                  </a:lnTo>
                  <a:lnTo>
                    <a:pt x="671" y="648"/>
                  </a:lnTo>
                  <a:lnTo>
                    <a:pt x="700" y="647"/>
                  </a:lnTo>
                  <a:lnTo>
                    <a:pt x="730" y="645"/>
                  </a:lnTo>
                  <a:lnTo>
                    <a:pt x="761" y="644"/>
                  </a:lnTo>
                  <a:lnTo>
                    <a:pt x="792" y="642"/>
                  </a:lnTo>
                  <a:lnTo>
                    <a:pt x="823" y="639"/>
                  </a:lnTo>
                  <a:lnTo>
                    <a:pt x="853" y="637"/>
                  </a:lnTo>
                  <a:lnTo>
                    <a:pt x="884" y="633"/>
                  </a:lnTo>
                  <a:lnTo>
                    <a:pt x="917" y="629"/>
                  </a:lnTo>
                  <a:lnTo>
                    <a:pt x="948" y="624"/>
                  </a:lnTo>
                  <a:lnTo>
                    <a:pt x="981" y="619"/>
                  </a:lnTo>
                  <a:lnTo>
                    <a:pt x="1013" y="614"/>
                  </a:lnTo>
                  <a:lnTo>
                    <a:pt x="1046" y="608"/>
                  </a:lnTo>
                  <a:lnTo>
                    <a:pt x="1078" y="600"/>
                  </a:lnTo>
                  <a:lnTo>
                    <a:pt x="1112" y="593"/>
                  </a:lnTo>
                  <a:lnTo>
                    <a:pt x="1146" y="585"/>
                  </a:lnTo>
                  <a:lnTo>
                    <a:pt x="1180" y="576"/>
                  </a:lnTo>
                  <a:lnTo>
                    <a:pt x="1184" y="565"/>
                  </a:lnTo>
                  <a:lnTo>
                    <a:pt x="1192" y="536"/>
                  </a:lnTo>
                  <a:lnTo>
                    <a:pt x="1205" y="489"/>
                  </a:lnTo>
                  <a:lnTo>
                    <a:pt x="1220" y="425"/>
                  </a:lnTo>
                  <a:lnTo>
                    <a:pt x="1232" y="343"/>
                  </a:lnTo>
                  <a:lnTo>
                    <a:pt x="1244" y="244"/>
                  </a:lnTo>
                  <a:lnTo>
                    <a:pt x="1249" y="130"/>
                  </a:lnTo>
                  <a:lnTo>
                    <a:pt x="1246" y="0"/>
                  </a:lnTo>
                  <a:lnTo>
                    <a:pt x="1294" y="78"/>
                  </a:lnTo>
                  <a:lnTo>
                    <a:pt x="1293" y="148"/>
                  </a:lnTo>
                  <a:lnTo>
                    <a:pt x="1288" y="217"/>
                  </a:lnTo>
                  <a:lnTo>
                    <a:pt x="1281" y="286"/>
                  </a:lnTo>
                  <a:lnTo>
                    <a:pt x="1271" y="355"/>
                  </a:lnTo>
                  <a:lnTo>
                    <a:pt x="1259" y="422"/>
                  </a:lnTo>
                  <a:lnTo>
                    <a:pt x="1244" y="490"/>
                  </a:lnTo>
                  <a:lnTo>
                    <a:pt x="1227" y="558"/>
                  </a:lnTo>
                  <a:lnTo>
                    <a:pt x="1209" y="625"/>
                  </a:lnTo>
                  <a:lnTo>
                    <a:pt x="1176" y="630"/>
                  </a:lnTo>
                  <a:lnTo>
                    <a:pt x="1145" y="635"/>
                  </a:lnTo>
                  <a:lnTo>
                    <a:pt x="1115" y="640"/>
                  </a:lnTo>
                  <a:lnTo>
                    <a:pt x="1086" y="645"/>
                  </a:lnTo>
                  <a:lnTo>
                    <a:pt x="1057" y="650"/>
                  </a:lnTo>
                  <a:lnTo>
                    <a:pt x="1030" y="654"/>
                  </a:lnTo>
                  <a:lnTo>
                    <a:pt x="1002" y="659"/>
                  </a:lnTo>
                  <a:lnTo>
                    <a:pt x="976" y="663"/>
                  </a:lnTo>
                  <a:lnTo>
                    <a:pt x="949" y="667"/>
                  </a:lnTo>
                  <a:lnTo>
                    <a:pt x="923" y="670"/>
                  </a:lnTo>
                  <a:lnTo>
                    <a:pt x="897" y="674"/>
                  </a:lnTo>
                  <a:lnTo>
                    <a:pt x="870" y="678"/>
                  </a:lnTo>
                  <a:lnTo>
                    <a:pt x="844" y="680"/>
                  </a:lnTo>
                  <a:lnTo>
                    <a:pt x="818" y="684"/>
                  </a:lnTo>
                  <a:lnTo>
                    <a:pt x="792" y="687"/>
                  </a:lnTo>
                  <a:lnTo>
                    <a:pt x="764" y="688"/>
                  </a:lnTo>
                  <a:lnTo>
                    <a:pt x="736" y="689"/>
                  </a:lnTo>
                  <a:lnTo>
                    <a:pt x="708" y="691"/>
                  </a:lnTo>
                  <a:lnTo>
                    <a:pt x="679" y="692"/>
                  </a:lnTo>
                  <a:lnTo>
                    <a:pt x="649" y="692"/>
                  </a:lnTo>
                  <a:lnTo>
                    <a:pt x="617" y="692"/>
                  </a:lnTo>
                  <a:lnTo>
                    <a:pt x="586" y="692"/>
                  </a:lnTo>
                  <a:lnTo>
                    <a:pt x="554" y="691"/>
                  </a:lnTo>
                  <a:lnTo>
                    <a:pt x="518" y="689"/>
                  </a:lnTo>
                  <a:lnTo>
                    <a:pt x="482" y="687"/>
                  </a:lnTo>
                  <a:lnTo>
                    <a:pt x="446" y="684"/>
                  </a:lnTo>
                  <a:lnTo>
                    <a:pt x="407" y="680"/>
                  </a:lnTo>
                  <a:lnTo>
                    <a:pt x="366" y="677"/>
                  </a:lnTo>
                  <a:lnTo>
                    <a:pt x="323" y="672"/>
                  </a:lnTo>
                  <a:lnTo>
                    <a:pt x="279" y="667"/>
                  </a:lnTo>
                  <a:lnTo>
                    <a:pt x="233" y="660"/>
                  </a:lnTo>
                  <a:lnTo>
                    <a:pt x="184" y="654"/>
                  </a:lnTo>
                  <a:lnTo>
                    <a:pt x="141" y="598"/>
                  </a:lnTo>
                  <a:lnTo>
                    <a:pt x="106" y="541"/>
                  </a:lnTo>
                  <a:lnTo>
                    <a:pt x="80" y="485"/>
                  </a:lnTo>
                  <a:lnTo>
                    <a:pt x="59" y="429"/>
                  </a:lnTo>
                  <a:lnTo>
                    <a:pt x="41" y="370"/>
                  </a:lnTo>
                  <a:lnTo>
                    <a:pt x="26" y="310"/>
                  </a:lnTo>
                  <a:lnTo>
                    <a:pt x="14" y="244"/>
                  </a:lnTo>
                  <a:lnTo>
                    <a:pt x="0" y="174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423" name="Freeform 30"/>
            <p:cNvSpPr>
              <a:spLocks/>
            </p:cNvSpPr>
            <p:nvPr/>
          </p:nvSpPr>
          <p:spPr bwMode="auto">
            <a:xfrm>
              <a:off x="429" y="2706"/>
              <a:ext cx="310" cy="39"/>
            </a:xfrm>
            <a:custGeom>
              <a:avLst/>
              <a:gdLst>
                <a:gd name="T0" fmla="*/ 0 w 1243"/>
                <a:gd name="T1" fmla="*/ 0 h 156"/>
                <a:gd name="T2" fmla="*/ 0 w 1243"/>
                <a:gd name="T3" fmla="*/ 0 h 156"/>
                <a:gd name="T4" fmla="*/ 0 w 1243"/>
                <a:gd name="T5" fmla="*/ 0 h 156"/>
                <a:gd name="T6" fmla="*/ 0 w 1243"/>
                <a:gd name="T7" fmla="*/ 0 h 156"/>
                <a:gd name="T8" fmla="*/ 0 w 1243"/>
                <a:gd name="T9" fmla="*/ 0 h 156"/>
                <a:gd name="T10" fmla="*/ 0 w 1243"/>
                <a:gd name="T11" fmla="*/ 0 h 156"/>
                <a:gd name="T12" fmla="*/ 0 w 1243"/>
                <a:gd name="T13" fmla="*/ 0 h 156"/>
                <a:gd name="T14" fmla="*/ 0 w 1243"/>
                <a:gd name="T15" fmla="*/ 0 h 156"/>
                <a:gd name="T16" fmla="*/ 1 w 1243"/>
                <a:gd name="T17" fmla="*/ 0 h 156"/>
                <a:gd name="T18" fmla="*/ 1 w 1243"/>
                <a:gd name="T19" fmla="*/ 0 h 156"/>
                <a:gd name="T20" fmla="*/ 1 w 1243"/>
                <a:gd name="T21" fmla="*/ 0 h 156"/>
                <a:gd name="T22" fmla="*/ 1 w 1243"/>
                <a:gd name="T23" fmla="*/ 0 h 156"/>
                <a:gd name="T24" fmla="*/ 1 w 1243"/>
                <a:gd name="T25" fmla="*/ 0 h 156"/>
                <a:gd name="T26" fmla="*/ 1 w 1243"/>
                <a:gd name="T27" fmla="*/ 0 h 156"/>
                <a:gd name="T28" fmla="*/ 1 w 1243"/>
                <a:gd name="T29" fmla="*/ 0 h 156"/>
                <a:gd name="T30" fmla="*/ 1 w 1243"/>
                <a:gd name="T31" fmla="*/ 0 h 156"/>
                <a:gd name="T32" fmla="*/ 1 w 1243"/>
                <a:gd name="T33" fmla="*/ 0 h 156"/>
                <a:gd name="T34" fmla="*/ 1 w 1243"/>
                <a:gd name="T35" fmla="*/ 0 h 156"/>
                <a:gd name="T36" fmla="*/ 1 w 1243"/>
                <a:gd name="T37" fmla="*/ 0 h 156"/>
                <a:gd name="T38" fmla="*/ 1 w 1243"/>
                <a:gd name="T39" fmla="*/ 0 h 156"/>
                <a:gd name="T40" fmla="*/ 1 w 1243"/>
                <a:gd name="T41" fmla="*/ 0 h 156"/>
                <a:gd name="T42" fmla="*/ 1 w 1243"/>
                <a:gd name="T43" fmla="*/ 0 h 156"/>
                <a:gd name="T44" fmla="*/ 1 w 1243"/>
                <a:gd name="T45" fmla="*/ 0 h 156"/>
                <a:gd name="T46" fmla="*/ 0 w 1243"/>
                <a:gd name="T47" fmla="*/ 0 h 156"/>
                <a:gd name="T48" fmla="*/ 0 w 1243"/>
                <a:gd name="T49" fmla="*/ 0 h 156"/>
                <a:gd name="T50" fmla="*/ 0 w 1243"/>
                <a:gd name="T51" fmla="*/ 0 h 156"/>
                <a:gd name="T52" fmla="*/ 0 w 1243"/>
                <a:gd name="T53" fmla="*/ 0 h 156"/>
                <a:gd name="T54" fmla="*/ 0 w 1243"/>
                <a:gd name="T55" fmla="*/ 0 h 156"/>
                <a:gd name="T56" fmla="*/ 0 w 1243"/>
                <a:gd name="T57" fmla="*/ 0 h 156"/>
                <a:gd name="T58" fmla="*/ 0 w 1243"/>
                <a:gd name="T59" fmla="*/ 0 h 156"/>
                <a:gd name="T60" fmla="*/ 0 w 1243"/>
                <a:gd name="T61" fmla="*/ 0 h 156"/>
                <a:gd name="T62" fmla="*/ 0 w 1243"/>
                <a:gd name="T63" fmla="*/ 0 h 156"/>
                <a:gd name="T64" fmla="*/ 0 w 1243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3"/>
                <a:gd name="T100" fmla="*/ 0 h 156"/>
                <a:gd name="T101" fmla="*/ 1243 w 1243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3" h="156">
                  <a:moveTo>
                    <a:pt x="0" y="30"/>
                  </a:moveTo>
                  <a:lnTo>
                    <a:pt x="45" y="42"/>
                  </a:lnTo>
                  <a:lnTo>
                    <a:pt x="90" y="52"/>
                  </a:lnTo>
                  <a:lnTo>
                    <a:pt x="134" y="60"/>
                  </a:lnTo>
                  <a:lnTo>
                    <a:pt x="177" y="69"/>
                  </a:lnTo>
                  <a:lnTo>
                    <a:pt x="219" y="77"/>
                  </a:lnTo>
                  <a:lnTo>
                    <a:pt x="261" y="84"/>
                  </a:lnTo>
                  <a:lnTo>
                    <a:pt x="302" y="91"/>
                  </a:lnTo>
                  <a:lnTo>
                    <a:pt x="343" y="96"/>
                  </a:lnTo>
                  <a:lnTo>
                    <a:pt x="383" y="101"/>
                  </a:lnTo>
                  <a:lnTo>
                    <a:pt x="423" y="104"/>
                  </a:lnTo>
                  <a:lnTo>
                    <a:pt x="462" y="107"/>
                  </a:lnTo>
                  <a:lnTo>
                    <a:pt x="501" y="109"/>
                  </a:lnTo>
                  <a:lnTo>
                    <a:pt x="540" y="112"/>
                  </a:lnTo>
                  <a:lnTo>
                    <a:pt x="577" y="113"/>
                  </a:lnTo>
                  <a:lnTo>
                    <a:pt x="615" y="113"/>
                  </a:lnTo>
                  <a:lnTo>
                    <a:pt x="653" y="112"/>
                  </a:lnTo>
                  <a:lnTo>
                    <a:pt x="690" y="111"/>
                  </a:lnTo>
                  <a:lnTo>
                    <a:pt x="728" y="109"/>
                  </a:lnTo>
                  <a:lnTo>
                    <a:pt x="764" y="106"/>
                  </a:lnTo>
                  <a:lnTo>
                    <a:pt x="800" y="102"/>
                  </a:lnTo>
                  <a:lnTo>
                    <a:pt x="837" y="98"/>
                  </a:lnTo>
                  <a:lnTo>
                    <a:pt x="873" y="93"/>
                  </a:lnTo>
                  <a:lnTo>
                    <a:pt x="909" y="87"/>
                  </a:lnTo>
                  <a:lnTo>
                    <a:pt x="944" y="81"/>
                  </a:lnTo>
                  <a:lnTo>
                    <a:pt x="981" y="73"/>
                  </a:lnTo>
                  <a:lnTo>
                    <a:pt x="1017" y="65"/>
                  </a:lnTo>
                  <a:lnTo>
                    <a:pt x="1053" y="55"/>
                  </a:lnTo>
                  <a:lnTo>
                    <a:pt x="1088" y="47"/>
                  </a:lnTo>
                  <a:lnTo>
                    <a:pt x="1125" y="37"/>
                  </a:lnTo>
                  <a:lnTo>
                    <a:pt x="1161" y="25"/>
                  </a:lnTo>
                  <a:lnTo>
                    <a:pt x="1197" y="13"/>
                  </a:lnTo>
                  <a:lnTo>
                    <a:pt x="1234" y="0"/>
                  </a:lnTo>
                  <a:lnTo>
                    <a:pt x="1243" y="50"/>
                  </a:lnTo>
                  <a:lnTo>
                    <a:pt x="1194" y="64"/>
                  </a:lnTo>
                  <a:lnTo>
                    <a:pt x="1146" y="78"/>
                  </a:lnTo>
                  <a:lnTo>
                    <a:pt x="1100" y="91"/>
                  </a:lnTo>
                  <a:lnTo>
                    <a:pt x="1055" y="101"/>
                  </a:lnTo>
                  <a:lnTo>
                    <a:pt x="1011" y="111"/>
                  </a:lnTo>
                  <a:lnTo>
                    <a:pt x="968" y="119"/>
                  </a:lnTo>
                  <a:lnTo>
                    <a:pt x="926" y="127"/>
                  </a:lnTo>
                  <a:lnTo>
                    <a:pt x="886" y="134"/>
                  </a:lnTo>
                  <a:lnTo>
                    <a:pt x="845" y="139"/>
                  </a:lnTo>
                  <a:lnTo>
                    <a:pt x="805" y="144"/>
                  </a:lnTo>
                  <a:lnTo>
                    <a:pt x="767" y="148"/>
                  </a:lnTo>
                  <a:lnTo>
                    <a:pt x="729" y="152"/>
                  </a:lnTo>
                  <a:lnTo>
                    <a:pt x="691" y="154"/>
                  </a:lnTo>
                  <a:lnTo>
                    <a:pt x="655" y="156"/>
                  </a:lnTo>
                  <a:lnTo>
                    <a:pt x="619" y="156"/>
                  </a:lnTo>
                  <a:lnTo>
                    <a:pt x="582" y="156"/>
                  </a:lnTo>
                  <a:lnTo>
                    <a:pt x="547" y="154"/>
                  </a:lnTo>
                  <a:lnTo>
                    <a:pt x="512" y="153"/>
                  </a:lnTo>
                  <a:lnTo>
                    <a:pt x="477" y="151"/>
                  </a:lnTo>
                  <a:lnTo>
                    <a:pt x="442" y="147"/>
                  </a:lnTo>
                  <a:lnTo>
                    <a:pt x="407" y="143"/>
                  </a:lnTo>
                  <a:lnTo>
                    <a:pt x="372" y="138"/>
                  </a:lnTo>
                  <a:lnTo>
                    <a:pt x="337" y="133"/>
                  </a:lnTo>
                  <a:lnTo>
                    <a:pt x="302" y="128"/>
                  </a:lnTo>
                  <a:lnTo>
                    <a:pt x="267" y="122"/>
                  </a:lnTo>
                  <a:lnTo>
                    <a:pt x="232" y="114"/>
                  </a:lnTo>
                  <a:lnTo>
                    <a:pt x="195" y="107"/>
                  </a:lnTo>
                  <a:lnTo>
                    <a:pt x="159" y="99"/>
                  </a:lnTo>
                  <a:lnTo>
                    <a:pt x="123" y="92"/>
                  </a:lnTo>
                  <a:lnTo>
                    <a:pt x="85" y="83"/>
                  </a:lnTo>
                  <a:lnTo>
                    <a:pt x="48" y="74"/>
                  </a:lnTo>
                  <a:lnTo>
                    <a:pt x="9" y="6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424" name="Freeform 31"/>
            <p:cNvSpPr>
              <a:spLocks/>
            </p:cNvSpPr>
            <p:nvPr/>
          </p:nvSpPr>
          <p:spPr bwMode="auto">
            <a:xfrm>
              <a:off x="426" y="2784"/>
              <a:ext cx="313" cy="50"/>
            </a:xfrm>
            <a:custGeom>
              <a:avLst/>
              <a:gdLst>
                <a:gd name="T0" fmla="*/ 0 w 1254"/>
                <a:gd name="T1" fmla="*/ 0 h 203"/>
                <a:gd name="T2" fmla="*/ 0 w 1254"/>
                <a:gd name="T3" fmla="*/ 0 h 203"/>
                <a:gd name="T4" fmla="*/ 0 w 1254"/>
                <a:gd name="T5" fmla="*/ 0 h 203"/>
                <a:gd name="T6" fmla="*/ 0 w 1254"/>
                <a:gd name="T7" fmla="*/ 0 h 203"/>
                <a:gd name="T8" fmla="*/ 0 w 1254"/>
                <a:gd name="T9" fmla="*/ 0 h 203"/>
                <a:gd name="T10" fmla="*/ 0 w 1254"/>
                <a:gd name="T11" fmla="*/ 0 h 203"/>
                <a:gd name="T12" fmla="*/ 0 w 1254"/>
                <a:gd name="T13" fmla="*/ 0 h 203"/>
                <a:gd name="T14" fmla="*/ 0 w 1254"/>
                <a:gd name="T15" fmla="*/ 0 h 203"/>
                <a:gd name="T16" fmla="*/ 1 w 1254"/>
                <a:gd name="T17" fmla="*/ 0 h 203"/>
                <a:gd name="T18" fmla="*/ 1 w 1254"/>
                <a:gd name="T19" fmla="*/ 0 h 203"/>
                <a:gd name="T20" fmla="*/ 1 w 1254"/>
                <a:gd name="T21" fmla="*/ 0 h 203"/>
                <a:gd name="T22" fmla="*/ 1 w 1254"/>
                <a:gd name="T23" fmla="*/ 0 h 203"/>
                <a:gd name="T24" fmla="*/ 1 w 1254"/>
                <a:gd name="T25" fmla="*/ 0 h 203"/>
                <a:gd name="T26" fmla="*/ 1 w 1254"/>
                <a:gd name="T27" fmla="*/ 0 h 203"/>
                <a:gd name="T28" fmla="*/ 1 w 1254"/>
                <a:gd name="T29" fmla="*/ 0 h 203"/>
                <a:gd name="T30" fmla="*/ 1 w 1254"/>
                <a:gd name="T31" fmla="*/ 0 h 203"/>
                <a:gd name="T32" fmla="*/ 1 w 1254"/>
                <a:gd name="T33" fmla="*/ 0 h 203"/>
                <a:gd name="T34" fmla="*/ 1 w 1254"/>
                <a:gd name="T35" fmla="*/ 0 h 203"/>
                <a:gd name="T36" fmla="*/ 1 w 1254"/>
                <a:gd name="T37" fmla="*/ 0 h 203"/>
                <a:gd name="T38" fmla="*/ 1 w 1254"/>
                <a:gd name="T39" fmla="*/ 0 h 203"/>
                <a:gd name="T40" fmla="*/ 1 w 1254"/>
                <a:gd name="T41" fmla="*/ 0 h 203"/>
                <a:gd name="T42" fmla="*/ 1 w 1254"/>
                <a:gd name="T43" fmla="*/ 0 h 203"/>
                <a:gd name="T44" fmla="*/ 1 w 1254"/>
                <a:gd name="T45" fmla="*/ 0 h 203"/>
                <a:gd name="T46" fmla="*/ 1 w 1254"/>
                <a:gd name="T47" fmla="*/ 0 h 203"/>
                <a:gd name="T48" fmla="*/ 1 w 1254"/>
                <a:gd name="T49" fmla="*/ 0 h 203"/>
                <a:gd name="T50" fmla="*/ 0 w 1254"/>
                <a:gd name="T51" fmla="*/ 0 h 203"/>
                <a:gd name="T52" fmla="*/ 0 w 1254"/>
                <a:gd name="T53" fmla="*/ 0 h 203"/>
                <a:gd name="T54" fmla="*/ 0 w 1254"/>
                <a:gd name="T55" fmla="*/ 0 h 203"/>
                <a:gd name="T56" fmla="*/ 0 w 1254"/>
                <a:gd name="T57" fmla="*/ 0 h 203"/>
                <a:gd name="T58" fmla="*/ 0 w 1254"/>
                <a:gd name="T59" fmla="*/ 0 h 203"/>
                <a:gd name="T60" fmla="*/ 0 w 1254"/>
                <a:gd name="T61" fmla="*/ 0 h 203"/>
                <a:gd name="T62" fmla="*/ 0 w 1254"/>
                <a:gd name="T63" fmla="*/ 0 h 203"/>
                <a:gd name="T64" fmla="*/ 0 w 1254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4"/>
                <a:gd name="T100" fmla="*/ 0 h 203"/>
                <a:gd name="T101" fmla="*/ 1254 w 1254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4" h="203">
                  <a:moveTo>
                    <a:pt x="0" y="30"/>
                  </a:moveTo>
                  <a:lnTo>
                    <a:pt x="45" y="43"/>
                  </a:lnTo>
                  <a:lnTo>
                    <a:pt x="90" y="55"/>
                  </a:lnTo>
                  <a:lnTo>
                    <a:pt x="134" y="68"/>
                  </a:lnTo>
                  <a:lnTo>
                    <a:pt x="178" y="78"/>
                  </a:lnTo>
                  <a:lnTo>
                    <a:pt x="220" y="88"/>
                  </a:lnTo>
                  <a:lnTo>
                    <a:pt x="263" y="98"/>
                  </a:lnTo>
                  <a:lnTo>
                    <a:pt x="304" y="105"/>
                  </a:lnTo>
                  <a:lnTo>
                    <a:pt x="345" y="114"/>
                  </a:lnTo>
                  <a:lnTo>
                    <a:pt x="387" y="120"/>
                  </a:lnTo>
                  <a:lnTo>
                    <a:pt x="427" y="127"/>
                  </a:lnTo>
                  <a:lnTo>
                    <a:pt x="467" y="132"/>
                  </a:lnTo>
                  <a:lnTo>
                    <a:pt x="507" y="135"/>
                  </a:lnTo>
                  <a:lnTo>
                    <a:pt x="547" y="139"/>
                  </a:lnTo>
                  <a:lnTo>
                    <a:pt x="586" y="142"/>
                  </a:lnTo>
                  <a:lnTo>
                    <a:pt x="625" y="143"/>
                  </a:lnTo>
                  <a:lnTo>
                    <a:pt x="662" y="143"/>
                  </a:lnTo>
                  <a:lnTo>
                    <a:pt x="701" y="143"/>
                  </a:lnTo>
                  <a:lnTo>
                    <a:pt x="739" y="140"/>
                  </a:lnTo>
                  <a:lnTo>
                    <a:pt x="776" y="138"/>
                  </a:lnTo>
                  <a:lnTo>
                    <a:pt x="814" y="134"/>
                  </a:lnTo>
                  <a:lnTo>
                    <a:pt x="851" y="129"/>
                  </a:lnTo>
                  <a:lnTo>
                    <a:pt x="888" y="124"/>
                  </a:lnTo>
                  <a:lnTo>
                    <a:pt x="925" y="117"/>
                  </a:lnTo>
                  <a:lnTo>
                    <a:pt x="962" y="108"/>
                  </a:lnTo>
                  <a:lnTo>
                    <a:pt x="998" y="99"/>
                  </a:lnTo>
                  <a:lnTo>
                    <a:pt x="1034" y="89"/>
                  </a:lnTo>
                  <a:lnTo>
                    <a:pt x="1072" y="77"/>
                  </a:lnTo>
                  <a:lnTo>
                    <a:pt x="1108" y="64"/>
                  </a:lnTo>
                  <a:lnTo>
                    <a:pt x="1145" y="50"/>
                  </a:lnTo>
                  <a:lnTo>
                    <a:pt x="1181" y="35"/>
                  </a:lnTo>
                  <a:lnTo>
                    <a:pt x="1217" y="18"/>
                  </a:lnTo>
                  <a:lnTo>
                    <a:pt x="1254" y="0"/>
                  </a:lnTo>
                  <a:lnTo>
                    <a:pt x="1254" y="50"/>
                  </a:lnTo>
                  <a:lnTo>
                    <a:pt x="1211" y="65"/>
                  </a:lnTo>
                  <a:lnTo>
                    <a:pt x="1170" y="80"/>
                  </a:lnTo>
                  <a:lnTo>
                    <a:pt x="1131" y="94"/>
                  </a:lnTo>
                  <a:lnTo>
                    <a:pt x="1094" y="108"/>
                  </a:lnTo>
                  <a:lnTo>
                    <a:pt x="1059" y="120"/>
                  </a:lnTo>
                  <a:lnTo>
                    <a:pt x="1024" y="132"/>
                  </a:lnTo>
                  <a:lnTo>
                    <a:pt x="992" y="143"/>
                  </a:lnTo>
                  <a:lnTo>
                    <a:pt x="960" y="153"/>
                  </a:lnTo>
                  <a:lnTo>
                    <a:pt x="929" y="162"/>
                  </a:lnTo>
                  <a:lnTo>
                    <a:pt x="899" y="171"/>
                  </a:lnTo>
                  <a:lnTo>
                    <a:pt x="869" y="178"/>
                  </a:lnTo>
                  <a:lnTo>
                    <a:pt x="839" y="184"/>
                  </a:lnTo>
                  <a:lnTo>
                    <a:pt x="809" y="189"/>
                  </a:lnTo>
                  <a:lnTo>
                    <a:pt x="779" y="194"/>
                  </a:lnTo>
                  <a:lnTo>
                    <a:pt x="749" y="198"/>
                  </a:lnTo>
                  <a:lnTo>
                    <a:pt x="719" y="201"/>
                  </a:lnTo>
                  <a:lnTo>
                    <a:pt x="687" y="202"/>
                  </a:lnTo>
                  <a:lnTo>
                    <a:pt x="655" y="203"/>
                  </a:lnTo>
                  <a:lnTo>
                    <a:pt x="621" y="202"/>
                  </a:lnTo>
                  <a:lnTo>
                    <a:pt x="587" y="201"/>
                  </a:lnTo>
                  <a:lnTo>
                    <a:pt x="551" y="198"/>
                  </a:lnTo>
                  <a:lnTo>
                    <a:pt x="513" y="193"/>
                  </a:lnTo>
                  <a:lnTo>
                    <a:pt x="473" y="188"/>
                  </a:lnTo>
                  <a:lnTo>
                    <a:pt x="432" y="182"/>
                  </a:lnTo>
                  <a:lnTo>
                    <a:pt x="388" y="176"/>
                  </a:lnTo>
                  <a:lnTo>
                    <a:pt x="342" y="167"/>
                  </a:lnTo>
                  <a:lnTo>
                    <a:pt x="294" y="157"/>
                  </a:lnTo>
                  <a:lnTo>
                    <a:pt x="242" y="145"/>
                  </a:lnTo>
                  <a:lnTo>
                    <a:pt x="188" y="133"/>
                  </a:lnTo>
                  <a:lnTo>
                    <a:pt x="130" y="119"/>
                  </a:lnTo>
                  <a:lnTo>
                    <a:pt x="69" y="104"/>
                  </a:lnTo>
                  <a:lnTo>
                    <a:pt x="5" y="8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425" name="Freeform 32"/>
            <p:cNvSpPr>
              <a:spLocks/>
            </p:cNvSpPr>
            <p:nvPr/>
          </p:nvSpPr>
          <p:spPr bwMode="auto">
            <a:xfrm>
              <a:off x="706" y="2633"/>
              <a:ext cx="31" cy="68"/>
            </a:xfrm>
            <a:custGeom>
              <a:avLst/>
              <a:gdLst>
                <a:gd name="T0" fmla="*/ 0 w 123"/>
                <a:gd name="T1" fmla="*/ 0 h 275"/>
                <a:gd name="T2" fmla="*/ 0 w 123"/>
                <a:gd name="T3" fmla="*/ 0 h 275"/>
                <a:gd name="T4" fmla="*/ 0 w 123"/>
                <a:gd name="T5" fmla="*/ 0 h 275"/>
                <a:gd name="T6" fmla="*/ 0 w 123"/>
                <a:gd name="T7" fmla="*/ 0 h 275"/>
                <a:gd name="T8" fmla="*/ 0 w 123"/>
                <a:gd name="T9" fmla="*/ 0 h 275"/>
                <a:gd name="T10" fmla="*/ 0 w 123"/>
                <a:gd name="T11" fmla="*/ 0 h 275"/>
                <a:gd name="T12" fmla="*/ 0 w 123"/>
                <a:gd name="T13" fmla="*/ 0 h 275"/>
                <a:gd name="T14" fmla="*/ 0 w 123"/>
                <a:gd name="T15" fmla="*/ 0 h 275"/>
                <a:gd name="T16" fmla="*/ 0 w 123"/>
                <a:gd name="T17" fmla="*/ 0 h 275"/>
                <a:gd name="T18" fmla="*/ 0 w 123"/>
                <a:gd name="T19" fmla="*/ 0 h 275"/>
                <a:gd name="T20" fmla="*/ 0 w 123"/>
                <a:gd name="T21" fmla="*/ 0 h 275"/>
                <a:gd name="T22" fmla="*/ 0 w 123"/>
                <a:gd name="T23" fmla="*/ 0 h 275"/>
                <a:gd name="T24" fmla="*/ 0 w 123"/>
                <a:gd name="T25" fmla="*/ 0 h 275"/>
                <a:gd name="T26" fmla="*/ 0 w 123"/>
                <a:gd name="T27" fmla="*/ 0 h 275"/>
                <a:gd name="T28" fmla="*/ 0 w 123"/>
                <a:gd name="T29" fmla="*/ 0 h 275"/>
                <a:gd name="T30" fmla="*/ 0 w 123"/>
                <a:gd name="T31" fmla="*/ 0 h 275"/>
                <a:gd name="T32" fmla="*/ 0 w 123"/>
                <a:gd name="T33" fmla="*/ 0 h 275"/>
                <a:gd name="T34" fmla="*/ 0 w 123"/>
                <a:gd name="T35" fmla="*/ 0 h 275"/>
                <a:gd name="T36" fmla="*/ 0 w 123"/>
                <a:gd name="T37" fmla="*/ 0 h 2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275"/>
                <a:gd name="T59" fmla="*/ 123 w 123"/>
                <a:gd name="T60" fmla="*/ 275 h 2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275">
                  <a:moveTo>
                    <a:pt x="29" y="0"/>
                  </a:moveTo>
                  <a:lnTo>
                    <a:pt x="50" y="34"/>
                  </a:lnTo>
                  <a:lnTo>
                    <a:pt x="67" y="65"/>
                  </a:lnTo>
                  <a:lnTo>
                    <a:pt x="80" y="94"/>
                  </a:lnTo>
                  <a:lnTo>
                    <a:pt x="90" y="123"/>
                  </a:lnTo>
                  <a:lnTo>
                    <a:pt x="99" y="152"/>
                  </a:lnTo>
                  <a:lnTo>
                    <a:pt x="106" y="185"/>
                  </a:lnTo>
                  <a:lnTo>
                    <a:pt x="114" y="222"/>
                  </a:lnTo>
                  <a:lnTo>
                    <a:pt x="123" y="265"/>
                  </a:lnTo>
                  <a:lnTo>
                    <a:pt x="86" y="275"/>
                  </a:lnTo>
                  <a:lnTo>
                    <a:pt x="85" y="233"/>
                  </a:lnTo>
                  <a:lnTo>
                    <a:pt x="81" y="198"/>
                  </a:lnTo>
                  <a:lnTo>
                    <a:pt x="74" y="167"/>
                  </a:lnTo>
                  <a:lnTo>
                    <a:pt x="65" y="138"/>
                  </a:lnTo>
                  <a:lnTo>
                    <a:pt x="52" y="111"/>
                  </a:lnTo>
                  <a:lnTo>
                    <a:pt x="37" y="83"/>
                  </a:lnTo>
                  <a:lnTo>
                    <a:pt x="20" y="52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" name="Freeform 33"/>
            <p:cNvSpPr>
              <a:spLocks/>
            </p:cNvSpPr>
            <p:nvPr/>
          </p:nvSpPr>
          <p:spPr bwMode="auto">
            <a:xfrm>
              <a:off x="731" y="2710"/>
              <a:ext cx="10" cy="74"/>
            </a:xfrm>
            <a:custGeom>
              <a:avLst/>
              <a:gdLst>
                <a:gd name="T0" fmla="*/ 0 w 38"/>
                <a:gd name="T1" fmla="*/ 0 h 297"/>
                <a:gd name="T2" fmla="*/ 0 w 38"/>
                <a:gd name="T3" fmla="*/ 0 h 297"/>
                <a:gd name="T4" fmla="*/ 0 w 38"/>
                <a:gd name="T5" fmla="*/ 0 h 297"/>
                <a:gd name="T6" fmla="*/ 0 w 38"/>
                <a:gd name="T7" fmla="*/ 0 h 297"/>
                <a:gd name="T8" fmla="*/ 0 w 38"/>
                <a:gd name="T9" fmla="*/ 0 h 297"/>
                <a:gd name="T10" fmla="*/ 0 w 38"/>
                <a:gd name="T11" fmla="*/ 0 h 297"/>
                <a:gd name="T12" fmla="*/ 0 w 38"/>
                <a:gd name="T13" fmla="*/ 0 h 297"/>
                <a:gd name="T14" fmla="*/ 0 w 38"/>
                <a:gd name="T15" fmla="*/ 0 h 297"/>
                <a:gd name="T16" fmla="*/ 0 w 38"/>
                <a:gd name="T17" fmla="*/ 0 h 297"/>
                <a:gd name="T18" fmla="*/ 0 w 38"/>
                <a:gd name="T19" fmla="*/ 0 h 297"/>
                <a:gd name="T20" fmla="*/ 0 w 38"/>
                <a:gd name="T21" fmla="*/ 0 h 2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97"/>
                <a:gd name="T35" fmla="*/ 38 w 38"/>
                <a:gd name="T36" fmla="*/ 297 h 2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97">
                  <a:moveTo>
                    <a:pt x="25" y="0"/>
                  </a:moveTo>
                  <a:lnTo>
                    <a:pt x="30" y="70"/>
                  </a:lnTo>
                  <a:lnTo>
                    <a:pt x="34" y="139"/>
                  </a:lnTo>
                  <a:lnTo>
                    <a:pt x="37" y="209"/>
                  </a:lnTo>
                  <a:lnTo>
                    <a:pt x="38" y="279"/>
                  </a:lnTo>
                  <a:lnTo>
                    <a:pt x="6" y="297"/>
                  </a:lnTo>
                  <a:lnTo>
                    <a:pt x="9" y="220"/>
                  </a:lnTo>
                  <a:lnTo>
                    <a:pt x="10" y="154"/>
                  </a:lnTo>
                  <a:lnTo>
                    <a:pt x="8" y="89"/>
                  </a:lnTo>
                  <a:lnTo>
                    <a:pt x="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auto">
            <a:xfrm>
              <a:off x="431" y="2642"/>
              <a:ext cx="41" cy="66"/>
            </a:xfrm>
            <a:custGeom>
              <a:avLst/>
              <a:gdLst>
                <a:gd name="T0" fmla="*/ 0 w 164"/>
                <a:gd name="T1" fmla="*/ 0 h 264"/>
                <a:gd name="T2" fmla="*/ 0 w 164"/>
                <a:gd name="T3" fmla="*/ 0 h 264"/>
                <a:gd name="T4" fmla="*/ 0 w 164"/>
                <a:gd name="T5" fmla="*/ 0 h 264"/>
                <a:gd name="T6" fmla="*/ 0 w 164"/>
                <a:gd name="T7" fmla="*/ 0 h 264"/>
                <a:gd name="T8" fmla="*/ 0 w 164"/>
                <a:gd name="T9" fmla="*/ 0 h 264"/>
                <a:gd name="T10" fmla="*/ 0 w 164"/>
                <a:gd name="T11" fmla="*/ 0 h 264"/>
                <a:gd name="T12" fmla="*/ 0 w 164"/>
                <a:gd name="T13" fmla="*/ 0 h 264"/>
                <a:gd name="T14" fmla="*/ 0 w 164"/>
                <a:gd name="T15" fmla="*/ 0 h 264"/>
                <a:gd name="T16" fmla="*/ 0 w 164"/>
                <a:gd name="T17" fmla="*/ 0 h 264"/>
                <a:gd name="T18" fmla="*/ 0 w 164"/>
                <a:gd name="T19" fmla="*/ 0 h 264"/>
                <a:gd name="T20" fmla="*/ 0 w 164"/>
                <a:gd name="T21" fmla="*/ 0 h 264"/>
                <a:gd name="T22" fmla="*/ 0 w 164"/>
                <a:gd name="T23" fmla="*/ 0 h 264"/>
                <a:gd name="T24" fmla="*/ 0 w 164"/>
                <a:gd name="T25" fmla="*/ 0 h 264"/>
                <a:gd name="T26" fmla="*/ 0 w 164"/>
                <a:gd name="T27" fmla="*/ 0 h 264"/>
                <a:gd name="T28" fmla="*/ 0 w 164"/>
                <a:gd name="T29" fmla="*/ 0 h 264"/>
                <a:gd name="T30" fmla="*/ 0 w 164"/>
                <a:gd name="T31" fmla="*/ 0 h 264"/>
                <a:gd name="T32" fmla="*/ 0 w 164"/>
                <a:gd name="T33" fmla="*/ 0 h 264"/>
                <a:gd name="T34" fmla="*/ 0 w 164"/>
                <a:gd name="T35" fmla="*/ 0 h 264"/>
                <a:gd name="T36" fmla="*/ 0 w 164"/>
                <a:gd name="T37" fmla="*/ 0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264"/>
                <a:gd name="T59" fmla="*/ 164 w 164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264">
                  <a:moveTo>
                    <a:pt x="164" y="5"/>
                  </a:moveTo>
                  <a:lnTo>
                    <a:pt x="137" y="34"/>
                  </a:lnTo>
                  <a:lnTo>
                    <a:pt x="117" y="62"/>
                  </a:lnTo>
                  <a:lnTo>
                    <a:pt x="102" y="92"/>
                  </a:lnTo>
                  <a:lnTo>
                    <a:pt x="89" y="122"/>
                  </a:lnTo>
                  <a:lnTo>
                    <a:pt x="79" y="155"/>
                  </a:lnTo>
                  <a:lnTo>
                    <a:pt x="69" y="189"/>
                  </a:lnTo>
                  <a:lnTo>
                    <a:pt x="57" y="225"/>
                  </a:lnTo>
                  <a:lnTo>
                    <a:pt x="42" y="264"/>
                  </a:lnTo>
                  <a:lnTo>
                    <a:pt x="0" y="253"/>
                  </a:lnTo>
                  <a:lnTo>
                    <a:pt x="9" y="218"/>
                  </a:lnTo>
                  <a:lnTo>
                    <a:pt x="19" y="185"/>
                  </a:lnTo>
                  <a:lnTo>
                    <a:pt x="33" y="153"/>
                  </a:lnTo>
                  <a:lnTo>
                    <a:pt x="47" y="122"/>
                  </a:lnTo>
                  <a:lnTo>
                    <a:pt x="63" y="91"/>
                  </a:lnTo>
                  <a:lnTo>
                    <a:pt x="80" y="61"/>
                  </a:lnTo>
                  <a:lnTo>
                    <a:pt x="99" y="31"/>
                  </a:lnTo>
                  <a:lnTo>
                    <a:pt x="118" y="0"/>
                  </a:lnTo>
                  <a:lnTo>
                    <a:pt x="164" y="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" name="Freeform 35"/>
            <p:cNvSpPr>
              <a:spLocks/>
            </p:cNvSpPr>
            <p:nvPr/>
          </p:nvSpPr>
          <p:spPr bwMode="auto">
            <a:xfrm>
              <a:off x="425" y="2492"/>
              <a:ext cx="55" cy="143"/>
            </a:xfrm>
            <a:custGeom>
              <a:avLst/>
              <a:gdLst>
                <a:gd name="T0" fmla="*/ 0 w 219"/>
                <a:gd name="T1" fmla="*/ 0 h 573"/>
                <a:gd name="T2" fmla="*/ 0 w 219"/>
                <a:gd name="T3" fmla="*/ 0 h 573"/>
                <a:gd name="T4" fmla="*/ 0 w 219"/>
                <a:gd name="T5" fmla="*/ 0 h 573"/>
                <a:gd name="T6" fmla="*/ 0 w 219"/>
                <a:gd name="T7" fmla="*/ 0 h 573"/>
                <a:gd name="T8" fmla="*/ 0 w 219"/>
                <a:gd name="T9" fmla="*/ 0 h 573"/>
                <a:gd name="T10" fmla="*/ 0 w 219"/>
                <a:gd name="T11" fmla="*/ 0 h 573"/>
                <a:gd name="T12" fmla="*/ 0 w 219"/>
                <a:gd name="T13" fmla="*/ 0 h 573"/>
                <a:gd name="T14" fmla="*/ 0 w 219"/>
                <a:gd name="T15" fmla="*/ 0 h 573"/>
                <a:gd name="T16" fmla="*/ 0 w 219"/>
                <a:gd name="T17" fmla="*/ 0 h 573"/>
                <a:gd name="T18" fmla="*/ 0 w 219"/>
                <a:gd name="T19" fmla="*/ 0 h 573"/>
                <a:gd name="T20" fmla="*/ 0 w 219"/>
                <a:gd name="T21" fmla="*/ 0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573"/>
                <a:gd name="T35" fmla="*/ 219 w 219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573">
                  <a:moveTo>
                    <a:pt x="50" y="74"/>
                  </a:moveTo>
                  <a:lnTo>
                    <a:pt x="44" y="208"/>
                  </a:lnTo>
                  <a:lnTo>
                    <a:pt x="82" y="377"/>
                  </a:lnTo>
                  <a:lnTo>
                    <a:pt x="219" y="573"/>
                  </a:lnTo>
                  <a:lnTo>
                    <a:pt x="163" y="560"/>
                  </a:lnTo>
                  <a:lnTo>
                    <a:pt x="88" y="460"/>
                  </a:lnTo>
                  <a:lnTo>
                    <a:pt x="25" y="327"/>
                  </a:lnTo>
                  <a:lnTo>
                    <a:pt x="0" y="194"/>
                  </a:lnTo>
                  <a:lnTo>
                    <a:pt x="0" y="88"/>
                  </a:lnTo>
                  <a:lnTo>
                    <a:pt x="63" y="0"/>
                  </a:lnTo>
                  <a:lnTo>
                    <a:pt x="50" y="7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4" name="Freeform 36"/>
            <p:cNvSpPr>
              <a:spLocks/>
            </p:cNvSpPr>
            <p:nvPr/>
          </p:nvSpPr>
          <p:spPr bwMode="auto">
            <a:xfrm>
              <a:off x="527" y="2440"/>
              <a:ext cx="23" cy="199"/>
            </a:xfrm>
            <a:custGeom>
              <a:avLst/>
              <a:gdLst>
                <a:gd name="T0" fmla="*/ 0 w 93"/>
                <a:gd name="T1" fmla="*/ 0 h 796"/>
                <a:gd name="T2" fmla="*/ 0 w 93"/>
                <a:gd name="T3" fmla="*/ 0 h 796"/>
                <a:gd name="T4" fmla="*/ 0 w 93"/>
                <a:gd name="T5" fmla="*/ 0 h 796"/>
                <a:gd name="T6" fmla="*/ 0 w 93"/>
                <a:gd name="T7" fmla="*/ 0 h 796"/>
                <a:gd name="T8" fmla="*/ 0 w 93"/>
                <a:gd name="T9" fmla="*/ 0 h 796"/>
                <a:gd name="T10" fmla="*/ 0 w 93"/>
                <a:gd name="T11" fmla="*/ 1 h 796"/>
                <a:gd name="T12" fmla="*/ 0 w 93"/>
                <a:gd name="T13" fmla="*/ 1 h 796"/>
                <a:gd name="T14" fmla="*/ 0 w 93"/>
                <a:gd name="T15" fmla="*/ 1 h 796"/>
                <a:gd name="T16" fmla="*/ 0 w 93"/>
                <a:gd name="T17" fmla="*/ 1 h 796"/>
                <a:gd name="T18" fmla="*/ 0 w 93"/>
                <a:gd name="T19" fmla="*/ 1 h 796"/>
                <a:gd name="T20" fmla="*/ 0 w 93"/>
                <a:gd name="T21" fmla="*/ 1 h 796"/>
                <a:gd name="T22" fmla="*/ 0 w 93"/>
                <a:gd name="T23" fmla="*/ 1 h 796"/>
                <a:gd name="T24" fmla="*/ 0 w 93"/>
                <a:gd name="T25" fmla="*/ 1 h 796"/>
                <a:gd name="T26" fmla="*/ 0 w 93"/>
                <a:gd name="T27" fmla="*/ 1 h 796"/>
                <a:gd name="T28" fmla="*/ 0 w 93"/>
                <a:gd name="T29" fmla="*/ 1 h 796"/>
                <a:gd name="T30" fmla="*/ 0 w 93"/>
                <a:gd name="T31" fmla="*/ 0 h 796"/>
                <a:gd name="T32" fmla="*/ 0 w 93"/>
                <a:gd name="T33" fmla="*/ 0 h 796"/>
                <a:gd name="T34" fmla="*/ 0 w 93"/>
                <a:gd name="T35" fmla="*/ 0 h 796"/>
                <a:gd name="T36" fmla="*/ 0 w 93"/>
                <a:gd name="T37" fmla="*/ 0 h 7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96"/>
                <a:gd name="T59" fmla="*/ 93 w 93"/>
                <a:gd name="T60" fmla="*/ 796 h 7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96">
                  <a:moveTo>
                    <a:pt x="63" y="0"/>
                  </a:moveTo>
                  <a:lnTo>
                    <a:pt x="28" y="49"/>
                  </a:lnTo>
                  <a:lnTo>
                    <a:pt x="14" y="141"/>
                  </a:lnTo>
                  <a:lnTo>
                    <a:pt x="5" y="233"/>
                  </a:lnTo>
                  <a:lnTo>
                    <a:pt x="0" y="322"/>
                  </a:lnTo>
                  <a:lnTo>
                    <a:pt x="0" y="411"/>
                  </a:lnTo>
                  <a:lnTo>
                    <a:pt x="5" y="500"/>
                  </a:lnTo>
                  <a:lnTo>
                    <a:pt x="14" y="591"/>
                  </a:lnTo>
                  <a:lnTo>
                    <a:pt x="29" y="684"/>
                  </a:lnTo>
                  <a:lnTo>
                    <a:pt x="49" y="782"/>
                  </a:lnTo>
                  <a:lnTo>
                    <a:pt x="93" y="796"/>
                  </a:lnTo>
                  <a:lnTo>
                    <a:pt x="65" y="698"/>
                  </a:lnTo>
                  <a:lnTo>
                    <a:pt x="47" y="591"/>
                  </a:lnTo>
                  <a:lnTo>
                    <a:pt x="35" y="481"/>
                  </a:lnTo>
                  <a:lnTo>
                    <a:pt x="32" y="371"/>
                  </a:lnTo>
                  <a:lnTo>
                    <a:pt x="33" y="264"/>
                  </a:lnTo>
                  <a:lnTo>
                    <a:pt x="39" y="164"/>
                  </a:lnTo>
                  <a:lnTo>
                    <a:pt x="49" y="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634" y="2448"/>
              <a:ext cx="19" cy="185"/>
            </a:xfrm>
            <a:custGeom>
              <a:avLst/>
              <a:gdLst>
                <a:gd name="T0" fmla="*/ 0 w 78"/>
                <a:gd name="T1" fmla="*/ 0 h 741"/>
                <a:gd name="T2" fmla="*/ 0 w 78"/>
                <a:gd name="T3" fmla="*/ 0 h 741"/>
                <a:gd name="T4" fmla="*/ 0 w 78"/>
                <a:gd name="T5" fmla="*/ 0 h 741"/>
                <a:gd name="T6" fmla="*/ 0 w 78"/>
                <a:gd name="T7" fmla="*/ 0 h 741"/>
                <a:gd name="T8" fmla="*/ 0 w 78"/>
                <a:gd name="T9" fmla="*/ 0 h 741"/>
                <a:gd name="T10" fmla="*/ 0 w 78"/>
                <a:gd name="T11" fmla="*/ 0 h 741"/>
                <a:gd name="T12" fmla="*/ 0 w 78"/>
                <a:gd name="T13" fmla="*/ 0 h 741"/>
                <a:gd name="T14" fmla="*/ 0 w 78"/>
                <a:gd name="T15" fmla="*/ 0 h 741"/>
                <a:gd name="T16" fmla="*/ 0 w 78"/>
                <a:gd name="T17" fmla="*/ 1 h 741"/>
                <a:gd name="T18" fmla="*/ 0 w 78"/>
                <a:gd name="T19" fmla="*/ 1 h 741"/>
                <a:gd name="T20" fmla="*/ 0 w 78"/>
                <a:gd name="T21" fmla="*/ 0 h 741"/>
                <a:gd name="T22" fmla="*/ 0 w 78"/>
                <a:gd name="T23" fmla="*/ 0 h 741"/>
                <a:gd name="T24" fmla="*/ 0 w 78"/>
                <a:gd name="T25" fmla="*/ 0 h 741"/>
                <a:gd name="T26" fmla="*/ 0 w 78"/>
                <a:gd name="T27" fmla="*/ 0 h 741"/>
                <a:gd name="T28" fmla="*/ 0 w 78"/>
                <a:gd name="T29" fmla="*/ 0 h 741"/>
                <a:gd name="T30" fmla="*/ 0 w 78"/>
                <a:gd name="T31" fmla="*/ 0 h 7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741"/>
                <a:gd name="T50" fmla="*/ 78 w 78"/>
                <a:gd name="T51" fmla="*/ 741 h 7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741">
                  <a:moveTo>
                    <a:pt x="33" y="0"/>
                  </a:moveTo>
                  <a:lnTo>
                    <a:pt x="43" y="95"/>
                  </a:lnTo>
                  <a:lnTo>
                    <a:pt x="49" y="188"/>
                  </a:lnTo>
                  <a:lnTo>
                    <a:pt x="51" y="279"/>
                  </a:lnTo>
                  <a:lnTo>
                    <a:pt x="48" y="371"/>
                  </a:lnTo>
                  <a:lnTo>
                    <a:pt x="42" y="462"/>
                  </a:lnTo>
                  <a:lnTo>
                    <a:pt x="32" y="554"/>
                  </a:lnTo>
                  <a:lnTo>
                    <a:pt x="18" y="647"/>
                  </a:lnTo>
                  <a:lnTo>
                    <a:pt x="0" y="741"/>
                  </a:lnTo>
                  <a:lnTo>
                    <a:pt x="46" y="733"/>
                  </a:lnTo>
                  <a:lnTo>
                    <a:pt x="71" y="534"/>
                  </a:lnTo>
                  <a:lnTo>
                    <a:pt x="77" y="405"/>
                  </a:lnTo>
                  <a:lnTo>
                    <a:pt x="78" y="297"/>
                  </a:lnTo>
                  <a:lnTo>
                    <a:pt x="74" y="193"/>
                  </a:lnTo>
                  <a:lnTo>
                    <a:pt x="69" y="7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421" y="2699"/>
              <a:ext cx="318" cy="38"/>
            </a:xfrm>
            <a:custGeom>
              <a:avLst/>
              <a:gdLst>
                <a:gd name="T0" fmla="*/ 0 w 1274"/>
                <a:gd name="T1" fmla="*/ 0 h 150"/>
                <a:gd name="T2" fmla="*/ 0 w 1274"/>
                <a:gd name="T3" fmla="*/ 0 h 150"/>
                <a:gd name="T4" fmla="*/ 0 w 1274"/>
                <a:gd name="T5" fmla="*/ 0 h 150"/>
                <a:gd name="T6" fmla="*/ 0 w 1274"/>
                <a:gd name="T7" fmla="*/ 0 h 150"/>
                <a:gd name="T8" fmla="*/ 0 w 1274"/>
                <a:gd name="T9" fmla="*/ 0 h 150"/>
                <a:gd name="T10" fmla="*/ 0 w 1274"/>
                <a:gd name="T11" fmla="*/ 0 h 150"/>
                <a:gd name="T12" fmla="*/ 0 w 1274"/>
                <a:gd name="T13" fmla="*/ 0 h 150"/>
                <a:gd name="T14" fmla="*/ 0 w 1274"/>
                <a:gd name="T15" fmla="*/ 0 h 150"/>
                <a:gd name="T16" fmla="*/ 1 w 1274"/>
                <a:gd name="T17" fmla="*/ 0 h 150"/>
                <a:gd name="T18" fmla="*/ 1 w 1274"/>
                <a:gd name="T19" fmla="*/ 0 h 150"/>
                <a:gd name="T20" fmla="*/ 1 w 1274"/>
                <a:gd name="T21" fmla="*/ 0 h 150"/>
                <a:gd name="T22" fmla="*/ 1 w 1274"/>
                <a:gd name="T23" fmla="*/ 0 h 150"/>
                <a:gd name="T24" fmla="*/ 1 w 1274"/>
                <a:gd name="T25" fmla="*/ 0 h 150"/>
                <a:gd name="T26" fmla="*/ 1 w 1274"/>
                <a:gd name="T27" fmla="*/ 0 h 150"/>
                <a:gd name="T28" fmla="*/ 1 w 1274"/>
                <a:gd name="T29" fmla="*/ 0 h 150"/>
                <a:gd name="T30" fmla="*/ 1 w 1274"/>
                <a:gd name="T31" fmla="*/ 0 h 150"/>
                <a:gd name="T32" fmla="*/ 1 w 1274"/>
                <a:gd name="T33" fmla="*/ 0 h 150"/>
                <a:gd name="T34" fmla="*/ 1 w 1274"/>
                <a:gd name="T35" fmla="*/ 0 h 150"/>
                <a:gd name="T36" fmla="*/ 1 w 1274"/>
                <a:gd name="T37" fmla="*/ 0 h 150"/>
                <a:gd name="T38" fmla="*/ 1 w 1274"/>
                <a:gd name="T39" fmla="*/ 0 h 150"/>
                <a:gd name="T40" fmla="*/ 1 w 1274"/>
                <a:gd name="T41" fmla="*/ 0 h 150"/>
                <a:gd name="T42" fmla="*/ 1 w 1274"/>
                <a:gd name="T43" fmla="*/ 0 h 150"/>
                <a:gd name="T44" fmla="*/ 1 w 1274"/>
                <a:gd name="T45" fmla="*/ 0 h 150"/>
                <a:gd name="T46" fmla="*/ 1 w 1274"/>
                <a:gd name="T47" fmla="*/ 0 h 150"/>
                <a:gd name="T48" fmla="*/ 0 w 1274"/>
                <a:gd name="T49" fmla="*/ 0 h 150"/>
                <a:gd name="T50" fmla="*/ 0 w 1274"/>
                <a:gd name="T51" fmla="*/ 0 h 150"/>
                <a:gd name="T52" fmla="*/ 0 w 1274"/>
                <a:gd name="T53" fmla="*/ 0 h 150"/>
                <a:gd name="T54" fmla="*/ 0 w 1274"/>
                <a:gd name="T55" fmla="*/ 0 h 150"/>
                <a:gd name="T56" fmla="*/ 0 w 1274"/>
                <a:gd name="T57" fmla="*/ 0 h 150"/>
                <a:gd name="T58" fmla="*/ 0 w 1274"/>
                <a:gd name="T59" fmla="*/ 0 h 150"/>
                <a:gd name="T60" fmla="*/ 0 w 1274"/>
                <a:gd name="T61" fmla="*/ 0 h 150"/>
                <a:gd name="T62" fmla="*/ 0 w 1274"/>
                <a:gd name="T63" fmla="*/ 0 h 150"/>
                <a:gd name="T64" fmla="*/ 0 w 1274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4"/>
                <a:gd name="T100" fmla="*/ 0 h 150"/>
                <a:gd name="T101" fmla="*/ 1274 w 1274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4" h="150">
                  <a:moveTo>
                    <a:pt x="20" y="27"/>
                  </a:moveTo>
                  <a:lnTo>
                    <a:pt x="65" y="39"/>
                  </a:lnTo>
                  <a:lnTo>
                    <a:pt x="110" y="49"/>
                  </a:lnTo>
                  <a:lnTo>
                    <a:pt x="154" y="57"/>
                  </a:lnTo>
                  <a:lnTo>
                    <a:pt x="196" y="66"/>
                  </a:lnTo>
                  <a:lnTo>
                    <a:pt x="239" y="74"/>
                  </a:lnTo>
                  <a:lnTo>
                    <a:pt x="282" y="81"/>
                  </a:lnTo>
                  <a:lnTo>
                    <a:pt x="323" y="87"/>
                  </a:lnTo>
                  <a:lnTo>
                    <a:pt x="364" y="94"/>
                  </a:lnTo>
                  <a:lnTo>
                    <a:pt x="406" y="98"/>
                  </a:lnTo>
                  <a:lnTo>
                    <a:pt x="446" y="103"/>
                  </a:lnTo>
                  <a:lnTo>
                    <a:pt x="486" y="105"/>
                  </a:lnTo>
                  <a:lnTo>
                    <a:pt x="525" y="108"/>
                  </a:lnTo>
                  <a:lnTo>
                    <a:pt x="563" y="110"/>
                  </a:lnTo>
                  <a:lnTo>
                    <a:pt x="602" y="110"/>
                  </a:lnTo>
                  <a:lnTo>
                    <a:pt x="641" y="111"/>
                  </a:lnTo>
                  <a:lnTo>
                    <a:pt x="679" y="110"/>
                  </a:lnTo>
                  <a:lnTo>
                    <a:pt x="716" y="109"/>
                  </a:lnTo>
                  <a:lnTo>
                    <a:pt x="754" y="108"/>
                  </a:lnTo>
                  <a:lnTo>
                    <a:pt x="791" y="104"/>
                  </a:lnTo>
                  <a:lnTo>
                    <a:pt x="828" y="101"/>
                  </a:lnTo>
                  <a:lnTo>
                    <a:pt x="865" y="96"/>
                  </a:lnTo>
                  <a:lnTo>
                    <a:pt x="902" y="91"/>
                  </a:lnTo>
                  <a:lnTo>
                    <a:pt x="938" y="86"/>
                  </a:lnTo>
                  <a:lnTo>
                    <a:pt x="974" y="79"/>
                  </a:lnTo>
                  <a:lnTo>
                    <a:pt x="1011" y="72"/>
                  </a:lnTo>
                  <a:lnTo>
                    <a:pt x="1047" y="64"/>
                  </a:lnTo>
                  <a:lnTo>
                    <a:pt x="1083" y="55"/>
                  </a:lnTo>
                  <a:lnTo>
                    <a:pt x="1119" y="45"/>
                  </a:lnTo>
                  <a:lnTo>
                    <a:pt x="1156" y="35"/>
                  </a:lnTo>
                  <a:lnTo>
                    <a:pt x="1192" y="24"/>
                  </a:lnTo>
                  <a:lnTo>
                    <a:pt x="1228" y="12"/>
                  </a:lnTo>
                  <a:lnTo>
                    <a:pt x="1265" y="0"/>
                  </a:lnTo>
                  <a:lnTo>
                    <a:pt x="1274" y="49"/>
                  </a:lnTo>
                  <a:lnTo>
                    <a:pt x="1231" y="62"/>
                  </a:lnTo>
                  <a:lnTo>
                    <a:pt x="1188" y="75"/>
                  </a:lnTo>
                  <a:lnTo>
                    <a:pt x="1147" y="86"/>
                  </a:lnTo>
                  <a:lnTo>
                    <a:pt x="1106" y="96"/>
                  </a:lnTo>
                  <a:lnTo>
                    <a:pt x="1066" y="105"/>
                  </a:lnTo>
                  <a:lnTo>
                    <a:pt x="1026" y="114"/>
                  </a:lnTo>
                  <a:lnTo>
                    <a:pt x="985" y="121"/>
                  </a:lnTo>
                  <a:lnTo>
                    <a:pt x="947" y="128"/>
                  </a:lnTo>
                  <a:lnTo>
                    <a:pt x="907" y="134"/>
                  </a:lnTo>
                  <a:lnTo>
                    <a:pt x="869" y="139"/>
                  </a:lnTo>
                  <a:lnTo>
                    <a:pt x="830" y="143"/>
                  </a:lnTo>
                  <a:lnTo>
                    <a:pt x="791" y="145"/>
                  </a:lnTo>
                  <a:lnTo>
                    <a:pt x="754" y="148"/>
                  </a:lnTo>
                  <a:lnTo>
                    <a:pt x="716" y="149"/>
                  </a:lnTo>
                  <a:lnTo>
                    <a:pt x="677" y="150"/>
                  </a:lnTo>
                  <a:lnTo>
                    <a:pt x="640" y="150"/>
                  </a:lnTo>
                  <a:lnTo>
                    <a:pt x="602" y="149"/>
                  </a:lnTo>
                  <a:lnTo>
                    <a:pt x="565" y="148"/>
                  </a:lnTo>
                  <a:lnTo>
                    <a:pt x="526" y="146"/>
                  </a:lnTo>
                  <a:lnTo>
                    <a:pt x="488" y="143"/>
                  </a:lnTo>
                  <a:lnTo>
                    <a:pt x="449" y="140"/>
                  </a:lnTo>
                  <a:lnTo>
                    <a:pt x="411" y="136"/>
                  </a:lnTo>
                  <a:lnTo>
                    <a:pt x="372" y="131"/>
                  </a:lnTo>
                  <a:lnTo>
                    <a:pt x="332" y="126"/>
                  </a:lnTo>
                  <a:lnTo>
                    <a:pt x="293" y="120"/>
                  </a:lnTo>
                  <a:lnTo>
                    <a:pt x="253" y="114"/>
                  </a:lnTo>
                  <a:lnTo>
                    <a:pt x="211" y="108"/>
                  </a:lnTo>
                  <a:lnTo>
                    <a:pt x="170" y="100"/>
                  </a:lnTo>
                  <a:lnTo>
                    <a:pt x="129" y="92"/>
                  </a:lnTo>
                  <a:lnTo>
                    <a:pt x="86" y="85"/>
                  </a:lnTo>
                  <a:lnTo>
                    <a:pt x="44" y="76"/>
                  </a:lnTo>
                  <a:lnTo>
                    <a:pt x="0" y="6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" name="Freeform 39"/>
            <p:cNvSpPr>
              <a:spLocks/>
            </p:cNvSpPr>
            <p:nvPr/>
          </p:nvSpPr>
          <p:spPr bwMode="auto">
            <a:xfrm>
              <a:off x="418" y="2779"/>
              <a:ext cx="321" cy="46"/>
            </a:xfrm>
            <a:custGeom>
              <a:avLst/>
              <a:gdLst>
                <a:gd name="T0" fmla="*/ 0 w 1283"/>
                <a:gd name="T1" fmla="*/ 0 h 183"/>
                <a:gd name="T2" fmla="*/ 0 w 1283"/>
                <a:gd name="T3" fmla="*/ 0 h 183"/>
                <a:gd name="T4" fmla="*/ 0 w 1283"/>
                <a:gd name="T5" fmla="*/ 0 h 183"/>
                <a:gd name="T6" fmla="*/ 0 w 1283"/>
                <a:gd name="T7" fmla="*/ 0 h 183"/>
                <a:gd name="T8" fmla="*/ 1 w 1283"/>
                <a:gd name="T9" fmla="*/ 0 h 183"/>
                <a:gd name="T10" fmla="*/ 1 w 1283"/>
                <a:gd name="T11" fmla="*/ 0 h 183"/>
                <a:gd name="T12" fmla="*/ 1 w 1283"/>
                <a:gd name="T13" fmla="*/ 0 h 183"/>
                <a:gd name="T14" fmla="*/ 1 w 1283"/>
                <a:gd name="T15" fmla="*/ 0 h 183"/>
                <a:gd name="T16" fmla="*/ 1 w 1283"/>
                <a:gd name="T17" fmla="*/ 0 h 183"/>
                <a:gd name="T18" fmla="*/ 1 w 1283"/>
                <a:gd name="T19" fmla="*/ 0 h 183"/>
                <a:gd name="T20" fmla="*/ 1 w 1283"/>
                <a:gd name="T21" fmla="*/ 0 h 183"/>
                <a:gd name="T22" fmla="*/ 1 w 1283"/>
                <a:gd name="T23" fmla="*/ 0 h 183"/>
                <a:gd name="T24" fmla="*/ 1 w 1283"/>
                <a:gd name="T25" fmla="*/ 0 h 183"/>
                <a:gd name="T26" fmla="*/ 1 w 1283"/>
                <a:gd name="T27" fmla="*/ 0 h 183"/>
                <a:gd name="T28" fmla="*/ 1 w 1283"/>
                <a:gd name="T29" fmla="*/ 0 h 183"/>
                <a:gd name="T30" fmla="*/ 1 w 1283"/>
                <a:gd name="T31" fmla="*/ 0 h 183"/>
                <a:gd name="T32" fmla="*/ 1 w 1283"/>
                <a:gd name="T33" fmla="*/ 0 h 183"/>
                <a:gd name="T34" fmla="*/ 1 w 1283"/>
                <a:gd name="T35" fmla="*/ 0 h 183"/>
                <a:gd name="T36" fmla="*/ 1 w 1283"/>
                <a:gd name="T37" fmla="*/ 0 h 183"/>
                <a:gd name="T38" fmla="*/ 1 w 1283"/>
                <a:gd name="T39" fmla="*/ 0 h 183"/>
                <a:gd name="T40" fmla="*/ 1 w 1283"/>
                <a:gd name="T41" fmla="*/ 0 h 183"/>
                <a:gd name="T42" fmla="*/ 1 w 1283"/>
                <a:gd name="T43" fmla="*/ 0 h 183"/>
                <a:gd name="T44" fmla="*/ 1 w 1283"/>
                <a:gd name="T45" fmla="*/ 0 h 183"/>
                <a:gd name="T46" fmla="*/ 1 w 1283"/>
                <a:gd name="T47" fmla="*/ 0 h 183"/>
                <a:gd name="T48" fmla="*/ 1 w 1283"/>
                <a:gd name="T49" fmla="*/ 0 h 183"/>
                <a:gd name="T50" fmla="*/ 1 w 1283"/>
                <a:gd name="T51" fmla="*/ 0 h 183"/>
                <a:gd name="T52" fmla="*/ 1 w 1283"/>
                <a:gd name="T53" fmla="*/ 0 h 183"/>
                <a:gd name="T54" fmla="*/ 1 w 1283"/>
                <a:gd name="T55" fmla="*/ 0 h 183"/>
                <a:gd name="T56" fmla="*/ 0 w 1283"/>
                <a:gd name="T57" fmla="*/ 0 h 183"/>
                <a:gd name="T58" fmla="*/ 0 w 1283"/>
                <a:gd name="T59" fmla="*/ 0 h 183"/>
                <a:gd name="T60" fmla="*/ 0 w 1283"/>
                <a:gd name="T61" fmla="*/ 0 h 183"/>
                <a:gd name="T62" fmla="*/ 0 w 1283"/>
                <a:gd name="T63" fmla="*/ 0 h 183"/>
                <a:gd name="T64" fmla="*/ 0 w 1283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3"/>
                <a:gd name="T100" fmla="*/ 0 h 183"/>
                <a:gd name="T101" fmla="*/ 1283 w 1283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3" h="183">
                  <a:moveTo>
                    <a:pt x="29" y="29"/>
                  </a:moveTo>
                  <a:lnTo>
                    <a:pt x="74" y="41"/>
                  </a:lnTo>
                  <a:lnTo>
                    <a:pt x="119" y="54"/>
                  </a:lnTo>
                  <a:lnTo>
                    <a:pt x="163" y="66"/>
                  </a:lnTo>
                  <a:lnTo>
                    <a:pt x="207" y="76"/>
                  </a:lnTo>
                  <a:lnTo>
                    <a:pt x="249" y="86"/>
                  </a:lnTo>
                  <a:lnTo>
                    <a:pt x="292" y="96"/>
                  </a:lnTo>
                  <a:lnTo>
                    <a:pt x="333" y="104"/>
                  </a:lnTo>
                  <a:lnTo>
                    <a:pt x="374" y="113"/>
                  </a:lnTo>
                  <a:lnTo>
                    <a:pt x="416" y="119"/>
                  </a:lnTo>
                  <a:lnTo>
                    <a:pt x="456" y="125"/>
                  </a:lnTo>
                  <a:lnTo>
                    <a:pt x="496" y="130"/>
                  </a:lnTo>
                  <a:lnTo>
                    <a:pt x="536" y="134"/>
                  </a:lnTo>
                  <a:lnTo>
                    <a:pt x="576" y="138"/>
                  </a:lnTo>
                  <a:lnTo>
                    <a:pt x="615" y="140"/>
                  </a:lnTo>
                  <a:lnTo>
                    <a:pt x="654" y="141"/>
                  </a:lnTo>
                  <a:lnTo>
                    <a:pt x="691" y="141"/>
                  </a:lnTo>
                  <a:lnTo>
                    <a:pt x="730" y="141"/>
                  </a:lnTo>
                  <a:lnTo>
                    <a:pt x="768" y="139"/>
                  </a:lnTo>
                  <a:lnTo>
                    <a:pt x="805" y="136"/>
                  </a:lnTo>
                  <a:lnTo>
                    <a:pt x="843" y="133"/>
                  </a:lnTo>
                  <a:lnTo>
                    <a:pt x="880" y="129"/>
                  </a:lnTo>
                  <a:lnTo>
                    <a:pt x="917" y="123"/>
                  </a:lnTo>
                  <a:lnTo>
                    <a:pt x="954" y="115"/>
                  </a:lnTo>
                  <a:lnTo>
                    <a:pt x="991" y="108"/>
                  </a:lnTo>
                  <a:lnTo>
                    <a:pt x="1027" y="98"/>
                  </a:lnTo>
                  <a:lnTo>
                    <a:pt x="1063" y="88"/>
                  </a:lnTo>
                  <a:lnTo>
                    <a:pt x="1101" y="76"/>
                  </a:lnTo>
                  <a:lnTo>
                    <a:pt x="1137" y="64"/>
                  </a:lnTo>
                  <a:lnTo>
                    <a:pt x="1174" y="50"/>
                  </a:lnTo>
                  <a:lnTo>
                    <a:pt x="1210" y="34"/>
                  </a:lnTo>
                  <a:lnTo>
                    <a:pt x="1246" y="17"/>
                  </a:lnTo>
                  <a:lnTo>
                    <a:pt x="1283" y="0"/>
                  </a:lnTo>
                  <a:lnTo>
                    <a:pt x="1283" y="49"/>
                  </a:lnTo>
                  <a:lnTo>
                    <a:pt x="1240" y="68"/>
                  </a:lnTo>
                  <a:lnTo>
                    <a:pt x="1197" y="85"/>
                  </a:lnTo>
                  <a:lnTo>
                    <a:pt x="1156" y="101"/>
                  </a:lnTo>
                  <a:lnTo>
                    <a:pt x="1115" y="115"/>
                  </a:lnTo>
                  <a:lnTo>
                    <a:pt x="1073" y="129"/>
                  </a:lnTo>
                  <a:lnTo>
                    <a:pt x="1033" y="140"/>
                  </a:lnTo>
                  <a:lnTo>
                    <a:pt x="993" y="149"/>
                  </a:lnTo>
                  <a:lnTo>
                    <a:pt x="953" y="158"/>
                  </a:lnTo>
                  <a:lnTo>
                    <a:pt x="914" y="165"/>
                  </a:lnTo>
                  <a:lnTo>
                    <a:pt x="875" y="172"/>
                  </a:lnTo>
                  <a:lnTo>
                    <a:pt x="837" y="177"/>
                  </a:lnTo>
                  <a:lnTo>
                    <a:pt x="798" y="179"/>
                  </a:lnTo>
                  <a:lnTo>
                    <a:pt x="759" y="182"/>
                  </a:lnTo>
                  <a:lnTo>
                    <a:pt x="721" y="183"/>
                  </a:lnTo>
                  <a:lnTo>
                    <a:pt x="683" y="183"/>
                  </a:lnTo>
                  <a:lnTo>
                    <a:pt x="645" y="183"/>
                  </a:lnTo>
                  <a:lnTo>
                    <a:pt x="606" y="180"/>
                  </a:lnTo>
                  <a:lnTo>
                    <a:pt x="567" y="178"/>
                  </a:lnTo>
                  <a:lnTo>
                    <a:pt x="530" y="174"/>
                  </a:lnTo>
                  <a:lnTo>
                    <a:pt x="491" y="170"/>
                  </a:lnTo>
                  <a:lnTo>
                    <a:pt x="452" y="164"/>
                  </a:lnTo>
                  <a:lnTo>
                    <a:pt x="413" y="159"/>
                  </a:lnTo>
                  <a:lnTo>
                    <a:pt x="373" y="151"/>
                  </a:lnTo>
                  <a:lnTo>
                    <a:pt x="333" y="145"/>
                  </a:lnTo>
                  <a:lnTo>
                    <a:pt x="293" y="136"/>
                  </a:lnTo>
                  <a:lnTo>
                    <a:pt x="253" y="129"/>
                  </a:lnTo>
                  <a:lnTo>
                    <a:pt x="213" y="119"/>
                  </a:lnTo>
                  <a:lnTo>
                    <a:pt x="172" y="110"/>
                  </a:lnTo>
                  <a:lnTo>
                    <a:pt x="129" y="100"/>
                  </a:lnTo>
                  <a:lnTo>
                    <a:pt x="86" y="90"/>
                  </a:lnTo>
                  <a:lnTo>
                    <a:pt x="44" y="80"/>
                  </a:lnTo>
                  <a:lnTo>
                    <a:pt x="0" y="6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6372225" y="4508500"/>
            <a:ext cx="766763" cy="769938"/>
            <a:chOff x="346" y="2432"/>
            <a:chExt cx="483" cy="485"/>
          </a:xfrm>
        </p:grpSpPr>
        <p:sp>
          <p:nvSpPr>
            <p:cNvPr id="9367" name="Freeform 41"/>
            <p:cNvSpPr>
              <a:spLocks/>
            </p:cNvSpPr>
            <p:nvPr/>
          </p:nvSpPr>
          <p:spPr bwMode="auto">
            <a:xfrm>
              <a:off x="346" y="2432"/>
              <a:ext cx="483" cy="485"/>
            </a:xfrm>
            <a:custGeom>
              <a:avLst/>
              <a:gdLst>
                <a:gd name="T0" fmla="*/ 1 w 1933"/>
                <a:gd name="T1" fmla="*/ 0 h 1940"/>
                <a:gd name="T2" fmla="*/ 1 w 1933"/>
                <a:gd name="T3" fmla="*/ 0 h 1940"/>
                <a:gd name="T4" fmla="*/ 1 w 1933"/>
                <a:gd name="T5" fmla="*/ 0 h 1940"/>
                <a:gd name="T6" fmla="*/ 1 w 1933"/>
                <a:gd name="T7" fmla="*/ 0 h 1940"/>
                <a:gd name="T8" fmla="*/ 1 w 1933"/>
                <a:gd name="T9" fmla="*/ 0 h 1940"/>
                <a:gd name="T10" fmla="*/ 1 w 1933"/>
                <a:gd name="T11" fmla="*/ 0 h 1940"/>
                <a:gd name="T12" fmla="*/ 2 w 1933"/>
                <a:gd name="T13" fmla="*/ 1 h 1940"/>
                <a:gd name="T14" fmla="*/ 2 w 1933"/>
                <a:gd name="T15" fmla="*/ 1 h 1940"/>
                <a:gd name="T16" fmla="*/ 2 w 1933"/>
                <a:gd name="T17" fmla="*/ 1 h 1940"/>
                <a:gd name="T18" fmla="*/ 2 w 1933"/>
                <a:gd name="T19" fmla="*/ 1 h 1940"/>
                <a:gd name="T20" fmla="*/ 2 w 1933"/>
                <a:gd name="T21" fmla="*/ 1 h 1940"/>
                <a:gd name="T22" fmla="*/ 2 w 1933"/>
                <a:gd name="T23" fmla="*/ 1 h 1940"/>
                <a:gd name="T24" fmla="*/ 2 w 1933"/>
                <a:gd name="T25" fmla="*/ 1 h 1940"/>
                <a:gd name="T26" fmla="*/ 2 w 1933"/>
                <a:gd name="T27" fmla="*/ 2 h 1940"/>
                <a:gd name="T28" fmla="*/ 2 w 1933"/>
                <a:gd name="T29" fmla="*/ 2 h 1940"/>
                <a:gd name="T30" fmla="*/ 1 w 1933"/>
                <a:gd name="T31" fmla="*/ 2 h 1940"/>
                <a:gd name="T32" fmla="*/ 1 w 1933"/>
                <a:gd name="T33" fmla="*/ 2 h 1940"/>
                <a:gd name="T34" fmla="*/ 1 w 1933"/>
                <a:gd name="T35" fmla="*/ 2 h 1940"/>
                <a:gd name="T36" fmla="*/ 1 w 1933"/>
                <a:gd name="T37" fmla="*/ 2 h 1940"/>
                <a:gd name="T38" fmla="*/ 1 w 1933"/>
                <a:gd name="T39" fmla="*/ 2 h 1940"/>
                <a:gd name="T40" fmla="*/ 1 w 1933"/>
                <a:gd name="T41" fmla="*/ 2 h 1940"/>
                <a:gd name="T42" fmla="*/ 1 w 1933"/>
                <a:gd name="T43" fmla="*/ 2 h 1940"/>
                <a:gd name="T44" fmla="*/ 1 w 1933"/>
                <a:gd name="T45" fmla="*/ 2 h 1940"/>
                <a:gd name="T46" fmla="*/ 0 w 1933"/>
                <a:gd name="T47" fmla="*/ 2 h 1940"/>
                <a:gd name="T48" fmla="*/ 0 w 1933"/>
                <a:gd name="T49" fmla="*/ 2 h 1940"/>
                <a:gd name="T50" fmla="*/ 0 w 1933"/>
                <a:gd name="T51" fmla="*/ 2 h 1940"/>
                <a:gd name="T52" fmla="*/ 0 w 1933"/>
                <a:gd name="T53" fmla="*/ 2 h 1940"/>
                <a:gd name="T54" fmla="*/ 0 w 1933"/>
                <a:gd name="T55" fmla="*/ 2 h 1940"/>
                <a:gd name="T56" fmla="*/ 0 w 1933"/>
                <a:gd name="T57" fmla="*/ 2 h 1940"/>
                <a:gd name="T58" fmla="*/ 0 w 1933"/>
                <a:gd name="T59" fmla="*/ 1 h 1940"/>
                <a:gd name="T60" fmla="*/ 0 w 1933"/>
                <a:gd name="T61" fmla="*/ 1 h 1940"/>
                <a:gd name="T62" fmla="*/ 0 w 1933"/>
                <a:gd name="T63" fmla="*/ 1 h 1940"/>
                <a:gd name="T64" fmla="*/ 0 w 1933"/>
                <a:gd name="T65" fmla="*/ 1 h 1940"/>
                <a:gd name="T66" fmla="*/ 0 w 1933"/>
                <a:gd name="T67" fmla="*/ 1 h 1940"/>
                <a:gd name="T68" fmla="*/ 0 w 1933"/>
                <a:gd name="T69" fmla="*/ 1 h 1940"/>
                <a:gd name="T70" fmla="*/ 0 w 1933"/>
                <a:gd name="T71" fmla="*/ 1 h 1940"/>
                <a:gd name="T72" fmla="*/ 0 w 1933"/>
                <a:gd name="T73" fmla="*/ 1 h 1940"/>
                <a:gd name="T74" fmla="*/ 0 w 1933"/>
                <a:gd name="T75" fmla="*/ 0 h 1940"/>
                <a:gd name="T76" fmla="*/ 0 w 1933"/>
                <a:gd name="T77" fmla="*/ 0 h 1940"/>
                <a:gd name="T78" fmla="*/ 0 w 1933"/>
                <a:gd name="T79" fmla="*/ 0 h 1940"/>
                <a:gd name="T80" fmla="*/ 0 w 1933"/>
                <a:gd name="T81" fmla="*/ 0 h 1940"/>
                <a:gd name="T82" fmla="*/ 1 w 1933"/>
                <a:gd name="T83" fmla="*/ 0 h 1940"/>
                <a:gd name="T84" fmla="*/ 1 w 1933"/>
                <a:gd name="T85" fmla="*/ 0 h 1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3"/>
                <a:gd name="T130" fmla="*/ 0 h 1940"/>
                <a:gd name="T131" fmla="*/ 1933 w 1933"/>
                <a:gd name="T132" fmla="*/ 1940 h 1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3" h="1940">
                  <a:moveTo>
                    <a:pt x="967" y="0"/>
                  </a:moveTo>
                  <a:lnTo>
                    <a:pt x="1017" y="1"/>
                  </a:lnTo>
                  <a:lnTo>
                    <a:pt x="1066" y="5"/>
                  </a:lnTo>
                  <a:lnTo>
                    <a:pt x="1114" y="11"/>
                  </a:lnTo>
                  <a:lnTo>
                    <a:pt x="1161" y="20"/>
                  </a:lnTo>
                  <a:lnTo>
                    <a:pt x="1208" y="31"/>
                  </a:lnTo>
                  <a:lnTo>
                    <a:pt x="1254" y="44"/>
                  </a:lnTo>
                  <a:lnTo>
                    <a:pt x="1299" y="59"/>
                  </a:lnTo>
                  <a:lnTo>
                    <a:pt x="1343" y="76"/>
                  </a:lnTo>
                  <a:lnTo>
                    <a:pt x="1386" y="96"/>
                  </a:lnTo>
                  <a:lnTo>
                    <a:pt x="1427" y="118"/>
                  </a:lnTo>
                  <a:lnTo>
                    <a:pt x="1467" y="142"/>
                  </a:lnTo>
                  <a:lnTo>
                    <a:pt x="1507" y="167"/>
                  </a:lnTo>
                  <a:lnTo>
                    <a:pt x="1545" y="194"/>
                  </a:lnTo>
                  <a:lnTo>
                    <a:pt x="1581" y="223"/>
                  </a:lnTo>
                  <a:lnTo>
                    <a:pt x="1616" y="253"/>
                  </a:lnTo>
                  <a:lnTo>
                    <a:pt x="1650" y="286"/>
                  </a:lnTo>
                  <a:lnTo>
                    <a:pt x="1681" y="320"/>
                  </a:lnTo>
                  <a:lnTo>
                    <a:pt x="1713" y="355"/>
                  </a:lnTo>
                  <a:lnTo>
                    <a:pt x="1741" y="391"/>
                  </a:lnTo>
                  <a:lnTo>
                    <a:pt x="1768" y="430"/>
                  </a:lnTo>
                  <a:lnTo>
                    <a:pt x="1793" y="469"/>
                  </a:lnTo>
                  <a:lnTo>
                    <a:pt x="1817" y="509"/>
                  </a:lnTo>
                  <a:lnTo>
                    <a:pt x="1838" y="551"/>
                  </a:lnTo>
                  <a:lnTo>
                    <a:pt x="1857" y="594"/>
                  </a:lnTo>
                  <a:lnTo>
                    <a:pt x="1874" y="638"/>
                  </a:lnTo>
                  <a:lnTo>
                    <a:pt x="1889" y="683"/>
                  </a:lnTo>
                  <a:lnTo>
                    <a:pt x="1903" y="729"/>
                  </a:lnTo>
                  <a:lnTo>
                    <a:pt x="1913" y="776"/>
                  </a:lnTo>
                  <a:lnTo>
                    <a:pt x="1922" y="823"/>
                  </a:lnTo>
                  <a:lnTo>
                    <a:pt x="1928" y="872"/>
                  </a:lnTo>
                  <a:lnTo>
                    <a:pt x="1932" y="921"/>
                  </a:lnTo>
                  <a:lnTo>
                    <a:pt x="1933" y="971"/>
                  </a:lnTo>
                  <a:lnTo>
                    <a:pt x="1932" y="1021"/>
                  </a:lnTo>
                  <a:lnTo>
                    <a:pt x="1928" y="1070"/>
                  </a:lnTo>
                  <a:lnTo>
                    <a:pt x="1922" y="1119"/>
                  </a:lnTo>
                  <a:lnTo>
                    <a:pt x="1913" y="1167"/>
                  </a:lnTo>
                  <a:lnTo>
                    <a:pt x="1903" y="1213"/>
                  </a:lnTo>
                  <a:lnTo>
                    <a:pt x="1889" y="1259"/>
                  </a:lnTo>
                  <a:lnTo>
                    <a:pt x="1874" y="1303"/>
                  </a:lnTo>
                  <a:lnTo>
                    <a:pt x="1857" y="1347"/>
                  </a:lnTo>
                  <a:lnTo>
                    <a:pt x="1838" y="1391"/>
                  </a:lnTo>
                  <a:lnTo>
                    <a:pt x="1817" y="1432"/>
                  </a:lnTo>
                  <a:lnTo>
                    <a:pt x="1793" y="1473"/>
                  </a:lnTo>
                  <a:lnTo>
                    <a:pt x="1768" y="1513"/>
                  </a:lnTo>
                  <a:lnTo>
                    <a:pt x="1741" y="1550"/>
                  </a:lnTo>
                  <a:lnTo>
                    <a:pt x="1713" y="1587"/>
                  </a:lnTo>
                  <a:lnTo>
                    <a:pt x="1681" y="1622"/>
                  </a:lnTo>
                  <a:lnTo>
                    <a:pt x="1650" y="1656"/>
                  </a:lnTo>
                  <a:lnTo>
                    <a:pt x="1616" y="1688"/>
                  </a:lnTo>
                  <a:lnTo>
                    <a:pt x="1581" y="1718"/>
                  </a:lnTo>
                  <a:lnTo>
                    <a:pt x="1545" y="1747"/>
                  </a:lnTo>
                  <a:lnTo>
                    <a:pt x="1507" y="1775"/>
                  </a:lnTo>
                  <a:lnTo>
                    <a:pt x="1467" y="1800"/>
                  </a:lnTo>
                  <a:lnTo>
                    <a:pt x="1427" y="1823"/>
                  </a:lnTo>
                  <a:lnTo>
                    <a:pt x="1386" y="1845"/>
                  </a:lnTo>
                  <a:lnTo>
                    <a:pt x="1343" y="1864"/>
                  </a:lnTo>
                  <a:lnTo>
                    <a:pt x="1299" y="1881"/>
                  </a:lnTo>
                  <a:lnTo>
                    <a:pt x="1254" y="1896"/>
                  </a:lnTo>
                  <a:lnTo>
                    <a:pt x="1208" y="1910"/>
                  </a:lnTo>
                  <a:lnTo>
                    <a:pt x="1161" y="1920"/>
                  </a:lnTo>
                  <a:lnTo>
                    <a:pt x="1114" y="1929"/>
                  </a:lnTo>
                  <a:lnTo>
                    <a:pt x="1066" y="1935"/>
                  </a:lnTo>
                  <a:lnTo>
                    <a:pt x="1017" y="1939"/>
                  </a:lnTo>
                  <a:lnTo>
                    <a:pt x="967" y="1940"/>
                  </a:lnTo>
                  <a:lnTo>
                    <a:pt x="917" y="1939"/>
                  </a:lnTo>
                  <a:lnTo>
                    <a:pt x="868" y="1935"/>
                  </a:lnTo>
                  <a:lnTo>
                    <a:pt x="821" y="1929"/>
                  </a:lnTo>
                  <a:lnTo>
                    <a:pt x="773" y="1920"/>
                  </a:lnTo>
                  <a:lnTo>
                    <a:pt x="727" y="1910"/>
                  </a:lnTo>
                  <a:lnTo>
                    <a:pt x="680" y="1896"/>
                  </a:lnTo>
                  <a:lnTo>
                    <a:pt x="635" y="1881"/>
                  </a:lnTo>
                  <a:lnTo>
                    <a:pt x="592" y="1864"/>
                  </a:lnTo>
                  <a:lnTo>
                    <a:pt x="549" y="1845"/>
                  </a:lnTo>
                  <a:lnTo>
                    <a:pt x="508" y="1823"/>
                  </a:lnTo>
                  <a:lnTo>
                    <a:pt x="466" y="1800"/>
                  </a:lnTo>
                  <a:lnTo>
                    <a:pt x="427" y="1775"/>
                  </a:lnTo>
                  <a:lnTo>
                    <a:pt x="390" y="1747"/>
                  </a:lnTo>
                  <a:lnTo>
                    <a:pt x="354" y="1718"/>
                  </a:lnTo>
                  <a:lnTo>
                    <a:pt x="317" y="1688"/>
                  </a:lnTo>
                  <a:lnTo>
                    <a:pt x="285" y="1656"/>
                  </a:lnTo>
                  <a:lnTo>
                    <a:pt x="252" y="1622"/>
                  </a:lnTo>
                  <a:lnTo>
                    <a:pt x="222" y="1587"/>
                  </a:lnTo>
                  <a:lnTo>
                    <a:pt x="193" y="1550"/>
                  </a:lnTo>
                  <a:lnTo>
                    <a:pt x="166" y="1513"/>
                  </a:lnTo>
                  <a:lnTo>
                    <a:pt x="141" y="1473"/>
                  </a:lnTo>
                  <a:lnTo>
                    <a:pt x="117" y="1432"/>
                  </a:lnTo>
                  <a:lnTo>
                    <a:pt x="96" y="1391"/>
                  </a:lnTo>
                  <a:lnTo>
                    <a:pt x="77" y="1347"/>
                  </a:lnTo>
                  <a:lnTo>
                    <a:pt x="59" y="1303"/>
                  </a:lnTo>
                  <a:lnTo>
                    <a:pt x="44" y="1259"/>
                  </a:lnTo>
                  <a:lnTo>
                    <a:pt x="30" y="1213"/>
                  </a:lnTo>
                  <a:lnTo>
                    <a:pt x="20" y="1167"/>
                  </a:lnTo>
                  <a:lnTo>
                    <a:pt x="12" y="1119"/>
                  </a:lnTo>
                  <a:lnTo>
                    <a:pt x="5" y="1070"/>
                  </a:lnTo>
                  <a:lnTo>
                    <a:pt x="2" y="1021"/>
                  </a:lnTo>
                  <a:lnTo>
                    <a:pt x="0" y="971"/>
                  </a:lnTo>
                  <a:lnTo>
                    <a:pt x="2" y="921"/>
                  </a:lnTo>
                  <a:lnTo>
                    <a:pt x="5" y="872"/>
                  </a:lnTo>
                  <a:lnTo>
                    <a:pt x="12" y="823"/>
                  </a:lnTo>
                  <a:lnTo>
                    <a:pt x="20" y="776"/>
                  </a:lnTo>
                  <a:lnTo>
                    <a:pt x="30" y="729"/>
                  </a:lnTo>
                  <a:lnTo>
                    <a:pt x="44" y="683"/>
                  </a:lnTo>
                  <a:lnTo>
                    <a:pt x="59" y="638"/>
                  </a:lnTo>
                  <a:lnTo>
                    <a:pt x="77" y="594"/>
                  </a:lnTo>
                  <a:lnTo>
                    <a:pt x="96" y="551"/>
                  </a:lnTo>
                  <a:lnTo>
                    <a:pt x="117" y="509"/>
                  </a:lnTo>
                  <a:lnTo>
                    <a:pt x="141" y="469"/>
                  </a:lnTo>
                  <a:lnTo>
                    <a:pt x="166" y="430"/>
                  </a:lnTo>
                  <a:lnTo>
                    <a:pt x="193" y="391"/>
                  </a:lnTo>
                  <a:lnTo>
                    <a:pt x="222" y="355"/>
                  </a:lnTo>
                  <a:lnTo>
                    <a:pt x="252" y="320"/>
                  </a:lnTo>
                  <a:lnTo>
                    <a:pt x="285" y="286"/>
                  </a:lnTo>
                  <a:lnTo>
                    <a:pt x="317" y="253"/>
                  </a:lnTo>
                  <a:lnTo>
                    <a:pt x="354" y="223"/>
                  </a:lnTo>
                  <a:lnTo>
                    <a:pt x="390" y="194"/>
                  </a:lnTo>
                  <a:lnTo>
                    <a:pt x="427" y="167"/>
                  </a:lnTo>
                  <a:lnTo>
                    <a:pt x="466" y="142"/>
                  </a:lnTo>
                  <a:lnTo>
                    <a:pt x="508" y="118"/>
                  </a:lnTo>
                  <a:lnTo>
                    <a:pt x="549" y="96"/>
                  </a:lnTo>
                  <a:lnTo>
                    <a:pt x="592" y="76"/>
                  </a:lnTo>
                  <a:lnTo>
                    <a:pt x="635" y="59"/>
                  </a:lnTo>
                  <a:lnTo>
                    <a:pt x="680" y="44"/>
                  </a:lnTo>
                  <a:lnTo>
                    <a:pt x="727" y="31"/>
                  </a:lnTo>
                  <a:lnTo>
                    <a:pt x="773" y="20"/>
                  </a:lnTo>
                  <a:lnTo>
                    <a:pt x="821" y="11"/>
                  </a:lnTo>
                  <a:lnTo>
                    <a:pt x="868" y="5"/>
                  </a:lnTo>
                  <a:lnTo>
                    <a:pt x="917" y="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68" name="Freeform 42"/>
            <p:cNvSpPr>
              <a:spLocks/>
            </p:cNvSpPr>
            <p:nvPr/>
          </p:nvSpPr>
          <p:spPr bwMode="auto">
            <a:xfrm>
              <a:off x="348" y="2435"/>
              <a:ext cx="475" cy="476"/>
            </a:xfrm>
            <a:custGeom>
              <a:avLst/>
              <a:gdLst>
                <a:gd name="T0" fmla="*/ 1 w 1898"/>
                <a:gd name="T1" fmla="*/ 0 h 1902"/>
                <a:gd name="T2" fmla="*/ 1 w 1898"/>
                <a:gd name="T3" fmla="*/ 0 h 1902"/>
                <a:gd name="T4" fmla="*/ 1 w 1898"/>
                <a:gd name="T5" fmla="*/ 0 h 1902"/>
                <a:gd name="T6" fmla="*/ 2 w 1898"/>
                <a:gd name="T7" fmla="*/ 0 h 1902"/>
                <a:gd name="T8" fmla="*/ 2 w 1898"/>
                <a:gd name="T9" fmla="*/ 0 h 1902"/>
                <a:gd name="T10" fmla="*/ 2 w 1898"/>
                <a:gd name="T11" fmla="*/ 0 h 1902"/>
                <a:gd name="T12" fmla="*/ 2 w 1898"/>
                <a:gd name="T13" fmla="*/ 1 h 1902"/>
                <a:gd name="T14" fmla="*/ 2 w 1898"/>
                <a:gd name="T15" fmla="*/ 1 h 1902"/>
                <a:gd name="T16" fmla="*/ 2 w 1898"/>
                <a:gd name="T17" fmla="*/ 1 h 1902"/>
                <a:gd name="T18" fmla="*/ 2 w 1898"/>
                <a:gd name="T19" fmla="*/ 1 h 1902"/>
                <a:gd name="T20" fmla="*/ 2 w 1898"/>
                <a:gd name="T21" fmla="*/ 1 h 1902"/>
                <a:gd name="T22" fmla="*/ 2 w 1898"/>
                <a:gd name="T23" fmla="*/ 1 h 1902"/>
                <a:gd name="T24" fmla="*/ 2 w 1898"/>
                <a:gd name="T25" fmla="*/ 1 h 1902"/>
                <a:gd name="T26" fmla="*/ 2 w 1898"/>
                <a:gd name="T27" fmla="*/ 1 h 1902"/>
                <a:gd name="T28" fmla="*/ 2 w 1898"/>
                <a:gd name="T29" fmla="*/ 2 h 1902"/>
                <a:gd name="T30" fmla="*/ 2 w 1898"/>
                <a:gd name="T31" fmla="*/ 2 h 1902"/>
                <a:gd name="T32" fmla="*/ 2 w 1898"/>
                <a:gd name="T33" fmla="*/ 2 h 1902"/>
                <a:gd name="T34" fmla="*/ 2 w 1898"/>
                <a:gd name="T35" fmla="*/ 2 h 1902"/>
                <a:gd name="T36" fmla="*/ 1 w 1898"/>
                <a:gd name="T37" fmla="*/ 2 h 1902"/>
                <a:gd name="T38" fmla="*/ 1 w 1898"/>
                <a:gd name="T39" fmla="*/ 2 h 1902"/>
                <a:gd name="T40" fmla="*/ 1 w 1898"/>
                <a:gd name="T41" fmla="*/ 2 h 1902"/>
                <a:gd name="T42" fmla="*/ 1 w 1898"/>
                <a:gd name="T43" fmla="*/ 2 h 1902"/>
                <a:gd name="T44" fmla="*/ 1 w 1898"/>
                <a:gd name="T45" fmla="*/ 2 h 1902"/>
                <a:gd name="T46" fmla="*/ 1 w 1898"/>
                <a:gd name="T47" fmla="*/ 2 h 1902"/>
                <a:gd name="T48" fmla="*/ 1 w 1898"/>
                <a:gd name="T49" fmla="*/ 2 h 1902"/>
                <a:gd name="T50" fmla="*/ 1 w 1898"/>
                <a:gd name="T51" fmla="*/ 2 h 1902"/>
                <a:gd name="T52" fmla="*/ 0 w 1898"/>
                <a:gd name="T53" fmla="*/ 2 h 1902"/>
                <a:gd name="T54" fmla="*/ 0 w 1898"/>
                <a:gd name="T55" fmla="*/ 2 h 1902"/>
                <a:gd name="T56" fmla="*/ 0 w 1898"/>
                <a:gd name="T57" fmla="*/ 2 h 1902"/>
                <a:gd name="T58" fmla="*/ 0 w 1898"/>
                <a:gd name="T59" fmla="*/ 1 h 1902"/>
                <a:gd name="T60" fmla="*/ 0 w 1898"/>
                <a:gd name="T61" fmla="*/ 1 h 1902"/>
                <a:gd name="T62" fmla="*/ 0 w 1898"/>
                <a:gd name="T63" fmla="*/ 1 h 1902"/>
                <a:gd name="T64" fmla="*/ 0 w 1898"/>
                <a:gd name="T65" fmla="*/ 1 h 1902"/>
                <a:gd name="T66" fmla="*/ 0 w 1898"/>
                <a:gd name="T67" fmla="*/ 1 h 1902"/>
                <a:gd name="T68" fmla="*/ 0 w 1898"/>
                <a:gd name="T69" fmla="*/ 1 h 1902"/>
                <a:gd name="T70" fmla="*/ 0 w 1898"/>
                <a:gd name="T71" fmla="*/ 1 h 1902"/>
                <a:gd name="T72" fmla="*/ 0 w 1898"/>
                <a:gd name="T73" fmla="*/ 1 h 1902"/>
                <a:gd name="T74" fmla="*/ 0 w 1898"/>
                <a:gd name="T75" fmla="*/ 0 h 1902"/>
                <a:gd name="T76" fmla="*/ 1 w 1898"/>
                <a:gd name="T77" fmla="*/ 0 h 1902"/>
                <a:gd name="T78" fmla="*/ 1 w 1898"/>
                <a:gd name="T79" fmla="*/ 0 h 1902"/>
                <a:gd name="T80" fmla="*/ 1 w 1898"/>
                <a:gd name="T81" fmla="*/ 0 h 1902"/>
                <a:gd name="T82" fmla="*/ 1 w 1898"/>
                <a:gd name="T83" fmla="*/ 0 h 1902"/>
                <a:gd name="T84" fmla="*/ 1 w 1898"/>
                <a:gd name="T85" fmla="*/ 0 h 19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98"/>
                <a:gd name="T130" fmla="*/ 0 h 1902"/>
                <a:gd name="T131" fmla="*/ 1898 w 1898"/>
                <a:gd name="T132" fmla="*/ 1902 h 19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98" h="1902">
                  <a:moveTo>
                    <a:pt x="950" y="0"/>
                  </a:moveTo>
                  <a:lnTo>
                    <a:pt x="999" y="1"/>
                  </a:lnTo>
                  <a:lnTo>
                    <a:pt x="1046" y="5"/>
                  </a:lnTo>
                  <a:lnTo>
                    <a:pt x="1094" y="11"/>
                  </a:lnTo>
                  <a:lnTo>
                    <a:pt x="1141" y="19"/>
                  </a:lnTo>
                  <a:lnTo>
                    <a:pt x="1187" y="30"/>
                  </a:lnTo>
                  <a:lnTo>
                    <a:pt x="1232" y="42"/>
                  </a:lnTo>
                  <a:lnTo>
                    <a:pt x="1275" y="57"/>
                  </a:lnTo>
                  <a:lnTo>
                    <a:pt x="1319" y="75"/>
                  </a:lnTo>
                  <a:lnTo>
                    <a:pt x="1361" y="94"/>
                  </a:lnTo>
                  <a:lnTo>
                    <a:pt x="1402" y="115"/>
                  </a:lnTo>
                  <a:lnTo>
                    <a:pt x="1441" y="138"/>
                  </a:lnTo>
                  <a:lnTo>
                    <a:pt x="1480" y="163"/>
                  </a:lnTo>
                  <a:lnTo>
                    <a:pt x="1517" y="189"/>
                  </a:lnTo>
                  <a:lnTo>
                    <a:pt x="1552" y="218"/>
                  </a:lnTo>
                  <a:lnTo>
                    <a:pt x="1587" y="248"/>
                  </a:lnTo>
                  <a:lnTo>
                    <a:pt x="1620" y="279"/>
                  </a:lnTo>
                  <a:lnTo>
                    <a:pt x="1651" y="312"/>
                  </a:lnTo>
                  <a:lnTo>
                    <a:pt x="1681" y="347"/>
                  </a:lnTo>
                  <a:lnTo>
                    <a:pt x="1710" y="382"/>
                  </a:lnTo>
                  <a:lnTo>
                    <a:pt x="1736" y="420"/>
                  </a:lnTo>
                  <a:lnTo>
                    <a:pt x="1760" y="458"/>
                  </a:lnTo>
                  <a:lnTo>
                    <a:pt x="1784" y="499"/>
                  </a:lnTo>
                  <a:lnTo>
                    <a:pt x="1804" y="539"/>
                  </a:lnTo>
                  <a:lnTo>
                    <a:pt x="1824" y="581"/>
                  </a:lnTo>
                  <a:lnTo>
                    <a:pt x="1840" y="625"/>
                  </a:lnTo>
                  <a:lnTo>
                    <a:pt x="1855" y="669"/>
                  </a:lnTo>
                  <a:lnTo>
                    <a:pt x="1868" y="714"/>
                  </a:lnTo>
                  <a:lnTo>
                    <a:pt x="1879" y="759"/>
                  </a:lnTo>
                  <a:lnTo>
                    <a:pt x="1887" y="807"/>
                  </a:lnTo>
                  <a:lnTo>
                    <a:pt x="1893" y="854"/>
                  </a:lnTo>
                  <a:lnTo>
                    <a:pt x="1897" y="902"/>
                  </a:lnTo>
                  <a:lnTo>
                    <a:pt x="1898" y="951"/>
                  </a:lnTo>
                  <a:lnTo>
                    <a:pt x="1897" y="1000"/>
                  </a:lnTo>
                  <a:lnTo>
                    <a:pt x="1893" y="1047"/>
                  </a:lnTo>
                  <a:lnTo>
                    <a:pt x="1887" y="1095"/>
                  </a:lnTo>
                  <a:lnTo>
                    <a:pt x="1879" y="1143"/>
                  </a:lnTo>
                  <a:lnTo>
                    <a:pt x="1868" y="1188"/>
                  </a:lnTo>
                  <a:lnTo>
                    <a:pt x="1855" y="1233"/>
                  </a:lnTo>
                  <a:lnTo>
                    <a:pt x="1840" y="1277"/>
                  </a:lnTo>
                  <a:lnTo>
                    <a:pt x="1824" y="1321"/>
                  </a:lnTo>
                  <a:lnTo>
                    <a:pt x="1804" y="1363"/>
                  </a:lnTo>
                  <a:lnTo>
                    <a:pt x="1784" y="1403"/>
                  </a:lnTo>
                  <a:lnTo>
                    <a:pt x="1760" y="1444"/>
                  </a:lnTo>
                  <a:lnTo>
                    <a:pt x="1736" y="1482"/>
                  </a:lnTo>
                  <a:lnTo>
                    <a:pt x="1710" y="1520"/>
                  </a:lnTo>
                  <a:lnTo>
                    <a:pt x="1681" y="1555"/>
                  </a:lnTo>
                  <a:lnTo>
                    <a:pt x="1651" y="1590"/>
                  </a:lnTo>
                  <a:lnTo>
                    <a:pt x="1620" y="1623"/>
                  </a:lnTo>
                  <a:lnTo>
                    <a:pt x="1587" y="1654"/>
                  </a:lnTo>
                  <a:lnTo>
                    <a:pt x="1552" y="1684"/>
                  </a:lnTo>
                  <a:lnTo>
                    <a:pt x="1517" y="1713"/>
                  </a:lnTo>
                  <a:lnTo>
                    <a:pt x="1480" y="1739"/>
                  </a:lnTo>
                  <a:lnTo>
                    <a:pt x="1441" y="1764"/>
                  </a:lnTo>
                  <a:lnTo>
                    <a:pt x="1402" y="1787"/>
                  </a:lnTo>
                  <a:lnTo>
                    <a:pt x="1361" y="1808"/>
                  </a:lnTo>
                  <a:lnTo>
                    <a:pt x="1319" y="1827"/>
                  </a:lnTo>
                  <a:lnTo>
                    <a:pt x="1275" y="1845"/>
                  </a:lnTo>
                  <a:lnTo>
                    <a:pt x="1232" y="1860"/>
                  </a:lnTo>
                  <a:lnTo>
                    <a:pt x="1187" y="1872"/>
                  </a:lnTo>
                  <a:lnTo>
                    <a:pt x="1141" y="1883"/>
                  </a:lnTo>
                  <a:lnTo>
                    <a:pt x="1094" y="1891"/>
                  </a:lnTo>
                  <a:lnTo>
                    <a:pt x="1046" y="1897"/>
                  </a:lnTo>
                  <a:lnTo>
                    <a:pt x="999" y="1901"/>
                  </a:lnTo>
                  <a:lnTo>
                    <a:pt x="950" y="1902"/>
                  </a:lnTo>
                  <a:lnTo>
                    <a:pt x="901" y="1901"/>
                  </a:lnTo>
                  <a:lnTo>
                    <a:pt x="853" y="1897"/>
                  </a:lnTo>
                  <a:lnTo>
                    <a:pt x="806" y="1891"/>
                  </a:lnTo>
                  <a:lnTo>
                    <a:pt x="759" y="1883"/>
                  </a:lnTo>
                  <a:lnTo>
                    <a:pt x="713" y="1872"/>
                  </a:lnTo>
                  <a:lnTo>
                    <a:pt x="668" y="1860"/>
                  </a:lnTo>
                  <a:lnTo>
                    <a:pt x="624" y="1845"/>
                  </a:lnTo>
                  <a:lnTo>
                    <a:pt x="582" y="1827"/>
                  </a:lnTo>
                  <a:lnTo>
                    <a:pt x="539" y="1808"/>
                  </a:lnTo>
                  <a:lnTo>
                    <a:pt x="498" y="1787"/>
                  </a:lnTo>
                  <a:lnTo>
                    <a:pt x="459" y="1764"/>
                  </a:lnTo>
                  <a:lnTo>
                    <a:pt x="420" y="1739"/>
                  </a:lnTo>
                  <a:lnTo>
                    <a:pt x="382" y="1713"/>
                  </a:lnTo>
                  <a:lnTo>
                    <a:pt x="347" y="1684"/>
                  </a:lnTo>
                  <a:lnTo>
                    <a:pt x="312" y="1654"/>
                  </a:lnTo>
                  <a:lnTo>
                    <a:pt x="280" y="1623"/>
                  </a:lnTo>
                  <a:lnTo>
                    <a:pt x="247" y="1590"/>
                  </a:lnTo>
                  <a:lnTo>
                    <a:pt x="218" y="1555"/>
                  </a:lnTo>
                  <a:lnTo>
                    <a:pt x="190" y="1520"/>
                  </a:lnTo>
                  <a:lnTo>
                    <a:pt x="163" y="1482"/>
                  </a:lnTo>
                  <a:lnTo>
                    <a:pt x="138" y="1444"/>
                  </a:lnTo>
                  <a:lnTo>
                    <a:pt x="116" y="1403"/>
                  </a:lnTo>
                  <a:lnTo>
                    <a:pt x="94" y="1363"/>
                  </a:lnTo>
                  <a:lnTo>
                    <a:pt x="76" y="1321"/>
                  </a:lnTo>
                  <a:lnTo>
                    <a:pt x="58" y="1277"/>
                  </a:lnTo>
                  <a:lnTo>
                    <a:pt x="43" y="1233"/>
                  </a:lnTo>
                  <a:lnTo>
                    <a:pt x="30" y="1188"/>
                  </a:lnTo>
                  <a:lnTo>
                    <a:pt x="19" y="1143"/>
                  </a:lnTo>
                  <a:lnTo>
                    <a:pt x="12" y="1095"/>
                  </a:lnTo>
                  <a:lnTo>
                    <a:pt x="5" y="1047"/>
                  </a:lnTo>
                  <a:lnTo>
                    <a:pt x="2" y="1000"/>
                  </a:lnTo>
                  <a:lnTo>
                    <a:pt x="0" y="951"/>
                  </a:lnTo>
                  <a:lnTo>
                    <a:pt x="2" y="902"/>
                  </a:lnTo>
                  <a:lnTo>
                    <a:pt x="5" y="854"/>
                  </a:lnTo>
                  <a:lnTo>
                    <a:pt x="12" y="807"/>
                  </a:lnTo>
                  <a:lnTo>
                    <a:pt x="19" y="759"/>
                  </a:lnTo>
                  <a:lnTo>
                    <a:pt x="30" y="714"/>
                  </a:lnTo>
                  <a:lnTo>
                    <a:pt x="43" y="669"/>
                  </a:lnTo>
                  <a:lnTo>
                    <a:pt x="58" y="625"/>
                  </a:lnTo>
                  <a:lnTo>
                    <a:pt x="76" y="581"/>
                  </a:lnTo>
                  <a:lnTo>
                    <a:pt x="94" y="539"/>
                  </a:lnTo>
                  <a:lnTo>
                    <a:pt x="116" y="499"/>
                  </a:lnTo>
                  <a:lnTo>
                    <a:pt x="138" y="458"/>
                  </a:lnTo>
                  <a:lnTo>
                    <a:pt x="163" y="420"/>
                  </a:lnTo>
                  <a:lnTo>
                    <a:pt x="190" y="382"/>
                  </a:lnTo>
                  <a:lnTo>
                    <a:pt x="218" y="347"/>
                  </a:lnTo>
                  <a:lnTo>
                    <a:pt x="247" y="312"/>
                  </a:lnTo>
                  <a:lnTo>
                    <a:pt x="280" y="279"/>
                  </a:lnTo>
                  <a:lnTo>
                    <a:pt x="312" y="248"/>
                  </a:lnTo>
                  <a:lnTo>
                    <a:pt x="347" y="218"/>
                  </a:lnTo>
                  <a:lnTo>
                    <a:pt x="382" y="189"/>
                  </a:lnTo>
                  <a:lnTo>
                    <a:pt x="420" y="163"/>
                  </a:lnTo>
                  <a:lnTo>
                    <a:pt x="459" y="138"/>
                  </a:lnTo>
                  <a:lnTo>
                    <a:pt x="498" y="115"/>
                  </a:lnTo>
                  <a:lnTo>
                    <a:pt x="539" y="94"/>
                  </a:lnTo>
                  <a:lnTo>
                    <a:pt x="582" y="75"/>
                  </a:lnTo>
                  <a:lnTo>
                    <a:pt x="624" y="57"/>
                  </a:lnTo>
                  <a:lnTo>
                    <a:pt x="668" y="42"/>
                  </a:lnTo>
                  <a:lnTo>
                    <a:pt x="713" y="30"/>
                  </a:lnTo>
                  <a:lnTo>
                    <a:pt x="759" y="19"/>
                  </a:lnTo>
                  <a:lnTo>
                    <a:pt x="806" y="11"/>
                  </a:lnTo>
                  <a:lnTo>
                    <a:pt x="853" y="5"/>
                  </a:lnTo>
                  <a:lnTo>
                    <a:pt x="901" y="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69" name="Freeform 43"/>
            <p:cNvSpPr>
              <a:spLocks/>
            </p:cNvSpPr>
            <p:nvPr/>
          </p:nvSpPr>
          <p:spPr bwMode="auto">
            <a:xfrm>
              <a:off x="351" y="2438"/>
              <a:ext cx="465" cy="467"/>
            </a:xfrm>
            <a:custGeom>
              <a:avLst/>
              <a:gdLst>
                <a:gd name="T0" fmla="*/ 1 w 1863"/>
                <a:gd name="T1" fmla="*/ 0 h 1869"/>
                <a:gd name="T2" fmla="*/ 1 w 1863"/>
                <a:gd name="T3" fmla="*/ 0 h 1869"/>
                <a:gd name="T4" fmla="*/ 1 w 1863"/>
                <a:gd name="T5" fmla="*/ 0 h 1869"/>
                <a:gd name="T6" fmla="*/ 1 w 1863"/>
                <a:gd name="T7" fmla="*/ 0 h 1869"/>
                <a:gd name="T8" fmla="*/ 1 w 1863"/>
                <a:gd name="T9" fmla="*/ 0 h 1869"/>
                <a:gd name="T10" fmla="*/ 1 w 1863"/>
                <a:gd name="T11" fmla="*/ 0 h 1869"/>
                <a:gd name="T12" fmla="*/ 1 w 1863"/>
                <a:gd name="T13" fmla="*/ 0 h 1869"/>
                <a:gd name="T14" fmla="*/ 2 w 1863"/>
                <a:gd name="T15" fmla="*/ 0 h 1869"/>
                <a:gd name="T16" fmla="*/ 2 w 1863"/>
                <a:gd name="T17" fmla="*/ 0 h 1869"/>
                <a:gd name="T18" fmla="*/ 2 w 1863"/>
                <a:gd name="T19" fmla="*/ 1 h 1869"/>
                <a:gd name="T20" fmla="*/ 2 w 1863"/>
                <a:gd name="T21" fmla="*/ 1 h 1869"/>
                <a:gd name="T22" fmla="*/ 2 w 1863"/>
                <a:gd name="T23" fmla="*/ 1 h 1869"/>
                <a:gd name="T24" fmla="*/ 2 w 1863"/>
                <a:gd name="T25" fmla="*/ 1 h 1869"/>
                <a:gd name="T26" fmla="*/ 2 w 1863"/>
                <a:gd name="T27" fmla="*/ 1 h 1869"/>
                <a:gd name="T28" fmla="*/ 1 w 1863"/>
                <a:gd name="T29" fmla="*/ 1 h 1869"/>
                <a:gd name="T30" fmla="*/ 1 w 1863"/>
                <a:gd name="T31" fmla="*/ 1 h 1869"/>
                <a:gd name="T32" fmla="*/ 1 w 1863"/>
                <a:gd name="T33" fmla="*/ 1 h 1869"/>
                <a:gd name="T34" fmla="*/ 1 w 1863"/>
                <a:gd name="T35" fmla="*/ 2 h 1869"/>
                <a:gd name="T36" fmla="*/ 1 w 1863"/>
                <a:gd name="T37" fmla="*/ 2 h 1869"/>
                <a:gd name="T38" fmla="*/ 1 w 1863"/>
                <a:gd name="T39" fmla="*/ 2 h 1869"/>
                <a:gd name="T40" fmla="*/ 1 w 1863"/>
                <a:gd name="T41" fmla="*/ 2 h 1869"/>
                <a:gd name="T42" fmla="*/ 1 w 1863"/>
                <a:gd name="T43" fmla="*/ 2 h 1869"/>
                <a:gd name="T44" fmla="*/ 1 w 1863"/>
                <a:gd name="T45" fmla="*/ 2 h 1869"/>
                <a:gd name="T46" fmla="*/ 0 w 1863"/>
                <a:gd name="T47" fmla="*/ 2 h 1869"/>
                <a:gd name="T48" fmla="*/ 0 w 1863"/>
                <a:gd name="T49" fmla="*/ 2 h 1869"/>
                <a:gd name="T50" fmla="*/ 0 w 1863"/>
                <a:gd name="T51" fmla="*/ 1 h 1869"/>
                <a:gd name="T52" fmla="*/ 0 w 1863"/>
                <a:gd name="T53" fmla="*/ 1 h 1869"/>
                <a:gd name="T54" fmla="*/ 0 w 1863"/>
                <a:gd name="T55" fmla="*/ 1 h 1869"/>
                <a:gd name="T56" fmla="*/ 0 w 1863"/>
                <a:gd name="T57" fmla="*/ 1 h 1869"/>
                <a:gd name="T58" fmla="*/ 0 w 1863"/>
                <a:gd name="T59" fmla="*/ 1 h 1869"/>
                <a:gd name="T60" fmla="*/ 0 w 1863"/>
                <a:gd name="T61" fmla="*/ 1 h 1869"/>
                <a:gd name="T62" fmla="*/ 0 w 1863"/>
                <a:gd name="T63" fmla="*/ 1 h 1869"/>
                <a:gd name="T64" fmla="*/ 0 w 1863"/>
                <a:gd name="T65" fmla="*/ 1 h 1869"/>
                <a:gd name="T66" fmla="*/ 0 w 1863"/>
                <a:gd name="T67" fmla="*/ 1 h 1869"/>
                <a:gd name="T68" fmla="*/ 0 w 1863"/>
                <a:gd name="T69" fmla="*/ 0 h 1869"/>
                <a:gd name="T70" fmla="*/ 0 w 1863"/>
                <a:gd name="T71" fmla="*/ 0 h 1869"/>
                <a:gd name="T72" fmla="*/ 0 w 1863"/>
                <a:gd name="T73" fmla="*/ 0 h 1869"/>
                <a:gd name="T74" fmla="*/ 0 w 1863"/>
                <a:gd name="T75" fmla="*/ 0 h 1869"/>
                <a:gd name="T76" fmla="*/ 0 w 1863"/>
                <a:gd name="T77" fmla="*/ 0 h 1869"/>
                <a:gd name="T78" fmla="*/ 0 w 1863"/>
                <a:gd name="T79" fmla="*/ 0 h 1869"/>
                <a:gd name="T80" fmla="*/ 0 w 1863"/>
                <a:gd name="T81" fmla="*/ 0 h 1869"/>
                <a:gd name="T82" fmla="*/ 1 w 1863"/>
                <a:gd name="T83" fmla="*/ 0 h 1869"/>
                <a:gd name="T84" fmla="*/ 1 w 1863"/>
                <a:gd name="T85" fmla="*/ 0 h 1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3"/>
                <a:gd name="T130" fmla="*/ 0 h 1869"/>
                <a:gd name="T131" fmla="*/ 1863 w 1863"/>
                <a:gd name="T132" fmla="*/ 1869 h 1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3" h="1869">
                  <a:moveTo>
                    <a:pt x="934" y="0"/>
                  </a:moveTo>
                  <a:lnTo>
                    <a:pt x="981" y="1"/>
                  </a:lnTo>
                  <a:lnTo>
                    <a:pt x="1029" y="5"/>
                  </a:lnTo>
                  <a:lnTo>
                    <a:pt x="1075" y="11"/>
                  </a:lnTo>
                  <a:lnTo>
                    <a:pt x="1120" y="19"/>
                  </a:lnTo>
                  <a:lnTo>
                    <a:pt x="1165" y="30"/>
                  </a:lnTo>
                  <a:lnTo>
                    <a:pt x="1209" y="43"/>
                  </a:lnTo>
                  <a:lnTo>
                    <a:pt x="1253" y="56"/>
                  </a:lnTo>
                  <a:lnTo>
                    <a:pt x="1294" y="74"/>
                  </a:lnTo>
                  <a:lnTo>
                    <a:pt x="1336" y="93"/>
                  </a:lnTo>
                  <a:lnTo>
                    <a:pt x="1376" y="113"/>
                  </a:lnTo>
                  <a:lnTo>
                    <a:pt x="1415" y="135"/>
                  </a:lnTo>
                  <a:lnTo>
                    <a:pt x="1453" y="160"/>
                  </a:lnTo>
                  <a:lnTo>
                    <a:pt x="1490" y="186"/>
                  </a:lnTo>
                  <a:lnTo>
                    <a:pt x="1525" y="214"/>
                  </a:lnTo>
                  <a:lnTo>
                    <a:pt x="1559" y="243"/>
                  </a:lnTo>
                  <a:lnTo>
                    <a:pt x="1590" y="275"/>
                  </a:lnTo>
                  <a:lnTo>
                    <a:pt x="1621" y="307"/>
                  </a:lnTo>
                  <a:lnTo>
                    <a:pt x="1650" y="341"/>
                  </a:lnTo>
                  <a:lnTo>
                    <a:pt x="1678" y="376"/>
                  </a:lnTo>
                  <a:lnTo>
                    <a:pt x="1704" y="412"/>
                  </a:lnTo>
                  <a:lnTo>
                    <a:pt x="1728" y="450"/>
                  </a:lnTo>
                  <a:lnTo>
                    <a:pt x="1750" y="490"/>
                  </a:lnTo>
                  <a:lnTo>
                    <a:pt x="1771" y="530"/>
                  </a:lnTo>
                  <a:lnTo>
                    <a:pt x="1790" y="572"/>
                  </a:lnTo>
                  <a:lnTo>
                    <a:pt x="1807" y="613"/>
                  </a:lnTo>
                  <a:lnTo>
                    <a:pt x="1822" y="657"/>
                  </a:lnTo>
                  <a:lnTo>
                    <a:pt x="1834" y="701"/>
                  </a:lnTo>
                  <a:lnTo>
                    <a:pt x="1844" y="746"/>
                  </a:lnTo>
                  <a:lnTo>
                    <a:pt x="1852" y="792"/>
                  </a:lnTo>
                  <a:lnTo>
                    <a:pt x="1858" y="838"/>
                  </a:lnTo>
                  <a:lnTo>
                    <a:pt x="1862" y="886"/>
                  </a:lnTo>
                  <a:lnTo>
                    <a:pt x="1863" y="934"/>
                  </a:lnTo>
                  <a:lnTo>
                    <a:pt x="1862" y="981"/>
                  </a:lnTo>
                  <a:lnTo>
                    <a:pt x="1858" y="1029"/>
                  </a:lnTo>
                  <a:lnTo>
                    <a:pt x="1852" y="1075"/>
                  </a:lnTo>
                  <a:lnTo>
                    <a:pt x="1844" y="1122"/>
                  </a:lnTo>
                  <a:lnTo>
                    <a:pt x="1834" y="1167"/>
                  </a:lnTo>
                  <a:lnTo>
                    <a:pt x="1822" y="1211"/>
                  </a:lnTo>
                  <a:lnTo>
                    <a:pt x="1807" y="1255"/>
                  </a:lnTo>
                  <a:lnTo>
                    <a:pt x="1790" y="1297"/>
                  </a:lnTo>
                  <a:lnTo>
                    <a:pt x="1771" y="1339"/>
                  </a:lnTo>
                  <a:lnTo>
                    <a:pt x="1750" y="1379"/>
                  </a:lnTo>
                  <a:lnTo>
                    <a:pt x="1728" y="1417"/>
                  </a:lnTo>
                  <a:lnTo>
                    <a:pt x="1704" y="1456"/>
                  </a:lnTo>
                  <a:lnTo>
                    <a:pt x="1678" y="1493"/>
                  </a:lnTo>
                  <a:lnTo>
                    <a:pt x="1650" y="1528"/>
                  </a:lnTo>
                  <a:lnTo>
                    <a:pt x="1621" y="1562"/>
                  </a:lnTo>
                  <a:lnTo>
                    <a:pt x="1590" y="1594"/>
                  </a:lnTo>
                  <a:lnTo>
                    <a:pt x="1559" y="1626"/>
                  </a:lnTo>
                  <a:lnTo>
                    <a:pt x="1525" y="1654"/>
                  </a:lnTo>
                  <a:lnTo>
                    <a:pt x="1490" y="1683"/>
                  </a:lnTo>
                  <a:lnTo>
                    <a:pt x="1453" y="1708"/>
                  </a:lnTo>
                  <a:lnTo>
                    <a:pt x="1415" y="1733"/>
                  </a:lnTo>
                  <a:lnTo>
                    <a:pt x="1376" y="1756"/>
                  </a:lnTo>
                  <a:lnTo>
                    <a:pt x="1336" y="1776"/>
                  </a:lnTo>
                  <a:lnTo>
                    <a:pt x="1294" y="1795"/>
                  </a:lnTo>
                  <a:lnTo>
                    <a:pt x="1253" y="1812"/>
                  </a:lnTo>
                  <a:lnTo>
                    <a:pt x="1209" y="1826"/>
                  </a:lnTo>
                  <a:lnTo>
                    <a:pt x="1165" y="1839"/>
                  </a:lnTo>
                  <a:lnTo>
                    <a:pt x="1120" y="1850"/>
                  </a:lnTo>
                  <a:lnTo>
                    <a:pt x="1075" y="1857"/>
                  </a:lnTo>
                  <a:lnTo>
                    <a:pt x="1029" y="1864"/>
                  </a:lnTo>
                  <a:lnTo>
                    <a:pt x="981" y="1867"/>
                  </a:lnTo>
                  <a:lnTo>
                    <a:pt x="934" y="1869"/>
                  </a:lnTo>
                  <a:lnTo>
                    <a:pt x="886" y="1867"/>
                  </a:lnTo>
                  <a:lnTo>
                    <a:pt x="838" y="1864"/>
                  </a:lnTo>
                  <a:lnTo>
                    <a:pt x="792" y="1857"/>
                  </a:lnTo>
                  <a:lnTo>
                    <a:pt x="746" y="1850"/>
                  </a:lnTo>
                  <a:lnTo>
                    <a:pt x="701" y="1839"/>
                  </a:lnTo>
                  <a:lnTo>
                    <a:pt x="657" y="1826"/>
                  </a:lnTo>
                  <a:lnTo>
                    <a:pt x="613" y="1812"/>
                  </a:lnTo>
                  <a:lnTo>
                    <a:pt x="570" y="1795"/>
                  </a:lnTo>
                  <a:lnTo>
                    <a:pt x="529" y="1776"/>
                  </a:lnTo>
                  <a:lnTo>
                    <a:pt x="489" y="1756"/>
                  </a:lnTo>
                  <a:lnTo>
                    <a:pt x="450" y="1733"/>
                  </a:lnTo>
                  <a:lnTo>
                    <a:pt x="412" y="1708"/>
                  </a:lnTo>
                  <a:lnTo>
                    <a:pt x="375" y="1683"/>
                  </a:lnTo>
                  <a:lnTo>
                    <a:pt x="340" y="1654"/>
                  </a:lnTo>
                  <a:lnTo>
                    <a:pt x="306" y="1626"/>
                  </a:lnTo>
                  <a:lnTo>
                    <a:pt x="273" y="1594"/>
                  </a:lnTo>
                  <a:lnTo>
                    <a:pt x="243" y="1562"/>
                  </a:lnTo>
                  <a:lnTo>
                    <a:pt x="213" y="1528"/>
                  </a:lnTo>
                  <a:lnTo>
                    <a:pt x="186" y="1493"/>
                  </a:lnTo>
                  <a:lnTo>
                    <a:pt x="159" y="1456"/>
                  </a:lnTo>
                  <a:lnTo>
                    <a:pt x="136" y="1417"/>
                  </a:lnTo>
                  <a:lnTo>
                    <a:pt x="113" y="1379"/>
                  </a:lnTo>
                  <a:lnTo>
                    <a:pt x="93" y="1339"/>
                  </a:lnTo>
                  <a:lnTo>
                    <a:pt x="74" y="1297"/>
                  </a:lnTo>
                  <a:lnTo>
                    <a:pt x="57" y="1255"/>
                  </a:lnTo>
                  <a:lnTo>
                    <a:pt x="43" y="1211"/>
                  </a:lnTo>
                  <a:lnTo>
                    <a:pt x="29" y="1167"/>
                  </a:lnTo>
                  <a:lnTo>
                    <a:pt x="19" y="1122"/>
                  </a:lnTo>
                  <a:lnTo>
                    <a:pt x="12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4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2" y="792"/>
                  </a:lnTo>
                  <a:lnTo>
                    <a:pt x="19" y="746"/>
                  </a:lnTo>
                  <a:lnTo>
                    <a:pt x="29" y="701"/>
                  </a:lnTo>
                  <a:lnTo>
                    <a:pt x="43" y="657"/>
                  </a:lnTo>
                  <a:lnTo>
                    <a:pt x="57" y="613"/>
                  </a:lnTo>
                  <a:lnTo>
                    <a:pt x="74" y="572"/>
                  </a:lnTo>
                  <a:lnTo>
                    <a:pt x="93" y="530"/>
                  </a:lnTo>
                  <a:lnTo>
                    <a:pt x="113" y="490"/>
                  </a:lnTo>
                  <a:lnTo>
                    <a:pt x="136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1"/>
                  </a:lnTo>
                  <a:lnTo>
                    <a:pt x="243" y="307"/>
                  </a:lnTo>
                  <a:lnTo>
                    <a:pt x="273" y="275"/>
                  </a:lnTo>
                  <a:lnTo>
                    <a:pt x="306" y="243"/>
                  </a:lnTo>
                  <a:lnTo>
                    <a:pt x="340" y="214"/>
                  </a:lnTo>
                  <a:lnTo>
                    <a:pt x="375" y="186"/>
                  </a:lnTo>
                  <a:lnTo>
                    <a:pt x="412" y="160"/>
                  </a:lnTo>
                  <a:lnTo>
                    <a:pt x="450" y="135"/>
                  </a:lnTo>
                  <a:lnTo>
                    <a:pt x="489" y="113"/>
                  </a:lnTo>
                  <a:lnTo>
                    <a:pt x="529" y="93"/>
                  </a:lnTo>
                  <a:lnTo>
                    <a:pt x="570" y="74"/>
                  </a:lnTo>
                  <a:lnTo>
                    <a:pt x="613" y="56"/>
                  </a:lnTo>
                  <a:lnTo>
                    <a:pt x="657" y="43"/>
                  </a:lnTo>
                  <a:lnTo>
                    <a:pt x="701" y="30"/>
                  </a:lnTo>
                  <a:lnTo>
                    <a:pt x="746" y="19"/>
                  </a:lnTo>
                  <a:lnTo>
                    <a:pt x="792" y="11"/>
                  </a:lnTo>
                  <a:lnTo>
                    <a:pt x="838" y="5"/>
                  </a:lnTo>
                  <a:lnTo>
                    <a:pt x="886" y="1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00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70" name="Freeform 44"/>
            <p:cNvSpPr>
              <a:spLocks/>
            </p:cNvSpPr>
            <p:nvPr/>
          </p:nvSpPr>
          <p:spPr bwMode="auto">
            <a:xfrm>
              <a:off x="353" y="2441"/>
              <a:ext cx="457" cy="458"/>
            </a:xfrm>
            <a:custGeom>
              <a:avLst/>
              <a:gdLst>
                <a:gd name="T0" fmla="*/ 1 w 1828"/>
                <a:gd name="T1" fmla="*/ 0 h 1834"/>
                <a:gd name="T2" fmla="*/ 1 w 1828"/>
                <a:gd name="T3" fmla="*/ 0 h 1834"/>
                <a:gd name="T4" fmla="*/ 1 w 1828"/>
                <a:gd name="T5" fmla="*/ 0 h 1834"/>
                <a:gd name="T6" fmla="*/ 2 w 1828"/>
                <a:gd name="T7" fmla="*/ 0 h 1834"/>
                <a:gd name="T8" fmla="*/ 2 w 1828"/>
                <a:gd name="T9" fmla="*/ 0 h 1834"/>
                <a:gd name="T10" fmla="*/ 2 w 1828"/>
                <a:gd name="T11" fmla="*/ 0 h 1834"/>
                <a:gd name="T12" fmla="*/ 2 w 1828"/>
                <a:gd name="T13" fmla="*/ 0 h 1834"/>
                <a:gd name="T14" fmla="*/ 2 w 1828"/>
                <a:gd name="T15" fmla="*/ 0 h 1834"/>
                <a:gd name="T16" fmla="*/ 2 w 1828"/>
                <a:gd name="T17" fmla="*/ 0 h 1834"/>
                <a:gd name="T18" fmla="*/ 2 w 1828"/>
                <a:gd name="T19" fmla="*/ 1 h 1834"/>
                <a:gd name="T20" fmla="*/ 2 w 1828"/>
                <a:gd name="T21" fmla="*/ 1 h 1834"/>
                <a:gd name="T22" fmla="*/ 2 w 1828"/>
                <a:gd name="T23" fmla="*/ 1 h 1834"/>
                <a:gd name="T24" fmla="*/ 2 w 1828"/>
                <a:gd name="T25" fmla="*/ 1 h 1834"/>
                <a:gd name="T26" fmla="*/ 2 w 1828"/>
                <a:gd name="T27" fmla="*/ 1 h 1834"/>
                <a:gd name="T28" fmla="*/ 2 w 1828"/>
                <a:gd name="T29" fmla="*/ 1 h 1834"/>
                <a:gd name="T30" fmla="*/ 2 w 1828"/>
                <a:gd name="T31" fmla="*/ 1 h 1834"/>
                <a:gd name="T32" fmla="*/ 2 w 1828"/>
                <a:gd name="T33" fmla="*/ 1 h 1834"/>
                <a:gd name="T34" fmla="*/ 2 w 1828"/>
                <a:gd name="T35" fmla="*/ 1 h 1834"/>
                <a:gd name="T36" fmla="*/ 1 w 1828"/>
                <a:gd name="T37" fmla="*/ 2 h 1834"/>
                <a:gd name="T38" fmla="*/ 1 w 1828"/>
                <a:gd name="T39" fmla="*/ 2 h 1834"/>
                <a:gd name="T40" fmla="*/ 1 w 1828"/>
                <a:gd name="T41" fmla="*/ 2 h 1834"/>
                <a:gd name="T42" fmla="*/ 1 w 1828"/>
                <a:gd name="T43" fmla="*/ 2 h 1834"/>
                <a:gd name="T44" fmla="*/ 1 w 1828"/>
                <a:gd name="T45" fmla="*/ 2 h 1834"/>
                <a:gd name="T46" fmla="*/ 1 w 1828"/>
                <a:gd name="T47" fmla="*/ 2 h 1834"/>
                <a:gd name="T48" fmla="*/ 1 w 1828"/>
                <a:gd name="T49" fmla="*/ 2 h 1834"/>
                <a:gd name="T50" fmla="*/ 1 w 1828"/>
                <a:gd name="T51" fmla="*/ 1 h 1834"/>
                <a:gd name="T52" fmla="*/ 0 w 1828"/>
                <a:gd name="T53" fmla="*/ 1 h 1834"/>
                <a:gd name="T54" fmla="*/ 0 w 1828"/>
                <a:gd name="T55" fmla="*/ 1 h 1834"/>
                <a:gd name="T56" fmla="*/ 0 w 1828"/>
                <a:gd name="T57" fmla="*/ 1 h 1834"/>
                <a:gd name="T58" fmla="*/ 0 w 1828"/>
                <a:gd name="T59" fmla="*/ 1 h 1834"/>
                <a:gd name="T60" fmla="*/ 0 w 1828"/>
                <a:gd name="T61" fmla="*/ 1 h 1834"/>
                <a:gd name="T62" fmla="*/ 0 w 1828"/>
                <a:gd name="T63" fmla="*/ 1 h 1834"/>
                <a:gd name="T64" fmla="*/ 0 w 1828"/>
                <a:gd name="T65" fmla="*/ 1 h 1834"/>
                <a:gd name="T66" fmla="*/ 0 w 1828"/>
                <a:gd name="T67" fmla="*/ 1 h 1834"/>
                <a:gd name="T68" fmla="*/ 0 w 1828"/>
                <a:gd name="T69" fmla="*/ 0 h 1834"/>
                <a:gd name="T70" fmla="*/ 0 w 1828"/>
                <a:gd name="T71" fmla="*/ 0 h 1834"/>
                <a:gd name="T72" fmla="*/ 0 w 1828"/>
                <a:gd name="T73" fmla="*/ 0 h 1834"/>
                <a:gd name="T74" fmla="*/ 0 w 1828"/>
                <a:gd name="T75" fmla="*/ 0 h 1834"/>
                <a:gd name="T76" fmla="*/ 1 w 1828"/>
                <a:gd name="T77" fmla="*/ 0 h 1834"/>
                <a:gd name="T78" fmla="*/ 1 w 1828"/>
                <a:gd name="T79" fmla="*/ 0 h 1834"/>
                <a:gd name="T80" fmla="*/ 1 w 1828"/>
                <a:gd name="T81" fmla="*/ 0 h 1834"/>
                <a:gd name="T82" fmla="*/ 1 w 1828"/>
                <a:gd name="T83" fmla="*/ 0 h 1834"/>
                <a:gd name="T84" fmla="*/ 1 w 1828"/>
                <a:gd name="T85" fmla="*/ 0 h 1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8"/>
                <a:gd name="T130" fmla="*/ 0 h 1834"/>
                <a:gd name="T131" fmla="*/ 1828 w 1828"/>
                <a:gd name="T132" fmla="*/ 1834 h 1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8" h="1834">
                  <a:moveTo>
                    <a:pt x="916" y="0"/>
                  </a:moveTo>
                  <a:lnTo>
                    <a:pt x="963" y="2"/>
                  </a:lnTo>
                  <a:lnTo>
                    <a:pt x="1010" y="5"/>
                  </a:lnTo>
                  <a:lnTo>
                    <a:pt x="1055" y="10"/>
                  </a:lnTo>
                  <a:lnTo>
                    <a:pt x="1100" y="19"/>
                  </a:lnTo>
                  <a:lnTo>
                    <a:pt x="1144" y="29"/>
                  </a:lnTo>
                  <a:lnTo>
                    <a:pt x="1188" y="42"/>
                  </a:lnTo>
                  <a:lnTo>
                    <a:pt x="1230" y="57"/>
                  </a:lnTo>
                  <a:lnTo>
                    <a:pt x="1271" y="73"/>
                  </a:lnTo>
                  <a:lnTo>
                    <a:pt x="1312" y="91"/>
                  </a:lnTo>
                  <a:lnTo>
                    <a:pt x="1350" y="112"/>
                  </a:lnTo>
                  <a:lnTo>
                    <a:pt x="1389" y="133"/>
                  </a:lnTo>
                  <a:lnTo>
                    <a:pt x="1426" y="157"/>
                  </a:lnTo>
                  <a:lnTo>
                    <a:pt x="1462" y="183"/>
                  </a:lnTo>
                  <a:lnTo>
                    <a:pt x="1496" y="211"/>
                  </a:lnTo>
                  <a:lnTo>
                    <a:pt x="1530" y="240"/>
                  </a:lnTo>
                  <a:lnTo>
                    <a:pt x="1561" y="270"/>
                  </a:lnTo>
                  <a:lnTo>
                    <a:pt x="1591" y="301"/>
                  </a:lnTo>
                  <a:lnTo>
                    <a:pt x="1620" y="335"/>
                  </a:lnTo>
                  <a:lnTo>
                    <a:pt x="1647" y="370"/>
                  </a:lnTo>
                  <a:lnTo>
                    <a:pt x="1672" y="405"/>
                  </a:lnTo>
                  <a:lnTo>
                    <a:pt x="1696" y="443"/>
                  </a:lnTo>
                  <a:lnTo>
                    <a:pt x="1717" y="482"/>
                  </a:lnTo>
                  <a:lnTo>
                    <a:pt x="1737" y="520"/>
                  </a:lnTo>
                  <a:lnTo>
                    <a:pt x="1756" y="562"/>
                  </a:lnTo>
                  <a:lnTo>
                    <a:pt x="1772" y="603"/>
                  </a:lnTo>
                  <a:lnTo>
                    <a:pt x="1786" y="646"/>
                  </a:lnTo>
                  <a:lnTo>
                    <a:pt x="1799" y="688"/>
                  </a:lnTo>
                  <a:lnTo>
                    <a:pt x="1809" y="733"/>
                  </a:lnTo>
                  <a:lnTo>
                    <a:pt x="1818" y="779"/>
                  </a:lnTo>
                  <a:lnTo>
                    <a:pt x="1823" y="824"/>
                  </a:lnTo>
                  <a:lnTo>
                    <a:pt x="1826" y="870"/>
                  </a:lnTo>
                  <a:lnTo>
                    <a:pt x="1828" y="918"/>
                  </a:lnTo>
                  <a:lnTo>
                    <a:pt x="1826" y="965"/>
                  </a:lnTo>
                  <a:lnTo>
                    <a:pt x="1823" y="1012"/>
                  </a:lnTo>
                  <a:lnTo>
                    <a:pt x="1818" y="1057"/>
                  </a:lnTo>
                  <a:lnTo>
                    <a:pt x="1809" y="1102"/>
                  </a:lnTo>
                  <a:lnTo>
                    <a:pt x="1799" y="1146"/>
                  </a:lnTo>
                  <a:lnTo>
                    <a:pt x="1786" y="1190"/>
                  </a:lnTo>
                  <a:lnTo>
                    <a:pt x="1772" y="1232"/>
                  </a:lnTo>
                  <a:lnTo>
                    <a:pt x="1756" y="1274"/>
                  </a:lnTo>
                  <a:lnTo>
                    <a:pt x="1737" y="1315"/>
                  </a:lnTo>
                  <a:lnTo>
                    <a:pt x="1717" y="1354"/>
                  </a:lnTo>
                  <a:lnTo>
                    <a:pt x="1696" y="1393"/>
                  </a:lnTo>
                  <a:lnTo>
                    <a:pt x="1672" y="1429"/>
                  </a:lnTo>
                  <a:lnTo>
                    <a:pt x="1647" y="1465"/>
                  </a:lnTo>
                  <a:lnTo>
                    <a:pt x="1620" y="1500"/>
                  </a:lnTo>
                  <a:lnTo>
                    <a:pt x="1591" y="1533"/>
                  </a:lnTo>
                  <a:lnTo>
                    <a:pt x="1561" y="1566"/>
                  </a:lnTo>
                  <a:lnTo>
                    <a:pt x="1530" y="1596"/>
                  </a:lnTo>
                  <a:lnTo>
                    <a:pt x="1496" y="1625"/>
                  </a:lnTo>
                  <a:lnTo>
                    <a:pt x="1462" y="1652"/>
                  </a:lnTo>
                  <a:lnTo>
                    <a:pt x="1426" y="1677"/>
                  </a:lnTo>
                  <a:lnTo>
                    <a:pt x="1389" y="1701"/>
                  </a:lnTo>
                  <a:lnTo>
                    <a:pt x="1350" y="1724"/>
                  </a:lnTo>
                  <a:lnTo>
                    <a:pt x="1312" y="1744"/>
                  </a:lnTo>
                  <a:lnTo>
                    <a:pt x="1271" y="1761"/>
                  </a:lnTo>
                  <a:lnTo>
                    <a:pt x="1230" y="1779"/>
                  </a:lnTo>
                  <a:lnTo>
                    <a:pt x="1188" y="1792"/>
                  </a:lnTo>
                  <a:lnTo>
                    <a:pt x="1144" y="1805"/>
                  </a:lnTo>
                  <a:lnTo>
                    <a:pt x="1100" y="1815"/>
                  </a:lnTo>
                  <a:lnTo>
                    <a:pt x="1055" y="1824"/>
                  </a:lnTo>
                  <a:lnTo>
                    <a:pt x="1010" y="1829"/>
                  </a:lnTo>
                  <a:lnTo>
                    <a:pt x="963" y="1833"/>
                  </a:lnTo>
                  <a:lnTo>
                    <a:pt x="916" y="1834"/>
                  </a:lnTo>
                  <a:lnTo>
                    <a:pt x="868" y="1833"/>
                  </a:lnTo>
                  <a:lnTo>
                    <a:pt x="822" y="1829"/>
                  </a:lnTo>
                  <a:lnTo>
                    <a:pt x="777" y="1824"/>
                  </a:lnTo>
                  <a:lnTo>
                    <a:pt x="732" y="1815"/>
                  </a:lnTo>
                  <a:lnTo>
                    <a:pt x="688" y="1805"/>
                  </a:lnTo>
                  <a:lnTo>
                    <a:pt x="644" y="1792"/>
                  </a:lnTo>
                  <a:lnTo>
                    <a:pt x="601" y="1779"/>
                  </a:lnTo>
                  <a:lnTo>
                    <a:pt x="560" y="1761"/>
                  </a:lnTo>
                  <a:lnTo>
                    <a:pt x="519" y="1744"/>
                  </a:lnTo>
                  <a:lnTo>
                    <a:pt x="480" y="1724"/>
                  </a:lnTo>
                  <a:lnTo>
                    <a:pt x="441" y="1701"/>
                  </a:lnTo>
                  <a:lnTo>
                    <a:pt x="405" y="1677"/>
                  </a:lnTo>
                  <a:lnTo>
                    <a:pt x="368" y="1652"/>
                  </a:lnTo>
                  <a:lnTo>
                    <a:pt x="333" y="1625"/>
                  </a:lnTo>
                  <a:lnTo>
                    <a:pt x="301" y="1596"/>
                  </a:lnTo>
                  <a:lnTo>
                    <a:pt x="268" y="1566"/>
                  </a:lnTo>
                  <a:lnTo>
                    <a:pt x="238" y="1533"/>
                  </a:lnTo>
                  <a:lnTo>
                    <a:pt x="209" y="1500"/>
                  </a:lnTo>
                  <a:lnTo>
                    <a:pt x="182" y="1465"/>
                  </a:lnTo>
                  <a:lnTo>
                    <a:pt x="157" y="1429"/>
                  </a:lnTo>
                  <a:lnTo>
                    <a:pt x="133" y="1393"/>
                  </a:lnTo>
                  <a:lnTo>
                    <a:pt x="110" y="1354"/>
                  </a:lnTo>
                  <a:lnTo>
                    <a:pt x="90" y="1315"/>
                  </a:lnTo>
                  <a:lnTo>
                    <a:pt x="73" y="1274"/>
                  </a:lnTo>
                  <a:lnTo>
                    <a:pt x="55" y="1232"/>
                  </a:lnTo>
                  <a:lnTo>
                    <a:pt x="42" y="1190"/>
                  </a:lnTo>
                  <a:lnTo>
                    <a:pt x="29" y="1146"/>
                  </a:lnTo>
                  <a:lnTo>
                    <a:pt x="19" y="1102"/>
                  </a:lnTo>
                  <a:lnTo>
                    <a:pt x="10" y="1057"/>
                  </a:lnTo>
                  <a:lnTo>
                    <a:pt x="5" y="1012"/>
                  </a:lnTo>
                  <a:lnTo>
                    <a:pt x="1" y="965"/>
                  </a:lnTo>
                  <a:lnTo>
                    <a:pt x="0" y="918"/>
                  </a:lnTo>
                  <a:lnTo>
                    <a:pt x="1" y="870"/>
                  </a:lnTo>
                  <a:lnTo>
                    <a:pt x="5" y="824"/>
                  </a:lnTo>
                  <a:lnTo>
                    <a:pt x="10" y="779"/>
                  </a:lnTo>
                  <a:lnTo>
                    <a:pt x="19" y="733"/>
                  </a:lnTo>
                  <a:lnTo>
                    <a:pt x="29" y="688"/>
                  </a:lnTo>
                  <a:lnTo>
                    <a:pt x="42" y="646"/>
                  </a:lnTo>
                  <a:lnTo>
                    <a:pt x="55" y="603"/>
                  </a:lnTo>
                  <a:lnTo>
                    <a:pt x="73" y="562"/>
                  </a:lnTo>
                  <a:lnTo>
                    <a:pt x="90" y="520"/>
                  </a:lnTo>
                  <a:lnTo>
                    <a:pt x="110" y="482"/>
                  </a:lnTo>
                  <a:lnTo>
                    <a:pt x="133" y="443"/>
                  </a:lnTo>
                  <a:lnTo>
                    <a:pt x="157" y="405"/>
                  </a:lnTo>
                  <a:lnTo>
                    <a:pt x="182" y="370"/>
                  </a:lnTo>
                  <a:lnTo>
                    <a:pt x="209" y="335"/>
                  </a:lnTo>
                  <a:lnTo>
                    <a:pt x="238" y="301"/>
                  </a:lnTo>
                  <a:lnTo>
                    <a:pt x="268" y="270"/>
                  </a:lnTo>
                  <a:lnTo>
                    <a:pt x="301" y="240"/>
                  </a:lnTo>
                  <a:lnTo>
                    <a:pt x="333" y="211"/>
                  </a:lnTo>
                  <a:lnTo>
                    <a:pt x="368" y="183"/>
                  </a:lnTo>
                  <a:lnTo>
                    <a:pt x="405" y="157"/>
                  </a:lnTo>
                  <a:lnTo>
                    <a:pt x="441" y="133"/>
                  </a:lnTo>
                  <a:lnTo>
                    <a:pt x="480" y="112"/>
                  </a:lnTo>
                  <a:lnTo>
                    <a:pt x="519" y="91"/>
                  </a:lnTo>
                  <a:lnTo>
                    <a:pt x="560" y="73"/>
                  </a:lnTo>
                  <a:lnTo>
                    <a:pt x="601" y="57"/>
                  </a:lnTo>
                  <a:lnTo>
                    <a:pt x="644" y="42"/>
                  </a:lnTo>
                  <a:lnTo>
                    <a:pt x="688" y="29"/>
                  </a:lnTo>
                  <a:lnTo>
                    <a:pt x="732" y="19"/>
                  </a:lnTo>
                  <a:lnTo>
                    <a:pt x="777" y="10"/>
                  </a:lnTo>
                  <a:lnTo>
                    <a:pt x="822" y="5"/>
                  </a:lnTo>
                  <a:lnTo>
                    <a:pt x="868" y="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C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71" name="Freeform 45"/>
            <p:cNvSpPr>
              <a:spLocks/>
            </p:cNvSpPr>
            <p:nvPr/>
          </p:nvSpPr>
          <p:spPr bwMode="auto">
            <a:xfrm>
              <a:off x="356" y="2444"/>
              <a:ext cx="448" cy="450"/>
            </a:xfrm>
            <a:custGeom>
              <a:avLst/>
              <a:gdLst>
                <a:gd name="T0" fmla="*/ 1 w 1793"/>
                <a:gd name="T1" fmla="*/ 0 h 1798"/>
                <a:gd name="T2" fmla="*/ 1 w 1793"/>
                <a:gd name="T3" fmla="*/ 0 h 1798"/>
                <a:gd name="T4" fmla="*/ 1 w 1793"/>
                <a:gd name="T5" fmla="*/ 0 h 1798"/>
                <a:gd name="T6" fmla="*/ 1 w 1793"/>
                <a:gd name="T7" fmla="*/ 0 h 1798"/>
                <a:gd name="T8" fmla="*/ 1 w 1793"/>
                <a:gd name="T9" fmla="*/ 0 h 1798"/>
                <a:gd name="T10" fmla="*/ 1 w 1793"/>
                <a:gd name="T11" fmla="*/ 0 h 1798"/>
                <a:gd name="T12" fmla="*/ 1 w 1793"/>
                <a:gd name="T13" fmla="*/ 1 h 1798"/>
                <a:gd name="T14" fmla="*/ 1 w 1793"/>
                <a:gd name="T15" fmla="*/ 1 h 1798"/>
                <a:gd name="T16" fmla="*/ 2 w 1793"/>
                <a:gd name="T17" fmla="*/ 1 h 1798"/>
                <a:gd name="T18" fmla="*/ 2 w 1793"/>
                <a:gd name="T19" fmla="*/ 1 h 1798"/>
                <a:gd name="T20" fmla="*/ 2 w 1793"/>
                <a:gd name="T21" fmla="*/ 1 h 1798"/>
                <a:gd name="T22" fmla="*/ 2 w 1793"/>
                <a:gd name="T23" fmla="*/ 1 h 1798"/>
                <a:gd name="T24" fmla="*/ 2 w 1793"/>
                <a:gd name="T25" fmla="*/ 1 h 1798"/>
                <a:gd name="T26" fmla="*/ 1 w 1793"/>
                <a:gd name="T27" fmla="*/ 1 h 1798"/>
                <a:gd name="T28" fmla="*/ 1 w 1793"/>
                <a:gd name="T29" fmla="*/ 2 h 1798"/>
                <a:gd name="T30" fmla="*/ 1 w 1793"/>
                <a:gd name="T31" fmla="*/ 2 h 1798"/>
                <a:gd name="T32" fmla="*/ 1 w 1793"/>
                <a:gd name="T33" fmla="*/ 2 h 1798"/>
                <a:gd name="T34" fmla="*/ 1 w 1793"/>
                <a:gd name="T35" fmla="*/ 2 h 1798"/>
                <a:gd name="T36" fmla="*/ 1 w 1793"/>
                <a:gd name="T37" fmla="*/ 2 h 1798"/>
                <a:gd name="T38" fmla="*/ 1 w 1793"/>
                <a:gd name="T39" fmla="*/ 2 h 1798"/>
                <a:gd name="T40" fmla="*/ 1 w 1793"/>
                <a:gd name="T41" fmla="*/ 2 h 1798"/>
                <a:gd name="T42" fmla="*/ 1 w 1793"/>
                <a:gd name="T43" fmla="*/ 2 h 1798"/>
                <a:gd name="T44" fmla="*/ 1 w 1793"/>
                <a:gd name="T45" fmla="*/ 2 h 1798"/>
                <a:gd name="T46" fmla="*/ 0 w 1793"/>
                <a:gd name="T47" fmla="*/ 2 h 1798"/>
                <a:gd name="T48" fmla="*/ 0 w 1793"/>
                <a:gd name="T49" fmla="*/ 2 h 1798"/>
                <a:gd name="T50" fmla="*/ 0 w 1793"/>
                <a:gd name="T51" fmla="*/ 2 h 1798"/>
                <a:gd name="T52" fmla="*/ 0 w 1793"/>
                <a:gd name="T53" fmla="*/ 2 h 1798"/>
                <a:gd name="T54" fmla="*/ 0 w 1793"/>
                <a:gd name="T55" fmla="*/ 2 h 1798"/>
                <a:gd name="T56" fmla="*/ 0 w 1793"/>
                <a:gd name="T57" fmla="*/ 1 h 1798"/>
                <a:gd name="T58" fmla="*/ 0 w 1793"/>
                <a:gd name="T59" fmla="*/ 1 h 1798"/>
                <a:gd name="T60" fmla="*/ 0 w 1793"/>
                <a:gd name="T61" fmla="*/ 1 h 1798"/>
                <a:gd name="T62" fmla="*/ 0 w 1793"/>
                <a:gd name="T63" fmla="*/ 1 h 1798"/>
                <a:gd name="T64" fmla="*/ 0 w 1793"/>
                <a:gd name="T65" fmla="*/ 1 h 1798"/>
                <a:gd name="T66" fmla="*/ 0 w 1793"/>
                <a:gd name="T67" fmla="*/ 1 h 1798"/>
                <a:gd name="T68" fmla="*/ 0 w 1793"/>
                <a:gd name="T69" fmla="*/ 1 h 1798"/>
                <a:gd name="T70" fmla="*/ 0 w 1793"/>
                <a:gd name="T71" fmla="*/ 1 h 1798"/>
                <a:gd name="T72" fmla="*/ 0 w 1793"/>
                <a:gd name="T73" fmla="*/ 0 h 1798"/>
                <a:gd name="T74" fmla="*/ 0 w 1793"/>
                <a:gd name="T75" fmla="*/ 0 h 1798"/>
                <a:gd name="T76" fmla="*/ 0 w 1793"/>
                <a:gd name="T77" fmla="*/ 0 h 1798"/>
                <a:gd name="T78" fmla="*/ 0 w 1793"/>
                <a:gd name="T79" fmla="*/ 0 h 1798"/>
                <a:gd name="T80" fmla="*/ 0 w 1793"/>
                <a:gd name="T81" fmla="*/ 0 h 1798"/>
                <a:gd name="T82" fmla="*/ 1 w 1793"/>
                <a:gd name="T83" fmla="*/ 0 h 1798"/>
                <a:gd name="T84" fmla="*/ 1 w 1793"/>
                <a:gd name="T85" fmla="*/ 0 h 1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3"/>
                <a:gd name="T130" fmla="*/ 0 h 1798"/>
                <a:gd name="T131" fmla="*/ 1793 w 1793"/>
                <a:gd name="T132" fmla="*/ 1798 h 17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3" h="1798">
                  <a:moveTo>
                    <a:pt x="898" y="0"/>
                  </a:moveTo>
                  <a:lnTo>
                    <a:pt x="945" y="1"/>
                  </a:lnTo>
                  <a:lnTo>
                    <a:pt x="990" y="5"/>
                  </a:lnTo>
                  <a:lnTo>
                    <a:pt x="1035" y="10"/>
                  </a:lnTo>
                  <a:lnTo>
                    <a:pt x="1079" y="19"/>
                  </a:lnTo>
                  <a:lnTo>
                    <a:pt x="1121" y="29"/>
                  </a:lnTo>
                  <a:lnTo>
                    <a:pt x="1164" y="40"/>
                  </a:lnTo>
                  <a:lnTo>
                    <a:pt x="1205" y="55"/>
                  </a:lnTo>
                  <a:lnTo>
                    <a:pt x="1246" y="70"/>
                  </a:lnTo>
                  <a:lnTo>
                    <a:pt x="1285" y="89"/>
                  </a:lnTo>
                  <a:lnTo>
                    <a:pt x="1324" y="109"/>
                  </a:lnTo>
                  <a:lnTo>
                    <a:pt x="1362" y="130"/>
                  </a:lnTo>
                  <a:lnTo>
                    <a:pt x="1398" y="154"/>
                  </a:lnTo>
                  <a:lnTo>
                    <a:pt x="1433" y="179"/>
                  </a:lnTo>
                  <a:lnTo>
                    <a:pt x="1467" y="205"/>
                  </a:lnTo>
                  <a:lnTo>
                    <a:pt x="1499" y="234"/>
                  </a:lnTo>
                  <a:lnTo>
                    <a:pt x="1531" y="263"/>
                  </a:lnTo>
                  <a:lnTo>
                    <a:pt x="1560" y="294"/>
                  </a:lnTo>
                  <a:lnTo>
                    <a:pt x="1588" y="327"/>
                  </a:lnTo>
                  <a:lnTo>
                    <a:pt x="1615" y="361"/>
                  </a:lnTo>
                  <a:lnTo>
                    <a:pt x="1640" y="397"/>
                  </a:lnTo>
                  <a:lnTo>
                    <a:pt x="1664" y="433"/>
                  </a:lnTo>
                  <a:lnTo>
                    <a:pt x="1685" y="471"/>
                  </a:lnTo>
                  <a:lnTo>
                    <a:pt x="1705" y="510"/>
                  </a:lnTo>
                  <a:lnTo>
                    <a:pt x="1722" y="549"/>
                  </a:lnTo>
                  <a:lnTo>
                    <a:pt x="1739" y="590"/>
                  </a:lnTo>
                  <a:lnTo>
                    <a:pt x="1752" y="632"/>
                  </a:lnTo>
                  <a:lnTo>
                    <a:pt x="1765" y="674"/>
                  </a:lnTo>
                  <a:lnTo>
                    <a:pt x="1774" y="718"/>
                  </a:lnTo>
                  <a:lnTo>
                    <a:pt x="1783" y="762"/>
                  </a:lnTo>
                  <a:lnTo>
                    <a:pt x="1788" y="807"/>
                  </a:lnTo>
                  <a:lnTo>
                    <a:pt x="1791" y="852"/>
                  </a:lnTo>
                  <a:lnTo>
                    <a:pt x="1793" y="898"/>
                  </a:lnTo>
                  <a:lnTo>
                    <a:pt x="1791" y="945"/>
                  </a:lnTo>
                  <a:lnTo>
                    <a:pt x="1788" y="990"/>
                  </a:lnTo>
                  <a:lnTo>
                    <a:pt x="1783" y="1035"/>
                  </a:lnTo>
                  <a:lnTo>
                    <a:pt x="1774" y="1079"/>
                  </a:lnTo>
                  <a:lnTo>
                    <a:pt x="1765" y="1123"/>
                  </a:lnTo>
                  <a:lnTo>
                    <a:pt x="1752" y="1165"/>
                  </a:lnTo>
                  <a:lnTo>
                    <a:pt x="1739" y="1207"/>
                  </a:lnTo>
                  <a:lnTo>
                    <a:pt x="1722" y="1248"/>
                  </a:lnTo>
                  <a:lnTo>
                    <a:pt x="1705" y="1288"/>
                  </a:lnTo>
                  <a:lnTo>
                    <a:pt x="1685" y="1327"/>
                  </a:lnTo>
                  <a:lnTo>
                    <a:pt x="1664" y="1365"/>
                  </a:lnTo>
                  <a:lnTo>
                    <a:pt x="1640" y="1401"/>
                  </a:lnTo>
                  <a:lnTo>
                    <a:pt x="1615" y="1436"/>
                  </a:lnTo>
                  <a:lnTo>
                    <a:pt x="1588" y="1470"/>
                  </a:lnTo>
                  <a:lnTo>
                    <a:pt x="1560" y="1502"/>
                  </a:lnTo>
                  <a:lnTo>
                    <a:pt x="1531" y="1534"/>
                  </a:lnTo>
                  <a:lnTo>
                    <a:pt x="1499" y="1564"/>
                  </a:lnTo>
                  <a:lnTo>
                    <a:pt x="1467" y="1593"/>
                  </a:lnTo>
                  <a:lnTo>
                    <a:pt x="1433" y="1619"/>
                  </a:lnTo>
                  <a:lnTo>
                    <a:pt x="1398" y="1644"/>
                  </a:lnTo>
                  <a:lnTo>
                    <a:pt x="1362" y="1668"/>
                  </a:lnTo>
                  <a:lnTo>
                    <a:pt x="1324" y="1689"/>
                  </a:lnTo>
                  <a:lnTo>
                    <a:pt x="1285" y="1709"/>
                  </a:lnTo>
                  <a:lnTo>
                    <a:pt x="1246" y="1727"/>
                  </a:lnTo>
                  <a:lnTo>
                    <a:pt x="1205" y="1743"/>
                  </a:lnTo>
                  <a:lnTo>
                    <a:pt x="1164" y="1758"/>
                  </a:lnTo>
                  <a:lnTo>
                    <a:pt x="1121" y="1769"/>
                  </a:lnTo>
                  <a:lnTo>
                    <a:pt x="1079" y="1779"/>
                  </a:lnTo>
                  <a:lnTo>
                    <a:pt x="1035" y="1788"/>
                  </a:lnTo>
                  <a:lnTo>
                    <a:pt x="990" y="1793"/>
                  </a:lnTo>
                  <a:lnTo>
                    <a:pt x="945" y="1797"/>
                  </a:lnTo>
                  <a:lnTo>
                    <a:pt x="898" y="1798"/>
                  </a:lnTo>
                  <a:lnTo>
                    <a:pt x="852" y="1797"/>
                  </a:lnTo>
                  <a:lnTo>
                    <a:pt x="807" y="1793"/>
                  </a:lnTo>
                  <a:lnTo>
                    <a:pt x="762" y="1788"/>
                  </a:lnTo>
                  <a:lnTo>
                    <a:pt x="718" y="1779"/>
                  </a:lnTo>
                  <a:lnTo>
                    <a:pt x="674" y="1769"/>
                  </a:lnTo>
                  <a:lnTo>
                    <a:pt x="631" y="1758"/>
                  </a:lnTo>
                  <a:lnTo>
                    <a:pt x="590" y="1743"/>
                  </a:lnTo>
                  <a:lnTo>
                    <a:pt x="549" y="1727"/>
                  </a:lnTo>
                  <a:lnTo>
                    <a:pt x="510" y="1709"/>
                  </a:lnTo>
                  <a:lnTo>
                    <a:pt x="471" y="1689"/>
                  </a:lnTo>
                  <a:lnTo>
                    <a:pt x="434" y="1668"/>
                  </a:lnTo>
                  <a:lnTo>
                    <a:pt x="397" y="1644"/>
                  </a:lnTo>
                  <a:lnTo>
                    <a:pt x="361" y="1619"/>
                  </a:lnTo>
                  <a:lnTo>
                    <a:pt x="327" y="1593"/>
                  </a:lnTo>
                  <a:lnTo>
                    <a:pt x="295" y="1564"/>
                  </a:lnTo>
                  <a:lnTo>
                    <a:pt x="263" y="1534"/>
                  </a:lnTo>
                  <a:lnTo>
                    <a:pt x="234" y="1502"/>
                  </a:lnTo>
                  <a:lnTo>
                    <a:pt x="206" y="1470"/>
                  </a:lnTo>
                  <a:lnTo>
                    <a:pt x="179" y="1436"/>
                  </a:lnTo>
                  <a:lnTo>
                    <a:pt x="154" y="1401"/>
                  </a:lnTo>
                  <a:lnTo>
                    <a:pt x="130" y="1365"/>
                  </a:lnTo>
                  <a:lnTo>
                    <a:pt x="109" y="1327"/>
                  </a:lnTo>
                  <a:lnTo>
                    <a:pt x="89" y="1288"/>
                  </a:lnTo>
                  <a:lnTo>
                    <a:pt x="70" y="1248"/>
                  </a:lnTo>
                  <a:lnTo>
                    <a:pt x="55" y="1207"/>
                  </a:lnTo>
                  <a:lnTo>
                    <a:pt x="40" y="1165"/>
                  </a:lnTo>
                  <a:lnTo>
                    <a:pt x="29" y="1123"/>
                  </a:lnTo>
                  <a:lnTo>
                    <a:pt x="19" y="1079"/>
                  </a:lnTo>
                  <a:lnTo>
                    <a:pt x="10" y="1035"/>
                  </a:lnTo>
                  <a:lnTo>
                    <a:pt x="5" y="990"/>
                  </a:lnTo>
                  <a:lnTo>
                    <a:pt x="1" y="945"/>
                  </a:lnTo>
                  <a:lnTo>
                    <a:pt x="0" y="898"/>
                  </a:lnTo>
                  <a:lnTo>
                    <a:pt x="1" y="852"/>
                  </a:lnTo>
                  <a:lnTo>
                    <a:pt x="5" y="807"/>
                  </a:lnTo>
                  <a:lnTo>
                    <a:pt x="10" y="762"/>
                  </a:lnTo>
                  <a:lnTo>
                    <a:pt x="19" y="718"/>
                  </a:lnTo>
                  <a:lnTo>
                    <a:pt x="29" y="674"/>
                  </a:lnTo>
                  <a:lnTo>
                    <a:pt x="40" y="632"/>
                  </a:lnTo>
                  <a:lnTo>
                    <a:pt x="55" y="590"/>
                  </a:lnTo>
                  <a:lnTo>
                    <a:pt x="70" y="549"/>
                  </a:lnTo>
                  <a:lnTo>
                    <a:pt x="89" y="510"/>
                  </a:lnTo>
                  <a:lnTo>
                    <a:pt x="109" y="471"/>
                  </a:lnTo>
                  <a:lnTo>
                    <a:pt x="130" y="433"/>
                  </a:lnTo>
                  <a:lnTo>
                    <a:pt x="154" y="397"/>
                  </a:lnTo>
                  <a:lnTo>
                    <a:pt x="179" y="361"/>
                  </a:lnTo>
                  <a:lnTo>
                    <a:pt x="206" y="327"/>
                  </a:lnTo>
                  <a:lnTo>
                    <a:pt x="234" y="294"/>
                  </a:lnTo>
                  <a:lnTo>
                    <a:pt x="263" y="263"/>
                  </a:lnTo>
                  <a:lnTo>
                    <a:pt x="295" y="234"/>
                  </a:lnTo>
                  <a:lnTo>
                    <a:pt x="327" y="205"/>
                  </a:lnTo>
                  <a:lnTo>
                    <a:pt x="361" y="179"/>
                  </a:lnTo>
                  <a:lnTo>
                    <a:pt x="397" y="154"/>
                  </a:lnTo>
                  <a:lnTo>
                    <a:pt x="434" y="130"/>
                  </a:lnTo>
                  <a:lnTo>
                    <a:pt x="471" y="109"/>
                  </a:lnTo>
                  <a:lnTo>
                    <a:pt x="510" y="89"/>
                  </a:lnTo>
                  <a:lnTo>
                    <a:pt x="549" y="70"/>
                  </a:lnTo>
                  <a:lnTo>
                    <a:pt x="590" y="55"/>
                  </a:lnTo>
                  <a:lnTo>
                    <a:pt x="631" y="40"/>
                  </a:lnTo>
                  <a:lnTo>
                    <a:pt x="674" y="29"/>
                  </a:lnTo>
                  <a:lnTo>
                    <a:pt x="718" y="19"/>
                  </a:lnTo>
                  <a:lnTo>
                    <a:pt x="762" y="10"/>
                  </a:lnTo>
                  <a:lnTo>
                    <a:pt x="807" y="5"/>
                  </a:lnTo>
                  <a:lnTo>
                    <a:pt x="852" y="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35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72" name="Freeform 46"/>
            <p:cNvSpPr>
              <a:spLocks/>
            </p:cNvSpPr>
            <p:nvPr/>
          </p:nvSpPr>
          <p:spPr bwMode="auto">
            <a:xfrm>
              <a:off x="358" y="2447"/>
              <a:ext cx="439" cy="441"/>
            </a:xfrm>
            <a:custGeom>
              <a:avLst/>
              <a:gdLst>
                <a:gd name="T0" fmla="*/ 1 w 1757"/>
                <a:gd name="T1" fmla="*/ 0 h 1762"/>
                <a:gd name="T2" fmla="*/ 1 w 1757"/>
                <a:gd name="T3" fmla="*/ 0 h 1762"/>
                <a:gd name="T4" fmla="*/ 1 w 1757"/>
                <a:gd name="T5" fmla="*/ 0 h 1762"/>
                <a:gd name="T6" fmla="*/ 1 w 1757"/>
                <a:gd name="T7" fmla="*/ 0 h 1762"/>
                <a:gd name="T8" fmla="*/ 1 w 1757"/>
                <a:gd name="T9" fmla="*/ 0 h 1762"/>
                <a:gd name="T10" fmla="*/ 1 w 1757"/>
                <a:gd name="T11" fmla="*/ 0 h 1762"/>
                <a:gd name="T12" fmla="*/ 1 w 1757"/>
                <a:gd name="T13" fmla="*/ 1 h 1762"/>
                <a:gd name="T14" fmla="*/ 1 w 1757"/>
                <a:gd name="T15" fmla="*/ 1 h 1762"/>
                <a:gd name="T16" fmla="*/ 2 w 1757"/>
                <a:gd name="T17" fmla="*/ 1 h 1762"/>
                <a:gd name="T18" fmla="*/ 2 w 1757"/>
                <a:gd name="T19" fmla="*/ 1 h 1762"/>
                <a:gd name="T20" fmla="*/ 2 w 1757"/>
                <a:gd name="T21" fmla="*/ 1 h 1762"/>
                <a:gd name="T22" fmla="*/ 2 w 1757"/>
                <a:gd name="T23" fmla="*/ 1 h 1762"/>
                <a:gd name="T24" fmla="*/ 2 w 1757"/>
                <a:gd name="T25" fmla="*/ 1 h 1762"/>
                <a:gd name="T26" fmla="*/ 1 w 1757"/>
                <a:gd name="T27" fmla="*/ 1 h 1762"/>
                <a:gd name="T28" fmla="*/ 1 w 1757"/>
                <a:gd name="T29" fmla="*/ 2 h 1762"/>
                <a:gd name="T30" fmla="*/ 1 w 1757"/>
                <a:gd name="T31" fmla="*/ 2 h 1762"/>
                <a:gd name="T32" fmla="*/ 1 w 1757"/>
                <a:gd name="T33" fmla="*/ 2 h 1762"/>
                <a:gd name="T34" fmla="*/ 1 w 1757"/>
                <a:gd name="T35" fmla="*/ 2 h 1762"/>
                <a:gd name="T36" fmla="*/ 1 w 1757"/>
                <a:gd name="T37" fmla="*/ 2 h 1762"/>
                <a:gd name="T38" fmla="*/ 1 w 1757"/>
                <a:gd name="T39" fmla="*/ 2 h 1762"/>
                <a:gd name="T40" fmla="*/ 1 w 1757"/>
                <a:gd name="T41" fmla="*/ 2 h 1762"/>
                <a:gd name="T42" fmla="*/ 1 w 1757"/>
                <a:gd name="T43" fmla="*/ 2 h 1762"/>
                <a:gd name="T44" fmla="*/ 1 w 1757"/>
                <a:gd name="T45" fmla="*/ 2 h 1762"/>
                <a:gd name="T46" fmla="*/ 0 w 1757"/>
                <a:gd name="T47" fmla="*/ 2 h 1762"/>
                <a:gd name="T48" fmla="*/ 0 w 1757"/>
                <a:gd name="T49" fmla="*/ 2 h 1762"/>
                <a:gd name="T50" fmla="*/ 0 w 1757"/>
                <a:gd name="T51" fmla="*/ 2 h 1762"/>
                <a:gd name="T52" fmla="*/ 0 w 1757"/>
                <a:gd name="T53" fmla="*/ 2 h 1762"/>
                <a:gd name="T54" fmla="*/ 0 w 1757"/>
                <a:gd name="T55" fmla="*/ 2 h 1762"/>
                <a:gd name="T56" fmla="*/ 0 w 1757"/>
                <a:gd name="T57" fmla="*/ 1 h 1762"/>
                <a:gd name="T58" fmla="*/ 0 w 1757"/>
                <a:gd name="T59" fmla="*/ 1 h 1762"/>
                <a:gd name="T60" fmla="*/ 0 w 1757"/>
                <a:gd name="T61" fmla="*/ 1 h 1762"/>
                <a:gd name="T62" fmla="*/ 0 w 1757"/>
                <a:gd name="T63" fmla="*/ 1 h 1762"/>
                <a:gd name="T64" fmla="*/ 0 w 1757"/>
                <a:gd name="T65" fmla="*/ 1 h 1762"/>
                <a:gd name="T66" fmla="*/ 0 w 1757"/>
                <a:gd name="T67" fmla="*/ 1 h 1762"/>
                <a:gd name="T68" fmla="*/ 0 w 1757"/>
                <a:gd name="T69" fmla="*/ 1 h 1762"/>
                <a:gd name="T70" fmla="*/ 0 w 1757"/>
                <a:gd name="T71" fmla="*/ 1 h 1762"/>
                <a:gd name="T72" fmla="*/ 0 w 1757"/>
                <a:gd name="T73" fmla="*/ 0 h 1762"/>
                <a:gd name="T74" fmla="*/ 0 w 1757"/>
                <a:gd name="T75" fmla="*/ 0 h 1762"/>
                <a:gd name="T76" fmla="*/ 0 w 1757"/>
                <a:gd name="T77" fmla="*/ 0 h 1762"/>
                <a:gd name="T78" fmla="*/ 0 w 1757"/>
                <a:gd name="T79" fmla="*/ 0 h 1762"/>
                <a:gd name="T80" fmla="*/ 0 w 1757"/>
                <a:gd name="T81" fmla="*/ 0 h 1762"/>
                <a:gd name="T82" fmla="*/ 1 w 1757"/>
                <a:gd name="T83" fmla="*/ 0 h 1762"/>
                <a:gd name="T84" fmla="*/ 1 w 1757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7"/>
                <a:gd name="T130" fmla="*/ 0 h 1762"/>
                <a:gd name="T131" fmla="*/ 1757 w 1757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7" h="1762">
                  <a:moveTo>
                    <a:pt x="879" y="0"/>
                  </a:moveTo>
                  <a:lnTo>
                    <a:pt x="925" y="1"/>
                  </a:lnTo>
                  <a:lnTo>
                    <a:pt x="970" y="5"/>
                  </a:lnTo>
                  <a:lnTo>
                    <a:pt x="1014" y="10"/>
                  </a:lnTo>
                  <a:lnTo>
                    <a:pt x="1056" y="18"/>
                  </a:lnTo>
                  <a:lnTo>
                    <a:pt x="1099" y="28"/>
                  </a:lnTo>
                  <a:lnTo>
                    <a:pt x="1140" y="40"/>
                  </a:lnTo>
                  <a:lnTo>
                    <a:pt x="1181" y="54"/>
                  </a:lnTo>
                  <a:lnTo>
                    <a:pt x="1221" y="69"/>
                  </a:lnTo>
                  <a:lnTo>
                    <a:pt x="1260" y="88"/>
                  </a:lnTo>
                  <a:lnTo>
                    <a:pt x="1298" y="107"/>
                  </a:lnTo>
                  <a:lnTo>
                    <a:pt x="1334" y="128"/>
                  </a:lnTo>
                  <a:lnTo>
                    <a:pt x="1370" y="151"/>
                  </a:lnTo>
                  <a:lnTo>
                    <a:pt x="1404" y="176"/>
                  </a:lnTo>
                  <a:lnTo>
                    <a:pt x="1438" y="202"/>
                  </a:lnTo>
                  <a:lnTo>
                    <a:pt x="1469" y="229"/>
                  </a:lnTo>
                  <a:lnTo>
                    <a:pt x="1501" y="258"/>
                  </a:lnTo>
                  <a:lnTo>
                    <a:pt x="1530" y="290"/>
                  </a:lnTo>
                  <a:lnTo>
                    <a:pt x="1557" y="322"/>
                  </a:lnTo>
                  <a:lnTo>
                    <a:pt x="1583" y="355"/>
                  </a:lnTo>
                  <a:lnTo>
                    <a:pt x="1607" y="390"/>
                  </a:lnTo>
                  <a:lnTo>
                    <a:pt x="1630" y="425"/>
                  </a:lnTo>
                  <a:lnTo>
                    <a:pt x="1651" y="463"/>
                  </a:lnTo>
                  <a:lnTo>
                    <a:pt x="1671" y="500"/>
                  </a:lnTo>
                  <a:lnTo>
                    <a:pt x="1689" y="539"/>
                  </a:lnTo>
                  <a:lnTo>
                    <a:pt x="1704" y="579"/>
                  </a:lnTo>
                  <a:lnTo>
                    <a:pt x="1717" y="621"/>
                  </a:lnTo>
                  <a:lnTo>
                    <a:pt x="1730" y="662"/>
                  </a:lnTo>
                  <a:lnTo>
                    <a:pt x="1740" y="704"/>
                  </a:lnTo>
                  <a:lnTo>
                    <a:pt x="1747" y="748"/>
                  </a:lnTo>
                  <a:lnTo>
                    <a:pt x="1752" y="792"/>
                  </a:lnTo>
                  <a:lnTo>
                    <a:pt x="1756" y="837"/>
                  </a:lnTo>
                  <a:lnTo>
                    <a:pt x="1757" y="882"/>
                  </a:lnTo>
                  <a:lnTo>
                    <a:pt x="1756" y="928"/>
                  </a:lnTo>
                  <a:lnTo>
                    <a:pt x="1752" y="973"/>
                  </a:lnTo>
                  <a:lnTo>
                    <a:pt x="1747" y="1017"/>
                  </a:lnTo>
                  <a:lnTo>
                    <a:pt x="1740" y="1059"/>
                  </a:lnTo>
                  <a:lnTo>
                    <a:pt x="1730" y="1102"/>
                  </a:lnTo>
                  <a:lnTo>
                    <a:pt x="1717" y="1143"/>
                  </a:lnTo>
                  <a:lnTo>
                    <a:pt x="1704" y="1184"/>
                  </a:lnTo>
                  <a:lnTo>
                    <a:pt x="1689" y="1225"/>
                  </a:lnTo>
                  <a:lnTo>
                    <a:pt x="1671" y="1263"/>
                  </a:lnTo>
                  <a:lnTo>
                    <a:pt x="1651" y="1301"/>
                  </a:lnTo>
                  <a:lnTo>
                    <a:pt x="1630" y="1339"/>
                  </a:lnTo>
                  <a:lnTo>
                    <a:pt x="1607" y="1374"/>
                  </a:lnTo>
                  <a:lnTo>
                    <a:pt x="1583" y="1409"/>
                  </a:lnTo>
                  <a:lnTo>
                    <a:pt x="1557" y="1441"/>
                  </a:lnTo>
                  <a:lnTo>
                    <a:pt x="1530" y="1474"/>
                  </a:lnTo>
                  <a:lnTo>
                    <a:pt x="1501" y="1504"/>
                  </a:lnTo>
                  <a:lnTo>
                    <a:pt x="1469" y="1533"/>
                  </a:lnTo>
                  <a:lnTo>
                    <a:pt x="1438" y="1560"/>
                  </a:lnTo>
                  <a:lnTo>
                    <a:pt x="1404" y="1587"/>
                  </a:lnTo>
                  <a:lnTo>
                    <a:pt x="1370" y="1612"/>
                  </a:lnTo>
                  <a:lnTo>
                    <a:pt x="1334" y="1634"/>
                  </a:lnTo>
                  <a:lnTo>
                    <a:pt x="1298" y="1656"/>
                  </a:lnTo>
                  <a:lnTo>
                    <a:pt x="1260" y="1676"/>
                  </a:lnTo>
                  <a:lnTo>
                    <a:pt x="1221" y="1693"/>
                  </a:lnTo>
                  <a:lnTo>
                    <a:pt x="1181" y="1708"/>
                  </a:lnTo>
                  <a:lnTo>
                    <a:pt x="1140" y="1722"/>
                  </a:lnTo>
                  <a:lnTo>
                    <a:pt x="1099" y="1735"/>
                  </a:lnTo>
                  <a:lnTo>
                    <a:pt x="1056" y="1745"/>
                  </a:lnTo>
                  <a:lnTo>
                    <a:pt x="1014" y="1752"/>
                  </a:lnTo>
                  <a:lnTo>
                    <a:pt x="970" y="1757"/>
                  </a:lnTo>
                  <a:lnTo>
                    <a:pt x="925" y="1761"/>
                  </a:lnTo>
                  <a:lnTo>
                    <a:pt x="879" y="1762"/>
                  </a:lnTo>
                  <a:lnTo>
                    <a:pt x="834" y="1761"/>
                  </a:lnTo>
                  <a:lnTo>
                    <a:pt x="789" y="1757"/>
                  </a:lnTo>
                  <a:lnTo>
                    <a:pt x="745" y="1752"/>
                  </a:lnTo>
                  <a:lnTo>
                    <a:pt x="703" y="1745"/>
                  </a:lnTo>
                  <a:lnTo>
                    <a:pt x="660" y="1735"/>
                  </a:lnTo>
                  <a:lnTo>
                    <a:pt x="619" y="1722"/>
                  </a:lnTo>
                  <a:lnTo>
                    <a:pt x="578" y="1708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4"/>
                  </a:lnTo>
                  <a:lnTo>
                    <a:pt x="389" y="1612"/>
                  </a:lnTo>
                  <a:lnTo>
                    <a:pt x="353" y="1587"/>
                  </a:lnTo>
                  <a:lnTo>
                    <a:pt x="321" y="1560"/>
                  </a:lnTo>
                  <a:lnTo>
                    <a:pt x="288" y="1533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1"/>
                  </a:lnTo>
                  <a:lnTo>
                    <a:pt x="176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1"/>
                  </a:lnTo>
                  <a:lnTo>
                    <a:pt x="87" y="1263"/>
                  </a:lnTo>
                  <a:lnTo>
                    <a:pt x="69" y="1225"/>
                  </a:lnTo>
                  <a:lnTo>
                    <a:pt x="54" y="1184"/>
                  </a:lnTo>
                  <a:lnTo>
                    <a:pt x="40" y="1143"/>
                  </a:lnTo>
                  <a:lnTo>
                    <a:pt x="28" y="1102"/>
                  </a:lnTo>
                  <a:lnTo>
                    <a:pt x="18" y="1059"/>
                  </a:lnTo>
                  <a:lnTo>
                    <a:pt x="10" y="1017"/>
                  </a:lnTo>
                  <a:lnTo>
                    <a:pt x="5" y="973"/>
                  </a:lnTo>
                  <a:lnTo>
                    <a:pt x="1" y="928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5" y="792"/>
                  </a:lnTo>
                  <a:lnTo>
                    <a:pt x="10" y="748"/>
                  </a:lnTo>
                  <a:lnTo>
                    <a:pt x="18" y="704"/>
                  </a:lnTo>
                  <a:lnTo>
                    <a:pt x="28" y="662"/>
                  </a:lnTo>
                  <a:lnTo>
                    <a:pt x="40" y="621"/>
                  </a:lnTo>
                  <a:lnTo>
                    <a:pt x="54" y="579"/>
                  </a:lnTo>
                  <a:lnTo>
                    <a:pt x="69" y="539"/>
                  </a:lnTo>
                  <a:lnTo>
                    <a:pt x="87" y="500"/>
                  </a:lnTo>
                  <a:lnTo>
                    <a:pt x="107" y="463"/>
                  </a:lnTo>
                  <a:lnTo>
                    <a:pt x="128" y="425"/>
                  </a:lnTo>
                  <a:lnTo>
                    <a:pt x="151" y="390"/>
                  </a:lnTo>
                  <a:lnTo>
                    <a:pt x="176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3" y="176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8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0" y="28"/>
                  </a:lnTo>
                  <a:lnTo>
                    <a:pt x="703" y="18"/>
                  </a:lnTo>
                  <a:lnTo>
                    <a:pt x="745" y="10"/>
                  </a:lnTo>
                  <a:lnTo>
                    <a:pt x="789" y="5"/>
                  </a:lnTo>
                  <a:lnTo>
                    <a:pt x="834" y="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73" name="Freeform 47"/>
            <p:cNvSpPr>
              <a:spLocks/>
            </p:cNvSpPr>
            <p:nvPr/>
          </p:nvSpPr>
          <p:spPr bwMode="auto">
            <a:xfrm>
              <a:off x="360" y="2450"/>
              <a:ext cx="431" cy="432"/>
            </a:xfrm>
            <a:custGeom>
              <a:avLst/>
              <a:gdLst>
                <a:gd name="T0" fmla="*/ 1 w 1723"/>
                <a:gd name="T1" fmla="*/ 0 h 1728"/>
                <a:gd name="T2" fmla="*/ 1 w 1723"/>
                <a:gd name="T3" fmla="*/ 0 h 1728"/>
                <a:gd name="T4" fmla="*/ 1 w 1723"/>
                <a:gd name="T5" fmla="*/ 0 h 1728"/>
                <a:gd name="T6" fmla="*/ 1 w 1723"/>
                <a:gd name="T7" fmla="*/ 0 h 1728"/>
                <a:gd name="T8" fmla="*/ 2 w 1723"/>
                <a:gd name="T9" fmla="*/ 0 h 1728"/>
                <a:gd name="T10" fmla="*/ 2 w 1723"/>
                <a:gd name="T11" fmla="*/ 0 h 1728"/>
                <a:gd name="T12" fmla="*/ 2 w 1723"/>
                <a:gd name="T13" fmla="*/ 1 h 1728"/>
                <a:gd name="T14" fmla="*/ 2 w 1723"/>
                <a:gd name="T15" fmla="*/ 1 h 1728"/>
                <a:gd name="T16" fmla="*/ 2 w 1723"/>
                <a:gd name="T17" fmla="*/ 1 h 1728"/>
                <a:gd name="T18" fmla="*/ 2 w 1723"/>
                <a:gd name="T19" fmla="*/ 1 h 1728"/>
                <a:gd name="T20" fmla="*/ 2 w 1723"/>
                <a:gd name="T21" fmla="*/ 1 h 1728"/>
                <a:gd name="T22" fmla="*/ 2 w 1723"/>
                <a:gd name="T23" fmla="*/ 1 h 1728"/>
                <a:gd name="T24" fmla="*/ 2 w 1723"/>
                <a:gd name="T25" fmla="*/ 1 h 1728"/>
                <a:gd name="T26" fmla="*/ 2 w 1723"/>
                <a:gd name="T27" fmla="*/ 1 h 1728"/>
                <a:gd name="T28" fmla="*/ 2 w 1723"/>
                <a:gd name="T29" fmla="*/ 1 h 1728"/>
                <a:gd name="T30" fmla="*/ 2 w 1723"/>
                <a:gd name="T31" fmla="*/ 2 h 1728"/>
                <a:gd name="T32" fmla="*/ 2 w 1723"/>
                <a:gd name="T33" fmla="*/ 2 h 1728"/>
                <a:gd name="T34" fmla="*/ 1 w 1723"/>
                <a:gd name="T35" fmla="*/ 2 h 1728"/>
                <a:gd name="T36" fmla="*/ 1 w 1723"/>
                <a:gd name="T37" fmla="*/ 2 h 1728"/>
                <a:gd name="T38" fmla="*/ 1 w 1723"/>
                <a:gd name="T39" fmla="*/ 2 h 1728"/>
                <a:gd name="T40" fmla="*/ 1 w 1723"/>
                <a:gd name="T41" fmla="*/ 2 h 1728"/>
                <a:gd name="T42" fmla="*/ 1 w 1723"/>
                <a:gd name="T43" fmla="*/ 2 h 1728"/>
                <a:gd name="T44" fmla="*/ 1 w 1723"/>
                <a:gd name="T45" fmla="*/ 2 h 1728"/>
                <a:gd name="T46" fmla="*/ 1 w 1723"/>
                <a:gd name="T47" fmla="*/ 2 h 1728"/>
                <a:gd name="T48" fmla="*/ 1 w 1723"/>
                <a:gd name="T49" fmla="*/ 2 h 1728"/>
                <a:gd name="T50" fmla="*/ 1 w 1723"/>
                <a:gd name="T51" fmla="*/ 2 h 1728"/>
                <a:gd name="T52" fmla="*/ 0 w 1723"/>
                <a:gd name="T53" fmla="*/ 2 h 1728"/>
                <a:gd name="T54" fmla="*/ 0 w 1723"/>
                <a:gd name="T55" fmla="*/ 2 h 1728"/>
                <a:gd name="T56" fmla="*/ 0 w 1723"/>
                <a:gd name="T57" fmla="*/ 1 h 1728"/>
                <a:gd name="T58" fmla="*/ 0 w 1723"/>
                <a:gd name="T59" fmla="*/ 1 h 1728"/>
                <a:gd name="T60" fmla="*/ 0 w 1723"/>
                <a:gd name="T61" fmla="*/ 1 h 1728"/>
                <a:gd name="T62" fmla="*/ 0 w 1723"/>
                <a:gd name="T63" fmla="*/ 1 h 1728"/>
                <a:gd name="T64" fmla="*/ 0 w 1723"/>
                <a:gd name="T65" fmla="*/ 1 h 1728"/>
                <a:gd name="T66" fmla="*/ 0 w 1723"/>
                <a:gd name="T67" fmla="*/ 1 h 1728"/>
                <a:gd name="T68" fmla="*/ 0 w 1723"/>
                <a:gd name="T69" fmla="*/ 1 h 1728"/>
                <a:gd name="T70" fmla="*/ 0 w 1723"/>
                <a:gd name="T71" fmla="*/ 1 h 1728"/>
                <a:gd name="T72" fmla="*/ 0 w 1723"/>
                <a:gd name="T73" fmla="*/ 0 h 1728"/>
                <a:gd name="T74" fmla="*/ 0 w 1723"/>
                <a:gd name="T75" fmla="*/ 0 h 1728"/>
                <a:gd name="T76" fmla="*/ 1 w 1723"/>
                <a:gd name="T77" fmla="*/ 0 h 1728"/>
                <a:gd name="T78" fmla="*/ 1 w 1723"/>
                <a:gd name="T79" fmla="*/ 0 h 1728"/>
                <a:gd name="T80" fmla="*/ 1 w 1723"/>
                <a:gd name="T81" fmla="*/ 0 h 1728"/>
                <a:gd name="T82" fmla="*/ 1 w 1723"/>
                <a:gd name="T83" fmla="*/ 0 h 1728"/>
                <a:gd name="T84" fmla="*/ 1 w 1723"/>
                <a:gd name="T85" fmla="*/ 0 h 1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3"/>
                <a:gd name="T130" fmla="*/ 0 h 1728"/>
                <a:gd name="T131" fmla="*/ 1723 w 1723"/>
                <a:gd name="T132" fmla="*/ 1728 h 1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3" h="1728">
                  <a:moveTo>
                    <a:pt x="863" y="0"/>
                  </a:moveTo>
                  <a:lnTo>
                    <a:pt x="907" y="1"/>
                  </a:lnTo>
                  <a:lnTo>
                    <a:pt x="952" y="5"/>
                  </a:lnTo>
                  <a:lnTo>
                    <a:pt x="994" y="10"/>
                  </a:lnTo>
                  <a:lnTo>
                    <a:pt x="1037" y="17"/>
                  </a:lnTo>
                  <a:lnTo>
                    <a:pt x="1078" y="27"/>
                  </a:lnTo>
                  <a:lnTo>
                    <a:pt x="1120" y="39"/>
                  </a:lnTo>
                  <a:lnTo>
                    <a:pt x="1160" y="52"/>
                  </a:lnTo>
                  <a:lnTo>
                    <a:pt x="1199" y="67"/>
                  </a:lnTo>
                  <a:lnTo>
                    <a:pt x="1237" y="85"/>
                  </a:lnTo>
                  <a:lnTo>
                    <a:pt x="1274" y="104"/>
                  </a:lnTo>
                  <a:lnTo>
                    <a:pt x="1310" y="125"/>
                  </a:lnTo>
                  <a:lnTo>
                    <a:pt x="1345" y="148"/>
                  </a:lnTo>
                  <a:lnTo>
                    <a:pt x="1379" y="171"/>
                  </a:lnTo>
                  <a:lnTo>
                    <a:pt x="1412" y="198"/>
                  </a:lnTo>
                  <a:lnTo>
                    <a:pt x="1443" y="224"/>
                  </a:lnTo>
                  <a:lnTo>
                    <a:pt x="1472" y="253"/>
                  </a:lnTo>
                  <a:lnTo>
                    <a:pt x="1501" y="283"/>
                  </a:lnTo>
                  <a:lnTo>
                    <a:pt x="1528" y="314"/>
                  </a:lnTo>
                  <a:lnTo>
                    <a:pt x="1553" y="347"/>
                  </a:lnTo>
                  <a:lnTo>
                    <a:pt x="1577" y="381"/>
                  </a:lnTo>
                  <a:lnTo>
                    <a:pt x="1599" y="416"/>
                  </a:lnTo>
                  <a:lnTo>
                    <a:pt x="1619" y="452"/>
                  </a:lnTo>
                  <a:lnTo>
                    <a:pt x="1640" y="490"/>
                  </a:lnTo>
                  <a:lnTo>
                    <a:pt x="1656" y="527"/>
                  </a:lnTo>
                  <a:lnTo>
                    <a:pt x="1671" y="566"/>
                  </a:lnTo>
                  <a:lnTo>
                    <a:pt x="1685" y="606"/>
                  </a:lnTo>
                  <a:lnTo>
                    <a:pt x="1696" y="648"/>
                  </a:lnTo>
                  <a:lnTo>
                    <a:pt x="1706" y="689"/>
                  </a:lnTo>
                  <a:lnTo>
                    <a:pt x="1713" y="732"/>
                  </a:lnTo>
                  <a:lnTo>
                    <a:pt x="1718" y="775"/>
                  </a:lnTo>
                  <a:lnTo>
                    <a:pt x="1722" y="819"/>
                  </a:lnTo>
                  <a:lnTo>
                    <a:pt x="1723" y="863"/>
                  </a:lnTo>
                  <a:lnTo>
                    <a:pt x="1722" y="907"/>
                  </a:lnTo>
                  <a:lnTo>
                    <a:pt x="1718" y="951"/>
                  </a:lnTo>
                  <a:lnTo>
                    <a:pt x="1713" y="995"/>
                  </a:lnTo>
                  <a:lnTo>
                    <a:pt x="1706" y="1037"/>
                  </a:lnTo>
                  <a:lnTo>
                    <a:pt x="1696" y="1079"/>
                  </a:lnTo>
                  <a:lnTo>
                    <a:pt x="1685" y="1120"/>
                  </a:lnTo>
                  <a:lnTo>
                    <a:pt x="1671" y="1160"/>
                  </a:lnTo>
                  <a:lnTo>
                    <a:pt x="1656" y="1199"/>
                  </a:lnTo>
                  <a:lnTo>
                    <a:pt x="1640" y="1238"/>
                  </a:lnTo>
                  <a:lnTo>
                    <a:pt x="1619" y="1274"/>
                  </a:lnTo>
                  <a:lnTo>
                    <a:pt x="1599" y="1311"/>
                  </a:lnTo>
                  <a:lnTo>
                    <a:pt x="1577" y="1346"/>
                  </a:lnTo>
                  <a:lnTo>
                    <a:pt x="1553" y="1379"/>
                  </a:lnTo>
                  <a:lnTo>
                    <a:pt x="1528" y="1412"/>
                  </a:lnTo>
                  <a:lnTo>
                    <a:pt x="1501" y="1445"/>
                  </a:lnTo>
                  <a:lnTo>
                    <a:pt x="1472" y="1473"/>
                  </a:lnTo>
                  <a:lnTo>
                    <a:pt x="1443" y="1502"/>
                  </a:lnTo>
                  <a:lnTo>
                    <a:pt x="1412" y="1530"/>
                  </a:lnTo>
                  <a:lnTo>
                    <a:pt x="1379" y="1556"/>
                  </a:lnTo>
                  <a:lnTo>
                    <a:pt x="1345" y="1580"/>
                  </a:lnTo>
                  <a:lnTo>
                    <a:pt x="1310" y="1603"/>
                  </a:lnTo>
                  <a:lnTo>
                    <a:pt x="1274" y="1624"/>
                  </a:lnTo>
                  <a:lnTo>
                    <a:pt x="1237" y="1643"/>
                  </a:lnTo>
                  <a:lnTo>
                    <a:pt x="1199" y="1660"/>
                  </a:lnTo>
                  <a:lnTo>
                    <a:pt x="1160" y="1675"/>
                  </a:lnTo>
                  <a:lnTo>
                    <a:pt x="1120" y="1689"/>
                  </a:lnTo>
                  <a:lnTo>
                    <a:pt x="1078" y="1700"/>
                  </a:lnTo>
                  <a:lnTo>
                    <a:pt x="1037" y="1710"/>
                  </a:lnTo>
                  <a:lnTo>
                    <a:pt x="994" y="1718"/>
                  </a:lnTo>
                  <a:lnTo>
                    <a:pt x="952" y="1723"/>
                  </a:lnTo>
                  <a:lnTo>
                    <a:pt x="907" y="1727"/>
                  </a:lnTo>
                  <a:lnTo>
                    <a:pt x="863" y="1728"/>
                  </a:lnTo>
                  <a:lnTo>
                    <a:pt x="819" y="1727"/>
                  </a:lnTo>
                  <a:lnTo>
                    <a:pt x="775" y="1723"/>
                  </a:lnTo>
                  <a:lnTo>
                    <a:pt x="731" y="1718"/>
                  </a:lnTo>
                  <a:lnTo>
                    <a:pt x="690" y="1710"/>
                  </a:lnTo>
                  <a:lnTo>
                    <a:pt x="648" y="1700"/>
                  </a:lnTo>
                  <a:lnTo>
                    <a:pt x="607" y="1689"/>
                  </a:lnTo>
                  <a:lnTo>
                    <a:pt x="567" y="1675"/>
                  </a:lnTo>
                  <a:lnTo>
                    <a:pt x="527" y="1660"/>
                  </a:lnTo>
                  <a:lnTo>
                    <a:pt x="490" y="1643"/>
                  </a:lnTo>
                  <a:lnTo>
                    <a:pt x="452" y="1624"/>
                  </a:lnTo>
                  <a:lnTo>
                    <a:pt x="416" y="1603"/>
                  </a:lnTo>
                  <a:lnTo>
                    <a:pt x="381" y="1580"/>
                  </a:lnTo>
                  <a:lnTo>
                    <a:pt x="347" y="1556"/>
                  </a:lnTo>
                  <a:lnTo>
                    <a:pt x="314" y="1530"/>
                  </a:lnTo>
                  <a:lnTo>
                    <a:pt x="283" y="1502"/>
                  </a:lnTo>
                  <a:lnTo>
                    <a:pt x="253" y="1473"/>
                  </a:lnTo>
                  <a:lnTo>
                    <a:pt x="225" y="1445"/>
                  </a:lnTo>
                  <a:lnTo>
                    <a:pt x="198" y="1412"/>
                  </a:lnTo>
                  <a:lnTo>
                    <a:pt x="172" y="1379"/>
                  </a:lnTo>
                  <a:lnTo>
                    <a:pt x="148" y="1346"/>
                  </a:lnTo>
                  <a:lnTo>
                    <a:pt x="125" y="1311"/>
                  </a:lnTo>
                  <a:lnTo>
                    <a:pt x="104" y="1274"/>
                  </a:lnTo>
                  <a:lnTo>
                    <a:pt x="85" y="1238"/>
                  </a:lnTo>
                  <a:lnTo>
                    <a:pt x="68" y="1199"/>
                  </a:lnTo>
                  <a:lnTo>
                    <a:pt x="53" y="1160"/>
                  </a:lnTo>
                  <a:lnTo>
                    <a:pt x="39" y="1120"/>
                  </a:lnTo>
                  <a:lnTo>
                    <a:pt x="28" y="1079"/>
                  </a:lnTo>
                  <a:lnTo>
                    <a:pt x="18" y="1037"/>
                  </a:lnTo>
                  <a:lnTo>
                    <a:pt x="10" y="995"/>
                  </a:lnTo>
                  <a:lnTo>
                    <a:pt x="5" y="951"/>
                  </a:lnTo>
                  <a:lnTo>
                    <a:pt x="1" y="907"/>
                  </a:lnTo>
                  <a:lnTo>
                    <a:pt x="0" y="863"/>
                  </a:lnTo>
                  <a:lnTo>
                    <a:pt x="1" y="819"/>
                  </a:lnTo>
                  <a:lnTo>
                    <a:pt x="5" y="775"/>
                  </a:lnTo>
                  <a:lnTo>
                    <a:pt x="10" y="732"/>
                  </a:lnTo>
                  <a:lnTo>
                    <a:pt x="18" y="689"/>
                  </a:lnTo>
                  <a:lnTo>
                    <a:pt x="28" y="648"/>
                  </a:lnTo>
                  <a:lnTo>
                    <a:pt x="39" y="606"/>
                  </a:lnTo>
                  <a:lnTo>
                    <a:pt x="53" y="566"/>
                  </a:lnTo>
                  <a:lnTo>
                    <a:pt x="68" y="527"/>
                  </a:lnTo>
                  <a:lnTo>
                    <a:pt x="85" y="490"/>
                  </a:lnTo>
                  <a:lnTo>
                    <a:pt x="104" y="452"/>
                  </a:lnTo>
                  <a:lnTo>
                    <a:pt x="125" y="416"/>
                  </a:lnTo>
                  <a:lnTo>
                    <a:pt x="148" y="381"/>
                  </a:lnTo>
                  <a:lnTo>
                    <a:pt x="172" y="347"/>
                  </a:lnTo>
                  <a:lnTo>
                    <a:pt x="198" y="314"/>
                  </a:lnTo>
                  <a:lnTo>
                    <a:pt x="225" y="283"/>
                  </a:lnTo>
                  <a:lnTo>
                    <a:pt x="253" y="253"/>
                  </a:lnTo>
                  <a:lnTo>
                    <a:pt x="283" y="224"/>
                  </a:lnTo>
                  <a:lnTo>
                    <a:pt x="314" y="198"/>
                  </a:lnTo>
                  <a:lnTo>
                    <a:pt x="347" y="171"/>
                  </a:lnTo>
                  <a:lnTo>
                    <a:pt x="381" y="148"/>
                  </a:lnTo>
                  <a:lnTo>
                    <a:pt x="416" y="125"/>
                  </a:lnTo>
                  <a:lnTo>
                    <a:pt x="452" y="104"/>
                  </a:lnTo>
                  <a:lnTo>
                    <a:pt x="490" y="85"/>
                  </a:lnTo>
                  <a:lnTo>
                    <a:pt x="527" y="67"/>
                  </a:lnTo>
                  <a:lnTo>
                    <a:pt x="567" y="52"/>
                  </a:lnTo>
                  <a:lnTo>
                    <a:pt x="607" y="39"/>
                  </a:lnTo>
                  <a:lnTo>
                    <a:pt x="648" y="27"/>
                  </a:lnTo>
                  <a:lnTo>
                    <a:pt x="690" y="17"/>
                  </a:lnTo>
                  <a:lnTo>
                    <a:pt x="731" y="10"/>
                  </a:lnTo>
                  <a:lnTo>
                    <a:pt x="775" y="5"/>
                  </a:lnTo>
                  <a:lnTo>
                    <a:pt x="81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686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74" name="Freeform 48"/>
            <p:cNvSpPr>
              <a:spLocks/>
            </p:cNvSpPr>
            <p:nvPr/>
          </p:nvSpPr>
          <p:spPr bwMode="auto">
            <a:xfrm>
              <a:off x="363" y="2453"/>
              <a:ext cx="422" cy="423"/>
            </a:xfrm>
            <a:custGeom>
              <a:avLst/>
              <a:gdLst>
                <a:gd name="T0" fmla="*/ 1 w 1688"/>
                <a:gd name="T1" fmla="*/ 0 h 1693"/>
                <a:gd name="T2" fmla="*/ 1 w 1688"/>
                <a:gd name="T3" fmla="*/ 0 h 1693"/>
                <a:gd name="T4" fmla="*/ 1 w 1688"/>
                <a:gd name="T5" fmla="*/ 0 h 1693"/>
                <a:gd name="T6" fmla="*/ 1 w 1688"/>
                <a:gd name="T7" fmla="*/ 0 h 1693"/>
                <a:gd name="T8" fmla="*/ 2 w 1688"/>
                <a:gd name="T9" fmla="*/ 0 h 1693"/>
                <a:gd name="T10" fmla="*/ 2 w 1688"/>
                <a:gd name="T11" fmla="*/ 0 h 1693"/>
                <a:gd name="T12" fmla="*/ 2 w 1688"/>
                <a:gd name="T13" fmla="*/ 0 h 1693"/>
                <a:gd name="T14" fmla="*/ 2 w 1688"/>
                <a:gd name="T15" fmla="*/ 0 h 1693"/>
                <a:gd name="T16" fmla="*/ 2 w 1688"/>
                <a:gd name="T17" fmla="*/ 0 h 1693"/>
                <a:gd name="T18" fmla="*/ 2 w 1688"/>
                <a:gd name="T19" fmla="*/ 1 h 1693"/>
                <a:gd name="T20" fmla="*/ 2 w 1688"/>
                <a:gd name="T21" fmla="*/ 1 h 1693"/>
                <a:gd name="T22" fmla="*/ 2 w 1688"/>
                <a:gd name="T23" fmla="*/ 1 h 1693"/>
                <a:gd name="T24" fmla="*/ 2 w 1688"/>
                <a:gd name="T25" fmla="*/ 1 h 1693"/>
                <a:gd name="T26" fmla="*/ 2 w 1688"/>
                <a:gd name="T27" fmla="*/ 1 h 1693"/>
                <a:gd name="T28" fmla="*/ 2 w 1688"/>
                <a:gd name="T29" fmla="*/ 1 h 1693"/>
                <a:gd name="T30" fmla="*/ 2 w 1688"/>
                <a:gd name="T31" fmla="*/ 1 h 1693"/>
                <a:gd name="T32" fmla="*/ 2 w 1688"/>
                <a:gd name="T33" fmla="*/ 1 h 1693"/>
                <a:gd name="T34" fmla="*/ 1 w 1688"/>
                <a:gd name="T35" fmla="*/ 1 h 1693"/>
                <a:gd name="T36" fmla="*/ 1 w 1688"/>
                <a:gd name="T37" fmla="*/ 1 h 1693"/>
                <a:gd name="T38" fmla="*/ 1 w 1688"/>
                <a:gd name="T39" fmla="*/ 1 h 1693"/>
                <a:gd name="T40" fmla="*/ 1 w 1688"/>
                <a:gd name="T41" fmla="*/ 1 h 1693"/>
                <a:gd name="T42" fmla="*/ 1 w 1688"/>
                <a:gd name="T43" fmla="*/ 1 h 1693"/>
                <a:gd name="T44" fmla="*/ 1 w 1688"/>
                <a:gd name="T45" fmla="*/ 1 h 1693"/>
                <a:gd name="T46" fmla="*/ 1 w 1688"/>
                <a:gd name="T47" fmla="*/ 1 h 1693"/>
                <a:gd name="T48" fmla="*/ 1 w 1688"/>
                <a:gd name="T49" fmla="*/ 1 h 1693"/>
                <a:gd name="T50" fmla="*/ 0 w 1688"/>
                <a:gd name="T51" fmla="*/ 1 h 1693"/>
                <a:gd name="T52" fmla="*/ 0 w 1688"/>
                <a:gd name="T53" fmla="*/ 1 h 1693"/>
                <a:gd name="T54" fmla="*/ 0 w 1688"/>
                <a:gd name="T55" fmla="*/ 1 h 1693"/>
                <a:gd name="T56" fmla="*/ 0 w 1688"/>
                <a:gd name="T57" fmla="*/ 1 h 1693"/>
                <a:gd name="T58" fmla="*/ 0 w 1688"/>
                <a:gd name="T59" fmla="*/ 1 h 1693"/>
                <a:gd name="T60" fmla="*/ 0 w 1688"/>
                <a:gd name="T61" fmla="*/ 1 h 1693"/>
                <a:gd name="T62" fmla="*/ 0 w 1688"/>
                <a:gd name="T63" fmla="*/ 1 h 1693"/>
                <a:gd name="T64" fmla="*/ 0 w 1688"/>
                <a:gd name="T65" fmla="*/ 1 h 1693"/>
                <a:gd name="T66" fmla="*/ 0 w 1688"/>
                <a:gd name="T67" fmla="*/ 0 h 1693"/>
                <a:gd name="T68" fmla="*/ 0 w 1688"/>
                <a:gd name="T69" fmla="*/ 0 h 1693"/>
                <a:gd name="T70" fmla="*/ 0 w 1688"/>
                <a:gd name="T71" fmla="*/ 0 h 1693"/>
                <a:gd name="T72" fmla="*/ 0 w 1688"/>
                <a:gd name="T73" fmla="*/ 0 h 1693"/>
                <a:gd name="T74" fmla="*/ 0 w 1688"/>
                <a:gd name="T75" fmla="*/ 0 h 1693"/>
                <a:gd name="T76" fmla="*/ 1 w 1688"/>
                <a:gd name="T77" fmla="*/ 0 h 1693"/>
                <a:gd name="T78" fmla="*/ 1 w 1688"/>
                <a:gd name="T79" fmla="*/ 0 h 1693"/>
                <a:gd name="T80" fmla="*/ 1 w 1688"/>
                <a:gd name="T81" fmla="*/ 0 h 1693"/>
                <a:gd name="T82" fmla="*/ 1 w 1688"/>
                <a:gd name="T83" fmla="*/ 0 h 1693"/>
                <a:gd name="T84" fmla="*/ 1 w 1688"/>
                <a:gd name="T85" fmla="*/ 0 h 16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"/>
                <a:gd name="T130" fmla="*/ 0 h 1693"/>
                <a:gd name="T131" fmla="*/ 1688 w 1688"/>
                <a:gd name="T132" fmla="*/ 1693 h 16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" h="1693">
                  <a:moveTo>
                    <a:pt x="845" y="0"/>
                  </a:moveTo>
                  <a:lnTo>
                    <a:pt x="889" y="1"/>
                  </a:lnTo>
                  <a:lnTo>
                    <a:pt x="932" y="4"/>
                  </a:lnTo>
                  <a:lnTo>
                    <a:pt x="974" y="10"/>
                  </a:lnTo>
                  <a:lnTo>
                    <a:pt x="1016" y="18"/>
                  </a:lnTo>
                  <a:lnTo>
                    <a:pt x="1056" y="26"/>
                  </a:lnTo>
                  <a:lnTo>
                    <a:pt x="1096" y="38"/>
                  </a:lnTo>
                  <a:lnTo>
                    <a:pt x="1136" y="51"/>
                  </a:lnTo>
                  <a:lnTo>
                    <a:pt x="1174" y="66"/>
                  </a:lnTo>
                  <a:lnTo>
                    <a:pt x="1211" y="84"/>
                  </a:lnTo>
                  <a:lnTo>
                    <a:pt x="1248" y="103"/>
                  </a:lnTo>
                  <a:lnTo>
                    <a:pt x="1283" y="123"/>
                  </a:lnTo>
                  <a:lnTo>
                    <a:pt x="1316" y="145"/>
                  </a:lnTo>
                  <a:lnTo>
                    <a:pt x="1350" y="168"/>
                  </a:lnTo>
                  <a:lnTo>
                    <a:pt x="1382" y="193"/>
                  </a:lnTo>
                  <a:lnTo>
                    <a:pt x="1413" y="221"/>
                  </a:lnTo>
                  <a:lnTo>
                    <a:pt x="1442" y="248"/>
                  </a:lnTo>
                  <a:lnTo>
                    <a:pt x="1469" y="278"/>
                  </a:lnTo>
                  <a:lnTo>
                    <a:pt x="1496" y="308"/>
                  </a:lnTo>
                  <a:lnTo>
                    <a:pt x="1521" y="341"/>
                  </a:lnTo>
                  <a:lnTo>
                    <a:pt x="1544" y="373"/>
                  </a:lnTo>
                  <a:lnTo>
                    <a:pt x="1567" y="409"/>
                  </a:lnTo>
                  <a:lnTo>
                    <a:pt x="1587" y="444"/>
                  </a:lnTo>
                  <a:lnTo>
                    <a:pt x="1606" y="480"/>
                  </a:lnTo>
                  <a:lnTo>
                    <a:pt x="1622" y="518"/>
                  </a:lnTo>
                  <a:lnTo>
                    <a:pt x="1637" y="556"/>
                  </a:lnTo>
                  <a:lnTo>
                    <a:pt x="1651" y="595"/>
                  </a:lnTo>
                  <a:lnTo>
                    <a:pt x="1662" y="635"/>
                  </a:lnTo>
                  <a:lnTo>
                    <a:pt x="1671" y="677"/>
                  </a:lnTo>
                  <a:lnTo>
                    <a:pt x="1678" y="718"/>
                  </a:lnTo>
                  <a:lnTo>
                    <a:pt x="1685" y="761"/>
                  </a:lnTo>
                  <a:lnTo>
                    <a:pt x="1687" y="803"/>
                  </a:lnTo>
                  <a:lnTo>
                    <a:pt x="1688" y="847"/>
                  </a:lnTo>
                  <a:lnTo>
                    <a:pt x="1687" y="891"/>
                  </a:lnTo>
                  <a:lnTo>
                    <a:pt x="1685" y="934"/>
                  </a:lnTo>
                  <a:lnTo>
                    <a:pt x="1678" y="976"/>
                  </a:lnTo>
                  <a:lnTo>
                    <a:pt x="1671" y="1018"/>
                  </a:lnTo>
                  <a:lnTo>
                    <a:pt x="1662" y="1058"/>
                  </a:lnTo>
                  <a:lnTo>
                    <a:pt x="1651" y="1098"/>
                  </a:lnTo>
                  <a:lnTo>
                    <a:pt x="1637" y="1138"/>
                  </a:lnTo>
                  <a:lnTo>
                    <a:pt x="1622" y="1175"/>
                  </a:lnTo>
                  <a:lnTo>
                    <a:pt x="1606" y="1213"/>
                  </a:lnTo>
                  <a:lnTo>
                    <a:pt x="1587" y="1249"/>
                  </a:lnTo>
                  <a:lnTo>
                    <a:pt x="1567" y="1286"/>
                  </a:lnTo>
                  <a:lnTo>
                    <a:pt x="1544" y="1320"/>
                  </a:lnTo>
                  <a:lnTo>
                    <a:pt x="1521" y="1353"/>
                  </a:lnTo>
                  <a:lnTo>
                    <a:pt x="1496" y="1385"/>
                  </a:lnTo>
                  <a:lnTo>
                    <a:pt x="1469" y="1416"/>
                  </a:lnTo>
                  <a:lnTo>
                    <a:pt x="1442" y="1445"/>
                  </a:lnTo>
                  <a:lnTo>
                    <a:pt x="1413" y="1473"/>
                  </a:lnTo>
                  <a:lnTo>
                    <a:pt x="1382" y="1500"/>
                  </a:lnTo>
                  <a:lnTo>
                    <a:pt x="1350" y="1525"/>
                  </a:lnTo>
                  <a:lnTo>
                    <a:pt x="1316" y="1549"/>
                  </a:lnTo>
                  <a:lnTo>
                    <a:pt x="1283" y="1570"/>
                  </a:lnTo>
                  <a:lnTo>
                    <a:pt x="1248" y="1590"/>
                  </a:lnTo>
                  <a:lnTo>
                    <a:pt x="1211" y="1609"/>
                  </a:lnTo>
                  <a:lnTo>
                    <a:pt x="1174" y="1627"/>
                  </a:lnTo>
                  <a:lnTo>
                    <a:pt x="1136" y="1642"/>
                  </a:lnTo>
                  <a:lnTo>
                    <a:pt x="1096" y="1655"/>
                  </a:lnTo>
                  <a:lnTo>
                    <a:pt x="1056" y="1667"/>
                  </a:lnTo>
                  <a:lnTo>
                    <a:pt x="1016" y="1676"/>
                  </a:lnTo>
                  <a:lnTo>
                    <a:pt x="974" y="1683"/>
                  </a:lnTo>
                  <a:lnTo>
                    <a:pt x="932" y="1689"/>
                  </a:lnTo>
                  <a:lnTo>
                    <a:pt x="889" y="1692"/>
                  </a:lnTo>
                  <a:lnTo>
                    <a:pt x="845" y="1693"/>
                  </a:lnTo>
                  <a:lnTo>
                    <a:pt x="802" y="1692"/>
                  </a:lnTo>
                  <a:lnTo>
                    <a:pt x="759" y="1689"/>
                  </a:lnTo>
                  <a:lnTo>
                    <a:pt x="716" y="1683"/>
                  </a:lnTo>
                  <a:lnTo>
                    <a:pt x="675" y="1676"/>
                  </a:lnTo>
                  <a:lnTo>
                    <a:pt x="635" y="1667"/>
                  </a:lnTo>
                  <a:lnTo>
                    <a:pt x="595" y="1655"/>
                  </a:lnTo>
                  <a:lnTo>
                    <a:pt x="555" y="1642"/>
                  </a:lnTo>
                  <a:lnTo>
                    <a:pt x="517" y="1627"/>
                  </a:lnTo>
                  <a:lnTo>
                    <a:pt x="480" y="1609"/>
                  </a:lnTo>
                  <a:lnTo>
                    <a:pt x="443" y="1590"/>
                  </a:lnTo>
                  <a:lnTo>
                    <a:pt x="407" y="1570"/>
                  </a:lnTo>
                  <a:lnTo>
                    <a:pt x="373" y="1549"/>
                  </a:lnTo>
                  <a:lnTo>
                    <a:pt x="339" y="1525"/>
                  </a:lnTo>
                  <a:lnTo>
                    <a:pt x="308" y="1500"/>
                  </a:lnTo>
                  <a:lnTo>
                    <a:pt x="277" y="1473"/>
                  </a:lnTo>
                  <a:lnTo>
                    <a:pt x="248" y="1445"/>
                  </a:lnTo>
                  <a:lnTo>
                    <a:pt x="220" y="1416"/>
                  </a:lnTo>
                  <a:lnTo>
                    <a:pt x="193" y="1385"/>
                  </a:lnTo>
                  <a:lnTo>
                    <a:pt x="168" y="1353"/>
                  </a:lnTo>
                  <a:lnTo>
                    <a:pt x="144" y="1320"/>
                  </a:lnTo>
                  <a:lnTo>
                    <a:pt x="123" y="1286"/>
                  </a:lnTo>
                  <a:lnTo>
                    <a:pt x="103" y="1249"/>
                  </a:lnTo>
                  <a:lnTo>
                    <a:pt x="84" y="1213"/>
                  </a:lnTo>
                  <a:lnTo>
                    <a:pt x="66" y="1175"/>
                  </a:lnTo>
                  <a:lnTo>
                    <a:pt x="51" y="1138"/>
                  </a:lnTo>
                  <a:lnTo>
                    <a:pt x="38" y="1098"/>
                  </a:lnTo>
                  <a:lnTo>
                    <a:pt x="26" y="1058"/>
                  </a:lnTo>
                  <a:lnTo>
                    <a:pt x="18" y="1018"/>
                  </a:lnTo>
                  <a:lnTo>
                    <a:pt x="10" y="976"/>
                  </a:lnTo>
                  <a:lnTo>
                    <a:pt x="4" y="934"/>
                  </a:lnTo>
                  <a:lnTo>
                    <a:pt x="1" y="891"/>
                  </a:lnTo>
                  <a:lnTo>
                    <a:pt x="0" y="847"/>
                  </a:lnTo>
                  <a:lnTo>
                    <a:pt x="1" y="803"/>
                  </a:lnTo>
                  <a:lnTo>
                    <a:pt x="4" y="761"/>
                  </a:lnTo>
                  <a:lnTo>
                    <a:pt x="10" y="718"/>
                  </a:lnTo>
                  <a:lnTo>
                    <a:pt x="18" y="677"/>
                  </a:lnTo>
                  <a:lnTo>
                    <a:pt x="26" y="635"/>
                  </a:lnTo>
                  <a:lnTo>
                    <a:pt x="38" y="595"/>
                  </a:lnTo>
                  <a:lnTo>
                    <a:pt x="51" y="556"/>
                  </a:lnTo>
                  <a:lnTo>
                    <a:pt x="66" y="518"/>
                  </a:lnTo>
                  <a:lnTo>
                    <a:pt x="84" y="480"/>
                  </a:lnTo>
                  <a:lnTo>
                    <a:pt x="103" y="444"/>
                  </a:lnTo>
                  <a:lnTo>
                    <a:pt x="123" y="409"/>
                  </a:lnTo>
                  <a:lnTo>
                    <a:pt x="144" y="373"/>
                  </a:lnTo>
                  <a:lnTo>
                    <a:pt x="168" y="341"/>
                  </a:lnTo>
                  <a:lnTo>
                    <a:pt x="193" y="308"/>
                  </a:lnTo>
                  <a:lnTo>
                    <a:pt x="220" y="278"/>
                  </a:lnTo>
                  <a:lnTo>
                    <a:pt x="248" y="248"/>
                  </a:lnTo>
                  <a:lnTo>
                    <a:pt x="277" y="221"/>
                  </a:lnTo>
                  <a:lnTo>
                    <a:pt x="308" y="193"/>
                  </a:lnTo>
                  <a:lnTo>
                    <a:pt x="339" y="168"/>
                  </a:lnTo>
                  <a:lnTo>
                    <a:pt x="373" y="145"/>
                  </a:lnTo>
                  <a:lnTo>
                    <a:pt x="407" y="123"/>
                  </a:lnTo>
                  <a:lnTo>
                    <a:pt x="443" y="103"/>
                  </a:lnTo>
                  <a:lnTo>
                    <a:pt x="480" y="84"/>
                  </a:lnTo>
                  <a:lnTo>
                    <a:pt x="517" y="66"/>
                  </a:lnTo>
                  <a:lnTo>
                    <a:pt x="555" y="51"/>
                  </a:lnTo>
                  <a:lnTo>
                    <a:pt x="595" y="38"/>
                  </a:lnTo>
                  <a:lnTo>
                    <a:pt x="635" y="26"/>
                  </a:lnTo>
                  <a:lnTo>
                    <a:pt x="675" y="18"/>
                  </a:lnTo>
                  <a:lnTo>
                    <a:pt x="716" y="10"/>
                  </a:lnTo>
                  <a:lnTo>
                    <a:pt x="759" y="4"/>
                  </a:lnTo>
                  <a:lnTo>
                    <a:pt x="802" y="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82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75" name="Freeform 49"/>
            <p:cNvSpPr>
              <a:spLocks/>
            </p:cNvSpPr>
            <p:nvPr/>
          </p:nvSpPr>
          <p:spPr bwMode="auto">
            <a:xfrm>
              <a:off x="365" y="2456"/>
              <a:ext cx="414" cy="415"/>
            </a:xfrm>
            <a:custGeom>
              <a:avLst/>
              <a:gdLst>
                <a:gd name="T0" fmla="*/ 1 w 1653"/>
                <a:gd name="T1" fmla="*/ 0 h 1660"/>
                <a:gd name="T2" fmla="*/ 1 w 1653"/>
                <a:gd name="T3" fmla="*/ 0 h 1660"/>
                <a:gd name="T4" fmla="*/ 1 w 1653"/>
                <a:gd name="T5" fmla="*/ 0 h 1660"/>
                <a:gd name="T6" fmla="*/ 1 w 1653"/>
                <a:gd name="T7" fmla="*/ 0 h 1660"/>
                <a:gd name="T8" fmla="*/ 1 w 1653"/>
                <a:gd name="T9" fmla="*/ 0 h 1660"/>
                <a:gd name="T10" fmla="*/ 2 w 1653"/>
                <a:gd name="T11" fmla="*/ 0 h 1660"/>
                <a:gd name="T12" fmla="*/ 2 w 1653"/>
                <a:gd name="T13" fmla="*/ 1 h 1660"/>
                <a:gd name="T14" fmla="*/ 2 w 1653"/>
                <a:gd name="T15" fmla="*/ 1 h 1660"/>
                <a:gd name="T16" fmla="*/ 2 w 1653"/>
                <a:gd name="T17" fmla="*/ 1 h 1660"/>
                <a:gd name="T18" fmla="*/ 2 w 1653"/>
                <a:gd name="T19" fmla="*/ 1 h 1660"/>
                <a:gd name="T20" fmla="*/ 2 w 1653"/>
                <a:gd name="T21" fmla="*/ 1 h 1660"/>
                <a:gd name="T22" fmla="*/ 2 w 1653"/>
                <a:gd name="T23" fmla="*/ 1 h 1660"/>
                <a:gd name="T24" fmla="*/ 2 w 1653"/>
                <a:gd name="T25" fmla="*/ 1 h 1660"/>
                <a:gd name="T26" fmla="*/ 2 w 1653"/>
                <a:gd name="T27" fmla="*/ 1 h 1660"/>
                <a:gd name="T28" fmla="*/ 2 w 1653"/>
                <a:gd name="T29" fmla="*/ 1 h 1660"/>
                <a:gd name="T30" fmla="*/ 2 w 1653"/>
                <a:gd name="T31" fmla="*/ 2 h 1660"/>
                <a:gd name="T32" fmla="*/ 1 w 1653"/>
                <a:gd name="T33" fmla="*/ 2 h 1660"/>
                <a:gd name="T34" fmla="*/ 1 w 1653"/>
                <a:gd name="T35" fmla="*/ 2 h 1660"/>
                <a:gd name="T36" fmla="*/ 1 w 1653"/>
                <a:gd name="T37" fmla="*/ 2 h 1660"/>
                <a:gd name="T38" fmla="*/ 1 w 1653"/>
                <a:gd name="T39" fmla="*/ 2 h 1660"/>
                <a:gd name="T40" fmla="*/ 1 w 1653"/>
                <a:gd name="T41" fmla="*/ 2 h 1660"/>
                <a:gd name="T42" fmla="*/ 1 w 1653"/>
                <a:gd name="T43" fmla="*/ 2 h 1660"/>
                <a:gd name="T44" fmla="*/ 1 w 1653"/>
                <a:gd name="T45" fmla="*/ 2 h 1660"/>
                <a:gd name="T46" fmla="*/ 1 w 1653"/>
                <a:gd name="T47" fmla="*/ 2 h 1660"/>
                <a:gd name="T48" fmla="*/ 1 w 1653"/>
                <a:gd name="T49" fmla="*/ 2 h 1660"/>
                <a:gd name="T50" fmla="*/ 0 w 1653"/>
                <a:gd name="T51" fmla="*/ 2 h 1660"/>
                <a:gd name="T52" fmla="*/ 0 w 1653"/>
                <a:gd name="T53" fmla="*/ 2 h 1660"/>
                <a:gd name="T54" fmla="*/ 0 w 1653"/>
                <a:gd name="T55" fmla="*/ 1 h 1660"/>
                <a:gd name="T56" fmla="*/ 0 w 1653"/>
                <a:gd name="T57" fmla="*/ 1 h 1660"/>
                <a:gd name="T58" fmla="*/ 0 w 1653"/>
                <a:gd name="T59" fmla="*/ 1 h 1660"/>
                <a:gd name="T60" fmla="*/ 0 w 1653"/>
                <a:gd name="T61" fmla="*/ 1 h 1660"/>
                <a:gd name="T62" fmla="*/ 0 w 1653"/>
                <a:gd name="T63" fmla="*/ 1 h 1660"/>
                <a:gd name="T64" fmla="*/ 0 w 1653"/>
                <a:gd name="T65" fmla="*/ 1 h 1660"/>
                <a:gd name="T66" fmla="*/ 0 w 1653"/>
                <a:gd name="T67" fmla="*/ 1 h 1660"/>
                <a:gd name="T68" fmla="*/ 0 w 1653"/>
                <a:gd name="T69" fmla="*/ 1 h 1660"/>
                <a:gd name="T70" fmla="*/ 0 w 1653"/>
                <a:gd name="T71" fmla="*/ 1 h 1660"/>
                <a:gd name="T72" fmla="*/ 0 w 1653"/>
                <a:gd name="T73" fmla="*/ 0 h 1660"/>
                <a:gd name="T74" fmla="*/ 0 w 1653"/>
                <a:gd name="T75" fmla="*/ 0 h 1660"/>
                <a:gd name="T76" fmla="*/ 1 w 1653"/>
                <a:gd name="T77" fmla="*/ 0 h 1660"/>
                <a:gd name="T78" fmla="*/ 1 w 1653"/>
                <a:gd name="T79" fmla="*/ 0 h 1660"/>
                <a:gd name="T80" fmla="*/ 1 w 1653"/>
                <a:gd name="T81" fmla="*/ 0 h 1660"/>
                <a:gd name="T82" fmla="*/ 1 w 1653"/>
                <a:gd name="T83" fmla="*/ 0 h 1660"/>
                <a:gd name="T84" fmla="*/ 1 w 1653"/>
                <a:gd name="T85" fmla="*/ 0 h 1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3"/>
                <a:gd name="T130" fmla="*/ 0 h 1660"/>
                <a:gd name="T131" fmla="*/ 1653 w 1653"/>
                <a:gd name="T132" fmla="*/ 1660 h 1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3" h="1660">
                  <a:moveTo>
                    <a:pt x="828" y="0"/>
                  </a:moveTo>
                  <a:lnTo>
                    <a:pt x="871" y="1"/>
                  </a:lnTo>
                  <a:lnTo>
                    <a:pt x="912" y="4"/>
                  </a:lnTo>
                  <a:lnTo>
                    <a:pt x="953" y="10"/>
                  </a:lnTo>
                  <a:lnTo>
                    <a:pt x="995" y="18"/>
                  </a:lnTo>
                  <a:lnTo>
                    <a:pt x="1035" y="27"/>
                  </a:lnTo>
                  <a:lnTo>
                    <a:pt x="1073" y="38"/>
                  </a:lnTo>
                  <a:lnTo>
                    <a:pt x="1112" y="50"/>
                  </a:lnTo>
                  <a:lnTo>
                    <a:pt x="1150" y="65"/>
                  </a:lnTo>
                  <a:lnTo>
                    <a:pt x="1186" y="83"/>
                  </a:lnTo>
                  <a:lnTo>
                    <a:pt x="1221" y="101"/>
                  </a:lnTo>
                  <a:lnTo>
                    <a:pt x="1256" y="121"/>
                  </a:lnTo>
                  <a:lnTo>
                    <a:pt x="1289" y="142"/>
                  </a:lnTo>
                  <a:lnTo>
                    <a:pt x="1321" y="166"/>
                  </a:lnTo>
                  <a:lnTo>
                    <a:pt x="1353" y="191"/>
                  </a:lnTo>
                  <a:lnTo>
                    <a:pt x="1383" y="217"/>
                  </a:lnTo>
                  <a:lnTo>
                    <a:pt x="1412" y="243"/>
                  </a:lnTo>
                  <a:lnTo>
                    <a:pt x="1439" y="273"/>
                  </a:lnTo>
                  <a:lnTo>
                    <a:pt x="1465" y="304"/>
                  </a:lnTo>
                  <a:lnTo>
                    <a:pt x="1489" y="335"/>
                  </a:lnTo>
                  <a:lnTo>
                    <a:pt x="1512" y="367"/>
                  </a:lnTo>
                  <a:lnTo>
                    <a:pt x="1534" y="400"/>
                  </a:lnTo>
                  <a:lnTo>
                    <a:pt x="1553" y="435"/>
                  </a:lnTo>
                  <a:lnTo>
                    <a:pt x="1572" y="471"/>
                  </a:lnTo>
                  <a:lnTo>
                    <a:pt x="1588" y="508"/>
                  </a:lnTo>
                  <a:lnTo>
                    <a:pt x="1603" y="545"/>
                  </a:lnTo>
                  <a:lnTo>
                    <a:pt x="1616" y="584"/>
                  </a:lnTo>
                  <a:lnTo>
                    <a:pt x="1627" y="623"/>
                  </a:lnTo>
                  <a:lnTo>
                    <a:pt x="1637" y="663"/>
                  </a:lnTo>
                  <a:lnTo>
                    <a:pt x="1643" y="705"/>
                  </a:lnTo>
                  <a:lnTo>
                    <a:pt x="1650" y="746"/>
                  </a:lnTo>
                  <a:lnTo>
                    <a:pt x="1652" y="787"/>
                  </a:lnTo>
                  <a:lnTo>
                    <a:pt x="1653" y="830"/>
                  </a:lnTo>
                  <a:lnTo>
                    <a:pt x="1652" y="872"/>
                  </a:lnTo>
                  <a:lnTo>
                    <a:pt x="1650" y="914"/>
                  </a:lnTo>
                  <a:lnTo>
                    <a:pt x="1643" y="955"/>
                  </a:lnTo>
                  <a:lnTo>
                    <a:pt x="1637" y="997"/>
                  </a:lnTo>
                  <a:lnTo>
                    <a:pt x="1627" y="1037"/>
                  </a:lnTo>
                  <a:lnTo>
                    <a:pt x="1616" y="1076"/>
                  </a:lnTo>
                  <a:lnTo>
                    <a:pt x="1603" y="1114"/>
                  </a:lnTo>
                  <a:lnTo>
                    <a:pt x="1588" y="1152"/>
                  </a:lnTo>
                  <a:lnTo>
                    <a:pt x="1572" y="1188"/>
                  </a:lnTo>
                  <a:lnTo>
                    <a:pt x="1553" y="1225"/>
                  </a:lnTo>
                  <a:lnTo>
                    <a:pt x="1534" y="1260"/>
                  </a:lnTo>
                  <a:lnTo>
                    <a:pt x="1512" y="1292"/>
                  </a:lnTo>
                  <a:lnTo>
                    <a:pt x="1489" y="1325"/>
                  </a:lnTo>
                  <a:lnTo>
                    <a:pt x="1465" y="1356"/>
                  </a:lnTo>
                  <a:lnTo>
                    <a:pt x="1439" y="1386"/>
                  </a:lnTo>
                  <a:lnTo>
                    <a:pt x="1412" y="1415"/>
                  </a:lnTo>
                  <a:lnTo>
                    <a:pt x="1383" y="1443"/>
                  </a:lnTo>
                  <a:lnTo>
                    <a:pt x="1353" y="1469"/>
                  </a:lnTo>
                  <a:lnTo>
                    <a:pt x="1321" y="1494"/>
                  </a:lnTo>
                  <a:lnTo>
                    <a:pt x="1289" y="1518"/>
                  </a:lnTo>
                  <a:lnTo>
                    <a:pt x="1256" y="1539"/>
                  </a:lnTo>
                  <a:lnTo>
                    <a:pt x="1221" y="1559"/>
                  </a:lnTo>
                  <a:lnTo>
                    <a:pt x="1186" y="1577"/>
                  </a:lnTo>
                  <a:lnTo>
                    <a:pt x="1150" y="1594"/>
                  </a:lnTo>
                  <a:lnTo>
                    <a:pt x="1112" y="1609"/>
                  </a:lnTo>
                  <a:lnTo>
                    <a:pt x="1073" y="1622"/>
                  </a:lnTo>
                  <a:lnTo>
                    <a:pt x="1035" y="1633"/>
                  </a:lnTo>
                  <a:lnTo>
                    <a:pt x="995" y="1642"/>
                  </a:lnTo>
                  <a:lnTo>
                    <a:pt x="953" y="1649"/>
                  </a:lnTo>
                  <a:lnTo>
                    <a:pt x="912" y="1656"/>
                  </a:lnTo>
                  <a:lnTo>
                    <a:pt x="871" y="1658"/>
                  </a:lnTo>
                  <a:lnTo>
                    <a:pt x="828" y="1660"/>
                  </a:lnTo>
                  <a:lnTo>
                    <a:pt x="785" y="1658"/>
                  </a:lnTo>
                  <a:lnTo>
                    <a:pt x="744" y="1656"/>
                  </a:lnTo>
                  <a:lnTo>
                    <a:pt x="703" y="1649"/>
                  </a:lnTo>
                  <a:lnTo>
                    <a:pt x="661" y="1642"/>
                  </a:lnTo>
                  <a:lnTo>
                    <a:pt x="621" y="1633"/>
                  </a:lnTo>
                  <a:lnTo>
                    <a:pt x="582" y="1622"/>
                  </a:lnTo>
                  <a:lnTo>
                    <a:pt x="544" y="1609"/>
                  </a:lnTo>
                  <a:lnTo>
                    <a:pt x="506" y="1594"/>
                  </a:lnTo>
                  <a:lnTo>
                    <a:pt x="470" y="1577"/>
                  </a:lnTo>
                  <a:lnTo>
                    <a:pt x="433" y="1559"/>
                  </a:lnTo>
                  <a:lnTo>
                    <a:pt x="400" y="1539"/>
                  </a:lnTo>
                  <a:lnTo>
                    <a:pt x="366" y="1518"/>
                  </a:lnTo>
                  <a:lnTo>
                    <a:pt x="333" y="1494"/>
                  </a:lnTo>
                  <a:lnTo>
                    <a:pt x="302" y="1469"/>
                  </a:lnTo>
                  <a:lnTo>
                    <a:pt x="272" y="1443"/>
                  </a:lnTo>
                  <a:lnTo>
                    <a:pt x="243" y="1415"/>
                  </a:lnTo>
                  <a:lnTo>
                    <a:pt x="215" y="1386"/>
                  </a:lnTo>
                  <a:lnTo>
                    <a:pt x="189" y="1356"/>
                  </a:lnTo>
                  <a:lnTo>
                    <a:pt x="165" y="1325"/>
                  </a:lnTo>
                  <a:lnTo>
                    <a:pt x="142" y="1292"/>
                  </a:lnTo>
                  <a:lnTo>
                    <a:pt x="120" y="1260"/>
                  </a:lnTo>
                  <a:lnTo>
                    <a:pt x="100" y="1225"/>
                  </a:lnTo>
                  <a:lnTo>
                    <a:pt x="81" y="1188"/>
                  </a:lnTo>
                  <a:lnTo>
                    <a:pt x="65" y="1152"/>
                  </a:lnTo>
                  <a:lnTo>
                    <a:pt x="50" y="1114"/>
                  </a:lnTo>
                  <a:lnTo>
                    <a:pt x="38" y="1076"/>
                  </a:lnTo>
                  <a:lnTo>
                    <a:pt x="26" y="1037"/>
                  </a:lnTo>
                  <a:lnTo>
                    <a:pt x="16" y="997"/>
                  </a:lnTo>
                  <a:lnTo>
                    <a:pt x="10" y="955"/>
                  </a:lnTo>
                  <a:lnTo>
                    <a:pt x="4" y="914"/>
                  </a:lnTo>
                  <a:lnTo>
                    <a:pt x="1" y="872"/>
                  </a:lnTo>
                  <a:lnTo>
                    <a:pt x="0" y="830"/>
                  </a:lnTo>
                  <a:lnTo>
                    <a:pt x="1" y="787"/>
                  </a:lnTo>
                  <a:lnTo>
                    <a:pt x="4" y="746"/>
                  </a:lnTo>
                  <a:lnTo>
                    <a:pt x="10" y="705"/>
                  </a:lnTo>
                  <a:lnTo>
                    <a:pt x="16" y="663"/>
                  </a:lnTo>
                  <a:lnTo>
                    <a:pt x="26" y="623"/>
                  </a:lnTo>
                  <a:lnTo>
                    <a:pt x="38" y="584"/>
                  </a:lnTo>
                  <a:lnTo>
                    <a:pt x="50" y="545"/>
                  </a:lnTo>
                  <a:lnTo>
                    <a:pt x="65" y="508"/>
                  </a:lnTo>
                  <a:lnTo>
                    <a:pt x="81" y="471"/>
                  </a:lnTo>
                  <a:lnTo>
                    <a:pt x="100" y="435"/>
                  </a:lnTo>
                  <a:lnTo>
                    <a:pt x="120" y="400"/>
                  </a:lnTo>
                  <a:lnTo>
                    <a:pt x="142" y="367"/>
                  </a:lnTo>
                  <a:lnTo>
                    <a:pt x="165" y="335"/>
                  </a:lnTo>
                  <a:lnTo>
                    <a:pt x="189" y="304"/>
                  </a:lnTo>
                  <a:lnTo>
                    <a:pt x="215" y="273"/>
                  </a:lnTo>
                  <a:lnTo>
                    <a:pt x="243" y="243"/>
                  </a:lnTo>
                  <a:lnTo>
                    <a:pt x="272" y="217"/>
                  </a:lnTo>
                  <a:lnTo>
                    <a:pt x="302" y="191"/>
                  </a:lnTo>
                  <a:lnTo>
                    <a:pt x="333" y="166"/>
                  </a:lnTo>
                  <a:lnTo>
                    <a:pt x="366" y="142"/>
                  </a:lnTo>
                  <a:lnTo>
                    <a:pt x="400" y="121"/>
                  </a:lnTo>
                  <a:lnTo>
                    <a:pt x="433" y="101"/>
                  </a:lnTo>
                  <a:lnTo>
                    <a:pt x="470" y="83"/>
                  </a:lnTo>
                  <a:lnTo>
                    <a:pt x="506" y="65"/>
                  </a:lnTo>
                  <a:lnTo>
                    <a:pt x="544" y="50"/>
                  </a:lnTo>
                  <a:lnTo>
                    <a:pt x="582" y="38"/>
                  </a:lnTo>
                  <a:lnTo>
                    <a:pt x="621" y="27"/>
                  </a:lnTo>
                  <a:lnTo>
                    <a:pt x="661" y="18"/>
                  </a:lnTo>
                  <a:lnTo>
                    <a:pt x="703" y="10"/>
                  </a:lnTo>
                  <a:lnTo>
                    <a:pt x="744" y="4"/>
                  </a:lnTo>
                  <a:lnTo>
                    <a:pt x="785" y="1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9E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76" name="Freeform 50"/>
            <p:cNvSpPr>
              <a:spLocks/>
            </p:cNvSpPr>
            <p:nvPr/>
          </p:nvSpPr>
          <p:spPr bwMode="auto">
            <a:xfrm>
              <a:off x="368" y="2459"/>
              <a:ext cx="404" cy="406"/>
            </a:xfrm>
            <a:custGeom>
              <a:avLst/>
              <a:gdLst>
                <a:gd name="T0" fmla="*/ 1 w 1618"/>
                <a:gd name="T1" fmla="*/ 0 h 1623"/>
                <a:gd name="T2" fmla="*/ 1 w 1618"/>
                <a:gd name="T3" fmla="*/ 0 h 1623"/>
                <a:gd name="T4" fmla="*/ 1 w 1618"/>
                <a:gd name="T5" fmla="*/ 0 h 1623"/>
                <a:gd name="T6" fmla="*/ 1 w 1618"/>
                <a:gd name="T7" fmla="*/ 0 h 1623"/>
                <a:gd name="T8" fmla="*/ 1 w 1618"/>
                <a:gd name="T9" fmla="*/ 0 h 1623"/>
                <a:gd name="T10" fmla="*/ 1 w 1618"/>
                <a:gd name="T11" fmla="*/ 1 h 1623"/>
                <a:gd name="T12" fmla="*/ 1 w 1618"/>
                <a:gd name="T13" fmla="*/ 1 h 1623"/>
                <a:gd name="T14" fmla="*/ 1 w 1618"/>
                <a:gd name="T15" fmla="*/ 1 h 1623"/>
                <a:gd name="T16" fmla="*/ 1 w 1618"/>
                <a:gd name="T17" fmla="*/ 1 h 1623"/>
                <a:gd name="T18" fmla="*/ 1 w 1618"/>
                <a:gd name="T19" fmla="*/ 1 h 1623"/>
                <a:gd name="T20" fmla="*/ 1 w 1618"/>
                <a:gd name="T21" fmla="*/ 1 h 1623"/>
                <a:gd name="T22" fmla="*/ 1 w 1618"/>
                <a:gd name="T23" fmla="*/ 1 h 1623"/>
                <a:gd name="T24" fmla="*/ 1 w 1618"/>
                <a:gd name="T25" fmla="*/ 2 h 1623"/>
                <a:gd name="T26" fmla="*/ 1 w 1618"/>
                <a:gd name="T27" fmla="*/ 2 h 1623"/>
                <a:gd name="T28" fmla="*/ 1 w 1618"/>
                <a:gd name="T29" fmla="*/ 2 h 1623"/>
                <a:gd name="T30" fmla="*/ 1 w 1618"/>
                <a:gd name="T31" fmla="*/ 2 h 1623"/>
                <a:gd name="T32" fmla="*/ 1 w 1618"/>
                <a:gd name="T33" fmla="*/ 2 h 1623"/>
                <a:gd name="T34" fmla="*/ 0 w 1618"/>
                <a:gd name="T35" fmla="*/ 2 h 1623"/>
                <a:gd name="T36" fmla="*/ 0 w 1618"/>
                <a:gd name="T37" fmla="*/ 2 h 1623"/>
                <a:gd name="T38" fmla="*/ 0 w 1618"/>
                <a:gd name="T39" fmla="*/ 2 h 1623"/>
                <a:gd name="T40" fmla="*/ 0 w 1618"/>
                <a:gd name="T41" fmla="*/ 1 h 1623"/>
                <a:gd name="T42" fmla="*/ 0 w 1618"/>
                <a:gd name="T43" fmla="*/ 1 h 1623"/>
                <a:gd name="T44" fmla="*/ 0 w 1618"/>
                <a:gd name="T45" fmla="*/ 1 h 1623"/>
                <a:gd name="T46" fmla="*/ 0 w 1618"/>
                <a:gd name="T47" fmla="*/ 1 h 1623"/>
                <a:gd name="T48" fmla="*/ 0 w 1618"/>
                <a:gd name="T49" fmla="*/ 1 h 1623"/>
                <a:gd name="T50" fmla="*/ 0 w 1618"/>
                <a:gd name="T51" fmla="*/ 1 h 1623"/>
                <a:gd name="T52" fmla="*/ 0 w 1618"/>
                <a:gd name="T53" fmla="*/ 1 h 1623"/>
                <a:gd name="T54" fmla="*/ 0 w 1618"/>
                <a:gd name="T55" fmla="*/ 0 h 1623"/>
                <a:gd name="T56" fmla="*/ 0 w 1618"/>
                <a:gd name="T57" fmla="*/ 0 h 1623"/>
                <a:gd name="T58" fmla="*/ 0 w 1618"/>
                <a:gd name="T59" fmla="*/ 0 h 1623"/>
                <a:gd name="T60" fmla="*/ 0 w 1618"/>
                <a:gd name="T61" fmla="*/ 0 h 1623"/>
                <a:gd name="T62" fmla="*/ 1 w 1618"/>
                <a:gd name="T63" fmla="*/ 0 h 16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8"/>
                <a:gd name="T97" fmla="*/ 0 h 1623"/>
                <a:gd name="T98" fmla="*/ 1618 w 1618"/>
                <a:gd name="T99" fmla="*/ 1623 h 16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8" h="1623">
                  <a:moveTo>
                    <a:pt x="810" y="0"/>
                  </a:moveTo>
                  <a:lnTo>
                    <a:pt x="893" y="4"/>
                  </a:lnTo>
                  <a:lnTo>
                    <a:pt x="973" y="16"/>
                  </a:lnTo>
                  <a:lnTo>
                    <a:pt x="1051" y="36"/>
                  </a:lnTo>
                  <a:lnTo>
                    <a:pt x="1125" y="64"/>
                  </a:lnTo>
                  <a:lnTo>
                    <a:pt x="1195" y="98"/>
                  </a:lnTo>
                  <a:lnTo>
                    <a:pt x="1263" y="139"/>
                  </a:lnTo>
                  <a:lnTo>
                    <a:pt x="1324" y="185"/>
                  </a:lnTo>
                  <a:lnTo>
                    <a:pt x="1382" y="238"/>
                  </a:lnTo>
                  <a:lnTo>
                    <a:pt x="1434" y="296"/>
                  </a:lnTo>
                  <a:lnTo>
                    <a:pt x="1481" y="358"/>
                  </a:lnTo>
                  <a:lnTo>
                    <a:pt x="1521" y="425"/>
                  </a:lnTo>
                  <a:lnTo>
                    <a:pt x="1554" y="496"/>
                  </a:lnTo>
                  <a:lnTo>
                    <a:pt x="1582" y="570"/>
                  </a:lnTo>
                  <a:lnTo>
                    <a:pt x="1602" y="648"/>
                  </a:lnTo>
                  <a:lnTo>
                    <a:pt x="1615" y="728"/>
                  </a:lnTo>
                  <a:lnTo>
                    <a:pt x="1618" y="811"/>
                  </a:lnTo>
                  <a:lnTo>
                    <a:pt x="1615" y="893"/>
                  </a:lnTo>
                  <a:lnTo>
                    <a:pt x="1602" y="974"/>
                  </a:lnTo>
                  <a:lnTo>
                    <a:pt x="1582" y="1051"/>
                  </a:lnTo>
                  <a:lnTo>
                    <a:pt x="1554" y="1126"/>
                  </a:lnTo>
                  <a:lnTo>
                    <a:pt x="1521" y="1197"/>
                  </a:lnTo>
                  <a:lnTo>
                    <a:pt x="1481" y="1264"/>
                  </a:lnTo>
                  <a:lnTo>
                    <a:pt x="1434" y="1327"/>
                  </a:lnTo>
                  <a:lnTo>
                    <a:pt x="1382" y="1385"/>
                  </a:lnTo>
                  <a:lnTo>
                    <a:pt x="1324" y="1437"/>
                  </a:lnTo>
                  <a:lnTo>
                    <a:pt x="1263" y="1484"/>
                  </a:lnTo>
                  <a:lnTo>
                    <a:pt x="1195" y="1525"/>
                  </a:lnTo>
                  <a:lnTo>
                    <a:pt x="1125" y="1559"/>
                  </a:lnTo>
                  <a:lnTo>
                    <a:pt x="1051" y="1586"/>
                  </a:lnTo>
                  <a:lnTo>
                    <a:pt x="973" y="1606"/>
                  </a:lnTo>
                  <a:lnTo>
                    <a:pt x="893" y="1619"/>
                  </a:lnTo>
                  <a:lnTo>
                    <a:pt x="810" y="1623"/>
                  </a:lnTo>
                  <a:lnTo>
                    <a:pt x="728" y="1619"/>
                  </a:lnTo>
                  <a:lnTo>
                    <a:pt x="648" y="1606"/>
                  </a:lnTo>
                  <a:lnTo>
                    <a:pt x="570" y="1586"/>
                  </a:lnTo>
                  <a:lnTo>
                    <a:pt x="495" y="1559"/>
                  </a:lnTo>
                  <a:lnTo>
                    <a:pt x="425" y="1525"/>
                  </a:lnTo>
                  <a:lnTo>
                    <a:pt x="357" y="1484"/>
                  </a:lnTo>
                  <a:lnTo>
                    <a:pt x="296" y="1437"/>
                  </a:lnTo>
                  <a:lnTo>
                    <a:pt x="238" y="1385"/>
                  </a:lnTo>
                  <a:lnTo>
                    <a:pt x="185" y="1327"/>
                  </a:lnTo>
                  <a:lnTo>
                    <a:pt x="139" y="1264"/>
                  </a:lnTo>
                  <a:lnTo>
                    <a:pt x="98" y="1197"/>
                  </a:lnTo>
                  <a:lnTo>
                    <a:pt x="64" y="1126"/>
                  </a:lnTo>
                  <a:lnTo>
                    <a:pt x="36" y="1051"/>
                  </a:lnTo>
                  <a:lnTo>
                    <a:pt x="16" y="974"/>
                  </a:lnTo>
                  <a:lnTo>
                    <a:pt x="4" y="893"/>
                  </a:lnTo>
                  <a:lnTo>
                    <a:pt x="0" y="811"/>
                  </a:lnTo>
                  <a:lnTo>
                    <a:pt x="4" y="728"/>
                  </a:lnTo>
                  <a:lnTo>
                    <a:pt x="16" y="648"/>
                  </a:lnTo>
                  <a:lnTo>
                    <a:pt x="36" y="570"/>
                  </a:lnTo>
                  <a:lnTo>
                    <a:pt x="64" y="496"/>
                  </a:lnTo>
                  <a:lnTo>
                    <a:pt x="98" y="425"/>
                  </a:lnTo>
                  <a:lnTo>
                    <a:pt x="139" y="358"/>
                  </a:lnTo>
                  <a:lnTo>
                    <a:pt x="185" y="296"/>
                  </a:lnTo>
                  <a:lnTo>
                    <a:pt x="238" y="238"/>
                  </a:lnTo>
                  <a:lnTo>
                    <a:pt x="296" y="185"/>
                  </a:lnTo>
                  <a:lnTo>
                    <a:pt x="357" y="139"/>
                  </a:lnTo>
                  <a:lnTo>
                    <a:pt x="425" y="98"/>
                  </a:lnTo>
                  <a:lnTo>
                    <a:pt x="495" y="64"/>
                  </a:lnTo>
                  <a:lnTo>
                    <a:pt x="570" y="36"/>
                  </a:lnTo>
                  <a:lnTo>
                    <a:pt x="648" y="16"/>
                  </a:lnTo>
                  <a:lnTo>
                    <a:pt x="728" y="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B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77" name="Freeform 51"/>
            <p:cNvSpPr>
              <a:spLocks/>
            </p:cNvSpPr>
            <p:nvPr/>
          </p:nvSpPr>
          <p:spPr bwMode="auto">
            <a:xfrm>
              <a:off x="370" y="2462"/>
              <a:ext cx="396" cy="397"/>
            </a:xfrm>
            <a:custGeom>
              <a:avLst/>
              <a:gdLst>
                <a:gd name="T0" fmla="*/ 1 w 1583"/>
                <a:gd name="T1" fmla="*/ 0 h 1589"/>
                <a:gd name="T2" fmla="*/ 1 w 1583"/>
                <a:gd name="T3" fmla="*/ 0 h 1589"/>
                <a:gd name="T4" fmla="*/ 1 w 1583"/>
                <a:gd name="T5" fmla="*/ 0 h 1589"/>
                <a:gd name="T6" fmla="*/ 1 w 1583"/>
                <a:gd name="T7" fmla="*/ 0 h 1589"/>
                <a:gd name="T8" fmla="*/ 2 w 1583"/>
                <a:gd name="T9" fmla="*/ 0 h 1589"/>
                <a:gd name="T10" fmla="*/ 2 w 1583"/>
                <a:gd name="T11" fmla="*/ 0 h 1589"/>
                <a:gd name="T12" fmla="*/ 2 w 1583"/>
                <a:gd name="T13" fmla="*/ 0 h 1589"/>
                <a:gd name="T14" fmla="*/ 2 w 1583"/>
                <a:gd name="T15" fmla="*/ 1 h 1589"/>
                <a:gd name="T16" fmla="*/ 2 w 1583"/>
                <a:gd name="T17" fmla="*/ 1 h 1589"/>
                <a:gd name="T18" fmla="*/ 2 w 1583"/>
                <a:gd name="T19" fmla="*/ 1 h 1589"/>
                <a:gd name="T20" fmla="*/ 2 w 1583"/>
                <a:gd name="T21" fmla="*/ 1 h 1589"/>
                <a:gd name="T22" fmla="*/ 2 w 1583"/>
                <a:gd name="T23" fmla="*/ 1 h 1589"/>
                <a:gd name="T24" fmla="*/ 1 w 1583"/>
                <a:gd name="T25" fmla="*/ 1 h 1589"/>
                <a:gd name="T26" fmla="*/ 1 w 1583"/>
                <a:gd name="T27" fmla="*/ 1 h 1589"/>
                <a:gd name="T28" fmla="*/ 1 w 1583"/>
                <a:gd name="T29" fmla="*/ 1 h 1589"/>
                <a:gd name="T30" fmla="*/ 1 w 1583"/>
                <a:gd name="T31" fmla="*/ 1 h 1589"/>
                <a:gd name="T32" fmla="*/ 1 w 1583"/>
                <a:gd name="T33" fmla="*/ 1 h 1589"/>
                <a:gd name="T34" fmla="*/ 1 w 1583"/>
                <a:gd name="T35" fmla="*/ 1 h 1589"/>
                <a:gd name="T36" fmla="*/ 1 w 1583"/>
                <a:gd name="T37" fmla="*/ 1 h 1589"/>
                <a:gd name="T38" fmla="*/ 0 w 1583"/>
                <a:gd name="T39" fmla="*/ 1 h 1589"/>
                <a:gd name="T40" fmla="*/ 0 w 1583"/>
                <a:gd name="T41" fmla="*/ 1 h 1589"/>
                <a:gd name="T42" fmla="*/ 0 w 1583"/>
                <a:gd name="T43" fmla="*/ 1 h 1589"/>
                <a:gd name="T44" fmla="*/ 0 w 1583"/>
                <a:gd name="T45" fmla="*/ 1 h 1589"/>
                <a:gd name="T46" fmla="*/ 0 w 1583"/>
                <a:gd name="T47" fmla="*/ 1 h 1589"/>
                <a:gd name="T48" fmla="*/ 0 w 1583"/>
                <a:gd name="T49" fmla="*/ 1 h 1589"/>
                <a:gd name="T50" fmla="*/ 0 w 1583"/>
                <a:gd name="T51" fmla="*/ 0 h 1589"/>
                <a:gd name="T52" fmla="*/ 0 w 1583"/>
                <a:gd name="T53" fmla="*/ 0 h 1589"/>
                <a:gd name="T54" fmla="*/ 0 w 1583"/>
                <a:gd name="T55" fmla="*/ 0 h 1589"/>
                <a:gd name="T56" fmla="*/ 0 w 1583"/>
                <a:gd name="T57" fmla="*/ 0 h 1589"/>
                <a:gd name="T58" fmla="*/ 1 w 1583"/>
                <a:gd name="T59" fmla="*/ 0 h 1589"/>
                <a:gd name="T60" fmla="*/ 1 w 1583"/>
                <a:gd name="T61" fmla="*/ 0 h 1589"/>
                <a:gd name="T62" fmla="*/ 1 w 1583"/>
                <a:gd name="T63" fmla="*/ 0 h 1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83"/>
                <a:gd name="T97" fmla="*/ 0 h 1589"/>
                <a:gd name="T98" fmla="*/ 1583 w 1583"/>
                <a:gd name="T99" fmla="*/ 1589 h 1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83" h="1589">
                  <a:moveTo>
                    <a:pt x="793" y="0"/>
                  </a:moveTo>
                  <a:lnTo>
                    <a:pt x="874" y="4"/>
                  </a:lnTo>
                  <a:lnTo>
                    <a:pt x="952" y="16"/>
                  </a:lnTo>
                  <a:lnTo>
                    <a:pt x="1028" y="36"/>
                  </a:lnTo>
                  <a:lnTo>
                    <a:pt x="1101" y="63"/>
                  </a:lnTo>
                  <a:lnTo>
                    <a:pt x="1170" y="97"/>
                  </a:lnTo>
                  <a:lnTo>
                    <a:pt x="1235" y="137"/>
                  </a:lnTo>
                  <a:lnTo>
                    <a:pt x="1296" y="182"/>
                  </a:lnTo>
                  <a:lnTo>
                    <a:pt x="1351" y="233"/>
                  </a:lnTo>
                  <a:lnTo>
                    <a:pt x="1403" y="290"/>
                  </a:lnTo>
                  <a:lnTo>
                    <a:pt x="1448" y="351"/>
                  </a:lnTo>
                  <a:lnTo>
                    <a:pt x="1488" y="416"/>
                  </a:lnTo>
                  <a:lnTo>
                    <a:pt x="1520" y="486"/>
                  </a:lnTo>
                  <a:lnTo>
                    <a:pt x="1548" y="559"/>
                  </a:lnTo>
                  <a:lnTo>
                    <a:pt x="1567" y="635"/>
                  </a:lnTo>
                  <a:lnTo>
                    <a:pt x="1579" y="713"/>
                  </a:lnTo>
                  <a:lnTo>
                    <a:pt x="1583" y="795"/>
                  </a:lnTo>
                  <a:lnTo>
                    <a:pt x="1579" y="876"/>
                  </a:lnTo>
                  <a:lnTo>
                    <a:pt x="1567" y="954"/>
                  </a:lnTo>
                  <a:lnTo>
                    <a:pt x="1548" y="1030"/>
                  </a:lnTo>
                  <a:lnTo>
                    <a:pt x="1520" y="1103"/>
                  </a:lnTo>
                  <a:lnTo>
                    <a:pt x="1488" y="1173"/>
                  </a:lnTo>
                  <a:lnTo>
                    <a:pt x="1448" y="1238"/>
                  </a:lnTo>
                  <a:lnTo>
                    <a:pt x="1403" y="1300"/>
                  </a:lnTo>
                  <a:lnTo>
                    <a:pt x="1351" y="1356"/>
                  </a:lnTo>
                  <a:lnTo>
                    <a:pt x="1296" y="1407"/>
                  </a:lnTo>
                  <a:lnTo>
                    <a:pt x="1235" y="1453"/>
                  </a:lnTo>
                  <a:lnTo>
                    <a:pt x="1170" y="1493"/>
                  </a:lnTo>
                  <a:lnTo>
                    <a:pt x="1101" y="1526"/>
                  </a:lnTo>
                  <a:lnTo>
                    <a:pt x="1028" y="1553"/>
                  </a:lnTo>
                  <a:lnTo>
                    <a:pt x="952" y="1573"/>
                  </a:lnTo>
                  <a:lnTo>
                    <a:pt x="874" y="1585"/>
                  </a:lnTo>
                  <a:lnTo>
                    <a:pt x="793" y="1589"/>
                  </a:lnTo>
                  <a:lnTo>
                    <a:pt x="713" y="1585"/>
                  </a:lnTo>
                  <a:lnTo>
                    <a:pt x="634" y="1573"/>
                  </a:lnTo>
                  <a:lnTo>
                    <a:pt x="557" y="1553"/>
                  </a:lnTo>
                  <a:lnTo>
                    <a:pt x="485" y="1526"/>
                  </a:lnTo>
                  <a:lnTo>
                    <a:pt x="416" y="1493"/>
                  </a:lnTo>
                  <a:lnTo>
                    <a:pt x="351" y="1453"/>
                  </a:lnTo>
                  <a:lnTo>
                    <a:pt x="289" y="1407"/>
                  </a:lnTo>
                  <a:lnTo>
                    <a:pt x="233" y="1356"/>
                  </a:lnTo>
                  <a:lnTo>
                    <a:pt x="181" y="1300"/>
                  </a:lnTo>
                  <a:lnTo>
                    <a:pt x="136" y="1238"/>
                  </a:lnTo>
                  <a:lnTo>
                    <a:pt x="96" y="1173"/>
                  </a:lnTo>
                  <a:lnTo>
                    <a:pt x="62" y="1103"/>
                  </a:lnTo>
                  <a:lnTo>
                    <a:pt x="36" y="1030"/>
                  </a:lnTo>
                  <a:lnTo>
                    <a:pt x="16" y="954"/>
                  </a:lnTo>
                  <a:lnTo>
                    <a:pt x="4" y="876"/>
                  </a:lnTo>
                  <a:lnTo>
                    <a:pt x="0" y="795"/>
                  </a:lnTo>
                  <a:lnTo>
                    <a:pt x="4" y="713"/>
                  </a:lnTo>
                  <a:lnTo>
                    <a:pt x="16" y="635"/>
                  </a:lnTo>
                  <a:lnTo>
                    <a:pt x="36" y="559"/>
                  </a:lnTo>
                  <a:lnTo>
                    <a:pt x="62" y="486"/>
                  </a:lnTo>
                  <a:lnTo>
                    <a:pt x="96" y="416"/>
                  </a:lnTo>
                  <a:lnTo>
                    <a:pt x="136" y="351"/>
                  </a:lnTo>
                  <a:lnTo>
                    <a:pt x="181" y="290"/>
                  </a:lnTo>
                  <a:lnTo>
                    <a:pt x="233" y="233"/>
                  </a:lnTo>
                  <a:lnTo>
                    <a:pt x="289" y="182"/>
                  </a:lnTo>
                  <a:lnTo>
                    <a:pt x="351" y="137"/>
                  </a:lnTo>
                  <a:lnTo>
                    <a:pt x="416" y="97"/>
                  </a:lnTo>
                  <a:lnTo>
                    <a:pt x="485" y="63"/>
                  </a:lnTo>
                  <a:lnTo>
                    <a:pt x="557" y="36"/>
                  </a:lnTo>
                  <a:lnTo>
                    <a:pt x="634" y="16"/>
                  </a:lnTo>
                  <a:lnTo>
                    <a:pt x="713" y="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78" name="Freeform 52"/>
            <p:cNvSpPr>
              <a:spLocks/>
            </p:cNvSpPr>
            <p:nvPr/>
          </p:nvSpPr>
          <p:spPr bwMode="auto">
            <a:xfrm>
              <a:off x="516" y="2440"/>
              <a:ext cx="28" cy="205"/>
            </a:xfrm>
            <a:custGeom>
              <a:avLst/>
              <a:gdLst>
                <a:gd name="T0" fmla="*/ 0 w 113"/>
                <a:gd name="T1" fmla="*/ 0 h 821"/>
                <a:gd name="T2" fmla="*/ 0 w 113"/>
                <a:gd name="T3" fmla="*/ 0 h 821"/>
                <a:gd name="T4" fmla="*/ 0 w 113"/>
                <a:gd name="T5" fmla="*/ 0 h 821"/>
                <a:gd name="T6" fmla="*/ 0 w 113"/>
                <a:gd name="T7" fmla="*/ 0 h 821"/>
                <a:gd name="T8" fmla="*/ 0 w 113"/>
                <a:gd name="T9" fmla="*/ 0 h 821"/>
                <a:gd name="T10" fmla="*/ 0 w 113"/>
                <a:gd name="T11" fmla="*/ 0 h 821"/>
                <a:gd name="T12" fmla="*/ 0 w 113"/>
                <a:gd name="T13" fmla="*/ 0 h 821"/>
                <a:gd name="T14" fmla="*/ 0 w 113"/>
                <a:gd name="T15" fmla="*/ 0 h 821"/>
                <a:gd name="T16" fmla="*/ 0 w 113"/>
                <a:gd name="T17" fmla="*/ 1 h 821"/>
                <a:gd name="T18" fmla="*/ 0 w 113"/>
                <a:gd name="T19" fmla="*/ 1 h 821"/>
                <a:gd name="T20" fmla="*/ 0 w 113"/>
                <a:gd name="T21" fmla="*/ 1 h 821"/>
                <a:gd name="T22" fmla="*/ 0 w 113"/>
                <a:gd name="T23" fmla="*/ 1 h 821"/>
                <a:gd name="T24" fmla="*/ 0 w 113"/>
                <a:gd name="T25" fmla="*/ 0 h 821"/>
                <a:gd name="T26" fmla="*/ 0 w 113"/>
                <a:gd name="T27" fmla="*/ 0 h 821"/>
                <a:gd name="T28" fmla="*/ 0 w 113"/>
                <a:gd name="T29" fmla="*/ 0 h 821"/>
                <a:gd name="T30" fmla="*/ 0 w 113"/>
                <a:gd name="T31" fmla="*/ 0 h 821"/>
                <a:gd name="T32" fmla="*/ 0 w 113"/>
                <a:gd name="T33" fmla="*/ 0 h 821"/>
                <a:gd name="T34" fmla="*/ 0 w 113"/>
                <a:gd name="T35" fmla="*/ 0 h 821"/>
                <a:gd name="T36" fmla="*/ 0 w 113"/>
                <a:gd name="T37" fmla="*/ 0 h 821"/>
                <a:gd name="T38" fmla="*/ 0 w 113"/>
                <a:gd name="T39" fmla="*/ 0 h 821"/>
                <a:gd name="T40" fmla="*/ 0 w 113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821"/>
                <a:gd name="T65" fmla="*/ 113 w 113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821">
                  <a:moveTo>
                    <a:pt x="94" y="0"/>
                  </a:moveTo>
                  <a:lnTo>
                    <a:pt x="69" y="78"/>
                  </a:lnTo>
                  <a:lnTo>
                    <a:pt x="52" y="157"/>
                  </a:lnTo>
                  <a:lnTo>
                    <a:pt x="43" y="240"/>
                  </a:lnTo>
                  <a:lnTo>
                    <a:pt x="39" y="326"/>
                  </a:lnTo>
                  <a:lnTo>
                    <a:pt x="43" y="419"/>
                  </a:lnTo>
                  <a:lnTo>
                    <a:pt x="52" y="519"/>
                  </a:lnTo>
                  <a:lnTo>
                    <a:pt x="66" y="629"/>
                  </a:lnTo>
                  <a:lnTo>
                    <a:pt x="84" y="751"/>
                  </a:lnTo>
                  <a:lnTo>
                    <a:pt x="113" y="821"/>
                  </a:lnTo>
                  <a:lnTo>
                    <a:pt x="67" y="821"/>
                  </a:lnTo>
                  <a:lnTo>
                    <a:pt x="36" y="751"/>
                  </a:lnTo>
                  <a:lnTo>
                    <a:pt x="23" y="663"/>
                  </a:lnTo>
                  <a:lnTo>
                    <a:pt x="13" y="577"/>
                  </a:lnTo>
                  <a:lnTo>
                    <a:pt x="6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6" y="226"/>
                  </a:lnTo>
                  <a:lnTo>
                    <a:pt x="17" y="134"/>
                  </a:lnTo>
                  <a:lnTo>
                    <a:pt x="36" y="3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79" name="Freeform 53"/>
            <p:cNvSpPr>
              <a:spLocks/>
            </p:cNvSpPr>
            <p:nvPr/>
          </p:nvSpPr>
          <p:spPr bwMode="auto">
            <a:xfrm>
              <a:off x="416" y="2486"/>
              <a:ext cx="316" cy="161"/>
            </a:xfrm>
            <a:custGeom>
              <a:avLst/>
              <a:gdLst>
                <a:gd name="T0" fmla="*/ 0 w 1264"/>
                <a:gd name="T1" fmla="*/ 0 h 644"/>
                <a:gd name="T2" fmla="*/ 0 w 1264"/>
                <a:gd name="T3" fmla="*/ 0 h 644"/>
                <a:gd name="T4" fmla="*/ 0 w 1264"/>
                <a:gd name="T5" fmla="*/ 1 h 644"/>
                <a:gd name="T6" fmla="*/ 0 w 1264"/>
                <a:gd name="T7" fmla="*/ 1 h 644"/>
                <a:gd name="T8" fmla="*/ 0 w 1264"/>
                <a:gd name="T9" fmla="*/ 1 h 644"/>
                <a:gd name="T10" fmla="*/ 0 w 1264"/>
                <a:gd name="T11" fmla="*/ 1 h 644"/>
                <a:gd name="T12" fmla="*/ 0 w 1264"/>
                <a:gd name="T13" fmla="*/ 1 h 644"/>
                <a:gd name="T14" fmla="*/ 1 w 1264"/>
                <a:gd name="T15" fmla="*/ 1 h 644"/>
                <a:gd name="T16" fmla="*/ 1 w 1264"/>
                <a:gd name="T17" fmla="*/ 1 h 644"/>
                <a:gd name="T18" fmla="*/ 1 w 1264"/>
                <a:gd name="T19" fmla="*/ 1 h 644"/>
                <a:gd name="T20" fmla="*/ 1 w 1264"/>
                <a:gd name="T21" fmla="*/ 1 h 644"/>
                <a:gd name="T22" fmla="*/ 1 w 1264"/>
                <a:gd name="T23" fmla="*/ 1 h 644"/>
                <a:gd name="T24" fmla="*/ 1 w 1264"/>
                <a:gd name="T25" fmla="*/ 1 h 644"/>
                <a:gd name="T26" fmla="*/ 1 w 1264"/>
                <a:gd name="T27" fmla="*/ 1 h 644"/>
                <a:gd name="T28" fmla="*/ 1 w 1264"/>
                <a:gd name="T29" fmla="*/ 1 h 644"/>
                <a:gd name="T30" fmla="*/ 1 w 1264"/>
                <a:gd name="T31" fmla="*/ 1 h 644"/>
                <a:gd name="T32" fmla="*/ 1 w 1264"/>
                <a:gd name="T33" fmla="*/ 1 h 644"/>
                <a:gd name="T34" fmla="*/ 1 w 1264"/>
                <a:gd name="T35" fmla="*/ 1 h 644"/>
                <a:gd name="T36" fmla="*/ 1 w 1264"/>
                <a:gd name="T37" fmla="*/ 1 h 644"/>
                <a:gd name="T38" fmla="*/ 1 w 1264"/>
                <a:gd name="T39" fmla="*/ 1 h 644"/>
                <a:gd name="T40" fmla="*/ 1 w 1264"/>
                <a:gd name="T41" fmla="*/ 1 h 644"/>
                <a:gd name="T42" fmla="*/ 1 w 1264"/>
                <a:gd name="T43" fmla="*/ 1 h 644"/>
                <a:gd name="T44" fmla="*/ 1 w 1264"/>
                <a:gd name="T45" fmla="*/ 0 h 644"/>
                <a:gd name="T46" fmla="*/ 1 w 1264"/>
                <a:gd name="T47" fmla="*/ 0 h 644"/>
                <a:gd name="T48" fmla="*/ 1 w 1264"/>
                <a:gd name="T49" fmla="*/ 0 h 644"/>
                <a:gd name="T50" fmla="*/ 1 w 1264"/>
                <a:gd name="T51" fmla="*/ 0 h 644"/>
                <a:gd name="T52" fmla="*/ 1 w 1264"/>
                <a:gd name="T53" fmla="*/ 0 h 644"/>
                <a:gd name="T54" fmla="*/ 1 w 1264"/>
                <a:gd name="T55" fmla="*/ 1 h 644"/>
                <a:gd name="T56" fmla="*/ 1 w 1264"/>
                <a:gd name="T57" fmla="*/ 1 h 644"/>
                <a:gd name="T58" fmla="*/ 1 w 1264"/>
                <a:gd name="T59" fmla="*/ 1 h 644"/>
                <a:gd name="T60" fmla="*/ 1 w 1264"/>
                <a:gd name="T61" fmla="*/ 1 h 644"/>
                <a:gd name="T62" fmla="*/ 1 w 1264"/>
                <a:gd name="T63" fmla="*/ 1 h 644"/>
                <a:gd name="T64" fmla="*/ 1 w 1264"/>
                <a:gd name="T65" fmla="*/ 1 h 644"/>
                <a:gd name="T66" fmla="*/ 1 w 1264"/>
                <a:gd name="T67" fmla="*/ 1 h 644"/>
                <a:gd name="T68" fmla="*/ 1 w 1264"/>
                <a:gd name="T69" fmla="*/ 1 h 644"/>
                <a:gd name="T70" fmla="*/ 1 w 1264"/>
                <a:gd name="T71" fmla="*/ 1 h 644"/>
                <a:gd name="T72" fmla="*/ 1 w 1264"/>
                <a:gd name="T73" fmla="*/ 1 h 644"/>
                <a:gd name="T74" fmla="*/ 1 w 1264"/>
                <a:gd name="T75" fmla="*/ 1 h 644"/>
                <a:gd name="T76" fmla="*/ 1 w 1264"/>
                <a:gd name="T77" fmla="*/ 1 h 644"/>
                <a:gd name="T78" fmla="*/ 1 w 1264"/>
                <a:gd name="T79" fmla="*/ 1 h 644"/>
                <a:gd name="T80" fmla="*/ 1 w 1264"/>
                <a:gd name="T81" fmla="*/ 1 h 644"/>
                <a:gd name="T82" fmla="*/ 1 w 1264"/>
                <a:gd name="T83" fmla="*/ 1 h 644"/>
                <a:gd name="T84" fmla="*/ 0 w 1264"/>
                <a:gd name="T85" fmla="*/ 1 h 644"/>
                <a:gd name="T86" fmla="*/ 0 w 1264"/>
                <a:gd name="T87" fmla="*/ 1 h 644"/>
                <a:gd name="T88" fmla="*/ 0 w 1264"/>
                <a:gd name="T89" fmla="*/ 1 h 644"/>
                <a:gd name="T90" fmla="*/ 0 w 1264"/>
                <a:gd name="T91" fmla="*/ 1 h 644"/>
                <a:gd name="T92" fmla="*/ 0 w 1264"/>
                <a:gd name="T93" fmla="*/ 1 h 644"/>
                <a:gd name="T94" fmla="*/ 0 w 1264"/>
                <a:gd name="T95" fmla="*/ 1 h 644"/>
                <a:gd name="T96" fmla="*/ 0 w 1264"/>
                <a:gd name="T97" fmla="*/ 0 h 6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4"/>
                <a:gd name="T148" fmla="*/ 0 h 644"/>
                <a:gd name="T149" fmla="*/ 1264 w 1264"/>
                <a:gd name="T150" fmla="*/ 644 h 6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4" h="644">
                  <a:moveTo>
                    <a:pt x="10" y="145"/>
                  </a:moveTo>
                  <a:lnTo>
                    <a:pt x="10" y="222"/>
                  </a:lnTo>
                  <a:lnTo>
                    <a:pt x="14" y="284"/>
                  </a:lnTo>
                  <a:lnTo>
                    <a:pt x="20" y="337"/>
                  </a:lnTo>
                  <a:lnTo>
                    <a:pt x="34" y="382"/>
                  </a:lnTo>
                  <a:lnTo>
                    <a:pt x="56" y="423"/>
                  </a:lnTo>
                  <a:lnTo>
                    <a:pt x="89" y="466"/>
                  </a:lnTo>
                  <a:lnTo>
                    <a:pt x="134" y="511"/>
                  </a:lnTo>
                  <a:lnTo>
                    <a:pt x="193" y="565"/>
                  </a:lnTo>
                  <a:lnTo>
                    <a:pt x="219" y="569"/>
                  </a:lnTo>
                  <a:lnTo>
                    <a:pt x="247" y="573"/>
                  </a:lnTo>
                  <a:lnTo>
                    <a:pt x="273" y="576"/>
                  </a:lnTo>
                  <a:lnTo>
                    <a:pt x="301" y="580"/>
                  </a:lnTo>
                  <a:lnTo>
                    <a:pt x="328" y="584"/>
                  </a:lnTo>
                  <a:lnTo>
                    <a:pt x="356" y="586"/>
                  </a:lnTo>
                  <a:lnTo>
                    <a:pt x="383" y="589"/>
                  </a:lnTo>
                  <a:lnTo>
                    <a:pt x="411" y="591"/>
                  </a:lnTo>
                  <a:lnTo>
                    <a:pt x="440" y="594"/>
                  </a:lnTo>
                  <a:lnTo>
                    <a:pt x="467" y="595"/>
                  </a:lnTo>
                  <a:lnTo>
                    <a:pt x="496" y="596"/>
                  </a:lnTo>
                  <a:lnTo>
                    <a:pt x="525" y="598"/>
                  </a:lnTo>
                  <a:lnTo>
                    <a:pt x="554" y="599"/>
                  </a:lnTo>
                  <a:lnTo>
                    <a:pt x="582" y="599"/>
                  </a:lnTo>
                  <a:lnTo>
                    <a:pt x="612" y="599"/>
                  </a:lnTo>
                  <a:lnTo>
                    <a:pt x="642" y="599"/>
                  </a:lnTo>
                  <a:lnTo>
                    <a:pt x="671" y="598"/>
                  </a:lnTo>
                  <a:lnTo>
                    <a:pt x="701" y="596"/>
                  </a:lnTo>
                  <a:lnTo>
                    <a:pt x="733" y="595"/>
                  </a:lnTo>
                  <a:lnTo>
                    <a:pt x="763" y="593"/>
                  </a:lnTo>
                  <a:lnTo>
                    <a:pt x="794" y="590"/>
                  </a:lnTo>
                  <a:lnTo>
                    <a:pt x="824" y="588"/>
                  </a:lnTo>
                  <a:lnTo>
                    <a:pt x="855" y="584"/>
                  </a:lnTo>
                  <a:lnTo>
                    <a:pt x="888" y="580"/>
                  </a:lnTo>
                  <a:lnTo>
                    <a:pt x="919" y="575"/>
                  </a:lnTo>
                  <a:lnTo>
                    <a:pt x="952" y="570"/>
                  </a:lnTo>
                  <a:lnTo>
                    <a:pt x="984" y="565"/>
                  </a:lnTo>
                  <a:lnTo>
                    <a:pt x="1017" y="559"/>
                  </a:lnTo>
                  <a:lnTo>
                    <a:pt x="1050" y="551"/>
                  </a:lnTo>
                  <a:lnTo>
                    <a:pt x="1083" y="544"/>
                  </a:lnTo>
                  <a:lnTo>
                    <a:pt x="1117" y="536"/>
                  </a:lnTo>
                  <a:lnTo>
                    <a:pt x="1151" y="527"/>
                  </a:lnTo>
                  <a:lnTo>
                    <a:pt x="1155" y="519"/>
                  </a:lnTo>
                  <a:lnTo>
                    <a:pt x="1164" y="495"/>
                  </a:lnTo>
                  <a:lnTo>
                    <a:pt x="1177" y="456"/>
                  </a:lnTo>
                  <a:lnTo>
                    <a:pt x="1191" y="400"/>
                  </a:lnTo>
                  <a:lnTo>
                    <a:pt x="1205" y="327"/>
                  </a:lnTo>
                  <a:lnTo>
                    <a:pt x="1215" y="237"/>
                  </a:lnTo>
                  <a:lnTo>
                    <a:pt x="1220" y="128"/>
                  </a:lnTo>
                  <a:lnTo>
                    <a:pt x="1219" y="0"/>
                  </a:lnTo>
                  <a:lnTo>
                    <a:pt x="1264" y="78"/>
                  </a:lnTo>
                  <a:lnTo>
                    <a:pt x="1262" y="145"/>
                  </a:lnTo>
                  <a:lnTo>
                    <a:pt x="1257" y="209"/>
                  </a:lnTo>
                  <a:lnTo>
                    <a:pt x="1251" y="271"/>
                  </a:lnTo>
                  <a:lnTo>
                    <a:pt x="1241" y="331"/>
                  </a:lnTo>
                  <a:lnTo>
                    <a:pt x="1230" y="390"/>
                  </a:lnTo>
                  <a:lnTo>
                    <a:pt x="1215" y="450"/>
                  </a:lnTo>
                  <a:lnTo>
                    <a:pt x="1199" y="511"/>
                  </a:lnTo>
                  <a:lnTo>
                    <a:pt x="1180" y="576"/>
                  </a:lnTo>
                  <a:lnTo>
                    <a:pt x="1147" y="581"/>
                  </a:lnTo>
                  <a:lnTo>
                    <a:pt x="1116" y="586"/>
                  </a:lnTo>
                  <a:lnTo>
                    <a:pt x="1086" y="591"/>
                  </a:lnTo>
                  <a:lnTo>
                    <a:pt x="1057" y="596"/>
                  </a:lnTo>
                  <a:lnTo>
                    <a:pt x="1028" y="601"/>
                  </a:lnTo>
                  <a:lnTo>
                    <a:pt x="1001" y="606"/>
                  </a:lnTo>
                  <a:lnTo>
                    <a:pt x="973" y="610"/>
                  </a:lnTo>
                  <a:lnTo>
                    <a:pt x="947" y="615"/>
                  </a:lnTo>
                  <a:lnTo>
                    <a:pt x="921" y="619"/>
                  </a:lnTo>
                  <a:lnTo>
                    <a:pt x="894" y="623"/>
                  </a:lnTo>
                  <a:lnTo>
                    <a:pt x="868" y="626"/>
                  </a:lnTo>
                  <a:lnTo>
                    <a:pt x="842" y="629"/>
                  </a:lnTo>
                  <a:lnTo>
                    <a:pt x="815" y="633"/>
                  </a:lnTo>
                  <a:lnTo>
                    <a:pt x="789" y="635"/>
                  </a:lnTo>
                  <a:lnTo>
                    <a:pt x="763" y="638"/>
                  </a:lnTo>
                  <a:lnTo>
                    <a:pt x="735" y="639"/>
                  </a:lnTo>
                  <a:lnTo>
                    <a:pt x="708" y="641"/>
                  </a:lnTo>
                  <a:lnTo>
                    <a:pt x="679" y="643"/>
                  </a:lnTo>
                  <a:lnTo>
                    <a:pt x="650" y="643"/>
                  </a:lnTo>
                  <a:lnTo>
                    <a:pt x="620" y="644"/>
                  </a:lnTo>
                  <a:lnTo>
                    <a:pt x="589" y="644"/>
                  </a:lnTo>
                  <a:lnTo>
                    <a:pt x="557" y="643"/>
                  </a:lnTo>
                  <a:lnTo>
                    <a:pt x="525" y="641"/>
                  </a:lnTo>
                  <a:lnTo>
                    <a:pt x="490" y="640"/>
                  </a:lnTo>
                  <a:lnTo>
                    <a:pt x="453" y="638"/>
                  </a:lnTo>
                  <a:lnTo>
                    <a:pt x="417" y="635"/>
                  </a:lnTo>
                  <a:lnTo>
                    <a:pt x="378" y="631"/>
                  </a:lnTo>
                  <a:lnTo>
                    <a:pt x="337" y="628"/>
                  </a:lnTo>
                  <a:lnTo>
                    <a:pt x="294" y="623"/>
                  </a:lnTo>
                  <a:lnTo>
                    <a:pt x="250" y="618"/>
                  </a:lnTo>
                  <a:lnTo>
                    <a:pt x="204" y="611"/>
                  </a:lnTo>
                  <a:lnTo>
                    <a:pt x="155" y="605"/>
                  </a:lnTo>
                  <a:lnTo>
                    <a:pt x="114" y="552"/>
                  </a:lnTo>
                  <a:lnTo>
                    <a:pt x="83" y="509"/>
                  </a:lnTo>
                  <a:lnTo>
                    <a:pt x="60" y="471"/>
                  </a:lnTo>
                  <a:lnTo>
                    <a:pt x="44" y="433"/>
                  </a:lnTo>
                  <a:lnTo>
                    <a:pt x="33" y="395"/>
                  </a:lnTo>
                  <a:lnTo>
                    <a:pt x="22" y="351"/>
                  </a:lnTo>
                  <a:lnTo>
                    <a:pt x="12" y="299"/>
                  </a:lnTo>
                  <a:lnTo>
                    <a:pt x="0" y="234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80" name="Freeform 54"/>
            <p:cNvSpPr>
              <a:spLocks/>
            </p:cNvSpPr>
            <p:nvPr/>
          </p:nvSpPr>
          <p:spPr bwMode="auto">
            <a:xfrm>
              <a:off x="622" y="2440"/>
              <a:ext cx="21" cy="203"/>
            </a:xfrm>
            <a:custGeom>
              <a:avLst/>
              <a:gdLst>
                <a:gd name="T0" fmla="*/ 0 w 84"/>
                <a:gd name="T1" fmla="*/ 0 h 811"/>
                <a:gd name="T2" fmla="*/ 0 w 84"/>
                <a:gd name="T3" fmla="*/ 0 h 811"/>
                <a:gd name="T4" fmla="*/ 0 w 84"/>
                <a:gd name="T5" fmla="*/ 0 h 811"/>
                <a:gd name="T6" fmla="*/ 0 w 84"/>
                <a:gd name="T7" fmla="*/ 0 h 811"/>
                <a:gd name="T8" fmla="*/ 0 w 84"/>
                <a:gd name="T9" fmla="*/ 1 h 811"/>
                <a:gd name="T10" fmla="*/ 0 w 84"/>
                <a:gd name="T11" fmla="*/ 1 h 811"/>
                <a:gd name="T12" fmla="*/ 0 w 84"/>
                <a:gd name="T13" fmla="*/ 1 h 811"/>
                <a:gd name="T14" fmla="*/ 0 w 84"/>
                <a:gd name="T15" fmla="*/ 1 h 811"/>
                <a:gd name="T16" fmla="*/ 0 w 84"/>
                <a:gd name="T17" fmla="*/ 1 h 811"/>
                <a:gd name="T18" fmla="*/ 0 w 84"/>
                <a:gd name="T19" fmla="*/ 1 h 811"/>
                <a:gd name="T20" fmla="*/ 0 w 84"/>
                <a:gd name="T21" fmla="*/ 1 h 811"/>
                <a:gd name="T22" fmla="*/ 0 w 84"/>
                <a:gd name="T23" fmla="*/ 1 h 811"/>
                <a:gd name="T24" fmla="*/ 0 w 84"/>
                <a:gd name="T25" fmla="*/ 1 h 811"/>
                <a:gd name="T26" fmla="*/ 0 w 84"/>
                <a:gd name="T27" fmla="*/ 1 h 811"/>
                <a:gd name="T28" fmla="*/ 0 w 84"/>
                <a:gd name="T29" fmla="*/ 0 h 811"/>
                <a:gd name="T30" fmla="*/ 0 w 84"/>
                <a:gd name="T31" fmla="*/ 0 h 811"/>
                <a:gd name="T32" fmla="*/ 0 w 84"/>
                <a:gd name="T33" fmla="*/ 0 h 811"/>
                <a:gd name="T34" fmla="*/ 0 w 84"/>
                <a:gd name="T35" fmla="*/ 0 h 811"/>
                <a:gd name="T36" fmla="*/ 0 w 84"/>
                <a:gd name="T37" fmla="*/ 0 h 811"/>
                <a:gd name="T38" fmla="*/ 0 w 84"/>
                <a:gd name="T39" fmla="*/ 0 h 811"/>
                <a:gd name="T40" fmla="*/ 0 w 84"/>
                <a:gd name="T41" fmla="*/ 0 h 811"/>
                <a:gd name="T42" fmla="*/ 0 w 84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811"/>
                <a:gd name="T68" fmla="*/ 84 w 84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811">
                  <a:moveTo>
                    <a:pt x="39" y="0"/>
                  </a:moveTo>
                  <a:lnTo>
                    <a:pt x="48" y="104"/>
                  </a:lnTo>
                  <a:lnTo>
                    <a:pt x="52" y="206"/>
                  </a:lnTo>
                  <a:lnTo>
                    <a:pt x="53" y="306"/>
                  </a:lnTo>
                  <a:lnTo>
                    <a:pt x="50" y="405"/>
                  </a:lnTo>
                  <a:lnTo>
                    <a:pt x="44" y="505"/>
                  </a:lnTo>
                  <a:lnTo>
                    <a:pt x="34" y="606"/>
                  </a:lnTo>
                  <a:lnTo>
                    <a:pt x="19" y="707"/>
                  </a:lnTo>
                  <a:lnTo>
                    <a:pt x="0" y="811"/>
                  </a:lnTo>
                  <a:lnTo>
                    <a:pt x="49" y="801"/>
                  </a:lnTo>
                  <a:lnTo>
                    <a:pt x="58" y="749"/>
                  </a:lnTo>
                  <a:lnTo>
                    <a:pt x="68" y="666"/>
                  </a:lnTo>
                  <a:lnTo>
                    <a:pt x="77" y="562"/>
                  </a:lnTo>
                  <a:lnTo>
                    <a:pt x="82" y="446"/>
                  </a:lnTo>
                  <a:lnTo>
                    <a:pt x="84" y="326"/>
                  </a:lnTo>
                  <a:lnTo>
                    <a:pt x="82" y="211"/>
                  </a:lnTo>
                  <a:lnTo>
                    <a:pt x="74" y="10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9" y="29"/>
                  </a:lnTo>
                  <a:lnTo>
                    <a:pt x="55" y="2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81" name="Freeform 55"/>
            <p:cNvSpPr>
              <a:spLocks/>
            </p:cNvSpPr>
            <p:nvPr/>
          </p:nvSpPr>
          <p:spPr bwMode="auto">
            <a:xfrm>
              <a:off x="413" y="2630"/>
              <a:ext cx="51" cy="223"/>
            </a:xfrm>
            <a:custGeom>
              <a:avLst/>
              <a:gdLst>
                <a:gd name="T0" fmla="*/ 0 w 203"/>
                <a:gd name="T1" fmla="*/ 0 h 890"/>
                <a:gd name="T2" fmla="*/ 0 w 203"/>
                <a:gd name="T3" fmla="*/ 0 h 890"/>
                <a:gd name="T4" fmla="*/ 0 w 203"/>
                <a:gd name="T5" fmla="*/ 0 h 890"/>
                <a:gd name="T6" fmla="*/ 0 w 203"/>
                <a:gd name="T7" fmla="*/ 0 h 890"/>
                <a:gd name="T8" fmla="*/ 0 w 203"/>
                <a:gd name="T9" fmla="*/ 0 h 890"/>
                <a:gd name="T10" fmla="*/ 0 w 203"/>
                <a:gd name="T11" fmla="*/ 0 h 890"/>
                <a:gd name="T12" fmla="*/ 0 w 203"/>
                <a:gd name="T13" fmla="*/ 0 h 890"/>
                <a:gd name="T14" fmla="*/ 0 w 203"/>
                <a:gd name="T15" fmla="*/ 1 h 890"/>
                <a:gd name="T16" fmla="*/ 0 w 203"/>
                <a:gd name="T17" fmla="*/ 1 h 890"/>
                <a:gd name="T18" fmla="*/ 0 w 203"/>
                <a:gd name="T19" fmla="*/ 1 h 890"/>
                <a:gd name="T20" fmla="*/ 0 w 203"/>
                <a:gd name="T21" fmla="*/ 1 h 890"/>
                <a:gd name="T22" fmla="*/ 0 w 203"/>
                <a:gd name="T23" fmla="*/ 1 h 890"/>
                <a:gd name="T24" fmla="*/ 0 w 203"/>
                <a:gd name="T25" fmla="*/ 1 h 890"/>
                <a:gd name="T26" fmla="*/ 0 w 203"/>
                <a:gd name="T27" fmla="*/ 1 h 890"/>
                <a:gd name="T28" fmla="*/ 0 w 203"/>
                <a:gd name="T29" fmla="*/ 1 h 890"/>
                <a:gd name="T30" fmla="*/ 0 w 203"/>
                <a:gd name="T31" fmla="*/ 1 h 890"/>
                <a:gd name="T32" fmla="*/ 0 w 203"/>
                <a:gd name="T33" fmla="*/ 1 h 890"/>
                <a:gd name="T34" fmla="*/ 0 w 203"/>
                <a:gd name="T35" fmla="*/ 1 h 890"/>
                <a:gd name="T36" fmla="*/ 0 w 203"/>
                <a:gd name="T37" fmla="*/ 1 h 890"/>
                <a:gd name="T38" fmla="*/ 0 w 203"/>
                <a:gd name="T39" fmla="*/ 1 h 890"/>
                <a:gd name="T40" fmla="*/ 0 w 203"/>
                <a:gd name="T41" fmla="*/ 1 h 890"/>
                <a:gd name="T42" fmla="*/ 0 w 203"/>
                <a:gd name="T43" fmla="*/ 1 h 890"/>
                <a:gd name="T44" fmla="*/ 0 w 203"/>
                <a:gd name="T45" fmla="*/ 1 h 890"/>
                <a:gd name="T46" fmla="*/ 0 w 203"/>
                <a:gd name="T47" fmla="*/ 1 h 890"/>
                <a:gd name="T48" fmla="*/ 0 w 203"/>
                <a:gd name="T49" fmla="*/ 1 h 890"/>
                <a:gd name="T50" fmla="*/ 0 w 203"/>
                <a:gd name="T51" fmla="*/ 1 h 890"/>
                <a:gd name="T52" fmla="*/ 0 w 203"/>
                <a:gd name="T53" fmla="*/ 1 h 890"/>
                <a:gd name="T54" fmla="*/ 0 w 203"/>
                <a:gd name="T55" fmla="*/ 0 h 890"/>
                <a:gd name="T56" fmla="*/ 0 w 203"/>
                <a:gd name="T57" fmla="*/ 0 h 890"/>
                <a:gd name="T58" fmla="*/ 0 w 203"/>
                <a:gd name="T59" fmla="*/ 0 h 890"/>
                <a:gd name="T60" fmla="*/ 0 w 203"/>
                <a:gd name="T61" fmla="*/ 0 h 890"/>
                <a:gd name="T62" fmla="*/ 0 w 203"/>
                <a:gd name="T63" fmla="*/ 0 h 890"/>
                <a:gd name="T64" fmla="*/ 0 w 203"/>
                <a:gd name="T65" fmla="*/ 0 h 890"/>
                <a:gd name="T66" fmla="*/ 0 w 203"/>
                <a:gd name="T67" fmla="*/ 0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890"/>
                <a:gd name="T104" fmla="*/ 203 w 203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890">
                  <a:moveTo>
                    <a:pt x="203" y="49"/>
                  </a:moveTo>
                  <a:lnTo>
                    <a:pt x="172" y="92"/>
                  </a:lnTo>
                  <a:lnTo>
                    <a:pt x="143" y="136"/>
                  </a:lnTo>
                  <a:lnTo>
                    <a:pt x="116" y="182"/>
                  </a:lnTo>
                  <a:lnTo>
                    <a:pt x="95" y="230"/>
                  </a:lnTo>
                  <a:lnTo>
                    <a:pt x="76" y="279"/>
                  </a:lnTo>
                  <a:lnTo>
                    <a:pt x="61" y="329"/>
                  </a:lnTo>
                  <a:lnTo>
                    <a:pt x="50" y="380"/>
                  </a:lnTo>
                  <a:lnTo>
                    <a:pt x="44" y="434"/>
                  </a:lnTo>
                  <a:lnTo>
                    <a:pt x="40" y="488"/>
                  </a:lnTo>
                  <a:lnTo>
                    <a:pt x="41" y="543"/>
                  </a:lnTo>
                  <a:lnTo>
                    <a:pt x="48" y="598"/>
                  </a:lnTo>
                  <a:lnTo>
                    <a:pt x="58" y="656"/>
                  </a:lnTo>
                  <a:lnTo>
                    <a:pt x="73" y="713"/>
                  </a:lnTo>
                  <a:lnTo>
                    <a:pt x="91" y="771"/>
                  </a:lnTo>
                  <a:lnTo>
                    <a:pt x="116" y="830"/>
                  </a:lnTo>
                  <a:lnTo>
                    <a:pt x="145" y="890"/>
                  </a:lnTo>
                  <a:lnTo>
                    <a:pt x="101" y="832"/>
                  </a:lnTo>
                  <a:lnTo>
                    <a:pt x="66" y="776"/>
                  </a:lnTo>
                  <a:lnTo>
                    <a:pt x="39" y="721"/>
                  </a:lnTo>
                  <a:lnTo>
                    <a:pt x="20" y="666"/>
                  </a:lnTo>
                  <a:lnTo>
                    <a:pt x="7" y="612"/>
                  </a:lnTo>
                  <a:lnTo>
                    <a:pt x="1" y="558"/>
                  </a:lnTo>
                  <a:lnTo>
                    <a:pt x="0" y="504"/>
                  </a:lnTo>
                  <a:lnTo>
                    <a:pt x="6" y="450"/>
                  </a:lnTo>
                  <a:lnTo>
                    <a:pt x="15" y="398"/>
                  </a:lnTo>
                  <a:lnTo>
                    <a:pt x="30" y="344"/>
                  </a:lnTo>
                  <a:lnTo>
                    <a:pt x="48" y="289"/>
                  </a:lnTo>
                  <a:lnTo>
                    <a:pt x="69" y="233"/>
                  </a:lnTo>
                  <a:lnTo>
                    <a:pt x="93" y="177"/>
                  </a:lnTo>
                  <a:lnTo>
                    <a:pt x="118" y="119"/>
                  </a:lnTo>
                  <a:lnTo>
                    <a:pt x="145" y="60"/>
                  </a:lnTo>
                  <a:lnTo>
                    <a:pt x="174" y="0"/>
                  </a:lnTo>
                  <a:lnTo>
                    <a:pt x="20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82" name="Freeform 56"/>
            <p:cNvSpPr>
              <a:spLocks/>
            </p:cNvSpPr>
            <p:nvPr/>
          </p:nvSpPr>
          <p:spPr bwMode="auto">
            <a:xfrm>
              <a:off x="697" y="2628"/>
              <a:ext cx="49" cy="252"/>
            </a:xfrm>
            <a:custGeom>
              <a:avLst/>
              <a:gdLst>
                <a:gd name="T0" fmla="*/ 0 w 199"/>
                <a:gd name="T1" fmla="*/ 0 h 1009"/>
                <a:gd name="T2" fmla="*/ 0 w 199"/>
                <a:gd name="T3" fmla="*/ 0 h 1009"/>
                <a:gd name="T4" fmla="*/ 0 w 199"/>
                <a:gd name="T5" fmla="*/ 0 h 1009"/>
                <a:gd name="T6" fmla="*/ 0 w 199"/>
                <a:gd name="T7" fmla="*/ 0 h 1009"/>
                <a:gd name="T8" fmla="*/ 0 w 199"/>
                <a:gd name="T9" fmla="*/ 0 h 1009"/>
                <a:gd name="T10" fmla="*/ 0 w 199"/>
                <a:gd name="T11" fmla="*/ 0 h 1009"/>
                <a:gd name="T12" fmla="*/ 0 w 199"/>
                <a:gd name="T13" fmla="*/ 0 h 1009"/>
                <a:gd name="T14" fmla="*/ 0 w 199"/>
                <a:gd name="T15" fmla="*/ 1 h 1009"/>
                <a:gd name="T16" fmla="*/ 0 w 199"/>
                <a:gd name="T17" fmla="*/ 1 h 1009"/>
                <a:gd name="T18" fmla="*/ 0 w 199"/>
                <a:gd name="T19" fmla="*/ 1 h 1009"/>
                <a:gd name="T20" fmla="*/ 0 w 199"/>
                <a:gd name="T21" fmla="*/ 1 h 1009"/>
                <a:gd name="T22" fmla="*/ 0 w 199"/>
                <a:gd name="T23" fmla="*/ 1 h 1009"/>
                <a:gd name="T24" fmla="*/ 0 w 199"/>
                <a:gd name="T25" fmla="*/ 1 h 1009"/>
                <a:gd name="T26" fmla="*/ 0 w 199"/>
                <a:gd name="T27" fmla="*/ 1 h 1009"/>
                <a:gd name="T28" fmla="*/ 0 w 199"/>
                <a:gd name="T29" fmla="*/ 1 h 1009"/>
                <a:gd name="T30" fmla="*/ 0 w 199"/>
                <a:gd name="T31" fmla="*/ 1 h 1009"/>
                <a:gd name="T32" fmla="*/ 0 w 199"/>
                <a:gd name="T33" fmla="*/ 1 h 1009"/>
                <a:gd name="T34" fmla="*/ 0 w 199"/>
                <a:gd name="T35" fmla="*/ 0 h 1009"/>
                <a:gd name="T36" fmla="*/ 0 w 199"/>
                <a:gd name="T37" fmla="*/ 0 h 1009"/>
                <a:gd name="T38" fmla="*/ 0 w 199"/>
                <a:gd name="T39" fmla="*/ 0 h 1009"/>
                <a:gd name="T40" fmla="*/ 0 w 199"/>
                <a:gd name="T41" fmla="*/ 0 h 1009"/>
                <a:gd name="T42" fmla="*/ 0 w 199"/>
                <a:gd name="T43" fmla="*/ 0 h 1009"/>
                <a:gd name="T44" fmla="*/ 0 w 199"/>
                <a:gd name="T45" fmla="*/ 0 h 1009"/>
                <a:gd name="T46" fmla="*/ 0 w 199"/>
                <a:gd name="T47" fmla="*/ 0 h 1009"/>
                <a:gd name="T48" fmla="*/ 0 w 199"/>
                <a:gd name="T49" fmla="*/ 0 h 1009"/>
                <a:gd name="T50" fmla="*/ 0 w 199"/>
                <a:gd name="T51" fmla="*/ 0 h 1009"/>
                <a:gd name="T52" fmla="*/ 0 w 199"/>
                <a:gd name="T53" fmla="*/ 0 h 1009"/>
                <a:gd name="T54" fmla="*/ 0 w 199"/>
                <a:gd name="T55" fmla="*/ 0 h 1009"/>
                <a:gd name="T56" fmla="*/ 0 w 199"/>
                <a:gd name="T57" fmla="*/ 0 h 10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009"/>
                <a:gd name="T89" fmla="*/ 199 w 199"/>
                <a:gd name="T90" fmla="*/ 1009 h 10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009">
                  <a:moveTo>
                    <a:pt x="77" y="0"/>
                  </a:moveTo>
                  <a:lnTo>
                    <a:pt x="156" y="125"/>
                  </a:lnTo>
                  <a:lnTo>
                    <a:pt x="176" y="257"/>
                  </a:lnTo>
                  <a:lnTo>
                    <a:pt x="191" y="368"/>
                  </a:lnTo>
                  <a:lnTo>
                    <a:pt x="199" y="465"/>
                  </a:lnTo>
                  <a:lnTo>
                    <a:pt x="199" y="554"/>
                  </a:lnTo>
                  <a:lnTo>
                    <a:pt x="187" y="640"/>
                  </a:lnTo>
                  <a:lnTo>
                    <a:pt x="161" y="733"/>
                  </a:lnTo>
                  <a:lnTo>
                    <a:pt x="119" y="837"/>
                  </a:lnTo>
                  <a:lnTo>
                    <a:pt x="58" y="960"/>
                  </a:lnTo>
                  <a:lnTo>
                    <a:pt x="0" y="1009"/>
                  </a:lnTo>
                  <a:lnTo>
                    <a:pt x="37" y="947"/>
                  </a:lnTo>
                  <a:lnTo>
                    <a:pt x="68" y="890"/>
                  </a:lnTo>
                  <a:lnTo>
                    <a:pt x="94" y="836"/>
                  </a:lnTo>
                  <a:lnTo>
                    <a:pt x="117" y="783"/>
                  </a:lnTo>
                  <a:lnTo>
                    <a:pt x="135" y="733"/>
                  </a:lnTo>
                  <a:lnTo>
                    <a:pt x="150" y="684"/>
                  </a:lnTo>
                  <a:lnTo>
                    <a:pt x="162" y="637"/>
                  </a:lnTo>
                  <a:lnTo>
                    <a:pt x="169" y="588"/>
                  </a:lnTo>
                  <a:lnTo>
                    <a:pt x="174" y="539"/>
                  </a:lnTo>
                  <a:lnTo>
                    <a:pt x="176" y="489"/>
                  </a:lnTo>
                  <a:lnTo>
                    <a:pt x="174" y="437"/>
                  </a:lnTo>
                  <a:lnTo>
                    <a:pt x="171" y="384"/>
                  </a:lnTo>
                  <a:lnTo>
                    <a:pt x="164" y="326"/>
                  </a:lnTo>
                  <a:lnTo>
                    <a:pt x="156" y="264"/>
                  </a:lnTo>
                  <a:lnTo>
                    <a:pt x="145" y="199"/>
                  </a:lnTo>
                  <a:lnTo>
                    <a:pt x="133" y="129"/>
                  </a:lnTo>
                  <a:lnTo>
                    <a:pt x="29" y="3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83" name="Freeform 57"/>
            <p:cNvSpPr>
              <a:spLocks/>
            </p:cNvSpPr>
            <p:nvPr/>
          </p:nvSpPr>
          <p:spPr bwMode="auto">
            <a:xfrm>
              <a:off x="428" y="2691"/>
              <a:ext cx="311" cy="39"/>
            </a:xfrm>
            <a:custGeom>
              <a:avLst/>
              <a:gdLst>
                <a:gd name="T0" fmla="*/ 0 w 1246"/>
                <a:gd name="T1" fmla="*/ 0 h 155"/>
                <a:gd name="T2" fmla="*/ 0 w 1246"/>
                <a:gd name="T3" fmla="*/ 0 h 155"/>
                <a:gd name="T4" fmla="*/ 0 w 1246"/>
                <a:gd name="T5" fmla="*/ 0 h 155"/>
                <a:gd name="T6" fmla="*/ 0 w 1246"/>
                <a:gd name="T7" fmla="*/ 0 h 155"/>
                <a:gd name="T8" fmla="*/ 0 w 1246"/>
                <a:gd name="T9" fmla="*/ 0 h 155"/>
                <a:gd name="T10" fmla="*/ 0 w 1246"/>
                <a:gd name="T11" fmla="*/ 0 h 155"/>
                <a:gd name="T12" fmla="*/ 0 w 1246"/>
                <a:gd name="T13" fmla="*/ 0 h 155"/>
                <a:gd name="T14" fmla="*/ 0 w 1246"/>
                <a:gd name="T15" fmla="*/ 0 h 155"/>
                <a:gd name="T16" fmla="*/ 1 w 1246"/>
                <a:gd name="T17" fmla="*/ 0 h 155"/>
                <a:gd name="T18" fmla="*/ 1 w 1246"/>
                <a:gd name="T19" fmla="*/ 0 h 155"/>
                <a:gd name="T20" fmla="*/ 1 w 1246"/>
                <a:gd name="T21" fmla="*/ 0 h 155"/>
                <a:gd name="T22" fmla="*/ 1 w 1246"/>
                <a:gd name="T23" fmla="*/ 0 h 155"/>
                <a:gd name="T24" fmla="*/ 1 w 1246"/>
                <a:gd name="T25" fmla="*/ 0 h 155"/>
                <a:gd name="T26" fmla="*/ 1 w 1246"/>
                <a:gd name="T27" fmla="*/ 0 h 155"/>
                <a:gd name="T28" fmla="*/ 1 w 1246"/>
                <a:gd name="T29" fmla="*/ 0 h 155"/>
                <a:gd name="T30" fmla="*/ 1 w 1246"/>
                <a:gd name="T31" fmla="*/ 0 h 155"/>
                <a:gd name="T32" fmla="*/ 1 w 1246"/>
                <a:gd name="T33" fmla="*/ 0 h 155"/>
                <a:gd name="T34" fmla="*/ 1 w 1246"/>
                <a:gd name="T35" fmla="*/ 0 h 155"/>
                <a:gd name="T36" fmla="*/ 1 w 1246"/>
                <a:gd name="T37" fmla="*/ 0 h 155"/>
                <a:gd name="T38" fmla="*/ 1 w 1246"/>
                <a:gd name="T39" fmla="*/ 0 h 155"/>
                <a:gd name="T40" fmla="*/ 1 w 1246"/>
                <a:gd name="T41" fmla="*/ 0 h 155"/>
                <a:gd name="T42" fmla="*/ 1 w 1246"/>
                <a:gd name="T43" fmla="*/ 0 h 155"/>
                <a:gd name="T44" fmla="*/ 1 w 1246"/>
                <a:gd name="T45" fmla="*/ 0 h 155"/>
                <a:gd name="T46" fmla="*/ 1 w 1246"/>
                <a:gd name="T47" fmla="*/ 0 h 155"/>
                <a:gd name="T48" fmla="*/ 0 w 1246"/>
                <a:gd name="T49" fmla="*/ 0 h 155"/>
                <a:gd name="T50" fmla="*/ 0 w 1246"/>
                <a:gd name="T51" fmla="*/ 0 h 155"/>
                <a:gd name="T52" fmla="*/ 0 w 1246"/>
                <a:gd name="T53" fmla="*/ 0 h 155"/>
                <a:gd name="T54" fmla="*/ 0 w 1246"/>
                <a:gd name="T55" fmla="*/ 0 h 155"/>
                <a:gd name="T56" fmla="*/ 0 w 1246"/>
                <a:gd name="T57" fmla="*/ 0 h 155"/>
                <a:gd name="T58" fmla="*/ 0 w 1246"/>
                <a:gd name="T59" fmla="*/ 0 h 155"/>
                <a:gd name="T60" fmla="*/ 0 w 1246"/>
                <a:gd name="T61" fmla="*/ 0 h 155"/>
                <a:gd name="T62" fmla="*/ 0 w 1246"/>
                <a:gd name="T63" fmla="*/ 0 h 155"/>
                <a:gd name="T64" fmla="*/ 0 w 1246"/>
                <a:gd name="T65" fmla="*/ 0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6"/>
                <a:gd name="T100" fmla="*/ 0 h 155"/>
                <a:gd name="T101" fmla="*/ 1246 w 1246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6" h="155">
                  <a:moveTo>
                    <a:pt x="28" y="30"/>
                  </a:moveTo>
                  <a:lnTo>
                    <a:pt x="73" y="41"/>
                  </a:lnTo>
                  <a:lnTo>
                    <a:pt x="117" y="51"/>
                  </a:lnTo>
                  <a:lnTo>
                    <a:pt x="161" y="60"/>
                  </a:lnTo>
                  <a:lnTo>
                    <a:pt x="204" y="69"/>
                  </a:lnTo>
                  <a:lnTo>
                    <a:pt x="245" y="76"/>
                  </a:lnTo>
                  <a:lnTo>
                    <a:pt x="286" y="82"/>
                  </a:lnTo>
                  <a:lnTo>
                    <a:pt x="326" y="89"/>
                  </a:lnTo>
                  <a:lnTo>
                    <a:pt x="365" y="95"/>
                  </a:lnTo>
                  <a:lnTo>
                    <a:pt x="405" y="100"/>
                  </a:lnTo>
                  <a:lnTo>
                    <a:pt x="443" y="104"/>
                  </a:lnTo>
                  <a:lnTo>
                    <a:pt x="481" y="106"/>
                  </a:lnTo>
                  <a:lnTo>
                    <a:pt x="518" y="109"/>
                  </a:lnTo>
                  <a:lnTo>
                    <a:pt x="556" y="110"/>
                  </a:lnTo>
                  <a:lnTo>
                    <a:pt x="592" y="111"/>
                  </a:lnTo>
                  <a:lnTo>
                    <a:pt x="628" y="111"/>
                  </a:lnTo>
                  <a:lnTo>
                    <a:pt x="663" y="111"/>
                  </a:lnTo>
                  <a:lnTo>
                    <a:pt x="700" y="110"/>
                  </a:lnTo>
                  <a:lnTo>
                    <a:pt x="735" y="107"/>
                  </a:lnTo>
                  <a:lnTo>
                    <a:pt x="770" y="105"/>
                  </a:lnTo>
                  <a:lnTo>
                    <a:pt x="805" y="101"/>
                  </a:lnTo>
                  <a:lnTo>
                    <a:pt x="840" y="97"/>
                  </a:lnTo>
                  <a:lnTo>
                    <a:pt x="874" y="91"/>
                  </a:lnTo>
                  <a:lnTo>
                    <a:pt x="909" y="86"/>
                  </a:lnTo>
                  <a:lnTo>
                    <a:pt x="944" y="80"/>
                  </a:lnTo>
                  <a:lnTo>
                    <a:pt x="979" y="72"/>
                  </a:lnTo>
                  <a:lnTo>
                    <a:pt x="1013" y="64"/>
                  </a:lnTo>
                  <a:lnTo>
                    <a:pt x="1048" y="55"/>
                  </a:lnTo>
                  <a:lnTo>
                    <a:pt x="1084" y="46"/>
                  </a:lnTo>
                  <a:lnTo>
                    <a:pt x="1119" y="35"/>
                  </a:lnTo>
                  <a:lnTo>
                    <a:pt x="1154" y="23"/>
                  </a:lnTo>
                  <a:lnTo>
                    <a:pt x="1191" y="12"/>
                  </a:lnTo>
                  <a:lnTo>
                    <a:pt x="1227" y="0"/>
                  </a:lnTo>
                  <a:lnTo>
                    <a:pt x="1246" y="49"/>
                  </a:lnTo>
                  <a:lnTo>
                    <a:pt x="1203" y="62"/>
                  </a:lnTo>
                  <a:lnTo>
                    <a:pt x="1161" y="75"/>
                  </a:lnTo>
                  <a:lnTo>
                    <a:pt x="1119" y="86"/>
                  </a:lnTo>
                  <a:lnTo>
                    <a:pt x="1079" y="97"/>
                  </a:lnTo>
                  <a:lnTo>
                    <a:pt x="1039" y="106"/>
                  </a:lnTo>
                  <a:lnTo>
                    <a:pt x="1000" y="115"/>
                  </a:lnTo>
                  <a:lnTo>
                    <a:pt x="961" y="124"/>
                  </a:lnTo>
                  <a:lnTo>
                    <a:pt x="923" y="130"/>
                  </a:lnTo>
                  <a:lnTo>
                    <a:pt x="885" y="136"/>
                  </a:lnTo>
                  <a:lnTo>
                    <a:pt x="847" y="141"/>
                  </a:lnTo>
                  <a:lnTo>
                    <a:pt x="810" y="145"/>
                  </a:lnTo>
                  <a:lnTo>
                    <a:pt x="772" y="149"/>
                  </a:lnTo>
                  <a:lnTo>
                    <a:pt x="736" y="151"/>
                  </a:lnTo>
                  <a:lnTo>
                    <a:pt x="700" y="154"/>
                  </a:lnTo>
                  <a:lnTo>
                    <a:pt x="662" y="155"/>
                  </a:lnTo>
                  <a:lnTo>
                    <a:pt x="626" y="155"/>
                  </a:lnTo>
                  <a:lnTo>
                    <a:pt x="589" y="155"/>
                  </a:lnTo>
                  <a:lnTo>
                    <a:pt x="553" y="154"/>
                  </a:lnTo>
                  <a:lnTo>
                    <a:pt x="516" y="153"/>
                  </a:lnTo>
                  <a:lnTo>
                    <a:pt x="479" y="150"/>
                  </a:lnTo>
                  <a:lnTo>
                    <a:pt x="442" y="148"/>
                  </a:lnTo>
                  <a:lnTo>
                    <a:pt x="404" y="144"/>
                  </a:lnTo>
                  <a:lnTo>
                    <a:pt x="367" y="140"/>
                  </a:lnTo>
                  <a:lnTo>
                    <a:pt x="328" y="135"/>
                  </a:lnTo>
                  <a:lnTo>
                    <a:pt x="289" y="129"/>
                  </a:lnTo>
                  <a:lnTo>
                    <a:pt x="250" y="124"/>
                  </a:lnTo>
                  <a:lnTo>
                    <a:pt x="210" y="117"/>
                  </a:lnTo>
                  <a:lnTo>
                    <a:pt x="169" y="110"/>
                  </a:lnTo>
                  <a:lnTo>
                    <a:pt x="127" y="102"/>
                  </a:lnTo>
                  <a:lnTo>
                    <a:pt x="86" y="95"/>
                  </a:lnTo>
                  <a:lnTo>
                    <a:pt x="43" y="86"/>
                  </a:lnTo>
                  <a:lnTo>
                    <a:pt x="0" y="7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84" name="Freeform 58"/>
            <p:cNvSpPr>
              <a:spLocks/>
            </p:cNvSpPr>
            <p:nvPr/>
          </p:nvSpPr>
          <p:spPr bwMode="auto">
            <a:xfrm>
              <a:off x="424" y="2772"/>
              <a:ext cx="315" cy="46"/>
            </a:xfrm>
            <a:custGeom>
              <a:avLst/>
              <a:gdLst>
                <a:gd name="T0" fmla="*/ 0 w 1259"/>
                <a:gd name="T1" fmla="*/ 0 h 183"/>
                <a:gd name="T2" fmla="*/ 0 w 1259"/>
                <a:gd name="T3" fmla="*/ 0 h 183"/>
                <a:gd name="T4" fmla="*/ 0 w 1259"/>
                <a:gd name="T5" fmla="*/ 0 h 183"/>
                <a:gd name="T6" fmla="*/ 0 w 1259"/>
                <a:gd name="T7" fmla="*/ 0 h 183"/>
                <a:gd name="T8" fmla="*/ 1 w 1259"/>
                <a:gd name="T9" fmla="*/ 0 h 183"/>
                <a:gd name="T10" fmla="*/ 1 w 1259"/>
                <a:gd name="T11" fmla="*/ 0 h 183"/>
                <a:gd name="T12" fmla="*/ 1 w 1259"/>
                <a:gd name="T13" fmla="*/ 0 h 183"/>
                <a:gd name="T14" fmla="*/ 1 w 1259"/>
                <a:gd name="T15" fmla="*/ 0 h 183"/>
                <a:gd name="T16" fmla="*/ 1 w 1259"/>
                <a:gd name="T17" fmla="*/ 0 h 183"/>
                <a:gd name="T18" fmla="*/ 1 w 1259"/>
                <a:gd name="T19" fmla="*/ 0 h 183"/>
                <a:gd name="T20" fmla="*/ 1 w 1259"/>
                <a:gd name="T21" fmla="*/ 0 h 183"/>
                <a:gd name="T22" fmla="*/ 1 w 1259"/>
                <a:gd name="T23" fmla="*/ 0 h 183"/>
                <a:gd name="T24" fmla="*/ 1 w 1259"/>
                <a:gd name="T25" fmla="*/ 0 h 183"/>
                <a:gd name="T26" fmla="*/ 1 w 1259"/>
                <a:gd name="T27" fmla="*/ 0 h 183"/>
                <a:gd name="T28" fmla="*/ 1 w 1259"/>
                <a:gd name="T29" fmla="*/ 0 h 183"/>
                <a:gd name="T30" fmla="*/ 1 w 1259"/>
                <a:gd name="T31" fmla="*/ 0 h 183"/>
                <a:gd name="T32" fmla="*/ 1 w 1259"/>
                <a:gd name="T33" fmla="*/ 0 h 183"/>
                <a:gd name="T34" fmla="*/ 1 w 1259"/>
                <a:gd name="T35" fmla="*/ 0 h 183"/>
                <a:gd name="T36" fmla="*/ 1 w 1259"/>
                <a:gd name="T37" fmla="*/ 0 h 183"/>
                <a:gd name="T38" fmla="*/ 1 w 1259"/>
                <a:gd name="T39" fmla="*/ 0 h 183"/>
                <a:gd name="T40" fmla="*/ 1 w 1259"/>
                <a:gd name="T41" fmla="*/ 0 h 183"/>
                <a:gd name="T42" fmla="*/ 1 w 1259"/>
                <a:gd name="T43" fmla="*/ 0 h 183"/>
                <a:gd name="T44" fmla="*/ 1 w 1259"/>
                <a:gd name="T45" fmla="*/ 0 h 183"/>
                <a:gd name="T46" fmla="*/ 1 w 1259"/>
                <a:gd name="T47" fmla="*/ 0 h 183"/>
                <a:gd name="T48" fmla="*/ 1 w 1259"/>
                <a:gd name="T49" fmla="*/ 0 h 183"/>
                <a:gd name="T50" fmla="*/ 1 w 1259"/>
                <a:gd name="T51" fmla="*/ 0 h 183"/>
                <a:gd name="T52" fmla="*/ 1 w 1259"/>
                <a:gd name="T53" fmla="*/ 0 h 183"/>
                <a:gd name="T54" fmla="*/ 1 w 1259"/>
                <a:gd name="T55" fmla="*/ 0 h 183"/>
                <a:gd name="T56" fmla="*/ 0 w 1259"/>
                <a:gd name="T57" fmla="*/ 0 h 183"/>
                <a:gd name="T58" fmla="*/ 0 w 1259"/>
                <a:gd name="T59" fmla="*/ 0 h 183"/>
                <a:gd name="T60" fmla="*/ 0 w 1259"/>
                <a:gd name="T61" fmla="*/ 0 h 183"/>
                <a:gd name="T62" fmla="*/ 0 w 1259"/>
                <a:gd name="T63" fmla="*/ 0 h 183"/>
                <a:gd name="T64" fmla="*/ 0 w 125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9"/>
                <a:gd name="T100" fmla="*/ 0 h 183"/>
                <a:gd name="T101" fmla="*/ 1259 w 125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9" h="183">
                  <a:moveTo>
                    <a:pt x="5" y="29"/>
                  </a:moveTo>
                  <a:lnTo>
                    <a:pt x="50" y="41"/>
                  </a:lnTo>
                  <a:lnTo>
                    <a:pt x="95" y="54"/>
                  </a:lnTo>
                  <a:lnTo>
                    <a:pt x="139" y="65"/>
                  </a:lnTo>
                  <a:lnTo>
                    <a:pt x="183" y="76"/>
                  </a:lnTo>
                  <a:lnTo>
                    <a:pt x="225" y="86"/>
                  </a:lnTo>
                  <a:lnTo>
                    <a:pt x="268" y="95"/>
                  </a:lnTo>
                  <a:lnTo>
                    <a:pt x="309" y="104"/>
                  </a:lnTo>
                  <a:lnTo>
                    <a:pt x="350" y="112"/>
                  </a:lnTo>
                  <a:lnTo>
                    <a:pt x="392" y="118"/>
                  </a:lnTo>
                  <a:lnTo>
                    <a:pt x="432" y="124"/>
                  </a:lnTo>
                  <a:lnTo>
                    <a:pt x="472" y="129"/>
                  </a:lnTo>
                  <a:lnTo>
                    <a:pt x="512" y="134"/>
                  </a:lnTo>
                  <a:lnTo>
                    <a:pt x="552" y="137"/>
                  </a:lnTo>
                  <a:lnTo>
                    <a:pt x="591" y="139"/>
                  </a:lnTo>
                  <a:lnTo>
                    <a:pt x="630" y="140"/>
                  </a:lnTo>
                  <a:lnTo>
                    <a:pt x="667" y="140"/>
                  </a:lnTo>
                  <a:lnTo>
                    <a:pt x="706" y="140"/>
                  </a:lnTo>
                  <a:lnTo>
                    <a:pt x="744" y="139"/>
                  </a:lnTo>
                  <a:lnTo>
                    <a:pt x="781" y="137"/>
                  </a:lnTo>
                  <a:lnTo>
                    <a:pt x="819" y="133"/>
                  </a:lnTo>
                  <a:lnTo>
                    <a:pt x="856" y="128"/>
                  </a:lnTo>
                  <a:lnTo>
                    <a:pt x="893" y="122"/>
                  </a:lnTo>
                  <a:lnTo>
                    <a:pt x="930" y="115"/>
                  </a:lnTo>
                  <a:lnTo>
                    <a:pt x="967" y="107"/>
                  </a:lnTo>
                  <a:lnTo>
                    <a:pt x="1003" y="98"/>
                  </a:lnTo>
                  <a:lnTo>
                    <a:pt x="1039" y="88"/>
                  </a:lnTo>
                  <a:lnTo>
                    <a:pt x="1077" y="76"/>
                  </a:lnTo>
                  <a:lnTo>
                    <a:pt x="1113" y="63"/>
                  </a:lnTo>
                  <a:lnTo>
                    <a:pt x="1150" y="49"/>
                  </a:lnTo>
                  <a:lnTo>
                    <a:pt x="1186" y="34"/>
                  </a:lnTo>
                  <a:lnTo>
                    <a:pt x="1222" y="18"/>
                  </a:lnTo>
                  <a:lnTo>
                    <a:pt x="1259" y="0"/>
                  </a:lnTo>
                  <a:lnTo>
                    <a:pt x="1259" y="48"/>
                  </a:lnTo>
                  <a:lnTo>
                    <a:pt x="1216" y="66"/>
                  </a:lnTo>
                  <a:lnTo>
                    <a:pt x="1173" y="84"/>
                  </a:lnTo>
                  <a:lnTo>
                    <a:pt x="1132" y="100"/>
                  </a:lnTo>
                  <a:lnTo>
                    <a:pt x="1092" y="114"/>
                  </a:lnTo>
                  <a:lnTo>
                    <a:pt x="1051" y="128"/>
                  </a:lnTo>
                  <a:lnTo>
                    <a:pt x="1012" y="139"/>
                  </a:lnTo>
                  <a:lnTo>
                    <a:pt x="972" y="149"/>
                  </a:lnTo>
                  <a:lnTo>
                    <a:pt x="933" y="157"/>
                  </a:lnTo>
                  <a:lnTo>
                    <a:pt x="895" y="164"/>
                  </a:lnTo>
                  <a:lnTo>
                    <a:pt x="856" y="170"/>
                  </a:lnTo>
                  <a:lnTo>
                    <a:pt x="819" y="175"/>
                  </a:lnTo>
                  <a:lnTo>
                    <a:pt x="781" y="179"/>
                  </a:lnTo>
                  <a:lnTo>
                    <a:pt x="744" y="180"/>
                  </a:lnTo>
                  <a:lnTo>
                    <a:pt x="707" y="182"/>
                  </a:lnTo>
                  <a:lnTo>
                    <a:pt x="670" y="183"/>
                  </a:lnTo>
                  <a:lnTo>
                    <a:pt x="632" y="182"/>
                  </a:lnTo>
                  <a:lnTo>
                    <a:pt x="595" y="180"/>
                  </a:lnTo>
                  <a:lnTo>
                    <a:pt x="558" y="177"/>
                  </a:lnTo>
                  <a:lnTo>
                    <a:pt x="521" y="174"/>
                  </a:lnTo>
                  <a:lnTo>
                    <a:pt x="483" y="169"/>
                  </a:lnTo>
                  <a:lnTo>
                    <a:pt x="446" y="164"/>
                  </a:lnTo>
                  <a:lnTo>
                    <a:pt x="407" y="158"/>
                  </a:lnTo>
                  <a:lnTo>
                    <a:pt x="368" y="152"/>
                  </a:lnTo>
                  <a:lnTo>
                    <a:pt x="329" y="144"/>
                  </a:lnTo>
                  <a:lnTo>
                    <a:pt x="290" y="137"/>
                  </a:lnTo>
                  <a:lnTo>
                    <a:pt x="250" y="128"/>
                  </a:lnTo>
                  <a:lnTo>
                    <a:pt x="210" y="119"/>
                  </a:lnTo>
                  <a:lnTo>
                    <a:pt x="170" y="109"/>
                  </a:lnTo>
                  <a:lnTo>
                    <a:pt x="129" y="99"/>
                  </a:lnTo>
                  <a:lnTo>
                    <a:pt x="86" y="89"/>
                  </a:lnTo>
                  <a:lnTo>
                    <a:pt x="44" y="79"/>
                  </a:lnTo>
                  <a:lnTo>
                    <a:pt x="0" y="68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85" name="Freeform 59"/>
            <p:cNvSpPr>
              <a:spLocks/>
            </p:cNvSpPr>
            <p:nvPr/>
          </p:nvSpPr>
          <p:spPr bwMode="auto">
            <a:xfrm>
              <a:off x="365" y="2555"/>
              <a:ext cx="63" cy="237"/>
            </a:xfrm>
            <a:custGeom>
              <a:avLst/>
              <a:gdLst>
                <a:gd name="T0" fmla="*/ 0 w 253"/>
                <a:gd name="T1" fmla="*/ 0 h 949"/>
                <a:gd name="T2" fmla="*/ 0 w 253"/>
                <a:gd name="T3" fmla="*/ 0 h 949"/>
                <a:gd name="T4" fmla="*/ 0 w 253"/>
                <a:gd name="T5" fmla="*/ 0 h 949"/>
                <a:gd name="T6" fmla="*/ 0 w 253"/>
                <a:gd name="T7" fmla="*/ 0 h 949"/>
                <a:gd name="T8" fmla="*/ 0 w 253"/>
                <a:gd name="T9" fmla="*/ 0 h 949"/>
                <a:gd name="T10" fmla="*/ 0 w 253"/>
                <a:gd name="T11" fmla="*/ 0 h 949"/>
                <a:gd name="T12" fmla="*/ 0 w 253"/>
                <a:gd name="T13" fmla="*/ 0 h 949"/>
                <a:gd name="T14" fmla="*/ 0 w 253"/>
                <a:gd name="T15" fmla="*/ 0 h 949"/>
                <a:gd name="T16" fmla="*/ 0 w 253"/>
                <a:gd name="T17" fmla="*/ 0 h 949"/>
                <a:gd name="T18" fmla="*/ 0 w 253"/>
                <a:gd name="T19" fmla="*/ 0 h 949"/>
                <a:gd name="T20" fmla="*/ 0 w 253"/>
                <a:gd name="T21" fmla="*/ 0 h 949"/>
                <a:gd name="T22" fmla="*/ 0 w 253"/>
                <a:gd name="T23" fmla="*/ 0 h 949"/>
                <a:gd name="T24" fmla="*/ 0 w 253"/>
                <a:gd name="T25" fmla="*/ 1 h 949"/>
                <a:gd name="T26" fmla="*/ 0 w 253"/>
                <a:gd name="T27" fmla="*/ 1 h 949"/>
                <a:gd name="T28" fmla="*/ 0 w 253"/>
                <a:gd name="T29" fmla="*/ 1 h 949"/>
                <a:gd name="T30" fmla="*/ 0 w 253"/>
                <a:gd name="T31" fmla="*/ 1 h 949"/>
                <a:gd name="T32" fmla="*/ 0 w 253"/>
                <a:gd name="T33" fmla="*/ 1 h 949"/>
                <a:gd name="T34" fmla="*/ 0 w 253"/>
                <a:gd name="T35" fmla="*/ 1 h 949"/>
                <a:gd name="T36" fmla="*/ 0 w 253"/>
                <a:gd name="T37" fmla="*/ 1 h 949"/>
                <a:gd name="T38" fmla="*/ 0 w 253"/>
                <a:gd name="T39" fmla="*/ 1 h 949"/>
                <a:gd name="T40" fmla="*/ 0 w 253"/>
                <a:gd name="T41" fmla="*/ 1 h 949"/>
                <a:gd name="T42" fmla="*/ 0 w 253"/>
                <a:gd name="T43" fmla="*/ 0 h 949"/>
                <a:gd name="T44" fmla="*/ 0 w 253"/>
                <a:gd name="T45" fmla="*/ 0 h 949"/>
                <a:gd name="T46" fmla="*/ 0 w 253"/>
                <a:gd name="T47" fmla="*/ 0 h 949"/>
                <a:gd name="T48" fmla="*/ 0 w 253"/>
                <a:gd name="T49" fmla="*/ 0 h 949"/>
                <a:gd name="T50" fmla="*/ 0 w 253"/>
                <a:gd name="T51" fmla="*/ 0 h 949"/>
                <a:gd name="T52" fmla="*/ 0 w 253"/>
                <a:gd name="T53" fmla="*/ 0 h 949"/>
                <a:gd name="T54" fmla="*/ 0 w 253"/>
                <a:gd name="T55" fmla="*/ 0 h 949"/>
                <a:gd name="T56" fmla="*/ 0 w 253"/>
                <a:gd name="T57" fmla="*/ 0 h 949"/>
                <a:gd name="T58" fmla="*/ 0 w 253"/>
                <a:gd name="T59" fmla="*/ 0 h 949"/>
                <a:gd name="T60" fmla="*/ 0 w 253"/>
                <a:gd name="T61" fmla="*/ 0 h 949"/>
                <a:gd name="T62" fmla="*/ 0 w 253"/>
                <a:gd name="T63" fmla="*/ 0 h 949"/>
                <a:gd name="T64" fmla="*/ 0 w 253"/>
                <a:gd name="T65" fmla="*/ 0 h 949"/>
                <a:gd name="T66" fmla="*/ 0 w 253"/>
                <a:gd name="T67" fmla="*/ 0 h 9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949"/>
                <a:gd name="T104" fmla="*/ 253 w 253"/>
                <a:gd name="T105" fmla="*/ 949 h 9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949">
                  <a:moveTo>
                    <a:pt x="253" y="49"/>
                  </a:moveTo>
                  <a:lnTo>
                    <a:pt x="203" y="103"/>
                  </a:lnTo>
                  <a:lnTo>
                    <a:pt x="160" y="155"/>
                  </a:lnTo>
                  <a:lnTo>
                    <a:pt x="124" y="208"/>
                  </a:lnTo>
                  <a:lnTo>
                    <a:pt x="94" y="259"/>
                  </a:lnTo>
                  <a:lnTo>
                    <a:pt x="70" y="311"/>
                  </a:lnTo>
                  <a:lnTo>
                    <a:pt x="51" y="362"/>
                  </a:lnTo>
                  <a:lnTo>
                    <a:pt x="37" y="415"/>
                  </a:lnTo>
                  <a:lnTo>
                    <a:pt x="29" y="467"/>
                  </a:lnTo>
                  <a:lnTo>
                    <a:pt x="22" y="521"/>
                  </a:lnTo>
                  <a:lnTo>
                    <a:pt x="21" y="576"/>
                  </a:lnTo>
                  <a:lnTo>
                    <a:pt x="22" y="633"/>
                  </a:lnTo>
                  <a:lnTo>
                    <a:pt x="26" y="691"/>
                  </a:lnTo>
                  <a:lnTo>
                    <a:pt x="32" y="752"/>
                  </a:lnTo>
                  <a:lnTo>
                    <a:pt x="40" y="815"/>
                  </a:lnTo>
                  <a:lnTo>
                    <a:pt x="49" y="880"/>
                  </a:lnTo>
                  <a:lnTo>
                    <a:pt x="59" y="949"/>
                  </a:lnTo>
                  <a:lnTo>
                    <a:pt x="41" y="880"/>
                  </a:lnTo>
                  <a:lnTo>
                    <a:pt x="27" y="813"/>
                  </a:lnTo>
                  <a:lnTo>
                    <a:pt x="15" y="749"/>
                  </a:lnTo>
                  <a:lnTo>
                    <a:pt x="6" y="688"/>
                  </a:lnTo>
                  <a:lnTo>
                    <a:pt x="1" y="628"/>
                  </a:lnTo>
                  <a:lnTo>
                    <a:pt x="0" y="569"/>
                  </a:lnTo>
                  <a:lnTo>
                    <a:pt x="1" y="511"/>
                  </a:lnTo>
                  <a:lnTo>
                    <a:pt x="7" y="455"/>
                  </a:lnTo>
                  <a:lnTo>
                    <a:pt x="17" y="399"/>
                  </a:lnTo>
                  <a:lnTo>
                    <a:pt x="32" y="342"/>
                  </a:lnTo>
                  <a:lnTo>
                    <a:pt x="51" y="287"/>
                  </a:lnTo>
                  <a:lnTo>
                    <a:pt x="75" y="231"/>
                  </a:lnTo>
                  <a:lnTo>
                    <a:pt x="104" y="174"/>
                  </a:lnTo>
                  <a:lnTo>
                    <a:pt x="138" y="118"/>
                  </a:lnTo>
                  <a:lnTo>
                    <a:pt x="178" y="59"/>
                  </a:lnTo>
                  <a:lnTo>
                    <a:pt x="223" y="0"/>
                  </a:lnTo>
                  <a:lnTo>
                    <a:pt x="25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86" name="Freeform 60"/>
            <p:cNvSpPr>
              <a:spLocks/>
            </p:cNvSpPr>
            <p:nvPr/>
          </p:nvSpPr>
          <p:spPr bwMode="auto">
            <a:xfrm>
              <a:off x="730" y="2549"/>
              <a:ext cx="68" cy="265"/>
            </a:xfrm>
            <a:custGeom>
              <a:avLst/>
              <a:gdLst>
                <a:gd name="T0" fmla="*/ 0 w 273"/>
                <a:gd name="T1" fmla="*/ 0 h 1056"/>
                <a:gd name="T2" fmla="*/ 0 w 273"/>
                <a:gd name="T3" fmla="*/ 0 h 1056"/>
                <a:gd name="T4" fmla="*/ 0 w 273"/>
                <a:gd name="T5" fmla="*/ 0 h 1056"/>
                <a:gd name="T6" fmla="*/ 0 w 273"/>
                <a:gd name="T7" fmla="*/ 0 h 1056"/>
                <a:gd name="T8" fmla="*/ 0 w 273"/>
                <a:gd name="T9" fmla="*/ 0 h 1056"/>
                <a:gd name="T10" fmla="*/ 0 w 273"/>
                <a:gd name="T11" fmla="*/ 0 h 1056"/>
                <a:gd name="T12" fmla="*/ 0 w 273"/>
                <a:gd name="T13" fmla="*/ 1 h 1056"/>
                <a:gd name="T14" fmla="*/ 0 w 273"/>
                <a:gd name="T15" fmla="*/ 1 h 1056"/>
                <a:gd name="T16" fmla="*/ 0 w 273"/>
                <a:gd name="T17" fmla="*/ 1 h 1056"/>
                <a:gd name="T18" fmla="*/ 0 w 273"/>
                <a:gd name="T19" fmla="*/ 1 h 1056"/>
                <a:gd name="T20" fmla="*/ 0 w 273"/>
                <a:gd name="T21" fmla="*/ 1 h 1056"/>
                <a:gd name="T22" fmla="*/ 0 w 273"/>
                <a:gd name="T23" fmla="*/ 1 h 1056"/>
                <a:gd name="T24" fmla="*/ 0 w 273"/>
                <a:gd name="T25" fmla="*/ 1 h 1056"/>
                <a:gd name="T26" fmla="*/ 0 w 273"/>
                <a:gd name="T27" fmla="*/ 1 h 1056"/>
                <a:gd name="T28" fmla="*/ 0 w 273"/>
                <a:gd name="T29" fmla="*/ 1 h 1056"/>
                <a:gd name="T30" fmla="*/ 0 w 273"/>
                <a:gd name="T31" fmla="*/ 1 h 1056"/>
                <a:gd name="T32" fmla="*/ 0 w 273"/>
                <a:gd name="T33" fmla="*/ 1 h 1056"/>
                <a:gd name="T34" fmla="*/ 0 w 273"/>
                <a:gd name="T35" fmla="*/ 1 h 1056"/>
                <a:gd name="T36" fmla="*/ 0 w 273"/>
                <a:gd name="T37" fmla="*/ 1 h 1056"/>
                <a:gd name="T38" fmla="*/ 0 w 273"/>
                <a:gd name="T39" fmla="*/ 1 h 1056"/>
                <a:gd name="T40" fmla="*/ 0 w 273"/>
                <a:gd name="T41" fmla="*/ 1 h 1056"/>
                <a:gd name="T42" fmla="*/ 0 w 273"/>
                <a:gd name="T43" fmla="*/ 1 h 1056"/>
                <a:gd name="T44" fmla="*/ 0 w 273"/>
                <a:gd name="T45" fmla="*/ 1 h 1056"/>
                <a:gd name="T46" fmla="*/ 0 w 273"/>
                <a:gd name="T47" fmla="*/ 1 h 1056"/>
                <a:gd name="T48" fmla="*/ 0 w 273"/>
                <a:gd name="T49" fmla="*/ 1 h 1056"/>
                <a:gd name="T50" fmla="*/ 0 w 273"/>
                <a:gd name="T51" fmla="*/ 1 h 1056"/>
                <a:gd name="T52" fmla="*/ 0 w 273"/>
                <a:gd name="T53" fmla="*/ 1 h 1056"/>
                <a:gd name="T54" fmla="*/ 0 w 273"/>
                <a:gd name="T55" fmla="*/ 1 h 1056"/>
                <a:gd name="T56" fmla="*/ 0 w 273"/>
                <a:gd name="T57" fmla="*/ 0 h 1056"/>
                <a:gd name="T58" fmla="*/ 0 w 273"/>
                <a:gd name="T59" fmla="*/ 0 h 1056"/>
                <a:gd name="T60" fmla="*/ 0 w 273"/>
                <a:gd name="T61" fmla="*/ 0 h 1056"/>
                <a:gd name="T62" fmla="*/ 0 w 273"/>
                <a:gd name="T63" fmla="*/ 0 h 1056"/>
                <a:gd name="T64" fmla="*/ 0 w 273"/>
                <a:gd name="T65" fmla="*/ 0 h 1056"/>
                <a:gd name="T66" fmla="*/ 0 w 273"/>
                <a:gd name="T67" fmla="*/ 0 h 10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"/>
                <a:gd name="T103" fmla="*/ 0 h 1056"/>
                <a:gd name="T104" fmla="*/ 273 w 273"/>
                <a:gd name="T105" fmla="*/ 1056 h 10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" h="1056">
                  <a:moveTo>
                    <a:pt x="0" y="0"/>
                  </a:moveTo>
                  <a:lnTo>
                    <a:pt x="55" y="60"/>
                  </a:lnTo>
                  <a:lnTo>
                    <a:pt x="105" y="120"/>
                  </a:lnTo>
                  <a:lnTo>
                    <a:pt x="146" y="182"/>
                  </a:lnTo>
                  <a:lnTo>
                    <a:pt x="183" y="243"/>
                  </a:lnTo>
                  <a:lnTo>
                    <a:pt x="213" y="306"/>
                  </a:lnTo>
                  <a:lnTo>
                    <a:pt x="235" y="368"/>
                  </a:lnTo>
                  <a:lnTo>
                    <a:pt x="254" y="432"/>
                  </a:lnTo>
                  <a:lnTo>
                    <a:pt x="265" y="496"/>
                  </a:lnTo>
                  <a:lnTo>
                    <a:pt x="272" y="561"/>
                  </a:lnTo>
                  <a:lnTo>
                    <a:pt x="273" y="628"/>
                  </a:lnTo>
                  <a:lnTo>
                    <a:pt x="268" y="696"/>
                  </a:lnTo>
                  <a:lnTo>
                    <a:pt x="259" y="766"/>
                  </a:lnTo>
                  <a:lnTo>
                    <a:pt x="244" y="836"/>
                  </a:lnTo>
                  <a:lnTo>
                    <a:pt x="225" y="907"/>
                  </a:lnTo>
                  <a:lnTo>
                    <a:pt x="202" y="981"/>
                  </a:lnTo>
                  <a:lnTo>
                    <a:pt x="174" y="1056"/>
                  </a:lnTo>
                  <a:lnTo>
                    <a:pt x="192" y="986"/>
                  </a:lnTo>
                  <a:lnTo>
                    <a:pt x="207" y="916"/>
                  </a:lnTo>
                  <a:lnTo>
                    <a:pt x="220" y="848"/>
                  </a:lnTo>
                  <a:lnTo>
                    <a:pt x="232" y="782"/>
                  </a:lnTo>
                  <a:lnTo>
                    <a:pt x="240" y="717"/>
                  </a:lnTo>
                  <a:lnTo>
                    <a:pt x="244" y="653"/>
                  </a:lnTo>
                  <a:lnTo>
                    <a:pt x="245" y="590"/>
                  </a:lnTo>
                  <a:lnTo>
                    <a:pt x="243" y="529"/>
                  </a:lnTo>
                  <a:lnTo>
                    <a:pt x="234" y="469"/>
                  </a:lnTo>
                  <a:lnTo>
                    <a:pt x="220" y="409"/>
                  </a:lnTo>
                  <a:lnTo>
                    <a:pt x="202" y="350"/>
                  </a:lnTo>
                  <a:lnTo>
                    <a:pt x="175" y="292"/>
                  </a:lnTo>
                  <a:lnTo>
                    <a:pt x="143" y="236"/>
                  </a:lnTo>
                  <a:lnTo>
                    <a:pt x="104" y="179"/>
                  </a:lnTo>
                  <a:lnTo>
                    <a:pt x="56" y="12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87" name="Freeform 61"/>
            <p:cNvSpPr>
              <a:spLocks/>
            </p:cNvSpPr>
            <p:nvPr/>
          </p:nvSpPr>
          <p:spPr bwMode="auto">
            <a:xfrm>
              <a:off x="521" y="2440"/>
              <a:ext cx="26" cy="205"/>
            </a:xfrm>
            <a:custGeom>
              <a:avLst/>
              <a:gdLst>
                <a:gd name="T0" fmla="*/ 0 w 102"/>
                <a:gd name="T1" fmla="*/ 0 h 821"/>
                <a:gd name="T2" fmla="*/ 0 w 102"/>
                <a:gd name="T3" fmla="*/ 0 h 821"/>
                <a:gd name="T4" fmla="*/ 0 w 102"/>
                <a:gd name="T5" fmla="*/ 0 h 821"/>
                <a:gd name="T6" fmla="*/ 0 w 102"/>
                <a:gd name="T7" fmla="*/ 0 h 821"/>
                <a:gd name="T8" fmla="*/ 0 w 102"/>
                <a:gd name="T9" fmla="*/ 0 h 821"/>
                <a:gd name="T10" fmla="*/ 0 w 102"/>
                <a:gd name="T11" fmla="*/ 0 h 821"/>
                <a:gd name="T12" fmla="*/ 0 w 102"/>
                <a:gd name="T13" fmla="*/ 0 h 821"/>
                <a:gd name="T14" fmla="*/ 0 w 102"/>
                <a:gd name="T15" fmla="*/ 0 h 821"/>
                <a:gd name="T16" fmla="*/ 0 w 102"/>
                <a:gd name="T17" fmla="*/ 1 h 821"/>
                <a:gd name="T18" fmla="*/ 0 w 102"/>
                <a:gd name="T19" fmla="*/ 1 h 821"/>
                <a:gd name="T20" fmla="*/ 0 w 102"/>
                <a:gd name="T21" fmla="*/ 1 h 821"/>
                <a:gd name="T22" fmla="*/ 0 w 102"/>
                <a:gd name="T23" fmla="*/ 1 h 821"/>
                <a:gd name="T24" fmla="*/ 0 w 102"/>
                <a:gd name="T25" fmla="*/ 0 h 821"/>
                <a:gd name="T26" fmla="*/ 0 w 102"/>
                <a:gd name="T27" fmla="*/ 0 h 821"/>
                <a:gd name="T28" fmla="*/ 0 w 102"/>
                <a:gd name="T29" fmla="*/ 0 h 821"/>
                <a:gd name="T30" fmla="*/ 0 w 102"/>
                <a:gd name="T31" fmla="*/ 0 h 821"/>
                <a:gd name="T32" fmla="*/ 0 w 102"/>
                <a:gd name="T33" fmla="*/ 0 h 821"/>
                <a:gd name="T34" fmla="*/ 0 w 102"/>
                <a:gd name="T35" fmla="*/ 0 h 821"/>
                <a:gd name="T36" fmla="*/ 0 w 102"/>
                <a:gd name="T37" fmla="*/ 0 h 821"/>
                <a:gd name="T38" fmla="*/ 0 w 102"/>
                <a:gd name="T39" fmla="*/ 0 h 821"/>
                <a:gd name="T40" fmla="*/ 0 w 102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821"/>
                <a:gd name="T65" fmla="*/ 102 w 102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821">
                  <a:moveTo>
                    <a:pt x="82" y="0"/>
                  </a:moveTo>
                  <a:lnTo>
                    <a:pt x="57" y="78"/>
                  </a:lnTo>
                  <a:lnTo>
                    <a:pt x="41" y="157"/>
                  </a:lnTo>
                  <a:lnTo>
                    <a:pt x="31" y="240"/>
                  </a:lnTo>
                  <a:lnTo>
                    <a:pt x="28" y="326"/>
                  </a:lnTo>
                  <a:lnTo>
                    <a:pt x="31" y="419"/>
                  </a:lnTo>
                  <a:lnTo>
                    <a:pt x="41" y="519"/>
                  </a:lnTo>
                  <a:lnTo>
                    <a:pt x="55" y="629"/>
                  </a:lnTo>
                  <a:lnTo>
                    <a:pt x="73" y="751"/>
                  </a:lnTo>
                  <a:lnTo>
                    <a:pt x="102" y="821"/>
                  </a:lnTo>
                  <a:lnTo>
                    <a:pt x="53" y="821"/>
                  </a:lnTo>
                  <a:lnTo>
                    <a:pt x="35" y="751"/>
                  </a:lnTo>
                  <a:lnTo>
                    <a:pt x="22" y="663"/>
                  </a:lnTo>
                  <a:lnTo>
                    <a:pt x="12" y="577"/>
                  </a:lnTo>
                  <a:lnTo>
                    <a:pt x="5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5" y="226"/>
                  </a:lnTo>
                  <a:lnTo>
                    <a:pt x="16" y="134"/>
                  </a:lnTo>
                  <a:lnTo>
                    <a:pt x="35" y="3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88" name="Freeform 62"/>
            <p:cNvSpPr>
              <a:spLocks/>
            </p:cNvSpPr>
            <p:nvPr/>
          </p:nvSpPr>
          <p:spPr bwMode="auto">
            <a:xfrm>
              <a:off x="626" y="2440"/>
              <a:ext cx="21" cy="203"/>
            </a:xfrm>
            <a:custGeom>
              <a:avLst/>
              <a:gdLst>
                <a:gd name="T0" fmla="*/ 0 w 82"/>
                <a:gd name="T1" fmla="*/ 0 h 811"/>
                <a:gd name="T2" fmla="*/ 0 w 82"/>
                <a:gd name="T3" fmla="*/ 0 h 811"/>
                <a:gd name="T4" fmla="*/ 0 w 82"/>
                <a:gd name="T5" fmla="*/ 0 h 811"/>
                <a:gd name="T6" fmla="*/ 0 w 82"/>
                <a:gd name="T7" fmla="*/ 0 h 811"/>
                <a:gd name="T8" fmla="*/ 0 w 82"/>
                <a:gd name="T9" fmla="*/ 1 h 811"/>
                <a:gd name="T10" fmla="*/ 0 w 82"/>
                <a:gd name="T11" fmla="*/ 1 h 811"/>
                <a:gd name="T12" fmla="*/ 0 w 82"/>
                <a:gd name="T13" fmla="*/ 1 h 811"/>
                <a:gd name="T14" fmla="*/ 0 w 82"/>
                <a:gd name="T15" fmla="*/ 1 h 811"/>
                <a:gd name="T16" fmla="*/ 0 w 82"/>
                <a:gd name="T17" fmla="*/ 1 h 811"/>
                <a:gd name="T18" fmla="*/ 0 w 82"/>
                <a:gd name="T19" fmla="*/ 1 h 811"/>
                <a:gd name="T20" fmla="*/ 0 w 82"/>
                <a:gd name="T21" fmla="*/ 1 h 811"/>
                <a:gd name="T22" fmla="*/ 0 w 82"/>
                <a:gd name="T23" fmla="*/ 1 h 811"/>
                <a:gd name="T24" fmla="*/ 0 w 82"/>
                <a:gd name="T25" fmla="*/ 1 h 811"/>
                <a:gd name="T26" fmla="*/ 0 w 82"/>
                <a:gd name="T27" fmla="*/ 1 h 811"/>
                <a:gd name="T28" fmla="*/ 0 w 82"/>
                <a:gd name="T29" fmla="*/ 0 h 811"/>
                <a:gd name="T30" fmla="*/ 0 w 82"/>
                <a:gd name="T31" fmla="*/ 0 h 811"/>
                <a:gd name="T32" fmla="*/ 0 w 82"/>
                <a:gd name="T33" fmla="*/ 0 h 811"/>
                <a:gd name="T34" fmla="*/ 0 w 82"/>
                <a:gd name="T35" fmla="*/ 0 h 811"/>
                <a:gd name="T36" fmla="*/ 0 w 82"/>
                <a:gd name="T37" fmla="*/ 0 h 811"/>
                <a:gd name="T38" fmla="*/ 0 w 82"/>
                <a:gd name="T39" fmla="*/ 0 h 811"/>
                <a:gd name="T40" fmla="*/ 0 w 82"/>
                <a:gd name="T41" fmla="*/ 0 h 811"/>
                <a:gd name="T42" fmla="*/ 0 w 82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811"/>
                <a:gd name="T68" fmla="*/ 82 w 82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811">
                  <a:moveTo>
                    <a:pt x="38" y="0"/>
                  </a:moveTo>
                  <a:lnTo>
                    <a:pt x="46" y="104"/>
                  </a:lnTo>
                  <a:lnTo>
                    <a:pt x="51" y="206"/>
                  </a:lnTo>
                  <a:lnTo>
                    <a:pt x="52" y="306"/>
                  </a:lnTo>
                  <a:lnTo>
                    <a:pt x="50" y="405"/>
                  </a:lnTo>
                  <a:lnTo>
                    <a:pt x="42" y="505"/>
                  </a:lnTo>
                  <a:lnTo>
                    <a:pt x="32" y="606"/>
                  </a:lnTo>
                  <a:lnTo>
                    <a:pt x="18" y="707"/>
                  </a:lnTo>
                  <a:lnTo>
                    <a:pt x="0" y="811"/>
                  </a:lnTo>
                  <a:lnTo>
                    <a:pt x="47" y="801"/>
                  </a:lnTo>
                  <a:lnTo>
                    <a:pt x="57" y="749"/>
                  </a:lnTo>
                  <a:lnTo>
                    <a:pt x="66" y="666"/>
                  </a:lnTo>
                  <a:lnTo>
                    <a:pt x="75" y="562"/>
                  </a:lnTo>
                  <a:lnTo>
                    <a:pt x="80" y="446"/>
                  </a:lnTo>
                  <a:lnTo>
                    <a:pt x="82" y="326"/>
                  </a:lnTo>
                  <a:lnTo>
                    <a:pt x="80" y="211"/>
                  </a:lnTo>
                  <a:lnTo>
                    <a:pt x="71" y="10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7" y="29"/>
                  </a:lnTo>
                  <a:lnTo>
                    <a:pt x="53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89" name="Freeform 63"/>
            <p:cNvSpPr>
              <a:spLocks/>
            </p:cNvSpPr>
            <p:nvPr/>
          </p:nvSpPr>
          <p:spPr bwMode="auto">
            <a:xfrm>
              <a:off x="416" y="2479"/>
              <a:ext cx="323" cy="173"/>
            </a:xfrm>
            <a:custGeom>
              <a:avLst/>
              <a:gdLst>
                <a:gd name="T0" fmla="*/ 0 w 1294"/>
                <a:gd name="T1" fmla="*/ 0 h 692"/>
                <a:gd name="T2" fmla="*/ 0 w 1294"/>
                <a:gd name="T3" fmla="*/ 0 h 692"/>
                <a:gd name="T4" fmla="*/ 0 w 1294"/>
                <a:gd name="T5" fmla="*/ 1 h 692"/>
                <a:gd name="T6" fmla="*/ 0 w 1294"/>
                <a:gd name="T7" fmla="*/ 1 h 692"/>
                <a:gd name="T8" fmla="*/ 0 w 1294"/>
                <a:gd name="T9" fmla="*/ 1 h 692"/>
                <a:gd name="T10" fmla="*/ 0 w 1294"/>
                <a:gd name="T11" fmla="*/ 1 h 692"/>
                <a:gd name="T12" fmla="*/ 0 w 1294"/>
                <a:gd name="T13" fmla="*/ 1 h 692"/>
                <a:gd name="T14" fmla="*/ 0 w 1294"/>
                <a:gd name="T15" fmla="*/ 1 h 692"/>
                <a:gd name="T16" fmla="*/ 0 w 1294"/>
                <a:gd name="T17" fmla="*/ 1 h 692"/>
                <a:gd name="T18" fmla="*/ 0 w 1294"/>
                <a:gd name="T19" fmla="*/ 1 h 692"/>
                <a:gd name="T20" fmla="*/ 0 w 1294"/>
                <a:gd name="T21" fmla="*/ 1 h 692"/>
                <a:gd name="T22" fmla="*/ 0 w 1294"/>
                <a:gd name="T23" fmla="*/ 1 h 692"/>
                <a:gd name="T24" fmla="*/ 1 w 1294"/>
                <a:gd name="T25" fmla="*/ 1 h 692"/>
                <a:gd name="T26" fmla="*/ 1 w 1294"/>
                <a:gd name="T27" fmla="*/ 1 h 692"/>
                <a:gd name="T28" fmla="*/ 1 w 1294"/>
                <a:gd name="T29" fmla="*/ 1 h 692"/>
                <a:gd name="T30" fmla="*/ 1 w 1294"/>
                <a:gd name="T31" fmla="*/ 1 h 692"/>
                <a:gd name="T32" fmla="*/ 1 w 1294"/>
                <a:gd name="T33" fmla="*/ 1 h 692"/>
                <a:gd name="T34" fmla="*/ 1 w 1294"/>
                <a:gd name="T35" fmla="*/ 1 h 692"/>
                <a:gd name="T36" fmla="*/ 1 w 1294"/>
                <a:gd name="T37" fmla="*/ 1 h 692"/>
                <a:gd name="T38" fmla="*/ 1 w 1294"/>
                <a:gd name="T39" fmla="*/ 1 h 692"/>
                <a:gd name="T40" fmla="*/ 1 w 1294"/>
                <a:gd name="T41" fmla="*/ 1 h 692"/>
                <a:gd name="T42" fmla="*/ 1 w 1294"/>
                <a:gd name="T43" fmla="*/ 1 h 692"/>
                <a:gd name="T44" fmla="*/ 1 w 1294"/>
                <a:gd name="T45" fmla="*/ 1 h 692"/>
                <a:gd name="T46" fmla="*/ 1 w 1294"/>
                <a:gd name="T47" fmla="*/ 0 h 692"/>
                <a:gd name="T48" fmla="*/ 1 w 1294"/>
                <a:gd name="T49" fmla="*/ 0 h 692"/>
                <a:gd name="T50" fmla="*/ 1 w 1294"/>
                <a:gd name="T51" fmla="*/ 0 h 692"/>
                <a:gd name="T52" fmla="*/ 1 w 1294"/>
                <a:gd name="T53" fmla="*/ 1 h 692"/>
                <a:gd name="T54" fmla="*/ 1 w 1294"/>
                <a:gd name="T55" fmla="*/ 1 h 692"/>
                <a:gd name="T56" fmla="*/ 1 w 1294"/>
                <a:gd name="T57" fmla="*/ 1 h 692"/>
                <a:gd name="T58" fmla="*/ 1 w 1294"/>
                <a:gd name="T59" fmla="*/ 1 h 692"/>
                <a:gd name="T60" fmla="*/ 1 w 1294"/>
                <a:gd name="T61" fmla="*/ 1 h 692"/>
                <a:gd name="T62" fmla="*/ 1 w 1294"/>
                <a:gd name="T63" fmla="*/ 1 h 692"/>
                <a:gd name="T64" fmla="*/ 1 w 1294"/>
                <a:gd name="T65" fmla="*/ 1 h 692"/>
                <a:gd name="T66" fmla="*/ 1 w 1294"/>
                <a:gd name="T67" fmla="*/ 1 h 692"/>
                <a:gd name="T68" fmla="*/ 1 w 1294"/>
                <a:gd name="T69" fmla="*/ 1 h 692"/>
                <a:gd name="T70" fmla="*/ 1 w 1294"/>
                <a:gd name="T71" fmla="*/ 1 h 692"/>
                <a:gd name="T72" fmla="*/ 1 w 1294"/>
                <a:gd name="T73" fmla="*/ 1 h 692"/>
                <a:gd name="T74" fmla="*/ 1 w 1294"/>
                <a:gd name="T75" fmla="*/ 1 h 692"/>
                <a:gd name="T76" fmla="*/ 0 w 1294"/>
                <a:gd name="T77" fmla="*/ 1 h 692"/>
                <a:gd name="T78" fmla="*/ 0 w 1294"/>
                <a:gd name="T79" fmla="*/ 1 h 692"/>
                <a:gd name="T80" fmla="*/ 0 w 1294"/>
                <a:gd name="T81" fmla="*/ 1 h 692"/>
                <a:gd name="T82" fmla="*/ 0 w 1294"/>
                <a:gd name="T83" fmla="*/ 1 h 692"/>
                <a:gd name="T84" fmla="*/ 0 w 1294"/>
                <a:gd name="T85" fmla="*/ 1 h 692"/>
                <a:gd name="T86" fmla="*/ 0 w 1294"/>
                <a:gd name="T87" fmla="*/ 1 h 692"/>
                <a:gd name="T88" fmla="*/ 0 w 1294"/>
                <a:gd name="T89" fmla="*/ 1 h 692"/>
                <a:gd name="T90" fmla="*/ 0 w 1294"/>
                <a:gd name="T91" fmla="*/ 1 h 692"/>
                <a:gd name="T92" fmla="*/ 0 w 1294"/>
                <a:gd name="T93" fmla="*/ 1 h 692"/>
                <a:gd name="T94" fmla="*/ 0 w 1294"/>
                <a:gd name="T95" fmla="*/ 0 h 692"/>
                <a:gd name="T96" fmla="*/ 0 w 1294"/>
                <a:gd name="T97" fmla="*/ 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4"/>
                <a:gd name="T148" fmla="*/ 0 h 692"/>
                <a:gd name="T149" fmla="*/ 1294 w 1294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4" h="692">
                  <a:moveTo>
                    <a:pt x="39" y="68"/>
                  </a:moveTo>
                  <a:lnTo>
                    <a:pt x="39" y="149"/>
                  </a:lnTo>
                  <a:lnTo>
                    <a:pt x="43" y="227"/>
                  </a:lnTo>
                  <a:lnTo>
                    <a:pt x="50" y="300"/>
                  </a:lnTo>
                  <a:lnTo>
                    <a:pt x="64" y="367"/>
                  </a:lnTo>
                  <a:lnTo>
                    <a:pt x="85" y="434"/>
                  </a:lnTo>
                  <a:lnTo>
                    <a:pt x="118" y="496"/>
                  </a:lnTo>
                  <a:lnTo>
                    <a:pt x="163" y="556"/>
                  </a:lnTo>
                  <a:lnTo>
                    <a:pt x="223" y="615"/>
                  </a:lnTo>
                  <a:lnTo>
                    <a:pt x="249" y="619"/>
                  </a:lnTo>
                  <a:lnTo>
                    <a:pt x="277" y="623"/>
                  </a:lnTo>
                  <a:lnTo>
                    <a:pt x="303" y="627"/>
                  </a:lnTo>
                  <a:lnTo>
                    <a:pt x="331" y="630"/>
                  </a:lnTo>
                  <a:lnTo>
                    <a:pt x="358" y="633"/>
                  </a:lnTo>
                  <a:lnTo>
                    <a:pt x="384" y="637"/>
                  </a:lnTo>
                  <a:lnTo>
                    <a:pt x="413" y="639"/>
                  </a:lnTo>
                  <a:lnTo>
                    <a:pt x="441" y="642"/>
                  </a:lnTo>
                  <a:lnTo>
                    <a:pt x="468" y="643"/>
                  </a:lnTo>
                  <a:lnTo>
                    <a:pt x="497" y="645"/>
                  </a:lnTo>
                  <a:lnTo>
                    <a:pt x="525" y="647"/>
                  </a:lnTo>
                  <a:lnTo>
                    <a:pt x="554" y="648"/>
                  </a:lnTo>
                  <a:lnTo>
                    <a:pt x="582" y="648"/>
                  </a:lnTo>
                  <a:lnTo>
                    <a:pt x="612" y="648"/>
                  </a:lnTo>
                  <a:lnTo>
                    <a:pt x="641" y="648"/>
                  </a:lnTo>
                  <a:lnTo>
                    <a:pt x="671" y="648"/>
                  </a:lnTo>
                  <a:lnTo>
                    <a:pt x="700" y="647"/>
                  </a:lnTo>
                  <a:lnTo>
                    <a:pt x="730" y="645"/>
                  </a:lnTo>
                  <a:lnTo>
                    <a:pt x="761" y="644"/>
                  </a:lnTo>
                  <a:lnTo>
                    <a:pt x="792" y="642"/>
                  </a:lnTo>
                  <a:lnTo>
                    <a:pt x="823" y="639"/>
                  </a:lnTo>
                  <a:lnTo>
                    <a:pt x="853" y="637"/>
                  </a:lnTo>
                  <a:lnTo>
                    <a:pt x="884" y="633"/>
                  </a:lnTo>
                  <a:lnTo>
                    <a:pt x="917" y="629"/>
                  </a:lnTo>
                  <a:lnTo>
                    <a:pt x="948" y="624"/>
                  </a:lnTo>
                  <a:lnTo>
                    <a:pt x="981" y="619"/>
                  </a:lnTo>
                  <a:lnTo>
                    <a:pt x="1013" y="614"/>
                  </a:lnTo>
                  <a:lnTo>
                    <a:pt x="1046" y="608"/>
                  </a:lnTo>
                  <a:lnTo>
                    <a:pt x="1078" y="600"/>
                  </a:lnTo>
                  <a:lnTo>
                    <a:pt x="1112" y="593"/>
                  </a:lnTo>
                  <a:lnTo>
                    <a:pt x="1146" y="585"/>
                  </a:lnTo>
                  <a:lnTo>
                    <a:pt x="1180" y="576"/>
                  </a:lnTo>
                  <a:lnTo>
                    <a:pt x="1184" y="565"/>
                  </a:lnTo>
                  <a:lnTo>
                    <a:pt x="1192" y="536"/>
                  </a:lnTo>
                  <a:lnTo>
                    <a:pt x="1205" y="489"/>
                  </a:lnTo>
                  <a:lnTo>
                    <a:pt x="1220" y="425"/>
                  </a:lnTo>
                  <a:lnTo>
                    <a:pt x="1232" y="343"/>
                  </a:lnTo>
                  <a:lnTo>
                    <a:pt x="1244" y="244"/>
                  </a:lnTo>
                  <a:lnTo>
                    <a:pt x="1249" y="130"/>
                  </a:lnTo>
                  <a:lnTo>
                    <a:pt x="1246" y="0"/>
                  </a:lnTo>
                  <a:lnTo>
                    <a:pt x="1294" y="78"/>
                  </a:lnTo>
                  <a:lnTo>
                    <a:pt x="1293" y="148"/>
                  </a:lnTo>
                  <a:lnTo>
                    <a:pt x="1288" y="217"/>
                  </a:lnTo>
                  <a:lnTo>
                    <a:pt x="1281" y="286"/>
                  </a:lnTo>
                  <a:lnTo>
                    <a:pt x="1271" y="355"/>
                  </a:lnTo>
                  <a:lnTo>
                    <a:pt x="1259" y="422"/>
                  </a:lnTo>
                  <a:lnTo>
                    <a:pt x="1244" y="490"/>
                  </a:lnTo>
                  <a:lnTo>
                    <a:pt x="1227" y="558"/>
                  </a:lnTo>
                  <a:lnTo>
                    <a:pt x="1209" y="625"/>
                  </a:lnTo>
                  <a:lnTo>
                    <a:pt x="1176" y="630"/>
                  </a:lnTo>
                  <a:lnTo>
                    <a:pt x="1145" y="635"/>
                  </a:lnTo>
                  <a:lnTo>
                    <a:pt x="1115" y="640"/>
                  </a:lnTo>
                  <a:lnTo>
                    <a:pt x="1086" y="645"/>
                  </a:lnTo>
                  <a:lnTo>
                    <a:pt x="1057" y="650"/>
                  </a:lnTo>
                  <a:lnTo>
                    <a:pt x="1030" y="654"/>
                  </a:lnTo>
                  <a:lnTo>
                    <a:pt x="1002" y="659"/>
                  </a:lnTo>
                  <a:lnTo>
                    <a:pt x="976" y="663"/>
                  </a:lnTo>
                  <a:lnTo>
                    <a:pt x="949" y="667"/>
                  </a:lnTo>
                  <a:lnTo>
                    <a:pt x="923" y="670"/>
                  </a:lnTo>
                  <a:lnTo>
                    <a:pt x="897" y="674"/>
                  </a:lnTo>
                  <a:lnTo>
                    <a:pt x="870" y="678"/>
                  </a:lnTo>
                  <a:lnTo>
                    <a:pt x="844" y="680"/>
                  </a:lnTo>
                  <a:lnTo>
                    <a:pt x="818" y="684"/>
                  </a:lnTo>
                  <a:lnTo>
                    <a:pt x="792" y="687"/>
                  </a:lnTo>
                  <a:lnTo>
                    <a:pt x="764" y="688"/>
                  </a:lnTo>
                  <a:lnTo>
                    <a:pt x="736" y="689"/>
                  </a:lnTo>
                  <a:lnTo>
                    <a:pt x="708" y="691"/>
                  </a:lnTo>
                  <a:lnTo>
                    <a:pt x="679" y="692"/>
                  </a:lnTo>
                  <a:lnTo>
                    <a:pt x="649" y="692"/>
                  </a:lnTo>
                  <a:lnTo>
                    <a:pt x="617" y="692"/>
                  </a:lnTo>
                  <a:lnTo>
                    <a:pt x="586" y="692"/>
                  </a:lnTo>
                  <a:lnTo>
                    <a:pt x="554" y="691"/>
                  </a:lnTo>
                  <a:lnTo>
                    <a:pt x="518" y="689"/>
                  </a:lnTo>
                  <a:lnTo>
                    <a:pt x="482" y="687"/>
                  </a:lnTo>
                  <a:lnTo>
                    <a:pt x="446" y="684"/>
                  </a:lnTo>
                  <a:lnTo>
                    <a:pt x="407" y="680"/>
                  </a:lnTo>
                  <a:lnTo>
                    <a:pt x="366" y="677"/>
                  </a:lnTo>
                  <a:lnTo>
                    <a:pt x="323" y="672"/>
                  </a:lnTo>
                  <a:lnTo>
                    <a:pt x="279" y="667"/>
                  </a:lnTo>
                  <a:lnTo>
                    <a:pt x="233" y="660"/>
                  </a:lnTo>
                  <a:lnTo>
                    <a:pt x="184" y="654"/>
                  </a:lnTo>
                  <a:lnTo>
                    <a:pt x="141" y="598"/>
                  </a:lnTo>
                  <a:lnTo>
                    <a:pt x="106" y="541"/>
                  </a:lnTo>
                  <a:lnTo>
                    <a:pt x="80" y="485"/>
                  </a:lnTo>
                  <a:lnTo>
                    <a:pt x="59" y="429"/>
                  </a:lnTo>
                  <a:lnTo>
                    <a:pt x="41" y="370"/>
                  </a:lnTo>
                  <a:lnTo>
                    <a:pt x="26" y="310"/>
                  </a:lnTo>
                  <a:lnTo>
                    <a:pt x="14" y="244"/>
                  </a:lnTo>
                  <a:lnTo>
                    <a:pt x="0" y="174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90" name="Freeform 64"/>
            <p:cNvSpPr>
              <a:spLocks/>
            </p:cNvSpPr>
            <p:nvPr/>
          </p:nvSpPr>
          <p:spPr bwMode="auto">
            <a:xfrm>
              <a:off x="429" y="2706"/>
              <a:ext cx="310" cy="39"/>
            </a:xfrm>
            <a:custGeom>
              <a:avLst/>
              <a:gdLst>
                <a:gd name="T0" fmla="*/ 0 w 1243"/>
                <a:gd name="T1" fmla="*/ 0 h 156"/>
                <a:gd name="T2" fmla="*/ 0 w 1243"/>
                <a:gd name="T3" fmla="*/ 0 h 156"/>
                <a:gd name="T4" fmla="*/ 0 w 1243"/>
                <a:gd name="T5" fmla="*/ 0 h 156"/>
                <a:gd name="T6" fmla="*/ 0 w 1243"/>
                <a:gd name="T7" fmla="*/ 0 h 156"/>
                <a:gd name="T8" fmla="*/ 0 w 1243"/>
                <a:gd name="T9" fmla="*/ 0 h 156"/>
                <a:gd name="T10" fmla="*/ 0 w 1243"/>
                <a:gd name="T11" fmla="*/ 0 h 156"/>
                <a:gd name="T12" fmla="*/ 0 w 1243"/>
                <a:gd name="T13" fmla="*/ 0 h 156"/>
                <a:gd name="T14" fmla="*/ 0 w 1243"/>
                <a:gd name="T15" fmla="*/ 0 h 156"/>
                <a:gd name="T16" fmla="*/ 1 w 1243"/>
                <a:gd name="T17" fmla="*/ 0 h 156"/>
                <a:gd name="T18" fmla="*/ 1 w 1243"/>
                <a:gd name="T19" fmla="*/ 0 h 156"/>
                <a:gd name="T20" fmla="*/ 1 w 1243"/>
                <a:gd name="T21" fmla="*/ 0 h 156"/>
                <a:gd name="T22" fmla="*/ 1 w 1243"/>
                <a:gd name="T23" fmla="*/ 0 h 156"/>
                <a:gd name="T24" fmla="*/ 1 w 1243"/>
                <a:gd name="T25" fmla="*/ 0 h 156"/>
                <a:gd name="T26" fmla="*/ 1 w 1243"/>
                <a:gd name="T27" fmla="*/ 0 h 156"/>
                <a:gd name="T28" fmla="*/ 1 w 1243"/>
                <a:gd name="T29" fmla="*/ 0 h 156"/>
                <a:gd name="T30" fmla="*/ 1 w 1243"/>
                <a:gd name="T31" fmla="*/ 0 h 156"/>
                <a:gd name="T32" fmla="*/ 1 w 1243"/>
                <a:gd name="T33" fmla="*/ 0 h 156"/>
                <a:gd name="T34" fmla="*/ 1 w 1243"/>
                <a:gd name="T35" fmla="*/ 0 h 156"/>
                <a:gd name="T36" fmla="*/ 1 w 1243"/>
                <a:gd name="T37" fmla="*/ 0 h 156"/>
                <a:gd name="T38" fmla="*/ 1 w 1243"/>
                <a:gd name="T39" fmla="*/ 0 h 156"/>
                <a:gd name="T40" fmla="*/ 1 w 1243"/>
                <a:gd name="T41" fmla="*/ 0 h 156"/>
                <a:gd name="T42" fmla="*/ 1 w 1243"/>
                <a:gd name="T43" fmla="*/ 0 h 156"/>
                <a:gd name="T44" fmla="*/ 1 w 1243"/>
                <a:gd name="T45" fmla="*/ 0 h 156"/>
                <a:gd name="T46" fmla="*/ 0 w 1243"/>
                <a:gd name="T47" fmla="*/ 0 h 156"/>
                <a:gd name="T48" fmla="*/ 0 w 1243"/>
                <a:gd name="T49" fmla="*/ 0 h 156"/>
                <a:gd name="T50" fmla="*/ 0 w 1243"/>
                <a:gd name="T51" fmla="*/ 0 h 156"/>
                <a:gd name="T52" fmla="*/ 0 w 1243"/>
                <a:gd name="T53" fmla="*/ 0 h 156"/>
                <a:gd name="T54" fmla="*/ 0 w 1243"/>
                <a:gd name="T55" fmla="*/ 0 h 156"/>
                <a:gd name="T56" fmla="*/ 0 w 1243"/>
                <a:gd name="T57" fmla="*/ 0 h 156"/>
                <a:gd name="T58" fmla="*/ 0 w 1243"/>
                <a:gd name="T59" fmla="*/ 0 h 156"/>
                <a:gd name="T60" fmla="*/ 0 w 1243"/>
                <a:gd name="T61" fmla="*/ 0 h 156"/>
                <a:gd name="T62" fmla="*/ 0 w 1243"/>
                <a:gd name="T63" fmla="*/ 0 h 156"/>
                <a:gd name="T64" fmla="*/ 0 w 1243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3"/>
                <a:gd name="T100" fmla="*/ 0 h 156"/>
                <a:gd name="T101" fmla="*/ 1243 w 1243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3" h="156">
                  <a:moveTo>
                    <a:pt x="0" y="30"/>
                  </a:moveTo>
                  <a:lnTo>
                    <a:pt x="45" y="42"/>
                  </a:lnTo>
                  <a:lnTo>
                    <a:pt x="90" y="52"/>
                  </a:lnTo>
                  <a:lnTo>
                    <a:pt x="134" y="60"/>
                  </a:lnTo>
                  <a:lnTo>
                    <a:pt x="177" y="69"/>
                  </a:lnTo>
                  <a:lnTo>
                    <a:pt x="219" y="77"/>
                  </a:lnTo>
                  <a:lnTo>
                    <a:pt x="261" y="84"/>
                  </a:lnTo>
                  <a:lnTo>
                    <a:pt x="302" y="91"/>
                  </a:lnTo>
                  <a:lnTo>
                    <a:pt x="343" y="96"/>
                  </a:lnTo>
                  <a:lnTo>
                    <a:pt x="383" y="101"/>
                  </a:lnTo>
                  <a:lnTo>
                    <a:pt x="423" y="104"/>
                  </a:lnTo>
                  <a:lnTo>
                    <a:pt x="462" y="107"/>
                  </a:lnTo>
                  <a:lnTo>
                    <a:pt x="501" y="109"/>
                  </a:lnTo>
                  <a:lnTo>
                    <a:pt x="540" y="112"/>
                  </a:lnTo>
                  <a:lnTo>
                    <a:pt x="577" y="113"/>
                  </a:lnTo>
                  <a:lnTo>
                    <a:pt x="615" y="113"/>
                  </a:lnTo>
                  <a:lnTo>
                    <a:pt x="653" y="112"/>
                  </a:lnTo>
                  <a:lnTo>
                    <a:pt x="690" y="111"/>
                  </a:lnTo>
                  <a:lnTo>
                    <a:pt x="728" y="109"/>
                  </a:lnTo>
                  <a:lnTo>
                    <a:pt x="764" y="106"/>
                  </a:lnTo>
                  <a:lnTo>
                    <a:pt x="800" y="102"/>
                  </a:lnTo>
                  <a:lnTo>
                    <a:pt x="837" y="98"/>
                  </a:lnTo>
                  <a:lnTo>
                    <a:pt x="873" y="93"/>
                  </a:lnTo>
                  <a:lnTo>
                    <a:pt x="909" y="87"/>
                  </a:lnTo>
                  <a:lnTo>
                    <a:pt x="944" y="81"/>
                  </a:lnTo>
                  <a:lnTo>
                    <a:pt x="981" y="73"/>
                  </a:lnTo>
                  <a:lnTo>
                    <a:pt x="1017" y="65"/>
                  </a:lnTo>
                  <a:lnTo>
                    <a:pt x="1053" y="55"/>
                  </a:lnTo>
                  <a:lnTo>
                    <a:pt x="1088" y="47"/>
                  </a:lnTo>
                  <a:lnTo>
                    <a:pt x="1125" y="37"/>
                  </a:lnTo>
                  <a:lnTo>
                    <a:pt x="1161" y="25"/>
                  </a:lnTo>
                  <a:lnTo>
                    <a:pt x="1197" y="13"/>
                  </a:lnTo>
                  <a:lnTo>
                    <a:pt x="1234" y="0"/>
                  </a:lnTo>
                  <a:lnTo>
                    <a:pt x="1243" y="50"/>
                  </a:lnTo>
                  <a:lnTo>
                    <a:pt x="1194" y="64"/>
                  </a:lnTo>
                  <a:lnTo>
                    <a:pt x="1146" y="78"/>
                  </a:lnTo>
                  <a:lnTo>
                    <a:pt x="1100" y="91"/>
                  </a:lnTo>
                  <a:lnTo>
                    <a:pt x="1055" y="101"/>
                  </a:lnTo>
                  <a:lnTo>
                    <a:pt x="1011" y="111"/>
                  </a:lnTo>
                  <a:lnTo>
                    <a:pt x="968" y="119"/>
                  </a:lnTo>
                  <a:lnTo>
                    <a:pt x="926" y="127"/>
                  </a:lnTo>
                  <a:lnTo>
                    <a:pt x="886" y="134"/>
                  </a:lnTo>
                  <a:lnTo>
                    <a:pt x="845" y="139"/>
                  </a:lnTo>
                  <a:lnTo>
                    <a:pt x="805" y="144"/>
                  </a:lnTo>
                  <a:lnTo>
                    <a:pt x="767" y="148"/>
                  </a:lnTo>
                  <a:lnTo>
                    <a:pt x="729" y="152"/>
                  </a:lnTo>
                  <a:lnTo>
                    <a:pt x="691" y="154"/>
                  </a:lnTo>
                  <a:lnTo>
                    <a:pt x="655" y="156"/>
                  </a:lnTo>
                  <a:lnTo>
                    <a:pt x="619" y="156"/>
                  </a:lnTo>
                  <a:lnTo>
                    <a:pt x="582" y="156"/>
                  </a:lnTo>
                  <a:lnTo>
                    <a:pt x="547" y="154"/>
                  </a:lnTo>
                  <a:lnTo>
                    <a:pt x="512" y="153"/>
                  </a:lnTo>
                  <a:lnTo>
                    <a:pt x="477" y="151"/>
                  </a:lnTo>
                  <a:lnTo>
                    <a:pt x="442" y="147"/>
                  </a:lnTo>
                  <a:lnTo>
                    <a:pt x="407" y="143"/>
                  </a:lnTo>
                  <a:lnTo>
                    <a:pt x="372" y="138"/>
                  </a:lnTo>
                  <a:lnTo>
                    <a:pt x="337" y="133"/>
                  </a:lnTo>
                  <a:lnTo>
                    <a:pt x="302" y="128"/>
                  </a:lnTo>
                  <a:lnTo>
                    <a:pt x="267" y="122"/>
                  </a:lnTo>
                  <a:lnTo>
                    <a:pt x="232" y="114"/>
                  </a:lnTo>
                  <a:lnTo>
                    <a:pt x="195" y="107"/>
                  </a:lnTo>
                  <a:lnTo>
                    <a:pt x="159" y="99"/>
                  </a:lnTo>
                  <a:lnTo>
                    <a:pt x="123" y="92"/>
                  </a:lnTo>
                  <a:lnTo>
                    <a:pt x="85" y="83"/>
                  </a:lnTo>
                  <a:lnTo>
                    <a:pt x="48" y="74"/>
                  </a:lnTo>
                  <a:lnTo>
                    <a:pt x="9" y="6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91" name="Freeform 65"/>
            <p:cNvSpPr>
              <a:spLocks/>
            </p:cNvSpPr>
            <p:nvPr/>
          </p:nvSpPr>
          <p:spPr bwMode="auto">
            <a:xfrm>
              <a:off x="426" y="2784"/>
              <a:ext cx="313" cy="50"/>
            </a:xfrm>
            <a:custGeom>
              <a:avLst/>
              <a:gdLst>
                <a:gd name="T0" fmla="*/ 0 w 1254"/>
                <a:gd name="T1" fmla="*/ 0 h 203"/>
                <a:gd name="T2" fmla="*/ 0 w 1254"/>
                <a:gd name="T3" fmla="*/ 0 h 203"/>
                <a:gd name="T4" fmla="*/ 0 w 1254"/>
                <a:gd name="T5" fmla="*/ 0 h 203"/>
                <a:gd name="T6" fmla="*/ 0 w 1254"/>
                <a:gd name="T7" fmla="*/ 0 h 203"/>
                <a:gd name="T8" fmla="*/ 0 w 1254"/>
                <a:gd name="T9" fmla="*/ 0 h 203"/>
                <a:gd name="T10" fmla="*/ 0 w 1254"/>
                <a:gd name="T11" fmla="*/ 0 h 203"/>
                <a:gd name="T12" fmla="*/ 0 w 1254"/>
                <a:gd name="T13" fmla="*/ 0 h 203"/>
                <a:gd name="T14" fmla="*/ 0 w 1254"/>
                <a:gd name="T15" fmla="*/ 0 h 203"/>
                <a:gd name="T16" fmla="*/ 1 w 1254"/>
                <a:gd name="T17" fmla="*/ 0 h 203"/>
                <a:gd name="T18" fmla="*/ 1 w 1254"/>
                <a:gd name="T19" fmla="*/ 0 h 203"/>
                <a:gd name="T20" fmla="*/ 1 w 1254"/>
                <a:gd name="T21" fmla="*/ 0 h 203"/>
                <a:gd name="T22" fmla="*/ 1 w 1254"/>
                <a:gd name="T23" fmla="*/ 0 h 203"/>
                <a:gd name="T24" fmla="*/ 1 w 1254"/>
                <a:gd name="T25" fmla="*/ 0 h 203"/>
                <a:gd name="T26" fmla="*/ 1 w 1254"/>
                <a:gd name="T27" fmla="*/ 0 h 203"/>
                <a:gd name="T28" fmla="*/ 1 w 1254"/>
                <a:gd name="T29" fmla="*/ 0 h 203"/>
                <a:gd name="T30" fmla="*/ 1 w 1254"/>
                <a:gd name="T31" fmla="*/ 0 h 203"/>
                <a:gd name="T32" fmla="*/ 1 w 1254"/>
                <a:gd name="T33" fmla="*/ 0 h 203"/>
                <a:gd name="T34" fmla="*/ 1 w 1254"/>
                <a:gd name="T35" fmla="*/ 0 h 203"/>
                <a:gd name="T36" fmla="*/ 1 w 1254"/>
                <a:gd name="T37" fmla="*/ 0 h 203"/>
                <a:gd name="T38" fmla="*/ 1 w 1254"/>
                <a:gd name="T39" fmla="*/ 0 h 203"/>
                <a:gd name="T40" fmla="*/ 1 w 1254"/>
                <a:gd name="T41" fmla="*/ 0 h 203"/>
                <a:gd name="T42" fmla="*/ 1 w 1254"/>
                <a:gd name="T43" fmla="*/ 0 h 203"/>
                <a:gd name="T44" fmla="*/ 1 w 1254"/>
                <a:gd name="T45" fmla="*/ 0 h 203"/>
                <a:gd name="T46" fmla="*/ 1 w 1254"/>
                <a:gd name="T47" fmla="*/ 0 h 203"/>
                <a:gd name="T48" fmla="*/ 1 w 1254"/>
                <a:gd name="T49" fmla="*/ 0 h 203"/>
                <a:gd name="T50" fmla="*/ 0 w 1254"/>
                <a:gd name="T51" fmla="*/ 0 h 203"/>
                <a:gd name="T52" fmla="*/ 0 w 1254"/>
                <a:gd name="T53" fmla="*/ 0 h 203"/>
                <a:gd name="T54" fmla="*/ 0 w 1254"/>
                <a:gd name="T55" fmla="*/ 0 h 203"/>
                <a:gd name="T56" fmla="*/ 0 w 1254"/>
                <a:gd name="T57" fmla="*/ 0 h 203"/>
                <a:gd name="T58" fmla="*/ 0 w 1254"/>
                <a:gd name="T59" fmla="*/ 0 h 203"/>
                <a:gd name="T60" fmla="*/ 0 w 1254"/>
                <a:gd name="T61" fmla="*/ 0 h 203"/>
                <a:gd name="T62" fmla="*/ 0 w 1254"/>
                <a:gd name="T63" fmla="*/ 0 h 203"/>
                <a:gd name="T64" fmla="*/ 0 w 1254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4"/>
                <a:gd name="T100" fmla="*/ 0 h 203"/>
                <a:gd name="T101" fmla="*/ 1254 w 1254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4" h="203">
                  <a:moveTo>
                    <a:pt x="0" y="30"/>
                  </a:moveTo>
                  <a:lnTo>
                    <a:pt x="45" y="43"/>
                  </a:lnTo>
                  <a:lnTo>
                    <a:pt x="90" y="55"/>
                  </a:lnTo>
                  <a:lnTo>
                    <a:pt x="134" y="68"/>
                  </a:lnTo>
                  <a:lnTo>
                    <a:pt x="178" y="78"/>
                  </a:lnTo>
                  <a:lnTo>
                    <a:pt x="220" y="88"/>
                  </a:lnTo>
                  <a:lnTo>
                    <a:pt x="263" y="98"/>
                  </a:lnTo>
                  <a:lnTo>
                    <a:pt x="304" y="105"/>
                  </a:lnTo>
                  <a:lnTo>
                    <a:pt x="345" y="114"/>
                  </a:lnTo>
                  <a:lnTo>
                    <a:pt x="387" y="120"/>
                  </a:lnTo>
                  <a:lnTo>
                    <a:pt x="427" y="127"/>
                  </a:lnTo>
                  <a:lnTo>
                    <a:pt x="467" y="132"/>
                  </a:lnTo>
                  <a:lnTo>
                    <a:pt x="507" y="135"/>
                  </a:lnTo>
                  <a:lnTo>
                    <a:pt x="547" y="139"/>
                  </a:lnTo>
                  <a:lnTo>
                    <a:pt x="586" y="142"/>
                  </a:lnTo>
                  <a:lnTo>
                    <a:pt x="625" y="143"/>
                  </a:lnTo>
                  <a:lnTo>
                    <a:pt x="662" y="143"/>
                  </a:lnTo>
                  <a:lnTo>
                    <a:pt x="701" y="143"/>
                  </a:lnTo>
                  <a:lnTo>
                    <a:pt x="739" y="140"/>
                  </a:lnTo>
                  <a:lnTo>
                    <a:pt x="776" y="138"/>
                  </a:lnTo>
                  <a:lnTo>
                    <a:pt x="814" y="134"/>
                  </a:lnTo>
                  <a:lnTo>
                    <a:pt x="851" y="129"/>
                  </a:lnTo>
                  <a:lnTo>
                    <a:pt x="888" y="124"/>
                  </a:lnTo>
                  <a:lnTo>
                    <a:pt x="925" y="117"/>
                  </a:lnTo>
                  <a:lnTo>
                    <a:pt x="962" y="108"/>
                  </a:lnTo>
                  <a:lnTo>
                    <a:pt x="998" y="99"/>
                  </a:lnTo>
                  <a:lnTo>
                    <a:pt x="1034" y="89"/>
                  </a:lnTo>
                  <a:lnTo>
                    <a:pt x="1072" y="77"/>
                  </a:lnTo>
                  <a:lnTo>
                    <a:pt x="1108" y="64"/>
                  </a:lnTo>
                  <a:lnTo>
                    <a:pt x="1145" y="50"/>
                  </a:lnTo>
                  <a:lnTo>
                    <a:pt x="1181" y="35"/>
                  </a:lnTo>
                  <a:lnTo>
                    <a:pt x="1217" y="18"/>
                  </a:lnTo>
                  <a:lnTo>
                    <a:pt x="1254" y="0"/>
                  </a:lnTo>
                  <a:lnTo>
                    <a:pt x="1254" y="50"/>
                  </a:lnTo>
                  <a:lnTo>
                    <a:pt x="1211" y="65"/>
                  </a:lnTo>
                  <a:lnTo>
                    <a:pt x="1170" y="80"/>
                  </a:lnTo>
                  <a:lnTo>
                    <a:pt x="1131" y="94"/>
                  </a:lnTo>
                  <a:lnTo>
                    <a:pt x="1094" y="108"/>
                  </a:lnTo>
                  <a:lnTo>
                    <a:pt x="1059" y="120"/>
                  </a:lnTo>
                  <a:lnTo>
                    <a:pt x="1024" y="132"/>
                  </a:lnTo>
                  <a:lnTo>
                    <a:pt x="992" y="143"/>
                  </a:lnTo>
                  <a:lnTo>
                    <a:pt x="960" y="153"/>
                  </a:lnTo>
                  <a:lnTo>
                    <a:pt x="929" y="162"/>
                  </a:lnTo>
                  <a:lnTo>
                    <a:pt x="899" y="171"/>
                  </a:lnTo>
                  <a:lnTo>
                    <a:pt x="869" y="178"/>
                  </a:lnTo>
                  <a:lnTo>
                    <a:pt x="839" y="184"/>
                  </a:lnTo>
                  <a:lnTo>
                    <a:pt x="809" y="189"/>
                  </a:lnTo>
                  <a:lnTo>
                    <a:pt x="779" y="194"/>
                  </a:lnTo>
                  <a:lnTo>
                    <a:pt x="749" y="198"/>
                  </a:lnTo>
                  <a:lnTo>
                    <a:pt x="719" y="201"/>
                  </a:lnTo>
                  <a:lnTo>
                    <a:pt x="687" y="202"/>
                  </a:lnTo>
                  <a:lnTo>
                    <a:pt x="655" y="203"/>
                  </a:lnTo>
                  <a:lnTo>
                    <a:pt x="621" y="202"/>
                  </a:lnTo>
                  <a:lnTo>
                    <a:pt x="587" y="201"/>
                  </a:lnTo>
                  <a:lnTo>
                    <a:pt x="551" y="198"/>
                  </a:lnTo>
                  <a:lnTo>
                    <a:pt x="513" y="193"/>
                  </a:lnTo>
                  <a:lnTo>
                    <a:pt x="473" y="188"/>
                  </a:lnTo>
                  <a:lnTo>
                    <a:pt x="432" y="182"/>
                  </a:lnTo>
                  <a:lnTo>
                    <a:pt x="388" y="176"/>
                  </a:lnTo>
                  <a:lnTo>
                    <a:pt x="342" y="167"/>
                  </a:lnTo>
                  <a:lnTo>
                    <a:pt x="294" y="157"/>
                  </a:lnTo>
                  <a:lnTo>
                    <a:pt x="242" y="145"/>
                  </a:lnTo>
                  <a:lnTo>
                    <a:pt x="188" y="133"/>
                  </a:lnTo>
                  <a:lnTo>
                    <a:pt x="130" y="119"/>
                  </a:lnTo>
                  <a:lnTo>
                    <a:pt x="69" y="104"/>
                  </a:lnTo>
                  <a:lnTo>
                    <a:pt x="5" y="8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92" name="Freeform 66"/>
            <p:cNvSpPr>
              <a:spLocks/>
            </p:cNvSpPr>
            <p:nvPr/>
          </p:nvSpPr>
          <p:spPr bwMode="auto">
            <a:xfrm>
              <a:off x="706" y="2633"/>
              <a:ext cx="31" cy="68"/>
            </a:xfrm>
            <a:custGeom>
              <a:avLst/>
              <a:gdLst>
                <a:gd name="T0" fmla="*/ 0 w 123"/>
                <a:gd name="T1" fmla="*/ 0 h 275"/>
                <a:gd name="T2" fmla="*/ 0 w 123"/>
                <a:gd name="T3" fmla="*/ 0 h 275"/>
                <a:gd name="T4" fmla="*/ 0 w 123"/>
                <a:gd name="T5" fmla="*/ 0 h 275"/>
                <a:gd name="T6" fmla="*/ 0 w 123"/>
                <a:gd name="T7" fmla="*/ 0 h 275"/>
                <a:gd name="T8" fmla="*/ 0 w 123"/>
                <a:gd name="T9" fmla="*/ 0 h 275"/>
                <a:gd name="T10" fmla="*/ 0 w 123"/>
                <a:gd name="T11" fmla="*/ 0 h 275"/>
                <a:gd name="T12" fmla="*/ 0 w 123"/>
                <a:gd name="T13" fmla="*/ 0 h 275"/>
                <a:gd name="T14" fmla="*/ 0 w 123"/>
                <a:gd name="T15" fmla="*/ 0 h 275"/>
                <a:gd name="T16" fmla="*/ 0 w 123"/>
                <a:gd name="T17" fmla="*/ 0 h 275"/>
                <a:gd name="T18" fmla="*/ 0 w 123"/>
                <a:gd name="T19" fmla="*/ 0 h 275"/>
                <a:gd name="T20" fmla="*/ 0 w 123"/>
                <a:gd name="T21" fmla="*/ 0 h 275"/>
                <a:gd name="T22" fmla="*/ 0 w 123"/>
                <a:gd name="T23" fmla="*/ 0 h 275"/>
                <a:gd name="T24" fmla="*/ 0 w 123"/>
                <a:gd name="T25" fmla="*/ 0 h 275"/>
                <a:gd name="T26" fmla="*/ 0 w 123"/>
                <a:gd name="T27" fmla="*/ 0 h 275"/>
                <a:gd name="T28" fmla="*/ 0 w 123"/>
                <a:gd name="T29" fmla="*/ 0 h 275"/>
                <a:gd name="T30" fmla="*/ 0 w 123"/>
                <a:gd name="T31" fmla="*/ 0 h 275"/>
                <a:gd name="T32" fmla="*/ 0 w 123"/>
                <a:gd name="T33" fmla="*/ 0 h 275"/>
                <a:gd name="T34" fmla="*/ 0 w 123"/>
                <a:gd name="T35" fmla="*/ 0 h 275"/>
                <a:gd name="T36" fmla="*/ 0 w 123"/>
                <a:gd name="T37" fmla="*/ 0 h 2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275"/>
                <a:gd name="T59" fmla="*/ 123 w 123"/>
                <a:gd name="T60" fmla="*/ 275 h 2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275">
                  <a:moveTo>
                    <a:pt x="29" y="0"/>
                  </a:moveTo>
                  <a:lnTo>
                    <a:pt x="50" y="34"/>
                  </a:lnTo>
                  <a:lnTo>
                    <a:pt x="67" y="65"/>
                  </a:lnTo>
                  <a:lnTo>
                    <a:pt x="80" y="94"/>
                  </a:lnTo>
                  <a:lnTo>
                    <a:pt x="90" y="123"/>
                  </a:lnTo>
                  <a:lnTo>
                    <a:pt x="99" y="152"/>
                  </a:lnTo>
                  <a:lnTo>
                    <a:pt x="106" y="185"/>
                  </a:lnTo>
                  <a:lnTo>
                    <a:pt x="114" y="222"/>
                  </a:lnTo>
                  <a:lnTo>
                    <a:pt x="123" y="265"/>
                  </a:lnTo>
                  <a:lnTo>
                    <a:pt x="86" y="275"/>
                  </a:lnTo>
                  <a:lnTo>
                    <a:pt x="85" y="233"/>
                  </a:lnTo>
                  <a:lnTo>
                    <a:pt x="81" y="198"/>
                  </a:lnTo>
                  <a:lnTo>
                    <a:pt x="74" y="167"/>
                  </a:lnTo>
                  <a:lnTo>
                    <a:pt x="65" y="138"/>
                  </a:lnTo>
                  <a:lnTo>
                    <a:pt x="52" y="111"/>
                  </a:lnTo>
                  <a:lnTo>
                    <a:pt x="37" y="83"/>
                  </a:lnTo>
                  <a:lnTo>
                    <a:pt x="20" y="52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93" name="Freeform 67"/>
            <p:cNvSpPr>
              <a:spLocks/>
            </p:cNvSpPr>
            <p:nvPr/>
          </p:nvSpPr>
          <p:spPr bwMode="auto">
            <a:xfrm>
              <a:off x="731" y="2710"/>
              <a:ext cx="10" cy="74"/>
            </a:xfrm>
            <a:custGeom>
              <a:avLst/>
              <a:gdLst>
                <a:gd name="T0" fmla="*/ 0 w 38"/>
                <a:gd name="T1" fmla="*/ 0 h 297"/>
                <a:gd name="T2" fmla="*/ 0 w 38"/>
                <a:gd name="T3" fmla="*/ 0 h 297"/>
                <a:gd name="T4" fmla="*/ 0 w 38"/>
                <a:gd name="T5" fmla="*/ 0 h 297"/>
                <a:gd name="T6" fmla="*/ 0 w 38"/>
                <a:gd name="T7" fmla="*/ 0 h 297"/>
                <a:gd name="T8" fmla="*/ 0 w 38"/>
                <a:gd name="T9" fmla="*/ 0 h 297"/>
                <a:gd name="T10" fmla="*/ 0 w 38"/>
                <a:gd name="T11" fmla="*/ 0 h 297"/>
                <a:gd name="T12" fmla="*/ 0 w 38"/>
                <a:gd name="T13" fmla="*/ 0 h 297"/>
                <a:gd name="T14" fmla="*/ 0 w 38"/>
                <a:gd name="T15" fmla="*/ 0 h 297"/>
                <a:gd name="T16" fmla="*/ 0 w 38"/>
                <a:gd name="T17" fmla="*/ 0 h 297"/>
                <a:gd name="T18" fmla="*/ 0 w 38"/>
                <a:gd name="T19" fmla="*/ 0 h 297"/>
                <a:gd name="T20" fmla="*/ 0 w 38"/>
                <a:gd name="T21" fmla="*/ 0 h 2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97"/>
                <a:gd name="T35" fmla="*/ 38 w 38"/>
                <a:gd name="T36" fmla="*/ 297 h 2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97">
                  <a:moveTo>
                    <a:pt x="25" y="0"/>
                  </a:moveTo>
                  <a:lnTo>
                    <a:pt x="30" y="70"/>
                  </a:lnTo>
                  <a:lnTo>
                    <a:pt x="34" y="139"/>
                  </a:lnTo>
                  <a:lnTo>
                    <a:pt x="37" y="209"/>
                  </a:lnTo>
                  <a:lnTo>
                    <a:pt x="38" y="279"/>
                  </a:lnTo>
                  <a:lnTo>
                    <a:pt x="6" y="297"/>
                  </a:lnTo>
                  <a:lnTo>
                    <a:pt x="9" y="220"/>
                  </a:lnTo>
                  <a:lnTo>
                    <a:pt x="10" y="154"/>
                  </a:lnTo>
                  <a:lnTo>
                    <a:pt x="8" y="89"/>
                  </a:lnTo>
                  <a:lnTo>
                    <a:pt x="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94" name="Freeform 68"/>
            <p:cNvSpPr>
              <a:spLocks/>
            </p:cNvSpPr>
            <p:nvPr/>
          </p:nvSpPr>
          <p:spPr bwMode="auto">
            <a:xfrm>
              <a:off x="431" y="2642"/>
              <a:ext cx="41" cy="66"/>
            </a:xfrm>
            <a:custGeom>
              <a:avLst/>
              <a:gdLst>
                <a:gd name="T0" fmla="*/ 0 w 164"/>
                <a:gd name="T1" fmla="*/ 0 h 264"/>
                <a:gd name="T2" fmla="*/ 0 w 164"/>
                <a:gd name="T3" fmla="*/ 0 h 264"/>
                <a:gd name="T4" fmla="*/ 0 w 164"/>
                <a:gd name="T5" fmla="*/ 0 h 264"/>
                <a:gd name="T6" fmla="*/ 0 w 164"/>
                <a:gd name="T7" fmla="*/ 0 h 264"/>
                <a:gd name="T8" fmla="*/ 0 w 164"/>
                <a:gd name="T9" fmla="*/ 0 h 264"/>
                <a:gd name="T10" fmla="*/ 0 w 164"/>
                <a:gd name="T11" fmla="*/ 0 h 264"/>
                <a:gd name="T12" fmla="*/ 0 w 164"/>
                <a:gd name="T13" fmla="*/ 0 h 264"/>
                <a:gd name="T14" fmla="*/ 0 w 164"/>
                <a:gd name="T15" fmla="*/ 0 h 264"/>
                <a:gd name="T16" fmla="*/ 0 w 164"/>
                <a:gd name="T17" fmla="*/ 0 h 264"/>
                <a:gd name="T18" fmla="*/ 0 w 164"/>
                <a:gd name="T19" fmla="*/ 0 h 264"/>
                <a:gd name="T20" fmla="*/ 0 w 164"/>
                <a:gd name="T21" fmla="*/ 0 h 264"/>
                <a:gd name="T22" fmla="*/ 0 w 164"/>
                <a:gd name="T23" fmla="*/ 0 h 264"/>
                <a:gd name="T24" fmla="*/ 0 w 164"/>
                <a:gd name="T25" fmla="*/ 0 h 264"/>
                <a:gd name="T26" fmla="*/ 0 w 164"/>
                <a:gd name="T27" fmla="*/ 0 h 264"/>
                <a:gd name="T28" fmla="*/ 0 w 164"/>
                <a:gd name="T29" fmla="*/ 0 h 264"/>
                <a:gd name="T30" fmla="*/ 0 w 164"/>
                <a:gd name="T31" fmla="*/ 0 h 264"/>
                <a:gd name="T32" fmla="*/ 0 w 164"/>
                <a:gd name="T33" fmla="*/ 0 h 264"/>
                <a:gd name="T34" fmla="*/ 0 w 164"/>
                <a:gd name="T35" fmla="*/ 0 h 264"/>
                <a:gd name="T36" fmla="*/ 0 w 164"/>
                <a:gd name="T37" fmla="*/ 0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264"/>
                <a:gd name="T59" fmla="*/ 164 w 164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264">
                  <a:moveTo>
                    <a:pt x="164" y="5"/>
                  </a:moveTo>
                  <a:lnTo>
                    <a:pt x="137" y="34"/>
                  </a:lnTo>
                  <a:lnTo>
                    <a:pt x="117" y="62"/>
                  </a:lnTo>
                  <a:lnTo>
                    <a:pt x="102" y="92"/>
                  </a:lnTo>
                  <a:lnTo>
                    <a:pt x="89" y="122"/>
                  </a:lnTo>
                  <a:lnTo>
                    <a:pt x="79" y="155"/>
                  </a:lnTo>
                  <a:lnTo>
                    <a:pt x="69" y="189"/>
                  </a:lnTo>
                  <a:lnTo>
                    <a:pt x="57" y="225"/>
                  </a:lnTo>
                  <a:lnTo>
                    <a:pt x="42" y="264"/>
                  </a:lnTo>
                  <a:lnTo>
                    <a:pt x="0" y="253"/>
                  </a:lnTo>
                  <a:lnTo>
                    <a:pt x="9" y="218"/>
                  </a:lnTo>
                  <a:lnTo>
                    <a:pt x="19" y="185"/>
                  </a:lnTo>
                  <a:lnTo>
                    <a:pt x="33" y="153"/>
                  </a:lnTo>
                  <a:lnTo>
                    <a:pt x="47" y="122"/>
                  </a:lnTo>
                  <a:lnTo>
                    <a:pt x="63" y="91"/>
                  </a:lnTo>
                  <a:lnTo>
                    <a:pt x="80" y="61"/>
                  </a:lnTo>
                  <a:lnTo>
                    <a:pt x="99" y="31"/>
                  </a:lnTo>
                  <a:lnTo>
                    <a:pt x="118" y="0"/>
                  </a:lnTo>
                  <a:lnTo>
                    <a:pt x="164" y="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95" name="Freeform 69"/>
            <p:cNvSpPr>
              <a:spLocks/>
            </p:cNvSpPr>
            <p:nvPr/>
          </p:nvSpPr>
          <p:spPr bwMode="auto">
            <a:xfrm>
              <a:off x="425" y="2492"/>
              <a:ext cx="55" cy="143"/>
            </a:xfrm>
            <a:custGeom>
              <a:avLst/>
              <a:gdLst>
                <a:gd name="T0" fmla="*/ 0 w 219"/>
                <a:gd name="T1" fmla="*/ 0 h 573"/>
                <a:gd name="T2" fmla="*/ 0 w 219"/>
                <a:gd name="T3" fmla="*/ 0 h 573"/>
                <a:gd name="T4" fmla="*/ 0 w 219"/>
                <a:gd name="T5" fmla="*/ 0 h 573"/>
                <a:gd name="T6" fmla="*/ 0 w 219"/>
                <a:gd name="T7" fmla="*/ 0 h 573"/>
                <a:gd name="T8" fmla="*/ 0 w 219"/>
                <a:gd name="T9" fmla="*/ 0 h 573"/>
                <a:gd name="T10" fmla="*/ 0 w 219"/>
                <a:gd name="T11" fmla="*/ 0 h 573"/>
                <a:gd name="T12" fmla="*/ 0 w 219"/>
                <a:gd name="T13" fmla="*/ 0 h 573"/>
                <a:gd name="T14" fmla="*/ 0 w 219"/>
                <a:gd name="T15" fmla="*/ 0 h 573"/>
                <a:gd name="T16" fmla="*/ 0 w 219"/>
                <a:gd name="T17" fmla="*/ 0 h 573"/>
                <a:gd name="T18" fmla="*/ 0 w 219"/>
                <a:gd name="T19" fmla="*/ 0 h 573"/>
                <a:gd name="T20" fmla="*/ 0 w 219"/>
                <a:gd name="T21" fmla="*/ 0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573"/>
                <a:gd name="T35" fmla="*/ 219 w 219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573">
                  <a:moveTo>
                    <a:pt x="50" y="74"/>
                  </a:moveTo>
                  <a:lnTo>
                    <a:pt x="44" y="208"/>
                  </a:lnTo>
                  <a:lnTo>
                    <a:pt x="82" y="377"/>
                  </a:lnTo>
                  <a:lnTo>
                    <a:pt x="219" y="573"/>
                  </a:lnTo>
                  <a:lnTo>
                    <a:pt x="163" y="560"/>
                  </a:lnTo>
                  <a:lnTo>
                    <a:pt x="88" y="460"/>
                  </a:lnTo>
                  <a:lnTo>
                    <a:pt x="25" y="327"/>
                  </a:lnTo>
                  <a:lnTo>
                    <a:pt x="0" y="194"/>
                  </a:lnTo>
                  <a:lnTo>
                    <a:pt x="0" y="88"/>
                  </a:lnTo>
                  <a:lnTo>
                    <a:pt x="63" y="0"/>
                  </a:lnTo>
                  <a:lnTo>
                    <a:pt x="50" y="7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96" name="Freeform 70"/>
            <p:cNvSpPr>
              <a:spLocks/>
            </p:cNvSpPr>
            <p:nvPr/>
          </p:nvSpPr>
          <p:spPr bwMode="auto">
            <a:xfrm>
              <a:off x="527" y="2440"/>
              <a:ext cx="23" cy="199"/>
            </a:xfrm>
            <a:custGeom>
              <a:avLst/>
              <a:gdLst>
                <a:gd name="T0" fmla="*/ 0 w 93"/>
                <a:gd name="T1" fmla="*/ 0 h 796"/>
                <a:gd name="T2" fmla="*/ 0 w 93"/>
                <a:gd name="T3" fmla="*/ 0 h 796"/>
                <a:gd name="T4" fmla="*/ 0 w 93"/>
                <a:gd name="T5" fmla="*/ 0 h 796"/>
                <a:gd name="T6" fmla="*/ 0 w 93"/>
                <a:gd name="T7" fmla="*/ 0 h 796"/>
                <a:gd name="T8" fmla="*/ 0 w 93"/>
                <a:gd name="T9" fmla="*/ 0 h 796"/>
                <a:gd name="T10" fmla="*/ 0 w 93"/>
                <a:gd name="T11" fmla="*/ 1 h 796"/>
                <a:gd name="T12" fmla="*/ 0 w 93"/>
                <a:gd name="T13" fmla="*/ 1 h 796"/>
                <a:gd name="T14" fmla="*/ 0 w 93"/>
                <a:gd name="T15" fmla="*/ 1 h 796"/>
                <a:gd name="T16" fmla="*/ 0 w 93"/>
                <a:gd name="T17" fmla="*/ 1 h 796"/>
                <a:gd name="T18" fmla="*/ 0 w 93"/>
                <a:gd name="T19" fmla="*/ 1 h 796"/>
                <a:gd name="T20" fmla="*/ 0 w 93"/>
                <a:gd name="T21" fmla="*/ 1 h 796"/>
                <a:gd name="T22" fmla="*/ 0 w 93"/>
                <a:gd name="T23" fmla="*/ 1 h 796"/>
                <a:gd name="T24" fmla="*/ 0 w 93"/>
                <a:gd name="T25" fmla="*/ 1 h 796"/>
                <a:gd name="T26" fmla="*/ 0 w 93"/>
                <a:gd name="T27" fmla="*/ 1 h 796"/>
                <a:gd name="T28" fmla="*/ 0 w 93"/>
                <a:gd name="T29" fmla="*/ 1 h 796"/>
                <a:gd name="T30" fmla="*/ 0 w 93"/>
                <a:gd name="T31" fmla="*/ 0 h 796"/>
                <a:gd name="T32" fmla="*/ 0 w 93"/>
                <a:gd name="T33" fmla="*/ 0 h 796"/>
                <a:gd name="T34" fmla="*/ 0 w 93"/>
                <a:gd name="T35" fmla="*/ 0 h 796"/>
                <a:gd name="T36" fmla="*/ 0 w 93"/>
                <a:gd name="T37" fmla="*/ 0 h 7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96"/>
                <a:gd name="T59" fmla="*/ 93 w 93"/>
                <a:gd name="T60" fmla="*/ 796 h 7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96">
                  <a:moveTo>
                    <a:pt x="63" y="0"/>
                  </a:moveTo>
                  <a:lnTo>
                    <a:pt x="28" y="49"/>
                  </a:lnTo>
                  <a:lnTo>
                    <a:pt x="14" y="141"/>
                  </a:lnTo>
                  <a:lnTo>
                    <a:pt x="5" y="233"/>
                  </a:lnTo>
                  <a:lnTo>
                    <a:pt x="0" y="322"/>
                  </a:lnTo>
                  <a:lnTo>
                    <a:pt x="0" y="411"/>
                  </a:lnTo>
                  <a:lnTo>
                    <a:pt x="5" y="500"/>
                  </a:lnTo>
                  <a:lnTo>
                    <a:pt x="14" y="591"/>
                  </a:lnTo>
                  <a:lnTo>
                    <a:pt x="29" y="684"/>
                  </a:lnTo>
                  <a:lnTo>
                    <a:pt x="49" y="782"/>
                  </a:lnTo>
                  <a:lnTo>
                    <a:pt x="93" y="796"/>
                  </a:lnTo>
                  <a:lnTo>
                    <a:pt x="65" y="698"/>
                  </a:lnTo>
                  <a:lnTo>
                    <a:pt x="47" y="591"/>
                  </a:lnTo>
                  <a:lnTo>
                    <a:pt x="35" y="481"/>
                  </a:lnTo>
                  <a:lnTo>
                    <a:pt x="32" y="371"/>
                  </a:lnTo>
                  <a:lnTo>
                    <a:pt x="33" y="264"/>
                  </a:lnTo>
                  <a:lnTo>
                    <a:pt x="39" y="164"/>
                  </a:lnTo>
                  <a:lnTo>
                    <a:pt x="49" y="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97" name="Freeform 71"/>
            <p:cNvSpPr>
              <a:spLocks/>
            </p:cNvSpPr>
            <p:nvPr/>
          </p:nvSpPr>
          <p:spPr bwMode="auto">
            <a:xfrm>
              <a:off x="634" y="2448"/>
              <a:ext cx="19" cy="185"/>
            </a:xfrm>
            <a:custGeom>
              <a:avLst/>
              <a:gdLst>
                <a:gd name="T0" fmla="*/ 0 w 78"/>
                <a:gd name="T1" fmla="*/ 0 h 741"/>
                <a:gd name="T2" fmla="*/ 0 w 78"/>
                <a:gd name="T3" fmla="*/ 0 h 741"/>
                <a:gd name="T4" fmla="*/ 0 w 78"/>
                <a:gd name="T5" fmla="*/ 0 h 741"/>
                <a:gd name="T6" fmla="*/ 0 w 78"/>
                <a:gd name="T7" fmla="*/ 0 h 741"/>
                <a:gd name="T8" fmla="*/ 0 w 78"/>
                <a:gd name="T9" fmla="*/ 0 h 741"/>
                <a:gd name="T10" fmla="*/ 0 w 78"/>
                <a:gd name="T11" fmla="*/ 0 h 741"/>
                <a:gd name="T12" fmla="*/ 0 w 78"/>
                <a:gd name="T13" fmla="*/ 0 h 741"/>
                <a:gd name="T14" fmla="*/ 0 w 78"/>
                <a:gd name="T15" fmla="*/ 0 h 741"/>
                <a:gd name="T16" fmla="*/ 0 w 78"/>
                <a:gd name="T17" fmla="*/ 1 h 741"/>
                <a:gd name="T18" fmla="*/ 0 w 78"/>
                <a:gd name="T19" fmla="*/ 1 h 741"/>
                <a:gd name="T20" fmla="*/ 0 w 78"/>
                <a:gd name="T21" fmla="*/ 0 h 741"/>
                <a:gd name="T22" fmla="*/ 0 w 78"/>
                <a:gd name="T23" fmla="*/ 0 h 741"/>
                <a:gd name="T24" fmla="*/ 0 w 78"/>
                <a:gd name="T25" fmla="*/ 0 h 741"/>
                <a:gd name="T26" fmla="*/ 0 w 78"/>
                <a:gd name="T27" fmla="*/ 0 h 741"/>
                <a:gd name="T28" fmla="*/ 0 w 78"/>
                <a:gd name="T29" fmla="*/ 0 h 741"/>
                <a:gd name="T30" fmla="*/ 0 w 78"/>
                <a:gd name="T31" fmla="*/ 0 h 7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741"/>
                <a:gd name="T50" fmla="*/ 78 w 78"/>
                <a:gd name="T51" fmla="*/ 741 h 7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741">
                  <a:moveTo>
                    <a:pt x="33" y="0"/>
                  </a:moveTo>
                  <a:lnTo>
                    <a:pt x="43" y="95"/>
                  </a:lnTo>
                  <a:lnTo>
                    <a:pt x="49" y="188"/>
                  </a:lnTo>
                  <a:lnTo>
                    <a:pt x="51" y="279"/>
                  </a:lnTo>
                  <a:lnTo>
                    <a:pt x="48" y="371"/>
                  </a:lnTo>
                  <a:lnTo>
                    <a:pt x="42" y="462"/>
                  </a:lnTo>
                  <a:lnTo>
                    <a:pt x="32" y="554"/>
                  </a:lnTo>
                  <a:lnTo>
                    <a:pt x="18" y="647"/>
                  </a:lnTo>
                  <a:lnTo>
                    <a:pt x="0" y="741"/>
                  </a:lnTo>
                  <a:lnTo>
                    <a:pt x="46" y="733"/>
                  </a:lnTo>
                  <a:lnTo>
                    <a:pt x="71" y="534"/>
                  </a:lnTo>
                  <a:lnTo>
                    <a:pt x="77" y="405"/>
                  </a:lnTo>
                  <a:lnTo>
                    <a:pt x="78" y="297"/>
                  </a:lnTo>
                  <a:lnTo>
                    <a:pt x="74" y="193"/>
                  </a:lnTo>
                  <a:lnTo>
                    <a:pt x="69" y="7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98" name="Freeform 72"/>
            <p:cNvSpPr>
              <a:spLocks/>
            </p:cNvSpPr>
            <p:nvPr/>
          </p:nvSpPr>
          <p:spPr bwMode="auto">
            <a:xfrm>
              <a:off x="421" y="2699"/>
              <a:ext cx="318" cy="38"/>
            </a:xfrm>
            <a:custGeom>
              <a:avLst/>
              <a:gdLst>
                <a:gd name="T0" fmla="*/ 0 w 1274"/>
                <a:gd name="T1" fmla="*/ 0 h 150"/>
                <a:gd name="T2" fmla="*/ 0 w 1274"/>
                <a:gd name="T3" fmla="*/ 0 h 150"/>
                <a:gd name="T4" fmla="*/ 0 w 1274"/>
                <a:gd name="T5" fmla="*/ 0 h 150"/>
                <a:gd name="T6" fmla="*/ 0 w 1274"/>
                <a:gd name="T7" fmla="*/ 0 h 150"/>
                <a:gd name="T8" fmla="*/ 0 w 1274"/>
                <a:gd name="T9" fmla="*/ 0 h 150"/>
                <a:gd name="T10" fmla="*/ 0 w 1274"/>
                <a:gd name="T11" fmla="*/ 0 h 150"/>
                <a:gd name="T12" fmla="*/ 0 w 1274"/>
                <a:gd name="T13" fmla="*/ 0 h 150"/>
                <a:gd name="T14" fmla="*/ 0 w 1274"/>
                <a:gd name="T15" fmla="*/ 0 h 150"/>
                <a:gd name="T16" fmla="*/ 1 w 1274"/>
                <a:gd name="T17" fmla="*/ 0 h 150"/>
                <a:gd name="T18" fmla="*/ 1 w 1274"/>
                <a:gd name="T19" fmla="*/ 0 h 150"/>
                <a:gd name="T20" fmla="*/ 1 w 1274"/>
                <a:gd name="T21" fmla="*/ 0 h 150"/>
                <a:gd name="T22" fmla="*/ 1 w 1274"/>
                <a:gd name="T23" fmla="*/ 0 h 150"/>
                <a:gd name="T24" fmla="*/ 1 w 1274"/>
                <a:gd name="T25" fmla="*/ 0 h 150"/>
                <a:gd name="T26" fmla="*/ 1 w 1274"/>
                <a:gd name="T27" fmla="*/ 0 h 150"/>
                <a:gd name="T28" fmla="*/ 1 w 1274"/>
                <a:gd name="T29" fmla="*/ 0 h 150"/>
                <a:gd name="T30" fmla="*/ 1 w 1274"/>
                <a:gd name="T31" fmla="*/ 0 h 150"/>
                <a:gd name="T32" fmla="*/ 1 w 1274"/>
                <a:gd name="T33" fmla="*/ 0 h 150"/>
                <a:gd name="T34" fmla="*/ 1 w 1274"/>
                <a:gd name="T35" fmla="*/ 0 h 150"/>
                <a:gd name="T36" fmla="*/ 1 w 1274"/>
                <a:gd name="T37" fmla="*/ 0 h 150"/>
                <a:gd name="T38" fmla="*/ 1 w 1274"/>
                <a:gd name="T39" fmla="*/ 0 h 150"/>
                <a:gd name="T40" fmla="*/ 1 w 1274"/>
                <a:gd name="T41" fmla="*/ 0 h 150"/>
                <a:gd name="T42" fmla="*/ 1 w 1274"/>
                <a:gd name="T43" fmla="*/ 0 h 150"/>
                <a:gd name="T44" fmla="*/ 1 w 1274"/>
                <a:gd name="T45" fmla="*/ 0 h 150"/>
                <a:gd name="T46" fmla="*/ 1 w 1274"/>
                <a:gd name="T47" fmla="*/ 0 h 150"/>
                <a:gd name="T48" fmla="*/ 0 w 1274"/>
                <a:gd name="T49" fmla="*/ 0 h 150"/>
                <a:gd name="T50" fmla="*/ 0 w 1274"/>
                <a:gd name="T51" fmla="*/ 0 h 150"/>
                <a:gd name="T52" fmla="*/ 0 w 1274"/>
                <a:gd name="T53" fmla="*/ 0 h 150"/>
                <a:gd name="T54" fmla="*/ 0 w 1274"/>
                <a:gd name="T55" fmla="*/ 0 h 150"/>
                <a:gd name="T56" fmla="*/ 0 w 1274"/>
                <a:gd name="T57" fmla="*/ 0 h 150"/>
                <a:gd name="T58" fmla="*/ 0 w 1274"/>
                <a:gd name="T59" fmla="*/ 0 h 150"/>
                <a:gd name="T60" fmla="*/ 0 w 1274"/>
                <a:gd name="T61" fmla="*/ 0 h 150"/>
                <a:gd name="T62" fmla="*/ 0 w 1274"/>
                <a:gd name="T63" fmla="*/ 0 h 150"/>
                <a:gd name="T64" fmla="*/ 0 w 1274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4"/>
                <a:gd name="T100" fmla="*/ 0 h 150"/>
                <a:gd name="T101" fmla="*/ 1274 w 1274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4" h="150">
                  <a:moveTo>
                    <a:pt x="20" y="27"/>
                  </a:moveTo>
                  <a:lnTo>
                    <a:pt x="65" y="39"/>
                  </a:lnTo>
                  <a:lnTo>
                    <a:pt x="110" y="49"/>
                  </a:lnTo>
                  <a:lnTo>
                    <a:pt x="154" y="57"/>
                  </a:lnTo>
                  <a:lnTo>
                    <a:pt x="196" y="66"/>
                  </a:lnTo>
                  <a:lnTo>
                    <a:pt x="239" y="74"/>
                  </a:lnTo>
                  <a:lnTo>
                    <a:pt x="282" y="81"/>
                  </a:lnTo>
                  <a:lnTo>
                    <a:pt x="323" y="87"/>
                  </a:lnTo>
                  <a:lnTo>
                    <a:pt x="364" y="94"/>
                  </a:lnTo>
                  <a:lnTo>
                    <a:pt x="406" y="98"/>
                  </a:lnTo>
                  <a:lnTo>
                    <a:pt x="446" y="103"/>
                  </a:lnTo>
                  <a:lnTo>
                    <a:pt x="486" y="105"/>
                  </a:lnTo>
                  <a:lnTo>
                    <a:pt x="525" y="108"/>
                  </a:lnTo>
                  <a:lnTo>
                    <a:pt x="563" y="110"/>
                  </a:lnTo>
                  <a:lnTo>
                    <a:pt x="602" y="110"/>
                  </a:lnTo>
                  <a:lnTo>
                    <a:pt x="641" y="111"/>
                  </a:lnTo>
                  <a:lnTo>
                    <a:pt x="679" y="110"/>
                  </a:lnTo>
                  <a:lnTo>
                    <a:pt x="716" y="109"/>
                  </a:lnTo>
                  <a:lnTo>
                    <a:pt x="754" y="108"/>
                  </a:lnTo>
                  <a:lnTo>
                    <a:pt x="791" y="104"/>
                  </a:lnTo>
                  <a:lnTo>
                    <a:pt x="828" y="101"/>
                  </a:lnTo>
                  <a:lnTo>
                    <a:pt x="865" y="96"/>
                  </a:lnTo>
                  <a:lnTo>
                    <a:pt x="902" y="91"/>
                  </a:lnTo>
                  <a:lnTo>
                    <a:pt x="938" y="86"/>
                  </a:lnTo>
                  <a:lnTo>
                    <a:pt x="974" y="79"/>
                  </a:lnTo>
                  <a:lnTo>
                    <a:pt x="1011" y="72"/>
                  </a:lnTo>
                  <a:lnTo>
                    <a:pt x="1047" y="64"/>
                  </a:lnTo>
                  <a:lnTo>
                    <a:pt x="1083" y="55"/>
                  </a:lnTo>
                  <a:lnTo>
                    <a:pt x="1119" y="45"/>
                  </a:lnTo>
                  <a:lnTo>
                    <a:pt x="1156" y="35"/>
                  </a:lnTo>
                  <a:lnTo>
                    <a:pt x="1192" y="24"/>
                  </a:lnTo>
                  <a:lnTo>
                    <a:pt x="1228" y="12"/>
                  </a:lnTo>
                  <a:lnTo>
                    <a:pt x="1265" y="0"/>
                  </a:lnTo>
                  <a:lnTo>
                    <a:pt x="1274" y="49"/>
                  </a:lnTo>
                  <a:lnTo>
                    <a:pt x="1231" y="62"/>
                  </a:lnTo>
                  <a:lnTo>
                    <a:pt x="1188" y="75"/>
                  </a:lnTo>
                  <a:lnTo>
                    <a:pt x="1147" y="86"/>
                  </a:lnTo>
                  <a:lnTo>
                    <a:pt x="1106" y="96"/>
                  </a:lnTo>
                  <a:lnTo>
                    <a:pt x="1066" y="105"/>
                  </a:lnTo>
                  <a:lnTo>
                    <a:pt x="1026" y="114"/>
                  </a:lnTo>
                  <a:lnTo>
                    <a:pt x="985" y="121"/>
                  </a:lnTo>
                  <a:lnTo>
                    <a:pt x="947" y="128"/>
                  </a:lnTo>
                  <a:lnTo>
                    <a:pt x="907" y="134"/>
                  </a:lnTo>
                  <a:lnTo>
                    <a:pt x="869" y="139"/>
                  </a:lnTo>
                  <a:lnTo>
                    <a:pt x="830" y="143"/>
                  </a:lnTo>
                  <a:lnTo>
                    <a:pt x="791" y="145"/>
                  </a:lnTo>
                  <a:lnTo>
                    <a:pt x="754" y="148"/>
                  </a:lnTo>
                  <a:lnTo>
                    <a:pt x="716" y="149"/>
                  </a:lnTo>
                  <a:lnTo>
                    <a:pt x="677" y="150"/>
                  </a:lnTo>
                  <a:lnTo>
                    <a:pt x="640" y="150"/>
                  </a:lnTo>
                  <a:lnTo>
                    <a:pt x="602" y="149"/>
                  </a:lnTo>
                  <a:lnTo>
                    <a:pt x="565" y="148"/>
                  </a:lnTo>
                  <a:lnTo>
                    <a:pt x="526" y="146"/>
                  </a:lnTo>
                  <a:lnTo>
                    <a:pt x="488" y="143"/>
                  </a:lnTo>
                  <a:lnTo>
                    <a:pt x="449" y="140"/>
                  </a:lnTo>
                  <a:lnTo>
                    <a:pt x="411" y="136"/>
                  </a:lnTo>
                  <a:lnTo>
                    <a:pt x="372" y="131"/>
                  </a:lnTo>
                  <a:lnTo>
                    <a:pt x="332" y="126"/>
                  </a:lnTo>
                  <a:lnTo>
                    <a:pt x="293" y="120"/>
                  </a:lnTo>
                  <a:lnTo>
                    <a:pt x="253" y="114"/>
                  </a:lnTo>
                  <a:lnTo>
                    <a:pt x="211" y="108"/>
                  </a:lnTo>
                  <a:lnTo>
                    <a:pt x="170" y="100"/>
                  </a:lnTo>
                  <a:lnTo>
                    <a:pt x="129" y="92"/>
                  </a:lnTo>
                  <a:lnTo>
                    <a:pt x="86" y="85"/>
                  </a:lnTo>
                  <a:lnTo>
                    <a:pt x="44" y="76"/>
                  </a:lnTo>
                  <a:lnTo>
                    <a:pt x="0" y="6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99" name="Freeform 73"/>
            <p:cNvSpPr>
              <a:spLocks/>
            </p:cNvSpPr>
            <p:nvPr/>
          </p:nvSpPr>
          <p:spPr bwMode="auto">
            <a:xfrm>
              <a:off x="418" y="2779"/>
              <a:ext cx="321" cy="46"/>
            </a:xfrm>
            <a:custGeom>
              <a:avLst/>
              <a:gdLst>
                <a:gd name="T0" fmla="*/ 0 w 1283"/>
                <a:gd name="T1" fmla="*/ 0 h 183"/>
                <a:gd name="T2" fmla="*/ 0 w 1283"/>
                <a:gd name="T3" fmla="*/ 0 h 183"/>
                <a:gd name="T4" fmla="*/ 0 w 1283"/>
                <a:gd name="T5" fmla="*/ 0 h 183"/>
                <a:gd name="T6" fmla="*/ 0 w 1283"/>
                <a:gd name="T7" fmla="*/ 0 h 183"/>
                <a:gd name="T8" fmla="*/ 1 w 1283"/>
                <a:gd name="T9" fmla="*/ 0 h 183"/>
                <a:gd name="T10" fmla="*/ 1 w 1283"/>
                <a:gd name="T11" fmla="*/ 0 h 183"/>
                <a:gd name="T12" fmla="*/ 1 w 1283"/>
                <a:gd name="T13" fmla="*/ 0 h 183"/>
                <a:gd name="T14" fmla="*/ 1 w 1283"/>
                <a:gd name="T15" fmla="*/ 0 h 183"/>
                <a:gd name="T16" fmla="*/ 1 w 1283"/>
                <a:gd name="T17" fmla="*/ 0 h 183"/>
                <a:gd name="T18" fmla="*/ 1 w 1283"/>
                <a:gd name="T19" fmla="*/ 0 h 183"/>
                <a:gd name="T20" fmla="*/ 1 w 1283"/>
                <a:gd name="T21" fmla="*/ 0 h 183"/>
                <a:gd name="T22" fmla="*/ 1 w 1283"/>
                <a:gd name="T23" fmla="*/ 0 h 183"/>
                <a:gd name="T24" fmla="*/ 1 w 1283"/>
                <a:gd name="T25" fmla="*/ 0 h 183"/>
                <a:gd name="T26" fmla="*/ 1 w 1283"/>
                <a:gd name="T27" fmla="*/ 0 h 183"/>
                <a:gd name="T28" fmla="*/ 1 w 1283"/>
                <a:gd name="T29" fmla="*/ 0 h 183"/>
                <a:gd name="T30" fmla="*/ 1 w 1283"/>
                <a:gd name="T31" fmla="*/ 0 h 183"/>
                <a:gd name="T32" fmla="*/ 1 w 1283"/>
                <a:gd name="T33" fmla="*/ 0 h 183"/>
                <a:gd name="T34" fmla="*/ 1 w 1283"/>
                <a:gd name="T35" fmla="*/ 0 h 183"/>
                <a:gd name="T36" fmla="*/ 1 w 1283"/>
                <a:gd name="T37" fmla="*/ 0 h 183"/>
                <a:gd name="T38" fmla="*/ 1 w 1283"/>
                <a:gd name="T39" fmla="*/ 0 h 183"/>
                <a:gd name="T40" fmla="*/ 1 w 1283"/>
                <a:gd name="T41" fmla="*/ 0 h 183"/>
                <a:gd name="T42" fmla="*/ 1 w 1283"/>
                <a:gd name="T43" fmla="*/ 0 h 183"/>
                <a:gd name="T44" fmla="*/ 1 w 1283"/>
                <a:gd name="T45" fmla="*/ 0 h 183"/>
                <a:gd name="T46" fmla="*/ 1 w 1283"/>
                <a:gd name="T47" fmla="*/ 0 h 183"/>
                <a:gd name="T48" fmla="*/ 1 w 1283"/>
                <a:gd name="T49" fmla="*/ 0 h 183"/>
                <a:gd name="T50" fmla="*/ 1 w 1283"/>
                <a:gd name="T51" fmla="*/ 0 h 183"/>
                <a:gd name="T52" fmla="*/ 1 w 1283"/>
                <a:gd name="T53" fmla="*/ 0 h 183"/>
                <a:gd name="T54" fmla="*/ 1 w 1283"/>
                <a:gd name="T55" fmla="*/ 0 h 183"/>
                <a:gd name="T56" fmla="*/ 0 w 1283"/>
                <a:gd name="T57" fmla="*/ 0 h 183"/>
                <a:gd name="T58" fmla="*/ 0 w 1283"/>
                <a:gd name="T59" fmla="*/ 0 h 183"/>
                <a:gd name="T60" fmla="*/ 0 w 1283"/>
                <a:gd name="T61" fmla="*/ 0 h 183"/>
                <a:gd name="T62" fmla="*/ 0 w 1283"/>
                <a:gd name="T63" fmla="*/ 0 h 183"/>
                <a:gd name="T64" fmla="*/ 0 w 1283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3"/>
                <a:gd name="T100" fmla="*/ 0 h 183"/>
                <a:gd name="T101" fmla="*/ 1283 w 1283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3" h="183">
                  <a:moveTo>
                    <a:pt x="29" y="29"/>
                  </a:moveTo>
                  <a:lnTo>
                    <a:pt x="74" y="41"/>
                  </a:lnTo>
                  <a:lnTo>
                    <a:pt x="119" y="54"/>
                  </a:lnTo>
                  <a:lnTo>
                    <a:pt x="163" y="66"/>
                  </a:lnTo>
                  <a:lnTo>
                    <a:pt x="207" y="76"/>
                  </a:lnTo>
                  <a:lnTo>
                    <a:pt x="249" y="86"/>
                  </a:lnTo>
                  <a:lnTo>
                    <a:pt x="292" y="96"/>
                  </a:lnTo>
                  <a:lnTo>
                    <a:pt x="333" y="104"/>
                  </a:lnTo>
                  <a:lnTo>
                    <a:pt x="374" y="113"/>
                  </a:lnTo>
                  <a:lnTo>
                    <a:pt x="416" y="119"/>
                  </a:lnTo>
                  <a:lnTo>
                    <a:pt x="456" y="125"/>
                  </a:lnTo>
                  <a:lnTo>
                    <a:pt x="496" y="130"/>
                  </a:lnTo>
                  <a:lnTo>
                    <a:pt x="536" y="134"/>
                  </a:lnTo>
                  <a:lnTo>
                    <a:pt x="576" y="138"/>
                  </a:lnTo>
                  <a:lnTo>
                    <a:pt x="615" y="140"/>
                  </a:lnTo>
                  <a:lnTo>
                    <a:pt x="654" y="141"/>
                  </a:lnTo>
                  <a:lnTo>
                    <a:pt x="691" y="141"/>
                  </a:lnTo>
                  <a:lnTo>
                    <a:pt x="730" y="141"/>
                  </a:lnTo>
                  <a:lnTo>
                    <a:pt x="768" y="139"/>
                  </a:lnTo>
                  <a:lnTo>
                    <a:pt x="805" y="136"/>
                  </a:lnTo>
                  <a:lnTo>
                    <a:pt x="843" y="133"/>
                  </a:lnTo>
                  <a:lnTo>
                    <a:pt x="880" y="129"/>
                  </a:lnTo>
                  <a:lnTo>
                    <a:pt x="917" y="123"/>
                  </a:lnTo>
                  <a:lnTo>
                    <a:pt x="954" y="115"/>
                  </a:lnTo>
                  <a:lnTo>
                    <a:pt x="991" y="108"/>
                  </a:lnTo>
                  <a:lnTo>
                    <a:pt x="1027" y="98"/>
                  </a:lnTo>
                  <a:lnTo>
                    <a:pt x="1063" y="88"/>
                  </a:lnTo>
                  <a:lnTo>
                    <a:pt x="1101" y="76"/>
                  </a:lnTo>
                  <a:lnTo>
                    <a:pt x="1137" y="64"/>
                  </a:lnTo>
                  <a:lnTo>
                    <a:pt x="1174" y="50"/>
                  </a:lnTo>
                  <a:lnTo>
                    <a:pt x="1210" y="34"/>
                  </a:lnTo>
                  <a:lnTo>
                    <a:pt x="1246" y="17"/>
                  </a:lnTo>
                  <a:lnTo>
                    <a:pt x="1283" y="0"/>
                  </a:lnTo>
                  <a:lnTo>
                    <a:pt x="1283" y="49"/>
                  </a:lnTo>
                  <a:lnTo>
                    <a:pt x="1240" y="68"/>
                  </a:lnTo>
                  <a:lnTo>
                    <a:pt x="1197" y="85"/>
                  </a:lnTo>
                  <a:lnTo>
                    <a:pt x="1156" y="101"/>
                  </a:lnTo>
                  <a:lnTo>
                    <a:pt x="1115" y="115"/>
                  </a:lnTo>
                  <a:lnTo>
                    <a:pt x="1073" y="129"/>
                  </a:lnTo>
                  <a:lnTo>
                    <a:pt x="1033" y="140"/>
                  </a:lnTo>
                  <a:lnTo>
                    <a:pt x="993" y="149"/>
                  </a:lnTo>
                  <a:lnTo>
                    <a:pt x="953" y="158"/>
                  </a:lnTo>
                  <a:lnTo>
                    <a:pt x="914" y="165"/>
                  </a:lnTo>
                  <a:lnTo>
                    <a:pt x="875" y="172"/>
                  </a:lnTo>
                  <a:lnTo>
                    <a:pt x="837" y="177"/>
                  </a:lnTo>
                  <a:lnTo>
                    <a:pt x="798" y="179"/>
                  </a:lnTo>
                  <a:lnTo>
                    <a:pt x="759" y="182"/>
                  </a:lnTo>
                  <a:lnTo>
                    <a:pt x="721" y="183"/>
                  </a:lnTo>
                  <a:lnTo>
                    <a:pt x="683" y="183"/>
                  </a:lnTo>
                  <a:lnTo>
                    <a:pt x="645" y="183"/>
                  </a:lnTo>
                  <a:lnTo>
                    <a:pt x="606" y="180"/>
                  </a:lnTo>
                  <a:lnTo>
                    <a:pt x="567" y="178"/>
                  </a:lnTo>
                  <a:lnTo>
                    <a:pt x="530" y="174"/>
                  </a:lnTo>
                  <a:lnTo>
                    <a:pt x="491" y="170"/>
                  </a:lnTo>
                  <a:lnTo>
                    <a:pt x="452" y="164"/>
                  </a:lnTo>
                  <a:lnTo>
                    <a:pt x="413" y="159"/>
                  </a:lnTo>
                  <a:lnTo>
                    <a:pt x="373" y="151"/>
                  </a:lnTo>
                  <a:lnTo>
                    <a:pt x="333" y="145"/>
                  </a:lnTo>
                  <a:lnTo>
                    <a:pt x="293" y="136"/>
                  </a:lnTo>
                  <a:lnTo>
                    <a:pt x="253" y="129"/>
                  </a:lnTo>
                  <a:lnTo>
                    <a:pt x="213" y="119"/>
                  </a:lnTo>
                  <a:lnTo>
                    <a:pt x="172" y="110"/>
                  </a:lnTo>
                  <a:lnTo>
                    <a:pt x="129" y="100"/>
                  </a:lnTo>
                  <a:lnTo>
                    <a:pt x="86" y="90"/>
                  </a:lnTo>
                  <a:lnTo>
                    <a:pt x="44" y="80"/>
                  </a:lnTo>
                  <a:lnTo>
                    <a:pt x="0" y="6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1619250" y="4437063"/>
            <a:ext cx="766763" cy="769937"/>
            <a:chOff x="346" y="2432"/>
            <a:chExt cx="483" cy="485"/>
          </a:xfrm>
        </p:grpSpPr>
        <p:sp>
          <p:nvSpPr>
            <p:cNvPr id="9334" name="Freeform 75"/>
            <p:cNvSpPr>
              <a:spLocks/>
            </p:cNvSpPr>
            <p:nvPr/>
          </p:nvSpPr>
          <p:spPr bwMode="auto">
            <a:xfrm>
              <a:off x="346" y="2432"/>
              <a:ext cx="483" cy="485"/>
            </a:xfrm>
            <a:custGeom>
              <a:avLst/>
              <a:gdLst>
                <a:gd name="T0" fmla="*/ 1 w 1933"/>
                <a:gd name="T1" fmla="*/ 0 h 1940"/>
                <a:gd name="T2" fmla="*/ 1 w 1933"/>
                <a:gd name="T3" fmla="*/ 0 h 1940"/>
                <a:gd name="T4" fmla="*/ 1 w 1933"/>
                <a:gd name="T5" fmla="*/ 0 h 1940"/>
                <a:gd name="T6" fmla="*/ 1 w 1933"/>
                <a:gd name="T7" fmla="*/ 0 h 1940"/>
                <a:gd name="T8" fmla="*/ 1 w 1933"/>
                <a:gd name="T9" fmla="*/ 0 h 1940"/>
                <a:gd name="T10" fmla="*/ 1 w 1933"/>
                <a:gd name="T11" fmla="*/ 0 h 1940"/>
                <a:gd name="T12" fmla="*/ 2 w 1933"/>
                <a:gd name="T13" fmla="*/ 1 h 1940"/>
                <a:gd name="T14" fmla="*/ 2 w 1933"/>
                <a:gd name="T15" fmla="*/ 1 h 1940"/>
                <a:gd name="T16" fmla="*/ 2 w 1933"/>
                <a:gd name="T17" fmla="*/ 1 h 1940"/>
                <a:gd name="T18" fmla="*/ 2 w 1933"/>
                <a:gd name="T19" fmla="*/ 1 h 1940"/>
                <a:gd name="T20" fmla="*/ 2 w 1933"/>
                <a:gd name="T21" fmla="*/ 1 h 1940"/>
                <a:gd name="T22" fmla="*/ 2 w 1933"/>
                <a:gd name="T23" fmla="*/ 1 h 1940"/>
                <a:gd name="T24" fmla="*/ 2 w 1933"/>
                <a:gd name="T25" fmla="*/ 1 h 1940"/>
                <a:gd name="T26" fmla="*/ 2 w 1933"/>
                <a:gd name="T27" fmla="*/ 2 h 1940"/>
                <a:gd name="T28" fmla="*/ 2 w 1933"/>
                <a:gd name="T29" fmla="*/ 2 h 1940"/>
                <a:gd name="T30" fmla="*/ 1 w 1933"/>
                <a:gd name="T31" fmla="*/ 2 h 1940"/>
                <a:gd name="T32" fmla="*/ 1 w 1933"/>
                <a:gd name="T33" fmla="*/ 2 h 1940"/>
                <a:gd name="T34" fmla="*/ 1 w 1933"/>
                <a:gd name="T35" fmla="*/ 2 h 1940"/>
                <a:gd name="T36" fmla="*/ 1 w 1933"/>
                <a:gd name="T37" fmla="*/ 2 h 1940"/>
                <a:gd name="T38" fmla="*/ 1 w 1933"/>
                <a:gd name="T39" fmla="*/ 2 h 1940"/>
                <a:gd name="T40" fmla="*/ 1 w 1933"/>
                <a:gd name="T41" fmla="*/ 2 h 1940"/>
                <a:gd name="T42" fmla="*/ 1 w 1933"/>
                <a:gd name="T43" fmla="*/ 2 h 1940"/>
                <a:gd name="T44" fmla="*/ 1 w 1933"/>
                <a:gd name="T45" fmla="*/ 2 h 1940"/>
                <a:gd name="T46" fmla="*/ 0 w 1933"/>
                <a:gd name="T47" fmla="*/ 2 h 1940"/>
                <a:gd name="T48" fmla="*/ 0 w 1933"/>
                <a:gd name="T49" fmla="*/ 2 h 1940"/>
                <a:gd name="T50" fmla="*/ 0 w 1933"/>
                <a:gd name="T51" fmla="*/ 2 h 1940"/>
                <a:gd name="T52" fmla="*/ 0 w 1933"/>
                <a:gd name="T53" fmla="*/ 2 h 1940"/>
                <a:gd name="T54" fmla="*/ 0 w 1933"/>
                <a:gd name="T55" fmla="*/ 2 h 1940"/>
                <a:gd name="T56" fmla="*/ 0 w 1933"/>
                <a:gd name="T57" fmla="*/ 2 h 1940"/>
                <a:gd name="T58" fmla="*/ 0 w 1933"/>
                <a:gd name="T59" fmla="*/ 1 h 1940"/>
                <a:gd name="T60" fmla="*/ 0 w 1933"/>
                <a:gd name="T61" fmla="*/ 1 h 1940"/>
                <a:gd name="T62" fmla="*/ 0 w 1933"/>
                <a:gd name="T63" fmla="*/ 1 h 1940"/>
                <a:gd name="T64" fmla="*/ 0 w 1933"/>
                <a:gd name="T65" fmla="*/ 1 h 1940"/>
                <a:gd name="T66" fmla="*/ 0 w 1933"/>
                <a:gd name="T67" fmla="*/ 1 h 1940"/>
                <a:gd name="T68" fmla="*/ 0 w 1933"/>
                <a:gd name="T69" fmla="*/ 1 h 1940"/>
                <a:gd name="T70" fmla="*/ 0 w 1933"/>
                <a:gd name="T71" fmla="*/ 1 h 1940"/>
                <a:gd name="T72" fmla="*/ 0 w 1933"/>
                <a:gd name="T73" fmla="*/ 1 h 1940"/>
                <a:gd name="T74" fmla="*/ 0 w 1933"/>
                <a:gd name="T75" fmla="*/ 0 h 1940"/>
                <a:gd name="T76" fmla="*/ 0 w 1933"/>
                <a:gd name="T77" fmla="*/ 0 h 1940"/>
                <a:gd name="T78" fmla="*/ 0 w 1933"/>
                <a:gd name="T79" fmla="*/ 0 h 1940"/>
                <a:gd name="T80" fmla="*/ 0 w 1933"/>
                <a:gd name="T81" fmla="*/ 0 h 1940"/>
                <a:gd name="T82" fmla="*/ 1 w 1933"/>
                <a:gd name="T83" fmla="*/ 0 h 1940"/>
                <a:gd name="T84" fmla="*/ 1 w 1933"/>
                <a:gd name="T85" fmla="*/ 0 h 1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3"/>
                <a:gd name="T130" fmla="*/ 0 h 1940"/>
                <a:gd name="T131" fmla="*/ 1933 w 1933"/>
                <a:gd name="T132" fmla="*/ 1940 h 1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3" h="1940">
                  <a:moveTo>
                    <a:pt x="967" y="0"/>
                  </a:moveTo>
                  <a:lnTo>
                    <a:pt x="1017" y="1"/>
                  </a:lnTo>
                  <a:lnTo>
                    <a:pt x="1066" y="5"/>
                  </a:lnTo>
                  <a:lnTo>
                    <a:pt x="1114" y="11"/>
                  </a:lnTo>
                  <a:lnTo>
                    <a:pt x="1161" y="20"/>
                  </a:lnTo>
                  <a:lnTo>
                    <a:pt x="1208" y="31"/>
                  </a:lnTo>
                  <a:lnTo>
                    <a:pt x="1254" y="44"/>
                  </a:lnTo>
                  <a:lnTo>
                    <a:pt x="1299" y="59"/>
                  </a:lnTo>
                  <a:lnTo>
                    <a:pt x="1343" y="76"/>
                  </a:lnTo>
                  <a:lnTo>
                    <a:pt x="1386" y="96"/>
                  </a:lnTo>
                  <a:lnTo>
                    <a:pt x="1427" y="118"/>
                  </a:lnTo>
                  <a:lnTo>
                    <a:pt x="1467" y="142"/>
                  </a:lnTo>
                  <a:lnTo>
                    <a:pt x="1507" y="167"/>
                  </a:lnTo>
                  <a:lnTo>
                    <a:pt x="1545" y="194"/>
                  </a:lnTo>
                  <a:lnTo>
                    <a:pt x="1581" y="223"/>
                  </a:lnTo>
                  <a:lnTo>
                    <a:pt x="1616" y="253"/>
                  </a:lnTo>
                  <a:lnTo>
                    <a:pt x="1650" y="286"/>
                  </a:lnTo>
                  <a:lnTo>
                    <a:pt x="1681" y="320"/>
                  </a:lnTo>
                  <a:lnTo>
                    <a:pt x="1713" y="355"/>
                  </a:lnTo>
                  <a:lnTo>
                    <a:pt x="1741" y="391"/>
                  </a:lnTo>
                  <a:lnTo>
                    <a:pt x="1768" y="430"/>
                  </a:lnTo>
                  <a:lnTo>
                    <a:pt x="1793" y="469"/>
                  </a:lnTo>
                  <a:lnTo>
                    <a:pt x="1817" y="509"/>
                  </a:lnTo>
                  <a:lnTo>
                    <a:pt x="1838" y="551"/>
                  </a:lnTo>
                  <a:lnTo>
                    <a:pt x="1857" y="594"/>
                  </a:lnTo>
                  <a:lnTo>
                    <a:pt x="1874" y="638"/>
                  </a:lnTo>
                  <a:lnTo>
                    <a:pt x="1889" y="683"/>
                  </a:lnTo>
                  <a:lnTo>
                    <a:pt x="1903" y="729"/>
                  </a:lnTo>
                  <a:lnTo>
                    <a:pt x="1913" y="776"/>
                  </a:lnTo>
                  <a:lnTo>
                    <a:pt x="1922" y="823"/>
                  </a:lnTo>
                  <a:lnTo>
                    <a:pt x="1928" y="872"/>
                  </a:lnTo>
                  <a:lnTo>
                    <a:pt x="1932" y="921"/>
                  </a:lnTo>
                  <a:lnTo>
                    <a:pt x="1933" y="971"/>
                  </a:lnTo>
                  <a:lnTo>
                    <a:pt x="1932" y="1021"/>
                  </a:lnTo>
                  <a:lnTo>
                    <a:pt x="1928" y="1070"/>
                  </a:lnTo>
                  <a:lnTo>
                    <a:pt x="1922" y="1119"/>
                  </a:lnTo>
                  <a:lnTo>
                    <a:pt x="1913" y="1167"/>
                  </a:lnTo>
                  <a:lnTo>
                    <a:pt x="1903" y="1213"/>
                  </a:lnTo>
                  <a:lnTo>
                    <a:pt x="1889" y="1259"/>
                  </a:lnTo>
                  <a:lnTo>
                    <a:pt x="1874" y="1303"/>
                  </a:lnTo>
                  <a:lnTo>
                    <a:pt x="1857" y="1347"/>
                  </a:lnTo>
                  <a:lnTo>
                    <a:pt x="1838" y="1391"/>
                  </a:lnTo>
                  <a:lnTo>
                    <a:pt x="1817" y="1432"/>
                  </a:lnTo>
                  <a:lnTo>
                    <a:pt x="1793" y="1473"/>
                  </a:lnTo>
                  <a:lnTo>
                    <a:pt x="1768" y="1513"/>
                  </a:lnTo>
                  <a:lnTo>
                    <a:pt x="1741" y="1550"/>
                  </a:lnTo>
                  <a:lnTo>
                    <a:pt x="1713" y="1587"/>
                  </a:lnTo>
                  <a:lnTo>
                    <a:pt x="1681" y="1622"/>
                  </a:lnTo>
                  <a:lnTo>
                    <a:pt x="1650" y="1656"/>
                  </a:lnTo>
                  <a:lnTo>
                    <a:pt x="1616" y="1688"/>
                  </a:lnTo>
                  <a:lnTo>
                    <a:pt x="1581" y="1718"/>
                  </a:lnTo>
                  <a:lnTo>
                    <a:pt x="1545" y="1747"/>
                  </a:lnTo>
                  <a:lnTo>
                    <a:pt x="1507" y="1775"/>
                  </a:lnTo>
                  <a:lnTo>
                    <a:pt x="1467" y="1800"/>
                  </a:lnTo>
                  <a:lnTo>
                    <a:pt x="1427" y="1823"/>
                  </a:lnTo>
                  <a:lnTo>
                    <a:pt x="1386" y="1845"/>
                  </a:lnTo>
                  <a:lnTo>
                    <a:pt x="1343" y="1864"/>
                  </a:lnTo>
                  <a:lnTo>
                    <a:pt x="1299" y="1881"/>
                  </a:lnTo>
                  <a:lnTo>
                    <a:pt x="1254" y="1896"/>
                  </a:lnTo>
                  <a:lnTo>
                    <a:pt x="1208" y="1910"/>
                  </a:lnTo>
                  <a:lnTo>
                    <a:pt x="1161" y="1920"/>
                  </a:lnTo>
                  <a:lnTo>
                    <a:pt x="1114" y="1929"/>
                  </a:lnTo>
                  <a:lnTo>
                    <a:pt x="1066" y="1935"/>
                  </a:lnTo>
                  <a:lnTo>
                    <a:pt x="1017" y="1939"/>
                  </a:lnTo>
                  <a:lnTo>
                    <a:pt x="967" y="1940"/>
                  </a:lnTo>
                  <a:lnTo>
                    <a:pt x="917" y="1939"/>
                  </a:lnTo>
                  <a:lnTo>
                    <a:pt x="868" y="1935"/>
                  </a:lnTo>
                  <a:lnTo>
                    <a:pt x="821" y="1929"/>
                  </a:lnTo>
                  <a:lnTo>
                    <a:pt x="773" y="1920"/>
                  </a:lnTo>
                  <a:lnTo>
                    <a:pt x="727" y="1910"/>
                  </a:lnTo>
                  <a:lnTo>
                    <a:pt x="680" y="1896"/>
                  </a:lnTo>
                  <a:lnTo>
                    <a:pt x="635" y="1881"/>
                  </a:lnTo>
                  <a:lnTo>
                    <a:pt x="592" y="1864"/>
                  </a:lnTo>
                  <a:lnTo>
                    <a:pt x="549" y="1845"/>
                  </a:lnTo>
                  <a:lnTo>
                    <a:pt x="508" y="1823"/>
                  </a:lnTo>
                  <a:lnTo>
                    <a:pt x="466" y="1800"/>
                  </a:lnTo>
                  <a:lnTo>
                    <a:pt x="427" y="1775"/>
                  </a:lnTo>
                  <a:lnTo>
                    <a:pt x="390" y="1747"/>
                  </a:lnTo>
                  <a:lnTo>
                    <a:pt x="354" y="1718"/>
                  </a:lnTo>
                  <a:lnTo>
                    <a:pt x="317" y="1688"/>
                  </a:lnTo>
                  <a:lnTo>
                    <a:pt x="285" y="1656"/>
                  </a:lnTo>
                  <a:lnTo>
                    <a:pt x="252" y="1622"/>
                  </a:lnTo>
                  <a:lnTo>
                    <a:pt x="222" y="1587"/>
                  </a:lnTo>
                  <a:lnTo>
                    <a:pt x="193" y="1550"/>
                  </a:lnTo>
                  <a:lnTo>
                    <a:pt x="166" y="1513"/>
                  </a:lnTo>
                  <a:lnTo>
                    <a:pt x="141" y="1473"/>
                  </a:lnTo>
                  <a:lnTo>
                    <a:pt x="117" y="1432"/>
                  </a:lnTo>
                  <a:lnTo>
                    <a:pt x="96" y="1391"/>
                  </a:lnTo>
                  <a:lnTo>
                    <a:pt x="77" y="1347"/>
                  </a:lnTo>
                  <a:lnTo>
                    <a:pt x="59" y="1303"/>
                  </a:lnTo>
                  <a:lnTo>
                    <a:pt x="44" y="1259"/>
                  </a:lnTo>
                  <a:lnTo>
                    <a:pt x="30" y="1213"/>
                  </a:lnTo>
                  <a:lnTo>
                    <a:pt x="20" y="1167"/>
                  </a:lnTo>
                  <a:lnTo>
                    <a:pt x="12" y="1119"/>
                  </a:lnTo>
                  <a:lnTo>
                    <a:pt x="5" y="1070"/>
                  </a:lnTo>
                  <a:lnTo>
                    <a:pt x="2" y="1021"/>
                  </a:lnTo>
                  <a:lnTo>
                    <a:pt x="0" y="971"/>
                  </a:lnTo>
                  <a:lnTo>
                    <a:pt x="2" y="921"/>
                  </a:lnTo>
                  <a:lnTo>
                    <a:pt x="5" y="872"/>
                  </a:lnTo>
                  <a:lnTo>
                    <a:pt x="12" y="823"/>
                  </a:lnTo>
                  <a:lnTo>
                    <a:pt x="20" y="776"/>
                  </a:lnTo>
                  <a:lnTo>
                    <a:pt x="30" y="729"/>
                  </a:lnTo>
                  <a:lnTo>
                    <a:pt x="44" y="683"/>
                  </a:lnTo>
                  <a:lnTo>
                    <a:pt x="59" y="638"/>
                  </a:lnTo>
                  <a:lnTo>
                    <a:pt x="77" y="594"/>
                  </a:lnTo>
                  <a:lnTo>
                    <a:pt x="96" y="551"/>
                  </a:lnTo>
                  <a:lnTo>
                    <a:pt x="117" y="509"/>
                  </a:lnTo>
                  <a:lnTo>
                    <a:pt x="141" y="469"/>
                  </a:lnTo>
                  <a:lnTo>
                    <a:pt x="166" y="430"/>
                  </a:lnTo>
                  <a:lnTo>
                    <a:pt x="193" y="391"/>
                  </a:lnTo>
                  <a:lnTo>
                    <a:pt x="222" y="355"/>
                  </a:lnTo>
                  <a:lnTo>
                    <a:pt x="252" y="320"/>
                  </a:lnTo>
                  <a:lnTo>
                    <a:pt x="285" y="286"/>
                  </a:lnTo>
                  <a:lnTo>
                    <a:pt x="317" y="253"/>
                  </a:lnTo>
                  <a:lnTo>
                    <a:pt x="354" y="223"/>
                  </a:lnTo>
                  <a:lnTo>
                    <a:pt x="390" y="194"/>
                  </a:lnTo>
                  <a:lnTo>
                    <a:pt x="427" y="167"/>
                  </a:lnTo>
                  <a:lnTo>
                    <a:pt x="466" y="142"/>
                  </a:lnTo>
                  <a:lnTo>
                    <a:pt x="508" y="118"/>
                  </a:lnTo>
                  <a:lnTo>
                    <a:pt x="549" y="96"/>
                  </a:lnTo>
                  <a:lnTo>
                    <a:pt x="592" y="76"/>
                  </a:lnTo>
                  <a:lnTo>
                    <a:pt x="635" y="59"/>
                  </a:lnTo>
                  <a:lnTo>
                    <a:pt x="680" y="44"/>
                  </a:lnTo>
                  <a:lnTo>
                    <a:pt x="727" y="31"/>
                  </a:lnTo>
                  <a:lnTo>
                    <a:pt x="773" y="20"/>
                  </a:lnTo>
                  <a:lnTo>
                    <a:pt x="821" y="11"/>
                  </a:lnTo>
                  <a:lnTo>
                    <a:pt x="868" y="5"/>
                  </a:lnTo>
                  <a:lnTo>
                    <a:pt x="917" y="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35" name="Freeform 76"/>
            <p:cNvSpPr>
              <a:spLocks/>
            </p:cNvSpPr>
            <p:nvPr/>
          </p:nvSpPr>
          <p:spPr bwMode="auto">
            <a:xfrm>
              <a:off x="348" y="2435"/>
              <a:ext cx="475" cy="476"/>
            </a:xfrm>
            <a:custGeom>
              <a:avLst/>
              <a:gdLst>
                <a:gd name="T0" fmla="*/ 1 w 1898"/>
                <a:gd name="T1" fmla="*/ 0 h 1902"/>
                <a:gd name="T2" fmla="*/ 1 w 1898"/>
                <a:gd name="T3" fmla="*/ 0 h 1902"/>
                <a:gd name="T4" fmla="*/ 1 w 1898"/>
                <a:gd name="T5" fmla="*/ 0 h 1902"/>
                <a:gd name="T6" fmla="*/ 2 w 1898"/>
                <a:gd name="T7" fmla="*/ 0 h 1902"/>
                <a:gd name="T8" fmla="*/ 2 w 1898"/>
                <a:gd name="T9" fmla="*/ 0 h 1902"/>
                <a:gd name="T10" fmla="*/ 2 w 1898"/>
                <a:gd name="T11" fmla="*/ 0 h 1902"/>
                <a:gd name="T12" fmla="*/ 2 w 1898"/>
                <a:gd name="T13" fmla="*/ 1 h 1902"/>
                <a:gd name="T14" fmla="*/ 2 w 1898"/>
                <a:gd name="T15" fmla="*/ 1 h 1902"/>
                <a:gd name="T16" fmla="*/ 2 w 1898"/>
                <a:gd name="T17" fmla="*/ 1 h 1902"/>
                <a:gd name="T18" fmla="*/ 2 w 1898"/>
                <a:gd name="T19" fmla="*/ 1 h 1902"/>
                <a:gd name="T20" fmla="*/ 2 w 1898"/>
                <a:gd name="T21" fmla="*/ 1 h 1902"/>
                <a:gd name="T22" fmla="*/ 2 w 1898"/>
                <a:gd name="T23" fmla="*/ 1 h 1902"/>
                <a:gd name="T24" fmla="*/ 2 w 1898"/>
                <a:gd name="T25" fmla="*/ 1 h 1902"/>
                <a:gd name="T26" fmla="*/ 2 w 1898"/>
                <a:gd name="T27" fmla="*/ 1 h 1902"/>
                <a:gd name="T28" fmla="*/ 2 w 1898"/>
                <a:gd name="T29" fmla="*/ 2 h 1902"/>
                <a:gd name="T30" fmla="*/ 2 w 1898"/>
                <a:gd name="T31" fmla="*/ 2 h 1902"/>
                <a:gd name="T32" fmla="*/ 2 w 1898"/>
                <a:gd name="T33" fmla="*/ 2 h 1902"/>
                <a:gd name="T34" fmla="*/ 2 w 1898"/>
                <a:gd name="T35" fmla="*/ 2 h 1902"/>
                <a:gd name="T36" fmla="*/ 1 w 1898"/>
                <a:gd name="T37" fmla="*/ 2 h 1902"/>
                <a:gd name="T38" fmla="*/ 1 w 1898"/>
                <a:gd name="T39" fmla="*/ 2 h 1902"/>
                <a:gd name="T40" fmla="*/ 1 w 1898"/>
                <a:gd name="T41" fmla="*/ 2 h 1902"/>
                <a:gd name="T42" fmla="*/ 1 w 1898"/>
                <a:gd name="T43" fmla="*/ 2 h 1902"/>
                <a:gd name="T44" fmla="*/ 1 w 1898"/>
                <a:gd name="T45" fmla="*/ 2 h 1902"/>
                <a:gd name="T46" fmla="*/ 1 w 1898"/>
                <a:gd name="T47" fmla="*/ 2 h 1902"/>
                <a:gd name="T48" fmla="*/ 1 w 1898"/>
                <a:gd name="T49" fmla="*/ 2 h 1902"/>
                <a:gd name="T50" fmla="*/ 1 w 1898"/>
                <a:gd name="T51" fmla="*/ 2 h 1902"/>
                <a:gd name="T52" fmla="*/ 0 w 1898"/>
                <a:gd name="T53" fmla="*/ 2 h 1902"/>
                <a:gd name="T54" fmla="*/ 0 w 1898"/>
                <a:gd name="T55" fmla="*/ 2 h 1902"/>
                <a:gd name="T56" fmla="*/ 0 w 1898"/>
                <a:gd name="T57" fmla="*/ 2 h 1902"/>
                <a:gd name="T58" fmla="*/ 0 w 1898"/>
                <a:gd name="T59" fmla="*/ 1 h 1902"/>
                <a:gd name="T60" fmla="*/ 0 w 1898"/>
                <a:gd name="T61" fmla="*/ 1 h 1902"/>
                <a:gd name="T62" fmla="*/ 0 w 1898"/>
                <a:gd name="T63" fmla="*/ 1 h 1902"/>
                <a:gd name="T64" fmla="*/ 0 w 1898"/>
                <a:gd name="T65" fmla="*/ 1 h 1902"/>
                <a:gd name="T66" fmla="*/ 0 w 1898"/>
                <a:gd name="T67" fmla="*/ 1 h 1902"/>
                <a:gd name="T68" fmla="*/ 0 w 1898"/>
                <a:gd name="T69" fmla="*/ 1 h 1902"/>
                <a:gd name="T70" fmla="*/ 0 w 1898"/>
                <a:gd name="T71" fmla="*/ 1 h 1902"/>
                <a:gd name="T72" fmla="*/ 0 w 1898"/>
                <a:gd name="T73" fmla="*/ 1 h 1902"/>
                <a:gd name="T74" fmla="*/ 0 w 1898"/>
                <a:gd name="T75" fmla="*/ 0 h 1902"/>
                <a:gd name="T76" fmla="*/ 1 w 1898"/>
                <a:gd name="T77" fmla="*/ 0 h 1902"/>
                <a:gd name="T78" fmla="*/ 1 w 1898"/>
                <a:gd name="T79" fmla="*/ 0 h 1902"/>
                <a:gd name="T80" fmla="*/ 1 w 1898"/>
                <a:gd name="T81" fmla="*/ 0 h 1902"/>
                <a:gd name="T82" fmla="*/ 1 w 1898"/>
                <a:gd name="T83" fmla="*/ 0 h 1902"/>
                <a:gd name="T84" fmla="*/ 1 w 1898"/>
                <a:gd name="T85" fmla="*/ 0 h 19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98"/>
                <a:gd name="T130" fmla="*/ 0 h 1902"/>
                <a:gd name="T131" fmla="*/ 1898 w 1898"/>
                <a:gd name="T132" fmla="*/ 1902 h 19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98" h="1902">
                  <a:moveTo>
                    <a:pt x="950" y="0"/>
                  </a:moveTo>
                  <a:lnTo>
                    <a:pt x="999" y="1"/>
                  </a:lnTo>
                  <a:lnTo>
                    <a:pt x="1046" y="5"/>
                  </a:lnTo>
                  <a:lnTo>
                    <a:pt x="1094" y="11"/>
                  </a:lnTo>
                  <a:lnTo>
                    <a:pt x="1141" y="19"/>
                  </a:lnTo>
                  <a:lnTo>
                    <a:pt x="1187" y="30"/>
                  </a:lnTo>
                  <a:lnTo>
                    <a:pt x="1232" y="42"/>
                  </a:lnTo>
                  <a:lnTo>
                    <a:pt x="1275" y="57"/>
                  </a:lnTo>
                  <a:lnTo>
                    <a:pt x="1319" y="75"/>
                  </a:lnTo>
                  <a:lnTo>
                    <a:pt x="1361" y="94"/>
                  </a:lnTo>
                  <a:lnTo>
                    <a:pt x="1402" y="115"/>
                  </a:lnTo>
                  <a:lnTo>
                    <a:pt x="1441" y="138"/>
                  </a:lnTo>
                  <a:lnTo>
                    <a:pt x="1480" y="163"/>
                  </a:lnTo>
                  <a:lnTo>
                    <a:pt x="1517" y="189"/>
                  </a:lnTo>
                  <a:lnTo>
                    <a:pt x="1552" y="218"/>
                  </a:lnTo>
                  <a:lnTo>
                    <a:pt x="1587" y="248"/>
                  </a:lnTo>
                  <a:lnTo>
                    <a:pt x="1620" y="279"/>
                  </a:lnTo>
                  <a:lnTo>
                    <a:pt x="1651" y="312"/>
                  </a:lnTo>
                  <a:lnTo>
                    <a:pt x="1681" y="347"/>
                  </a:lnTo>
                  <a:lnTo>
                    <a:pt x="1710" y="382"/>
                  </a:lnTo>
                  <a:lnTo>
                    <a:pt x="1736" y="420"/>
                  </a:lnTo>
                  <a:lnTo>
                    <a:pt x="1760" y="458"/>
                  </a:lnTo>
                  <a:lnTo>
                    <a:pt x="1784" y="499"/>
                  </a:lnTo>
                  <a:lnTo>
                    <a:pt x="1804" y="539"/>
                  </a:lnTo>
                  <a:lnTo>
                    <a:pt x="1824" y="581"/>
                  </a:lnTo>
                  <a:lnTo>
                    <a:pt x="1840" y="625"/>
                  </a:lnTo>
                  <a:lnTo>
                    <a:pt x="1855" y="669"/>
                  </a:lnTo>
                  <a:lnTo>
                    <a:pt x="1868" y="714"/>
                  </a:lnTo>
                  <a:lnTo>
                    <a:pt x="1879" y="759"/>
                  </a:lnTo>
                  <a:lnTo>
                    <a:pt x="1887" y="807"/>
                  </a:lnTo>
                  <a:lnTo>
                    <a:pt x="1893" y="854"/>
                  </a:lnTo>
                  <a:lnTo>
                    <a:pt x="1897" y="902"/>
                  </a:lnTo>
                  <a:lnTo>
                    <a:pt x="1898" y="951"/>
                  </a:lnTo>
                  <a:lnTo>
                    <a:pt x="1897" y="1000"/>
                  </a:lnTo>
                  <a:lnTo>
                    <a:pt x="1893" y="1047"/>
                  </a:lnTo>
                  <a:lnTo>
                    <a:pt x="1887" y="1095"/>
                  </a:lnTo>
                  <a:lnTo>
                    <a:pt x="1879" y="1143"/>
                  </a:lnTo>
                  <a:lnTo>
                    <a:pt x="1868" y="1188"/>
                  </a:lnTo>
                  <a:lnTo>
                    <a:pt x="1855" y="1233"/>
                  </a:lnTo>
                  <a:lnTo>
                    <a:pt x="1840" y="1277"/>
                  </a:lnTo>
                  <a:lnTo>
                    <a:pt x="1824" y="1321"/>
                  </a:lnTo>
                  <a:lnTo>
                    <a:pt x="1804" y="1363"/>
                  </a:lnTo>
                  <a:lnTo>
                    <a:pt x="1784" y="1403"/>
                  </a:lnTo>
                  <a:lnTo>
                    <a:pt x="1760" y="1444"/>
                  </a:lnTo>
                  <a:lnTo>
                    <a:pt x="1736" y="1482"/>
                  </a:lnTo>
                  <a:lnTo>
                    <a:pt x="1710" y="1520"/>
                  </a:lnTo>
                  <a:lnTo>
                    <a:pt x="1681" y="1555"/>
                  </a:lnTo>
                  <a:lnTo>
                    <a:pt x="1651" y="1590"/>
                  </a:lnTo>
                  <a:lnTo>
                    <a:pt x="1620" y="1623"/>
                  </a:lnTo>
                  <a:lnTo>
                    <a:pt x="1587" y="1654"/>
                  </a:lnTo>
                  <a:lnTo>
                    <a:pt x="1552" y="1684"/>
                  </a:lnTo>
                  <a:lnTo>
                    <a:pt x="1517" y="1713"/>
                  </a:lnTo>
                  <a:lnTo>
                    <a:pt x="1480" y="1739"/>
                  </a:lnTo>
                  <a:lnTo>
                    <a:pt x="1441" y="1764"/>
                  </a:lnTo>
                  <a:lnTo>
                    <a:pt x="1402" y="1787"/>
                  </a:lnTo>
                  <a:lnTo>
                    <a:pt x="1361" y="1808"/>
                  </a:lnTo>
                  <a:lnTo>
                    <a:pt x="1319" y="1827"/>
                  </a:lnTo>
                  <a:lnTo>
                    <a:pt x="1275" y="1845"/>
                  </a:lnTo>
                  <a:lnTo>
                    <a:pt x="1232" y="1860"/>
                  </a:lnTo>
                  <a:lnTo>
                    <a:pt x="1187" y="1872"/>
                  </a:lnTo>
                  <a:lnTo>
                    <a:pt x="1141" y="1883"/>
                  </a:lnTo>
                  <a:lnTo>
                    <a:pt x="1094" y="1891"/>
                  </a:lnTo>
                  <a:lnTo>
                    <a:pt x="1046" y="1897"/>
                  </a:lnTo>
                  <a:lnTo>
                    <a:pt x="999" y="1901"/>
                  </a:lnTo>
                  <a:lnTo>
                    <a:pt x="950" y="1902"/>
                  </a:lnTo>
                  <a:lnTo>
                    <a:pt x="901" y="1901"/>
                  </a:lnTo>
                  <a:lnTo>
                    <a:pt x="853" y="1897"/>
                  </a:lnTo>
                  <a:lnTo>
                    <a:pt x="806" y="1891"/>
                  </a:lnTo>
                  <a:lnTo>
                    <a:pt x="759" y="1883"/>
                  </a:lnTo>
                  <a:lnTo>
                    <a:pt x="713" y="1872"/>
                  </a:lnTo>
                  <a:lnTo>
                    <a:pt x="668" y="1860"/>
                  </a:lnTo>
                  <a:lnTo>
                    <a:pt x="624" y="1845"/>
                  </a:lnTo>
                  <a:lnTo>
                    <a:pt x="582" y="1827"/>
                  </a:lnTo>
                  <a:lnTo>
                    <a:pt x="539" y="1808"/>
                  </a:lnTo>
                  <a:lnTo>
                    <a:pt x="498" y="1787"/>
                  </a:lnTo>
                  <a:lnTo>
                    <a:pt x="459" y="1764"/>
                  </a:lnTo>
                  <a:lnTo>
                    <a:pt x="420" y="1739"/>
                  </a:lnTo>
                  <a:lnTo>
                    <a:pt x="382" y="1713"/>
                  </a:lnTo>
                  <a:lnTo>
                    <a:pt x="347" y="1684"/>
                  </a:lnTo>
                  <a:lnTo>
                    <a:pt x="312" y="1654"/>
                  </a:lnTo>
                  <a:lnTo>
                    <a:pt x="280" y="1623"/>
                  </a:lnTo>
                  <a:lnTo>
                    <a:pt x="247" y="1590"/>
                  </a:lnTo>
                  <a:lnTo>
                    <a:pt x="218" y="1555"/>
                  </a:lnTo>
                  <a:lnTo>
                    <a:pt x="190" y="1520"/>
                  </a:lnTo>
                  <a:lnTo>
                    <a:pt x="163" y="1482"/>
                  </a:lnTo>
                  <a:lnTo>
                    <a:pt x="138" y="1444"/>
                  </a:lnTo>
                  <a:lnTo>
                    <a:pt x="116" y="1403"/>
                  </a:lnTo>
                  <a:lnTo>
                    <a:pt x="94" y="1363"/>
                  </a:lnTo>
                  <a:lnTo>
                    <a:pt x="76" y="1321"/>
                  </a:lnTo>
                  <a:lnTo>
                    <a:pt x="58" y="1277"/>
                  </a:lnTo>
                  <a:lnTo>
                    <a:pt x="43" y="1233"/>
                  </a:lnTo>
                  <a:lnTo>
                    <a:pt x="30" y="1188"/>
                  </a:lnTo>
                  <a:lnTo>
                    <a:pt x="19" y="1143"/>
                  </a:lnTo>
                  <a:lnTo>
                    <a:pt x="12" y="1095"/>
                  </a:lnTo>
                  <a:lnTo>
                    <a:pt x="5" y="1047"/>
                  </a:lnTo>
                  <a:lnTo>
                    <a:pt x="2" y="1000"/>
                  </a:lnTo>
                  <a:lnTo>
                    <a:pt x="0" y="951"/>
                  </a:lnTo>
                  <a:lnTo>
                    <a:pt x="2" y="902"/>
                  </a:lnTo>
                  <a:lnTo>
                    <a:pt x="5" y="854"/>
                  </a:lnTo>
                  <a:lnTo>
                    <a:pt x="12" y="807"/>
                  </a:lnTo>
                  <a:lnTo>
                    <a:pt x="19" y="759"/>
                  </a:lnTo>
                  <a:lnTo>
                    <a:pt x="30" y="714"/>
                  </a:lnTo>
                  <a:lnTo>
                    <a:pt x="43" y="669"/>
                  </a:lnTo>
                  <a:lnTo>
                    <a:pt x="58" y="625"/>
                  </a:lnTo>
                  <a:lnTo>
                    <a:pt x="76" y="581"/>
                  </a:lnTo>
                  <a:lnTo>
                    <a:pt x="94" y="539"/>
                  </a:lnTo>
                  <a:lnTo>
                    <a:pt x="116" y="499"/>
                  </a:lnTo>
                  <a:lnTo>
                    <a:pt x="138" y="458"/>
                  </a:lnTo>
                  <a:lnTo>
                    <a:pt x="163" y="420"/>
                  </a:lnTo>
                  <a:lnTo>
                    <a:pt x="190" y="382"/>
                  </a:lnTo>
                  <a:lnTo>
                    <a:pt x="218" y="347"/>
                  </a:lnTo>
                  <a:lnTo>
                    <a:pt x="247" y="312"/>
                  </a:lnTo>
                  <a:lnTo>
                    <a:pt x="280" y="279"/>
                  </a:lnTo>
                  <a:lnTo>
                    <a:pt x="312" y="248"/>
                  </a:lnTo>
                  <a:lnTo>
                    <a:pt x="347" y="218"/>
                  </a:lnTo>
                  <a:lnTo>
                    <a:pt x="382" y="189"/>
                  </a:lnTo>
                  <a:lnTo>
                    <a:pt x="420" y="163"/>
                  </a:lnTo>
                  <a:lnTo>
                    <a:pt x="459" y="138"/>
                  </a:lnTo>
                  <a:lnTo>
                    <a:pt x="498" y="115"/>
                  </a:lnTo>
                  <a:lnTo>
                    <a:pt x="539" y="94"/>
                  </a:lnTo>
                  <a:lnTo>
                    <a:pt x="582" y="75"/>
                  </a:lnTo>
                  <a:lnTo>
                    <a:pt x="624" y="57"/>
                  </a:lnTo>
                  <a:lnTo>
                    <a:pt x="668" y="42"/>
                  </a:lnTo>
                  <a:lnTo>
                    <a:pt x="713" y="30"/>
                  </a:lnTo>
                  <a:lnTo>
                    <a:pt x="759" y="19"/>
                  </a:lnTo>
                  <a:lnTo>
                    <a:pt x="806" y="11"/>
                  </a:lnTo>
                  <a:lnTo>
                    <a:pt x="853" y="5"/>
                  </a:lnTo>
                  <a:lnTo>
                    <a:pt x="901" y="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36" name="Freeform 77"/>
            <p:cNvSpPr>
              <a:spLocks/>
            </p:cNvSpPr>
            <p:nvPr/>
          </p:nvSpPr>
          <p:spPr bwMode="auto">
            <a:xfrm>
              <a:off x="351" y="2438"/>
              <a:ext cx="465" cy="467"/>
            </a:xfrm>
            <a:custGeom>
              <a:avLst/>
              <a:gdLst>
                <a:gd name="T0" fmla="*/ 1 w 1863"/>
                <a:gd name="T1" fmla="*/ 0 h 1869"/>
                <a:gd name="T2" fmla="*/ 1 w 1863"/>
                <a:gd name="T3" fmla="*/ 0 h 1869"/>
                <a:gd name="T4" fmla="*/ 1 w 1863"/>
                <a:gd name="T5" fmla="*/ 0 h 1869"/>
                <a:gd name="T6" fmla="*/ 1 w 1863"/>
                <a:gd name="T7" fmla="*/ 0 h 1869"/>
                <a:gd name="T8" fmla="*/ 1 w 1863"/>
                <a:gd name="T9" fmla="*/ 0 h 1869"/>
                <a:gd name="T10" fmla="*/ 1 w 1863"/>
                <a:gd name="T11" fmla="*/ 0 h 1869"/>
                <a:gd name="T12" fmla="*/ 1 w 1863"/>
                <a:gd name="T13" fmla="*/ 0 h 1869"/>
                <a:gd name="T14" fmla="*/ 2 w 1863"/>
                <a:gd name="T15" fmla="*/ 0 h 1869"/>
                <a:gd name="T16" fmla="*/ 2 w 1863"/>
                <a:gd name="T17" fmla="*/ 0 h 1869"/>
                <a:gd name="T18" fmla="*/ 2 w 1863"/>
                <a:gd name="T19" fmla="*/ 1 h 1869"/>
                <a:gd name="T20" fmla="*/ 2 w 1863"/>
                <a:gd name="T21" fmla="*/ 1 h 1869"/>
                <a:gd name="T22" fmla="*/ 2 w 1863"/>
                <a:gd name="T23" fmla="*/ 1 h 1869"/>
                <a:gd name="T24" fmla="*/ 2 w 1863"/>
                <a:gd name="T25" fmla="*/ 1 h 1869"/>
                <a:gd name="T26" fmla="*/ 2 w 1863"/>
                <a:gd name="T27" fmla="*/ 1 h 1869"/>
                <a:gd name="T28" fmla="*/ 1 w 1863"/>
                <a:gd name="T29" fmla="*/ 1 h 1869"/>
                <a:gd name="T30" fmla="*/ 1 w 1863"/>
                <a:gd name="T31" fmla="*/ 1 h 1869"/>
                <a:gd name="T32" fmla="*/ 1 w 1863"/>
                <a:gd name="T33" fmla="*/ 1 h 1869"/>
                <a:gd name="T34" fmla="*/ 1 w 1863"/>
                <a:gd name="T35" fmla="*/ 2 h 1869"/>
                <a:gd name="T36" fmla="*/ 1 w 1863"/>
                <a:gd name="T37" fmla="*/ 2 h 1869"/>
                <a:gd name="T38" fmla="*/ 1 w 1863"/>
                <a:gd name="T39" fmla="*/ 2 h 1869"/>
                <a:gd name="T40" fmla="*/ 1 w 1863"/>
                <a:gd name="T41" fmla="*/ 2 h 1869"/>
                <a:gd name="T42" fmla="*/ 1 w 1863"/>
                <a:gd name="T43" fmla="*/ 2 h 1869"/>
                <a:gd name="T44" fmla="*/ 1 w 1863"/>
                <a:gd name="T45" fmla="*/ 2 h 1869"/>
                <a:gd name="T46" fmla="*/ 0 w 1863"/>
                <a:gd name="T47" fmla="*/ 2 h 1869"/>
                <a:gd name="T48" fmla="*/ 0 w 1863"/>
                <a:gd name="T49" fmla="*/ 2 h 1869"/>
                <a:gd name="T50" fmla="*/ 0 w 1863"/>
                <a:gd name="T51" fmla="*/ 1 h 1869"/>
                <a:gd name="T52" fmla="*/ 0 w 1863"/>
                <a:gd name="T53" fmla="*/ 1 h 1869"/>
                <a:gd name="T54" fmla="*/ 0 w 1863"/>
                <a:gd name="T55" fmla="*/ 1 h 1869"/>
                <a:gd name="T56" fmla="*/ 0 w 1863"/>
                <a:gd name="T57" fmla="*/ 1 h 1869"/>
                <a:gd name="T58" fmla="*/ 0 w 1863"/>
                <a:gd name="T59" fmla="*/ 1 h 1869"/>
                <a:gd name="T60" fmla="*/ 0 w 1863"/>
                <a:gd name="T61" fmla="*/ 1 h 1869"/>
                <a:gd name="T62" fmla="*/ 0 w 1863"/>
                <a:gd name="T63" fmla="*/ 1 h 1869"/>
                <a:gd name="T64" fmla="*/ 0 w 1863"/>
                <a:gd name="T65" fmla="*/ 1 h 1869"/>
                <a:gd name="T66" fmla="*/ 0 w 1863"/>
                <a:gd name="T67" fmla="*/ 1 h 1869"/>
                <a:gd name="T68" fmla="*/ 0 w 1863"/>
                <a:gd name="T69" fmla="*/ 0 h 1869"/>
                <a:gd name="T70" fmla="*/ 0 w 1863"/>
                <a:gd name="T71" fmla="*/ 0 h 1869"/>
                <a:gd name="T72" fmla="*/ 0 w 1863"/>
                <a:gd name="T73" fmla="*/ 0 h 1869"/>
                <a:gd name="T74" fmla="*/ 0 w 1863"/>
                <a:gd name="T75" fmla="*/ 0 h 1869"/>
                <a:gd name="T76" fmla="*/ 0 w 1863"/>
                <a:gd name="T77" fmla="*/ 0 h 1869"/>
                <a:gd name="T78" fmla="*/ 0 w 1863"/>
                <a:gd name="T79" fmla="*/ 0 h 1869"/>
                <a:gd name="T80" fmla="*/ 0 w 1863"/>
                <a:gd name="T81" fmla="*/ 0 h 1869"/>
                <a:gd name="T82" fmla="*/ 1 w 1863"/>
                <a:gd name="T83" fmla="*/ 0 h 1869"/>
                <a:gd name="T84" fmla="*/ 1 w 1863"/>
                <a:gd name="T85" fmla="*/ 0 h 1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3"/>
                <a:gd name="T130" fmla="*/ 0 h 1869"/>
                <a:gd name="T131" fmla="*/ 1863 w 1863"/>
                <a:gd name="T132" fmla="*/ 1869 h 1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3" h="1869">
                  <a:moveTo>
                    <a:pt x="934" y="0"/>
                  </a:moveTo>
                  <a:lnTo>
                    <a:pt x="981" y="1"/>
                  </a:lnTo>
                  <a:lnTo>
                    <a:pt x="1029" y="5"/>
                  </a:lnTo>
                  <a:lnTo>
                    <a:pt x="1075" y="11"/>
                  </a:lnTo>
                  <a:lnTo>
                    <a:pt x="1120" y="19"/>
                  </a:lnTo>
                  <a:lnTo>
                    <a:pt x="1165" y="30"/>
                  </a:lnTo>
                  <a:lnTo>
                    <a:pt x="1209" y="43"/>
                  </a:lnTo>
                  <a:lnTo>
                    <a:pt x="1253" y="56"/>
                  </a:lnTo>
                  <a:lnTo>
                    <a:pt x="1294" y="74"/>
                  </a:lnTo>
                  <a:lnTo>
                    <a:pt x="1336" y="93"/>
                  </a:lnTo>
                  <a:lnTo>
                    <a:pt x="1376" y="113"/>
                  </a:lnTo>
                  <a:lnTo>
                    <a:pt x="1415" y="135"/>
                  </a:lnTo>
                  <a:lnTo>
                    <a:pt x="1453" y="160"/>
                  </a:lnTo>
                  <a:lnTo>
                    <a:pt x="1490" y="186"/>
                  </a:lnTo>
                  <a:lnTo>
                    <a:pt x="1525" y="214"/>
                  </a:lnTo>
                  <a:lnTo>
                    <a:pt x="1559" y="243"/>
                  </a:lnTo>
                  <a:lnTo>
                    <a:pt x="1590" y="275"/>
                  </a:lnTo>
                  <a:lnTo>
                    <a:pt x="1621" y="307"/>
                  </a:lnTo>
                  <a:lnTo>
                    <a:pt x="1650" y="341"/>
                  </a:lnTo>
                  <a:lnTo>
                    <a:pt x="1678" y="376"/>
                  </a:lnTo>
                  <a:lnTo>
                    <a:pt x="1704" y="412"/>
                  </a:lnTo>
                  <a:lnTo>
                    <a:pt x="1728" y="450"/>
                  </a:lnTo>
                  <a:lnTo>
                    <a:pt x="1750" y="490"/>
                  </a:lnTo>
                  <a:lnTo>
                    <a:pt x="1771" y="530"/>
                  </a:lnTo>
                  <a:lnTo>
                    <a:pt x="1790" y="572"/>
                  </a:lnTo>
                  <a:lnTo>
                    <a:pt x="1807" y="613"/>
                  </a:lnTo>
                  <a:lnTo>
                    <a:pt x="1822" y="657"/>
                  </a:lnTo>
                  <a:lnTo>
                    <a:pt x="1834" y="701"/>
                  </a:lnTo>
                  <a:lnTo>
                    <a:pt x="1844" y="746"/>
                  </a:lnTo>
                  <a:lnTo>
                    <a:pt x="1852" y="792"/>
                  </a:lnTo>
                  <a:lnTo>
                    <a:pt x="1858" y="838"/>
                  </a:lnTo>
                  <a:lnTo>
                    <a:pt x="1862" y="886"/>
                  </a:lnTo>
                  <a:lnTo>
                    <a:pt x="1863" y="934"/>
                  </a:lnTo>
                  <a:lnTo>
                    <a:pt x="1862" y="981"/>
                  </a:lnTo>
                  <a:lnTo>
                    <a:pt x="1858" y="1029"/>
                  </a:lnTo>
                  <a:lnTo>
                    <a:pt x="1852" y="1075"/>
                  </a:lnTo>
                  <a:lnTo>
                    <a:pt x="1844" y="1122"/>
                  </a:lnTo>
                  <a:lnTo>
                    <a:pt x="1834" y="1167"/>
                  </a:lnTo>
                  <a:lnTo>
                    <a:pt x="1822" y="1211"/>
                  </a:lnTo>
                  <a:lnTo>
                    <a:pt x="1807" y="1255"/>
                  </a:lnTo>
                  <a:lnTo>
                    <a:pt x="1790" y="1297"/>
                  </a:lnTo>
                  <a:lnTo>
                    <a:pt x="1771" y="1339"/>
                  </a:lnTo>
                  <a:lnTo>
                    <a:pt x="1750" y="1379"/>
                  </a:lnTo>
                  <a:lnTo>
                    <a:pt x="1728" y="1417"/>
                  </a:lnTo>
                  <a:lnTo>
                    <a:pt x="1704" y="1456"/>
                  </a:lnTo>
                  <a:lnTo>
                    <a:pt x="1678" y="1493"/>
                  </a:lnTo>
                  <a:lnTo>
                    <a:pt x="1650" y="1528"/>
                  </a:lnTo>
                  <a:lnTo>
                    <a:pt x="1621" y="1562"/>
                  </a:lnTo>
                  <a:lnTo>
                    <a:pt x="1590" y="1594"/>
                  </a:lnTo>
                  <a:lnTo>
                    <a:pt x="1559" y="1626"/>
                  </a:lnTo>
                  <a:lnTo>
                    <a:pt x="1525" y="1654"/>
                  </a:lnTo>
                  <a:lnTo>
                    <a:pt x="1490" y="1683"/>
                  </a:lnTo>
                  <a:lnTo>
                    <a:pt x="1453" y="1708"/>
                  </a:lnTo>
                  <a:lnTo>
                    <a:pt x="1415" y="1733"/>
                  </a:lnTo>
                  <a:lnTo>
                    <a:pt x="1376" y="1756"/>
                  </a:lnTo>
                  <a:lnTo>
                    <a:pt x="1336" y="1776"/>
                  </a:lnTo>
                  <a:lnTo>
                    <a:pt x="1294" y="1795"/>
                  </a:lnTo>
                  <a:lnTo>
                    <a:pt x="1253" y="1812"/>
                  </a:lnTo>
                  <a:lnTo>
                    <a:pt x="1209" y="1826"/>
                  </a:lnTo>
                  <a:lnTo>
                    <a:pt x="1165" y="1839"/>
                  </a:lnTo>
                  <a:lnTo>
                    <a:pt x="1120" y="1850"/>
                  </a:lnTo>
                  <a:lnTo>
                    <a:pt x="1075" y="1857"/>
                  </a:lnTo>
                  <a:lnTo>
                    <a:pt x="1029" y="1864"/>
                  </a:lnTo>
                  <a:lnTo>
                    <a:pt x="981" y="1867"/>
                  </a:lnTo>
                  <a:lnTo>
                    <a:pt x="934" y="1869"/>
                  </a:lnTo>
                  <a:lnTo>
                    <a:pt x="886" y="1867"/>
                  </a:lnTo>
                  <a:lnTo>
                    <a:pt x="838" y="1864"/>
                  </a:lnTo>
                  <a:lnTo>
                    <a:pt x="792" y="1857"/>
                  </a:lnTo>
                  <a:lnTo>
                    <a:pt x="746" y="1850"/>
                  </a:lnTo>
                  <a:lnTo>
                    <a:pt x="701" y="1839"/>
                  </a:lnTo>
                  <a:lnTo>
                    <a:pt x="657" y="1826"/>
                  </a:lnTo>
                  <a:lnTo>
                    <a:pt x="613" y="1812"/>
                  </a:lnTo>
                  <a:lnTo>
                    <a:pt x="570" y="1795"/>
                  </a:lnTo>
                  <a:lnTo>
                    <a:pt x="529" y="1776"/>
                  </a:lnTo>
                  <a:lnTo>
                    <a:pt x="489" y="1756"/>
                  </a:lnTo>
                  <a:lnTo>
                    <a:pt x="450" y="1733"/>
                  </a:lnTo>
                  <a:lnTo>
                    <a:pt x="412" y="1708"/>
                  </a:lnTo>
                  <a:lnTo>
                    <a:pt x="375" y="1683"/>
                  </a:lnTo>
                  <a:lnTo>
                    <a:pt x="340" y="1654"/>
                  </a:lnTo>
                  <a:lnTo>
                    <a:pt x="306" y="1626"/>
                  </a:lnTo>
                  <a:lnTo>
                    <a:pt x="273" y="1594"/>
                  </a:lnTo>
                  <a:lnTo>
                    <a:pt x="243" y="1562"/>
                  </a:lnTo>
                  <a:lnTo>
                    <a:pt x="213" y="1528"/>
                  </a:lnTo>
                  <a:lnTo>
                    <a:pt x="186" y="1493"/>
                  </a:lnTo>
                  <a:lnTo>
                    <a:pt x="159" y="1456"/>
                  </a:lnTo>
                  <a:lnTo>
                    <a:pt x="136" y="1417"/>
                  </a:lnTo>
                  <a:lnTo>
                    <a:pt x="113" y="1379"/>
                  </a:lnTo>
                  <a:lnTo>
                    <a:pt x="93" y="1339"/>
                  </a:lnTo>
                  <a:lnTo>
                    <a:pt x="74" y="1297"/>
                  </a:lnTo>
                  <a:lnTo>
                    <a:pt x="57" y="1255"/>
                  </a:lnTo>
                  <a:lnTo>
                    <a:pt x="43" y="1211"/>
                  </a:lnTo>
                  <a:lnTo>
                    <a:pt x="29" y="1167"/>
                  </a:lnTo>
                  <a:lnTo>
                    <a:pt x="19" y="1122"/>
                  </a:lnTo>
                  <a:lnTo>
                    <a:pt x="12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4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2" y="792"/>
                  </a:lnTo>
                  <a:lnTo>
                    <a:pt x="19" y="746"/>
                  </a:lnTo>
                  <a:lnTo>
                    <a:pt x="29" y="701"/>
                  </a:lnTo>
                  <a:lnTo>
                    <a:pt x="43" y="657"/>
                  </a:lnTo>
                  <a:lnTo>
                    <a:pt x="57" y="613"/>
                  </a:lnTo>
                  <a:lnTo>
                    <a:pt x="74" y="572"/>
                  </a:lnTo>
                  <a:lnTo>
                    <a:pt x="93" y="530"/>
                  </a:lnTo>
                  <a:lnTo>
                    <a:pt x="113" y="490"/>
                  </a:lnTo>
                  <a:lnTo>
                    <a:pt x="136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1"/>
                  </a:lnTo>
                  <a:lnTo>
                    <a:pt x="243" y="307"/>
                  </a:lnTo>
                  <a:lnTo>
                    <a:pt x="273" y="275"/>
                  </a:lnTo>
                  <a:lnTo>
                    <a:pt x="306" y="243"/>
                  </a:lnTo>
                  <a:lnTo>
                    <a:pt x="340" y="214"/>
                  </a:lnTo>
                  <a:lnTo>
                    <a:pt x="375" y="186"/>
                  </a:lnTo>
                  <a:lnTo>
                    <a:pt x="412" y="160"/>
                  </a:lnTo>
                  <a:lnTo>
                    <a:pt x="450" y="135"/>
                  </a:lnTo>
                  <a:lnTo>
                    <a:pt x="489" y="113"/>
                  </a:lnTo>
                  <a:lnTo>
                    <a:pt x="529" y="93"/>
                  </a:lnTo>
                  <a:lnTo>
                    <a:pt x="570" y="74"/>
                  </a:lnTo>
                  <a:lnTo>
                    <a:pt x="613" y="56"/>
                  </a:lnTo>
                  <a:lnTo>
                    <a:pt x="657" y="43"/>
                  </a:lnTo>
                  <a:lnTo>
                    <a:pt x="701" y="30"/>
                  </a:lnTo>
                  <a:lnTo>
                    <a:pt x="746" y="19"/>
                  </a:lnTo>
                  <a:lnTo>
                    <a:pt x="792" y="11"/>
                  </a:lnTo>
                  <a:lnTo>
                    <a:pt x="838" y="5"/>
                  </a:lnTo>
                  <a:lnTo>
                    <a:pt x="886" y="1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00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37" name="Freeform 78"/>
            <p:cNvSpPr>
              <a:spLocks/>
            </p:cNvSpPr>
            <p:nvPr/>
          </p:nvSpPr>
          <p:spPr bwMode="auto">
            <a:xfrm>
              <a:off x="353" y="2441"/>
              <a:ext cx="457" cy="458"/>
            </a:xfrm>
            <a:custGeom>
              <a:avLst/>
              <a:gdLst>
                <a:gd name="T0" fmla="*/ 1 w 1828"/>
                <a:gd name="T1" fmla="*/ 0 h 1834"/>
                <a:gd name="T2" fmla="*/ 1 w 1828"/>
                <a:gd name="T3" fmla="*/ 0 h 1834"/>
                <a:gd name="T4" fmla="*/ 1 w 1828"/>
                <a:gd name="T5" fmla="*/ 0 h 1834"/>
                <a:gd name="T6" fmla="*/ 2 w 1828"/>
                <a:gd name="T7" fmla="*/ 0 h 1834"/>
                <a:gd name="T8" fmla="*/ 2 w 1828"/>
                <a:gd name="T9" fmla="*/ 0 h 1834"/>
                <a:gd name="T10" fmla="*/ 2 w 1828"/>
                <a:gd name="T11" fmla="*/ 0 h 1834"/>
                <a:gd name="T12" fmla="*/ 2 w 1828"/>
                <a:gd name="T13" fmla="*/ 0 h 1834"/>
                <a:gd name="T14" fmla="*/ 2 w 1828"/>
                <a:gd name="T15" fmla="*/ 0 h 1834"/>
                <a:gd name="T16" fmla="*/ 2 w 1828"/>
                <a:gd name="T17" fmla="*/ 0 h 1834"/>
                <a:gd name="T18" fmla="*/ 2 w 1828"/>
                <a:gd name="T19" fmla="*/ 1 h 1834"/>
                <a:gd name="T20" fmla="*/ 2 w 1828"/>
                <a:gd name="T21" fmla="*/ 1 h 1834"/>
                <a:gd name="T22" fmla="*/ 2 w 1828"/>
                <a:gd name="T23" fmla="*/ 1 h 1834"/>
                <a:gd name="T24" fmla="*/ 2 w 1828"/>
                <a:gd name="T25" fmla="*/ 1 h 1834"/>
                <a:gd name="T26" fmla="*/ 2 w 1828"/>
                <a:gd name="T27" fmla="*/ 1 h 1834"/>
                <a:gd name="T28" fmla="*/ 2 w 1828"/>
                <a:gd name="T29" fmla="*/ 1 h 1834"/>
                <a:gd name="T30" fmla="*/ 2 w 1828"/>
                <a:gd name="T31" fmla="*/ 1 h 1834"/>
                <a:gd name="T32" fmla="*/ 2 w 1828"/>
                <a:gd name="T33" fmla="*/ 1 h 1834"/>
                <a:gd name="T34" fmla="*/ 2 w 1828"/>
                <a:gd name="T35" fmla="*/ 1 h 1834"/>
                <a:gd name="T36" fmla="*/ 1 w 1828"/>
                <a:gd name="T37" fmla="*/ 2 h 1834"/>
                <a:gd name="T38" fmla="*/ 1 w 1828"/>
                <a:gd name="T39" fmla="*/ 2 h 1834"/>
                <a:gd name="T40" fmla="*/ 1 w 1828"/>
                <a:gd name="T41" fmla="*/ 2 h 1834"/>
                <a:gd name="T42" fmla="*/ 1 w 1828"/>
                <a:gd name="T43" fmla="*/ 2 h 1834"/>
                <a:gd name="T44" fmla="*/ 1 w 1828"/>
                <a:gd name="T45" fmla="*/ 2 h 1834"/>
                <a:gd name="T46" fmla="*/ 1 w 1828"/>
                <a:gd name="T47" fmla="*/ 2 h 1834"/>
                <a:gd name="T48" fmla="*/ 1 w 1828"/>
                <a:gd name="T49" fmla="*/ 2 h 1834"/>
                <a:gd name="T50" fmla="*/ 1 w 1828"/>
                <a:gd name="T51" fmla="*/ 1 h 1834"/>
                <a:gd name="T52" fmla="*/ 0 w 1828"/>
                <a:gd name="T53" fmla="*/ 1 h 1834"/>
                <a:gd name="T54" fmla="*/ 0 w 1828"/>
                <a:gd name="T55" fmla="*/ 1 h 1834"/>
                <a:gd name="T56" fmla="*/ 0 w 1828"/>
                <a:gd name="T57" fmla="*/ 1 h 1834"/>
                <a:gd name="T58" fmla="*/ 0 w 1828"/>
                <a:gd name="T59" fmla="*/ 1 h 1834"/>
                <a:gd name="T60" fmla="*/ 0 w 1828"/>
                <a:gd name="T61" fmla="*/ 1 h 1834"/>
                <a:gd name="T62" fmla="*/ 0 w 1828"/>
                <a:gd name="T63" fmla="*/ 1 h 1834"/>
                <a:gd name="T64" fmla="*/ 0 w 1828"/>
                <a:gd name="T65" fmla="*/ 1 h 1834"/>
                <a:gd name="T66" fmla="*/ 0 w 1828"/>
                <a:gd name="T67" fmla="*/ 1 h 1834"/>
                <a:gd name="T68" fmla="*/ 0 w 1828"/>
                <a:gd name="T69" fmla="*/ 0 h 1834"/>
                <a:gd name="T70" fmla="*/ 0 w 1828"/>
                <a:gd name="T71" fmla="*/ 0 h 1834"/>
                <a:gd name="T72" fmla="*/ 0 w 1828"/>
                <a:gd name="T73" fmla="*/ 0 h 1834"/>
                <a:gd name="T74" fmla="*/ 0 w 1828"/>
                <a:gd name="T75" fmla="*/ 0 h 1834"/>
                <a:gd name="T76" fmla="*/ 1 w 1828"/>
                <a:gd name="T77" fmla="*/ 0 h 1834"/>
                <a:gd name="T78" fmla="*/ 1 w 1828"/>
                <a:gd name="T79" fmla="*/ 0 h 1834"/>
                <a:gd name="T80" fmla="*/ 1 w 1828"/>
                <a:gd name="T81" fmla="*/ 0 h 1834"/>
                <a:gd name="T82" fmla="*/ 1 w 1828"/>
                <a:gd name="T83" fmla="*/ 0 h 1834"/>
                <a:gd name="T84" fmla="*/ 1 w 1828"/>
                <a:gd name="T85" fmla="*/ 0 h 1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8"/>
                <a:gd name="T130" fmla="*/ 0 h 1834"/>
                <a:gd name="T131" fmla="*/ 1828 w 1828"/>
                <a:gd name="T132" fmla="*/ 1834 h 1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8" h="1834">
                  <a:moveTo>
                    <a:pt x="916" y="0"/>
                  </a:moveTo>
                  <a:lnTo>
                    <a:pt x="963" y="2"/>
                  </a:lnTo>
                  <a:lnTo>
                    <a:pt x="1010" y="5"/>
                  </a:lnTo>
                  <a:lnTo>
                    <a:pt x="1055" y="10"/>
                  </a:lnTo>
                  <a:lnTo>
                    <a:pt x="1100" y="19"/>
                  </a:lnTo>
                  <a:lnTo>
                    <a:pt x="1144" y="29"/>
                  </a:lnTo>
                  <a:lnTo>
                    <a:pt x="1188" y="42"/>
                  </a:lnTo>
                  <a:lnTo>
                    <a:pt x="1230" y="57"/>
                  </a:lnTo>
                  <a:lnTo>
                    <a:pt x="1271" y="73"/>
                  </a:lnTo>
                  <a:lnTo>
                    <a:pt x="1312" y="91"/>
                  </a:lnTo>
                  <a:lnTo>
                    <a:pt x="1350" y="112"/>
                  </a:lnTo>
                  <a:lnTo>
                    <a:pt x="1389" y="133"/>
                  </a:lnTo>
                  <a:lnTo>
                    <a:pt x="1426" y="157"/>
                  </a:lnTo>
                  <a:lnTo>
                    <a:pt x="1462" y="183"/>
                  </a:lnTo>
                  <a:lnTo>
                    <a:pt x="1496" y="211"/>
                  </a:lnTo>
                  <a:lnTo>
                    <a:pt x="1530" y="240"/>
                  </a:lnTo>
                  <a:lnTo>
                    <a:pt x="1561" y="270"/>
                  </a:lnTo>
                  <a:lnTo>
                    <a:pt x="1591" y="301"/>
                  </a:lnTo>
                  <a:lnTo>
                    <a:pt x="1620" y="335"/>
                  </a:lnTo>
                  <a:lnTo>
                    <a:pt x="1647" y="370"/>
                  </a:lnTo>
                  <a:lnTo>
                    <a:pt x="1672" y="405"/>
                  </a:lnTo>
                  <a:lnTo>
                    <a:pt x="1696" y="443"/>
                  </a:lnTo>
                  <a:lnTo>
                    <a:pt x="1717" y="482"/>
                  </a:lnTo>
                  <a:lnTo>
                    <a:pt x="1737" y="520"/>
                  </a:lnTo>
                  <a:lnTo>
                    <a:pt x="1756" y="562"/>
                  </a:lnTo>
                  <a:lnTo>
                    <a:pt x="1772" y="603"/>
                  </a:lnTo>
                  <a:lnTo>
                    <a:pt x="1786" y="646"/>
                  </a:lnTo>
                  <a:lnTo>
                    <a:pt x="1799" y="688"/>
                  </a:lnTo>
                  <a:lnTo>
                    <a:pt x="1809" y="733"/>
                  </a:lnTo>
                  <a:lnTo>
                    <a:pt x="1818" y="779"/>
                  </a:lnTo>
                  <a:lnTo>
                    <a:pt x="1823" y="824"/>
                  </a:lnTo>
                  <a:lnTo>
                    <a:pt x="1826" y="870"/>
                  </a:lnTo>
                  <a:lnTo>
                    <a:pt x="1828" y="918"/>
                  </a:lnTo>
                  <a:lnTo>
                    <a:pt x="1826" y="965"/>
                  </a:lnTo>
                  <a:lnTo>
                    <a:pt x="1823" y="1012"/>
                  </a:lnTo>
                  <a:lnTo>
                    <a:pt x="1818" y="1057"/>
                  </a:lnTo>
                  <a:lnTo>
                    <a:pt x="1809" y="1102"/>
                  </a:lnTo>
                  <a:lnTo>
                    <a:pt x="1799" y="1146"/>
                  </a:lnTo>
                  <a:lnTo>
                    <a:pt x="1786" y="1190"/>
                  </a:lnTo>
                  <a:lnTo>
                    <a:pt x="1772" y="1232"/>
                  </a:lnTo>
                  <a:lnTo>
                    <a:pt x="1756" y="1274"/>
                  </a:lnTo>
                  <a:lnTo>
                    <a:pt x="1737" y="1315"/>
                  </a:lnTo>
                  <a:lnTo>
                    <a:pt x="1717" y="1354"/>
                  </a:lnTo>
                  <a:lnTo>
                    <a:pt x="1696" y="1393"/>
                  </a:lnTo>
                  <a:lnTo>
                    <a:pt x="1672" y="1429"/>
                  </a:lnTo>
                  <a:lnTo>
                    <a:pt x="1647" y="1465"/>
                  </a:lnTo>
                  <a:lnTo>
                    <a:pt x="1620" y="1500"/>
                  </a:lnTo>
                  <a:lnTo>
                    <a:pt x="1591" y="1533"/>
                  </a:lnTo>
                  <a:lnTo>
                    <a:pt x="1561" y="1566"/>
                  </a:lnTo>
                  <a:lnTo>
                    <a:pt x="1530" y="1596"/>
                  </a:lnTo>
                  <a:lnTo>
                    <a:pt x="1496" y="1625"/>
                  </a:lnTo>
                  <a:lnTo>
                    <a:pt x="1462" y="1652"/>
                  </a:lnTo>
                  <a:lnTo>
                    <a:pt x="1426" y="1677"/>
                  </a:lnTo>
                  <a:lnTo>
                    <a:pt x="1389" y="1701"/>
                  </a:lnTo>
                  <a:lnTo>
                    <a:pt x="1350" y="1724"/>
                  </a:lnTo>
                  <a:lnTo>
                    <a:pt x="1312" y="1744"/>
                  </a:lnTo>
                  <a:lnTo>
                    <a:pt x="1271" y="1761"/>
                  </a:lnTo>
                  <a:lnTo>
                    <a:pt x="1230" y="1779"/>
                  </a:lnTo>
                  <a:lnTo>
                    <a:pt x="1188" y="1792"/>
                  </a:lnTo>
                  <a:lnTo>
                    <a:pt x="1144" y="1805"/>
                  </a:lnTo>
                  <a:lnTo>
                    <a:pt x="1100" y="1815"/>
                  </a:lnTo>
                  <a:lnTo>
                    <a:pt x="1055" y="1824"/>
                  </a:lnTo>
                  <a:lnTo>
                    <a:pt x="1010" y="1829"/>
                  </a:lnTo>
                  <a:lnTo>
                    <a:pt x="963" y="1833"/>
                  </a:lnTo>
                  <a:lnTo>
                    <a:pt x="916" y="1834"/>
                  </a:lnTo>
                  <a:lnTo>
                    <a:pt x="868" y="1833"/>
                  </a:lnTo>
                  <a:lnTo>
                    <a:pt x="822" y="1829"/>
                  </a:lnTo>
                  <a:lnTo>
                    <a:pt x="777" y="1824"/>
                  </a:lnTo>
                  <a:lnTo>
                    <a:pt x="732" y="1815"/>
                  </a:lnTo>
                  <a:lnTo>
                    <a:pt x="688" y="1805"/>
                  </a:lnTo>
                  <a:lnTo>
                    <a:pt x="644" y="1792"/>
                  </a:lnTo>
                  <a:lnTo>
                    <a:pt x="601" y="1779"/>
                  </a:lnTo>
                  <a:lnTo>
                    <a:pt x="560" y="1761"/>
                  </a:lnTo>
                  <a:lnTo>
                    <a:pt x="519" y="1744"/>
                  </a:lnTo>
                  <a:lnTo>
                    <a:pt x="480" y="1724"/>
                  </a:lnTo>
                  <a:lnTo>
                    <a:pt x="441" y="1701"/>
                  </a:lnTo>
                  <a:lnTo>
                    <a:pt x="405" y="1677"/>
                  </a:lnTo>
                  <a:lnTo>
                    <a:pt x="368" y="1652"/>
                  </a:lnTo>
                  <a:lnTo>
                    <a:pt x="333" y="1625"/>
                  </a:lnTo>
                  <a:lnTo>
                    <a:pt x="301" y="1596"/>
                  </a:lnTo>
                  <a:lnTo>
                    <a:pt x="268" y="1566"/>
                  </a:lnTo>
                  <a:lnTo>
                    <a:pt x="238" y="1533"/>
                  </a:lnTo>
                  <a:lnTo>
                    <a:pt x="209" y="1500"/>
                  </a:lnTo>
                  <a:lnTo>
                    <a:pt x="182" y="1465"/>
                  </a:lnTo>
                  <a:lnTo>
                    <a:pt x="157" y="1429"/>
                  </a:lnTo>
                  <a:lnTo>
                    <a:pt x="133" y="1393"/>
                  </a:lnTo>
                  <a:lnTo>
                    <a:pt x="110" y="1354"/>
                  </a:lnTo>
                  <a:lnTo>
                    <a:pt x="90" y="1315"/>
                  </a:lnTo>
                  <a:lnTo>
                    <a:pt x="73" y="1274"/>
                  </a:lnTo>
                  <a:lnTo>
                    <a:pt x="55" y="1232"/>
                  </a:lnTo>
                  <a:lnTo>
                    <a:pt x="42" y="1190"/>
                  </a:lnTo>
                  <a:lnTo>
                    <a:pt x="29" y="1146"/>
                  </a:lnTo>
                  <a:lnTo>
                    <a:pt x="19" y="1102"/>
                  </a:lnTo>
                  <a:lnTo>
                    <a:pt x="10" y="1057"/>
                  </a:lnTo>
                  <a:lnTo>
                    <a:pt x="5" y="1012"/>
                  </a:lnTo>
                  <a:lnTo>
                    <a:pt x="1" y="965"/>
                  </a:lnTo>
                  <a:lnTo>
                    <a:pt x="0" y="918"/>
                  </a:lnTo>
                  <a:lnTo>
                    <a:pt x="1" y="870"/>
                  </a:lnTo>
                  <a:lnTo>
                    <a:pt x="5" y="824"/>
                  </a:lnTo>
                  <a:lnTo>
                    <a:pt x="10" y="779"/>
                  </a:lnTo>
                  <a:lnTo>
                    <a:pt x="19" y="733"/>
                  </a:lnTo>
                  <a:lnTo>
                    <a:pt x="29" y="688"/>
                  </a:lnTo>
                  <a:lnTo>
                    <a:pt x="42" y="646"/>
                  </a:lnTo>
                  <a:lnTo>
                    <a:pt x="55" y="603"/>
                  </a:lnTo>
                  <a:lnTo>
                    <a:pt x="73" y="562"/>
                  </a:lnTo>
                  <a:lnTo>
                    <a:pt x="90" y="520"/>
                  </a:lnTo>
                  <a:lnTo>
                    <a:pt x="110" y="482"/>
                  </a:lnTo>
                  <a:lnTo>
                    <a:pt x="133" y="443"/>
                  </a:lnTo>
                  <a:lnTo>
                    <a:pt x="157" y="405"/>
                  </a:lnTo>
                  <a:lnTo>
                    <a:pt x="182" y="370"/>
                  </a:lnTo>
                  <a:lnTo>
                    <a:pt x="209" y="335"/>
                  </a:lnTo>
                  <a:lnTo>
                    <a:pt x="238" y="301"/>
                  </a:lnTo>
                  <a:lnTo>
                    <a:pt x="268" y="270"/>
                  </a:lnTo>
                  <a:lnTo>
                    <a:pt x="301" y="240"/>
                  </a:lnTo>
                  <a:lnTo>
                    <a:pt x="333" y="211"/>
                  </a:lnTo>
                  <a:lnTo>
                    <a:pt x="368" y="183"/>
                  </a:lnTo>
                  <a:lnTo>
                    <a:pt x="405" y="157"/>
                  </a:lnTo>
                  <a:lnTo>
                    <a:pt x="441" y="133"/>
                  </a:lnTo>
                  <a:lnTo>
                    <a:pt x="480" y="112"/>
                  </a:lnTo>
                  <a:lnTo>
                    <a:pt x="519" y="91"/>
                  </a:lnTo>
                  <a:lnTo>
                    <a:pt x="560" y="73"/>
                  </a:lnTo>
                  <a:lnTo>
                    <a:pt x="601" y="57"/>
                  </a:lnTo>
                  <a:lnTo>
                    <a:pt x="644" y="42"/>
                  </a:lnTo>
                  <a:lnTo>
                    <a:pt x="688" y="29"/>
                  </a:lnTo>
                  <a:lnTo>
                    <a:pt x="732" y="19"/>
                  </a:lnTo>
                  <a:lnTo>
                    <a:pt x="777" y="10"/>
                  </a:lnTo>
                  <a:lnTo>
                    <a:pt x="822" y="5"/>
                  </a:lnTo>
                  <a:lnTo>
                    <a:pt x="868" y="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C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38" name="Freeform 79"/>
            <p:cNvSpPr>
              <a:spLocks/>
            </p:cNvSpPr>
            <p:nvPr/>
          </p:nvSpPr>
          <p:spPr bwMode="auto">
            <a:xfrm>
              <a:off x="356" y="2444"/>
              <a:ext cx="448" cy="450"/>
            </a:xfrm>
            <a:custGeom>
              <a:avLst/>
              <a:gdLst>
                <a:gd name="T0" fmla="*/ 1 w 1793"/>
                <a:gd name="T1" fmla="*/ 0 h 1798"/>
                <a:gd name="T2" fmla="*/ 1 w 1793"/>
                <a:gd name="T3" fmla="*/ 0 h 1798"/>
                <a:gd name="T4" fmla="*/ 1 w 1793"/>
                <a:gd name="T5" fmla="*/ 0 h 1798"/>
                <a:gd name="T6" fmla="*/ 1 w 1793"/>
                <a:gd name="T7" fmla="*/ 0 h 1798"/>
                <a:gd name="T8" fmla="*/ 1 w 1793"/>
                <a:gd name="T9" fmla="*/ 0 h 1798"/>
                <a:gd name="T10" fmla="*/ 1 w 1793"/>
                <a:gd name="T11" fmla="*/ 0 h 1798"/>
                <a:gd name="T12" fmla="*/ 1 w 1793"/>
                <a:gd name="T13" fmla="*/ 1 h 1798"/>
                <a:gd name="T14" fmla="*/ 1 w 1793"/>
                <a:gd name="T15" fmla="*/ 1 h 1798"/>
                <a:gd name="T16" fmla="*/ 2 w 1793"/>
                <a:gd name="T17" fmla="*/ 1 h 1798"/>
                <a:gd name="T18" fmla="*/ 2 w 1793"/>
                <a:gd name="T19" fmla="*/ 1 h 1798"/>
                <a:gd name="T20" fmla="*/ 2 w 1793"/>
                <a:gd name="T21" fmla="*/ 1 h 1798"/>
                <a:gd name="T22" fmla="*/ 2 w 1793"/>
                <a:gd name="T23" fmla="*/ 1 h 1798"/>
                <a:gd name="T24" fmla="*/ 2 w 1793"/>
                <a:gd name="T25" fmla="*/ 1 h 1798"/>
                <a:gd name="T26" fmla="*/ 1 w 1793"/>
                <a:gd name="T27" fmla="*/ 1 h 1798"/>
                <a:gd name="T28" fmla="*/ 1 w 1793"/>
                <a:gd name="T29" fmla="*/ 2 h 1798"/>
                <a:gd name="T30" fmla="*/ 1 w 1793"/>
                <a:gd name="T31" fmla="*/ 2 h 1798"/>
                <a:gd name="T32" fmla="*/ 1 w 1793"/>
                <a:gd name="T33" fmla="*/ 2 h 1798"/>
                <a:gd name="T34" fmla="*/ 1 w 1793"/>
                <a:gd name="T35" fmla="*/ 2 h 1798"/>
                <a:gd name="T36" fmla="*/ 1 w 1793"/>
                <a:gd name="T37" fmla="*/ 2 h 1798"/>
                <a:gd name="T38" fmla="*/ 1 w 1793"/>
                <a:gd name="T39" fmla="*/ 2 h 1798"/>
                <a:gd name="T40" fmla="*/ 1 w 1793"/>
                <a:gd name="T41" fmla="*/ 2 h 1798"/>
                <a:gd name="T42" fmla="*/ 1 w 1793"/>
                <a:gd name="T43" fmla="*/ 2 h 1798"/>
                <a:gd name="T44" fmla="*/ 1 w 1793"/>
                <a:gd name="T45" fmla="*/ 2 h 1798"/>
                <a:gd name="T46" fmla="*/ 0 w 1793"/>
                <a:gd name="T47" fmla="*/ 2 h 1798"/>
                <a:gd name="T48" fmla="*/ 0 w 1793"/>
                <a:gd name="T49" fmla="*/ 2 h 1798"/>
                <a:gd name="T50" fmla="*/ 0 w 1793"/>
                <a:gd name="T51" fmla="*/ 2 h 1798"/>
                <a:gd name="T52" fmla="*/ 0 w 1793"/>
                <a:gd name="T53" fmla="*/ 2 h 1798"/>
                <a:gd name="T54" fmla="*/ 0 w 1793"/>
                <a:gd name="T55" fmla="*/ 2 h 1798"/>
                <a:gd name="T56" fmla="*/ 0 w 1793"/>
                <a:gd name="T57" fmla="*/ 1 h 1798"/>
                <a:gd name="T58" fmla="*/ 0 w 1793"/>
                <a:gd name="T59" fmla="*/ 1 h 1798"/>
                <a:gd name="T60" fmla="*/ 0 w 1793"/>
                <a:gd name="T61" fmla="*/ 1 h 1798"/>
                <a:gd name="T62" fmla="*/ 0 w 1793"/>
                <a:gd name="T63" fmla="*/ 1 h 1798"/>
                <a:gd name="T64" fmla="*/ 0 w 1793"/>
                <a:gd name="T65" fmla="*/ 1 h 1798"/>
                <a:gd name="T66" fmla="*/ 0 w 1793"/>
                <a:gd name="T67" fmla="*/ 1 h 1798"/>
                <a:gd name="T68" fmla="*/ 0 w 1793"/>
                <a:gd name="T69" fmla="*/ 1 h 1798"/>
                <a:gd name="T70" fmla="*/ 0 w 1793"/>
                <a:gd name="T71" fmla="*/ 1 h 1798"/>
                <a:gd name="T72" fmla="*/ 0 w 1793"/>
                <a:gd name="T73" fmla="*/ 0 h 1798"/>
                <a:gd name="T74" fmla="*/ 0 w 1793"/>
                <a:gd name="T75" fmla="*/ 0 h 1798"/>
                <a:gd name="T76" fmla="*/ 0 w 1793"/>
                <a:gd name="T77" fmla="*/ 0 h 1798"/>
                <a:gd name="T78" fmla="*/ 0 w 1793"/>
                <a:gd name="T79" fmla="*/ 0 h 1798"/>
                <a:gd name="T80" fmla="*/ 0 w 1793"/>
                <a:gd name="T81" fmla="*/ 0 h 1798"/>
                <a:gd name="T82" fmla="*/ 1 w 1793"/>
                <a:gd name="T83" fmla="*/ 0 h 1798"/>
                <a:gd name="T84" fmla="*/ 1 w 1793"/>
                <a:gd name="T85" fmla="*/ 0 h 1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3"/>
                <a:gd name="T130" fmla="*/ 0 h 1798"/>
                <a:gd name="T131" fmla="*/ 1793 w 1793"/>
                <a:gd name="T132" fmla="*/ 1798 h 17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3" h="1798">
                  <a:moveTo>
                    <a:pt x="898" y="0"/>
                  </a:moveTo>
                  <a:lnTo>
                    <a:pt x="945" y="1"/>
                  </a:lnTo>
                  <a:lnTo>
                    <a:pt x="990" y="5"/>
                  </a:lnTo>
                  <a:lnTo>
                    <a:pt x="1035" y="10"/>
                  </a:lnTo>
                  <a:lnTo>
                    <a:pt x="1079" y="19"/>
                  </a:lnTo>
                  <a:lnTo>
                    <a:pt x="1121" y="29"/>
                  </a:lnTo>
                  <a:lnTo>
                    <a:pt x="1164" y="40"/>
                  </a:lnTo>
                  <a:lnTo>
                    <a:pt x="1205" y="55"/>
                  </a:lnTo>
                  <a:lnTo>
                    <a:pt x="1246" y="70"/>
                  </a:lnTo>
                  <a:lnTo>
                    <a:pt x="1285" y="89"/>
                  </a:lnTo>
                  <a:lnTo>
                    <a:pt x="1324" y="109"/>
                  </a:lnTo>
                  <a:lnTo>
                    <a:pt x="1362" y="130"/>
                  </a:lnTo>
                  <a:lnTo>
                    <a:pt x="1398" y="154"/>
                  </a:lnTo>
                  <a:lnTo>
                    <a:pt x="1433" y="179"/>
                  </a:lnTo>
                  <a:lnTo>
                    <a:pt x="1467" y="205"/>
                  </a:lnTo>
                  <a:lnTo>
                    <a:pt x="1499" y="234"/>
                  </a:lnTo>
                  <a:lnTo>
                    <a:pt x="1531" y="263"/>
                  </a:lnTo>
                  <a:lnTo>
                    <a:pt x="1560" y="294"/>
                  </a:lnTo>
                  <a:lnTo>
                    <a:pt x="1588" y="327"/>
                  </a:lnTo>
                  <a:lnTo>
                    <a:pt x="1615" y="361"/>
                  </a:lnTo>
                  <a:lnTo>
                    <a:pt x="1640" y="397"/>
                  </a:lnTo>
                  <a:lnTo>
                    <a:pt x="1664" y="433"/>
                  </a:lnTo>
                  <a:lnTo>
                    <a:pt x="1685" y="471"/>
                  </a:lnTo>
                  <a:lnTo>
                    <a:pt x="1705" y="510"/>
                  </a:lnTo>
                  <a:lnTo>
                    <a:pt x="1722" y="549"/>
                  </a:lnTo>
                  <a:lnTo>
                    <a:pt x="1739" y="590"/>
                  </a:lnTo>
                  <a:lnTo>
                    <a:pt x="1752" y="632"/>
                  </a:lnTo>
                  <a:lnTo>
                    <a:pt x="1765" y="674"/>
                  </a:lnTo>
                  <a:lnTo>
                    <a:pt x="1774" y="718"/>
                  </a:lnTo>
                  <a:lnTo>
                    <a:pt x="1783" y="762"/>
                  </a:lnTo>
                  <a:lnTo>
                    <a:pt x="1788" y="807"/>
                  </a:lnTo>
                  <a:lnTo>
                    <a:pt x="1791" y="852"/>
                  </a:lnTo>
                  <a:lnTo>
                    <a:pt x="1793" y="898"/>
                  </a:lnTo>
                  <a:lnTo>
                    <a:pt x="1791" y="945"/>
                  </a:lnTo>
                  <a:lnTo>
                    <a:pt x="1788" y="990"/>
                  </a:lnTo>
                  <a:lnTo>
                    <a:pt x="1783" y="1035"/>
                  </a:lnTo>
                  <a:lnTo>
                    <a:pt x="1774" y="1079"/>
                  </a:lnTo>
                  <a:lnTo>
                    <a:pt x="1765" y="1123"/>
                  </a:lnTo>
                  <a:lnTo>
                    <a:pt x="1752" y="1165"/>
                  </a:lnTo>
                  <a:lnTo>
                    <a:pt x="1739" y="1207"/>
                  </a:lnTo>
                  <a:lnTo>
                    <a:pt x="1722" y="1248"/>
                  </a:lnTo>
                  <a:lnTo>
                    <a:pt x="1705" y="1288"/>
                  </a:lnTo>
                  <a:lnTo>
                    <a:pt x="1685" y="1327"/>
                  </a:lnTo>
                  <a:lnTo>
                    <a:pt x="1664" y="1365"/>
                  </a:lnTo>
                  <a:lnTo>
                    <a:pt x="1640" y="1401"/>
                  </a:lnTo>
                  <a:lnTo>
                    <a:pt x="1615" y="1436"/>
                  </a:lnTo>
                  <a:lnTo>
                    <a:pt x="1588" y="1470"/>
                  </a:lnTo>
                  <a:lnTo>
                    <a:pt x="1560" y="1502"/>
                  </a:lnTo>
                  <a:lnTo>
                    <a:pt x="1531" y="1534"/>
                  </a:lnTo>
                  <a:lnTo>
                    <a:pt x="1499" y="1564"/>
                  </a:lnTo>
                  <a:lnTo>
                    <a:pt x="1467" y="1593"/>
                  </a:lnTo>
                  <a:lnTo>
                    <a:pt x="1433" y="1619"/>
                  </a:lnTo>
                  <a:lnTo>
                    <a:pt x="1398" y="1644"/>
                  </a:lnTo>
                  <a:lnTo>
                    <a:pt x="1362" y="1668"/>
                  </a:lnTo>
                  <a:lnTo>
                    <a:pt x="1324" y="1689"/>
                  </a:lnTo>
                  <a:lnTo>
                    <a:pt x="1285" y="1709"/>
                  </a:lnTo>
                  <a:lnTo>
                    <a:pt x="1246" y="1727"/>
                  </a:lnTo>
                  <a:lnTo>
                    <a:pt x="1205" y="1743"/>
                  </a:lnTo>
                  <a:lnTo>
                    <a:pt x="1164" y="1758"/>
                  </a:lnTo>
                  <a:lnTo>
                    <a:pt x="1121" y="1769"/>
                  </a:lnTo>
                  <a:lnTo>
                    <a:pt x="1079" y="1779"/>
                  </a:lnTo>
                  <a:lnTo>
                    <a:pt x="1035" y="1788"/>
                  </a:lnTo>
                  <a:lnTo>
                    <a:pt x="990" y="1793"/>
                  </a:lnTo>
                  <a:lnTo>
                    <a:pt x="945" y="1797"/>
                  </a:lnTo>
                  <a:lnTo>
                    <a:pt x="898" y="1798"/>
                  </a:lnTo>
                  <a:lnTo>
                    <a:pt x="852" y="1797"/>
                  </a:lnTo>
                  <a:lnTo>
                    <a:pt x="807" y="1793"/>
                  </a:lnTo>
                  <a:lnTo>
                    <a:pt x="762" y="1788"/>
                  </a:lnTo>
                  <a:lnTo>
                    <a:pt x="718" y="1779"/>
                  </a:lnTo>
                  <a:lnTo>
                    <a:pt x="674" y="1769"/>
                  </a:lnTo>
                  <a:lnTo>
                    <a:pt x="631" y="1758"/>
                  </a:lnTo>
                  <a:lnTo>
                    <a:pt x="590" y="1743"/>
                  </a:lnTo>
                  <a:lnTo>
                    <a:pt x="549" y="1727"/>
                  </a:lnTo>
                  <a:lnTo>
                    <a:pt x="510" y="1709"/>
                  </a:lnTo>
                  <a:lnTo>
                    <a:pt x="471" y="1689"/>
                  </a:lnTo>
                  <a:lnTo>
                    <a:pt x="434" y="1668"/>
                  </a:lnTo>
                  <a:lnTo>
                    <a:pt x="397" y="1644"/>
                  </a:lnTo>
                  <a:lnTo>
                    <a:pt x="361" y="1619"/>
                  </a:lnTo>
                  <a:lnTo>
                    <a:pt x="327" y="1593"/>
                  </a:lnTo>
                  <a:lnTo>
                    <a:pt x="295" y="1564"/>
                  </a:lnTo>
                  <a:lnTo>
                    <a:pt x="263" y="1534"/>
                  </a:lnTo>
                  <a:lnTo>
                    <a:pt x="234" y="1502"/>
                  </a:lnTo>
                  <a:lnTo>
                    <a:pt x="206" y="1470"/>
                  </a:lnTo>
                  <a:lnTo>
                    <a:pt x="179" y="1436"/>
                  </a:lnTo>
                  <a:lnTo>
                    <a:pt x="154" y="1401"/>
                  </a:lnTo>
                  <a:lnTo>
                    <a:pt x="130" y="1365"/>
                  </a:lnTo>
                  <a:lnTo>
                    <a:pt x="109" y="1327"/>
                  </a:lnTo>
                  <a:lnTo>
                    <a:pt x="89" y="1288"/>
                  </a:lnTo>
                  <a:lnTo>
                    <a:pt x="70" y="1248"/>
                  </a:lnTo>
                  <a:lnTo>
                    <a:pt x="55" y="1207"/>
                  </a:lnTo>
                  <a:lnTo>
                    <a:pt x="40" y="1165"/>
                  </a:lnTo>
                  <a:lnTo>
                    <a:pt x="29" y="1123"/>
                  </a:lnTo>
                  <a:lnTo>
                    <a:pt x="19" y="1079"/>
                  </a:lnTo>
                  <a:lnTo>
                    <a:pt x="10" y="1035"/>
                  </a:lnTo>
                  <a:lnTo>
                    <a:pt x="5" y="990"/>
                  </a:lnTo>
                  <a:lnTo>
                    <a:pt x="1" y="945"/>
                  </a:lnTo>
                  <a:lnTo>
                    <a:pt x="0" y="898"/>
                  </a:lnTo>
                  <a:lnTo>
                    <a:pt x="1" y="852"/>
                  </a:lnTo>
                  <a:lnTo>
                    <a:pt x="5" y="807"/>
                  </a:lnTo>
                  <a:lnTo>
                    <a:pt x="10" y="762"/>
                  </a:lnTo>
                  <a:lnTo>
                    <a:pt x="19" y="718"/>
                  </a:lnTo>
                  <a:lnTo>
                    <a:pt x="29" y="674"/>
                  </a:lnTo>
                  <a:lnTo>
                    <a:pt x="40" y="632"/>
                  </a:lnTo>
                  <a:lnTo>
                    <a:pt x="55" y="590"/>
                  </a:lnTo>
                  <a:lnTo>
                    <a:pt x="70" y="549"/>
                  </a:lnTo>
                  <a:lnTo>
                    <a:pt x="89" y="510"/>
                  </a:lnTo>
                  <a:lnTo>
                    <a:pt x="109" y="471"/>
                  </a:lnTo>
                  <a:lnTo>
                    <a:pt x="130" y="433"/>
                  </a:lnTo>
                  <a:lnTo>
                    <a:pt x="154" y="397"/>
                  </a:lnTo>
                  <a:lnTo>
                    <a:pt x="179" y="361"/>
                  </a:lnTo>
                  <a:lnTo>
                    <a:pt x="206" y="327"/>
                  </a:lnTo>
                  <a:lnTo>
                    <a:pt x="234" y="294"/>
                  </a:lnTo>
                  <a:lnTo>
                    <a:pt x="263" y="263"/>
                  </a:lnTo>
                  <a:lnTo>
                    <a:pt x="295" y="234"/>
                  </a:lnTo>
                  <a:lnTo>
                    <a:pt x="327" y="205"/>
                  </a:lnTo>
                  <a:lnTo>
                    <a:pt x="361" y="179"/>
                  </a:lnTo>
                  <a:lnTo>
                    <a:pt x="397" y="154"/>
                  </a:lnTo>
                  <a:lnTo>
                    <a:pt x="434" y="130"/>
                  </a:lnTo>
                  <a:lnTo>
                    <a:pt x="471" y="109"/>
                  </a:lnTo>
                  <a:lnTo>
                    <a:pt x="510" y="89"/>
                  </a:lnTo>
                  <a:lnTo>
                    <a:pt x="549" y="70"/>
                  </a:lnTo>
                  <a:lnTo>
                    <a:pt x="590" y="55"/>
                  </a:lnTo>
                  <a:lnTo>
                    <a:pt x="631" y="40"/>
                  </a:lnTo>
                  <a:lnTo>
                    <a:pt x="674" y="29"/>
                  </a:lnTo>
                  <a:lnTo>
                    <a:pt x="718" y="19"/>
                  </a:lnTo>
                  <a:lnTo>
                    <a:pt x="762" y="10"/>
                  </a:lnTo>
                  <a:lnTo>
                    <a:pt x="807" y="5"/>
                  </a:lnTo>
                  <a:lnTo>
                    <a:pt x="852" y="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35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39" name="Freeform 80"/>
            <p:cNvSpPr>
              <a:spLocks/>
            </p:cNvSpPr>
            <p:nvPr/>
          </p:nvSpPr>
          <p:spPr bwMode="auto">
            <a:xfrm>
              <a:off x="358" y="2447"/>
              <a:ext cx="439" cy="441"/>
            </a:xfrm>
            <a:custGeom>
              <a:avLst/>
              <a:gdLst>
                <a:gd name="T0" fmla="*/ 1 w 1757"/>
                <a:gd name="T1" fmla="*/ 0 h 1762"/>
                <a:gd name="T2" fmla="*/ 1 w 1757"/>
                <a:gd name="T3" fmla="*/ 0 h 1762"/>
                <a:gd name="T4" fmla="*/ 1 w 1757"/>
                <a:gd name="T5" fmla="*/ 0 h 1762"/>
                <a:gd name="T6" fmla="*/ 1 w 1757"/>
                <a:gd name="T7" fmla="*/ 0 h 1762"/>
                <a:gd name="T8" fmla="*/ 1 w 1757"/>
                <a:gd name="T9" fmla="*/ 0 h 1762"/>
                <a:gd name="T10" fmla="*/ 1 w 1757"/>
                <a:gd name="T11" fmla="*/ 0 h 1762"/>
                <a:gd name="T12" fmla="*/ 1 w 1757"/>
                <a:gd name="T13" fmla="*/ 1 h 1762"/>
                <a:gd name="T14" fmla="*/ 1 w 1757"/>
                <a:gd name="T15" fmla="*/ 1 h 1762"/>
                <a:gd name="T16" fmla="*/ 2 w 1757"/>
                <a:gd name="T17" fmla="*/ 1 h 1762"/>
                <a:gd name="T18" fmla="*/ 2 w 1757"/>
                <a:gd name="T19" fmla="*/ 1 h 1762"/>
                <a:gd name="T20" fmla="*/ 2 w 1757"/>
                <a:gd name="T21" fmla="*/ 1 h 1762"/>
                <a:gd name="T22" fmla="*/ 2 w 1757"/>
                <a:gd name="T23" fmla="*/ 1 h 1762"/>
                <a:gd name="T24" fmla="*/ 2 w 1757"/>
                <a:gd name="T25" fmla="*/ 1 h 1762"/>
                <a:gd name="T26" fmla="*/ 1 w 1757"/>
                <a:gd name="T27" fmla="*/ 1 h 1762"/>
                <a:gd name="T28" fmla="*/ 1 w 1757"/>
                <a:gd name="T29" fmla="*/ 2 h 1762"/>
                <a:gd name="T30" fmla="*/ 1 w 1757"/>
                <a:gd name="T31" fmla="*/ 2 h 1762"/>
                <a:gd name="T32" fmla="*/ 1 w 1757"/>
                <a:gd name="T33" fmla="*/ 2 h 1762"/>
                <a:gd name="T34" fmla="*/ 1 w 1757"/>
                <a:gd name="T35" fmla="*/ 2 h 1762"/>
                <a:gd name="T36" fmla="*/ 1 w 1757"/>
                <a:gd name="T37" fmla="*/ 2 h 1762"/>
                <a:gd name="T38" fmla="*/ 1 w 1757"/>
                <a:gd name="T39" fmla="*/ 2 h 1762"/>
                <a:gd name="T40" fmla="*/ 1 w 1757"/>
                <a:gd name="T41" fmla="*/ 2 h 1762"/>
                <a:gd name="T42" fmla="*/ 1 w 1757"/>
                <a:gd name="T43" fmla="*/ 2 h 1762"/>
                <a:gd name="T44" fmla="*/ 1 w 1757"/>
                <a:gd name="T45" fmla="*/ 2 h 1762"/>
                <a:gd name="T46" fmla="*/ 0 w 1757"/>
                <a:gd name="T47" fmla="*/ 2 h 1762"/>
                <a:gd name="T48" fmla="*/ 0 w 1757"/>
                <a:gd name="T49" fmla="*/ 2 h 1762"/>
                <a:gd name="T50" fmla="*/ 0 w 1757"/>
                <a:gd name="T51" fmla="*/ 2 h 1762"/>
                <a:gd name="T52" fmla="*/ 0 w 1757"/>
                <a:gd name="T53" fmla="*/ 2 h 1762"/>
                <a:gd name="T54" fmla="*/ 0 w 1757"/>
                <a:gd name="T55" fmla="*/ 2 h 1762"/>
                <a:gd name="T56" fmla="*/ 0 w 1757"/>
                <a:gd name="T57" fmla="*/ 1 h 1762"/>
                <a:gd name="T58" fmla="*/ 0 w 1757"/>
                <a:gd name="T59" fmla="*/ 1 h 1762"/>
                <a:gd name="T60" fmla="*/ 0 w 1757"/>
                <a:gd name="T61" fmla="*/ 1 h 1762"/>
                <a:gd name="T62" fmla="*/ 0 w 1757"/>
                <a:gd name="T63" fmla="*/ 1 h 1762"/>
                <a:gd name="T64" fmla="*/ 0 w 1757"/>
                <a:gd name="T65" fmla="*/ 1 h 1762"/>
                <a:gd name="T66" fmla="*/ 0 w 1757"/>
                <a:gd name="T67" fmla="*/ 1 h 1762"/>
                <a:gd name="T68" fmla="*/ 0 w 1757"/>
                <a:gd name="T69" fmla="*/ 1 h 1762"/>
                <a:gd name="T70" fmla="*/ 0 w 1757"/>
                <a:gd name="T71" fmla="*/ 1 h 1762"/>
                <a:gd name="T72" fmla="*/ 0 w 1757"/>
                <a:gd name="T73" fmla="*/ 0 h 1762"/>
                <a:gd name="T74" fmla="*/ 0 w 1757"/>
                <a:gd name="T75" fmla="*/ 0 h 1762"/>
                <a:gd name="T76" fmla="*/ 0 w 1757"/>
                <a:gd name="T77" fmla="*/ 0 h 1762"/>
                <a:gd name="T78" fmla="*/ 0 w 1757"/>
                <a:gd name="T79" fmla="*/ 0 h 1762"/>
                <a:gd name="T80" fmla="*/ 0 w 1757"/>
                <a:gd name="T81" fmla="*/ 0 h 1762"/>
                <a:gd name="T82" fmla="*/ 1 w 1757"/>
                <a:gd name="T83" fmla="*/ 0 h 1762"/>
                <a:gd name="T84" fmla="*/ 1 w 1757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7"/>
                <a:gd name="T130" fmla="*/ 0 h 1762"/>
                <a:gd name="T131" fmla="*/ 1757 w 1757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7" h="1762">
                  <a:moveTo>
                    <a:pt x="879" y="0"/>
                  </a:moveTo>
                  <a:lnTo>
                    <a:pt x="925" y="1"/>
                  </a:lnTo>
                  <a:lnTo>
                    <a:pt x="970" y="5"/>
                  </a:lnTo>
                  <a:lnTo>
                    <a:pt x="1014" y="10"/>
                  </a:lnTo>
                  <a:lnTo>
                    <a:pt x="1056" y="18"/>
                  </a:lnTo>
                  <a:lnTo>
                    <a:pt x="1099" y="28"/>
                  </a:lnTo>
                  <a:lnTo>
                    <a:pt x="1140" y="40"/>
                  </a:lnTo>
                  <a:lnTo>
                    <a:pt x="1181" y="54"/>
                  </a:lnTo>
                  <a:lnTo>
                    <a:pt x="1221" y="69"/>
                  </a:lnTo>
                  <a:lnTo>
                    <a:pt x="1260" y="88"/>
                  </a:lnTo>
                  <a:lnTo>
                    <a:pt x="1298" y="107"/>
                  </a:lnTo>
                  <a:lnTo>
                    <a:pt x="1334" y="128"/>
                  </a:lnTo>
                  <a:lnTo>
                    <a:pt x="1370" y="151"/>
                  </a:lnTo>
                  <a:lnTo>
                    <a:pt x="1404" y="176"/>
                  </a:lnTo>
                  <a:lnTo>
                    <a:pt x="1438" y="202"/>
                  </a:lnTo>
                  <a:lnTo>
                    <a:pt x="1469" y="229"/>
                  </a:lnTo>
                  <a:lnTo>
                    <a:pt x="1501" y="258"/>
                  </a:lnTo>
                  <a:lnTo>
                    <a:pt x="1530" y="290"/>
                  </a:lnTo>
                  <a:lnTo>
                    <a:pt x="1557" y="322"/>
                  </a:lnTo>
                  <a:lnTo>
                    <a:pt x="1583" y="355"/>
                  </a:lnTo>
                  <a:lnTo>
                    <a:pt x="1607" y="390"/>
                  </a:lnTo>
                  <a:lnTo>
                    <a:pt x="1630" y="425"/>
                  </a:lnTo>
                  <a:lnTo>
                    <a:pt x="1651" y="463"/>
                  </a:lnTo>
                  <a:lnTo>
                    <a:pt x="1671" y="500"/>
                  </a:lnTo>
                  <a:lnTo>
                    <a:pt x="1689" y="539"/>
                  </a:lnTo>
                  <a:lnTo>
                    <a:pt x="1704" y="579"/>
                  </a:lnTo>
                  <a:lnTo>
                    <a:pt x="1717" y="621"/>
                  </a:lnTo>
                  <a:lnTo>
                    <a:pt x="1730" y="662"/>
                  </a:lnTo>
                  <a:lnTo>
                    <a:pt x="1740" y="704"/>
                  </a:lnTo>
                  <a:lnTo>
                    <a:pt x="1747" y="748"/>
                  </a:lnTo>
                  <a:lnTo>
                    <a:pt x="1752" y="792"/>
                  </a:lnTo>
                  <a:lnTo>
                    <a:pt x="1756" y="837"/>
                  </a:lnTo>
                  <a:lnTo>
                    <a:pt x="1757" y="882"/>
                  </a:lnTo>
                  <a:lnTo>
                    <a:pt x="1756" y="928"/>
                  </a:lnTo>
                  <a:lnTo>
                    <a:pt x="1752" y="973"/>
                  </a:lnTo>
                  <a:lnTo>
                    <a:pt x="1747" y="1017"/>
                  </a:lnTo>
                  <a:lnTo>
                    <a:pt x="1740" y="1059"/>
                  </a:lnTo>
                  <a:lnTo>
                    <a:pt x="1730" y="1102"/>
                  </a:lnTo>
                  <a:lnTo>
                    <a:pt x="1717" y="1143"/>
                  </a:lnTo>
                  <a:lnTo>
                    <a:pt x="1704" y="1184"/>
                  </a:lnTo>
                  <a:lnTo>
                    <a:pt x="1689" y="1225"/>
                  </a:lnTo>
                  <a:lnTo>
                    <a:pt x="1671" y="1263"/>
                  </a:lnTo>
                  <a:lnTo>
                    <a:pt x="1651" y="1301"/>
                  </a:lnTo>
                  <a:lnTo>
                    <a:pt x="1630" y="1339"/>
                  </a:lnTo>
                  <a:lnTo>
                    <a:pt x="1607" y="1374"/>
                  </a:lnTo>
                  <a:lnTo>
                    <a:pt x="1583" y="1409"/>
                  </a:lnTo>
                  <a:lnTo>
                    <a:pt x="1557" y="1441"/>
                  </a:lnTo>
                  <a:lnTo>
                    <a:pt x="1530" y="1474"/>
                  </a:lnTo>
                  <a:lnTo>
                    <a:pt x="1501" y="1504"/>
                  </a:lnTo>
                  <a:lnTo>
                    <a:pt x="1469" y="1533"/>
                  </a:lnTo>
                  <a:lnTo>
                    <a:pt x="1438" y="1560"/>
                  </a:lnTo>
                  <a:lnTo>
                    <a:pt x="1404" y="1587"/>
                  </a:lnTo>
                  <a:lnTo>
                    <a:pt x="1370" y="1612"/>
                  </a:lnTo>
                  <a:lnTo>
                    <a:pt x="1334" y="1634"/>
                  </a:lnTo>
                  <a:lnTo>
                    <a:pt x="1298" y="1656"/>
                  </a:lnTo>
                  <a:lnTo>
                    <a:pt x="1260" y="1676"/>
                  </a:lnTo>
                  <a:lnTo>
                    <a:pt x="1221" y="1693"/>
                  </a:lnTo>
                  <a:lnTo>
                    <a:pt x="1181" y="1708"/>
                  </a:lnTo>
                  <a:lnTo>
                    <a:pt x="1140" y="1722"/>
                  </a:lnTo>
                  <a:lnTo>
                    <a:pt x="1099" y="1735"/>
                  </a:lnTo>
                  <a:lnTo>
                    <a:pt x="1056" y="1745"/>
                  </a:lnTo>
                  <a:lnTo>
                    <a:pt x="1014" y="1752"/>
                  </a:lnTo>
                  <a:lnTo>
                    <a:pt x="970" y="1757"/>
                  </a:lnTo>
                  <a:lnTo>
                    <a:pt x="925" y="1761"/>
                  </a:lnTo>
                  <a:lnTo>
                    <a:pt x="879" y="1762"/>
                  </a:lnTo>
                  <a:lnTo>
                    <a:pt x="834" y="1761"/>
                  </a:lnTo>
                  <a:lnTo>
                    <a:pt x="789" y="1757"/>
                  </a:lnTo>
                  <a:lnTo>
                    <a:pt x="745" y="1752"/>
                  </a:lnTo>
                  <a:lnTo>
                    <a:pt x="703" y="1745"/>
                  </a:lnTo>
                  <a:lnTo>
                    <a:pt x="660" y="1735"/>
                  </a:lnTo>
                  <a:lnTo>
                    <a:pt x="619" y="1722"/>
                  </a:lnTo>
                  <a:lnTo>
                    <a:pt x="578" y="1708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4"/>
                  </a:lnTo>
                  <a:lnTo>
                    <a:pt x="389" y="1612"/>
                  </a:lnTo>
                  <a:lnTo>
                    <a:pt x="353" y="1587"/>
                  </a:lnTo>
                  <a:lnTo>
                    <a:pt x="321" y="1560"/>
                  </a:lnTo>
                  <a:lnTo>
                    <a:pt x="288" y="1533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1"/>
                  </a:lnTo>
                  <a:lnTo>
                    <a:pt x="176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1"/>
                  </a:lnTo>
                  <a:lnTo>
                    <a:pt x="87" y="1263"/>
                  </a:lnTo>
                  <a:lnTo>
                    <a:pt x="69" y="1225"/>
                  </a:lnTo>
                  <a:lnTo>
                    <a:pt x="54" y="1184"/>
                  </a:lnTo>
                  <a:lnTo>
                    <a:pt x="40" y="1143"/>
                  </a:lnTo>
                  <a:lnTo>
                    <a:pt x="28" y="1102"/>
                  </a:lnTo>
                  <a:lnTo>
                    <a:pt x="18" y="1059"/>
                  </a:lnTo>
                  <a:lnTo>
                    <a:pt x="10" y="1017"/>
                  </a:lnTo>
                  <a:lnTo>
                    <a:pt x="5" y="973"/>
                  </a:lnTo>
                  <a:lnTo>
                    <a:pt x="1" y="928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5" y="792"/>
                  </a:lnTo>
                  <a:lnTo>
                    <a:pt x="10" y="748"/>
                  </a:lnTo>
                  <a:lnTo>
                    <a:pt x="18" y="704"/>
                  </a:lnTo>
                  <a:lnTo>
                    <a:pt x="28" y="662"/>
                  </a:lnTo>
                  <a:lnTo>
                    <a:pt x="40" y="621"/>
                  </a:lnTo>
                  <a:lnTo>
                    <a:pt x="54" y="579"/>
                  </a:lnTo>
                  <a:lnTo>
                    <a:pt x="69" y="539"/>
                  </a:lnTo>
                  <a:lnTo>
                    <a:pt x="87" y="500"/>
                  </a:lnTo>
                  <a:lnTo>
                    <a:pt x="107" y="463"/>
                  </a:lnTo>
                  <a:lnTo>
                    <a:pt x="128" y="425"/>
                  </a:lnTo>
                  <a:lnTo>
                    <a:pt x="151" y="390"/>
                  </a:lnTo>
                  <a:lnTo>
                    <a:pt x="176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3" y="176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8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0" y="28"/>
                  </a:lnTo>
                  <a:lnTo>
                    <a:pt x="703" y="18"/>
                  </a:lnTo>
                  <a:lnTo>
                    <a:pt x="745" y="10"/>
                  </a:lnTo>
                  <a:lnTo>
                    <a:pt x="789" y="5"/>
                  </a:lnTo>
                  <a:lnTo>
                    <a:pt x="834" y="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40" name="Freeform 81"/>
            <p:cNvSpPr>
              <a:spLocks/>
            </p:cNvSpPr>
            <p:nvPr/>
          </p:nvSpPr>
          <p:spPr bwMode="auto">
            <a:xfrm>
              <a:off x="360" y="2450"/>
              <a:ext cx="431" cy="432"/>
            </a:xfrm>
            <a:custGeom>
              <a:avLst/>
              <a:gdLst>
                <a:gd name="T0" fmla="*/ 1 w 1723"/>
                <a:gd name="T1" fmla="*/ 0 h 1728"/>
                <a:gd name="T2" fmla="*/ 1 w 1723"/>
                <a:gd name="T3" fmla="*/ 0 h 1728"/>
                <a:gd name="T4" fmla="*/ 1 w 1723"/>
                <a:gd name="T5" fmla="*/ 0 h 1728"/>
                <a:gd name="T6" fmla="*/ 1 w 1723"/>
                <a:gd name="T7" fmla="*/ 0 h 1728"/>
                <a:gd name="T8" fmla="*/ 2 w 1723"/>
                <a:gd name="T9" fmla="*/ 0 h 1728"/>
                <a:gd name="T10" fmla="*/ 2 w 1723"/>
                <a:gd name="T11" fmla="*/ 0 h 1728"/>
                <a:gd name="T12" fmla="*/ 2 w 1723"/>
                <a:gd name="T13" fmla="*/ 1 h 1728"/>
                <a:gd name="T14" fmla="*/ 2 w 1723"/>
                <a:gd name="T15" fmla="*/ 1 h 1728"/>
                <a:gd name="T16" fmla="*/ 2 w 1723"/>
                <a:gd name="T17" fmla="*/ 1 h 1728"/>
                <a:gd name="T18" fmla="*/ 2 w 1723"/>
                <a:gd name="T19" fmla="*/ 1 h 1728"/>
                <a:gd name="T20" fmla="*/ 2 w 1723"/>
                <a:gd name="T21" fmla="*/ 1 h 1728"/>
                <a:gd name="T22" fmla="*/ 2 w 1723"/>
                <a:gd name="T23" fmla="*/ 1 h 1728"/>
                <a:gd name="T24" fmla="*/ 2 w 1723"/>
                <a:gd name="T25" fmla="*/ 1 h 1728"/>
                <a:gd name="T26" fmla="*/ 2 w 1723"/>
                <a:gd name="T27" fmla="*/ 1 h 1728"/>
                <a:gd name="T28" fmla="*/ 2 w 1723"/>
                <a:gd name="T29" fmla="*/ 1 h 1728"/>
                <a:gd name="T30" fmla="*/ 2 w 1723"/>
                <a:gd name="T31" fmla="*/ 2 h 1728"/>
                <a:gd name="T32" fmla="*/ 2 w 1723"/>
                <a:gd name="T33" fmla="*/ 2 h 1728"/>
                <a:gd name="T34" fmla="*/ 1 w 1723"/>
                <a:gd name="T35" fmla="*/ 2 h 1728"/>
                <a:gd name="T36" fmla="*/ 1 w 1723"/>
                <a:gd name="T37" fmla="*/ 2 h 1728"/>
                <a:gd name="T38" fmla="*/ 1 w 1723"/>
                <a:gd name="T39" fmla="*/ 2 h 1728"/>
                <a:gd name="T40" fmla="*/ 1 w 1723"/>
                <a:gd name="T41" fmla="*/ 2 h 1728"/>
                <a:gd name="T42" fmla="*/ 1 w 1723"/>
                <a:gd name="T43" fmla="*/ 2 h 1728"/>
                <a:gd name="T44" fmla="*/ 1 w 1723"/>
                <a:gd name="T45" fmla="*/ 2 h 1728"/>
                <a:gd name="T46" fmla="*/ 1 w 1723"/>
                <a:gd name="T47" fmla="*/ 2 h 1728"/>
                <a:gd name="T48" fmla="*/ 1 w 1723"/>
                <a:gd name="T49" fmla="*/ 2 h 1728"/>
                <a:gd name="T50" fmla="*/ 1 w 1723"/>
                <a:gd name="T51" fmla="*/ 2 h 1728"/>
                <a:gd name="T52" fmla="*/ 0 w 1723"/>
                <a:gd name="T53" fmla="*/ 2 h 1728"/>
                <a:gd name="T54" fmla="*/ 0 w 1723"/>
                <a:gd name="T55" fmla="*/ 2 h 1728"/>
                <a:gd name="T56" fmla="*/ 0 w 1723"/>
                <a:gd name="T57" fmla="*/ 1 h 1728"/>
                <a:gd name="T58" fmla="*/ 0 w 1723"/>
                <a:gd name="T59" fmla="*/ 1 h 1728"/>
                <a:gd name="T60" fmla="*/ 0 w 1723"/>
                <a:gd name="T61" fmla="*/ 1 h 1728"/>
                <a:gd name="T62" fmla="*/ 0 w 1723"/>
                <a:gd name="T63" fmla="*/ 1 h 1728"/>
                <a:gd name="T64" fmla="*/ 0 w 1723"/>
                <a:gd name="T65" fmla="*/ 1 h 1728"/>
                <a:gd name="T66" fmla="*/ 0 w 1723"/>
                <a:gd name="T67" fmla="*/ 1 h 1728"/>
                <a:gd name="T68" fmla="*/ 0 w 1723"/>
                <a:gd name="T69" fmla="*/ 1 h 1728"/>
                <a:gd name="T70" fmla="*/ 0 w 1723"/>
                <a:gd name="T71" fmla="*/ 1 h 1728"/>
                <a:gd name="T72" fmla="*/ 0 w 1723"/>
                <a:gd name="T73" fmla="*/ 0 h 1728"/>
                <a:gd name="T74" fmla="*/ 0 w 1723"/>
                <a:gd name="T75" fmla="*/ 0 h 1728"/>
                <a:gd name="T76" fmla="*/ 1 w 1723"/>
                <a:gd name="T77" fmla="*/ 0 h 1728"/>
                <a:gd name="T78" fmla="*/ 1 w 1723"/>
                <a:gd name="T79" fmla="*/ 0 h 1728"/>
                <a:gd name="T80" fmla="*/ 1 w 1723"/>
                <a:gd name="T81" fmla="*/ 0 h 1728"/>
                <a:gd name="T82" fmla="*/ 1 w 1723"/>
                <a:gd name="T83" fmla="*/ 0 h 1728"/>
                <a:gd name="T84" fmla="*/ 1 w 1723"/>
                <a:gd name="T85" fmla="*/ 0 h 1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3"/>
                <a:gd name="T130" fmla="*/ 0 h 1728"/>
                <a:gd name="T131" fmla="*/ 1723 w 1723"/>
                <a:gd name="T132" fmla="*/ 1728 h 1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3" h="1728">
                  <a:moveTo>
                    <a:pt x="863" y="0"/>
                  </a:moveTo>
                  <a:lnTo>
                    <a:pt x="907" y="1"/>
                  </a:lnTo>
                  <a:lnTo>
                    <a:pt x="952" y="5"/>
                  </a:lnTo>
                  <a:lnTo>
                    <a:pt x="994" y="10"/>
                  </a:lnTo>
                  <a:lnTo>
                    <a:pt x="1037" y="17"/>
                  </a:lnTo>
                  <a:lnTo>
                    <a:pt x="1078" y="27"/>
                  </a:lnTo>
                  <a:lnTo>
                    <a:pt x="1120" y="39"/>
                  </a:lnTo>
                  <a:lnTo>
                    <a:pt x="1160" y="52"/>
                  </a:lnTo>
                  <a:lnTo>
                    <a:pt x="1199" y="67"/>
                  </a:lnTo>
                  <a:lnTo>
                    <a:pt x="1237" y="85"/>
                  </a:lnTo>
                  <a:lnTo>
                    <a:pt x="1274" y="104"/>
                  </a:lnTo>
                  <a:lnTo>
                    <a:pt x="1310" y="125"/>
                  </a:lnTo>
                  <a:lnTo>
                    <a:pt x="1345" y="148"/>
                  </a:lnTo>
                  <a:lnTo>
                    <a:pt x="1379" y="171"/>
                  </a:lnTo>
                  <a:lnTo>
                    <a:pt x="1412" y="198"/>
                  </a:lnTo>
                  <a:lnTo>
                    <a:pt x="1443" y="224"/>
                  </a:lnTo>
                  <a:lnTo>
                    <a:pt x="1472" y="253"/>
                  </a:lnTo>
                  <a:lnTo>
                    <a:pt x="1501" y="283"/>
                  </a:lnTo>
                  <a:lnTo>
                    <a:pt x="1528" y="314"/>
                  </a:lnTo>
                  <a:lnTo>
                    <a:pt x="1553" y="347"/>
                  </a:lnTo>
                  <a:lnTo>
                    <a:pt x="1577" y="381"/>
                  </a:lnTo>
                  <a:lnTo>
                    <a:pt x="1599" y="416"/>
                  </a:lnTo>
                  <a:lnTo>
                    <a:pt x="1619" y="452"/>
                  </a:lnTo>
                  <a:lnTo>
                    <a:pt x="1640" y="490"/>
                  </a:lnTo>
                  <a:lnTo>
                    <a:pt x="1656" y="527"/>
                  </a:lnTo>
                  <a:lnTo>
                    <a:pt x="1671" y="566"/>
                  </a:lnTo>
                  <a:lnTo>
                    <a:pt x="1685" y="606"/>
                  </a:lnTo>
                  <a:lnTo>
                    <a:pt x="1696" y="648"/>
                  </a:lnTo>
                  <a:lnTo>
                    <a:pt x="1706" y="689"/>
                  </a:lnTo>
                  <a:lnTo>
                    <a:pt x="1713" y="732"/>
                  </a:lnTo>
                  <a:lnTo>
                    <a:pt x="1718" y="775"/>
                  </a:lnTo>
                  <a:lnTo>
                    <a:pt x="1722" y="819"/>
                  </a:lnTo>
                  <a:lnTo>
                    <a:pt x="1723" y="863"/>
                  </a:lnTo>
                  <a:lnTo>
                    <a:pt x="1722" y="907"/>
                  </a:lnTo>
                  <a:lnTo>
                    <a:pt x="1718" y="951"/>
                  </a:lnTo>
                  <a:lnTo>
                    <a:pt x="1713" y="995"/>
                  </a:lnTo>
                  <a:lnTo>
                    <a:pt x="1706" y="1037"/>
                  </a:lnTo>
                  <a:lnTo>
                    <a:pt x="1696" y="1079"/>
                  </a:lnTo>
                  <a:lnTo>
                    <a:pt x="1685" y="1120"/>
                  </a:lnTo>
                  <a:lnTo>
                    <a:pt x="1671" y="1160"/>
                  </a:lnTo>
                  <a:lnTo>
                    <a:pt x="1656" y="1199"/>
                  </a:lnTo>
                  <a:lnTo>
                    <a:pt x="1640" y="1238"/>
                  </a:lnTo>
                  <a:lnTo>
                    <a:pt x="1619" y="1274"/>
                  </a:lnTo>
                  <a:lnTo>
                    <a:pt x="1599" y="1311"/>
                  </a:lnTo>
                  <a:lnTo>
                    <a:pt x="1577" y="1346"/>
                  </a:lnTo>
                  <a:lnTo>
                    <a:pt x="1553" y="1379"/>
                  </a:lnTo>
                  <a:lnTo>
                    <a:pt x="1528" y="1412"/>
                  </a:lnTo>
                  <a:lnTo>
                    <a:pt x="1501" y="1445"/>
                  </a:lnTo>
                  <a:lnTo>
                    <a:pt x="1472" y="1473"/>
                  </a:lnTo>
                  <a:lnTo>
                    <a:pt x="1443" y="1502"/>
                  </a:lnTo>
                  <a:lnTo>
                    <a:pt x="1412" y="1530"/>
                  </a:lnTo>
                  <a:lnTo>
                    <a:pt x="1379" y="1556"/>
                  </a:lnTo>
                  <a:lnTo>
                    <a:pt x="1345" y="1580"/>
                  </a:lnTo>
                  <a:lnTo>
                    <a:pt x="1310" y="1603"/>
                  </a:lnTo>
                  <a:lnTo>
                    <a:pt x="1274" y="1624"/>
                  </a:lnTo>
                  <a:lnTo>
                    <a:pt x="1237" y="1643"/>
                  </a:lnTo>
                  <a:lnTo>
                    <a:pt x="1199" y="1660"/>
                  </a:lnTo>
                  <a:lnTo>
                    <a:pt x="1160" y="1675"/>
                  </a:lnTo>
                  <a:lnTo>
                    <a:pt x="1120" y="1689"/>
                  </a:lnTo>
                  <a:lnTo>
                    <a:pt x="1078" y="1700"/>
                  </a:lnTo>
                  <a:lnTo>
                    <a:pt x="1037" y="1710"/>
                  </a:lnTo>
                  <a:lnTo>
                    <a:pt x="994" y="1718"/>
                  </a:lnTo>
                  <a:lnTo>
                    <a:pt x="952" y="1723"/>
                  </a:lnTo>
                  <a:lnTo>
                    <a:pt x="907" y="1727"/>
                  </a:lnTo>
                  <a:lnTo>
                    <a:pt x="863" y="1728"/>
                  </a:lnTo>
                  <a:lnTo>
                    <a:pt x="819" y="1727"/>
                  </a:lnTo>
                  <a:lnTo>
                    <a:pt x="775" y="1723"/>
                  </a:lnTo>
                  <a:lnTo>
                    <a:pt x="731" y="1718"/>
                  </a:lnTo>
                  <a:lnTo>
                    <a:pt x="690" y="1710"/>
                  </a:lnTo>
                  <a:lnTo>
                    <a:pt x="648" y="1700"/>
                  </a:lnTo>
                  <a:lnTo>
                    <a:pt x="607" y="1689"/>
                  </a:lnTo>
                  <a:lnTo>
                    <a:pt x="567" y="1675"/>
                  </a:lnTo>
                  <a:lnTo>
                    <a:pt x="527" y="1660"/>
                  </a:lnTo>
                  <a:lnTo>
                    <a:pt x="490" y="1643"/>
                  </a:lnTo>
                  <a:lnTo>
                    <a:pt x="452" y="1624"/>
                  </a:lnTo>
                  <a:lnTo>
                    <a:pt x="416" y="1603"/>
                  </a:lnTo>
                  <a:lnTo>
                    <a:pt x="381" y="1580"/>
                  </a:lnTo>
                  <a:lnTo>
                    <a:pt x="347" y="1556"/>
                  </a:lnTo>
                  <a:lnTo>
                    <a:pt x="314" y="1530"/>
                  </a:lnTo>
                  <a:lnTo>
                    <a:pt x="283" y="1502"/>
                  </a:lnTo>
                  <a:lnTo>
                    <a:pt x="253" y="1473"/>
                  </a:lnTo>
                  <a:lnTo>
                    <a:pt x="225" y="1445"/>
                  </a:lnTo>
                  <a:lnTo>
                    <a:pt x="198" y="1412"/>
                  </a:lnTo>
                  <a:lnTo>
                    <a:pt x="172" y="1379"/>
                  </a:lnTo>
                  <a:lnTo>
                    <a:pt x="148" y="1346"/>
                  </a:lnTo>
                  <a:lnTo>
                    <a:pt x="125" y="1311"/>
                  </a:lnTo>
                  <a:lnTo>
                    <a:pt x="104" y="1274"/>
                  </a:lnTo>
                  <a:lnTo>
                    <a:pt x="85" y="1238"/>
                  </a:lnTo>
                  <a:lnTo>
                    <a:pt x="68" y="1199"/>
                  </a:lnTo>
                  <a:lnTo>
                    <a:pt x="53" y="1160"/>
                  </a:lnTo>
                  <a:lnTo>
                    <a:pt x="39" y="1120"/>
                  </a:lnTo>
                  <a:lnTo>
                    <a:pt x="28" y="1079"/>
                  </a:lnTo>
                  <a:lnTo>
                    <a:pt x="18" y="1037"/>
                  </a:lnTo>
                  <a:lnTo>
                    <a:pt x="10" y="995"/>
                  </a:lnTo>
                  <a:lnTo>
                    <a:pt x="5" y="951"/>
                  </a:lnTo>
                  <a:lnTo>
                    <a:pt x="1" y="907"/>
                  </a:lnTo>
                  <a:lnTo>
                    <a:pt x="0" y="863"/>
                  </a:lnTo>
                  <a:lnTo>
                    <a:pt x="1" y="819"/>
                  </a:lnTo>
                  <a:lnTo>
                    <a:pt x="5" y="775"/>
                  </a:lnTo>
                  <a:lnTo>
                    <a:pt x="10" y="732"/>
                  </a:lnTo>
                  <a:lnTo>
                    <a:pt x="18" y="689"/>
                  </a:lnTo>
                  <a:lnTo>
                    <a:pt x="28" y="648"/>
                  </a:lnTo>
                  <a:lnTo>
                    <a:pt x="39" y="606"/>
                  </a:lnTo>
                  <a:lnTo>
                    <a:pt x="53" y="566"/>
                  </a:lnTo>
                  <a:lnTo>
                    <a:pt x="68" y="527"/>
                  </a:lnTo>
                  <a:lnTo>
                    <a:pt x="85" y="490"/>
                  </a:lnTo>
                  <a:lnTo>
                    <a:pt x="104" y="452"/>
                  </a:lnTo>
                  <a:lnTo>
                    <a:pt x="125" y="416"/>
                  </a:lnTo>
                  <a:lnTo>
                    <a:pt x="148" y="381"/>
                  </a:lnTo>
                  <a:lnTo>
                    <a:pt x="172" y="347"/>
                  </a:lnTo>
                  <a:lnTo>
                    <a:pt x="198" y="314"/>
                  </a:lnTo>
                  <a:lnTo>
                    <a:pt x="225" y="283"/>
                  </a:lnTo>
                  <a:lnTo>
                    <a:pt x="253" y="253"/>
                  </a:lnTo>
                  <a:lnTo>
                    <a:pt x="283" y="224"/>
                  </a:lnTo>
                  <a:lnTo>
                    <a:pt x="314" y="198"/>
                  </a:lnTo>
                  <a:lnTo>
                    <a:pt x="347" y="171"/>
                  </a:lnTo>
                  <a:lnTo>
                    <a:pt x="381" y="148"/>
                  </a:lnTo>
                  <a:lnTo>
                    <a:pt x="416" y="125"/>
                  </a:lnTo>
                  <a:lnTo>
                    <a:pt x="452" y="104"/>
                  </a:lnTo>
                  <a:lnTo>
                    <a:pt x="490" y="85"/>
                  </a:lnTo>
                  <a:lnTo>
                    <a:pt x="527" y="67"/>
                  </a:lnTo>
                  <a:lnTo>
                    <a:pt x="567" y="52"/>
                  </a:lnTo>
                  <a:lnTo>
                    <a:pt x="607" y="39"/>
                  </a:lnTo>
                  <a:lnTo>
                    <a:pt x="648" y="27"/>
                  </a:lnTo>
                  <a:lnTo>
                    <a:pt x="690" y="17"/>
                  </a:lnTo>
                  <a:lnTo>
                    <a:pt x="731" y="10"/>
                  </a:lnTo>
                  <a:lnTo>
                    <a:pt x="775" y="5"/>
                  </a:lnTo>
                  <a:lnTo>
                    <a:pt x="81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686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41" name="Freeform 82"/>
            <p:cNvSpPr>
              <a:spLocks/>
            </p:cNvSpPr>
            <p:nvPr/>
          </p:nvSpPr>
          <p:spPr bwMode="auto">
            <a:xfrm>
              <a:off x="363" y="2453"/>
              <a:ext cx="422" cy="423"/>
            </a:xfrm>
            <a:custGeom>
              <a:avLst/>
              <a:gdLst>
                <a:gd name="T0" fmla="*/ 1 w 1688"/>
                <a:gd name="T1" fmla="*/ 0 h 1693"/>
                <a:gd name="T2" fmla="*/ 1 w 1688"/>
                <a:gd name="T3" fmla="*/ 0 h 1693"/>
                <a:gd name="T4" fmla="*/ 1 w 1688"/>
                <a:gd name="T5" fmla="*/ 0 h 1693"/>
                <a:gd name="T6" fmla="*/ 1 w 1688"/>
                <a:gd name="T7" fmla="*/ 0 h 1693"/>
                <a:gd name="T8" fmla="*/ 2 w 1688"/>
                <a:gd name="T9" fmla="*/ 0 h 1693"/>
                <a:gd name="T10" fmla="*/ 2 w 1688"/>
                <a:gd name="T11" fmla="*/ 0 h 1693"/>
                <a:gd name="T12" fmla="*/ 2 w 1688"/>
                <a:gd name="T13" fmla="*/ 0 h 1693"/>
                <a:gd name="T14" fmla="*/ 2 w 1688"/>
                <a:gd name="T15" fmla="*/ 0 h 1693"/>
                <a:gd name="T16" fmla="*/ 2 w 1688"/>
                <a:gd name="T17" fmla="*/ 0 h 1693"/>
                <a:gd name="T18" fmla="*/ 2 w 1688"/>
                <a:gd name="T19" fmla="*/ 1 h 1693"/>
                <a:gd name="T20" fmla="*/ 2 w 1688"/>
                <a:gd name="T21" fmla="*/ 1 h 1693"/>
                <a:gd name="T22" fmla="*/ 2 w 1688"/>
                <a:gd name="T23" fmla="*/ 1 h 1693"/>
                <a:gd name="T24" fmla="*/ 2 w 1688"/>
                <a:gd name="T25" fmla="*/ 1 h 1693"/>
                <a:gd name="T26" fmla="*/ 2 w 1688"/>
                <a:gd name="T27" fmla="*/ 1 h 1693"/>
                <a:gd name="T28" fmla="*/ 2 w 1688"/>
                <a:gd name="T29" fmla="*/ 1 h 1693"/>
                <a:gd name="T30" fmla="*/ 2 w 1688"/>
                <a:gd name="T31" fmla="*/ 1 h 1693"/>
                <a:gd name="T32" fmla="*/ 2 w 1688"/>
                <a:gd name="T33" fmla="*/ 1 h 1693"/>
                <a:gd name="T34" fmla="*/ 1 w 1688"/>
                <a:gd name="T35" fmla="*/ 1 h 1693"/>
                <a:gd name="T36" fmla="*/ 1 w 1688"/>
                <a:gd name="T37" fmla="*/ 1 h 1693"/>
                <a:gd name="T38" fmla="*/ 1 w 1688"/>
                <a:gd name="T39" fmla="*/ 1 h 1693"/>
                <a:gd name="T40" fmla="*/ 1 w 1688"/>
                <a:gd name="T41" fmla="*/ 1 h 1693"/>
                <a:gd name="T42" fmla="*/ 1 w 1688"/>
                <a:gd name="T43" fmla="*/ 1 h 1693"/>
                <a:gd name="T44" fmla="*/ 1 w 1688"/>
                <a:gd name="T45" fmla="*/ 1 h 1693"/>
                <a:gd name="T46" fmla="*/ 1 w 1688"/>
                <a:gd name="T47" fmla="*/ 1 h 1693"/>
                <a:gd name="T48" fmla="*/ 1 w 1688"/>
                <a:gd name="T49" fmla="*/ 1 h 1693"/>
                <a:gd name="T50" fmla="*/ 0 w 1688"/>
                <a:gd name="T51" fmla="*/ 1 h 1693"/>
                <a:gd name="T52" fmla="*/ 0 w 1688"/>
                <a:gd name="T53" fmla="*/ 1 h 1693"/>
                <a:gd name="T54" fmla="*/ 0 w 1688"/>
                <a:gd name="T55" fmla="*/ 1 h 1693"/>
                <a:gd name="T56" fmla="*/ 0 w 1688"/>
                <a:gd name="T57" fmla="*/ 1 h 1693"/>
                <a:gd name="T58" fmla="*/ 0 w 1688"/>
                <a:gd name="T59" fmla="*/ 1 h 1693"/>
                <a:gd name="T60" fmla="*/ 0 w 1688"/>
                <a:gd name="T61" fmla="*/ 1 h 1693"/>
                <a:gd name="T62" fmla="*/ 0 w 1688"/>
                <a:gd name="T63" fmla="*/ 1 h 1693"/>
                <a:gd name="T64" fmla="*/ 0 w 1688"/>
                <a:gd name="T65" fmla="*/ 1 h 1693"/>
                <a:gd name="T66" fmla="*/ 0 w 1688"/>
                <a:gd name="T67" fmla="*/ 0 h 1693"/>
                <a:gd name="T68" fmla="*/ 0 w 1688"/>
                <a:gd name="T69" fmla="*/ 0 h 1693"/>
                <a:gd name="T70" fmla="*/ 0 w 1688"/>
                <a:gd name="T71" fmla="*/ 0 h 1693"/>
                <a:gd name="T72" fmla="*/ 0 w 1688"/>
                <a:gd name="T73" fmla="*/ 0 h 1693"/>
                <a:gd name="T74" fmla="*/ 0 w 1688"/>
                <a:gd name="T75" fmla="*/ 0 h 1693"/>
                <a:gd name="T76" fmla="*/ 1 w 1688"/>
                <a:gd name="T77" fmla="*/ 0 h 1693"/>
                <a:gd name="T78" fmla="*/ 1 w 1688"/>
                <a:gd name="T79" fmla="*/ 0 h 1693"/>
                <a:gd name="T80" fmla="*/ 1 w 1688"/>
                <a:gd name="T81" fmla="*/ 0 h 1693"/>
                <a:gd name="T82" fmla="*/ 1 w 1688"/>
                <a:gd name="T83" fmla="*/ 0 h 1693"/>
                <a:gd name="T84" fmla="*/ 1 w 1688"/>
                <a:gd name="T85" fmla="*/ 0 h 16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"/>
                <a:gd name="T130" fmla="*/ 0 h 1693"/>
                <a:gd name="T131" fmla="*/ 1688 w 1688"/>
                <a:gd name="T132" fmla="*/ 1693 h 16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" h="1693">
                  <a:moveTo>
                    <a:pt x="845" y="0"/>
                  </a:moveTo>
                  <a:lnTo>
                    <a:pt x="889" y="1"/>
                  </a:lnTo>
                  <a:lnTo>
                    <a:pt x="932" y="4"/>
                  </a:lnTo>
                  <a:lnTo>
                    <a:pt x="974" y="10"/>
                  </a:lnTo>
                  <a:lnTo>
                    <a:pt x="1016" y="18"/>
                  </a:lnTo>
                  <a:lnTo>
                    <a:pt x="1056" y="26"/>
                  </a:lnTo>
                  <a:lnTo>
                    <a:pt x="1096" y="38"/>
                  </a:lnTo>
                  <a:lnTo>
                    <a:pt x="1136" y="51"/>
                  </a:lnTo>
                  <a:lnTo>
                    <a:pt x="1174" y="66"/>
                  </a:lnTo>
                  <a:lnTo>
                    <a:pt x="1211" y="84"/>
                  </a:lnTo>
                  <a:lnTo>
                    <a:pt x="1248" y="103"/>
                  </a:lnTo>
                  <a:lnTo>
                    <a:pt x="1283" y="123"/>
                  </a:lnTo>
                  <a:lnTo>
                    <a:pt x="1316" y="145"/>
                  </a:lnTo>
                  <a:lnTo>
                    <a:pt x="1350" y="168"/>
                  </a:lnTo>
                  <a:lnTo>
                    <a:pt x="1382" y="193"/>
                  </a:lnTo>
                  <a:lnTo>
                    <a:pt x="1413" y="221"/>
                  </a:lnTo>
                  <a:lnTo>
                    <a:pt x="1442" y="248"/>
                  </a:lnTo>
                  <a:lnTo>
                    <a:pt x="1469" y="278"/>
                  </a:lnTo>
                  <a:lnTo>
                    <a:pt x="1496" y="308"/>
                  </a:lnTo>
                  <a:lnTo>
                    <a:pt x="1521" y="341"/>
                  </a:lnTo>
                  <a:lnTo>
                    <a:pt x="1544" y="373"/>
                  </a:lnTo>
                  <a:lnTo>
                    <a:pt x="1567" y="409"/>
                  </a:lnTo>
                  <a:lnTo>
                    <a:pt x="1587" y="444"/>
                  </a:lnTo>
                  <a:lnTo>
                    <a:pt x="1606" y="480"/>
                  </a:lnTo>
                  <a:lnTo>
                    <a:pt x="1622" y="518"/>
                  </a:lnTo>
                  <a:lnTo>
                    <a:pt x="1637" y="556"/>
                  </a:lnTo>
                  <a:lnTo>
                    <a:pt x="1651" y="595"/>
                  </a:lnTo>
                  <a:lnTo>
                    <a:pt x="1662" y="635"/>
                  </a:lnTo>
                  <a:lnTo>
                    <a:pt x="1671" y="677"/>
                  </a:lnTo>
                  <a:lnTo>
                    <a:pt x="1678" y="718"/>
                  </a:lnTo>
                  <a:lnTo>
                    <a:pt x="1685" y="761"/>
                  </a:lnTo>
                  <a:lnTo>
                    <a:pt x="1687" y="803"/>
                  </a:lnTo>
                  <a:lnTo>
                    <a:pt x="1688" y="847"/>
                  </a:lnTo>
                  <a:lnTo>
                    <a:pt x="1687" y="891"/>
                  </a:lnTo>
                  <a:lnTo>
                    <a:pt x="1685" y="934"/>
                  </a:lnTo>
                  <a:lnTo>
                    <a:pt x="1678" y="976"/>
                  </a:lnTo>
                  <a:lnTo>
                    <a:pt x="1671" y="1018"/>
                  </a:lnTo>
                  <a:lnTo>
                    <a:pt x="1662" y="1058"/>
                  </a:lnTo>
                  <a:lnTo>
                    <a:pt x="1651" y="1098"/>
                  </a:lnTo>
                  <a:lnTo>
                    <a:pt x="1637" y="1138"/>
                  </a:lnTo>
                  <a:lnTo>
                    <a:pt x="1622" y="1175"/>
                  </a:lnTo>
                  <a:lnTo>
                    <a:pt x="1606" y="1213"/>
                  </a:lnTo>
                  <a:lnTo>
                    <a:pt x="1587" y="1249"/>
                  </a:lnTo>
                  <a:lnTo>
                    <a:pt x="1567" y="1286"/>
                  </a:lnTo>
                  <a:lnTo>
                    <a:pt x="1544" y="1320"/>
                  </a:lnTo>
                  <a:lnTo>
                    <a:pt x="1521" y="1353"/>
                  </a:lnTo>
                  <a:lnTo>
                    <a:pt x="1496" y="1385"/>
                  </a:lnTo>
                  <a:lnTo>
                    <a:pt x="1469" y="1416"/>
                  </a:lnTo>
                  <a:lnTo>
                    <a:pt x="1442" y="1445"/>
                  </a:lnTo>
                  <a:lnTo>
                    <a:pt x="1413" y="1473"/>
                  </a:lnTo>
                  <a:lnTo>
                    <a:pt x="1382" y="1500"/>
                  </a:lnTo>
                  <a:lnTo>
                    <a:pt x="1350" y="1525"/>
                  </a:lnTo>
                  <a:lnTo>
                    <a:pt x="1316" y="1549"/>
                  </a:lnTo>
                  <a:lnTo>
                    <a:pt x="1283" y="1570"/>
                  </a:lnTo>
                  <a:lnTo>
                    <a:pt x="1248" y="1590"/>
                  </a:lnTo>
                  <a:lnTo>
                    <a:pt x="1211" y="1609"/>
                  </a:lnTo>
                  <a:lnTo>
                    <a:pt x="1174" y="1627"/>
                  </a:lnTo>
                  <a:lnTo>
                    <a:pt x="1136" y="1642"/>
                  </a:lnTo>
                  <a:lnTo>
                    <a:pt x="1096" y="1655"/>
                  </a:lnTo>
                  <a:lnTo>
                    <a:pt x="1056" y="1667"/>
                  </a:lnTo>
                  <a:lnTo>
                    <a:pt x="1016" y="1676"/>
                  </a:lnTo>
                  <a:lnTo>
                    <a:pt x="974" y="1683"/>
                  </a:lnTo>
                  <a:lnTo>
                    <a:pt x="932" y="1689"/>
                  </a:lnTo>
                  <a:lnTo>
                    <a:pt x="889" y="1692"/>
                  </a:lnTo>
                  <a:lnTo>
                    <a:pt x="845" y="1693"/>
                  </a:lnTo>
                  <a:lnTo>
                    <a:pt x="802" y="1692"/>
                  </a:lnTo>
                  <a:lnTo>
                    <a:pt x="759" y="1689"/>
                  </a:lnTo>
                  <a:lnTo>
                    <a:pt x="716" y="1683"/>
                  </a:lnTo>
                  <a:lnTo>
                    <a:pt x="675" y="1676"/>
                  </a:lnTo>
                  <a:lnTo>
                    <a:pt x="635" y="1667"/>
                  </a:lnTo>
                  <a:lnTo>
                    <a:pt x="595" y="1655"/>
                  </a:lnTo>
                  <a:lnTo>
                    <a:pt x="555" y="1642"/>
                  </a:lnTo>
                  <a:lnTo>
                    <a:pt x="517" y="1627"/>
                  </a:lnTo>
                  <a:lnTo>
                    <a:pt x="480" y="1609"/>
                  </a:lnTo>
                  <a:lnTo>
                    <a:pt x="443" y="1590"/>
                  </a:lnTo>
                  <a:lnTo>
                    <a:pt x="407" y="1570"/>
                  </a:lnTo>
                  <a:lnTo>
                    <a:pt x="373" y="1549"/>
                  </a:lnTo>
                  <a:lnTo>
                    <a:pt x="339" y="1525"/>
                  </a:lnTo>
                  <a:lnTo>
                    <a:pt x="308" y="1500"/>
                  </a:lnTo>
                  <a:lnTo>
                    <a:pt x="277" y="1473"/>
                  </a:lnTo>
                  <a:lnTo>
                    <a:pt x="248" y="1445"/>
                  </a:lnTo>
                  <a:lnTo>
                    <a:pt x="220" y="1416"/>
                  </a:lnTo>
                  <a:lnTo>
                    <a:pt x="193" y="1385"/>
                  </a:lnTo>
                  <a:lnTo>
                    <a:pt x="168" y="1353"/>
                  </a:lnTo>
                  <a:lnTo>
                    <a:pt x="144" y="1320"/>
                  </a:lnTo>
                  <a:lnTo>
                    <a:pt x="123" y="1286"/>
                  </a:lnTo>
                  <a:lnTo>
                    <a:pt x="103" y="1249"/>
                  </a:lnTo>
                  <a:lnTo>
                    <a:pt x="84" y="1213"/>
                  </a:lnTo>
                  <a:lnTo>
                    <a:pt x="66" y="1175"/>
                  </a:lnTo>
                  <a:lnTo>
                    <a:pt x="51" y="1138"/>
                  </a:lnTo>
                  <a:lnTo>
                    <a:pt x="38" y="1098"/>
                  </a:lnTo>
                  <a:lnTo>
                    <a:pt x="26" y="1058"/>
                  </a:lnTo>
                  <a:lnTo>
                    <a:pt x="18" y="1018"/>
                  </a:lnTo>
                  <a:lnTo>
                    <a:pt x="10" y="976"/>
                  </a:lnTo>
                  <a:lnTo>
                    <a:pt x="4" y="934"/>
                  </a:lnTo>
                  <a:lnTo>
                    <a:pt x="1" y="891"/>
                  </a:lnTo>
                  <a:lnTo>
                    <a:pt x="0" y="847"/>
                  </a:lnTo>
                  <a:lnTo>
                    <a:pt x="1" y="803"/>
                  </a:lnTo>
                  <a:lnTo>
                    <a:pt x="4" y="761"/>
                  </a:lnTo>
                  <a:lnTo>
                    <a:pt x="10" y="718"/>
                  </a:lnTo>
                  <a:lnTo>
                    <a:pt x="18" y="677"/>
                  </a:lnTo>
                  <a:lnTo>
                    <a:pt x="26" y="635"/>
                  </a:lnTo>
                  <a:lnTo>
                    <a:pt x="38" y="595"/>
                  </a:lnTo>
                  <a:lnTo>
                    <a:pt x="51" y="556"/>
                  </a:lnTo>
                  <a:lnTo>
                    <a:pt x="66" y="518"/>
                  </a:lnTo>
                  <a:lnTo>
                    <a:pt x="84" y="480"/>
                  </a:lnTo>
                  <a:lnTo>
                    <a:pt x="103" y="444"/>
                  </a:lnTo>
                  <a:lnTo>
                    <a:pt x="123" y="409"/>
                  </a:lnTo>
                  <a:lnTo>
                    <a:pt x="144" y="373"/>
                  </a:lnTo>
                  <a:lnTo>
                    <a:pt x="168" y="341"/>
                  </a:lnTo>
                  <a:lnTo>
                    <a:pt x="193" y="308"/>
                  </a:lnTo>
                  <a:lnTo>
                    <a:pt x="220" y="278"/>
                  </a:lnTo>
                  <a:lnTo>
                    <a:pt x="248" y="248"/>
                  </a:lnTo>
                  <a:lnTo>
                    <a:pt x="277" y="221"/>
                  </a:lnTo>
                  <a:lnTo>
                    <a:pt x="308" y="193"/>
                  </a:lnTo>
                  <a:lnTo>
                    <a:pt x="339" y="168"/>
                  </a:lnTo>
                  <a:lnTo>
                    <a:pt x="373" y="145"/>
                  </a:lnTo>
                  <a:lnTo>
                    <a:pt x="407" y="123"/>
                  </a:lnTo>
                  <a:lnTo>
                    <a:pt x="443" y="103"/>
                  </a:lnTo>
                  <a:lnTo>
                    <a:pt x="480" y="84"/>
                  </a:lnTo>
                  <a:lnTo>
                    <a:pt x="517" y="66"/>
                  </a:lnTo>
                  <a:lnTo>
                    <a:pt x="555" y="51"/>
                  </a:lnTo>
                  <a:lnTo>
                    <a:pt x="595" y="38"/>
                  </a:lnTo>
                  <a:lnTo>
                    <a:pt x="635" y="26"/>
                  </a:lnTo>
                  <a:lnTo>
                    <a:pt x="675" y="18"/>
                  </a:lnTo>
                  <a:lnTo>
                    <a:pt x="716" y="10"/>
                  </a:lnTo>
                  <a:lnTo>
                    <a:pt x="759" y="4"/>
                  </a:lnTo>
                  <a:lnTo>
                    <a:pt x="802" y="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82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42" name="Freeform 83"/>
            <p:cNvSpPr>
              <a:spLocks/>
            </p:cNvSpPr>
            <p:nvPr/>
          </p:nvSpPr>
          <p:spPr bwMode="auto">
            <a:xfrm>
              <a:off x="365" y="2456"/>
              <a:ext cx="414" cy="415"/>
            </a:xfrm>
            <a:custGeom>
              <a:avLst/>
              <a:gdLst>
                <a:gd name="T0" fmla="*/ 1 w 1653"/>
                <a:gd name="T1" fmla="*/ 0 h 1660"/>
                <a:gd name="T2" fmla="*/ 1 w 1653"/>
                <a:gd name="T3" fmla="*/ 0 h 1660"/>
                <a:gd name="T4" fmla="*/ 1 w 1653"/>
                <a:gd name="T5" fmla="*/ 0 h 1660"/>
                <a:gd name="T6" fmla="*/ 1 w 1653"/>
                <a:gd name="T7" fmla="*/ 0 h 1660"/>
                <a:gd name="T8" fmla="*/ 1 w 1653"/>
                <a:gd name="T9" fmla="*/ 0 h 1660"/>
                <a:gd name="T10" fmla="*/ 2 w 1653"/>
                <a:gd name="T11" fmla="*/ 0 h 1660"/>
                <a:gd name="T12" fmla="*/ 2 w 1653"/>
                <a:gd name="T13" fmla="*/ 1 h 1660"/>
                <a:gd name="T14" fmla="*/ 2 w 1653"/>
                <a:gd name="T15" fmla="*/ 1 h 1660"/>
                <a:gd name="T16" fmla="*/ 2 w 1653"/>
                <a:gd name="T17" fmla="*/ 1 h 1660"/>
                <a:gd name="T18" fmla="*/ 2 w 1653"/>
                <a:gd name="T19" fmla="*/ 1 h 1660"/>
                <a:gd name="T20" fmla="*/ 2 w 1653"/>
                <a:gd name="T21" fmla="*/ 1 h 1660"/>
                <a:gd name="T22" fmla="*/ 2 w 1653"/>
                <a:gd name="T23" fmla="*/ 1 h 1660"/>
                <a:gd name="T24" fmla="*/ 2 w 1653"/>
                <a:gd name="T25" fmla="*/ 1 h 1660"/>
                <a:gd name="T26" fmla="*/ 2 w 1653"/>
                <a:gd name="T27" fmla="*/ 1 h 1660"/>
                <a:gd name="T28" fmla="*/ 2 w 1653"/>
                <a:gd name="T29" fmla="*/ 1 h 1660"/>
                <a:gd name="T30" fmla="*/ 2 w 1653"/>
                <a:gd name="T31" fmla="*/ 2 h 1660"/>
                <a:gd name="T32" fmla="*/ 1 w 1653"/>
                <a:gd name="T33" fmla="*/ 2 h 1660"/>
                <a:gd name="T34" fmla="*/ 1 w 1653"/>
                <a:gd name="T35" fmla="*/ 2 h 1660"/>
                <a:gd name="T36" fmla="*/ 1 w 1653"/>
                <a:gd name="T37" fmla="*/ 2 h 1660"/>
                <a:gd name="T38" fmla="*/ 1 w 1653"/>
                <a:gd name="T39" fmla="*/ 2 h 1660"/>
                <a:gd name="T40" fmla="*/ 1 w 1653"/>
                <a:gd name="T41" fmla="*/ 2 h 1660"/>
                <a:gd name="T42" fmla="*/ 1 w 1653"/>
                <a:gd name="T43" fmla="*/ 2 h 1660"/>
                <a:gd name="T44" fmla="*/ 1 w 1653"/>
                <a:gd name="T45" fmla="*/ 2 h 1660"/>
                <a:gd name="T46" fmla="*/ 1 w 1653"/>
                <a:gd name="T47" fmla="*/ 2 h 1660"/>
                <a:gd name="T48" fmla="*/ 1 w 1653"/>
                <a:gd name="T49" fmla="*/ 2 h 1660"/>
                <a:gd name="T50" fmla="*/ 0 w 1653"/>
                <a:gd name="T51" fmla="*/ 2 h 1660"/>
                <a:gd name="T52" fmla="*/ 0 w 1653"/>
                <a:gd name="T53" fmla="*/ 2 h 1660"/>
                <a:gd name="T54" fmla="*/ 0 w 1653"/>
                <a:gd name="T55" fmla="*/ 1 h 1660"/>
                <a:gd name="T56" fmla="*/ 0 w 1653"/>
                <a:gd name="T57" fmla="*/ 1 h 1660"/>
                <a:gd name="T58" fmla="*/ 0 w 1653"/>
                <a:gd name="T59" fmla="*/ 1 h 1660"/>
                <a:gd name="T60" fmla="*/ 0 w 1653"/>
                <a:gd name="T61" fmla="*/ 1 h 1660"/>
                <a:gd name="T62" fmla="*/ 0 w 1653"/>
                <a:gd name="T63" fmla="*/ 1 h 1660"/>
                <a:gd name="T64" fmla="*/ 0 w 1653"/>
                <a:gd name="T65" fmla="*/ 1 h 1660"/>
                <a:gd name="T66" fmla="*/ 0 w 1653"/>
                <a:gd name="T67" fmla="*/ 1 h 1660"/>
                <a:gd name="T68" fmla="*/ 0 w 1653"/>
                <a:gd name="T69" fmla="*/ 1 h 1660"/>
                <a:gd name="T70" fmla="*/ 0 w 1653"/>
                <a:gd name="T71" fmla="*/ 1 h 1660"/>
                <a:gd name="T72" fmla="*/ 0 w 1653"/>
                <a:gd name="T73" fmla="*/ 0 h 1660"/>
                <a:gd name="T74" fmla="*/ 0 w 1653"/>
                <a:gd name="T75" fmla="*/ 0 h 1660"/>
                <a:gd name="T76" fmla="*/ 1 w 1653"/>
                <a:gd name="T77" fmla="*/ 0 h 1660"/>
                <a:gd name="T78" fmla="*/ 1 w 1653"/>
                <a:gd name="T79" fmla="*/ 0 h 1660"/>
                <a:gd name="T80" fmla="*/ 1 w 1653"/>
                <a:gd name="T81" fmla="*/ 0 h 1660"/>
                <a:gd name="T82" fmla="*/ 1 w 1653"/>
                <a:gd name="T83" fmla="*/ 0 h 1660"/>
                <a:gd name="T84" fmla="*/ 1 w 1653"/>
                <a:gd name="T85" fmla="*/ 0 h 1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3"/>
                <a:gd name="T130" fmla="*/ 0 h 1660"/>
                <a:gd name="T131" fmla="*/ 1653 w 1653"/>
                <a:gd name="T132" fmla="*/ 1660 h 1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3" h="1660">
                  <a:moveTo>
                    <a:pt x="828" y="0"/>
                  </a:moveTo>
                  <a:lnTo>
                    <a:pt x="871" y="1"/>
                  </a:lnTo>
                  <a:lnTo>
                    <a:pt x="912" y="4"/>
                  </a:lnTo>
                  <a:lnTo>
                    <a:pt x="953" y="10"/>
                  </a:lnTo>
                  <a:lnTo>
                    <a:pt x="995" y="18"/>
                  </a:lnTo>
                  <a:lnTo>
                    <a:pt x="1035" y="27"/>
                  </a:lnTo>
                  <a:lnTo>
                    <a:pt x="1073" y="38"/>
                  </a:lnTo>
                  <a:lnTo>
                    <a:pt x="1112" y="50"/>
                  </a:lnTo>
                  <a:lnTo>
                    <a:pt x="1150" y="65"/>
                  </a:lnTo>
                  <a:lnTo>
                    <a:pt x="1186" y="83"/>
                  </a:lnTo>
                  <a:lnTo>
                    <a:pt x="1221" y="101"/>
                  </a:lnTo>
                  <a:lnTo>
                    <a:pt x="1256" y="121"/>
                  </a:lnTo>
                  <a:lnTo>
                    <a:pt x="1289" y="142"/>
                  </a:lnTo>
                  <a:lnTo>
                    <a:pt x="1321" y="166"/>
                  </a:lnTo>
                  <a:lnTo>
                    <a:pt x="1353" y="191"/>
                  </a:lnTo>
                  <a:lnTo>
                    <a:pt x="1383" y="217"/>
                  </a:lnTo>
                  <a:lnTo>
                    <a:pt x="1412" y="243"/>
                  </a:lnTo>
                  <a:lnTo>
                    <a:pt x="1439" y="273"/>
                  </a:lnTo>
                  <a:lnTo>
                    <a:pt x="1465" y="304"/>
                  </a:lnTo>
                  <a:lnTo>
                    <a:pt x="1489" y="335"/>
                  </a:lnTo>
                  <a:lnTo>
                    <a:pt x="1512" y="367"/>
                  </a:lnTo>
                  <a:lnTo>
                    <a:pt x="1534" y="400"/>
                  </a:lnTo>
                  <a:lnTo>
                    <a:pt x="1553" y="435"/>
                  </a:lnTo>
                  <a:lnTo>
                    <a:pt x="1572" y="471"/>
                  </a:lnTo>
                  <a:lnTo>
                    <a:pt x="1588" y="508"/>
                  </a:lnTo>
                  <a:lnTo>
                    <a:pt x="1603" y="545"/>
                  </a:lnTo>
                  <a:lnTo>
                    <a:pt x="1616" y="584"/>
                  </a:lnTo>
                  <a:lnTo>
                    <a:pt x="1627" y="623"/>
                  </a:lnTo>
                  <a:lnTo>
                    <a:pt x="1637" y="663"/>
                  </a:lnTo>
                  <a:lnTo>
                    <a:pt x="1643" y="705"/>
                  </a:lnTo>
                  <a:lnTo>
                    <a:pt x="1650" y="746"/>
                  </a:lnTo>
                  <a:lnTo>
                    <a:pt x="1652" y="787"/>
                  </a:lnTo>
                  <a:lnTo>
                    <a:pt x="1653" y="830"/>
                  </a:lnTo>
                  <a:lnTo>
                    <a:pt x="1652" y="872"/>
                  </a:lnTo>
                  <a:lnTo>
                    <a:pt x="1650" y="914"/>
                  </a:lnTo>
                  <a:lnTo>
                    <a:pt x="1643" y="955"/>
                  </a:lnTo>
                  <a:lnTo>
                    <a:pt x="1637" y="997"/>
                  </a:lnTo>
                  <a:lnTo>
                    <a:pt x="1627" y="1037"/>
                  </a:lnTo>
                  <a:lnTo>
                    <a:pt x="1616" y="1076"/>
                  </a:lnTo>
                  <a:lnTo>
                    <a:pt x="1603" y="1114"/>
                  </a:lnTo>
                  <a:lnTo>
                    <a:pt x="1588" y="1152"/>
                  </a:lnTo>
                  <a:lnTo>
                    <a:pt x="1572" y="1188"/>
                  </a:lnTo>
                  <a:lnTo>
                    <a:pt x="1553" y="1225"/>
                  </a:lnTo>
                  <a:lnTo>
                    <a:pt x="1534" y="1260"/>
                  </a:lnTo>
                  <a:lnTo>
                    <a:pt x="1512" y="1292"/>
                  </a:lnTo>
                  <a:lnTo>
                    <a:pt x="1489" y="1325"/>
                  </a:lnTo>
                  <a:lnTo>
                    <a:pt x="1465" y="1356"/>
                  </a:lnTo>
                  <a:lnTo>
                    <a:pt x="1439" y="1386"/>
                  </a:lnTo>
                  <a:lnTo>
                    <a:pt x="1412" y="1415"/>
                  </a:lnTo>
                  <a:lnTo>
                    <a:pt x="1383" y="1443"/>
                  </a:lnTo>
                  <a:lnTo>
                    <a:pt x="1353" y="1469"/>
                  </a:lnTo>
                  <a:lnTo>
                    <a:pt x="1321" y="1494"/>
                  </a:lnTo>
                  <a:lnTo>
                    <a:pt x="1289" y="1518"/>
                  </a:lnTo>
                  <a:lnTo>
                    <a:pt x="1256" y="1539"/>
                  </a:lnTo>
                  <a:lnTo>
                    <a:pt x="1221" y="1559"/>
                  </a:lnTo>
                  <a:lnTo>
                    <a:pt x="1186" y="1577"/>
                  </a:lnTo>
                  <a:lnTo>
                    <a:pt x="1150" y="1594"/>
                  </a:lnTo>
                  <a:lnTo>
                    <a:pt x="1112" y="1609"/>
                  </a:lnTo>
                  <a:lnTo>
                    <a:pt x="1073" y="1622"/>
                  </a:lnTo>
                  <a:lnTo>
                    <a:pt x="1035" y="1633"/>
                  </a:lnTo>
                  <a:lnTo>
                    <a:pt x="995" y="1642"/>
                  </a:lnTo>
                  <a:lnTo>
                    <a:pt x="953" y="1649"/>
                  </a:lnTo>
                  <a:lnTo>
                    <a:pt x="912" y="1656"/>
                  </a:lnTo>
                  <a:lnTo>
                    <a:pt x="871" y="1658"/>
                  </a:lnTo>
                  <a:lnTo>
                    <a:pt x="828" y="1660"/>
                  </a:lnTo>
                  <a:lnTo>
                    <a:pt x="785" y="1658"/>
                  </a:lnTo>
                  <a:lnTo>
                    <a:pt x="744" y="1656"/>
                  </a:lnTo>
                  <a:lnTo>
                    <a:pt x="703" y="1649"/>
                  </a:lnTo>
                  <a:lnTo>
                    <a:pt x="661" y="1642"/>
                  </a:lnTo>
                  <a:lnTo>
                    <a:pt x="621" y="1633"/>
                  </a:lnTo>
                  <a:lnTo>
                    <a:pt x="582" y="1622"/>
                  </a:lnTo>
                  <a:lnTo>
                    <a:pt x="544" y="1609"/>
                  </a:lnTo>
                  <a:lnTo>
                    <a:pt x="506" y="1594"/>
                  </a:lnTo>
                  <a:lnTo>
                    <a:pt x="470" y="1577"/>
                  </a:lnTo>
                  <a:lnTo>
                    <a:pt x="433" y="1559"/>
                  </a:lnTo>
                  <a:lnTo>
                    <a:pt x="400" y="1539"/>
                  </a:lnTo>
                  <a:lnTo>
                    <a:pt x="366" y="1518"/>
                  </a:lnTo>
                  <a:lnTo>
                    <a:pt x="333" y="1494"/>
                  </a:lnTo>
                  <a:lnTo>
                    <a:pt x="302" y="1469"/>
                  </a:lnTo>
                  <a:lnTo>
                    <a:pt x="272" y="1443"/>
                  </a:lnTo>
                  <a:lnTo>
                    <a:pt x="243" y="1415"/>
                  </a:lnTo>
                  <a:lnTo>
                    <a:pt x="215" y="1386"/>
                  </a:lnTo>
                  <a:lnTo>
                    <a:pt x="189" y="1356"/>
                  </a:lnTo>
                  <a:lnTo>
                    <a:pt x="165" y="1325"/>
                  </a:lnTo>
                  <a:lnTo>
                    <a:pt x="142" y="1292"/>
                  </a:lnTo>
                  <a:lnTo>
                    <a:pt x="120" y="1260"/>
                  </a:lnTo>
                  <a:lnTo>
                    <a:pt x="100" y="1225"/>
                  </a:lnTo>
                  <a:lnTo>
                    <a:pt x="81" y="1188"/>
                  </a:lnTo>
                  <a:lnTo>
                    <a:pt x="65" y="1152"/>
                  </a:lnTo>
                  <a:lnTo>
                    <a:pt x="50" y="1114"/>
                  </a:lnTo>
                  <a:lnTo>
                    <a:pt x="38" y="1076"/>
                  </a:lnTo>
                  <a:lnTo>
                    <a:pt x="26" y="1037"/>
                  </a:lnTo>
                  <a:lnTo>
                    <a:pt x="16" y="997"/>
                  </a:lnTo>
                  <a:lnTo>
                    <a:pt x="10" y="955"/>
                  </a:lnTo>
                  <a:lnTo>
                    <a:pt x="4" y="914"/>
                  </a:lnTo>
                  <a:lnTo>
                    <a:pt x="1" y="872"/>
                  </a:lnTo>
                  <a:lnTo>
                    <a:pt x="0" y="830"/>
                  </a:lnTo>
                  <a:lnTo>
                    <a:pt x="1" y="787"/>
                  </a:lnTo>
                  <a:lnTo>
                    <a:pt x="4" y="746"/>
                  </a:lnTo>
                  <a:lnTo>
                    <a:pt x="10" y="705"/>
                  </a:lnTo>
                  <a:lnTo>
                    <a:pt x="16" y="663"/>
                  </a:lnTo>
                  <a:lnTo>
                    <a:pt x="26" y="623"/>
                  </a:lnTo>
                  <a:lnTo>
                    <a:pt x="38" y="584"/>
                  </a:lnTo>
                  <a:lnTo>
                    <a:pt x="50" y="545"/>
                  </a:lnTo>
                  <a:lnTo>
                    <a:pt x="65" y="508"/>
                  </a:lnTo>
                  <a:lnTo>
                    <a:pt x="81" y="471"/>
                  </a:lnTo>
                  <a:lnTo>
                    <a:pt x="100" y="435"/>
                  </a:lnTo>
                  <a:lnTo>
                    <a:pt x="120" y="400"/>
                  </a:lnTo>
                  <a:lnTo>
                    <a:pt x="142" y="367"/>
                  </a:lnTo>
                  <a:lnTo>
                    <a:pt x="165" y="335"/>
                  </a:lnTo>
                  <a:lnTo>
                    <a:pt x="189" y="304"/>
                  </a:lnTo>
                  <a:lnTo>
                    <a:pt x="215" y="273"/>
                  </a:lnTo>
                  <a:lnTo>
                    <a:pt x="243" y="243"/>
                  </a:lnTo>
                  <a:lnTo>
                    <a:pt x="272" y="217"/>
                  </a:lnTo>
                  <a:lnTo>
                    <a:pt x="302" y="191"/>
                  </a:lnTo>
                  <a:lnTo>
                    <a:pt x="333" y="166"/>
                  </a:lnTo>
                  <a:lnTo>
                    <a:pt x="366" y="142"/>
                  </a:lnTo>
                  <a:lnTo>
                    <a:pt x="400" y="121"/>
                  </a:lnTo>
                  <a:lnTo>
                    <a:pt x="433" y="101"/>
                  </a:lnTo>
                  <a:lnTo>
                    <a:pt x="470" y="83"/>
                  </a:lnTo>
                  <a:lnTo>
                    <a:pt x="506" y="65"/>
                  </a:lnTo>
                  <a:lnTo>
                    <a:pt x="544" y="50"/>
                  </a:lnTo>
                  <a:lnTo>
                    <a:pt x="582" y="38"/>
                  </a:lnTo>
                  <a:lnTo>
                    <a:pt x="621" y="27"/>
                  </a:lnTo>
                  <a:lnTo>
                    <a:pt x="661" y="18"/>
                  </a:lnTo>
                  <a:lnTo>
                    <a:pt x="703" y="10"/>
                  </a:lnTo>
                  <a:lnTo>
                    <a:pt x="744" y="4"/>
                  </a:lnTo>
                  <a:lnTo>
                    <a:pt x="785" y="1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9E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43" name="Freeform 84"/>
            <p:cNvSpPr>
              <a:spLocks/>
            </p:cNvSpPr>
            <p:nvPr/>
          </p:nvSpPr>
          <p:spPr bwMode="auto">
            <a:xfrm>
              <a:off x="368" y="2459"/>
              <a:ext cx="404" cy="406"/>
            </a:xfrm>
            <a:custGeom>
              <a:avLst/>
              <a:gdLst>
                <a:gd name="T0" fmla="*/ 1 w 1618"/>
                <a:gd name="T1" fmla="*/ 0 h 1623"/>
                <a:gd name="T2" fmla="*/ 1 w 1618"/>
                <a:gd name="T3" fmla="*/ 0 h 1623"/>
                <a:gd name="T4" fmla="*/ 1 w 1618"/>
                <a:gd name="T5" fmla="*/ 0 h 1623"/>
                <a:gd name="T6" fmla="*/ 1 w 1618"/>
                <a:gd name="T7" fmla="*/ 0 h 1623"/>
                <a:gd name="T8" fmla="*/ 1 w 1618"/>
                <a:gd name="T9" fmla="*/ 0 h 1623"/>
                <a:gd name="T10" fmla="*/ 1 w 1618"/>
                <a:gd name="T11" fmla="*/ 1 h 1623"/>
                <a:gd name="T12" fmla="*/ 1 w 1618"/>
                <a:gd name="T13" fmla="*/ 1 h 1623"/>
                <a:gd name="T14" fmla="*/ 1 w 1618"/>
                <a:gd name="T15" fmla="*/ 1 h 1623"/>
                <a:gd name="T16" fmla="*/ 1 w 1618"/>
                <a:gd name="T17" fmla="*/ 1 h 1623"/>
                <a:gd name="T18" fmla="*/ 1 w 1618"/>
                <a:gd name="T19" fmla="*/ 1 h 1623"/>
                <a:gd name="T20" fmla="*/ 1 w 1618"/>
                <a:gd name="T21" fmla="*/ 1 h 1623"/>
                <a:gd name="T22" fmla="*/ 1 w 1618"/>
                <a:gd name="T23" fmla="*/ 1 h 1623"/>
                <a:gd name="T24" fmla="*/ 1 w 1618"/>
                <a:gd name="T25" fmla="*/ 2 h 1623"/>
                <a:gd name="T26" fmla="*/ 1 w 1618"/>
                <a:gd name="T27" fmla="*/ 2 h 1623"/>
                <a:gd name="T28" fmla="*/ 1 w 1618"/>
                <a:gd name="T29" fmla="*/ 2 h 1623"/>
                <a:gd name="T30" fmla="*/ 1 w 1618"/>
                <a:gd name="T31" fmla="*/ 2 h 1623"/>
                <a:gd name="T32" fmla="*/ 1 w 1618"/>
                <a:gd name="T33" fmla="*/ 2 h 1623"/>
                <a:gd name="T34" fmla="*/ 0 w 1618"/>
                <a:gd name="T35" fmla="*/ 2 h 1623"/>
                <a:gd name="T36" fmla="*/ 0 w 1618"/>
                <a:gd name="T37" fmla="*/ 2 h 1623"/>
                <a:gd name="T38" fmla="*/ 0 w 1618"/>
                <a:gd name="T39" fmla="*/ 2 h 1623"/>
                <a:gd name="T40" fmla="*/ 0 w 1618"/>
                <a:gd name="T41" fmla="*/ 1 h 1623"/>
                <a:gd name="T42" fmla="*/ 0 w 1618"/>
                <a:gd name="T43" fmla="*/ 1 h 1623"/>
                <a:gd name="T44" fmla="*/ 0 w 1618"/>
                <a:gd name="T45" fmla="*/ 1 h 1623"/>
                <a:gd name="T46" fmla="*/ 0 w 1618"/>
                <a:gd name="T47" fmla="*/ 1 h 1623"/>
                <a:gd name="T48" fmla="*/ 0 w 1618"/>
                <a:gd name="T49" fmla="*/ 1 h 1623"/>
                <a:gd name="T50" fmla="*/ 0 w 1618"/>
                <a:gd name="T51" fmla="*/ 1 h 1623"/>
                <a:gd name="T52" fmla="*/ 0 w 1618"/>
                <a:gd name="T53" fmla="*/ 1 h 1623"/>
                <a:gd name="T54" fmla="*/ 0 w 1618"/>
                <a:gd name="T55" fmla="*/ 0 h 1623"/>
                <a:gd name="T56" fmla="*/ 0 w 1618"/>
                <a:gd name="T57" fmla="*/ 0 h 1623"/>
                <a:gd name="T58" fmla="*/ 0 w 1618"/>
                <a:gd name="T59" fmla="*/ 0 h 1623"/>
                <a:gd name="T60" fmla="*/ 0 w 1618"/>
                <a:gd name="T61" fmla="*/ 0 h 1623"/>
                <a:gd name="T62" fmla="*/ 1 w 1618"/>
                <a:gd name="T63" fmla="*/ 0 h 16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8"/>
                <a:gd name="T97" fmla="*/ 0 h 1623"/>
                <a:gd name="T98" fmla="*/ 1618 w 1618"/>
                <a:gd name="T99" fmla="*/ 1623 h 16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8" h="1623">
                  <a:moveTo>
                    <a:pt x="810" y="0"/>
                  </a:moveTo>
                  <a:lnTo>
                    <a:pt x="893" y="4"/>
                  </a:lnTo>
                  <a:lnTo>
                    <a:pt x="973" y="16"/>
                  </a:lnTo>
                  <a:lnTo>
                    <a:pt x="1051" y="36"/>
                  </a:lnTo>
                  <a:lnTo>
                    <a:pt x="1125" y="64"/>
                  </a:lnTo>
                  <a:lnTo>
                    <a:pt x="1195" y="98"/>
                  </a:lnTo>
                  <a:lnTo>
                    <a:pt x="1263" y="139"/>
                  </a:lnTo>
                  <a:lnTo>
                    <a:pt x="1324" y="185"/>
                  </a:lnTo>
                  <a:lnTo>
                    <a:pt x="1382" y="238"/>
                  </a:lnTo>
                  <a:lnTo>
                    <a:pt x="1434" y="296"/>
                  </a:lnTo>
                  <a:lnTo>
                    <a:pt x="1481" y="358"/>
                  </a:lnTo>
                  <a:lnTo>
                    <a:pt x="1521" y="425"/>
                  </a:lnTo>
                  <a:lnTo>
                    <a:pt x="1554" y="496"/>
                  </a:lnTo>
                  <a:lnTo>
                    <a:pt x="1582" y="570"/>
                  </a:lnTo>
                  <a:lnTo>
                    <a:pt x="1602" y="648"/>
                  </a:lnTo>
                  <a:lnTo>
                    <a:pt x="1615" y="728"/>
                  </a:lnTo>
                  <a:lnTo>
                    <a:pt x="1618" y="811"/>
                  </a:lnTo>
                  <a:lnTo>
                    <a:pt x="1615" y="893"/>
                  </a:lnTo>
                  <a:lnTo>
                    <a:pt x="1602" y="974"/>
                  </a:lnTo>
                  <a:lnTo>
                    <a:pt x="1582" y="1051"/>
                  </a:lnTo>
                  <a:lnTo>
                    <a:pt x="1554" y="1126"/>
                  </a:lnTo>
                  <a:lnTo>
                    <a:pt x="1521" y="1197"/>
                  </a:lnTo>
                  <a:lnTo>
                    <a:pt x="1481" y="1264"/>
                  </a:lnTo>
                  <a:lnTo>
                    <a:pt x="1434" y="1327"/>
                  </a:lnTo>
                  <a:lnTo>
                    <a:pt x="1382" y="1385"/>
                  </a:lnTo>
                  <a:lnTo>
                    <a:pt x="1324" y="1437"/>
                  </a:lnTo>
                  <a:lnTo>
                    <a:pt x="1263" y="1484"/>
                  </a:lnTo>
                  <a:lnTo>
                    <a:pt x="1195" y="1525"/>
                  </a:lnTo>
                  <a:lnTo>
                    <a:pt x="1125" y="1559"/>
                  </a:lnTo>
                  <a:lnTo>
                    <a:pt x="1051" y="1586"/>
                  </a:lnTo>
                  <a:lnTo>
                    <a:pt x="973" y="1606"/>
                  </a:lnTo>
                  <a:lnTo>
                    <a:pt x="893" y="1619"/>
                  </a:lnTo>
                  <a:lnTo>
                    <a:pt x="810" y="1623"/>
                  </a:lnTo>
                  <a:lnTo>
                    <a:pt x="728" y="1619"/>
                  </a:lnTo>
                  <a:lnTo>
                    <a:pt x="648" y="1606"/>
                  </a:lnTo>
                  <a:lnTo>
                    <a:pt x="570" y="1586"/>
                  </a:lnTo>
                  <a:lnTo>
                    <a:pt x="495" y="1559"/>
                  </a:lnTo>
                  <a:lnTo>
                    <a:pt x="425" y="1525"/>
                  </a:lnTo>
                  <a:lnTo>
                    <a:pt x="357" y="1484"/>
                  </a:lnTo>
                  <a:lnTo>
                    <a:pt x="296" y="1437"/>
                  </a:lnTo>
                  <a:lnTo>
                    <a:pt x="238" y="1385"/>
                  </a:lnTo>
                  <a:lnTo>
                    <a:pt x="185" y="1327"/>
                  </a:lnTo>
                  <a:lnTo>
                    <a:pt x="139" y="1264"/>
                  </a:lnTo>
                  <a:lnTo>
                    <a:pt x="98" y="1197"/>
                  </a:lnTo>
                  <a:lnTo>
                    <a:pt x="64" y="1126"/>
                  </a:lnTo>
                  <a:lnTo>
                    <a:pt x="36" y="1051"/>
                  </a:lnTo>
                  <a:lnTo>
                    <a:pt x="16" y="974"/>
                  </a:lnTo>
                  <a:lnTo>
                    <a:pt x="4" y="893"/>
                  </a:lnTo>
                  <a:lnTo>
                    <a:pt x="0" y="811"/>
                  </a:lnTo>
                  <a:lnTo>
                    <a:pt x="4" y="728"/>
                  </a:lnTo>
                  <a:lnTo>
                    <a:pt x="16" y="648"/>
                  </a:lnTo>
                  <a:lnTo>
                    <a:pt x="36" y="570"/>
                  </a:lnTo>
                  <a:lnTo>
                    <a:pt x="64" y="496"/>
                  </a:lnTo>
                  <a:lnTo>
                    <a:pt x="98" y="425"/>
                  </a:lnTo>
                  <a:lnTo>
                    <a:pt x="139" y="358"/>
                  </a:lnTo>
                  <a:lnTo>
                    <a:pt x="185" y="296"/>
                  </a:lnTo>
                  <a:lnTo>
                    <a:pt x="238" y="238"/>
                  </a:lnTo>
                  <a:lnTo>
                    <a:pt x="296" y="185"/>
                  </a:lnTo>
                  <a:lnTo>
                    <a:pt x="357" y="139"/>
                  </a:lnTo>
                  <a:lnTo>
                    <a:pt x="425" y="98"/>
                  </a:lnTo>
                  <a:lnTo>
                    <a:pt x="495" y="64"/>
                  </a:lnTo>
                  <a:lnTo>
                    <a:pt x="570" y="36"/>
                  </a:lnTo>
                  <a:lnTo>
                    <a:pt x="648" y="16"/>
                  </a:lnTo>
                  <a:lnTo>
                    <a:pt x="728" y="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B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44" name="Freeform 85"/>
            <p:cNvSpPr>
              <a:spLocks/>
            </p:cNvSpPr>
            <p:nvPr/>
          </p:nvSpPr>
          <p:spPr bwMode="auto">
            <a:xfrm>
              <a:off x="370" y="2462"/>
              <a:ext cx="396" cy="397"/>
            </a:xfrm>
            <a:custGeom>
              <a:avLst/>
              <a:gdLst>
                <a:gd name="T0" fmla="*/ 1 w 1583"/>
                <a:gd name="T1" fmla="*/ 0 h 1589"/>
                <a:gd name="T2" fmla="*/ 1 w 1583"/>
                <a:gd name="T3" fmla="*/ 0 h 1589"/>
                <a:gd name="T4" fmla="*/ 1 w 1583"/>
                <a:gd name="T5" fmla="*/ 0 h 1589"/>
                <a:gd name="T6" fmla="*/ 1 w 1583"/>
                <a:gd name="T7" fmla="*/ 0 h 1589"/>
                <a:gd name="T8" fmla="*/ 2 w 1583"/>
                <a:gd name="T9" fmla="*/ 0 h 1589"/>
                <a:gd name="T10" fmla="*/ 2 w 1583"/>
                <a:gd name="T11" fmla="*/ 0 h 1589"/>
                <a:gd name="T12" fmla="*/ 2 w 1583"/>
                <a:gd name="T13" fmla="*/ 0 h 1589"/>
                <a:gd name="T14" fmla="*/ 2 w 1583"/>
                <a:gd name="T15" fmla="*/ 1 h 1589"/>
                <a:gd name="T16" fmla="*/ 2 w 1583"/>
                <a:gd name="T17" fmla="*/ 1 h 1589"/>
                <a:gd name="T18" fmla="*/ 2 w 1583"/>
                <a:gd name="T19" fmla="*/ 1 h 1589"/>
                <a:gd name="T20" fmla="*/ 2 w 1583"/>
                <a:gd name="T21" fmla="*/ 1 h 1589"/>
                <a:gd name="T22" fmla="*/ 2 w 1583"/>
                <a:gd name="T23" fmla="*/ 1 h 1589"/>
                <a:gd name="T24" fmla="*/ 1 w 1583"/>
                <a:gd name="T25" fmla="*/ 1 h 1589"/>
                <a:gd name="T26" fmla="*/ 1 w 1583"/>
                <a:gd name="T27" fmla="*/ 1 h 1589"/>
                <a:gd name="T28" fmla="*/ 1 w 1583"/>
                <a:gd name="T29" fmla="*/ 1 h 1589"/>
                <a:gd name="T30" fmla="*/ 1 w 1583"/>
                <a:gd name="T31" fmla="*/ 1 h 1589"/>
                <a:gd name="T32" fmla="*/ 1 w 1583"/>
                <a:gd name="T33" fmla="*/ 1 h 1589"/>
                <a:gd name="T34" fmla="*/ 1 w 1583"/>
                <a:gd name="T35" fmla="*/ 1 h 1589"/>
                <a:gd name="T36" fmla="*/ 1 w 1583"/>
                <a:gd name="T37" fmla="*/ 1 h 1589"/>
                <a:gd name="T38" fmla="*/ 0 w 1583"/>
                <a:gd name="T39" fmla="*/ 1 h 1589"/>
                <a:gd name="T40" fmla="*/ 0 w 1583"/>
                <a:gd name="T41" fmla="*/ 1 h 1589"/>
                <a:gd name="T42" fmla="*/ 0 w 1583"/>
                <a:gd name="T43" fmla="*/ 1 h 1589"/>
                <a:gd name="T44" fmla="*/ 0 w 1583"/>
                <a:gd name="T45" fmla="*/ 1 h 1589"/>
                <a:gd name="T46" fmla="*/ 0 w 1583"/>
                <a:gd name="T47" fmla="*/ 1 h 1589"/>
                <a:gd name="T48" fmla="*/ 0 w 1583"/>
                <a:gd name="T49" fmla="*/ 1 h 1589"/>
                <a:gd name="T50" fmla="*/ 0 w 1583"/>
                <a:gd name="T51" fmla="*/ 0 h 1589"/>
                <a:gd name="T52" fmla="*/ 0 w 1583"/>
                <a:gd name="T53" fmla="*/ 0 h 1589"/>
                <a:gd name="T54" fmla="*/ 0 w 1583"/>
                <a:gd name="T55" fmla="*/ 0 h 1589"/>
                <a:gd name="T56" fmla="*/ 0 w 1583"/>
                <a:gd name="T57" fmla="*/ 0 h 1589"/>
                <a:gd name="T58" fmla="*/ 1 w 1583"/>
                <a:gd name="T59" fmla="*/ 0 h 1589"/>
                <a:gd name="T60" fmla="*/ 1 w 1583"/>
                <a:gd name="T61" fmla="*/ 0 h 1589"/>
                <a:gd name="T62" fmla="*/ 1 w 1583"/>
                <a:gd name="T63" fmla="*/ 0 h 1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83"/>
                <a:gd name="T97" fmla="*/ 0 h 1589"/>
                <a:gd name="T98" fmla="*/ 1583 w 1583"/>
                <a:gd name="T99" fmla="*/ 1589 h 1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83" h="1589">
                  <a:moveTo>
                    <a:pt x="793" y="0"/>
                  </a:moveTo>
                  <a:lnTo>
                    <a:pt x="874" y="4"/>
                  </a:lnTo>
                  <a:lnTo>
                    <a:pt x="952" y="16"/>
                  </a:lnTo>
                  <a:lnTo>
                    <a:pt x="1028" y="36"/>
                  </a:lnTo>
                  <a:lnTo>
                    <a:pt x="1101" y="63"/>
                  </a:lnTo>
                  <a:lnTo>
                    <a:pt x="1170" y="97"/>
                  </a:lnTo>
                  <a:lnTo>
                    <a:pt x="1235" y="137"/>
                  </a:lnTo>
                  <a:lnTo>
                    <a:pt x="1296" y="182"/>
                  </a:lnTo>
                  <a:lnTo>
                    <a:pt x="1351" y="233"/>
                  </a:lnTo>
                  <a:lnTo>
                    <a:pt x="1403" y="290"/>
                  </a:lnTo>
                  <a:lnTo>
                    <a:pt x="1448" y="351"/>
                  </a:lnTo>
                  <a:lnTo>
                    <a:pt x="1488" y="416"/>
                  </a:lnTo>
                  <a:lnTo>
                    <a:pt x="1520" y="486"/>
                  </a:lnTo>
                  <a:lnTo>
                    <a:pt x="1548" y="559"/>
                  </a:lnTo>
                  <a:lnTo>
                    <a:pt x="1567" y="635"/>
                  </a:lnTo>
                  <a:lnTo>
                    <a:pt x="1579" y="713"/>
                  </a:lnTo>
                  <a:lnTo>
                    <a:pt x="1583" y="795"/>
                  </a:lnTo>
                  <a:lnTo>
                    <a:pt x="1579" y="876"/>
                  </a:lnTo>
                  <a:lnTo>
                    <a:pt x="1567" y="954"/>
                  </a:lnTo>
                  <a:lnTo>
                    <a:pt x="1548" y="1030"/>
                  </a:lnTo>
                  <a:lnTo>
                    <a:pt x="1520" y="1103"/>
                  </a:lnTo>
                  <a:lnTo>
                    <a:pt x="1488" y="1173"/>
                  </a:lnTo>
                  <a:lnTo>
                    <a:pt x="1448" y="1238"/>
                  </a:lnTo>
                  <a:lnTo>
                    <a:pt x="1403" y="1300"/>
                  </a:lnTo>
                  <a:lnTo>
                    <a:pt x="1351" y="1356"/>
                  </a:lnTo>
                  <a:lnTo>
                    <a:pt x="1296" y="1407"/>
                  </a:lnTo>
                  <a:lnTo>
                    <a:pt x="1235" y="1453"/>
                  </a:lnTo>
                  <a:lnTo>
                    <a:pt x="1170" y="1493"/>
                  </a:lnTo>
                  <a:lnTo>
                    <a:pt x="1101" y="1526"/>
                  </a:lnTo>
                  <a:lnTo>
                    <a:pt x="1028" y="1553"/>
                  </a:lnTo>
                  <a:lnTo>
                    <a:pt x="952" y="1573"/>
                  </a:lnTo>
                  <a:lnTo>
                    <a:pt x="874" y="1585"/>
                  </a:lnTo>
                  <a:lnTo>
                    <a:pt x="793" y="1589"/>
                  </a:lnTo>
                  <a:lnTo>
                    <a:pt x="713" y="1585"/>
                  </a:lnTo>
                  <a:lnTo>
                    <a:pt x="634" y="1573"/>
                  </a:lnTo>
                  <a:lnTo>
                    <a:pt x="557" y="1553"/>
                  </a:lnTo>
                  <a:lnTo>
                    <a:pt x="485" y="1526"/>
                  </a:lnTo>
                  <a:lnTo>
                    <a:pt x="416" y="1493"/>
                  </a:lnTo>
                  <a:lnTo>
                    <a:pt x="351" y="1453"/>
                  </a:lnTo>
                  <a:lnTo>
                    <a:pt x="289" y="1407"/>
                  </a:lnTo>
                  <a:lnTo>
                    <a:pt x="233" y="1356"/>
                  </a:lnTo>
                  <a:lnTo>
                    <a:pt x="181" y="1300"/>
                  </a:lnTo>
                  <a:lnTo>
                    <a:pt x="136" y="1238"/>
                  </a:lnTo>
                  <a:lnTo>
                    <a:pt x="96" y="1173"/>
                  </a:lnTo>
                  <a:lnTo>
                    <a:pt x="62" y="1103"/>
                  </a:lnTo>
                  <a:lnTo>
                    <a:pt x="36" y="1030"/>
                  </a:lnTo>
                  <a:lnTo>
                    <a:pt x="16" y="954"/>
                  </a:lnTo>
                  <a:lnTo>
                    <a:pt x="4" y="876"/>
                  </a:lnTo>
                  <a:lnTo>
                    <a:pt x="0" y="795"/>
                  </a:lnTo>
                  <a:lnTo>
                    <a:pt x="4" y="713"/>
                  </a:lnTo>
                  <a:lnTo>
                    <a:pt x="16" y="635"/>
                  </a:lnTo>
                  <a:lnTo>
                    <a:pt x="36" y="559"/>
                  </a:lnTo>
                  <a:lnTo>
                    <a:pt x="62" y="486"/>
                  </a:lnTo>
                  <a:lnTo>
                    <a:pt x="96" y="416"/>
                  </a:lnTo>
                  <a:lnTo>
                    <a:pt x="136" y="351"/>
                  </a:lnTo>
                  <a:lnTo>
                    <a:pt x="181" y="290"/>
                  </a:lnTo>
                  <a:lnTo>
                    <a:pt x="233" y="233"/>
                  </a:lnTo>
                  <a:lnTo>
                    <a:pt x="289" y="182"/>
                  </a:lnTo>
                  <a:lnTo>
                    <a:pt x="351" y="137"/>
                  </a:lnTo>
                  <a:lnTo>
                    <a:pt x="416" y="97"/>
                  </a:lnTo>
                  <a:lnTo>
                    <a:pt x="485" y="63"/>
                  </a:lnTo>
                  <a:lnTo>
                    <a:pt x="557" y="36"/>
                  </a:lnTo>
                  <a:lnTo>
                    <a:pt x="634" y="16"/>
                  </a:lnTo>
                  <a:lnTo>
                    <a:pt x="713" y="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45" name="Freeform 86"/>
            <p:cNvSpPr>
              <a:spLocks/>
            </p:cNvSpPr>
            <p:nvPr/>
          </p:nvSpPr>
          <p:spPr bwMode="auto">
            <a:xfrm>
              <a:off x="516" y="2440"/>
              <a:ext cx="28" cy="205"/>
            </a:xfrm>
            <a:custGeom>
              <a:avLst/>
              <a:gdLst>
                <a:gd name="T0" fmla="*/ 0 w 113"/>
                <a:gd name="T1" fmla="*/ 0 h 821"/>
                <a:gd name="T2" fmla="*/ 0 w 113"/>
                <a:gd name="T3" fmla="*/ 0 h 821"/>
                <a:gd name="T4" fmla="*/ 0 w 113"/>
                <a:gd name="T5" fmla="*/ 0 h 821"/>
                <a:gd name="T6" fmla="*/ 0 w 113"/>
                <a:gd name="T7" fmla="*/ 0 h 821"/>
                <a:gd name="T8" fmla="*/ 0 w 113"/>
                <a:gd name="T9" fmla="*/ 0 h 821"/>
                <a:gd name="T10" fmla="*/ 0 w 113"/>
                <a:gd name="T11" fmla="*/ 0 h 821"/>
                <a:gd name="T12" fmla="*/ 0 w 113"/>
                <a:gd name="T13" fmla="*/ 0 h 821"/>
                <a:gd name="T14" fmla="*/ 0 w 113"/>
                <a:gd name="T15" fmla="*/ 0 h 821"/>
                <a:gd name="T16" fmla="*/ 0 w 113"/>
                <a:gd name="T17" fmla="*/ 1 h 821"/>
                <a:gd name="T18" fmla="*/ 0 w 113"/>
                <a:gd name="T19" fmla="*/ 1 h 821"/>
                <a:gd name="T20" fmla="*/ 0 w 113"/>
                <a:gd name="T21" fmla="*/ 1 h 821"/>
                <a:gd name="T22" fmla="*/ 0 w 113"/>
                <a:gd name="T23" fmla="*/ 1 h 821"/>
                <a:gd name="T24" fmla="*/ 0 w 113"/>
                <a:gd name="T25" fmla="*/ 0 h 821"/>
                <a:gd name="T26" fmla="*/ 0 w 113"/>
                <a:gd name="T27" fmla="*/ 0 h 821"/>
                <a:gd name="T28" fmla="*/ 0 w 113"/>
                <a:gd name="T29" fmla="*/ 0 h 821"/>
                <a:gd name="T30" fmla="*/ 0 w 113"/>
                <a:gd name="T31" fmla="*/ 0 h 821"/>
                <a:gd name="T32" fmla="*/ 0 w 113"/>
                <a:gd name="T33" fmla="*/ 0 h 821"/>
                <a:gd name="T34" fmla="*/ 0 w 113"/>
                <a:gd name="T35" fmla="*/ 0 h 821"/>
                <a:gd name="T36" fmla="*/ 0 w 113"/>
                <a:gd name="T37" fmla="*/ 0 h 821"/>
                <a:gd name="T38" fmla="*/ 0 w 113"/>
                <a:gd name="T39" fmla="*/ 0 h 821"/>
                <a:gd name="T40" fmla="*/ 0 w 113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821"/>
                <a:gd name="T65" fmla="*/ 113 w 113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821">
                  <a:moveTo>
                    <a:pt x="94" y="0"/>
                  </a:moveTo>
                  <a:lnTo>
                    <a:pt x="69" y="78"/>
                  </a:lnTo>
                  <a:lnTo>
                    <a:pt x="52" y="157"/>
                  </a:lnTo>
                  <a:lnTo>
                    <a:pt x="43" y="240"/>
                  </a:lnTo>
                  <a:lnTo>
                    <a:pt x="39" y="326"/>
                  </a:lnTo>
                  <a:lnTo>
                    <a:pt x="43" y="419"/>
                  </a:lnTo>
                  <a:lnTo>
                    <a:pt x="52" y="519"/>
                  </a:lnTo>
                  <a:lnTo>
                    <a:pt x="66" y="629"/>
                  </a:lnTo>
                  <a:lnTo>
                    <a:pt x="84" y="751"/>
                  </a:lnTo>
                  <a:lnTo>
                    <a:pt x="113" y="821"/>
                  </a:lnTo>
                  <a:lnTo>
                    <a:pt x="67" y="821"/>
                  </a:lnTo>
                  <a:lnTo>
                    <a:pt x="36" y="751"/>
                  </a:lnTo>
                  <a:lnTo>
                    <a:pt x="23" y="663"/>
                  </a:lnTo>
                  <a:lnTo>
                    <a:pt x="13" y="577"/>
                  </a:lnTo>
                  <a:lnTo>
                    <a:pt x="6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6" y="226"/>
                  </a:lnTo>
                  <a:lnTo>
                    <a:pt x="17" y="134"/>
                  </a:lnTo>
                  <a:lnTo>
                    <a:pt x="36" y="3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46" name="Freeform 87"/>
            <p:cNvSpPr>
              <a:spLocks/>
            </p:cNvSpPr>
            <p:nvPr/>
          </p:nvSpPr>
          <p:spPr bwMode="auto">
            <a:xfrm>
              <a:off x="416" y="2486"/>
              <a:ext cx="316" cy="161"/>
            </a:xfrm>
            <a:custGeom>
              <a:avLst/>
              <a:gdLst>
                <a:gd name="T0" fmla="*/ 0 w 1264"/>
                <a:gd name="T1" fmla="*/ 0 h 644"/>
                <a:gd name="T2" fmla="*/ 0 w 1264"/>
                <a:gd name="T3" fmla="*/ 0 h 644"/>
                <a:gd name="T4" fmla="*/ 0 w 1264"/>
                <a:gd name="T5" fmla="*/ 1 h 644"/>
                <a:gd name="T6" fmla="*/ 0 w 1264"/>
                <a:gd name="T7" fmla="*/ 1 h 644"/>
                <a:gd name="T8" fmla="*/ 0 w 1264"/>
                <a:gd name="T9" fmla="*/ 1 h 644"/>
                <a:gd name="T10" fmla="*/ 0 w 1264"/>
                <a:gd name="T11" fmla="*/ 1 h 644"/>
                <a:gd name="T12" fmla="*/ 0 w 1264"/>
                <a:gd name="T13" fmla="*/ 1 h 644"/>
                <a:gd name="T14" fmla="*/ 1 w 1264"/>
                <a:gd name="T15" fmla="*/ 1 h 644"/>
                <a:gd name="T16" fmla="*/ 1 w 1264"/>
                <a:gd name="T17" fmla="*/ 1 h 644"/>
                <a:gd name="T18" fmla="*/ 1 w 1264"/>
                <a:gd name="T19" fmla="*/ 1 h 644"/>
                <a:gd name="T20" fmla="*/ 1 w 1264"/>
                <a:gd name="T21" fmla="*/ 1 h 644"/>
                <a:gd name="T22" fmla="*/ 1 w 1264"/>
                <a:gd name="T23" fmla="*/ 1 h 644"/>
                <a:gd name="T24" fmla="*/ 1 w 1264"/>
                <a:gd name="T25" fmla="*/ 1 h 644"/>
                <a:gd name="T26" fmla="*/ 1 w 1264"/>
                <a:gd name="T27" fmla="*/ 1 h 644"/>
                <a:gd name="T28" fmla="*/ 1 w 1264"/>
                <a:gd name="T29" fmla="*/ 1 h 644"/>
                <a:gd name="T30" fmla="*/ 1 w 1264"/>
                <a:gd name="T31" fmla="*/ 1 h 644"/>
                <a:gd name="T32" fmla="*/ 1 w 1264"/>
                <a:gd name="T33" fmla="*/ 1 h 644"/>
                <a:gd name="T34" fmla="*/ 1 w 1264"/>
                <a:gd name="T35" fmla="*/ 1 h 644"/>
                <a:gd name="T36" fmla="*/ 1 w 1264"/>
                <a:gd name="T37" fmla="*/ 1 h 644"/>
                <a:gd name="T38" fmla="*/ 1 w 1264"/>
                <a:gd name="T39" fmla="*/ 1 h 644"/>
                <a:gd name="T40" fmla="*/ 1 w 1264"/>
                <a:gd name="T41" fmla="*/ 1 h 644"/>
                <a:gd name="T42" fmla="*/ 1 w 1264"/>
                <a:gd name="T43" fmla="*/ 1 h 644"/>
                <a:gd name="T44" fmla="*/ 1 w 1264"/>
                <a:gd name="T45" fmla="*/ 0 h 644"/>
                <a:gd name="T46" fmla="*/ 1 w 1264"/>
                <a:gd name="T47" fmla="*/ 0 h 644"/>
                <a:gd name="T48" fmla="*/ 1 w 1264"/>
                <a:gd name="T49" fmla="*/ 0 h 644"/>
                <a:gd name="T50" fmla="*/ 1 w 1264"/>
                <a:gd name="T51" fmla="*/ 0 h 644"/>
                <a:gd name="T52" fmla="*/ 1 w 1264"/>
                <a:gd name="T53" fmla="*/ 0 h 644"/>
                <a:gd name="T54" fmla="*/ 1 w 1264"/>
                <a:gd name="T55" fmla="*/ 1 h 644"/>
                <a:gd name="T56" fmla="*/ 1 w 1264"/>
                <a:gd name="T57" fmla="*/ 1 h 644"/>
                <a:gd name="T58" fmla="*/ 1 w 1264"/>
                <a:gd name="T59" fmla="*/ 1 h 644"/>
                <a:gd name="T60" fmla="*/ 1 w 1264"/>
                <a:gd name="T61" fmla="*/ 1 h 644"/>
                <a:gd name="T62" fmla="*/ 1 w 1264"/>
                <a:gd name="T63" fmla="*/ 1 h 644"/>
                <a:gd name="T64" fmla="*/ 1 w 1264"/>
                <a:gd name="T65" fmla="*/ 1 h 644"/>
                <a:gd name="T66" fmla="*/ 1 w 1264"/>
                <a:gd name="T67" fmla="*/ 1 h 644"/>
                <a:gd name="T68" fmla="*/ 1 w 1264"/>
                <a:gd name="T69" fmla="*/ 1 h 644"/>
                <a:gd name="T70" fmla="*/ 1 w 1264"/>
                <a:gd name="T71" fmla="*/ 1 h 644"/>
                <a:gd name="T72" fmla="*/ 1 w 1264"/>
                <a:gd name="T73" fmla="*/ 1 h 644"/>
                <a:gd name="T74" fmla="*/ 1 w 1264"/>
                <a:gd name="T75" fmla="*/ 1 h 644"/>
                <a:gd name="T76" fmla="*/ 1 w 1264"/>
                <a:gd name="T77" fmla="*/ 1 h 644"/>
                <a:gd name="T78" fmla="*/ 1 w 1264"/>
                <a:gd name="T79" fmla="*/ 1 h 644"/>
                <a:gd name="T80" fmla="*/ 1 w 1264"/>
                <a:gd name="T81" fmla="*/ 1 h 644"/>
                <a:gd name="T82" fmla="*/ 1 w 1264"/>
                <a:gd name="T83" fmla="*/ 1 h 644"/>
                <a:gd name="T84" fmla="*/ 0 w 1264"/>
                <a:gd name="T85" fmla="*/ 1 h 644"/>
                <a:gd name="T86" fmla="*/ 0 w 1264"/>
                <a:gd name="T87" fmla="*/ 1 h 644"/>
                <a:gd name="T88" fmla="*/ 0 w 1264"/>
                <a:gd name="T89" fmla="*/ 1 h 644"/>
                <a:gd name="T90" fmla="*/ 0 w 1264"/>
                <a:gd name="T91" fmla="*/ 1 h 644"/>
                <a:gd name="T92" fmla="*/ 0 w 1264"/>
                <a:gd name="T93" fmla="*/ 1 h 644"/>
                <a:gd name="T94" fmla="*/ 0 w 1264"/>
                <a:gd name="T95" fmla="*/ 1 h 644"/>
                <a:gd name="T96" fmla="*/ 0 w 1264"/>
                <a:gd name="T97" fmla="*/ 0 h 6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4"/>
                <a:gd name="T148" fmla="*/ 0 h 644"/>
                <a:gd name="T149" fmla="*/ 1264 w 1264"/>
                <a:gd name="T150" fmla="*/ 644 h 6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4" h="644">
                  <a:moveTo>
                    <a:pt x="10" y="145"/>
                  </a:moveTo>
                  <a:lnTo>
                    <a:pt x="10" y="222"/>
                  </a:lnTo>
                  <a:lnTo>
                    <a:pt x="14" y="284"/>
                  </a:lnTo>
                  <a:lnTo>
                    <a:pt x="20" y="337"/>
                  </a:lnTo>
                  <a:lnTo>
                    <a:pt x="34" y="382"/>
                  </a:lnTo>
                  <a:lnTo>
                    <a:pt x="56" y="423"/>
                  </a:lnTo>
                  <a:lnTo>
                    <a:pt x="89" y="466"/>
                  </a:lnTo>
                  <a:lnTo>
                    <a:pt x="134" y="511"/>
                  </a:lnTo>
                  <a:lnTo>
                    <a:pt x="193" y="565"/>
                  </a:lnTo>
                  <a:lnTo>
                    <a:pt x="219" y="569"/>
                  </a:lnTo>
                  <a:lnTo>
                    <a:pt x="247" y="573"/>
                  </a:lnTo>
                  <a:lnTo>
                    <a:pt x="273" y="576"/>
                  </a:lnTo>
                  <a:lnTo>
                    <a:pt x="301" y="580"/>
                  </a:lnTo>
                  <a:lnTo>
                    <a:pt x="328" y="584"/>
                  </a:lnTo>
                  <a:lnTo>
                    <a:pt x="356" y="586"/>
                  </a:lnTo>
                  <a:lnTo>
                    <a:pt x="383" y="589"/>
                  </a:lnTo>
                  <a:lnTo>
                    <a:pt x="411" y="591"/>
                  </a:lnTo>
                  <a:lnTo>
                    <a:pt x="440" y="594"/>
                  </a:lnTo>
                  <a:lnTo>
                    <a:pt x="467" y="595"/>
                  </a:lnTo>
                  <a:lnTo>
                    <a:pt x="496" y="596"/>
                  </a:lnTo>
                  <a:lnTo>
                    <a:pt x="525" y="598"/>
                  </a:lnTo>
                  <a:lnTo>
                    <a:pt x="554" y="599"/>
                  </a:lnTo>
                  <a:lnTo>
                    <a:pt x="582" y="599"/>
                  </a:lnTo>
                  <a:lnTo>
                    <a:pt x="612" y="599"/>
                  </a:lnTo>
                  <a:lnTo>
                    <a:pt x="642" y="599"/>
                  </a:lnTo>
                  <a:lnTo>
                    <a:pt x="671" y="598"/>
                  </a:lnTo>
                  <a:lnTo>
                    <a:pt x="701" y="596"/>
                  </a:lnTo>
                  <a:lnTo>
                    <a:pt x="733" y="595"/>
                  </a:lnTo>
                  <a:lnTo>
                    <a:pt x="763" y="593"/>
                  </a:lnTo>
                  <a:lnTo>
                    <a:pt x="794" y="590"/>
                  </a:lnTo>
                  <a:lnTo>
                    <a:pt x="824" y="588"/>
                  </a:lnTo>
                  <a:lnTo>
                    <a:pt x="855" y="584"/>
                  </a:lnTo>
                  <a:lnTo>
                    <a:pt x="888" y="580"/>
                  </a:lnTo>
                  <a:lnTo>
                    <a:pt x="919" y="575"/>
                  </a:lnTo>
                  <a:lnTo>
                    <a:pt x="952" y="570"/>
                  </a:lnTo>
                  <a:lnTo>
                    <a:pt x="984" y="565"/>
                  </a:lnTo>
                  <a:lnTo>
                    <a:pt x="1017" y="559"/>
                  </a:lnTo>
                  <a:lnTo>
                    <a:pt x="1050" y="551"/>
                  </a:lnTo>
                  <a:lnTo>
                    <a:pt x="1083" y="544"/>
                  </a:lnTo>
                  <a:lnTo>
                    <a:pt x="1117" y="536"/>
                  </a:lnTo>
                  <a:lnTo>
                    <a:pt x="1151" y="527"/>
                  </a:lnTo>
                  <a:lnTo>
                    <a:pt x="1155" y="519"/>
                  </a:lnTo>
                  <a:lnTo>
                    <a:pt x="1164" y="495"/>
                  </a:lnTo>
                  <a:lnTo>
                    <a:pt x="1177" y="456"/>
                  </a:lnTo>
                  <a:lnTo>
                    <a:pt x="1191" y="400"/>
                  </a:lnTo>
                  <a:lnTo>
                    <a:pt x="1205" y="327"/>
                  </a:lnTo>
                  <a:lnTo>
                    <a:pt x="1215" y="237"/>
                  </a:lnTo>
                  <a:lnTo>
                    <a:pt x="1220" y="128"/>
                  </a:lnTo>
                  <a:lnTo>
                    <a:pt x="1219" y="0"/>
                  </a:lnTo>
                  <a:lnTo>
                    <a:pt x="1264" y="78"/>
                  </a:lnTo>
                  <a:lnTo>
                    <a:pt x="1262" y="145"/>
                  </a:lnTo>
                  <a:lnTo>
                    <a:pt x="1257" y="209"/>
                  </a:lnTo>
                  <a:lnTo>
                    <a:pt x="1251" y="271"/>
                  </a:lnTo>
                  <a:lnTo>
                    <a:pt x="1241" y="331"/>
                  </a:lnTo>
                  <a:lnTo>
                    <a:pt x="1230" y="390"/>
                  </a:lnTo>
                  <a:lnTo>
                    <a:pt x="1215" y="450"/>
                  </a:lnTo>
                  <a:lnTo>
                    <a:pt x="1199" y="511"/>
                  </a:lnTo>
                  <a:lnTo>
                    <a:pt x="1180" y="576"/>
                  </a:lnTo>
                  <a:lnTo>
                    <a:pt x="1147" y="581"/>
                  </a:lnTo>
                  <a:lnTo>
                    <a:pt x="1116" y="586"/>
                  </a:lnTo>
                  <a:lnTo>
                    <a:pt x="1086" y="591"/>
                  </a:lnTo>
                  <a:lnTo>
                    <a:pt x="1057" y="596"/>
                  </a:lnTo>
                  <a:lnTo>
                    <a:pt x="1028" y="601"/>
                  </a:lnTo>
                  <a:lnTo>
                    <a:pt x="1001" y="606"/>
                  </a:lnTo>
                  <a:lnTo>
                    <a:pt x="973" y="610"/>
                  </a:lnTo>
                  <a:lnTo>
                    <a:pt x="947" y="615"/>
                  </a:lnTo>
                  <a:lnTo>
                    <a:pt x="921" y="619"/>
                  </a:lnTo>
                  <a:lnTo>
                    <a:pt x="894" y="623"/>
                  </a:lnTo>
                  <a:lnTo>
                    <a:pt x="868" y="626"/>
                  </a:lnTo>
                  <a:lnTo>
                    <a:pt x="842" y="629"/>
                  </a:lnTo>
                  <a:lnTo>
                    <a:pt x="815" y="633"/>
                  </a:lnTo>
                  <a:lnTo>
                    <a:pt x="789" y="635"/>
                  </a:lnTo>
                  <a:lnTo>
                    <a:pt x="763" y="638"/>
                  </a:lnTo>
                  <a:lnTo>
                    <a:pt x="735" y="639"/>
                  </a:lnTo>
                  <a:lnTo>
                    <a:pt x="708" y="641"/>
                  </a:lnTo>
                  <a:lnTo>
                    <a:pt x="679" y="643"/>
                  </a:lnTo>
                  <a:lnTo>
                    <a:pt x="650" y="643"/>
                  </a:lnTo>
                  <a:lnTo>
                    <a:pt x="620" y="644"/>
                  </a:lnTo>
                  <a:lnTo>
                    <a:pt x="589" y="644"/>
                  </a:lnTo>
                  <a:lnTo>
                    <a:pt x="557" y="643"/>
                  </a:lnTo>
                  <a:lnTo>
                    <a:pt x="525" y="641"/>
                  </a:lnTo>
                  <a:lnTo>
                    <a:pt x="490" y="640"/>
                  </a:lnTo>
                  <a:lnTo>
                    <a:pt x="453" y="638"/>
                  </a:lnTo>
                  <a:lnTo>
                    <a:pt x="417" y="635"/>
                  </a:lnTo>
                  <a:lnTo>
                    <a:pt x="378" y="631"/>
                  </a:lnTo>
                  <a:lnTo>
                    <a:pt x="337" y="628"/>
                  </a:lnTo>
                  <a:lnTo>
                    <a:pt x="294" y="623"/>
                  </a:lnTo>
                  <a:lnTo>
                    <a:pt x="250" y="618"/>
                  </a:lnTo>
                  <a:lnTo>
                    <a:pt x="204" y="611"/>
                  </a:lnTo>
                  <a:lnTo>
                    <a:pt x="155" y="605"/>
                  </a:lnTo>
                  <a:lnTo>
                    <a:pt x="114" y="552"/>
                  </a:lnTo>
                  <a:lnTo>
                    <a:pt x="83" y="509"/>
                  </a:lnTo>
                  <a:lnTo>
                    <a:pt x="60" y="471"/>
                  </a:lnTo>
                  <a:lnTo>
                    <a:pt x="44" y="433"/>
                  </a:lnTo>
                  <a:lnTo>
                    <a:pt x="33" y="395"/>
                  </a:lnTo>
                  <a:lnTo>
                    <a:pt x="22" y="351"/>
                  </a:lnTo>
                  <a:lnTo>
                    <a:pt x="12" y="299"/>
                  </a:lnTo>
                  <a:lnTo>
                    <a:pt x="0" y="234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47" name="Freeform 88"/>
            <p:cNvSpPr>
              <a:spLocks/>
            </p:cNvSpPr>
            <p:nvPr/>
          </p:nvSpPr>
          <p:spPr bwMode="auto">
            <a:xfrm>
              <a:off x="622" y="2440"/>
              <a:ext cx="21" cy="203"/>
            </a:xfrm>
            <a:custGeom>
              <a:avLst/>
              <a:gdLst>
                <a:gd name="T0" fmla="*/ 0 w 84"/>
                <a:gd name="T1" fmla="*/ 0 h 811"/>
                <a:gd name="T2" fmla="*/ 0 w 84"/>
                <a:gd name="T3" fmla="*/ 0 h 811"/>
                <a:gd name="T4" fmla="*/ 0 w 84"/>
                <a:gd name="T5" fmla="*/ 0 h 811"/>
                <a:gd name="T6" fmla="*/ 0 w 84"/>
                <a:gd name="T7" fmla="*/ 0 h 811"/>
                <a:gd name="T8" fmla="*/ 0 w 84"/>
                <a:gd name="T9" fmla="*/ 1 h 811"/>
                <a:gd name="T10" fmla="*/ 0 w 84"/>
                <a:gd name="T11" fmla="*/ 1 h 811"/>
                <a:gd name="T12" fmla="*/ 0 w 84"/>
                <a:gd name="T13" fmla="*/ 1 h 811"/>
                <a:gd name="T14" fmla="*/ 0 w 84"/>
                <a:gd name="T15" fmla="*/ 1 h 811"/>
                <a:gd name="T16" fmla="*/ 0 w 84"/>
                <a:gd name="T17" fmla="*/ 1 h 811"/>
                <a:gd name="T18" fmla="*/ 0 w 84"/>
                <a:gd name="T19" fmla="*/ 1 h 811"/>
                <a:gd name="T20" fmla="*/ 0 w 84"/>
                <a:gd name="T21" fmla="*/ 1 h 811"/>
                <a:gd name="T22" fmla="*/ 0 w 84"/>
                <a:gd name="T23" fmla="*/ 1 h 811"/>
                <a:gd name="T24" fmla="*/ 0 w 84"/>
                <a:gd name="T25" fmla="*/ 1 h 811"/>
                <a:gd name="T26" fmla="*/ 0 w 84"/>
                <a:gd name="T27" fmla="*/ 1 h 811"/>
                <a:gd name="T28" fmla="*/ 0 w 84"/>
                <a:gd name="T29" fmla="*/ 0 h 811"/>
                <a:gd name="T30" fmla="*/ 0 w 84"/>
                <a:gd name="T31" fmla="*/ 0 h 811"/>
                <a:gd name="T32" fmla="*/ 0 w 84"/>
                <a:gd name="T33" fmla="*/ 0 h 811"/>
                <a:gd name="T34" fmla="*/ 0 w 84"/>
                <a:gd name="T35" fmla="*/ 0 h 811"/>
                <a:gd name="T36" fmla="*/ 0 w 84"/>
                <a:gd name="T37" fmla="*/ 0 h 811"/>
                <a:gd name="T38" fmla="*/ 0 w 84"/>
                <a:gd name="T39" fmla="*/ 0 h 811"/>
                <a:gd name="T40" fmla="*/ 0 w 84"/>
                <a:gd name="T41" fmla="*/ 0 h 811"/>
                <a:gd name="T42" fmla="*/ 0 w 84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811"/>
                <a:gd name="T68" fmla="*/ 84 w 84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811">
                  <a:moveTo>
                    <a:pt x="39" y="0"/>
                  </a:moveTo>
                  <a:lnTo>
                    <a:pt x="48" y="104"/>
                  </a:lnTo>
                  <a:lnTo>
                    <a:pt x="52" y="206"/>
                  </a:lnTo>
                  <a:lnTo>
                    <a:pt x="53" y="306"/>
                  </a:lnTo>
                  <a:lnTo>
                    <a:pt x="50" y="405"/>
                  </a:lnTo>
                  <a:lnTo>
                    <a:pt x="44" y="505"/>
                  </a:lnTo>
                  <a:lnTo>
                    <a:pt x="34" y="606"/>
                  </a:lnTo>
                  <a:lnTo>
                    <a:pt x="19" y="707"/>
                  </a:lnTo>
                  <a:lnTo>
                    <a:pt x="0" y="811"/>
                  </a:lnTo>
                  <a:lnTo>
                    <a:pt x="49" y="801"/>
                  </a:lnTo>
                  <a:lnTo>
                    <a:pt x="58" y="749"/>
                  </a:lnTo>
                  <a:lnTo>
                    <a:pt x="68" y="666"/>
                  </a:lnTo>
                  <a:lnTo>
                    <a:pt x="77" y="562"/>
                  </a:lnTo>
                  <a:lnTo>
                    <a:pt x="82" y="446"/>
                  </a:lnTo>
                  <a:lnTo>
                    <a:pt x="84" y="326"/>
                  </a:lnTo>
                  <a:lnTo>
                    <a:pt x="82" y="211"/>
                  </a:lnTo>
                  <a:lnTo>
                    <a:pt x="74" y="10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9" y="29"/>
                  </a:lnTo>
                  <a:lnTo>
                    <a:pt x="55" y="2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48" name="Freeform 89"/>
            <p:cNvSpPr>
              <a:spLocks/>
            </p:cNvSpPr>
            <p:nvPr/>
          </p:nvSpPr>
          <p:spPr bwMode="auto">
            <a:xfrm>
              <a:off x="413" y="2630"/>
              <a:ext cx="51" cy="223"/>
            </a:xfrm>
            <a:custGeom>
              <a:avLst/>
              <a:gdLst>
                <a:gd name="T0" fmla="*/ 0 w 203"/>
                <a:gd name="T1" fmla="*/ 0 h 890"/>
                <a:gd name="T2" fmla="*/ 0 w 203"/>
                <a:gd name="T3" fmla="*/ 0 h 890"/>
                <a:gd name="T4" fmla="*/ 0 w 203"/>
                <a:gd name="T5" fmla="*/ 0 h 890"/>
                <a:gd name="T6" fmla="*/ 0 w 203"/>
                <a:gd name="T7" fmla="*/ 0 h 890"/>
                <a:gd name="T8" fmla="*/ 0 w 203"/>
                <a:gd name="T9" fmla="*/ 0 h 890"/>
                <a:gd name="T10" fmla="*/ 0 w 203"/>
                <a:gd name="T11" fmla="*/ 0 h 890"/>
                <a:gd name="T12" fmla="*/ 0 w 203"/>
                <a:gd name="T13" fmla="*/ 0 h 890"/>
                <a:gd name="T14" fmla="*/ 0 w 203"/>
                <a:gd name="T15" fmla="*/ 1 h 890"/>
                <a:gd name="T16" fmla="*/ 0 w 203"/>
                <a:gd name="T17" fmla="*/ 1 h 890"/>
                <a:gd name="T18" fmla="*/ 0 w 203"/>
                <a:gd name="T19" fmla="*/ 1 h 890"/>
                <a:gd name="T20" fmla="*/ 0 w 203"/>
                <a:gd name="T21" fmla="*/ 1 h 890"/>
                <a:gd name="T22" fmla="*/ 0 w 203"/>
                <a:gd name="T23" fmla="*/ 1 h 890"/>
                <a:gd name="T24" fmla="*/ 0 w 203"/>
                <a:gd name="T25" fmla="*/ 1 h 890"/>
                <a:gd name="T26" fmla="*/ 0 w 203"/>
                <a:gd name="T27" fmla="*/ 1 h 890"/>
                <a:gd name="T28" fmla="*/ 0 w 203"/>
                <a:gd name="T29" fmla="*/ 1 h 890"/>
                <a:gd name="T30" fmla="*/ 0 w 203"/>
                <a:gd name="T31" fmla="*/ 1 h 890"/>
                <a:gd name="T32" fmla="*/ 0 w 203"/>
                <a:gd name="T33" fmla="*/ 1 h 890"/>
                <a:gd name="T34" fmla="*/ 0 w 203"/>
                <a:gd name="T35" fmla="*/ 1 h 890"/>
                <a:gd name="T36" fmla="*/ 0 w 203"/>
                <a:gd name="T37" fmla="*/ 1 h 890"/>
                <a:gd name="T38" fmla="*/ 0 w 203"/>
                <a:gd name="T39" fmla="*/ 1 h 890"/>
                <a:gd name="T40" fmla="*/ 0 w 203"/>
                <a:gd name="T41" fmla="*/ 1 h 890"/>
                <a:gd name="T42" fmla="*/ 0 w 203"/>
                <a:gd name="T43" fmla="*/ 1 h 890"/>
                <a:gd name="T44" fmla="*/ 0 w 203"/>
                <a:gd name="T45" fmla="*/ 1 h 890"/>
                <a:gd name="T46" fmla="*/ 0 w 203"/>
                <a:gd name="T47" fmla="*/ 1 h 890"/>
                <a:gd name="T48" fmla="*/ 0 w 203"/>
                <a:gd name="T49" fmla="*/ 1 h 890"/>
                <a:gd name="T50" fmla="*/ 0 w 203"/>
                <a:gd name="T51" fmla="*/ 1 h 890"/>
                <a:gd name="T52" fmla="*/ 0 w 203"/>
                <a:gd name="T53" fmla="*/ 1 h 890"/>
                <a:gd name="T54" fmla="*/ 0 w 203"/>
                <a:gd name="T55" fmla="*/ 0 h 890"/>
                <a:gd name="T56" fmla="*/ 0 w 203"/>
                <a:gd name="T57" fmla="*/ 0 h 890"/>
                <a:gd name="T58" fmla="*/ 0 w 203"/>
                <a:gd name="T59" fmla="*/ 0 h 890"/>
                <a:gd name="T60" fmla="*/ 0 w 203"/>
                <a:gd name="T61" fmla="*/ 0 h 890"/>
                <a:gd name="T62" fmla="*/ 0 w 203"/>
                <a:gd name="T63" fmla="*/ 0 h 890"/>
                <a:gd name="T64" fmla="*/ 0 w 203"/>
                <a:gd name="T65" fmla="*/ 0 h 890"/>
                <a:gd name="T66" fmla="*/ 0 w 203"/>
                <a:gd name="T67" fmla="*/ 0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890"/>
                <a:gd name="T104" fmla="*/ 203 w 203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890">
                  <a:moveTo>
                    <a:pt x="203" y="49"/>
                  </a:moveTo>
                  <a:lnTo>
                    <a:pt x="172" y="92"/>
                  </a:lnTo>
                  <a:lnTo>
                    <a:pt x="143" y="136"/>
                  </a:lnTo>
                  <a:lnTo>
                    <a:pt x="116" y="182"/>
                  </a:lnTo>
                  <a:lnTo>
                    <a:pt x="95" y="230"/>
                  </a:lnTo>
                  <a:lnTo>
                    <a:pt x="76" y="279"/>
                  </a:lnTo>
                  <a:lnTo>
                    <a:pt x="61" y="329"/>
                  </a:lnTo>
                  <a:lnTo>
                    <a:pt x="50" y="380"/>
                  </a:lnTo>
                  <a:lnTo>
                    <a:pt x="44" y="434"/>
                  </a:lnTo>
                  <a:lnTo>
                    <a:pt x="40" y="488"/>
                  </a:lnTo>
                  <a:lnTo>
                    <a:pt x="41" y="543"/>
                  </a:lnTo>
                  <a:lnTo>
                    <a:pt x="48" y="598"/>
                  </a:lnTo>
                  <a:lnTo>
                    <a:pt x="58" y="656"/>
                  </a:lnTo>
                  <a:lnTo>
                    <a:pt x="73" y="713"/>
                  </a:lnTo>
                  <a:lnTo>
                    <a:pt x="91" y="771"/>
                  </a:lnTo>
                  <a:lnTo>
                    <a:pt x="116" y="830"/>
                  </a:lnTo>
                  <a:lnTo>
                    <a:pt x="145" y="890"/>
                  </a:lnTo>
                  <a:lnTo>
                    <a:pt x="101" y="832"/>
                  </a:lnTo>
                  <a:lnTo>
                    <a:pt x="66" y="776"/>
                  </a:lnTo>
                  <a:lnTo>
                    <a:pt x="39" y="721"/>
                  </a:lnTo>
                  <a:lnTo>
                    <a:pt x="20" y="666"/>
                  </a:lnTo>
                  <a:lnTo>
                    <a:pt x="7" y="612"/>
                  </a:lnTo>
                  <a:lnTo>
                    <a:pt x="1" y="558"/>
                  </a:lnTo>
                  <a:lnTo>
                    <a:pt x="0" y="504"/>
                  </a:lnTo>
                  <a:lnTo>
                    <a:pt x="6" y="450"/>
                  </a:lnTo>
                  <a:lnTo>
                    <a:pt x="15" y="398"/>
                  </a:lnTo>
                  <a:lnTo>
                    <a:pt x="30" y="344"/>
                  </a:lnTo>
                  <a:lnTo>
                    <a:pt x="48" y="289"/>
                  </a:lnTo>
                  <a:lnTo>
                    <a:pt x="69" y="233"/>
                  </a:lnTo>
                  <a:lnTo>
                    <a:pt x="93" y="177"/>
                  </a:lnTo>
                  <a:lnTo>
                    <a:pt x="118" y="119"/>
                  </a:lnTo>
                  <a:lnTo>
                    <a:pt x="145" y="60"/>
                  </a:lnTo>
                  <a:lnTo>
                    <a:pt x="174" y="0"/>
                  </a:lnTo>
                  <a:lnTo>
                    <a:pt x="20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49" name="Freeform 90"/>
            <p:cNvSpPr>
              <a:spLocks/>
            </p:cNvSpPr>
            <p:nvPr/>
          </p:nvSpPr>
          <p:spPr bwMode="auto">
            <a:xfrm>
              <a:off x="697" y="2628"/>
              <a:ext cx="49" cy="252"/>
            </a:xfrm>
            <a:custGeom>
              <a:avLst/>
              <a:gdLst>
                <a:gd name="T0" fmla="*/ 0 w 199"/>
                <a:gd name="T1" fmla="*/ 0 h 1009"/>
                <a:gd name="T2" fmla="*/ 0 w 199"/>
                <a:gd name="T3" fmla="*/ 0 h 1009"/>
                <a:gd name="T4" fmla="*/ 0 w 199"/>
                <a:gd name="T5" fmla="*/ 0 h 1009"/>
                <a:gd name="T6" fmla="*/ 0 w 199"/>
                <a:gd name="T7" fmla="*/ 0 h 1009"/>
                <a:gd name="T8" fmla="*/ 0 w 199"/>
                <a:gd name="T9" fmla="*/ 0 h 1009"/>
                <a:gd name="T10" fmla="*/ 0 w 199"/>
                <a:gd name="T11" fmla="*/ 0 h 1009"/>
                <a:gd name="T12" fmla="*/ 0 w 199"/>
                <a:gd name="T13" fmla="*/ 0 h 1009"/>
                <a:gd name="T14" fmla="*/ 0 w 199"/>
                <a:gd name="T15" fmla="*/ 1 h 1009"/>
                <a:gd name="T16" fmla="*/ 0 w 199"/>
                <a:gd name="T17" fmla="*/ 1 h 1009"/>
                <a:gd name="T18" fmla="*/ 0 w 199"/>
                <a:gd name="T19" fmla="*/ 1 h 1009"/>
                <a:gd name="T20" fmla="*/ 0 w 199"/>
                <a:gd name="T21" fmla="*/ 1 h 1009"/>
                <a:gd name="T22" fmla="*/ 0 w 199"/>
                <a:gd name="T23" fmla="*/ 1 h 1009"/>
                <a:gd name="T24" fmla="*/ 0 w 199"/>
                <a:gd name="T25" fmla="*/ 1 h 1009"/>
                <a:gd name="T26" fmla="*/ 0 w 199"/>
                <a:gd name="T27" fmla="*/ 1 h 1009"/>
                <a:gd name="T28" fmla="*/ 0 w 199"/>
                <a:gd name="T29" fmla="*/ 1 h 1009"/>
                <a:gd name="T30" fmla="*/ 0 w 199"/>
                <a:gd name="T31" fmla="*/ 1 h 1009"/>
                <a:gd name="T32" fmla="*/ 0 w 199"/>
                <a:gd name="T33" fmla="*/ 1 h 1009"/>
                <a:gd name="T34" fmla="*/ 0 w 199"/>
                <a:gd name="T35" fmla="*/ 0 h 1009"/>
                <a:gd name="T36" fmla="*/ 0 w 199"/>
                <a:gd name="T37" fmla="*/ 0 h 1009"/>
                <a:gd name="T38" fmla="*/ 0 w 199"/>
                <a:gd name="T39" fmla="*/ 0 h 1009"/>
                <a:gd name="T40" fmla="*/ 0 w 199"/>
                <a:gd name="T41" fmla="*/ 0 h 1009"/>
                <a:gd name="T42" fmla="*/ 0 w 199"/>
                <a:gd name="T43" fmla="*/ 0 h 1009"/>
                <a:gd name="T44" fmla="*/ 0 w 199"/>
                <a:gd name="T45" fmla="*/ 0 h 1009"/>
                <a:gd name="T46" fmla="*/ 0 w 199"/>
                <a:gd name="T47" fmla="*/ 0 h 1009"/>
                <a:gd name="T48" fmla="*/ 0 w 199"/>
                <a:gd name="T49" fmla="*/ 0 h 1009"/>
                <a:gd name="T50" fmla="*/ 0 w 199"/>
                <a:gd name="T51" fmla="*/ 0 h 1009"/>
                <a:gd name="T52" fmla="*/ 0 w 199"/>
                <a:gd name="T53" fmla="*/ 0 h 1009"/>
                <a:gd name="T54" fmla="*/ 0 w 199"/>
                <a:gd name="T55" fmla="*/ 0 h 1009"/>
                <a:gd name="T56" fmla="*/ 0 w 199"/>
                <a:gd name="T57" fmla="*/ 0 h 10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009"/>
                <a:gd name="T89" fmla="*/ 199 w 199"/>
                <a:gd name="T90" fmla="*/ 1009 h 10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009">
                  <a:moveTo>
                    <a:pt x="77" y="0"/>
                  </a:moveTo>
                  <a:lnTo>
                    <a:pt x="156" y="125"/>
                  </a:lnTo>
                  <a:lnTo>
                    <a:pt x="176" y="257"/>
                  </a:lnTo>
                  <a:lnTo>
                    <a:pt x="191" y="368"/>
                  </a:lnTo>
                  <a:lnTo>
                    <a:pt x="199" y="465"/>
                  </a:lnTo>
                  <a:lnTo>
                    <a:pt x="199" y="554"/>
                  </a:lnTo>
                  <a:lnTo>
                    <a:pt x="187" y="640"/>
                  </a:lnTo>
                  <a:lnTo>
                    <a:pt x="161" y="733"/>
                  </a:lnTo>
                  <a:lnTo>
                    <a:pt x="119" y="837"/>
                  </a:lnTo>
                  <a:lnTo>
                    <a:pt x="58" y="960"/>
                  </a:lnTo>
                  <a:lnTo>
                    <a:pt x="0" y="1009"/>
                  </a:lnTo>
                  <a:lnTo>
                    <a:pt x="37" y="947"/>
                  </a:lnTo>
                  <a:lnTo>
                    <a:pt x="68" y="890"/>
                  </a:lnTo>
                  <a:lnTo>
                    <a:pt x="94" y="836"/>
                  </a:lnTo>
                  <a:lnTo>
                    <a:pt x="117" y="783"/>
                  </a:lnTo>
                  <a:lnTo>
                    <a:pt x="135" y="733"/>
                  </a:lnTo>
                  <a:lnTo>
                    <a:pt x="150" y="684"/>
                  </a:lnTo>
                  <a:lnTo>
                    <a:pt x="162" y="637"/>
                  </a:lnTo>
                  <a:lnTo>
                    <a:pt x="169" y="588"/>
                  </a:lnTo>
                  <a:lnTo>
                    <a:pt x="174" y="539"/>
                  </a:lnTo>
                  <a:lnTo>
                    <a:pt x="176" y="489"/>
                  </a:lnTo>
                  <a:lnTo>
                    <a:pt x="174" y="437"/>
                  </a:lnTo>
                  <a:lnTo>
                    <a:pt x="171" y="384"/>
                  </a:lnTo>
                  <a:lnTo>
                    <a:pt x="164" y="326"/>
                  </a:lnTo>
                  <a:lnTo>
                    <a:pt x="156" y="264"/>
                  </a:lnTo>
                  <a:lnTo>
                    <a:pt x="145" y="199"/>
                  </a:lnTo>
                  <a:lnTo>
                    <a:pt x="133" y="129"/>
                  </a:lnTo>
                  <a:lnTo>
                    <a:pt x="29" y="3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50" name="Freeform 91"/>
            <p:cNvSpPr>
              <a:spLocks/>
            </p:cNvSpPr>
            <p:nvPr/>
          </p:nvSpPr>
          <p:spPr bwMode="auto">
            <a:xfrm>
              <a:off x="428" y="2691"/>
              <a:ext cx="311" cy="39"/>
            </a:xfrm>
            <a:custGeom>
              <a:avLst/>
              <a:gdLst>
                <a:gd name="T0" fmla="*/ 0 w 1246"/>
                <a:gd name="T1" fmla="*/ 0 h 155"/>
                <a:gd name="T2" fmla="*/ 0 w 1246"/>
                <a:gd name="T3" fmla="*/ 0 h 155"/>
                <a:gd name="T4" fmla="*/ 0 w 1246"/>
                <a:gd name="T5" fmla="*/ 0 h 155"/>
                <a:gd name="T6" fmla="*/ 0 w 1246"/>
                <a:gd name="T7" fmla="*/ 0 h 155"/>
                <a:gd name="T8" fmla="*/ 0 w 1246"/>
                <a:gd name="T9" fmla="*/ 0 h 155"/>
                <a:gd name="T10" fmla="*/ 0 w 1246"/>
                <a:gd name="T11" fmla="*/ 0 h 155"/>
                <a:gd name="T12" fmla="*/ 0 w 1246"/>
                <a:gd name="T13" fmla="*/ 0 h 155"/>
                <a:gd name="T14" fmla="*/ 0 w 1246"/>
                <a:gd name="T15" fmla="*/ 0 h 155"/>
                <a:gd name="T16" fmla="*/ 1 w 1246"/>
                <a:gd name="T17" fmla="*/ 0 h 155"/>
                <a:gd name="T18" fmla="*/ 1 w 1246"/>
                <a:gd name="T19" fmla="*/ 0 h 155"/>
                <a:gd name="T20" fmla="*/ 1 w 1246"/>
                <a:gd name="T21" fmla="*/ 0 h 155"/>
                <a:gd name="T22" fmla="*/ 1 w 1246"/>
                <a:gd name="T23" fmla="*/ 0 h 155"/>
                <a:gd name="T24" fmla="*/ 1 w 1246"/>
                <a:gd name="T25" fmla="*/ 0 h 155"/>
                <a:gd name="T26" fmla="*/ 1 w 1246"/>
                <a:gd name="T27" fmla="*/ 0 h 155"/>
                <a:gd name="T28" fmla="*/ 1 w 1246"/>
                <a:gd name="T29" fmla="*/ 0 h 155"/>
                <a:gd name="T30" fmla="*/ 1 w 1246"/>
                <a:gd name="T31" fmla="*/ 0 h 155"/>
                <a:gd name="T32" fmla="*/ 1 w 1246"/>
                <a:gd name="T33" fmla="*/ 0 h 155"/>
                <a:gd name="T34" fmla="*/ 1 w 1246"/>
                <a:gd name="T35" fmla="*/ 0 h 155"/>
                <a:gd name="T36" fmla="*/ 1 w 1246"/>
                <a:gd name="T37" fmla="*/ 0 h 155"/>
                <a:gd name="T38" fmla="*/ 1 w 1246"/>
                <a:gd name="T39" fmla="*/ 0 h 155"/>
                <a:gd name="T40" fmla="*/ 1 w 1246"/>
                <a:gd name="T41" fmla="*/ 0 h 155"/>
                <a:gd name="T42" fmla="*/ 1 w 1246"/>
                <a:gd name="T43" fmla="*/ 0 h 155"/>
                <a:gd name="T44" fmla="*/ 1 w 1246"/>
                <a:gd name="T45" fmla="*/ 0 h 155"/>
                <a:gd name="T46" fmla="*/ 1 w 1246"/>
                <a:gd name="T47" fmla="*/ 0 h 155"/>
                <a:gd name="T48" fmla="*/ 0 w 1246"/>
                <a:gd name="T49" fmla="*/ 0 h 155"/>
                <a:gd name="T50" fmla="*/ 0 w 1246"/>
                <a:gd name="T51" fmla="*/ 0 h 155"/>
                <a:gd name="T52" fmla="*/ 0 w 1246"/>
                <a:gd name="T53" fmla="*/ 0 h 155"/>
                <a:gd name="T54" fmla="*/ 0 w 1246"/>
                <a:gd name="T55" fmla="*/ 0 h 155"/>
                <a:gd name="T56" fmla="*/ 0 w 1246"/>
                <a:gd name="T57" fmla="*/ 0 h 155"/>
                <a:gd name="T58" fmla="*/ 0 w 1246"/>
                <a:gd name="T59" fmla="*/ 0 h 155"/>
                <a:gd name="T60" fmla="*/ 0 w 1246"/>
                <a:gd name="T61" fmla="*/ 0 h 155"/>
                <a:gd name="T62" fmla="*/ 0 w 1246"/>
                <a:gd name="T63" fmla="*/ 0 h 155"/>
                <a:gd name="T64" fmla="*/ 0 w 1246"/>
                <a:gd name="T65" fmla="*/ 0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6"/>
                <a:gd name="T100" fmla="*/ 0 h 155"/>
                <a:gd name="T101" fmla="*/ 1246 w 1246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6" h="155">
                  <a:moveTo>
                    <a:pt x="28" y="30"/>
                  </a:moveTo>
                  <a:lnTo>
                    <a:pt x="73" y="41"/>
                  </a:lnTo>
                  <a:lnTo>
                    <a:pt x="117" y="51"/>
                  </a:lnTo>
                  <a:lnTo>
                    <a:pt x="161" y="60"/>
                  </a:lnTo>
                  <a:lnTo>
                    <a:pt x="204" y="69"/>
                  </a:lnTo>
                  <a:lnTo>
                    <a:pt x="245" y="76"/>
                  </a:lnTo>
                  <a:lnTo>
                    <a:pt x="286" y="82"/>
                  </a:lnTo>
                  <a:lnTo>
                    <a:pt x="326" y="89"/>
                  </a:lnTo>
                  <a:lnTo>
                    <a:pt x="365" y="95"/>
                  </a:lnTo>
                  <a:lnTo>
                    <a:pt x="405" y="100"/>
                  </a:lnTo>
                  <a:lnTo>
                    <a:pt x="443" y="104"/>
                  </a:lnTo>
                  <a:lnTo>
                    <a:pt x="481" y="106"/>
                  </a:lnTo>
                  <a:lnTo>
                    <a:pt x="518" y="109"/>
                  </a:lnTo>
                  <a:lnTo>
                    <a:pt x="556" y="110"/>
                  </a:lnTo>
                  <a:lnTo>
                    <a:pt x="592" y="111"/>
                  </a:lnTo>
                  <a:lnTo>
                    <a:pt x="628" y="111"/>
                  </a:lnTo>
                  <a:lnTo>
                    <a:pt x="663" y="111"/>
                  </a:lnTo>
                  <a:lnTo>
                    <a:pt x="700" y="110"/>
                  </a:lnTo>
                  <a:lnTo>
                    <a:pt x="735" y="107"/>
                  </a:lnTo>
                  <a:lnTo>
                    <a:pt x="770" y="105"/>
                  </a:lnTo>
                  <a:lnTo>
                    <a:pt x="805" y="101"/>
                  </a:lnTo>
                  <a:lnTo>
                    <a:pt x="840" y="97"/>
                  </a:lnTo>
                  <a:lnTo>
                    <a:pt x="874" y="91"/>
                  </a:lnTo>
                  <a:lnTo>
                    <a:pt x="909" y="86"/>
                  </a:lnTo>
                  <a:lnTo>
                    <a:pt x="944" y="80"/>
                  </a:lnTo>
                  <a:lnTo>
                    <a:pt x="979" y="72"/>
                  </a:lnTo>
                  <a:lnTo>
                    <a:pt x="1013" y="64"/>
                  </a:lnTo>
                  <a:lnTo>
                    <a:pt x="1048" y="55"/>
                  </a:lnTo>
                  <a:lnTo>
                    <a:pt x="1084" y="46"/>
                  </a:lnTo>
                  <a:lnTo>
                    <a:pt x="1119" y="35"/>
                  </a:lnTo>
                  <a:lnTo>
                    <a:pt x="1154" y="23"/>
                  </a:lnTo>
                  <a:lnTo>
                    <a:pt x="1191" y="12"/>
                  </a:lnTo>
                  <a:lnTo>
                    <a:pt x="1227" y="0"/>
                  </a:lnTo>
                  <a:lnTo>
                    <a:pt x="1246" y="49"/>
                  </a:lnTo>
                  <a:lnTo>
                    <a:pt x="1203" y="62"/>
                  </a:lnTo>
                  <a:lnTo>
                    <a:pt x="1161" y="75"/>
                  </a:lnTo>
                  <a:lnTo>
                    <a:pt x="1119" y="86"/>
                  </a:lnTo>
                  <a:lnTo>
                    <a:pt x="1079" y="97"/>
                  </a:lnTo>
                  <a:lnTo>
                    <a:pt x="1039" y="106"/>
                  </a:lnTo>
                  <a:lnTo>
                    <a:pt x="1000" y="115"/>
                  </a:lnTo>
                  <a:lnTo>
                    <a:pt x="961" y="124"/>
                  </a:lnTo>
                  <a:lnTo>
                    <a:pt x="923" y="130"/>
                  </a:lnTo>
                  <a:lnTo>
                    <a:pt x="885" y="136"/>
                  </a:lnTo>
                  <a:lnTo>
                    <a:pt x="847" y="141"/>
                  </a:lnTo>
                  <a:lnTo>
                    <a:pt x="810" y="145"/>
                  </a:lnTo>
                  <a:lnTo>
                    <a:pt x="772" y="149"/>
                  </a:lnTo>
                  <a:lnTo>
                    <a:pt x="736" y="151"/>
                  </a:lnTo>
                  <a:lnTo>
                    <a:pt x="700" y="154"/>
                  </a:lnTo>
                  <a:lnTo>
                    <a:pt x="662" y="155"/>
                  </a:lnTo>
                  <a:lnTo>
                    <a:pt x="626" y="155"/>
                  </a:lnTo>
                  <a:lnTo>
                    <a:pt x="589" y="155"/>
                  </a:lnTo>
                  <a:lnTo>
                    <a:pt x="553" y="154"/>
                  </a:lnTo>
                  <a:lnTo>
                    <a:pt x="516" y="153"/>
                  </a:lnTo>
                  <a:lnTo>
                    <a:pt x="479" y="150"/>
                  </a:lnTo>
                  <a:lnTo>
                    <a:pt x="442" y="148"/>
                  </a:lnTo>
                  <a:lnTo>
                    <a:pt x="404" y="144"/>
                  </a:lnTo>
                  <a:lnTo>
                    <a:pt x="367" y="140"/>
                  </a:lnTo>
                  <a:lnTo>
                    <a:pt x="328" y="135"/>
                  </a:lnTo>
                  <a:lnTo>
                    <a:pt x="289" y="129"/>
                  </a:lnTo>
                  <a:lnTo>
                    <a:pt x="250" y="124"/>
                  </a:lnTo>
                  <a:lnTo>
                    <a:pt x="210" y="117"/>
                  </a:lnTo>
                  <a:lnTo>
                    <a:pt x="169" y="110"/>
                  </a:lnTo>
                  <a:lnTo>
                    <a:pt x="127" y="102"/>
                  </a:lnTo>
                  <a:lnTo>
                    <a:pt x="86" y="95"/>
                  </a:lnTo>
                  <a:lnTo>
                    <a:pt x="43" y="86"/>
                  </a:lnTo>
                  <a:lnTo>
                    <a:pt x="0" y="7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51" name="Freeform 92"/>
            <p:cNvSpPr>
              <a:spLocks/>
            </p:cNvSpPr>
            <p:nvPr/>
          </p:nvSpPr>
          <p:spPr bwMode="auto">
            <a:xfrm>
              <a:off x="424" y="2772"/>
              <a:ext cx="315" cy="46"/>
            </a:xfrm>
            <a:custGeom>
              <a:avLst/>
              <a:gdLst>
                <a:gd name="T0" fmla="*/ 0 w 1259"/>
                <a:gd name="T1" fmla="*/ 0 h 183"/>
                <a:gd name="T2" fmla="*/ 0 w 1259"/>
                <a:gd name="T3" fmla="*/ 0 h 183"/>
                <a:gd name="T4" fmla="*/ 0 w 1259"/>
                <a:gd name="T5" fmla="*/ 0 h 183"/>
                <a:gd name="T6" fmla="*/ 0 w 1259"/>
                <a:gd name="T7" fmla="*/ 0 h 183"/>
                <a:gd name="T8" fmla="*/ 1 w 1259"/>
                <a:gd name="T9" fmla="*/ 0 h 183"/>
                <a:gd name="T10" fmla="*/ 1 w 1259"/>
                <a:gd name="T11" fmla="*/ 0 h 183"/>
                <a:gd name="T12" fmla="*/ 1 w 1259"/>
                <a:gd name="T13" fmla="*/ 0 h 183"/>
                <a:gd name="T14" fmla="*/ 1 w 1259"/>
                <a:gd name="T15" fmla="*/ 0 h 183"/>
                <a:gd name="T16" fmla="*/ 1 w 1259"/>
                <a:gd name="T17" fmla="*/ 0 h 183"/>
                <a:gd name="T18" fmla="*/ 1 w 1259"/>
                <a:gd name="T19" fmla="*/ 0 h 183"/>
                <a:gd name="T20" fmla="*/ 1 w 1259"/>
                <a:gd name="T21" fmla="*/ 0 h 183"/>
                <a:gd name="T22" fmla="*/ 1 w 1259"/>
                <a:gd name="T23" fmla="*/ 0 h 183"/>
                <a:gd name="T24" fmla="*/ 1 w 1259"/>
                <a:gd name="T25" fmla="*/ 0 h 183"/>
                <a:gd name="T26" fmla="*/ 1 w 1259"/>
                <a:gd name="T27" fmla="*/ 0 h 183"/>
                <a:gd name="T28" fmla="*/ 1 w 1259"/>
                <a:gd name="T29" fmla="*/ 0 h 183"/>
                <a:gd name="T30" fmla="*/ 1 w 1259"/>
                <a:gd name="T31" fmla="*/ 0 h 183"/>
                <a:gd name="T32" fmla="*/ 1 w 1259"/>
                <a:gd name="T33" fmla="*/ 0 h 183"/>
                <a:gd name="T34" fmla="*/ 1 w 1259"/>
                <a:gd name="T35" fmla="*/ 0 h 183"/>
                <a:gd name="T36" fmla="*/ 1 w 1259"/>
                <a:gd name="T37" fmla="*/ 0 h 183"/>
                <a:gd name="T38" fmla="*/ 1 w 1259"/>
                <a:gd name="T39" fmla="*/ 0 h 183"/>
                <a:gd name="T40" fmla="*/ 1 w 1259"/>
                <a:gd name="T41" fmla="*/ 0 h 183"/>
                <a:gd name="T42" fmla="*/ 1 w 1259"/>
                <a:gd name="T43" fmla="*/ 0 h 183"/>
                <a:gd name="T44" fmla="*/ 1 w 1259"/>
                <a:gd name="T45" fmla="*/ 0 h 183"/>
                <a:gd name="T46" fmla="*/ 1 w 1259"/>
                <a:gd name="T47" fmla="*/ 0 h 183"/>
                <a:gd name="T48" fmla="*/ 1 w 1259"/>
                <a:gd name="T49" fmla="*/ 0 h 183"/>
                <a:gd name="T50" fmla="*/ 1 w 1259"/>
                <a:gd name="T51" fmla="*/ 0 h 183"/>
                <a:gd name="T52" fmla="*/ 1 w 1259"/>
                <a:gd name="T53" fmla="*/ 0 h 183"/>
                <a:gd name="T54" fmla="*/ 1 w 1259"/>
                <a:gd name="T55" fmla="*/ 0 h 183"/>
                <a:gd name="T56" fmla="*/ 0 w 1259"/>
                <a:gd name="T57" fmla="*/ 0 h 183"/>
                <a:gd name="T58" fmla="*/ 0 w 1259"/>
                <a:gd name="T59" fmla="*/ 0 h 183"/>
                <a:gd name="T60" fmla="*/ 0 w 1259"/>
                <a:gd name="T61" fmla="*/ 0 h 183"/>
                <a:gd name="T62" fmla="*/ 0 w 1259"/>
                <a:gd name="T63" fmla="*/ 0 h 183"/>
                <a:gd name="T64" fmla="*/ 0 w 125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9"/>
                <a:gd name="T100" fmla="*/ 0 h 183"/>
                <a:gd name="T101" fmla="*/ 1259 w 125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9" h="183">
                  <a:moveTo>
                    <a:pt x="5" y="29"/>
                  </a:moveTo>
                  <a:lnTo>
                    <a:pt x="50" y="41"/>
                  </a:lnTo>
                  <a:lnTo>
                    <a:pt x="95" y="54"/>
                  </a:lnTo>
                  <a:lnTo>
                    <a:pt x="139" y="65"/>
                  </a:lnTo>
                  <a:lnTo>
                    <a:pt x="183" y="76"/>
                  </a:lnTo>
                  <a:lnTo>
                    <a:pt x="225" y="86"/>
                  </a:lnTo>
                  <a:lnTo>
                    <a:pt x="268" y="95"/>
                  </a:lnTo>
                  <a:lnTo>
                    <a:pt x="309" y="104"/>
                  </a:lnTo>
                  <a:lnTo>
                    <a:pt x="350" y="112"/>
                  </a:lnTo>
                  <a:lnTo>
                    <a:pt x="392" y="118"/>
                  </a:lnTo>
                  <a:lnTo>
                    <a:pt x="432" y="124"/>
                  </a:lnTo>
                  <a:lnTo>
                    <a:pt x="472" y="129"/>
                  </a:lnTo>
                  <a:lnTo>
                    <a:pt x="512" y="134"/>
                  </a:lnTo>
                  <a:lnTo>
                    <a:pt x="552" y="137"/>
                  </a:lnTo>
                  <a:lnTo>
                    <a:pt x="591" y="139"/>
                  </a:lnTo>
                  <a:lnTo>
                    <a:pt x="630" y="140"/>
                  </a:lnTo>
                  <a:lnTo>
                    <a:pt x="667" y="140"/>
                  </a:lnTo>
                  <a:lnTo>
                    <a:pt x="706" y="140"/>
                  </a:lnTo>
                  <a:lnTo>
                    <a:pt x="744" y="139"/>
                  </a:lnTo>
                  <a:lnTo>
                    <a:pt x="781" y="137"/>
                  </a:lnTo>
                  <a:lnTo>
                    <a:pt x="819" y="133"/>
                  </a:lnTo>
                  <a:lnTo>
                    <a:pt x="856" y="128"/>
                  </a:lnTo>
                  <a:lnTo>
                    <a:pt x="893" y="122"/>
                  </a:lnTo>
                  <a:lnTo>
                    <a:pt x="930" y="115"/>
                  </a:lnTo>
                  <a:lnTo>
                    <a:pt x="967" y="107"/>
                  </a:lnTo>
                  <a:lnTo>
                    <a:pt x="1003" y="98"/>
                  </a:lnTo>
                  <a:lnTo>
                    <a:pt x="1039" y="88"/>
                  </a:lnTo>
                  <a:lnTo>
                    <a:pt x="1077" y="76"/>
                  </a:lnTo>
                  <a:lnTo>
                    <a:pt x="1113" y="63"/>
                  </a:lnTo>
                  <a:lnTo>
                    <a:pt x="1150" y="49"/>
                  </a:lnTo>
                  <a:lnTo>
                    <a:pt x="1186" y="34"/>
                  </a:lnTo>
                  <a:lnTo>
                    <a:pt x="1222" y="18"/>
                  </a:lnTo>
                  <a:lnTo>
                    <a:pt x="1259" y="0"/>
                  </a:lnTo>
                  <a:lnTo>
                    <a:pt x="1259" y="48"/>
                  </a:lnTo>
                  <a:lnTo>
                    <a:pt x="1216" y="66"/>
                  </a:lnTo>
                  <a:lnTo>
                    <a:pt x="1173" y="84"/>
                  </a:lnTo>
                  <a:lnTo>
                    <a:pt x="1132" y="100"/>
                  </a:lnTo>
                  <a:lnTo>
                    <a:pt x="1092" y="114"/>
                  </a:lnTo>
                  <a:lnTo>
                    <a:pt x="1051" y="128"/>
                  </a:lnTo>
                  <a:lnTo>
                    <a:pt x="1012" y="139"/>
                  </a:lnTo>
                  <a:lnTo>
                    <a:pt x="972" y="149"/>
                  </a:lnTo>
                  <a:lnTo>
                    <a:pt x="933" y="157"/>
                  </a:lnTo>
                  <a:lnTo>
                    <a:pt x="895" y="164"/>
                  </a:lnTo>
                  <a:lnTo>
                    <a:pt x="856" y="170"/>
                  </a:lnTo>
                  <a:lnTo>
                    <a:pt x="819" y="175"/>
                  </a:lnTo>
                  <a:lnTo>
                    <a:pt x="781" y="179"/>
                  </a:lnTo>
                  <a:lnTo>
                    <a:pt x="744" y="180"/>
                  </a:lnTo>
                  <a:lnTo>
                    <a:pt x="707" y="182"/>
                  </a:lnTo>
                  <a:lnTo>
                    <a:pt x="670" y="183"/>
                  </a:lnTo>
                  <a:lnTo>
                    <a:pt x="632" y="182"/>
                  </a:lnTo>
                  <a:lnTo>
                    <a:pt x="595" y="180"/>
                  </a:lnTo>
                  <a:lnTo>
                    <a:pt x="558" y="177"/>
                  </a:lnTo>
                  <a:lnTo>
                    <a:pt x="521" y="174"/>
                  </a:lnTo>
                  <a:lnTo>
                    <a:pt x="483" y="169"/>
                  </a:lnTo>
                  <a:lnTo>
                    <a:pt x="446" y="164"/>
                  </a:lnTo>
                  <a:lnTo>
                    <a:pt x="407" y="158"/>
                  </a:lnTo>
                  <a:lnTo>
                    <a:pt x="368" y="152"/>
                  </a:lnTo>
                  <a:lnTo>
                    <a:pt x="329" y="144"/>
                  </a:lnTo>
                  <a:lnTo>
                    <a:pt x="290" y="137"/>
                  </a:lnTo>
                  <a:lnTo>
                    <a:pt x="250" y="128"/>
                  </a:lnTo>
                  <a:lnTo>
                    <a:pt x="210" y="119"/>
                  </a:lnTo>
                  <a:lnTo>
                    <a:pt x="170" y="109"/>
                  </a:lnTo>
                  <a:lnTo>
                    <a:pt x="129" y="99"/>
                  </a:lnTo>
                  <a:lnTo>
                    <a:pt x="86" y="89"/>
                  </a:lnTo>
                  <a:lnTo>
                    <a:pt x="44" y="79"/>
                  </a:lnTo>
                  <a:lnTo>
                    <a:pt x="0" y="68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52" name="Freeform 93"/>
            <p:cNvSpPr>
              <a:spLocks/>
            </p:cNvSpPr>
            <p:nvPr/>
          </p:nvSpPr>
          <p:spPr bwMode="auto">
            <a:xfrm>
              <a:off x="365" y="2555"/>
              <a:ext cx="63" cy="237"/>
            </a:xfrm>
            <a:custGeom>
              <a:avLst/>
              <a:gdLst>
                <a:gd name="T0" fmla="*/ 0 w 253"/>
                <a:gd name="T1" fmla="*/ 0 h 949"/>
                <a:gd name="T2" fmla="*/ 0 w 253"/>
                <a:gd name="T3" fmla="*/ 0 h 949"/>
                <a:gd name="T4" fmla="*/ 0 w 253"/>
                <a:gd name="T5" fmla="*/ 0 h 949"/>
                <a:gd name="T6" fmla="*/ 0 w 253"/>
                <a:gd name="T7" fmla="*/ 0 h 949"/>
                <a:gd name="T8" fmla="*/ 0 w 253"/>
                <a:gd name="T9" fmla="*/ 0 h 949"/>
                <a:gd name="T10" fmla="*/ 0 w 253"/>
                <a:gd name="T11" fmla="*/ 0 h 949"/>
                <a:gd name="T12" fmla="*/ 0 w 253"/>
                <a:gd name="T13" fmla="*/ 0 h 949"/>
                <a:gd name="T14" fmla="*/ 0 w 253"/>
                <a:gd name="T15" fmla="*/ 0 h 949"/>
                <a:gd name="T16" fmla="*/ 0 w 253"/>
                <a:gd name="T17" fmla="*/ 0 h 949"/>
                <a:gd name="T18" fmla="*/ 0 w 253"/>
                <a:gd name="T19" fmla="*/ 0 h 949"/>
                <a:gd name="T20" fmla="*/ 0 w 253"/>
                <a:gd name="T21" fmla="*/ 0 h 949"/>
                <a:gd name="T22" fmla="*/ 0 w 253"/>
                <a:gd name="T23" fmla="*/ 0 h 949"/>
                <a:gd name="T24" fmla="*/ 0 w 253"/>
                <a:gd name="T25" fmla="*/ 1 h 949"/>
                <a:gd name="T26" fmla="*/ 0 w 253"/>
                <a:gd name="T27" fmla="*/ 1 h 949"/>
                <a:gd name="T28" fmla="*/ 0 w 253"/>
                <a:gd name="T29" fmla="*/ 1 h 949"/>
                <a:gd name="T30" fmla="*/ 0 w 253"/>
                <a:gd name="T31" fmla="*/ 1 h 949"/>
                <a:gd name="T32" fmla="*/ 0 w 253"/>
                <a:gd name="T33" fmla="*/ 1 h 949"/>
                <a:gd name="T34" fmla="*/ 0 w 253"/>
                <a:gd name="T35" fmla="*/ 1 h 949"/>
                <a:gd name="T36" fmla="*/ 0 w 253"/>
                <a:gd name="T37" fmla="*/ 1 h 949"/>
                <a:gd name="T38" fmla="*/ 0 w 253"/>
                <a:gd name="T39" fmla="*/ 1 h 949"/>
                <a:gd name="T40" fmla="*/ 0 w 253"/>
                <a:gd name="T41" fmla="*/ 1 h 949"/>
                <a:gd name="T42" fmla="*/ 0 w 253"/>
                <a:gd name="T43" fmla="*/ 0 h 949"/>
                <a:gd name="T44" fmla="*/ 0 w 253"/>
                <a:gd name="T45" fmla="*/ 0 h 949"/>
                <a:gd name="T46" fmla="*/ 0 w 253"/>
                <a:gd name="T47" fmla="*/ 0 h 949"/>
                <a:gd name="T48" fmla="*/ 0 w 253"/>
                <a:gd name="T49" fmla="*/ 0 h 949"/>
                <a:gd name="T50" fmla="*/ 0 w 253"/>
                <a:gd name="T51" fmla="*/ 0 h 949"/>
                <a:gd name="T52" fmla="*/ 0 w 253"/>
                <a:gd name="T53" fmla="*/ 0 h 949"/>
                <a:gd name="T54" fmla="*/ 0 w 253"/>
                <a:gd name="T55" fmla="*/ 0 h 949"/>
                <a:gd name="T56" fmla="*/ 0 w 253"/>
                <a:gd name="T57" fmla="*/ 0 h 949"/>
                <a:gd name="T58" fmla="*/ 0 w 253"/>
                <a:gd name="T59" fmla="*/ 0 h 949"/>
                <a:gd name="T60" fmla="*/ 0 w 253"/>
                <a:gd name="T61" fmla="*/ 0 h 949"/>
                <a:gd name="T62" fmla="*/ 0 w 253"/>
                <a:gd name="T63" fmla="*/ 0 h 949"/>
                <a:gd name="T64" fmla="*/ 0 w 253"/>
                <a:gd name="T65" fmla="*/ 0 h 949"/>
                <a:gd name="T66" fmla="*/ 0 w 253"/>
                <a:gd name="T67" fmla="*/ 0 h 9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949"/>
                <a:gd name="T104" fmla="*/ 253 w 253"/>
                <a:gd name="T105" fmla="*/ 949 h 9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949">
                  <a:moveTo>
                    <a:pt x="253" y="49"/>
                  </a:moveTo>
                  <a:lnTo>
                    <a:pt x="203" y="103"/>
                  </a:lnTo>
                  <a:lnTo>
                    <a:pt x="160" y="155"/>
                  </a:lnTo>
                  <a:lnTo>
                    <a:pt x="124" y="208"/>
                  </a:lnTo>
                  <a:lnTo>
                    <a:pt x="94" y="259"/>
                  </a:lnTo>
                  <a:lnTo>
                    <a:pt x="70" y="311"/>
                  </a:lnTo>
                  <a:lnTo>
                    <a:pt x="51" y="362"/>
                  </a:lnTo>
                  <a:lnTo>
                    <a:pt x="37" y="415"/>
                  </a:lnTo>
                  <a:lnTo>
                    <a:pt x="29" y="467"/>
                  </a:lnTo>
                  <a:lnTo>
                    <a:pt x="22" y="521"/>
                  </a:lnTo>
                  <a:lnTo>
                    <a:pt x="21" y="576"/>
                  </a:lnTo>
                  <a:lnTo>
                    <a:pt x="22" y="633"/>
                  </a:lnTo>
                  <a:lnTo>
                    <a:pt x="26" y="691"/>
                  </a:lnTo>
                  <a:lnTo>
                    <a:pt x="32" y="752"/>
                  </a:lnTo>
                  <a:lnTo>
                    <a:pt x="40" y="815"/>
                  </a:lnTo>
                  <a:lnTo>
                    <a:pt x="49" y="880"/>
                  </a:lnTo>
                  <a:lnTo>
                    <a:pt x="59" y="949"/>
                  </a:lnTo>
                  <a:lnTo>
                    <a:pt x="41" y="880"/>
                  </a:lnTo>
                  <a:lnTo>
                    <a:pt x="27" y="813"/>
                  </a:lnTo>
                  <a:lnTo>
                    <a:pt x="15" y="749"/>
                  </a:lnTo>
                  <a:lnTo>
                    <a:pt x="6" y="688"/>
                  </a:lnTo>
                  <a:lnTo>
                    <a:pt x="1" y="628"/>
                  </a:lnTo>
                  <a:lnTo>
                    <a:pt x="0" y="569"/>
                  </a:lnTo>
                  <a:lnTo>
                    <a:pt x="1" y="511"/>
                  </a:lnTo>
                  <a:lnTo>
                    <a:pt x="7" y="455"/>
                  </a:lnTo>
                  <a:lnTo>
                    <a:pt x="17" y="399"/>
                  </a:lnTo>
                  <a:lnTo>
                    <a:pt x="32" y="342"/>
                  </a:lnTo>
                  <a:lnTo>
                    <a:pt x="51" y="287"/>
                  </a:lnTo>
                  <a:lnTo>
                    <a:pt x="75" y="231"/>
                  </a:lnTo>
                  <a:lnTo>
                    <a:pt x="104" y="174"/>
                  </a:lnTo>
                  <a:lnTo>
                    <a:pt x="138" y="118"/>
                  </a:lnTo>
                  <a:lnTo>
                    <a:pt x="178" y="59"/>
                  </a:lnTo>
                  <a:lnTo>
                    <a:pt x="223" y="0"/>
                  </a:lnTo>
                  <a:lnTo>
                    <a:pt x="25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53" name="Freeform 94"/>
            <p:cNvSpPr>
              <a:spLocks/>
            </p:cNvSpPr>
            <p:nvPr/>
          </p:nvSpPr>
          <p:spPr bwMode="auto">
            <a:xfrm>
              <a:off x="730" y="2549"/>
              <a:ext cx="68" cy="265"/>
            </a:xfrm>
            <a:custGeom>
              <a:avLst/>
              <a:gdLst>
                <a:gd name="T0" fmla="*/ 0 w 273"/>
                <a:gd name="T1" fmla="*/ 0 h 1056"/>
                <a:gd name="T2" fmla="*/ 0 w 273"/>
                <a:gd name="T3" fmla="*/ 0 h 1056"/>
                <a:gd name="T4" fmla="*/ 0 w 273"/>
                <a:gd name="T5" fmla="*/ 0 h 1056"/>
                <a:gd name="T6" fmla="*/ 0 w 273"/>
                <a:gd name="T7" fmla="*/ 0 h 1056"/>
                <a:gd name="T8" fmla="*/ 0 w 273"/>
                <a:gd name="T9" fmla="*/ 0 h 1056"/>
                <a:gd name="T10" fmla="*/ 0 w 273"/>
                <a:gd name="T11" fmla="*/ 0 h 1056"/>
                <a:gd name="T12" fmla="*/ 0 w 273"/>
                <a:gd name="T13" fmla="*/ 1 h 1056"/>
                <a:gd name="T14" fmla="*/ 0 w 273"/>
                <a:gd name="T15" fmla="*/ 1 h 1056"/>
                <a:gd name="T16" fmla="*/ 0 w 273"/>
                <a:gd name="T17" fmla="*/ 1 h 1056"/>
                <a:gd name="T18" fmla="*/ 0 w 273"/>
                <a:gd name="T19" fmla="*/ 1 h 1056"/>
                <a:gd name="T20" fmla="*/ 0 w 273"/>
                <a:gd name="T21" fmla="*/ 1 h 1056"/>
                <a:gd name="T22" fmla="*/ 0 w 273"/>
                <a:gd name="T23" fmla="*/ 1 h 1056"/>
                <a:gd name="T24" fmla="*/ 0 w 273"/>
                <a:gd name="T25" fmla="*/ 1 h 1056"/>
                <a:gd name="T26" fmla="*/ 0 w 273"/>
                <a:gd name="T27" fmla="*/ 1 h 1056"/>
                <a:gd name="T28" fmla="*/ 0 w 273"/>
                <a:gd name="T29" fmla="*/ 1 h 1056"/>
                <a:gd name="T30" fmla="*/ 0 w 273"/>
                <a:gd name="T31" fmla="*/ 1 h 1056"/>
                <a:gd name="T32" fmla="*/ 0 w 273"/>
                <a:gd name="T33" fmla="*/ 1 h 1056"/>
                <a:gd name="T34" fmla="*/ 0 w 273"/>
                <a:gd name="T35" fmla="*/ 1 h 1056"/>
                <a:gd name="T36" fmla="*/ 0 w 273"/>
                <a:gd name="T37" fmla="*/ 1 h 1056"/>
                <a:gd name="T38" fmla="*/ 0 w 273"/>
                <a:gd name="T39" fmla="*/ 1 h 1056"/>
                <a:gd name="T40" fmla="*/ 0 w 273"/>
                <a:gd name="T41" fmla="*/ 1 h 1056"/>
                <a:gd name="T42" fmla="*/ 0 w 273"/>
                <a:gd name="T43" fmla="*/ 1 h 1056"/>
                <a:gd name="T44" fmla="*/ 0 w 273"/>
                <a:gd name="T45" fmla="*/ 1 h 1056"/>
                <a:gd name="T46" fmla="*/ 0 w 273"/>
                <a:gd name="T47" fmla="*/ 1 h 1056"/>
                <a:gd name="T48" fmla="*/ 0 w 273"/>
                <a:gd name="T49" fmla="*/ 1 h 1056"/>
                <a:gd name="T50" fmla="*/ 0 w 273"/>
                <a:gd name="T51" fmla="*/ 1 h 1056"/>
                <a:gd name="T52" fmla="*/ 0 w 273"/>
                <a:gd name="T53" fmla="*/ 1 h 1056"/>
                <a:gd name="T54" fmla="*/ 0 w 273"/>
                <a:gd name="T55" fmla="*/ 1 h 1056"/>
                <a:gd name="T56" fmla="*/ 0 w 273"/>
                <a:gd name="T57" fmla="*/ 0 h 1056"/>
                <a:gd name="T58" fmla="*/ 0 w 273"/>
                <a:gd name="T59" fmla="*/ 0 h 1056"/>
                <a:gd name="T60" fmla="*/ 0 w 273"/>
                <a:gd name="T61" fmla="*/ 0 h 1056"/>
                <a:gd name="T62" fmla="*/ 0 w 273"/>
                <a:gd name="T63" fmla="*/ 0 h 1056"/>
                <a:gd name="T64" fmla="*/ 0 w 273"/>
                <a:gd name="T65" fmla="*/ 0 h 1056"/>
                <a:gd name="T66" fmla="*/ 0 w 273"/>
                <a:gd name="T67" fmla="*/ 0 h 10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"/>
                <a:gd name="T103" fmla="*/ 0 h 1056"/>
                <a:gd name="T104" fmla="*/ 273 w 273"/>
                <a:gd name="T105" fmla="*/ 1056 h 10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" h="1056">
                  <a:moveTo>
                    <a:pt x="0" y="0"/>
                  </a:moveTo>
                  <a:lnTo>
                    <a:pt x="55" y="60"/>
                  </a:lnTo>
                  <a:lnTo>
                    <a:pt x="105" y="120"/>
                  </a:lnTo>
                  <a:lnTo>
                    <a:pt x="146" y="182"/>
                  </a:lnTo>
                  <a:lnTo>
                    <a:pt x="183" y="243"/>
                  </a:lnTo>
                  <a:lnTo>
                    <a:pt x="213" y="306"/>
                  </a:lnTo>
                  <a:lnTo>
                    <a:pt x="235" y="368"/>
                  </a:lnTo>
                  <a:lnTo>
                    <a:pt x="254" y="432"/>
                  </a:lnTo>
                  <a:lnTo>
                    <a:pt x="265" y="496"/>
                  </a:lnTo>
                  <a:lnTo>
                    <a:pt x="272" y="561"/>
                  </a:lnTo>
                  <a:lnTo>
                    <a:pt x="273" y="628"/>
                  </a:lnTo>
                  <a:lnTo>
                    <a:pt x="268" y="696"/>
                  </a:lnTo>
                  <a:lnTo>
                    <a:pt x="259" y="766"/>
                  </a:lnTo>
                  <a:lnTo>
                    <a:pt x="244" y="836"/>
                  </a:lnTo>
                  <a:lnTo>
                    <a:pt x="225" y="907"/>
                  </a:lnTo>
                  <a:lnTo>
                    <a:pt x="202" y="981"/>
                  </a:lnTo>
                  <a:lnTo>
                    <a:pt x="174" y="1056"/>
                  </a:lnTo>
                  <a:lnTo>
                    <a:pt x="192" y="986"/>
                  </a:lnTo>
                  <a:lnTo>
                    <a:pt x="207" y="916"/>
                  </a:lnTo>
                  <a:lnTo>
                    <a:pt x="220" y="848"/>
                  </a:lnTo>
                  <a:lnTo>
                    <a:pt x="232" y="782"/>
                  </a:lnTo>
                  <a:lnTo>
                    <a:pt x="240" y="717"/>
                  </a:lnTo>
                  <a:lnTo>
                    <a:pt x="244" y="653"/>
                  </a:lnTo>
                  <a:lnTo>
                    <a:pt x="245" y="590"/>
                  </a:lnTo>
                  <a:lnTo>
                    <a:pt x="243" y="529"/>
                  </a:lnTo>
                  <a:lnTo>
                    <a:pt x="234" y="469"/>
                  </a:lnTo>
                  <a:lnTo>
                    <a:pt x="220" y="409"/>
                  </a:lnTo>
                  <a:lnTo>
                    <a:pt x="202" y="350"/>
                  </a:lnTo>
                  <a:lnTo>
                    <a:pt x="175" y="292"/>
                  </a:lnTo>
                  <a:lnTo>
                    <a:pt x="143" y="236"/>
                  </a:lnTo>
                  <a:lnTo>
                    <a:pt x="104" y="179"/>
                  </a:lnTo>
                  <a:lnTo>
                    <a:pt x="56" y="12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54" name="Freeform 95"/>
            <p:cNvSpPr>
              <a:spLocks/>
            </p:cNvSpPr>
            <p:nvPr/>
          </p:nvSpPr>
          <p:spPr bwMode="auto">
            <a:xfrm>
              <a:off x="521" y="2440"/>
              <a:ext cx="26" cy="205"/>
            </a:xfrm>
            <a:custGeom>
              <a:avLst/>
              <a:gdLst>
                <a:gd name="T0" fmla="*/ 0 w 102"/>
                <a:gd name="T1" fmla="*/ 0 h 821"/>
                <a:gd name="T2" fmla="*/ 0 w 102"/>
                <a:gd name="T3" fmla="*/ 0 h 821"/>
                <a:gd name="T4" fmla="*/ 0 w 102"/>
                <a:gd name="T5" fmla="*/ 0 h 821"/>
                <a:gd name="T6" fmla="*/ 0 w 102"/>
                <a:gd name="T7" fmla="*/ 0 h 821"/>
                <a:gd name="T8" fmla="*/ 0 w 102"/>
                <a:gd name="T9" fmla="*/ 0 h 821"/>
                <a:gd name="T10" fmla="*/ 0 w 102"/>
                <a:gd name="T11" fmla="*/ 0 h 821"/>
                <a:gd name="T12" fmla="*/ 0 w 102"/>
                <a:gd name="T13" fmla="*/ 0 h 821"/>
                <a:gd name="T14" fmla="*/ 0 w 102"/>
                <a:gd name="T15" fmla="*/ 0 h 821"/>
                <a:gd name="T16" fmla="*/ 0 w 102"/>
                <a:gd name="T17" fmla="*/ 1 h 821"/>
                <a:gd name="T18" fmla="*/ 0 w 102"/>
                <a:gd name="T19" fmla="*/ 1 h 821"/>
                <a:gd name="T20" fmla="*/ 0 w 102"/>
                <a:gd name="T21" fmla="*/ 1 h 821"/>
                <a:gd name="T22" fmla="*/ 0 w 102"/>
                <a:gd name="T23" fmla="*/ 1 h 821"/>
                <a:gd name="T24" fmla="*/ 0 w 102"/>
                <a:gd name="T25" fmla="*/ 0 h 821"/>
                <a:gd name="T26" fmla="*/ 0 w 102"/>
                <a:gd name="T27" fmla="*/ 0 h 821"/>
                <a:gd name="T28" fmla="*/ 0 w 102"/>
                <a:gd name="T29" fmla="*/ 0 h 821"/>
                <a:gd name="T30" fmla="*/ 0 w 102"/>
                <a:gd name="T31" fmla="*/ 0 h 821"/>
                <a:gd name="T32" fmla="*/ 0 w 102"/>
                <a:gd name="T33" fmla="*/ 0 h 821"/>
                <a:gd name="T34" fmla="*/ 0 w 102"/>
                <a:gd name="T35" fmla="*/ 0 h 821"/>
                <a:gd name="T36" fmla="*/ 0 w 102"/>
                <a:gd name="T37" fmla="*/ 0 h 821"/>
                <a:gd name="T38" fmla="*/ 0 w 102"/>
                <a:gd name="T39" fmla="*/ 0 h 821"/>
                <a:gd name="T40" fmla="*/ 0 w 102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821"/>
                <a:gd name="T65" fmla="*/ 102 w 102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821">
                  <a:moveTo>
                    <a:pt x="82" y="0"/>
                  </a:moveTo>
                  <a:lnTo>
                    <a:pt x="57" y="78"/>
                  </a:lnTo>
                  <a:lnTo>
                    <a:pt x="41" y="157"/>
                  </a:lnTo>
                  <a:lnTo>
                    <a:pt x="31" y="240"/>
                  </a:lnTo>
                  <a:lnTo>
                    <a:pt x="28" y="326"/>
                  </a:lnTo>
                  <a:lnTo>
                    <a:pt x="31" y="419"/>
                  </a:lnTo>
                  <a:lnTo>
                    <a:pt x="41" y="519"/>
                  </a:lnTo>
                  <a:lnTo>
                    <a:pt x="55" y="629"/>
                  </a:lnTo>
                  <a:lnTo>
                    <a:pt x="73" y="751"/>
                  </a:lnTo>
                  <a:lnTo>
                    <a:pt x="102" y="821"/>
                  </a:lnTo>
                  <a:lnTo>
                    <a:pt x="53" y="821"/>
                  </a:lnTo>
                  <a:lnTo>
                    <a:pt x="35" y="751"/>
                  </a:lnTo>
                  <a:lnTo>
                    <a:pt x="22" y="663"/>
                  </a:lnTo>
                  <a:lnTo>
                    <a:pt x="12" y="577"/>
                  </a:lnTo>
                  <a:lnTo>
                    <a:pt x="5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5" y="226"/>
                  </a:lnTo>
                  <a:lnTo>
                    <a:pt x="16" y="134"/>
                  </a:lnTo>
                  <a:lnTo>
                    <a:pt x="35" y="3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55" name="Freeform 96"/>
            <p:cNvSpPr>
              <a:spLocks/>
            </p:cNvSpPr>
            <p:nvPr/>
          </p:nvSpPr>
          <p:spPr bwMode="auto">
            <a:xfrm>
              <a:off x="626" y="2440"/>
              <a:ext cx="21" cy="203"/>
            </a:xfrm>
            <a:custGeom>
              <a:avLst/>
              <a:gdLst>
                <a:gd name="T0" fmla="*/ 0 w 82"/>
                <a:gd name="T1" fmla="*/ 0 h 811"/>
                <a:gd name="T2" fmla="*/ 0 w 82"/>
                <a:gd name="T3" fmla="*/ 0 h 811"/>
                <a:gd name="T4" fmla="*/ 0 w 82"/>
                <a:gd name="T5" fmla="*/ 0 h 811"/>
                <a:gd name="T6" fmla="*/ 0 w 82"/>
                <a:gd name="T7" fmla="*/ 0 h 811"/>
                <a:gd name="T8" fmla="*/ 0 w 82"/>
                <a:gd name="T9" fmla="*/ 1 h 811"/>
                <a:gd name="T10" fmla="*/ 0 w 82"/>
                <a:gd name="T11" fmla="*/ 1 h 811"/>
                <a:gd name="T12" fmla="*/ 0 w 82"/>
                <a:gd name="T13" fmla="*/ 1 h 811"/>
                <a:gd name="T14" fmla="*/ 0 w 82"/>
                <a:gd name="T15" fmla="*/ 1 h 811"/>
                <a:gd name="T16" fmla="*/ 0 w 82"/>
                <a:gd name="T17" fmla="*/ 1 h 811"/>
                <a:gd name="T18" fmla="*/ 0 w 82"/>
                <a:gd name="T19" fmla="*/ 1 h 811"/>
                <a:gd name="T20" fmla="*/ 0 w 82"/>
                <a:gd name="T21" fmla="*/ 1 h 811"/>
                <a:gd name="T22" fmla="*/ 0 w 82"/>
                <a:gd name="T23" fmla="*/ 1 h 811"/>
                <a:gd name="T24" fmla="*/ 0 w 82"/>
                <a:gd name="T25" fmla="*/ 1 h 811"/>
                <a:gd name="T26" fmla="*/ 0 w 82"/>
                <a:gd name="T27" fmla="*/ 1 h 811"/>
                <a:gd name="T28" fmla="*/ 0 w 82"/>
                <a:gd name="T29" fmla="*/ 0 h 811"/>
                <a:gd name="T30" fmla="*/ 0 w 82"/>
                <a:gd name="T31" fmla="*/ 0 h 811"/>
                <a:gd name="T32" fmla="*/ 0 w 82"/>
                <a:gd name="T33" fmla="*/ 0 h 811"/>
                <a:gd name="T34" fmla="*/ 0 w 82"/>
                <a:gd name="T35" fmla="*/ 0 h 811"/>
                <a:gd name="T36" fmla="*/ 0 w 82"/>
                <a:gd name="T37" fmla="*/ 0 h 811"/>
                <a:gd name="T38" fmla="*/ 0 w 82"/>
                <a:gd name="T39" fmla="*/ 0 h 811"/>
                <a:gd name="T40" fmla="*/ 0 w 82"/>
                <a:gd name="T41" fmla="*/ 0 h 811"/>
                <a:gd name="T42" fmla="*/ 0 w 82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811"/>
                <a:gd name="T68" fmla="*/ 82 w 82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811">
                  <a:moveTo>
                    <a:pt x="38" y="0"/>
                  </a:moveTo>
                  <a:lnTo>
                    <a:pt x="46" y="104"/>
                  </a:lnTo>
                  <a:lnTo>
                    <a:pt x="51" y="206"/>
                  </a:lnTo>
                  <a:lnTo>
                    <a:pt x="52" y="306"/>
                  </a:lnTo>
                  <a:lnTo>
                    <a:pt x="50" y="405"/>
                  </a:lnTo>
                  <a:lnTo>
                    <a:pt x="42" y="505"/>
                  </a:lnTo>
                  <a:lnTo>
                    <a:pt x="32" y="606"/>
                  </a:lnTo>
                  <a:lnTo>
                    <a:pt x="18" y="707"/>
                  </a:lnTo>
                  <a:lnTo>
                    <a:pt x="0" y="811"/>
                  </a:lnTo>
                  <a:lnTo>
                    <a:pt x="47" y="801"/>
                  </a:lnTo>
                  <a:lnTo>
                    <a:pt x="57" y="749"/>
                  </a:lnTo>
                  <a:lnTo>
                    <a:pt x="66" y="666"/>
                  </a:lnTo>
                  <a:lnTo>
                    <a:pt x="75" y="562"/>
                  </a:lnTo>
                  <a:lnTo>
                    <a:pt x="80" y="446"/>
                  </a:lnTo>
                  <a:lnTo>
                    <a:pt x="82" y="326"/>
                  </a:lnTo>
                  <a:lnTo>
                    <a:pt x="80" y="211"/>
                  </a:lnTo>
                  <a:lnTo>
                    <a:pt x="71" y="10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7" y="29"/>
                  </a:lnTo>
                  <a:lnTo>
                    <a:pt x="53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56" name="Freeform 97"/>
            <p:cNvSpPr>
              <a:spLocks/>
            </p:cNvSpPr>
            <p:nvPr/>
          </p:nvSpPr>
          <p:spPr bwMode="auto">
            <a:xfrm>
              <a:off x="416" y="2479"/>
              <a:ext cx="323" cy="173"/>
            </a:xfrm>
            <a:custGeom>
              <a:avLst/>
              <a:gdLst>
                <a:gd name="T0" fmla="*/ 0 w 1294"/>
                <a:gd name="T1" fmla="*/ 0 h 692"/>
                <a:gd name="T2" fmla="*/ 0 w 1294"/>
                <a:gd name="T3" fmla="*/ 0 h 692"/>
                <a:gd name="T4" fmla="*/ 0 w 1294"/>
                <a:gd name="T5" fmla="*/ 1 h 692"/>
                <a:gd name="T6" fmla="*/ 0 w 1294"/>
                <a:gd name="T7" fmla="*/ 1 h 692"/>
                <a:gd name="T8" fmla="*/ 0 w 1294"/>
                <a:gd name="T9" fmla="*/ 1 h 692"/>
                <a:gd name="T10" fmla="*/ 0 w 1294"/>
                <a:gd name="T11" fmla="*/ 1 h 692"/>
                <a:gd name="T12" fmla="*/ 0 w 1294"/>
                <a:gd name="T13" fmla="*/ 1 h 692"/>
                <a:gd name="T14" fmla="*/ 0 w 1294"/>
                <a:gd name="T15" fmla="*/ 1 h 692"/>
                <a:gd name="T16" fmla="*/ 0 w 1294"/>
                <a:gd name="T17" fmla="*/ 1 h 692"/>
                <a:gd name="T18" fmla="*/ 0 w 1294"/>
                <a:gd name="T19" fmla="*/ 1 h 692"/>
                <a:gd name="T20" fmla="*/ 0 w 1294"/>
                <a:gd name="T21" fmla="*/ 1 h 692"/>
                <a:gd name="T22" fmla="*/ 0 w 1294"/>
                <a:gd name="T23" fmla="*/ 1 h 692"/>
                <a:gd name="T24" fmla="*/ 1 w 1294"/>
                <a:gd name="T25" fmla="*/ 1 h 692"/>
                <a:gd name="T26" fmla="*/ 1 w 1294"/>
                <a:gd name="T27" fmla="*/ 1 h 692"/>
                <a:gd name="T28" fmla="*/ 1 w 1294"/>
                <a:gd name="T29" fmla="*/ 1 h 692"/>
                <a:gd name="T30" fmla="*/ 1 w 1294"/>
                <a:gd name="T31" fmla="*/ 1 h 692"/>
                <a:gd name="T32" fmla="*/ 1 w 1294"/>
                <a:gd name="T33" fmla="*/ 1 h 692"/>
                <a:gd name="T34" fmla="*/ 1 w 1294"/>
                <a:gd name="T35" fmla="*/ 1 h 692"/>
                <a:gd name="T36" fmla="*/ 1 w 1294"/>
                <a:gd name="T37" fmla="*/ 1 h 692"/>
                <a:gd name="T38" fmla="*/ 1 w 1294"/>
                <a:gd name="T39" fmla="*/ 1 h 692"/>
                <a:gd name="T40" fmla="*/ 1 w 1294"/>
                <a:gd name="T41" fmla="*/ 1 h 692"/>
                <a:gd name="T42" fmla="*/ 1 w 1294"/>
                <a:gd name="T43" fmla="*/ 1 h 692"/>
                <a:gd name="T44" fmla="*/ 1 w 1294"/>
                <a:gd name="T45" fmla="*/ 1 h 692"/>
                <a:gd name="T46" fmla="*/ 1 w 1294"/>
                <a:gd name="T47" fmla="*/ 0 h 692"/>
                <a:gd name="T48" fmla="*/ 1 w 1294"/>
                <a:gd name="T49" fmla="*/ 0 h 692"/>
                <a:gd name="T50" fmla="*/ 1 w 1294"/>
                <a:gd name="T51" fmla="*/ 0 h 692"/>
                <a:gd name="T52" fmla="*/ 1 w 1294"/>
                <a:gd name="T53" fmla="*/ 1 h 692"/>
                <a:gd name="T54" fmla="*/ 1 w 1294"/>
                <a:gd name="T55" fmla="*/ 1 h 692"/>
                <a:gd name="T56" fmla="*/ 1 w 1294"/>
                <a:gd name="T57" fmla="*/ 1 h 692"/>
                <a:gd name="T58" fmla="*/ 1 w 1294"/>
                <a:gd name="T59" fmla="*/ 1 h 692"/>
                <a:gd name="T60" fmla="*/ 1 w 1294"/>
                <a:gd name="T61" fmla="*/ 1 h 692"/>
                <a:gd name="T62" fmla="*/ 1 w 1294"/>
                <a:gd name="T63" fmla="*/ 1 h 692"/>
                <a:gd name="T64" fmla="*/ 1 w 1294"/>
                <a:gd name="T65" fmla="*/ 1 h 692"/>
                <a:gd name="T66" fmla="*/ 1 w 1294"/>
                <a:gd name="T67" fmla="*/ 1 h 692"/>
                <a:gd name="T68" fmla="*/ 1 w 1294"/>
                <a:gd name="T69" fmla="*/ 1 h 692"/>
                <a:gd name="T70" fmla="*/ 1 w 1294"/>
                <a:gd name="T71" fmla="*/ 1 h 692"/>
                <a:gd name="T72" fmla="*/ 1 w 1294"/>
                <a:gd name="T73" fmla="*/ 1 h 692"/>
                <a:gd name="T74" fmla="*/ 1 w 1294"/>
                <a:gd name="T75" fmla="*/ 1 h 692"/>
                <a:gd name="T76" fmla="*/ 0 w 1294"/>
                <a:gd name="T77" fmla="*/ 1 h 692"/>
                <a:gd name="T78" fmla="*/ 0 w 1294"/>
                <a:gd name="T79" fmla="*/ 1 h 692"/>
                <a:gd name="T80" fmla="*/ 0 w 1294"/>
                <a:gd name="T81" fmla="*/ 1 h 692"/>
                <a:gd name="T82" fmla="*/ 0 w 1294"/>
                <a:gd name="T83" fmla="*/ 1 h 692"/>
                <a:gd name="T84" fmla="*/ 0 w 1294"/>
                <a:gd name="T85" fmla="*/ 1 h 692"/>
                <a:gd name="T86" fmla="*/ 0 w 1294"/>
                <a:gd name="T87" fmla="*/ 1 h 692"/>
                <a:gd name="T88" fmla="*/ 0 w 1294"/>
                <a:gd name="T89" fmla="*/ 1 h 692"/>
                <a:gd name="T90" fmla="*/ 0 w 1294"/>
                <a:gd name="T91" fmla="*/ 1 h 692"/>
                <a:gd name="T92" fmla="*/ 0 w 1294"/>
                <a:gd name="T93" fmla="*/ 1 h 692"/>
                <a:gd name="T94" fmla="*/ 0 w 1294"/>
                <a:gd name="T95" fmla="*/ 0 h 692"/>
                <a:gd name="T96" fmla="*/ 0 w 1294"/>
                <a:gd name="T97" fmla="*/ 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4"/>
                <a:gd name="T148" fmla="*/ 0 h 692"/>
                <a:gd name="T149" fmla="*/ 1294 w 1294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4" h="692">
                  <a:moveTo>
                    <a:pt x="39" y="68"/>
                  </a:moveTo>
                  <a:lnTo>
                    <a:pt x="39" y="149"/>
                  </a:lnTo>
                  <a:lnTo>
                    <a:pt x="43" y="227"/>
                  </a:lnTo>
                  <a:lnTo>
                    <a:pt x="50" y="300"/>
                  </a:lnTo>
                  <a:lnTo>
                    <a:pt x="64" y="367"/>
                  </a:lnTo>
                  <a:lnTo>
                    <a:pt x="85" y="434"/>
                  </a:lnTo>
                  <a:lnTo>
                    <a:pt x="118" y="496"/>
                  </a:lnTo>
                  <a:lnTo>
                    <a:pt x="163" y="556"/>
                  </a:lnTo>
                  <a:lnTo>
                    <a:pt x="223" y="615"/>
                  </a:lnTo>
                  <a:lnTo>
                    <a:pt x="249" y="619"/>
                  </a:lnTo>
                  <a:lnTo>
                    <a:pt x="277" y="623"/>
                  </a:lnTo>
                  <a:lnTo>
                    <a:pt x="303" y="627"/>
                  </a:lnTo>
                  <a:lnTo>
                    <a:pt x="331" y="630"/>
                  </a:lnTo>
                  <a:lnTo>
                    <a:pt x="358" y="633"/>
                  </a:lnTo>
                  <a:lnTo>
                    <a:pt x="384" y="637"/>
                  </a:lnTo>
                  <a:lnTo>
                    <a:pt x="413" y="639"/>
                  </a:lnTo>
                  <a:lnTo>
                    <a:pt x="441" y="642"/>
                  </a:lnTo>
                  <a:lnTo>
                    <a:pt x="468" y="643"/>
                  </a:lnTo>
                  <a:lnTo>
                    <a:pt x="497" y="645"/>
                  </a:lnTo>
                  <a:lnTo>
                    <a:pt x="525" y="647"/>
                  </a:lnTo>
                  <a:lnTo>
                    <a:pt x="554" y="648"/>
                  </a:lnTo>
                  <a:lnTo>
                    <a:pt x="582" y="648"/>
                  </a:lnTo>
                  <a:lnTo>
                    <a:pt x="612" y="648"/>
                  </a:lnTo>
                  <a:lnTo>
                    <a:pt x="641" y="648"/>
                  </a:lnTo>
                  <a:lnTo>
                    <a:pt x="671" y="648"/>
                  </a:lnTo>
                  <a:lnTo>
                    <a:pt x="700" y="647"/>
                  </a:lnTo>
                  <a:lnTo>
                    <a:pt x="730" y="645"/>
                  </a:lnTo>
                  <a:lnTo>
                    <a:pt x="761" y="644"/>
                  </a:lnTo>
                  <a:lnTo>
                    <a:pt x="792" y="642"/>
                  </a:lnTo>
                  <a:lnTo>
                    <a:pt x="823" y="639"/>
                  </a:lnTo>
                  <a:lnTo>
                    <a:pt x="853" y="637"/>
                  </a:lnTo>
                  <a:lnTo>
                    <a:pt x="884" y="633"/>
                  </a:lnTo>
                  <a:lnTo>
                    <a:pt x="917" y="629"/>
                  </a:lnTo>
                  <a:lnTo>
                    <a:pt x="948" y="624"/>
                  </a:lnTo>
                  <a:lnTo>
                    <a:pt x="981" y="619"/>
                  </a:lnTo>
                  <a:lnTo>
                    <a:pt x="1013" y="614"/>
                  </a:lnTo>
                  <a:lnTo>
                    <a:pt x="1046" y="608"/>
                  </a:lnTo>
                  <a:lnTo>
                    <a:pt x="1078" y="600"/>
                  </a:lnTo>
                  <a:lnTo>
                    <a:pt x="1112" y="593"/>
                  </a:lnTo>
                  <a:lnTo>
                    <a:pt x="1146" y="585"/>
                  </a:lnTo>
                  <a:lnTo>
                    <a:pt x="1180" y="576"/>
                  </a:lnTo>
                  <a:lnTo>
                    <a:pt x="1184" y="565"/>
                  </a:lnTo>
                  <a:lnTo>
                    <a:pt x="1192" y="536"/>
                  </a:lnTo>
                  <a:lnTo>
                    <a:pt x="1205" y="489"/>
                  </a:lnTo>
                  <a:lnTo>
                    <a:pt x="1220" y="425"/>
                  </a:lnTo>
                  <a:lnTo>
                    <a:pt x="1232" y="343"/>
                  </a:lnTo>
                  <a:lnTo>
                    <a:pt x="1244" y="244"/>
                  </a:lnTo>
                  <a:lnTo>
                    <a:pt x="1249" y="130"/>
                  </a:lnTo>
                  <a:lnTo>
                    <a:pt x="1246" y="0"/>
                  </a:lnTo>
                  <a:lnTo>
                    <a:pt x="1294" y="78"/>
                  </a:lnTo>
                  <a:lnTo>
                    <a:pt x="1293" y="148"/>
                  </a:lnTo>
                  <a:lnTo>
                    <a:pt x="1288" y="217"/>
                  </a:lnTo>
                  <a:lnTo>
                    <a:pt x="1281" y="286"/>
                  </a:lnTo>
                  <a:lnTo>
                    <a:pt x="1271" y="355"/>
                  </a:lnTo>
                  <a:lnTo>
                    <a:pt x="1259" y="422"/>
                  </a:lnTo>
                  <a:lnTo>
                    <a:pt x="1244" y="490"/>
                  </a:lnTo>
                  <a:lnTo>
                    <a:pt x="1227" y="558"/>
                  </a:lnTo>
                  <a:lnTo>
                    <a:pt x="1209" y="625"/>
                  </a:lnTo>
                  <a:lnTo>
                    <a:pt x="1176" y="630"/>
                  </a:lnTo>
                  <a:lnTo>
                    <a:pt x="1145" y="635"/>
                  </a:lnTo>
                  <a:lnTo>
                    <a:pt x="1115" y="640"/>
                  </a:lnTo>
                  <a:lnTo>
                    <a:pt x="1086" y="645"/>
                  </a:lnTo>
                  <a:lnTo>
                    <a:pt x="1057" y="650"/>
                  </a:lnTo>
                  <a:lnTo>
                    <a:pt x="1030" y="654"/>
                  </a:lnTo>
                  <a:lnTo>
                    <a:pt x="1002" y="659"/>
                  </a:lnTo>
                  <a:lnTo>
                    <a:pt x="976" y="663"/>
                  </a:lnTo>
                  <a:lnTo>
                    <a:pt x="949" y="667"/>
                  </a:lnTo>
                  <a:lnTo>
                    <a:pt x="923" y="670"/>
                  </a:lnTo>
                  <a:lnTo>
                    <a:pt x="897" y="674"/>
                  </a:lnTo>
                  <a:lnTo>
                    <a:pt x="870" y="678"/>
                  </a:lnTo>
                  <a:lnTo>
                    <a:pt x="844" y="680"/>
                  </a:lnTo>
                  <a:lnTo>
                    <a:pt x="818" y="684"/>
                  </a:lnTo>
                  <a:lnTo>
                    <a:pt x="792" y="687"/>
                  </a:lnTo>
                  <a:lnTo>
                    <a:pt x="764" y="688"/>
                  </a:lnTo>
                  <a:lnTo>
                    <a:pt x="736" y="689"/>
                  </a:lnTo>
                  <a:lnTo>
                    <a:pt x="708" y="691"/>
                  </a:lnTo>
                  <a:lnTo>
                    <a:pt x="679" y="692"/>
                  </a:lnTo>
                  <a:lnTo>
                    <a:pt x="649" y="692"/>
                  </a:lnTo>
                  <a:lnTo>
                    <a:pt x="617" y="692"/>
                  </a:lnTo>
                  <a:lnTo>
                    <a:pt x="586" y="692"/>
                  </a:lnTo>
                  <a:lnTo>
                    <a:pt x="554" y="691"/>
                  </a:lnTo>
                  <a:lnTo>
                    <a:pt x="518" y="689"/>
                  </a:lnTo>
                  <a:lnTo>
                    <a:pt x="482" y="687"/>
                  </a:lnTo>
                  <a:lnTo>
                    <a:pt x="446" y="684"/>
                  </a:lnTo>
                  <a:lnTo>
                    <a:pt x="407" y="680"/>
                  </a:lnTo>
                  <a:lnTo>
                    <a:pt x="366" y="677"/>
                  </a:lnTo>
                  <a:lnTo>
                    <a:pt x="323" y="672"/>
                  </a:lnTo>
                  <a:lnTo>
                    <a:pt x="279" y="667"/>
                  </a:lnTo>
                  <a:lnTo>
                    <a:pt x="233" y="660"/>
                  </a:lnTo>
                  <a:lnTo>
                    <a:pt x="184" y="654"/>
                  </a:lnTo>
                  <a:lnTo>
                    <a:pt x="141" y="598"/>
                  </a:lnTo>
                  <a:lnTo>
                    <a:pt x="106" y="541"/>
                  </a:lnTo>
                  <a:lnTo>
                    <a:pt x="80" y="485"/>
                  </a:lnTo>
                  <a:lnTo>
                    <a:pt x="59" y="429"/>
                  </a:lnTo>
                  <a:lnTo>
                    <a:pt x="41" y="370"/>
                  </a:lnTo>
                  <a:lnTo>
                    <a:pt x="26" y="310"/>
                  </a:lnTo>
                  <a:lnTo>
                    <a:pt x="14" y="244"/>
                  </a:lnTo>
                  <a:lnTo>
                    <a:pt x="0" y="174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57" name="Freeform 98"/>
            <p:cNvSpPr>
              <a:spLocks/>
            </p:cNvSpPr>
            <p:nvPr/>
          </p:nvSpPr>
          <p:spPr bwMode="auto">
            <a:xfrm>
              <a:off x="429" y="2706"/>
              <a:ext cx="310" cy="39"/>
            </a:xfrm>
            <a:custGeom>
              <a:avLst/>
              <a:gdLst>
                <a:gd name="T0" fmla="*/ 0 w 1243"/>
                <a:gd name="T1" fmla="*/ 0 h 156"/>
                <a:gd name="T2" fmla="*/ 0 w 1243"/>
                <a:gd name="T3" fmla="*/ 0 h 156"/>
                <a:gd name="T4" fmla="*/ 0 w 1243"/>
                <a:gd name="T5" fmla="*/ 0 h 156"/>
                <a:gd name="T6" fmla="*/ 0 w 1243"/>
                <a:gd name="T7" fmla="*/ 0 h 156"/>
                <a:gd name="T8" fmla="*/ 0 w 1243"/>
                <a:gd name="T9" fmla="*/ 0 h 156"/>
                <a:gd name="T10" fmla="*/ 0 w 1243"/>
                <a:gd name="T11" fmla="*/ 0 h 156"/>
                <a:gd name="T12" fmla="*/ 0 w 1243"/>
                <a:gd name="T13" fmla="*/ 0 h 156"/>
                <a:gd name="T14" fmla="*/ 0 w 1243"/>
                <a:gd name="T15" fmla="*/ 0 h 156"/>
                <a:gd name="T16" fmla="*/ 1 w 1243"/>
                <a:gd name="T17" fmla="*/ 0 h 156"/>
                <a:gd name="T18" fmla="*/ 1 w 1243"/>
                <a:gd name="T19" fmla="*/ 0 h 156"/>
                <a:gd name="T20" fmla="*/ 1 w 1243"/>
                <a:gd name="T21" fmla="*/ 0 h 156"/>
                <a:gd name="T22" fmla="*/ 1 w 1243"/>
                <a:gd name="T23" fmla="*/ 0 h 156"/>
                <a:gd name="T24" fmla="*/ 1 w 1243"/>
                <a:gd name="T25" fmla="*/ 0 h 156"/>
                <a:gd name="T26" fmla="*/ 1 w 1243"/>
                <a:gd name="T27" fmla="*/ 0 h 156"/>
                <a:gd name="T28" fmla="*/ 1 w 1243"/>
                <a:gd name="T29" fmla="*/ 0 h 156"/>
                <a:gd name="T30" fmla="*/ 1 w 1243"/>
                <a:gd name="T31" fmla="*/ 0 h 156"/>
                <a:gd name="T32" fmla="*/ 1 w 1243"/>
                <a:gd name="T33" fmla="*/ 0 h 156"/>
                <a:gd name="T34" fmla="*/ 1 w 1243"/>
                <a:gd name="T35" fmla="*/ 0 h 156"/>
                <a:gd name="T36" fmla="*/ 1 w 1243"/>
                <a:gd name="T37" fmla="*/ 0 h 156"/>
                <a:gd name="T38" fmla="*/ 1 w 1243"/>
                <a:gd name="T39" fmla="*/ 0 h 156"/>
                <a:gd name="T40" fmla="*/ 1 w 1243"/>
                <a:gd name="T41" fmla="*/ 0 h 156"/>
                <a:gd name="T42" fmla="*/ 1 w 1243"/>
                <a:gd name="T43" fmla="*/ 0 h 156"/>
                <a:gd name="T44" fmla="*/ 1 w 1243"/>
                <a:gd name="T45" fmla="*/ 0 h 156"/>
                <a:gd name="T46" fmla="*/ 0 w 1243"/>
                <a:gd name="T47" fmla="*/ 0 h 156"/>
                <a:gd name="T48" fmla="*/ 0 w 1243"/>
                <a:gd name="T49" fmla="*/ 0 h 156"/>
                <a:gd name="T50" fmla="*/ 0 w 1243"/>
                <a:gd name="T51" fmla="*/ 0 h 156"/>
                <a:gd name="T52" fmla="*/ 0 w 1243"/>
                <a:gd name="T53" fmla="*/ 0 h 156"/>
                <a:gd name="T54" fmla="*/ 0 w 1243"/>
                <a:gd name="T55" fmla="*/ 0 h 156"/>
                <a:gd name="T56" fmla="*/ 0 w 1243"/>
                <a:gd name="T57" fmla="*/ 0 h 156"/>
                <a:gd name="T58" fmla="*/ 0 w 1243"/>
                <a:gd name="T59" fmla="*/ 0 h 156"/>
                <a:gd name="T60" fmla="*/ 0 w 1243"/>
                <a:gd name="T61" fmla="*/ 0 h 156"/>
                <a:gd name="T62" fmla="*/ 0 w 1243"/>
                <a:gd name="T63" fmla="*/ 0 h 156"/>
                <a:gd name="T64" fmla="*/ 0 w 1243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3"/>
                <a:gd name="T100" fmla="*/ 0 h 156"/>
                <a:gd name="T101" fmla="*/ 1243 w 1243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3" h="156">
                  <a:moveTo>
                    <a:pt x="0" y="30"/>
                  </a:moveTo>
                  <a:lnTo>
                    <a:pt x="45" y="42"/>
                  </a:lnTo>
                  <a:lnTo>
                    <a:pt x="90" y="52"/>
                  </a:lnTo>
                  <a:lnTo>
                    <a:pt x="134" y="60"/>
                  </a:lnTo>
                  <a:lnTo>
                    <a:pt x="177" y="69"/>
                  </a:lnTo>
                  <a:lnTo>
                    <a:pt x="219" y="77"/>
                  </a:lnTo>
                  <a:lnTo>
                    <a:pt x="261" y="84"/>
                  </a:lnTo>
                  <a:lnTo>
                    <a:pt x="302" y="91"/>
                  </a:lnTo>
                  <a:lnTo>
                    <a:pt x="343" y="96"/>
                  </a:lnTo>
                  <a:lnTo>
                    <a:pt x="383" y="101"/>
                  </a:lnTo>
                  <a:lnTo>
                    <a:pt x="423" y="104"/>
                  </a:lnTo>
                  <a:lnTo>
                    <a:pt x="462" y="107"/>
                  </a:lnTo>
                  <a:lnTo>
                    <a:pt x="501" y="109"/>
                  </a:lnTo>
                  <a:lnTo>
                    <a:pt x="540" y="112"/>
                  </a:lnTo>
                  <a:lnTo>
                    <a:pt x="577" y="113"/>
                  </a:lnTo>
                  <a:lnTo>
                    <a:pt x="615" y="113"/>
                  </a:lnTo>
                  <a:lnTo>
                    <a:pt x="653" y="112"/>
                  </a:lnTo>
                  <a:lnTo>
                    <a:pt x="690" y="111"/>
                  </a:lnTo>
                  <a:lnTo>
                    <a:pt x="728" y="109"/>
                  </a:lnTo>
                  <a:lnTo>
                    <a:pt x="764" y="106"/>
                  </a:lnTo>
                  <a:lnTo>
                    <a:pt x="800" y="102"/>
                  </a:lnTo>
                  <a:lnTo>
                    <a:pt x="837" y="98"/>
                  </a:lnTo>
                  <a:lnTo>
                    <a:pt x="873" y="93"/>
                  </a:lnTo>
                  <a:lnTo>
                    <a:pt x="909" y="87"/>
                  </a:lnTo>
                  <a:lnTo>
                    <a:pt x="944" y="81"/>
                  </a:lnTo>
                  <a:lnTo>
                    <a:pt x="981" y="73"/>
                  </a:lnTo>
                  <a:lnTo>
                    <a:pt x="1017" y="65"/>
                  </a:lnTo>
                  <a:lnTo>
                    <a:pt x="1053" y="55"/>
                  </a:lnTo>
                  <a:lnTo>
                    <a:pt x="1088" y="47"/>
                  </a:lnTo>
                  <a:lnTo>
                    <a:pt x="1125" y="37"/>
                  </a:lnTo>
                  <a:lnTo>
                    <a:pt x="1161" y="25"/>
                  </a:lnTo>
                  <a:lnTo>
                    <a:pt x="1197" y="13"/>
                  </a:lnTo>
                  <a:lnTo>
                    <a:pt x="1234" y="0"/>
                  </a:lnTo>
                  <a:lnTo>
                    <a:pt x="1243" y="50"/>
                  </a:lnTo>
                  <a:lnTo>
                    <a:pt x="1194" y="64"/>
                  </a:lnTo>
                  <a:lnTo>
                    <a:pt x="1146" y="78"/>
                  </a:lnTo>
                  <a:lnTo>
                    <a:pt x="1100" y="91"/>
                  </a:lnTo>
                  <a:lnTo>
                    <a:pt x="1055" y="101"/>
                  </a:lnTo>
                  <a:lnTo>
                    <a:pt x="1011" y="111"/>
                  </a:lnTo>
                  <a:lnTo>
                    <a:pt x="968" y="119"/>
                  </a:lnTo>
                  <a:lnTo>
                    <a:pt x="926" y="127"/>
                  </a:lnTo>
                  <a:lnTo>
                    <a:pt x="886" y="134"/>
                  </a:lnTo>
                  <a:lnTo>
                    <a:pt x="845" y="139"/>
                  </a:lnTo>
                  <a:lnTo>
                    <a:pt x="805" y="144"/>
                  </a:lnTo>
                  <a:lnTo>
                    <a:pt x="767" y="148"/>
                  </a:lnTo>
                  <a:lnTo>
                    <a:pt x="729" y="152"/>
                  </a:lnTo>
                  <a:lnTo>
                    <a:pt x="691" y="154"/>
                  </a:lnTo>
                  <a:lnTo>
                    <a:pt x="655" y="156"/>
                  </a:lnTo>
                  <a:lnTo>
                    <a:pt x="619" y="156"/>
                  </a:lnTo>
                  <a:lnTo>
                    <a:pt x="582" y="156"/>
                  </a:lnTo>
                  <a:lnTo>
                    <a:pt x="547" y="154"/>
                  </a:lnTo>
                  <a:lnTo>
                    <a:pt x="512" y="153"/>
                  </a:lnTo>
                  <a:lnTo>
                    <a:pt x="477" y="151"/>
                  </a:lnTo>
                  <a:lnTo>
                    <a:pt x="442" y="147"/>
                  </a:lnTo>
                  <a:lnTo>
                    <a:pt x="407" y="143"/>
                  </a:lnTo>
                  <a:lnTo>
                    <a:pt x="372" y="138"/>
                  </a:lnTo>
                  <a:lnTo>
                    <a:pt x="337" y="133"/>
                  </a:lnTo>
                  <a:lnTo>
                    <a:pt x="302" y="128"/>
                  </a:lnTo>
                  <a:lnTo>
                    <a:pt x="267" y="122"/>
                  </a:lnTo>
                  <a:lnTo>
                    <a:pt x="232" y="114"/>
                  </a:lnTo>
                  <a:lnTo>
                    <a:pt x="195" y="107"/>
                  </a:lnTo>
                  <a:lnTo>
                    <a:pt x="159" y="99"/>
                  </a:lnTo>
                  <a:lnTo>
                    <a:pt x="123" y="92"/>
                  </a:lnTo>
                  <a:lnTo>
                    <a:pt x="85" y="83"/>
                  </a:lnTo>
                  <a:lnTo>
                    <a:pt x="48" y="74"/>
                  </a:lnTo>
                  <a:lnTo>
                    <a:pt x="9" y="6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58" name="Freeform 99"/>
            <p:cNvSpPr>
              <a:spLocks/>
            </p:cNvSpPr>
            <p:nvPr/>
          </p:nvSpPr>
          <p:spPr bwMode="auto">
            <a:xfrm>
              <a:off x="426" y="2784"/>
              <a:ext cx="313" cy="50"/>
            </a:xfrm>
            <a:custGeom>
              <a:avLst/>
              <a:gdLst>
                <a:gd name="T0" fmla="*/ 0 w 1254"/>
                <a:gd name="T1" fmla="*/ 0 h 203"/>
                <a:gd name="T2" fmla="*/ 0 w 1254"/>
                <a:gd name="T3" fmla="*/ 0 h 203"/>
                <a:gd name="T4" fmla="*/ 0 w 1254"/>
                <a:gd name="T5" fmla="*/ 0 h 203"/>
                <a:gd name="T6" fmla="*/ 0 w 1254"/>
                <a:gd name="T7" fmla="*/ 0 h 203"/>
                <a:gd name="T8" fmla="*/ 0 w 1254"/>
                <a:gd name="T9" fmla="*/ 0 h 203"/>
                <a:gd name="T10" fmla="*/ 0 w 1254"/>
                <a:gd name="T11" fmla="*/ 0 h 203"/>
                <a:gd name="T12" fmla="*/ 0 w 1254"/>
                <a:gd name="T13" fmla="*/ 0 h 203"/>
                <a:gd name="T14" fmla="*/ 0 w 1254"/>
                <a:gd name="T15" fmla="*/ 0 h 203"/>
                <a:gd name="T16" fmla="*/ 1 w 1254"/>
                <a:gd name="T17" fmla="*/ 0 h 203"/>
                <a:gd name="T18" fmla="*/ 1 w 1254"/>
                <a:gd name="T19" fmla="*/ 0 h 203"/>
                <a:gd name="T20" fmla="*/ 1 w 1254"/>
                <a:gd name="T21" fmla="*/ 0 h 203"/>
                <a:gd name="T22" fmla="*/ 1 w 1254"/>
                <a:gd name="T23" fmla="*/ 0 h 203"/>
                <a:gd name="T24" fmla="*/ 1 w 1254"/>
                <a:gd name="T25" fmla="*/ 0 h 203"/>
                <a:gd name="T26" fmla="*/ 1 w 1254"/>
                <a:gd name="T27" fmla="*/ 0 h 203"/>
                <a:gd name="T28" fmla="*/ 1 w 1254"/>
                <a:gd name="T29" fmla="*/ 0 h 203"/>
                <a:gd name="T30" fmla="*/ 1 w 1254"/>
                <a:gd name="T31" fmla="*/ 0 h 203"/>
                <a:gd name="T32" fmla="*/ 1 w 1254"/>
                <a:gd name="T33" fmla="*/ 0 h 203"/>
                <a:gd name="T34" fmla="*/ 1 w 1254"/>
                <a:gd name="T35" fmla="*/ 0 h 203"/>
                <a:gd name="T36" fmla="*/ 1 w 1254"/>
                <a:gd name="T37" fmla="*/ 0 h 203"/>
                <a:gd name="T38" fmla="*/ 1 w 1254"/>
                <a:gd name="T39" fmla="*/ 0 h 203"/>
                <a:gd name="T40" fmla="*/ 1 w 1254"/>
                <a:gd name="T41" fmla="*/ 0 h 203"/>
                <a:gd name="T42" fmla="*/ 1 w 1254"/>
                <a:gd name="T43" fmla="*/ 0 h 203"/>
                <a:gd name="T44" fmla="*/ 1 w 1254"/>
                <a:gd name="T45" fmla="*/ 0 h 203"/>
                <a:gd name="T46" fmla="*/ 1 w 1254"/>
                <a:gd name="T47" fmla="*/ 0 h 203"/>
                <a:gd name="T48" fmla="*/ 1 w 1254"/>
                <a:gd name="T49" fmla="*/ 0 h 203"/>
                <a:gd name="T50" fmla="*/ 0 w 1254"/>
                <a:gd name="T51" fmla="*/ 0 h 203"/>
                <a:gd name="T52" fmla="*/ 0 w 1254"/>
                <a:gd name="T53" fmla="*/ 0 h 203"/>
                <a:gd name="T54" fmla="*/ 0 w 1254"/>
                <a:gd name="T55" fmla="*/ 0 h 203"/>
                <a:gd name="T56" fmla="*/ 0 w 1254"/>
                <a:gd name="T57" fmla="*/ 0 h 203"/>
                <a:gd name="T58" fmla="*/ 0 w 1254"/>
                <a:gd name="T59" fmla="*/ 0 h 203"/>
                <a:gd name="T60" fmla="*/ 0 w 1254"/>
                <a:gd name="T61" fmla="*/ 0 h 203"/>
                <a:gd name="T62" fmla="*/ 0 w 1254"/>
                <a:gd name="T63" fmla="*/ 0 h 203"/>
                <a:gd name="T64" fmla="*/ 0 w 1254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4"/>
                <a:gd name="T100" fmla="*/ 0 h 203"/>
                <a:gd name="T101" fmla="*/ 1254 w 1254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4" h="203">
                  <a:moveTo>
                    <a:pt x="0" y="30"/>
                  </a:moveTo>
                  <a:lnTo>
                    <a:pt x="45" y="43"/>
                  </a:lnTo>
                  <a:lnTo>
                    <a:pt x="90" y="55"/>
                  </a:lnTo>
                  <a:lnTo>
                    <a:pt x="134" y="68"/>
                  </a:lnTo>
                  <a:lnTo>
                    <a:pt x="178" y="78"/>
                  </a:lnTo>
                  <a:lnTo>
                    <a:pt x="220" y="88"/>
                  </a:lnTo>
                  <a:lnTo>
                    <a:pt x="263" y="98"/>
                  </a:lnTo>
                  <a:lnTo>
                    <a:pt x="304" y="105"/>
                  </a:lnTo>
                  <a:lnTo>
                    <a:pt x="345" y="114"/>
                  </a:lnTo>
                  <a:lnTo>
                    <a:pt x="387" y="120"/>
                  </a:lnTo>
                  <a:lnTo>
                    <a:pt x="427" y="127"/>
                  </a:lnTo>
                  <a:lnTo>
                    <a:pt x="467" y="132"/>
                  </a:lnTo>
                  <a:lnTo>
                    <a:pt x="507" y="135"/>
                  </a:lnTo>
                  <a:lnTo>
                    <a:pt x="547" y="139"/>
                  </a:lnTo>
                  <a:lnTo>
                    <a:pt x="586" y="142"/>
                  </a:lnTo>
                  <a:lnTo>
                    <a:pt x="625" y="143"/>
                  </a:lnTo>
                  <a:lnTo>
                    <a:pt x="662" y="143"/>
                  </a:lnTo>
                  <a:lnTo>
                    <a:pt x="701" y="143"/>
                  </a:lnTo>
                  <a:lnTo>
                    <a:pt x="739" y="140"/>
                  </a:lnTo>
                  <a:lnTo>
                    <a:pt x="776" y="138"/>
                  </a:lnTo>
                  <a:lnTo>
                    <a:pt x="814" y="134"/>
                  </a:lnTo>
                  <a:lnTo>
                    <a:pt x="851" y="129"/>
                  </a:lnTo>
                  <a:lnTo>
                    <a:pt x="888" y="124"/>
                  </a:lnTo>
                  <a:lnTo>
                    <a:pt x="925" y="117"/>
                  </a:lnTo>
                  <a:lnTo>
                    <a:pt x="962" y="108"/>
                  </a:lnTo>
                  <a:lnTo>
                    <a:pt x="998" y="99"/>
                  </a:lnTo>
                  <a:lnTo>
                    <a:pt x="1034" y="89"/>
                  </a:lnTo>
                  <a:lnTo>
                    <a:pt x="1072" y="77"/>
                  </a:lnTo>
                  <a:lnTo>
                    <a:pt x="1108" y="64"/>
                  </a:lnTo>
                  <a:lnTo>
                    <a:pt x="1145" y="50"/>
                  </a:lnTo>
                  <a:lnTo>
                    <a:pt x="1181" y="35"/>
                  </a:lnTo>
                  <a:lnTo>
                    <a:pt x="1217" y="18"/>
                  </a:lnTo>
                  <a:lnTo>
                    <a:pt x="1254" y="0"/>
                  </a:lnTo>
                  <a:lnTo>
                    <a:pt x="1254" y="50"/>
                  </a:lnTo>
                  <a:lnTo>
                    <a:pt x="1211" y="65"/>
                  </a:lnTo>
                  <a:lnTo>
                    <a:pt x="1170" y="80"/>
                  </a:lnTo>
                  <a:lnTo>
                    <a:pt x="1131" y="94"/>
                  </a:lnTo>
                  <a:lnTo>
                    <a:pt x="1094" y="108"/>
                  </a:lnTo>
                  <a:lnTo>
                    <a:pt x="1059" y="120"/>
                  </a:lnTo>
                  <a:lnTo>
                    <a:pt x="1024" y="132"/>
                  </a:lnTo>
                  <a:lnTo>
                    <a:pt x="992" y="143"/>
                  </a:lnTo>
                  <a:lnTo>
                    <a:pt x="960" y="153"/>
                  </a:lnTo>
                  <a:lnTo>
                    <a:pt x="929" y="162"/>
                  </a:lnTo>
                  <a:lnTo>
                    <a:pt x="899" y="171"/>
                  </a:lnTo>
                  <a:lnTo>
                    <a:pt x="869" y="178"/>
                  </a:lnTo>
                  <a:lnTo>
                    <a:pt x="839" y="184"/>
                  </a:lnTo>
                  <a:lnTo>
                    <a:pt x="809" y="189"/>
                  </a:lnTo>
                  <a:lnTo>
                    <a:pt x="779" y="194"/>
                  </a:lnTo>
                  <a:lnTo>
                    <a:pt x="749" y="198"/>
                  </a:lnTo>
                  <a:lnTo>
                    <a:pt x="719" y="201"/>
                  </a:lnTo>
                  <a:lnTo>
                    <a:pt x="687" y="202"/>
                  </a:lnTo>
                  <a:lnTo>
                    <a:pt x="655" y="203"/>
                  </a:lnTo>
                  <a:lnTo>
                    <a:pt x="621" y="202"/>
                  </a:lnTo>
                  <a:lnTo>
                    <a:pt x="587" y="201"/>
                  </a:lnTo>
                  <a:lnTo>
                    <a:pt x="551" y="198"/>
                  </a:lnTo>
                  <a:lnTo>
                    <a:pt x="513" y="193"/>
                  </a:lnTo>
                  <a:lnTo>
                    <a:pt x="473" y="188"/>
                  </a:lnTo>
                  <a:lnTo>
                    <a:pt x="432" y="182"/>
                  </a:lnTo>
                  <a:lnTo>
                    <a:pt x="388" y="176"/>
                  </a:lnTo>
                  <a:lnTo>
                    <a:pt x="342" y="167"/>
                  </a:lnTo>
                  <a:lnTo>
                    <a:pt x="294" y="157"/>
                  </a:lnTo>
                  <a:lnTo>
                    <a:pt x="242" y="145"/>
                  </a:lnTo>
                  <a:lnTo>
                    <a:pt x="188" y="133"/>
                  </a:lnTo>
                  <a:lnTo>
                    <a:pt x="130" y="119"/>
                  </a:lnTo>
                  <a:lnTo>
                    <a:pt x="69" y="104"/>
                  </a:lnTo>
                  <a:lnTo>
                    <a:pt x="5" y="8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59" name="Freeform 100"/>
            <p:cNvSpPr>
              <a:spLocks/>
            </p:cNvSpPr>
            <p:nvPr/>
          </p:nvSpPr>
          <p:spPr bwMode="auto">
            <a:xfrm>
              <a:off x="706" y="2633"/>
              <a:ext cx="31" cy="68"/>
            </a:xfrm>
            <a:custGeom>
              <a:avLst/>
              <a:gdLst>
                <a:gd name="T0" fmla="*/ 0 w 123"/>
                <a:gd name="T1" fmla="*/ 0 h 275"/>
                <a:gd name="T2" fmla="*/ 0 w 123"/>
                <a:gd name="T3" fmla="*/ 0 h 275"/>
                <a:gd name="T4" fmla="*/ 0 w 123"/>
                <a:gd name="T5" fmla="*/ 0 h 275"/>
                <a:gd name="T6" fmla="*/ 0 w 123"/>
                <a:gd name="T7" fmla="*/ 0 h 275"/>
                <a:gd name="T8" fmla="*/ 0 w 123"/>
                <a:gd name="T9" fmla="*/ 0 h 275"/>
                <a:gd name="T10" fmla="*/ 0 w 123"/>
                <a:gd name="T11" fmla="*/ 0 h 275"/>
                <a:gd name="T12" fmla="*/ 0 w 123"/>
                <a:gd name="T13" fmla="*/ 0 h 275"/>
                <a:gd name="T14" fmla="*/ 0 w 123"/>
                <a:gd name="T15" fmla="*/ 0 h 275"/>
                <a:gd name="T16" fmla="*/ 0 w 123"/>
                <a:gd name="T17" fmla="*/ 0 h 275"/>
                <a:gd name="T18" fmla="*/ 0 w 123"/>
                <a:gd name="T19" fmla="*/ 0 h 275"/>
                <a:gd name="T20" fmla="*/ 0 w 123"/>
                <a:gd name="T21" fmla="*/ 0 h 275"/>
                <a:gd name="T22" fmla="*/ 0 w 123"/>
                <a:gd name="T23" fmla="*/ 0 h 275"/>
                <a:gd name="T24" fmla="*/ 0 w 123"/>
                <a:gd name="T25" fmla="*/ 0 h 275"/>
                <a:gd name="T26" fmla="*/ 0 w 123"/>
                <a:gd name="T27" fmla="*/ 0 h 275"/>
                <a:gd name="T28" fmla="*/ 0 w 123"/>
                <a:gd name="T29" fmla="*/ 0 h 275"/>
                <a:gd name="T30" fmla="*/ 0 w 123"/>
                <a:gd name="T31" fmla="*/ 0 h 275"/>
                <a:gd name="T32" fmla="*/ 0 w 123"/>
                <a:gd name="T33" fmla="*/ 0 h 275"/>
                <a:gd name="T34" fmla="*/ 0 w 123"/>
                <a:gd name="T35" fmla="*/ 0 h 275"/>
                <a:gd name="T36" fmla="*/ 0 w 123"/>
                <a:gd name="T37" fmla="*/ 0 h 2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275"/>
                <a:gd name="T59" fmla="*/ 123 w 123"/>
                <a:gd name="T60" fmla="*/ 275 h 2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275">
                  <a:moveTo>
                    <a:pt x="29" y="0"/>
                  </a:moveTo>
                  <a:lnTo>
                    <a:pt x="50" y="34"/>
                  </a:lnTo>
                  <a:lnTo>
                    <a:pt x="67" y="65"/>
                  </a:lnTo>
                  <a:lnTo>
                    <a:pt x="80" y="94"/>
                  </a:lnTo>
                  <a:lnTo>
                    <a:pt x="90" y="123"/>
                  </a:lnTo>
                  <a:lnTo>
                    <a:pt x="99" y="152"/>
                  </a:lnTo>
                  <a:lnTo>
                    <a:pt x="106" y="185"/>
                  </a:lnTo>
                  <a:lnTo>
                    <a:pt x="114" y="222"/>
                  </a:lnTo>
                  <a:lnTo>
                    <a:pt x="123" y="265"/>
                  </a:lnTo>
                  <a:lnTo>
                    <a:pt x="86" y="275"/>
                  </a:lnTo>
                  <a:lnTo>
                    <a:pt x="85" y="233"/>
                  </a:lnTo>
                  <a:lnTo>
                    <a:pt x="81" y="198"/>
                  </a:lnTo>
                  <a:lnTo>
                    <a:pt x="74" y="167"/>
                  </a:lnTo>
                  <a:lnTo>
                    <a:pt x="65" y="138"/>
                  </a:lnTo>
                  <a:lnTo>
                    <a:pt x="52" y="111"/>
                  </a:lnTo>
                  <a:lnTo>
                    <a:pt x="37" y="83"/>
                  </a:lnTo>
                  <a:lnTo>
                    <a:pt x="20" y="52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60" name="Freeform 101"/>
            <p:cNvSpPr>
              <a:spLocks/>
            </p:cNvSpPr>
            <p:nvPr/>
          </p:nvSpPr>
          <p:spPr bwMode="auto">
            <a:xfrm>
              <a:off x="731" y="2710"/>
              <a:ext cx="10" cy="74"/>
            </a:xfrm>
            <a:custGeom>
              <a:avLst/>
              <a:gdLst>
                <a:gd name="T0" fmla="*/ 0 w 38"/>
                <a:gd name="T1" fmla="*/ 0 h 297"/>
                <a:gd name="T2" fmla="*/ 0 w 38"/>
                <a:gd name="T3" fmla="*/ 0 h 297"/>
                <a:gd name="T4" fmla="*/ 0 w 38"/>
                <a:gd name="T5" fmla="*/ 0 h 297"/>
                <a:gd name="T6" fmla="*/ 0 w 38"/>
                <a:gd name="T7" fmla="*/ 0 h 297"/>
                <a:gd name="T8" fmla="*/ 0 w 38"/>
                <a:gd name="T9" fmla="*/ 0 h 297"/>
                <a:gd name="T10" fmla="*/ 0 w 38"/>
                <a:gd name="T11" fmla="*/ 0 h 297"/>
                <a:gd name="T12" fmla="*/ 0 w 38"/>
                <a:gd name="T13" fmla="*/ 0 h 297"/>
                <a:gd name="T14" fmla="*/ 0 w 38"/>
                <a:gd name="T15" fmla="*/ 0 h 297"/>
                <a:gd name="T16" fmla="*/ 0 w 38"/>
                <a:gd name="T17" fmla="*/ 0 h 297"/>
                <a:gd name="T18" fmla="*/ 0 w 38"/>
                <a:gd name="T19" fmla="*/ 0 h 297"/>
                <a:gd name="T20" fmla="*/ 0 w 38"/>
                <a:gd name="T21" fmla="*/ 0 h 2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97"/>
                <a:gd name="T35" fmla="*/ 38 w 38"/>
                <a:gd name="T36" fmla="*/ 297 h 2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97">
                  <a:moveTo>
                    <a:pt x="25" y="0"/>
                  </a:moveTo>
                  <a:lnTo>
                    <a:pt x="30" y="70"/>
                  </a:lnTo>
                  <a:lnTo>
                    <a:pt x="34" y="139"/>
                  </a:lnTo>
                  <a:lnTo>
                    <a:pt x="37" y="209"/>
                  </a:lnTo>
                  <a:lnTo>
                    <a:pt x="38" y="279"/>
                  </a:lnTo>
                  <a:lnTo>
                    <a:pt x="6" y="297"/>
                  </a:lnTo>
                  <a:lnTo>
                    <a:pt x="9" y="220"/>
                  </a:lnTo>
                  <a:lnTo>
                    <a:pt x="10" y="154"/>
                  </a:lnTo>
                  <a:lnTo>
                    <a:pt x="8" y="89"/>
                  </a:lnTo>
                  <a:lnTo>
                    <a:pt x="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61" name="Freeform 102"/>
            <p:cNvSpPr>
              <a:spLocks/>
            </p:cNvSpPr>
            <p:nvPr/>
          </p:nvSpPr>
          <p:spPr bwMode="auto">
            <a:xfrm>
              <a:off x="431" y="2642"/>
              <a:ext cx="41" cy="66"/>
            </a:xfrm>
            <a:custGeom>
              <a:avLst/>
              <a:gdLst>
                <a:gd name="T0" fmla="*/ 0 w 164"/>
                <a:gd name="T1" fmla="*/ 0 h 264"/>
                <a:gd name="T2" fmla="*/ 0 w 164"/>
                <a:gd name="T3" fmla="*/ 0 h 264"/>
                <a:gd name="T4" fmla="*/ 0 w 164"/>
                <a:gd name="T5" fmla="*/ 0 h 264"/>
                <a:gd name="T6" fmla="*/ 0 w 164"/>
                <a:gd name="T7" fmla="*/ 0 h 264"/>
                <a:gd name="T8" fmla="*/ 0 w 164"/>
                <a:gd name="T9" fmla="*/ 0 h 264"/>
                <a:gd name="T10" fmla="*/ 0 w 164"/>
                <a:gd name="T11" fmla="*/ 0 h 264"/>
                <a:gd name="T12" fmla="*/ 0 w 164"/>
                <a:gd name="T13" fmla="*/ 0 h 264"/>
                <a:gd name="T14" fmla="*/ 0 w 164"/>
                <a:gd name="T15" fmla="*/ 0 h 264"/>
                <a:gd name="T16" fmla="*/ 0 w 164"/>
                <a:gd name="T17" fmla="*/ 0 h 264"/>
                <a:gd name="T18" fmla="*/ 0 w 164"/>
                <a:gd name="T19" fmla="*/ 0 h 264"/>
                <a:gd name="T20" fmla="*/ 0 w 164"/>
                <a:gd name="T21" fmla="*/ 0 h 264"/>
                <a:gd name="T22" fmla="*/ 0 w 164"/>
                <a:gd name="T23" fmla="*/ 0 h 264"/>
                <a:gd name="T24" fmla="*/ 0 w 164"/>
                <a:gd name="T25" fmla="*/ 0 h 264"/>
                <a:gd name="T26" fmla="*/ 0 w 164"/>
                <a:gd name="T27" fmla="*/ 0 h 264"/>
                <a:gd name="T28" fmla="*/ 0 w 164"/>
                <a:gd name="T29" fmla="*/ 0 h 264"/>
                <a:gd name="T30" fmla="*/ 0 w 164"/>
                <a:gd name="T31" fmla="*/ 0 h 264"/>
                <a:gd name="T32" fmla="*/ 0 w 164"/>
                <a:gd name="T33" fmla="*/ 0 h 264"/>
                <a:gd name="T34" fmla="*/ 0 w 164"/>
                <a:gd name="T35" fmla="*/ 0 h 264"/>
                <a:gd name="T36" fmla="*/ 0 w 164"/>
                <a:gd name="T37" fmla="*/ 0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264"/>
                <a:gd name="T59" fmla="*/ 164 w 164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264">
                  <a:moveTo>
                    <a:pt x="164" y="5"/>
                  </a:moveTo>
                  <a:lnTo>
                    <a:pt x="137" y="34"/>
                  </a:lnTo>
                  <a:lnTo>
                    <a:pt x="117" y="62"/>
                  </a:lnTo>
                  <a:lnTo>
                    <a:pt x="102" y="92"/>
                  </a:lnTo>
                  <a:lnTo>
                    <a:pt x="89" y="122"/>
                  </a:lnTo>
                  <a:lnTo>
                    <a:pt x="79" y="155"/>
                  </a:lnTo>
                  <a:lnTo>
                    <a:pt x="69" y="189"/>
                  </a:lnTo>
                  <a:lnTo>
                    <a:pt x="57" y="225"/>
                  </a:lnTo>
                  <a:lnTo>
                    <a:pt x="42" y="264"/>
                  </a:lnTo>
                  <a:lnTo>
                    <a:pt x="0" y="253"/>
                  </a:lnTo>
                  <a:lnTo>
                    <a:pt x="9" y="218"/>
                  </a:lnTo>
                  <a:lnTo>
                    <a:pt x="19" y="185"/>
                  </a:lnTo>
                  <a:lnTo>
                    <a:pt x="33" y="153"/>
                  </a:lnTo>
                  <a:lnTo>
                    <a:pt x="47" y="122"/>
                  </a:lnTo>
                  <a:lnTo>
                    <a:pt x="63" y="91"/>
                  </a:lnTo>
                  <a:lnTo>
                    <a:pt x="80" y="61"/>
                  </a:lnTo>
                  <a:lnTo>
                    <a:pt x="99" y="31"/>
                  </a:lnTo>
                  <a:lnTo>
                    <a:pt x="118" y="0"/>
                  </a:lnTo>
                  <a:lnTo>
                    <a:pt x="164" y="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62" name="Freeform 103"/>
            <p:cNvSpPr>
              <a:spLocks/>
            </p:cNvSpPr>
            <p:nvPr/>
          </p:nvSpPr>
          <p:spPr bwMode="auto">
            <a:xfrm>
              <a:off x="425" y="2492"/>
              <a:ext cx="55" cy="143"/>
            </a:xfrm>
            <a:custGeom>
              <a:avLst/>
              <a:gdLst>
                <a:gd name="T0" fmla="*/ 0 w 219"/>
                <a:gd name="T1" fmla="*/ 0 h 573"/>
                <a:gd name="T2" fmla="*/ 0 w 219"/>
                <a:gd name="T3" fmla="*/ 0 h 573"/>
                <a:gd name="T4" fmla="*/ 0 w 219"/>
                <a:gd name="T5" fmla="*/ 0 h 573"/>
                <a:gd name="T6" fmla="*/ 0 w 219"/>
                <a:gd name="T7" fmla="*/ 0 h 573"/>
                <a:gd name="T8" fmla="*/ 0 w 219"/>
                <a:gd name="T9" fmla="*/ 0 h 573"/>
                <a:gd name="T10" fmla="*/ 0 w 219"/>
                <a:gd name="T11" fmla="*/ 0 h 573"/>
                <a:gd name="T12" fmla="*/ 0 w 219"/>
                <a:gd name="T13" fmla="*/ 0 h 573"/>
                <a:gd name="T14" fmla="*/ 0 w 219"/>
                <a:gd name="T15" fmla="*/ 0 h 573"/>
                <a:gd name="T16" fmla="*/ 0 w 219"/>
                <a:gd name="T17" fmla="*/ 0 h 573"/>
                <a:gd name="T18" fmla="*/ 0 w 219"/>
                <a:gd name="T19" fmla="*/ 0 h 573"/>
                <a:gd name="T20" fmla="*/ 0 w 219"/>
                <a:gd name="T21" fmla="*/ 0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573"/>
                <a:gd name="T35" fmla="*/ 219 w 219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573">
                  <a:moveTo>
                    <a:pt x="50" y="74"/>
                  </a:moveTo>
                  <a:lnTo>
                    <a:pt x="44" y="208"/>
                  </a:lnTo>
                  <a:lnTo>
                    <a:pt x="82" y="377"/>
                  </a:lnTo>
                  <a:lnTo>
                    <a:pt x="219" y="573"/>
                  </a:lnTo>
                  <a:lnTo>
                    <a:pt x="163" y="560"/>
                  </a:lnTo>
                  <a:lnTo>
                    <a:pt x="88" y="460"/>
                  </a:lnTo>
                  <a:lnTo>
                    <a:pt x="25" y="327"/>
                  </a:lnTo>
                  <a:lnTo>
                    <a:pt x="0" y="194"/>
                  </a:lnTo>
                  <a:lnTo>
                    <a:pt x="0" y="88"/>
                  </a:lnTo>
                  <a:lnTo>
                    <a:pt x="63" y="0"/>
                  </a:lnTo>
                  <a:lnTo>
                    <a:pt x="50" y="7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63" name="Freeform 104"/>
            <p:cNvSpPr>
              <a:spLocks/>
            </p:cNvSpPr>
            <p:nvPr/>
          </p:nvSpPr>
          <p:spPr bwMode="auto">
            <a:xfrm>
              <a:off x="527" y="2440"/>
              <a:ext cx="23" cy="199"/>
            </a:xfrm>
            <a:custGeom>
              <a:avLst/>
              <a:gdLst>
                <a:gd name="T0" fmla="*/ 0 w 93"/>
                <a:gd name="T1" fmla="*/ 0 h 796"/>
                <a:gd name="T2" fmla="*/ 0 w 93"/>
                <a:gd name="T3" fmla="*/ 0 h 796"/>
                <a:gd name="T4" fmla="*/ 0 w 93"/>
                <a:gd name="T5" fmla="*/ 0 h 796"/>
                <a:gd name="T6" fmla="*/ 0 w 93"/>
                <a:gd name="T7" fmla="*/ 0 h 796"/>
                <a:gd name="T8" fmla="*/ 0 w 93"/>
                <a:gd name="T9" fmla="*/ 0 h 796"/>
                <a:gd name="T10" fmla="*/ 0 w 93"/>
                <a:gd name="T11" fmla="*/ 1 h 796"/>
                <a:gd name="T12" fmla="*/ 0 w 93"/>
                <a:gd name="T13" fmla="*/ 1 h 796"/>
                <a:gd name="T14" fmla="*/ 0 w 93"/>
                <a:gd name="T15" fmla="*/ 1 h 796"/>
                <a:gd name="T16" fmla="*/ 0 w 93"/>
                <a:gd name="T17" fmla="*/ 1 h 796"/>
                <a:gd name="T18" fmla="*/ 0 w 93"/>
                <a:gd name="T19" fmla="*/ 1 h 796"/>
                <a:gd name="T20" fmla="*/ 0 w 93"/>
                <a:gd name="T21" fmla="*/ 1 h 796"/>
                <a:gd name="T22" fmla="*/ 0 w 93"/>
                <a:gd name="T23" fmla="*/ 1 h 796"/>
                <a:gd name="T24" fmla="*/ 0 w 93"/>
                <a:gd name="T25" fmla="*/ 1 h 796"/>
                <a:gd name="T26" fmla="*/ 0 w 93"/>
                <a:gd name="T27" fmla="*/ 1 h 796"/>
                <a:gd name="T28" fmla="*/ 0 w 93"/>
                <a:gd name="T29" fmla="*/ 1 h 796"/>
                <a:gd name="T30" fmla="*/ 0 w 93"/>
                <a:gd name="T31" fmla="*/ 0 h 796"/>
                <a:gd name="T32" fmla="*/ 0 w 93"/>
                <a:gd name="T33" fmla="*/ 0 h 796"/>
                <a:gd name="T34" fmla="*/ 0 w 93"/>
                <a:gd name="T35" fmla="*/ 0 h 796"/>
                <a:gd name="T36" fmla="*/ 0 w 93"/>
                <a:gd name="T37" fmla="*/ 0 h 7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96"/>
                <a:gd name="T59" fmla="*/ 93 w 93"/>
                <a:gd name="T60" fmla="*/ 796 h 7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96">
                  <a:moveTo>
                    <a:pt x="63" y="0"/>
                  </a:moveTo>
                  <a:lnTo>
                    <a:pt x="28" y="49"/>
                  </a:lnTo>
                  <a:lnTo>
                    <a:pt x="14" y="141"/>
                  </a:lnTo>
                  <a:lnTo>
                    <a:pt x="5" y="233"/>
                  </a:lnTo>
                  <a:lnTo>
                    <a:pt x="0" y="322"/>
                  </a:lnTo>
                  <a:lnTo>
                    <a:pt x="0" y="411"/>
                  </a:lnTo>
                  <a:lnTo>
                    <a:pt x="5" y="500"/>
                  </a:lnTo>
                  <a:lnTo>
                    <a:pt x="14" y="591"/>
                  </a:lnTo>
                  <a:lnTo>
                    <a:pt x="29" y="684"/>
                  </a:lnTo>
                  <a:lnTo>
                    <a:pt x="49" y="782"/>
                  </a:lnTo>
                  <a:lnTo>
                    <a:pt x="93" y="796"/>
                  </a:lnTo>
                  <a:lnTo>
                    <a:pt x="65" y="698"/>
                  </a:lnTo>
                  <a:lnTo>
                    <a:pt x="47" y="591"/>
                  </a:lnTo>
                  <a:lnTo>
                    <a:pt x="35" y="481"/>
                  </a:lnTo>
                  <a:lnTo>
                    <a:pt x="32" y="371"/>
                  </a:lnTo>
                  <a:lnTo>
                    <a:pt x="33" y="264"/>
                  </a:lnTo>
                  <a:lnTo>
                    <a:pt x="39" y="164"/>
                  </a:lnTo>
                  <a:lnTo>
                    <a:pt x="49" y="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64" name="Freeform 105"/>
            <p:cNvSpPr>
              <a:spLocks/>
            </p:cNvSpPr>
            <p:nvPr/>
          </p:nvSpPr>
          <p:spPr bwMode="auto">
            <a:xfrm>
              <a:off x="634" y="2448"/>
              <a:ext cx="19" cy="185"/>
            </a:xfrm>
            <a:custGeom>
              <a:avLst/>
              <a:gdLst>
                <a:gd name="T0" fmla="*/ 0 w 78"/>
                <a:gd name="T1" fmla="*/ 0 h 741"/>
                <a:gd name="T2" fmla="*/ 0 w 78"/>
                <a:gd name="T3" fmla="*/ 0 h 741"/>
                <a:gd name="T4" fmla="*/ 0 w 78"/>
                <a:gd name="T5" fmla="*/ 0 h 741"/>
                <a:gd name="T6" fmla="*/ 0 w 78"/>
                <a:gd name="T7" fmla="*/ 0 h 741"/>
                <a:gd name="T8" fmla="*/ 0 w 78"/>
                <a:gd name="T9" fmla="*/ 0 h 741"/>
                <a:gd name="T10" fmla="*/ 0 w 78"/>
                <a:gd name="T11" fmla="*/ 0 h 741"/>
                <a:gd name="T12" fmla="*/ 0 w 78"/>
                <a:gd name="T13" fmla="*/ 0 h 741"/>
                <a:gd name="T14" fmla="*/ 0 w 78"/>
                <a:gd name="T15" fmla="*/ 0 h 741"/>
                <a:gd name="T16" fmla="*/ 0 w 78"/>
                <a:gd name="T17" fmla="*/ 1 h 741"/>
                <a:gd name="T18" fmla="*/ 0 w 78"/>
                <a:gd name="T19" fmla="*/ 1 h 741"/>
                <a:gd name="T20" fmla="*/ 0 w 78"/>
                <a:gd name="T21" fmla="*/ 0 h 741"/>
                <a:gd name="T22" fmla="*/ 0 w 78"/>
                <a:gd name="T23" fmla="*/ 0 h 741"/>
                <a:gd name="T24" fmla="*/ 0 w 78"/>
                <a:gd name="T25" fmla="*/ 0 h 741"/>
                <a:gd name="T26" fmla="*/ 0 w 78"/>
                <a:gd name="T27" fmla="*/ 0 h 741"/>
                <a:gd name="T28" fmla="*/ 0 w 78"/>
                <a:gd name="T29" fmla="*/ 0 h 741"/>
                <a:gd name="T30" fmla="*/ 0 w 78"/>
                <a:gd name="T31" fmla="*/ 0 h 7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741"/>
                <a:gd name="T50" fmla="*/ 78 w 78"/>
                <a:gd name="T51" fmla="*/ 741 h 7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741">
                  <a:moveTo>
                    <a:pt x="33" y="0"/>
                  </a:moveTo>
                  <a:lnTo>
                    <a:pt x="43" y="95"/>
                  </a:lnTo>
                  <a:lnTo>
                    <a:pt x="49" y="188"/>
                  </a:lnTo>
                  <a:lnTo>
                    <a:pt x="51" y="279"/>
                  </a:lnTo>
                  <a:lnTo>
                    <a:pt x="48" y="371"/>
                  </a:lnTo>
                  <a:lnTo>
                    <a:pt x="42" y="462"/>
                  </a:lnTo>
                  <a:lnTo>
                    <a:pt x="32" y="554"/>
                  </a:lnTo>
                  <a:lnTo>
                    <a:pt x="18" y="647"/>
                  </a:lnTo>
                  <a:lnTo>
                    <a:pt x="0" y="741"/>
                  </a:lnTo>
                  <a:lnTo>
                    <a:pt x="46" y="733"/>
                  </a:lnTo>
                  <a:lnTo>
                    <a:pt x="71" y="534"/>
                  </a:lnTo>
                  <a:lnTo>
                    <a:pt x="77" y="405"/>
                  </a:lnTo>
                  <a:lnTo>
                    <a:pt x="78" y="297"/>
                  </a:lnTo>
                  <a:lnTo>
                    <a:pt x="74" y="193"/>
                  </a:lnTo>
                  <a:lnTo>
                    <a:pt x="69" y="7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65" name="Freeform 106"/>
            <p:cNvSpPr>
              <a:spLocks/>
            </p:cNvSpPr>
            <p:nvPr/>
          </p:nvSpPr>
          <p:spPr bwMode="auto">
            <a:xfrm>
              <a:off x="421" y="2699"/>
              <a:ext cx="318" cy="38"/>
            </a:xfrm>
            <a:custGeom>
              <a:avLst/>
              <a:gdLst>
                <a:gd name="T0" fmla="*/ 0 w 1274"/>
                <a:gd name="T1" fmla="*/ 0 h 150"/>
                <a:gd name="T2" fmla="*/ 0 w 1274"/>
                <a:gd name="T3" fmla="*/ 0 h 150"/>
                <a:gd name="T4" fmla="*/ 0 w 1274"/>
                <a:gd name="T5" fmla="*/ 0 h 150"/>
                <a:gd name="T6" fmla="*/ 0 w 1274"/>
                <a:gd name="T7" fmla="*/ 0 h 150"/>
                <a:gd name="T8" fmla="*/ 0 w 1274"/>
                <a:gd name="T9" fmla="*/ 0 h 150"/>
                <a:gd name="T10" fmla="*/ 0 w 1274"/>
                <a:gd name="T11" fmla="*/ 0 h 150"/>
                <a:gd name="T12" fmla="*/ 0 w 1274"/>
                <a:gd name="T13" fmla="*/ 0 h 150"/>
                <a:gd name="T14" fmla="*/ 0 w 1274"/>
                <a:gd name="T15" fmla="*/ 0 h 150"/>
                <a:gd name="T16" fmla="*/ 1 w 1274"/>
                <a:gd name="T17" fmla="*/ 0 h 150"/>
                <a:gd name="T18" fmla="*/ 1 w 1274"/>
                <a:gd name="T19" fmla="*/ 0 h 150"/>
                <a:gd name="T20" fmla="*/ 1 w 1274"/>
                <a:gd name="T21" fmla="*/ 0 h 150"/>
                <a:gd name="T22" fmla="*/ 1 w 1274"/>
                <a:gd name="T23" fmla="*/ 0 h 150"/>
                <a:gd name="T24" fmla="*/ 1 w 1274"/>
                <a:gd name="T25" fmla="*/ 0 h 150"/>
                <a:gd name="T26" fmla="*/ 1 w 1274"/>
                <a:gd name="T27" fmla="*/ 0 h 150"/>
                <a:gd name="T28" fmla="*/ 1 w 1274"/>
                <a:gd name="T29" fmla="*/ 0 h 150"/>
                <a:gd name="T30" fmla="*/ 1 w 1274"/>
                <a:gd name="T31" fmla="*/ 0 h 150"/>
                <a:gd name="T32" fmla="*/ 1 w 1274"/>
                <a:gd name="T33" fmla="*/ 0 h 150"/>
                <a:gd name="T34" fmla="*/ 1 w 1274"/>
                <a:gd name="T35" fmla="*/ 0 h 150"/>
                <a:gd name="T36" fmla="*/ 1 w 1274"/>
                <a:gd name="T37" fmla="*/ 0 h 150"/>
                <a:gd name="T38" fmla="*/ 1 w 1274"/>
                <a:gd name="T39" fmla="*/ 0 h 150"/>
                <a:gd name="T40" fmla="*/ 1 w 1274"/>
                <a:gd name="T41" fmla="*/ 0 h 150"/>
                <a:gd name="T42" fmla="*/ 1 w 1274"/>
                <a:gd name="T43" fmla="*/ 0 h 150"/>
                <a:gd name="T44" fmla="*/ 1 w 1274"/>
                <a:gd name="T45" fmla="*/ 0 h 150"/>
                <a:gd name="T46" fmla="*/ 1 w 1274"/>
                <a:gd name="T47" fmla="*/ 0 h 150"/>
                <a:gd name="T48" fmla="*/ 0 w 1274"/>
                <a:gd name="T49" fmla="*/ 0 h 150"/>
                <a:gd name="T50" fmla="*/ 0 w 1274"/>
                <a:gd name="T51" fmla="*/ 0 h 150"/>
                <a:gd name="T52" fmla="*/ 0 w 1274"/>
                <a:gd name="T53" fmla="*/ 0 h 150"/>
                <a:gd name="T54" fmla="*/ 0 w 1274"/>
                <a:gd name="T55" fmla="*/ 0 h 150"/>
                <a:gd name="T56" fmla="*/ 0 w 1274"/>
                <a:gd name="T57" fmla="*/ 0 h 150"/>
                <a:gd name="T58" fmla="*/ 0 w 1274"/>
                <a:gd name="T59" fmla="*/ 0 h 150"/>
                <a:gd name="T60" fmla="*/ 0 w 1274"/>
                <a:gd name="T61" fmla="*/ 0 h 150"/>
                <a:gd name="T62" fmla="*/ 0 w 1274"/>
                <a:gd name="T63" fmla="*/ 0 h 150"/>
                <a:gd name="T64" fmla="*/ 0 w 1274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4"/>
                <a:gd name="T100" fmla="*/ 0 h 150"/>
                <a:gd name="T101" fmla="*/ 1274 w 1274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4" h="150">
                  <a:moveTo>
                    <a:pt x="20" y="27"/>
                  </a:moveTo>
                  <a:lnTo>
                    <a:pt x="65" y="39"/>
                  </a:lnTo>
                  <a:lnTo>
                    <a:pt x="110" y="49"/>
                  </a:lnTo>
                  <a:lnTo>
                    <a:pt x="154" y="57"/>
                  </a:lnTo>
                  <a:lnTo>
                    <a:pt x="196" y="66"/>
                  </a:lnTo>
                  <a:lnTo>
                    <a:pt x="239" y="74"/>
                  </a:lnTo>
                  <a:lnTo>
                    <a:pt x="282" y="81"/>
                  </a:lnTo>
                  <a:lnTo>
                    <a:pt x="323" y="87"/>
                  </a:lnTo>
                  <a:lnTo>
                    <a:pt x="364" y="94"/>
                  </a:lnTo>
                  <a:lnTo>
                    <a:pt x="406" y="98"/>
                  </a:lnTo>
                  <a:lnTo>
                    <a:pt x="446" y="103"/>
                  </a:lnTo>
                  <a:lnTo>
                    <a:pt x="486" y="105"/>
                  </a:lnTo>
                  <a:lnTo>
                    <a:pt x="525" y="108"/>
                  </a:lnTo>
                  <a:lnTo>
                    <a:pt x="563" y="110"/>
                  </a:lnTo>
                  <a:lnTo>
                    <a:pt x="602" y="110"/>
                  </a:lnTo>
                  <a:lnTo>
                    <a:pt x="641" y="111"/>
                  </a:lnTo>
                  <a:lnTo>
                    <a:pt x="679" y="110"/>
                  </a:lnTo>
                  <a:lnTo>
                    <a:pt x="716" y="109"/>
                  </a:lnTo>
                  <a:lnTo>
                    <a:pt x="754" y="108"/>
                  </a:lnTo>
                  <a:lnTo>
                    <a:pt x="791" y="104"/>
                  </a:lnTo>
                  <a:lnTo>
                    <a:pt x="828" y="101"/>
                  </a:lnTo>
                  <a:lnTo>
                    <a:pt x="865" y="96"/>
                  </a:lnTo>
                  <a:lnTo>
                    <a:pt x="902" y="91"/>
                  </a:lnTo>
                  <a:lnTo>
                    <a:pt x="938" y="86"/>
                  </a:lnTo>
                  <a:lnTo>
                    <a:pt x="974" y="79"/>
                  </a:lnTo>
                  <a:lnTo>
                    <a:pt x="1011" y="72"/>
                  </a:lnTo>
                  <a:lnTo>
                    <a:pt x="1047" y="64"/>
                  </a:lnTo>
                  <a:lnTo>
                    <a:pt x="1083" y="55"/>
                  </a:lnTo>
                  <a:lnTo>
                    <a:pt x="1119" y="45"/>
                  </a:lnTo>
                  <a:lnTo>
                    <a:pt x="1156" y="35"/>
                  </a:lnTo>
                  <a:lnTo>
                    <a:pt x="1192" y="24"/>
                  </a:lnTo>
                  <a:lnTo>
                    <a:pt x="1228" y="12"/>
                  </a:lnTo>
                  <a:lnTo>
                    <a:pt x="1265" y="0"/>
                  </a:lnTo>
                  <a:lnTo>
                    <a:pt x="1274" y="49"/>
                  </a:lnTo>
                  <a:lnTo>
                    <a:pt x="1231" y="62"/>
                  </a:lnTo>
                  <a:lnTo>
                    <a:pt x="1188" y="75"/>
                  </a:lnTo>
                  <a:lnTo>
                    <a:pt x="1147" y="86"/>
                  </a:lnTo>
                  <a:lnTo>
                    <a:pt x="1106" y="96"/>
                  </a:lnTo>
                  <a:lnTo>
                    <a:pt x="1066" y="105"/>
                  </a:lnTo>
                  <a:lnTo>
                    <a:pt x="1026" y="114"/>
                  </a:lnTo>
                  <a:lnTo>
                    <a:pt x="985" y="121"/>
                  </a:lnTo>
                  <a:lnTo>
                    <a:pt x="947" y="128"/>
                  </a:lnTo>
                  <a:lnTo>
                    <a:pt x="907" y="134"/>
                  </a:lnTo>
                  <a:lnTo>
                    <a:pt x="869" y="139"/>
                  </a:lnTo>
                  <a:lnTo>
                    <a:pt x="830" y="143"/>
                  </a:lnTo>
                  <a:lnTo>
                    <a:pt x="791" y="145"/>
                  </a:lnTo>
                  <a:lnTo>
                    <a:pt x="754" y="148"/>
                  </a:lnTo>
                  <a:lnTo>
                    <a:pt x="716" y="149"/>
                  </a:lnTo>
                  <a:lnTo>
                    <a:pt x="677" y="150"/>
                  </a:lnTo>
                  <a:lnTo>
                    <a:pt x="640" y="150"/>
                  </a:lnTo>
                  <a:lnTo>
                    <a:pt x="602" y="149"/>
                  </a:lnTo>
                  <a:lnTo>
                    <a:pt x="565" y="148"/>
                  </a:lnTo>
                  <a:lnTo>
                    <a:pt x="526" y="146"/>
                  </a:lnTo>
                  <a:lnTo>
                    <a:pt x="488" y="143"/>
                  </a:lnTo>
                  <a:lnTo>
                    <a:pt x="449" y="140"/>
                  </a:lnTo>
                  <a:lnTo>
                    <a:pt x="411" y="136"/>
                  </a:lnTo>
                  <a:lnTo>
                    <a:pt x="372" y="131"/>
                  </a:lnTo>
                  <a:lnTo>
                    <a:pt x="332" y="126"/>
                  </a:lnTo>
                  <a:lnTo>
                    <a:pt x="293" y="120"/>
                  </a:lnTo>
                  <a:lnTo>
                    <a:pt x="253" y="114"/>
                  </a:lnTo>
                  <a:lnTo>
                    <a:pt x="211" y="108"/>
                  </a:lnTo>
                  <a:lnTo>
                    <a:pt x="170" y="100"/>
                  </a:lnTo>
                  <a:lnTo>
                    <a:pt x="129" y="92"/>
                  </a:lnTo>
                  <a:lnTo>
                    <a:pt x="86" y="85"/>
                  </a:lnTo>
                  <a:lnTo>
                    <a:pt x="44" y="76"/>
                  </a:lnTo>
                  <a:lnTo>
                    <a:pt x="0" y="6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66" name="Freeform 107"/>
            <p:cNvSpPr>
              <a:spLocks/>
            </p:cNvSpPr>
            <p:nvPr/>
          </p:nvSpPr>
          <p:spPr bwMode="auto">
            <a:xfrm>
              <a:off x="418" y="2779"/>
              <a:ext cx="321" cy="46"/>
            </a:xfrm>
            <a:custGeom>
              <a:avLst/>
              <a:gdLst>
                <a:gd name="T0" fmla="*/ 0 w 1283"/>
                <a:gd name="T1" fmla="*/ 0 h 183"/>
                <a:gd name="T2" fmla="*/ 0 w 1283"/>
                <a:gd name="T3" fmla="*/ 0 h 183"/>
                <a:gd name="T4" fmla="*/ 0 w 1283"/>
                <a:gd name="T5" fmla="*/ 0 h 183"/>
                <a:gd name="T6" fmla="*/ 0 w 1283"/>
                <a:gd name="T7" fmla="*/ 0 h 183"/>
                <a:gd name="T8" fmla="*/ 1 w 1283"/>
                <a:gd name="T9" fmla="*/ 0 h 183"/>
                <a:gd name="T10" fmla="*/ 1 w 1283"/>
                <a:gd name="T11" fmla="*/ 0 h 183"/>
                <a:gd name="T12" fmla="*/ 1 w 1283"/>
                <a:gd name="T13" fmla="*/ 0 h 183"/>
                <a:gd name="T14" fmla="*/ 1 w 1283"/>
                <a:gd name="T15" fmla="*/ 0 h 183"/>
                <a:gd name="T16" fmla="*/ 1 w 1283"/>
                <a:gd name="T17" fmla="*/ 0 h 183"/>
                <a:gd name="T18" fmla="*/ 1 w 1283"/>
                <a:gd name="T19" fmla="*/ 0 h 183"/>
                <a:gd name="T20" fmla="*/ 1 w 1283"/>
                <a:gd name="T21" fmla="*/ 0 h 183"/>
                <a:gd name="T22" fmla="*/ 1 w 1283"/>
                <a:gd name="T23" fmla="*/ 0 h 183"/>
                <a:gd name="T24" fmla="*/ 1 w 1283"/>
                <a:gd name="T25" fmla="*/ 0 h 183"/>
                <a:gd name="T26" fmla="*/ 1 w 1283"/>
                <a:gd name="T27" fmla="*/ 0 h 183"/>
                <a:gd name="T28" fmla="*/ 1 w 1283"/>
                <a:gd name="T29" fmla="*/ 0 h 183"/>
                <a:gd name="T30" fmla="*/ 1 w 1283"/>
                <a:gd name="T31" fmla="*/ 0 h 183"/>
                <a:gd name="T32" fmla="*/ 1 w 1283"/>
                <a:gd name="T33" fmla="*/ 0 h 183"/>
                <a:gd name="T34" fmla="*/ 1 w 1283"/>
                <a:gd name="T35" fmla="*/ 0 h 183"/>
                <a:gd name="T36" fmla="*/ 1 w 1283"/>
                <a:gd name="T37" fmla="*/ 0 h 183"/>
                <a:gd name="T38" fmla="*/ 1 w 1283"/>
                <a:gd name="T39" fmla="*/ 0 h 183"/>
                <a:gd name="T40" fmla="*/ 1 w 1283"/>
                <a:gd name="T41" fmla="*/ 0 h 183"/>
                <a:gd name="T42" fmla="*/ 1 w 1283"/>
                <a:gd name="T43" fmla="*/ 0 h 183"/>
                <a:gd name="T44" fmla="*/ 1 w 1283"/>
                <a:gd name="T45" fmla="*/ 0 h 183"/>
                <a:gd name="T46" fmla="*/ 1 w 1283"/>
                <a:gd name="T47" fmla="*/ 0 h 183"/>
                <a:gd name="T48" fmla="*/ 1 w 1283"/>
                <a:gd name="T49" fmla="*/ 0 h 183"/>
                <a:gd name="T50" fmla="*/ 1 w 1283"/>
                <a:gd name="T51" fmla="*/ 0 h 183"/>
                <a:gd name="T52" fmla="*/ 1 w 1283"/>
                <a:gd name="T53" fmla="*/ 0 h 183"/>
                <a:gd name="T54" fmla="*/ 1 w 1283"/>
                <a:gd name="T55" fmla="*/ 0 h 183"/>
                <a:gd name="T56" fmla="*/ 0 w 1283"/>
                <a:gd name="T57" fmla="*/ 0 h 183"/>
                <a:gd name="T58" fmla="*/ 0 w 1283"/>
                <a:gd name="T59" fmla="*/ 0 h 183"/>
                <a:gd name="T60" fmla="*/ 0 w 1283"/>
                <a:gd name="T61" fmla="*/ 0 h 183"/>
                <a:gd name="T62" fmla="*/ 0 w 1283"/>
                <a:gd name="T63" fmla="*/ 0 h 183"/>
                <a:gd name="T64" fmla="*/ 0 w 1283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3"/>
                <a:gd name="T100" fmla="*/ 0 h 183"/>
                <a:gd name="T101" fmla="*/ 1283 w 1283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3" h="183">
                  <a:moveTo>
                    <a:pt x="29" y="29"/>
                  </a:moveTo>
                  <a:lnTo>
                    <a:pt x="74" y="41"/>
                  </a:lnTo>
                  <a:lnTo>
                    <a:pt x="119" y="54"/>
                  </a:lnTo>
                  <a:lnTo>
                    <a:pt x="163" y="66"/>
                  </a:lnTo>
                  <a:lnTo>
                    <a:pt x="207" y="76"/>
                  </a:lnTo>
                  <a:lnTo>
                    <a:pt x="249" y="86"/>
                  </a:lnTo>
                  <a:lnTo>
                    <a:pt x="292" y="96"/>
                  </a:lnTo>
                  <a:lnTo>
                    <a:pt x="333" y="104"/>
                  </a:lnTo>
                  <a:lnTo>
                    <a:pt x="374" y="113"/>
                  </a:lnTo>
                  <a:lnTo>
                    <a:pt x="416" y="119"/>
                  </a:lnTo>
                  <a:lnTo>
                    <a:pt x="456" y="125"/>
                  </a:lnTo>
                  <a:lnTo>
                    <a:pt x="496" y="130"/>
                  </a:lnTo>
                  <a:lnTo>
                    <a:pt x="536" y="134"/>
                  </a:lnTo>
                  <a:lnTo>
                    <a:pt x="576" y="138"/>
                  </a:lnTo>
                  <a:lnTo>
                    <a:pt x="615" y="140"/>
                  </a:lnTo>
                  <a:lnTo>
                    <a:pt x="654" y="141"/>
                  </a:lnTo>
                  <a:lnTo>
                    <a:pt x="691" y="141"/>
                  </a:lnTo>
                  <a:lnTo>
                    <a:pt x="730" y="141"/>
                  </a:lnTo>
                  <a:lnTo>
                    <a:pt x="768" y="139"/>
                  </a:lnTo>
                  <a:lnTo>
                    <a:pt x="805" y="136"/>
                  </a:lnTo>
                  <a:lnTo>
                    <a:pt x="843" y="133"/>
                  </a:lnTo>
                  <a:lnTo>
                    <a:pt x="880" y="129"/>
                  </a:lnTo>
                  <a:lnTo>
                    <a:pt x="917" y="123"/>
                  </a:lnTo>
                  <a:lnTo>
                    <a:pt x="954" y="115"/>
                  </a:lnTo>
                  <a:lnTo>
                    <a:pt x="991" y="108"/>
                  </a:lnTo>
                  <a:lnTo>
                    <a:pt x="1027" y="98"/>
                  </a:lnTo>
                  <a:lnTo>
                    <a:pt x="1063" y="88"/>
                  </a:lnTo>
                  <a:lnTo>
                    <a:pt x="1101" y="76"/>
                  </a:lnTo>
                  <a:lnTo>
                    <a:pt x="1137" y="64"/>
                  </a:lnTo>
                  <a:lnTo>
                    <a:pt x="1174" y="50"/>
                  </a:lnTo>
                  <a:lnTo>
                    <a:pt x="1210" y="34"/>
                  </a:lnTo>
                  <a:lnTo>
                    <a:pt x="1246" y="17"/>
                  </a:lnTo>
                  <a:lnTo>
                    <a:pt x="1283" y="0"/>
                  </a:lnTo>
                  <a:lnTo>
                    <a:pt x="1283" y="49"/>
                  </a:lnTo>
                  <a:lnTo>
                    <a:pt x="1240" y="68"/>
                  </a:lnTo>
                  <a:lnTo>
                    <a:pt x="1197" y="85"/>
                  </a:lnTo>
                  <a:lnTo>
                    <a:pt x="1156" y="101"/>
                  </a:lnTo>
                  <a:lnTo>
                    <a:pt x="1115" y="115"/>
                  </a:lnTo>
                  <a:lnTo>
                    <a:pt x="1073" y="129"/>
                  </a:lnTo>
                  <a:lnTo>
                    <a:pt x="1033" y="140"/>
                  </a:lnTo>
                  <a:lnTo>
                    <a:pt x="993" y="149"/>
                  </a:lnTo>
                  <a:lnTo>
                    <a:pt x="953" y="158"/>
                  </a:lnTo>
                  <a:lnTo>
                    <a:pt x="914" y="165"/>
                  </a:lnTo>
                  <a:lnTo>
                    <a:pt x="875" y="172"/>
                  </a:lnTo>
                  <a:lnTo>
                    <a:pt x="837" y="177"/>
                  </a:lnTo>
                  <a:lnTo>
                    <a:pt x="798" y="179"/>
                  </a:lnTo>
                  <a:lnTo>
                    <a:pt x="759" y="182"/>
                  </a:lnTo>
                  <a:lnTo>
                    <a:pt x="721" y="183"/>
                  </a:lnTo>
                  <a:lnTo>
                    <a:pt x="683" y="183"/>
                  </a:lnTo>
                  <a:lnTo>
                    <a:pt x="645" y="183"/>
                  </a:lnTo>
                  <a:lnTo>
                    <a:pt x="606" y="180"/>
                  </a:lnTo>
                  <a:lnTo>
                    <a:pt x="567" y="178"/>
                  </a:lnTo>
                  <a:lnTo>
                    <a:pt x="530" y="174"/>
                  </a:lnTo>
                  <a:lnTo>
                    <a:pt x="491" y="170"/>
                  </a:lnTo>
                  <a:lnTo>
                    <a:pt x="452" y="164"/>
                  </a:lnTo>
                  <a:lnTo>
                    <a:pt x="413" y="159"/>
                  </a:lnTo>
                  <a:lnTo>
                    <a:pt x="373" y="151"/>
                  </a:lnTo>
                  <a:lnTo>
                    <a:pt x="333" y="145"/>
                  </a:lnTo>
                  <a:lnTo>
                    <a:pt x="293" y="136"/>
                  </a:lnTo>
                  <a:lnTo>
                    <a:pt x="253" y="129"/>
                  </a:lnTo>
                  <a:lnTo>
                    <a:pt x="213" y="119"/>
                  </a:lnTo>
                  <a:lnTo>
                    <a:pt x="172" y="110"/>
                  </a:lnTo>
                  <a:lnTo>
                    <a:pt x="129" y="100"/>
                  </a:lnTo>
                  <a:lnTo>
                    <a:pt x="86" y="90"/>
                  </a:lnTo>
                  <a:lnTo>
                    <a:pt x="44" y="80"/>
                  </a:lnTo>
                  <a:lnTo>
                    <a:pt x="0" y="6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108"/>
          <p:cNvGrpSpPr>
            <a:grpSpLocks/>
          </p:cNvGrpSpPr>
          <p:nvPr/>
        </p:nvGrpSpPr>
        <p:grpSpPr bwMode="auto">
          <a:xfrm>
            <a:off x="2916238" y="4437063"/>
            <a:ext cx="766762" cy="769937"/>
            <a:chOff x="346" y="2432"/>
            <a:chExt cx="483" cy="485"/>
          </a:xfrm>
        </p:grpSpPr>
        <p:sp>
          <p:nvSpPr>
            <p:cNvPr id="9301" name="Freeform 109"/>
            <p:cNvSpPr>
              <a:spLocks/>
            </p:cNvSpPr>
            <p:nvPr/>
          </p:nvSpPr>
          <p:spPr bwMode="auto">
            <a:xfrm>
              <a:off x="346" y="2432"/>
              <a:ext cx="483" cy="485"/>
            </a:xfrm>
            <a:custGeom>
              <a:avLst/>
              <a:gdLst>
                <a:gd name="T0" fmla="*/ 1 w 1933"/>
                <a:gd name="T1" fmla="*/ 0 h 1940"/>
                <a:gd name="T2" fmla="*/ 1 w 1933"/>
                <a:gd name="T3" fmla="*/ 0 h 1940"/>
                <a:gd name="T4" fmla="*/ 1 w 1933"/>
                <a:gd name="T5" fmla="*/ 0 h 1940"/>
                <a:gd name="T6" fmla="*/ 1 w 1933"/>
                <a:gd name="T7" fmla="*/ 0 h 1940"/>
                <a:gd name="T8" fmla="*/ 1 w 1933"/>
                <a:gd name="T9" fmla="*/ 0 h 1940"/>
                <a:gd name="T10" fmla="*/ 1 w 1933"/>
                <a:gd name="T11" fmla="*/ 0 h 1940"/>
                <a:gd name="T12" fmla="*/ 2 w 1933"/>
                <a:gd name="T13" fmla="*/ 1 h 1940"/>
                <a:gd name="T14" fmla="*/ 2 w 1933"/>
                <a:gd name="T15" fmla="*/ 1 h 1940"/>
                <a:gd name="T16" fmla="*/ 2 w 1933"/>
                <a:gd name="T17" fmla="*/ 1 h 1940"/>
                <a:gd name="T18" fmla="*/ 2 w 1933"/>
                <a:gd name="T19" fmla="*/ 1 h 1940"/>
                <a:gd name="T20" fmla="*/ 2 w 1933"/>
                <a:gd name="T21" fmla="*/ 1 h 1940"/>
                <a:gd name="T22" fmla="*/ 2 w 1933"/>
                <a:gd name="T23" fmla="*/ 1 h 1940"/>
                <a:gd name="T24" fmla="*/ 2 w 1933"/>
                <a:gd name="T25" fmla="*/ 1 h 1940"/>
                <a:gd name="T26" fmla="*/ 2 w 1933"/>
                <a:gd name="T27" fmla="*/ 2 h 1940"/>
                <a:gd name="T28" fmla="*/ 2 w 1933"/>
                <a:gd name="T29" fmla="*/ 2 h 1940"/>
                <a:gd name="T30" fmla="*/ 1 w 1933"/>
                <a:gd name="T31" fmla="*/ 2 h 1940"/>
                <a:gd name="T32" fmla="*/ 1 w 1933"/>
                <a:gd name="T33" fmla="*/ 2 h 1940"/>
                <a:gd name="T34" fmla="*/ 1 w 1933"/>
                <a:gd name="T35" fmla="*/ 2 h 1940"/>
                <a:gd name="T36" fmla="*/ 1 w 1933"/>
                <a:gd name="T37" fmla="*/ 2 h 1940"/>
                <a:gd name="T38" fmla="*/ 1 w 1933"/>
                <a:gd name="T39" fmla="*/ 2 h 1940"/>
                <a:gd name="T40" fmla="*/ 1 w 1933"/>
                <a:gd name="T41" fmla="*/ 2 h 1940"/>
                <a:gd name="T42" fmla="*/ 1 w 1933"/>
                <a:gd name="T43" fmla="*/ 2 h 1940"/>
                <a:gd name="T44" fmla="*/ 1 w 1933"/>
                <a:gd name="T45" fmla="*/ 2 h 1940"/>
                <a:gd name="T46" fmla="*/ 0 w 1933"/>
                <a:gd name="T47" fmla="*/ 2 h 1940"/>
                <a:gd name="T48" fmla="*/ 0 w 1933"/>
                <a:gd name="T49" fmla="*/ 2 h 1940"/>
                <a:gd name="T50" fmla="*/ 0 w 1933"/>
                <a:gd name="T51" fmla="*/ 2 h 1940"/>
                <a:gd name="T52" fmla="*/ 0 w 1933"/>
                <a:gd name="T53" fmla="*/ 2 h 1940"/>
                <a:gd name="T54" fmla="*/ 0 w 1933"/>
                <a:gd name="T55" fmla="*/ 2 h 1940"/>
                <a:gd name="T56" fmla="*/ 0 w 1933"/>
                <a:gd name="T57" fmla="*/ 2 h 1940"/>
                <a:gd name="T58" fmla="*/ 0 w 1933"/>
                <a:gd name="T59" fmla="*/ 1 h 1940"/>
                <a:gd name="T60" fmla="*/ 0 w 1933"/>
                <a:gd name="T61" fmla="*/ 1 h 1940"/>
                <a:gd name="T62" fmla="*/ 0 w 1933"/>
                <a:gd name="T63" fmla="*/ 1 h 1940"/>
                <a:gd name="T64" fmla="*/ 0 w 1933"/>
                <a:gd name="T65" fmla="*/ 1 h 1940"/>
                <a:gd name="T66" fmla="*/ 0 w 1933"/>
                <a:gd name="T67" fmla="*/ 1 h 1940"/>
                <a:gd name="T68" fmla="*/ 0 w 1933"/>
                <a:gd name="T69" fmla="*/ 1 h 1940"/>
                <a:gd name="T70" fmla="*/ 0 w 1933"/>
                <a:gd name="T71" fmla="*/ 1 h 1940"/>
                <a:gd name="T72" fmla="*/ 0 w 1933"/>
                <a:gd name="T73" fmla="*/ 1 h 1940"/>
                <a:gd name="T74" fmla="*/ 0 w 1933"/>
                <a:gd name="T75" fmla="*/ 0 h 1940"/>
                <a:gd name="T76" fmla="*/ 0 w 1933"/>
                <a:gd name="T77" fmla="*/ 0 h 1940"/>
                <a:gd name="T78" fmla="*/ 0 w 1933"/>
                <a:gd name="T79" fmla="*/ 0 h 1940"/>
                <a:gd name="T80" fmla="*/ 0 w 1933"/>
                <a:gd name="T81" fmla="*/ 0 h 1940"/>
                <a:gd name="T82" fmla="*/ 1 w 1933"/>
                <a:gd name="T83" fmla="*/ 0 h 1940"/>
                <a:gd name="T84" fmla="*/ 1 w 1933"/>
                <a:gd name="T85" fmla="*/ 0 h 1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3"/>
                <a:gd name="T130" fmla="*/ 0 h 1940"/>
                <a:gd name="T131" fmla="*/ 1933 w 1933"/>
                <a:gd name="T132" fmla="*/ 1940 h 1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3" h="1940">
                  <a:moveTo>
                    <a:pt x="967" y="0"/>
                  </a:moveTo>
                  <a:lnTo>
                    <a:pt x="1017" y="1"/>
                  </a:lnTo>
                  <a:lnTo>
                    <a:pt x="1066" y="5"/>
                  </a:lnTo>
                  <a:lnTo>
                    <a:pt x="1114" y="11"/>
                  </a:lnTo>
                  <a:lnTo>
                    <a:pt x="1161" y="20"/>
                  </a:lnTo>
                  <a:lnTo>
                    <a:pt x="1208" y="31"/>
                  </a:lnTo>
                  <a:lnTo>
                    <a:pt x="1254" y="44"/>
                  </a:lnTo>
                  <a:lnTo>
                    <a:pt x="1299" y="59"/>
                  </a:lnTo>
                  <a:lnTo>
                    <a:pt x="1343" y="76"/>
                  </a:lnTo>
                  <a:lnTo>
                    <a:pt x="1386" y="96"/>
                  </a:lnTo>
                  <a:lnTo>
                    <a:pt x="1427" y="118"/>
                  </a:lnTo>
                  <a:lnTo>
                    <a:pt x="1467" y="142"/>
                  </a:lnTo>
                  <a:lnTo>
                    <a:pt x="1507" y="167"/>
                  </a:lnTo>
                  <a:lnTo>
                    <a:pt x="1545" y="194"/>
                  </a:lnTo>
                  <a:lnTo>
                    <a:pt x="1581" y="223"/>
                  </a:lnTo>
                  <a:lnTo>
                    <a:pt x="1616" y="253"/>
                  </a:lnTo>
                  <a:lnTo>
                    <a:pt x="1650" y="286"/>
                  </a:lnTo>
                  <a:lnTo>
                    <a:pt x="1681" y="320"/>
                  </a:lnTo>
                  <a:lnTo>
                    <a:pt x="1713" y="355"/>
                  </a:lnTo>
                  <a:lnTo>
                    <a:pt x="1741" y="391"/>
                  </a:lnTo>
                  <a:lnTo>
                    <a:pt x="1768" y="430"/>
                  </a:lnTo>
                  <a:lnTo>
                    <a:pt x="1793" y="469"/>
                  </a:lnTo>
                  <a:lnTo>
                    <a:pt x="1817" y="509"/>
                  </a:lnTo>
                  <a:lnTo>
                    <a:pt x="1838" y="551"/>
                  </a:lnTo>
                  <a:lnTo>
                    <a:pt x="1857" y="594"/>
                  </a:lnTo>
                  <a:lnTo>
                    <a:pt x="1874" y="638"/>
                  </a:lnTo>
                  <a:lnTo>
                    <a:pt x="1889" y="683"/>
                  </a:lnTo>
                  <a:lnTo>
                    <a:pt x="1903" y="729"/>
                  </a:lnTo>
                  <a:lnTo>
                    <a:pt x="1913" y="776"/>
                  </a:lnTo>
                  <a:lnTo>
                    <a:pt x="1922" y="823"/>
                  </a:lnTo>
                  <a:lnTo>
                    <a:pt x="1928" y="872"/>
                  </a:lnTo>
                  <a:lnTo>
                    <a:pt x="1932" y="921"/>
                  </a:lnTo>
                  <a:lnTo>
                    <a:pt x="1933" y="971"/>
                  </a:lnTo>
                  <a:lnTo>
                    <a:pt x="1932" y="1021"/>
                  </a:lnTo>
                  <a:lnTo>
                    <a:pt x="1928" y="1070"/>
                  </a:lnTo>
                  <a:lnTo>
                    <a:pt x="1922" y="1119"/>
                  </a:lnTo>
                  <a:lnTo>
                    <a:pt x="1913" y="1167"/>
                  </a:lnTo>
                  <a:lnTo>
                    <a:pt x="1903" y="1213"/>
                  </a:lnTo>
                  <a:lnTo>
                    <a:pt x="1889" y="1259"/>
                  </a:lnTo>
                  <a:lnTo>
                    <a:pt x="1874" y="1303"/>
                  </a:lnTo>
                  <a:lnTo>
                    <a:pt x="1857" y="1347"/>
                  </a:lnTo>
                  <a:lnTo>
                    <a:pt x="1838" y="1391"/>
                  </a:lnTo>
                  <a:lnTo>
                    <a:pt x="1817" y="1432"/>
                  </a:lnTo>
                  <a:lnTo>
                    <a:pt x="1793" y="1473"/>
                  </a:lnTo>
                  <a:lnTo>
                    <a:pt x="1768" y="1513"/>
                  </a:lnTo>
                  <a:lnTo>
                    <a:pt x="1741" y="1550"/>
                  </a:lnTo>
                  <a:lnTo>
                    <a:pt x="1713" y="1587"/>
                  </a:lnTo>
                  <a:lnTo>
                    <a:pt x="1681" y="1622"/>
                  </a:lnTo>
                  <a:lnTo>
                    <a:pt x="1650" y="1656"/>
                  </a:lnTo>
                  <a:lnTo>
                    <a:pt x="1616" y="1688"/>
                  </a:lnTo>
                  <a:lnTo>
                    <a:pt x="1581" y="1718"/>
                  </a:lnTo>
                  <a:lnTo>
                    <a:pt x="1545" y="1747"/>
                  </a:lnTo>
                  <a:lnTo>
                    <a:pt x="1507" y="1775"/>
                  </a:lnTo>
                  <a:lnTo>
                    <a:pt x="1467" y="1800"/>
                  </a:lnTo>
                  <a:lnTo>
                    <a:pt x="1427" y="1823"/>
                  </a:lnTo>
                  <a:lnTo>
                    <a:pt x="1386" y="1845"/>
                  </a:lnTo>
                  <a:lnTo>
                    <a:pt x="1343" y="1864"/>
                  </a:lnTo>
                  <a:lnTo>
                    <a:pt x="1299" y="1881"/>
                  </a:lnTo>
                  <a:lnTo>
                    <a:pt x="1254" y="1896"/>
                  </a:lnTo>
                  <a:lnTo>
                    <a:pt x="1208" y="1910"/>
                  </a:lnTo>
                  <a:lnTo>
                    <a:pt x="1161" y="1920"/>
                  </a:lnTo>
                  <a:lnTo>
                    <a:pt x="1114" y="1929"/>
                  </a:lnTo>
                  <a:lnTo>
                    <a:pt x="1066" y="1935"/>
                  </a:lnTo>
                  <a:lnTo>
                    <a:pt x="1017" y="1939"/>
                  </a:lnTo>
                  <a:lnTo>
                    <a:pt x="967" y="1940"/>
                  </a:lnTo>
                  <a:lnTo>
                    <a:pt x="917" y="1939"/>
                  </a:lnTo>
                  <a:lnTo>
                    <a:pt x="868" y="1935"/>
                  </a:lnTo>
                  <a:lnTo>
                    <a:pt x="821" y="1929"/>
                  </a:lnTo>
                  <a:lnTo>
                    <a:pt x="773" y="1920"/>
                  </a:lnTo>
                  <a:lnTo>
                    <a:pt x="727" y="1910"/>
                  </a:lnTo>
                  <a:lnTo>
                    <a:pt x="680" y="1896"/>
                  </a:lnTo>
                  <a:lnTo>
                    <a:pt x="635" y="1881"/>
                  </a:lnTo>
                  <a:lnTo>
                    <a:pt x="592" y="1864"/>
                  </a:lnTo>
                  <a:lnTo>
                    <a:pt x="549" y="1845"/>
                  </a:lnTo>
                  <a:lnTo>
                    <a:pt x="508" y="1823"/>
                  </a:lnTo>
                  <a:lnTo>
                    <a:pt x="466" y="1800"/>
                  </a:lnTo>
                  <a:lnTo>
                    <a:pt x="427" y="1775"/>
                  </a:lnTo>
                  <a:lnTo>
                    <a:pt x="390" y="1747"/>
                  </a:lnTo>
                  <a:lnTo>
                    <a:pt x="354" y="1718"/>
                  </a:lnTo>
                  <a:lnTo>
                    <a:pt x="317" y="1688"/>
                  </a:lnTo>
                  <a:lnTo>
                    <a:pt x="285" y="1656"/>
                  </a:lnTo>
                  <a:lnTo>
                    <a:pt x="252" y="1622"/>
                  </a:lnTo>
                  <a:lnTo>
                    <a:pt x="222" y="1587"/>
                  </a:lnTo>
                  <a:lnTo>
                    <a:pt x="193" y="1550"/>
                  </a:lnTo>
                  <a:lnTo>
                    <a:pt x="166" y="1513"/>
                  </a:lnTo>
                  <a:lnTo>
                    <a:pt x="141" y="1473"/>
                  </a:lnTo>
                  <a:lnTo>
                    <a:pt x="117" y="1432"/>
                  </a:lnTo>
                  <a:lnTo>
                    <a:pt x="96" y="1391"/>
                  </a:lnTo>
                  <a:lnTo>
                    <a:pt x="77" y="1347"/>
                  </a:lnTo>
                  <a:lnTo>
                    <a:pt x="59" y="1303"/>
                  </a:lnTo>
                  <a:lnTo>
                    <a:pt x="44" y="1259"/>
                  </a:lnTo>
                  <a:lnTo>
                    <a:pt x="30" y="1213"/>
                  </a:lnTo>
                  <a:lnTo>
                    <a:pt x="20" y="1167"/>
                  </a:lnTo>
                  <a:lnTo>
                    <a:pt x="12" y="1119"/>
                  </a:lnTo>
                  <a:lnTo>
                    <a:pt x="5" y="1070"/>
                  </a:lnTo>
                  <a:lnTo>
                    <a:pt x="2" y="1021"/>
                  </a:lnTo>
                  <a:lnTo>
                    <a:pt x="0" y="971"/>
                  </a:lnTo>
                  <a:lnTo>
                    <a:pt x="2" y="921"/>
                  </a:lnTo>
                  <a:lnTo>
                    <a:pt x="5" y="872"/>
                  </a:lnTo>
                  <a:lnTo>
                    <a:pt x="12" y="823"/>
                  </a:lnTo>
                  <a:lnTo>
                    <a:pt x="20" y="776"/>
                  </a:lnTo>
                  <a:lnTo>
                    <a:pt x="30" y="729"/>
                  </a:lnTo>
                  <a:lnTo>
                    <a:pt x="44" y="683"/>
                  </a:lnTo>
                  <a:lnTo>
                    <a:pt x="59" y="638"/>
                  </a:lnTo>
                  <a:lnTo>
                    <a:pt x="77" y="594"/>
                  </a:lnTo>
                  <a:lnTo>
                    <a:pt x="96" y="551"/>
                  </a:lnTo>
                  <a:lnTo>
                    <a:pt x="117" y="509"/>
                  </a:lnTo>
                  <a:lnTo>
                    <a:pt x="141" y="469"/>
                  </a:lnTo>
                  <a:lnTo>
                    <a:pt x="166" y="430"/>
                  </a:lnTo>
                  <a:lnTo>
                    <a:pt x="193" y="391"/>
                  </a:lnTo>
                  <a:lnTo>
                    <a:pt x="222" y="355"/>
                  </a:lnTo>
                  <a:lnTo>
                    <a:pt x="252" y="320"/>
                  </a:lnTo>
                  <a:lnTo>
                    <a:pt x="285" y="286"/>
                  </a:lnTo>
                  <a:lnTo>
                    <a:pt x="317" y="253"/>
                  </a:lnTo>
                  <a:lnTo>
                    <a:pt x="354" y="223"/>
                  </a:lnTo>
                  <a:lnTo>
                    <a:pt x="390" y="194"/>
                  </a:lnTo>
                  <a:lnTo>
                    <a:pt x="427" y="167"/>
                  </a:lnTo>
                  <a:lnTo>
                    <a:pt x="466" y="142"/>
                  </a:lnTo>
                  <a:lnTo>
                    <a:pt x="508" y="118"/>
                  </a:lnTo>
                  <a:lnTo>
                    <a:pt x="549" y="96"/>
                  </a:lnTo>
                  <a:lnTo>
                    <a:pt x="592" y="76"/>
                  </a:lnTo>
                  <a:lnTo>
                    <a:pt x="635" y="59"/>
                  </a:lnTo>
                  <a:lnTo>
                    <a:pt x="680" y="44"/>
                  </a:lnTo>
                  <a:lnTo>
                    <a:pt x="727" y="31"/>
                  </a:lnTo>
                  <a:lnTo>
                    <a:pt x="773" y="20"/>
                  </a:lnTo>
                  <a:lnTo>
                    <a:pt x="821" y="11"/>
                  </a:lnTo>
                  <a:lnTo>
                    <a:pt x="868" y="5"/>
                  </a:lnTo>
                  <a:lnTo>
                    <a:pt x="917" y="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02" name="Freeform 110"/>
            <p:cNvSpPr>
              <a:spLocks/>
            </p:cNvSpPr>
            <p:nvPr/>
          </p:nvSpPr>
          <p:spPr bwMode="auto">
            <a:xfrm>
              <a:off x="348" y="2435"/>
              <a:ext cx="475" cy="476"/>
            </a:xfrm>
            <a:custGeom>
              <a:avLst/>
              <a:gdLst>
                <a:gd name="T0" fmla="*/ 1 w 1898"/>
                <a:gd name="T1" fmla="*/ 0 h 1902"/>
                <a:gd name="T2" fmla="*/ 1 w 1898"/>
                <a:gd name="T3" fmla="*/ 0 h 1902"/>
                <a:gd name="T4" fmla="*/ 1 w 1898"/>
                <a:gd name="T5" fmla="*/ 0 h 1902"/>
                <a:gd name="T6" fmla="*/ 2 w 1898"/>
                <a:gd name="T7" fmla="*/ 0 h 1902"/>
                <a:gd name="T8" fmla="*/ 2 w 1898"/>
                <a:gd name="T9" fmla="*/ 0 h 1902"/>
                <a:gd name="T10" fmla="*/ 2 w 1898"/>
                <a:gd name="T11" fmla="*/ 0 h 1902"/>
                <a:gd name="T12" fmla="*/ 2 w 1898"/>
                <a:gd name="T13" fmla="*/ 1 h 1902"/>
                <a:gd name="T14" fmla="*/ 2 w 1898"/>
                <a:gd name="T15" fmla="*/ 1 h 1902"/>
                <a:gd name="T16" fmla="*/ 2 w 1898"/>
                <a:gd name="T17" fmla="*/ 1 h 1902"/>
                <a:gd name="T18" fmla="*/ 2 w 1898"/>
                <a:gd name="T19" fmla="*/ 1 h 1902"/>
                <a:gd name="T20" fmla="*/ 2 w 1898"/>
                <a:gd name="T21" fmla="*/ 1 h 1902"/>
                <a:gd name="T22" fmla="*/ 2 w 1898"/>
                <a:gd name="T23" fmla="*/ 1 h 1902"/>
                <a:gd name="T24" fmla="*/ 2 w 1898"/>
                <a:gd name="T25" fmla="*/ 1 h 1902"/>
                <a:gd name="T26" fmla="*/ 2 w 1898"/>
                <a:gd name="T27" fmla="*/ 1 h 1902"/>
                <a:gd name="T28" fmla="*/ 2 w 1898"/>
                <a:gd name="T29" fmla="*/ 2 h 1902"/>
                <a:gd name="T30" fmla="*/ 2 w 1898"/>
                <a:gd name="T31" fmla="*/ 2 h 1902"/>
                <a:gd name="T32" fmla="*/ 2 w 1898"/>
                <a:gd name="T33" fmla="*/ 2 h 1902"/>
                <a:gd name="T34" fmla="*/ 2 w 1898"/>
                <a:gd name="T35" fmla="*/ 2 h 1902"/>
                <a:gd name="T36" fmla="*/ 1 w 1898"/>
                <a:gd name="T37" fmla="*/ 2 h 1902"/>
                <a:gd name="T38" fmla="*/ 1 w 1898"/>
                <a:gd name="T39" fmla="*/ 2 h 1902"/>
                <a:gd name="T40" fmla="*/ 1 w 1898"/>
                <a:gd name="T41" fmla="*/ 2 h 1902"/>
                <a:gd name="T42" fmla="*/ 1 w 1898"/>
                <a:gd name="T43" fmla="*/ 2 h 1902"/>
                <a:gd name="T44" fmla="*/ 1 w 1898"/>
                <a:gd name="T45" fmla="*/ 2 h 1902"/>
                <a:gd name="T46" fmla="*/ 1 w 1898"/>
                <a:gd name="T47" fmla="*/ 2 h 1902"/>
                <a:gd name="T48" fmla="*/ 1 w 1898"/>
                <a:gd name="T49" fmla="*/ 2 h 1902"/>
                <a:gd name="T50" fmla="*/ 1 w 1898"/>
                <a:gd name="T51" fmla="*/ 2 h 1902"/>
                <a:gd name="T52" fmla="*/ 0 w 1898"/>
                <a:gd name="T53" fmla="*/ 2 h 1902"/>
                <a:gd name="T54" fmla="*/ 0 w 1898"/>
                <a:gd name="T55" fmla="*/ 2 h 1902"/>
                <a:gd name="T56" fmla="*/ 0 w 1898"/>
                <a:gd name="T57" fmla="*/ 2 h 1902"/>
                <a:gd name="T58" fmla="*/ 0 w 1898"/>
                <a:gd name="T59" fmla="*/ 1 h 1902"/>
                <a:gd name="T60" fmla="*/ 0 w 1898"/>
                <a:gd name="T61" fmla="*/ 1 h 1902"/>
                <a:gd name="T62" fmla="*/ 0 w 1898"/>
                <a:gd name="T63" fmla="*/ 1 h 1902"/>
                <a:gd name="T64" fmla="*/ 0 w 1898"/>
                <a:gd name="T65" fmla="*/ 1 h 1902"/>
                <a:gd name="T66" fmla="*/ 0 w 1898"/>
                <a:gd name="T67" fmla="*/ 1 h 1902"/>
                <a:gd name="T68" fmla="*/ 0 w 1898"/>
                <a:gd name="T69" fmla="*/ 1 h 1902"/>
                <a:gd name="T70" fmla="*/ 0 w 1898"/>
                <a:gd name="T71" fmla="*/ 1 h 1902"/>
                <a:gd name="T72" fmla="*/ 0 w 1898"/>
                <a:gd name="T73" fmla="*/ 1 h 1902"/>
                <a:gd name="T74" fmla="*/ 0 w 1898"/>
                <a:gd name="T75" fmla="*/ 0 h 1902"/>
                <a:gd name="T76" fmla="*/ 1 w 1898"/>
                <a:gd name="T77" fmla="*/ 0 h 1902"/>
                <a:gd name="T78" fmla="*/ 1 w 1898"/>
                <a:gd name="T79" fmla="*/ 0 h 1902"/>
                <a:gd name="T80" fmla="*/ 1 w 1898"/>
                <a:gd name="T81" fmla="*/ 0 h 1902"/>
                <a:gd name="T82" fmla="*/ 1 w 1898"/>
                <a:gd name="T83" fmla="*/ 0 h 1902"/>
                <a:gd name="T84" fmla="*/ 1 w 1898"/>
                <a:gd name="T85" fmla="*/ 0 h 19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98"/>
                <a:gd name="T130" fmla="*/ 0 h 1902"/>
                <a:gd name="T131" fmla="*/ 1898 w 1898"/>
                <a:gd name="T132" fmla="*/ 1902 h 19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98" h="1902">
                  <a:moveTo>
                    <a:pt x="950" y="0"/>
                  </a:moveTo>
                  <a:lnTo>
                    <a:pt x="999" y="1"/>
                  </a:lnTo>
                  <a:lnTo>
                    <a:pt x="1046" y="5"/>
                  </a:lnTo>
                  <a:lnTo>
                    <a:pt x="1094" y="11"/>
                  </a:lnTo>
                  <a:lnTo>
                    <a:pt x="1141" y="19"/>
                  </a:lnTo>
                  <a:lnTo>
                    <a:pt x="1187" y="30"/>
                  </a:lnTo>
                  <a:lnTo>
                    <a:pt x="1232" y="42"/>
                  </a:lnTo>
                  <a:lnTo>
                    <a:pt x="1275" y="57"/>
                  </a:lnTo>
                  <a:lnTo>
                    <a:pt x="1319" y="75"/>
                  </a:lnTo>
                  <a:lnTo>
                    <a:pt x="1361" y="94"/>
                  </a:lnTo>
                  <a:lnTo>
                    <a:pt x="1402" y="115"/>
                  </a:lnTo>
                  <a:lnTo>
                    <a:pt x="1441" y="138"/>
                  </a:lnTo>
                  <a:lnTo>
                    <a:pt x="1480" y="163"/>
                  </a:lnTo>
                  <a:lnTo>
                    <a:pt x="1517" y="189"/>
                  </a:lnTo>
                  <a:lnTo>
                    <a:pt x="1552" y="218"/>
                  </a:lnTo>
                  <a:lnTo>
                    <a:pt x="1587" y="248"/>
                  </a:lnTo>
                  <a:lnTo>
                    <a:pt x="1620" y="279"/>
                  </a:lnTo>
                  <a:lnTo>
                    <a:pt x="1651" y="312"/>
                  </a:lnTo>
                  <a:lnTo>
                    <a:pt x="1681" y="347"/>
                  </a:lnTo>
                  <a:lnTo>
                    <a:pt x="1710" y="382"/>
                  </a:lnTo>
                  <a:lnTo>
                    <a:pt x="1736" y="420"/>
                  </a:lnTo>
                  <a:lnTo>
                    <a:pt x="1760" y="458"/>
                  </a:lnTo>
                  <a:lnTo>
                    <a:pt x="1784" y="499"/>
                  </a:lnTo>
                  <a:lnTo>
                    <a:pt x="1804" y="539"/>
                  </a:lnTo>
                  <a:lnTo>
                    <a:pt x="1824" y="581"/>
                  </a:lnTo>
                  <a:lnTo>
                    <a:pt x="1840" y="625"/>
                  </a:lnTo>
                  <a:lnTo>
                    <a:pt x="1855" y="669"/>
                  </a:lnTo>
                  <a:lnTo>
                    <a:pt x="1868" y="714"/>
                  </a:lnTo>
                  <a:lnTo>
                    <a:pt x="1879" y="759"/>
                  </a:lnTo>
                  <a:lnTo>
                    <a:pt x="1887" y="807"/>
                  </a:lnTo>
                  <a:lnTo>
                    <a:pt x="1893" y="854"/>
                  </a:lnTo>
                  <a:lnTo>
                    <a:pt x="1897" y="902"/>
                  </a:lnTo>
                  <a:lnTo>
                    <a:pt x="1898" y="951"/>
                  </a:lnTo>
                  <a:lnTo>
                    <a:pt x="1897" y="1000"/>
                  </a:lnTo>
                  <a:lnTo>
                    <a:pt x="1893" y="1047"/>
                  </a:lnTo>
                  <a:lnTo>
                    <a:pt x="1887" y="1095"/>
                  </a:lnTo>
                  <a:lnTo>
                    <a:pt x="1879" y="1143"/>
                  </a:lnTo>
                  <a:lnTo>
                    <a:pt x="1868" y="1188"/>
                  </a:lnTo>
                  <a:lnTo>
                    <a:pt x="1855" y="1233"/>
                  </a:lnTo>
                  <a:lnTo>
                    <a:pt x="1840" y="1277"/>
                  </a:lnTo>
                  <a:lnTo>
                    <a:pt x="1824" y="1321"/>
                  </a:lnTo>
                  <a:lnTo>
                    <a:pt x="1804" y="1363"/>
                  </a:lnTo>
                  <a:lnTo>
                    <a:pt x="1784" y="1403"/>
                  </a:lnTo>
                  <a:lnTo>
                    <a:pt x="1760" y="1444"/>
                  </a:lnTo>
                  <a:lnTo>
                    <a:pt x="1736" y="1482"/>
                  </a:lnTo>
                  <a:lnTo>
                    <a:pt x="1710" y="1520"/>
                  </a:lnTo>
                  <a:lnTo>
                    <a:pt x="1681" y="1555"/>
                  </a:lnTo>
                  <a:lnTo>
                    <a:pt x="1651" y="1590"/>
                  </a:lnTo>
                  <a:lnTo>
                    <a:pt x="1620" y="1623"/>
                  </a:lnTo>
                  <a:lnTo>
                    <a:pt x="1587" y="1654"/>
                  </a:lnTo>
                  <a:lnTo>
                    <a:pt x="1552" y="1684"/>
                  </a:lnTo>
                  <a:lnTo>
                    <a:pt x="1517" y="1713"/>
                  </a:lnTo>
                  <a:lnTo>
                    <a:pt x="1480" y="1739"/>
                  </a:lnTo>
                  <a:lnTo>
                    <a:pt x="1441" y="1764"/>
                  </a:lnTo>
                  <a:lnTo>
                    <a:pt x="1402" y="1787"/>
                  </a:lnTo>
                  <a:lnTo>
                    <a:pt x="1361" y="1808"/>
                  </a:lnTo>
                  <a:lnTo>
                    <a:pt x="1319" y="1827"/>
                  </a:lnTo>
                  <a:lnTo>
                    <a:pt x="1275" y="1845"/>
                  </a:lnTo>
                  <a:lnTo>
                    <a:pt x="1232" y="1860"/>
                  </a:lnTo>
                  <a:lnTo>
                    <a:pt x="1187" y="1872"/>
                  </a:lnTo>
                  <a:lnTo>
                    <a:pt x="1141" y="1883"/>
                  </a:lnTo>
                  <a:lnTo>
                    <a:pt x="1094" y="1891"/>
                  </a:lnTo>
                  <a:lnTo>
                    <a:pt x="1046" y="1897"/>
                  </a:lnTo>
                  <a:lnTo>
                    <a:pt x="999" y="1901"/>
                  </a:lnTo>
                  <a:lnTo>
                    <a:pt x="950" y="1902"/>
                  </a:lnTo>
                  <a:lnTo>
                    <a:pt x="901" y="1901"/>
                  </a:lnTo>
                  <a:lnTo>
                    <a:pt x="853" y="1897"/>
                  </a:lnTo>
                  <a:lnTo>
                    <a:pt x="806" y="1891"/>
                  </a:lnTo>
                  <a:lnTo>
                    <a:pt x="759" y="1883"/>
                  </a:lnTo>
                  <a:lnTo>
                    <a:pt x="713" y="1872"/>
                  </a:lnTo>
                  <a:lnTo>
                    <a:pt x="668" y="1860"/>
                  </a:lnTo>
                  <a:lnTo>
                    <a:pt x="624" y="1845"/>
                  </a:lnTo>
                  <a:lnTo>
                    <a:pt x="582" y="1827"/>
                  </a:lnTo>
                  <a:lnTo>
                    <a:pt x="539" y="1808"/>
                  </a:lnTo>
                  <a:lnTo>
                    <a:pt x="498" y="1787"/>
                  </a:lnTo>
                  <a:lnTo>
                    <a:pt x="459" y="1764"/>
                  </a:lnTo>
                  <a:lnTo>
                    <a:pt x="420" y="1739"/>
                  </a:lnTo>
                  <a:lnTo>
                    <a:pt x="382" y="1713"/>
                  </a:lnTo>
                  <a:lnTo>
                    <a:pt x="347" y="1684"/>
                  </a:lnTo>
                  <a:lnTo>
                    <a:pt x="312" y="1654"/>
                  </a:lnTo>
                  <a:lnTo>
                    <a:pt x="280" y="1623"/>
                  </a:lnTo>
                  <a:lnTo>
                    <a:pt x="247" y="1590"/>
                  </a:lnTo>
                  <a:lnTo>
                    <a:pt x="218" y="1555"/>
                  </a:lnTo>
                  <a:lnTo>
                    <a:pt x="190" y="1520"/>
                  </a:lnTo>
                  <a:lnTo>
                    <a:pt x="163" y="1482"/>
                  </a:lnTo>
                  <a:lnTo>
                    <a:pt x="138" y="1444"/>
                  </a:lnTo>
                  <a:lnTo>
                    <a:pt x="116" y="1403"/>
                  </a:lnTo>
                  <a:lnTo>
                    <a:pt x="94" y="1363"/>
                  </a:lnTo>
                  <a:lnTo>
                    <a:pt x="76" y="1321"/>
                  </a:lnTo>
                  <a:lnTo>
                    <a:pt x="58" y="1277"/>
                  </a:lnTo>
                  <a:lnTo>
                    <a:pt x="43" y="1233"/>
                  </a:lnTo>
                  <a:lnTo>
                    <a:pt x="30" y="1188"/>
                  </a:lnTo>
                  <a:lnTo>
                    <a:pt x="19" y="1143"/>
                  </a:lnTo>
                  <a:lnTo>
                    <a:pt x="12" y="1095"/>
                  </a:lnTo>
                  <a:lnTo>
                    <a:pt x="5" y="1047"/>
                  </a:lnTo>
                  <a:lnTo>
                    <a:pt x="2" y="1000"/>
                  </a:lnTo>
                  <a:lnTo>
                    <a:pt x="0" y="951"/>
                  </a:lnTo>
                  <a:lnTo>
                    <a:pt x="2" y="902"/>
                  </a:lnTo>
                  <a:lnTo>
                    <a:pt x="5" y="854"/>
                  </a:lnTo>
                  <a:lnTo>
                    <a:pt x="12" y="807"/>
                  </a:lnTo>
                  <a:lnTo>
                    <a:pt x="19" y="759"/>
                  </a:lnTo>
                  <a:lnTo>
                    <a:pt x="30" y="714"/>
                  </a:lnTo>
                  <a:lnTo>
                    <a:pt x="43" y="669"/>
                  </a:lnTo>
                  <a:lnTo>
                    <a:pt x="58" y="625"/>
                  </a:lnTo>
                  <a:lnTo>
                    <a:pt x="76" y="581"/>
                  </a:lnTo>
                  <a:lnTo>
                    <a:pt x="94" y="539"/>
                  </a:lnTo>
                  <a:lnTo>
                    <a:pt x="116" y="499"/>
                  </a:lnTo>
                  <a:lnTo>
                    <a:pt x="138" y="458"/>
                  </a:lnTo>
                  <a:lnTo>
                    <a:pt x="163" y="420"/>
                  </a:lnTo>
                  <a:lnTo>
                    <a:pt x="190" y="382"/>
                  </a:lnTo>
                  <a:lnTo>
                    <a:pt x="218" y="347"/>
                  </a:lnTo>
                  <a:lnTo>
                    <a:pt x="247" y="312"/>
                  </a:lnTo>
                  <a:lnTo>
                    <a:pt x="280" y="279"/>
                  </a:lnTo>
                  <a:lnTo>
                    <a:pt x="312" y="248"/>
                  </a:lnTo>
                  <a:lnTo>
                    <a:pt x="347" y="218"/>
                  </a:lnTo>
                  <a:lnTo>
                    <a:pt x="382" y="189"/>
                  </a:lnTo>
                  <a:lnTo>
                    <a:pt x="420" y="163"/>
                  </a:lnTo>
                  <a:lnTo>
                    <a:pt x="459" y="138"/>
                  </a:lnTo>
                  <a:lnTo>
                    <a:pt x="498" y="115"/>
                  </a:lnTo>
                  <a:lnTo>
                    <a:pt x="539" y="94"/>
                  </a:lnTo>
                  <a:lnTo>
                    <a:pt x="582" y="75"/>
                  </a:lnTo>
                  <a:lnTo>
                    <a:pt x="624" y="57"/>
                  </a:lnTo>
                  <a:lnTo>
                    <a:pt x="668" y="42"/>
                  </a:lnTo>
                  <a:lnTo>
                    <a:pt x="713" y="30"/>
                  </a:lnTo>
                  <a:lnTo>
                    <a:pt x="759" y="19"/>
                  </a:lnTo>
                  <a:lnTo>
                    <a:pt x="806" y="11"/>
                  </a:lnTo>
                  <a:lnTo>
                    <a:pt x="853" y="5"/>
                  </a:lnTo>
                  <a:lnTo>
                    <a:pt x="901" y="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03" name="Freeform 111"/>
            <p:cNvSpPr>
              <a:spLocks/>
            </p:cNvSpPr>
            <p:nvPr/>
          </p:nvSpPr>
          <p:spPr bwMode="auto">
            <a:xfrm>
              <a:off x="351" y="2438"/>
              <a:ext cx="465" cy="467"/>
            </a:xfrm>
            <a:custGeom>
              <a:avLst/>
              <a:gdLst>
                <a:gd name="T0" fmla="*/ 1 w 1863"/>
                <a:gd name="T1" fmla="*/ 0 h 1869"/>
                <a:gd name="T2" fmla="*/ 1 w 1863"/>
                <a:gd name="T3" fmla="*/ 0 h 1869"/>
                <a:gd name="T4" fmla="*/ 1 w 1863"/>
                <a:gd name="T5" fmla="*/ 0 h 1869"/>
                <a:gd name="T6" fmla="*/ 1 w 1863"/>
                <a:gd name="T7" fmla="*/ 0 h 1869"/>
                <a:gd name="T8" fmla="*/ 1 w 1863"/>
                <a:gd name="T9" fmla="*/ 0 h 1869"/>
                <a:gd name="T10" fmla="*/ 1 w 1863"/>
                <a:gd name="T11" fmla="*/ 0 h 1869"/>
                <a:gd name="T12" fmla="*/ 1 w 1863"/>
                <a:gd name="T13" fmla="*/ 0 h 1869"/>
                <a:gd name="T14" fmla="*/ 2 w 1863"/>
                <a:gd name="T15" fmla="*/ 0 h 1869"/>
                <a:gd name="T16" fmla="*/ 2 w 1863"/>
                <a:gd name="T17" fmla="*/ 0 h 1869"/>
                <a:gd name="T18" fmla="*/ 2 w 1863"/>
                <a:gd name="T19" fmla="*/ 1 h 1869"/>
                <a:gd name="T20" fmla="*/ 2 w 1863"/>
                <a:gd name="T21" fmla="*/ 1 h 1869"/>
                <a:gd name="T22" fmla="*/ 2 w 1863"/>
                <a:gd name="T23" fmla="*/ 1 h 1869"/>
                <a:gd name="T24" fmla="*/ 2 w 1863"/>
                <a:gd name="T25" fmla="*/ 1 h 1869"/>
                <a:gd name="T26" fmla="*/ 2 w 1863"/>
                <a:gd name="T27" fmla="*/ 1 h 1869"/>
                <a:gd name="T28" fmla="*/ 1 w 1863"/>
                <a:gd name="T29" fmla="*/ 1 h 1869"/>
                <a:gd name="T30" fmla="*/ 1 w 1863"/>
                <a:gd name="T31" fmla="*/ 1 h 1869"/>
                <a:gd name="T32" fmla="*/ 1 w 1863"/>
                <a:gd name="T33" fmla="*/ 1 h 1869"/>
                <a:gd name="T34" fmla="*/ 1 w 1863"/>
                <a:gd name="T35" fmla="*/ 2 h 1869"/>
                <a:gd name="T36" fmla="*/ 1 w 1863"/>
                <a:gd name="T37" fmla="*/ 2 h 1869"/>
                <a:gd name="T38" fmla="*/ 1 w 1863"/>
                <a:gd name="T39" fmla="*/ 2 h 1869"/>
                <a:gd name="T40" fmla="*/ 1 w 1863"/>
                <a:gd name="T41" fmla="*/ 2 h 1869"/>
                <a:gd name="T42" fmla="*/ 1 w 1863"/>
                <a:gd name="T43" fmla="*/ 2 h 1869"/>
                <a:gd name="T44" fmla="*/ 1 w 1863"/>
                <a:gd name="T45" fmla="*/ 2 h 1869"/>
                <a:gd name="T46" fmla="*/ 0 w 1863"/>
                <a:gd name="T47" fmla="*/ 2 h 1869"/>
                <a:gd name="T48" fmla="*/ 0 w 1863"/>
                <a:gd name="T49" fmla="*/ 2 h 1869"/>
                <a:gd name="T50" fmla="*/ 0 w 1863"/>
                <a:gd name="T51" fmla="*/ 1 h 1869"/>
                <a:gd name="T52" fmla="*/ 0 w 1863"/>
                <a:gd name="T53" fmla="*/ 1 h 1869"/>
                <a:gd name="T54" fmla="*/ 0 w 1863"/>
                <a:gd name="T55" fmla="*/ 1 h 1869"/>
                <a:gd name="T56" fmla="*/ 0 w 1863"/>
                <a:gd name="T57" fmla="*/ 1 h 1869"/>
                <a:gd name="T58" fmla="*/ 0 w 1863"/>
                <a:gd name="T59" fmla="*/ 1 h 1869"/>
                <a:gd name="T60" fmla="*/ 0 w 1863"/>
                <a:gd name="T61" fmla="*/ 1 h 1869"/>
                <a:gd name="T62" fmla="*/ 0 w 1863"/>
                <a:gd name="T63" fmla="*/ 1 h 1869"/>
                <a:gd name="T64" fmla="*/ 0 w 1863"/>
                <a:gd name="T65" fmla="*/ 1 h 1869"/>
                <a:gd name="T66" fmla="*/ 0 w 1863"/>
                <a:gd name="T67" fmla="*/ 1 h 1869"/>
                <a:gd name="T68" fmla="*/ 0 w 1863"/>
                <a:gd name="T69" fmla="*/ 0 h 1869"/>
                <a:gd name="T70" fmla="*/ 0 w 1863"/>
                <a:gd name="T71" fmla="*/ 0 h 1869"/>
                <a:gd name="T72" fmla="*/ 0 w 1863"/>
                <a:gd name="T73" fmla="*/ 0 h 1869"/>
                <a:gd name="T74" fmla="*/ 0 w 1863"/>
                <a:gd name="T75" fmla="*/ 0 h 1869"/>
                <a:gd name="T76" fmla="*/ 0 w 1863"/>
                <a:gd name="T77" fmla="*/ 0 h 1869"/>
                <a:gd name="T78" fmla="*/ 0 w 1863"/>
                <a:gd name="T79" fmla="*/ 0 h 1869"/>
                <a:gd name="T80" fmla="*/ 0 w 1863"/>
                <a:gd name="T81" fmla="*/ 0 h 1869"/>
                <a:gd name="T82" fmla="*/ 1 w 1863"/>
                <a:gd name="T83" fmla="*/ 0 h 1869"/>
                <a:gd name="T84" fmla="*/ 1 w 1863"/>
                <a:gd name="T85" fmla="*/ 0 h 1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3"/>
                <a:gd name="T130" fmla="*/ 0 h 1869"/>
                <a:gd name="T131" fmla="*/ 1863 w 1863"/>
                <a:gd name="T132" fmla="*/ 1869 h 1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3" h="1869">
                  <a:moveTo>
                    <a:pt x="934" y="0"/>
                  </a:moveTo>
                  <a:lnTo>
                    <a:pt x="981" y="1"/>
                  </a:lnTo>
                  <a:lnTo>
                    <a:pt x="1029" y="5"/>
                  </a:lnTo>
                  <a:lnTo>
                    <a:pt x="1075" y="11"/>
                  </a:lnTo>
                  <a:lnTo>
                    <a:pt x="1120" y="19"/>
                  </a:lnTo>
                  <a:lnTo>
                    <a:pt x="1165" y="30"/>
                  </a:lnTo>
                  <a:lnTo>
                    <a:pt x="1209" y="43"/>
                  </a:lnTo>
                  <a:lnTo>
                    <a:pt x="1253" y="56"/>
                  </a:lnTo>
                  <a:lnTo>
                    <a:pt x="1294" y="74"/>
                  </a:lnTo>
                  <a:lnTo>
                    <a:pt x="1336" y="93"/>
                  </a:lnTo>
                  <a:lnTo>
                    <a:pt x="1376" y="113"/>
                  </a:lnTo>
                  <a:lnTo>
                    <a:pt x="1415" y="135"/>
                  </a:lnTo>
                  <a:lnTo>
                    <a:pt x="1453" y="160"/>
                  </a:lnTo>
                  <a:lnTo>
                    <a:pt x="1490" y="186"/>
                  </a:lnTo>
                  <a:lnTo>
                    <a:pt x="1525" y="214"/>
                  </a:lnTo>
                  <a:lnTo>
                    <a:pt x="1559" y="243"/>
                  </a:lnTo>
                  <a:lnTo>
                    <a:pt x="1590" y="275"/>
                  </a:lnTo>
                  <a:lnTo>
                    <a:pt x="1621" y="307"/>
                  </a:lnTo>
                  <a:lnTo>
                    <a:pt x="1650" y="341"/>
                  </a:lnTo>
                  <a:lnTo>
                    <a:pt x="1678" y="376"/>
                  </a:lnTo>
                  <a:lnTo>
                    <a:pt x="1704" y="412"/>
                  </a:lnTo>
                  <a:lnTo>
                    <a:pt x="1728" y="450"/>
                  </a:lnTo>
                  <a:lnTo>
                    <a:pt x="1750" y="490"/>
                  </a:lnTo>
                  <a:lnTo>
                    <a:pt x="1771" y="530"/>
                  </a:lnTo>
                  <a:lnTo>
                    <a:pt x="1790" y="572"/>
                  </a:lnTo>
                  <a:lnTo>
                    <a:pt x="1807" y="613"/>
                  </a:lnTo>
                  <a:lnTo>
                    <a:pt x="1822" y="657"/>
                  </a:lnTo>
                  <a:lnTo>
                    <a:pt x="1834" y="701"/>
                  </a:lnTo>
                  <a:lnTo>
                    <a:pt x="1844" y="746"/>
                  </a:lnTo>
                  <a:lnTo>
                    <a:pt x="1852" y="792"/>
                  </a:lnTo>
                  <a:lnTo>
                    <a:pt x="1858" y="838"/>
                  </a:lnTo>
                  <a:lnTo>
                    <a:pt x="1862" y="886"/>
                  </a:lnTo>
                  <a:lnTo>
                    <a:pt x="1863" y="934"/>
                  </a:lnTo>
                  <a:lnTo>
                    <a:pt x="1862" y="981"/>
                  </a:lnTo>
                  <a:lnTo>
                    <a:pt x="1858" y="1029"/>
                  </a:lnTo>
                  <a:lnTo>
                    <a:pt x="1852" y="1075"/>
                  </a:lnTo>
                  <a:lnTo>
                    <a:pt x="1844" y="1122"/>
                  </a:lnTo>
                  <a:lnTo>
                    <a:pt x="1834" y="1167"/>
                  </a:lnTo>
                  <a:lnTo>
                    <a:pt x="1822" y="1211"/>
                  </a:lnTo>
                  <a:lnTo>
                    <a:pt x="1807" y="1255"/>
                  </a:lnTo>
                  <a:lnTo>
                    <a:pt x="1790" y="1297"/>
                  </a:lnTo>
                  <a:lnTo>
                    <a:pt x="1771" y="1339"/>
                  </a:lnTo>
                  <a:lnTo>
                    <a:pt x="1750" y="1379"/>
                  </a:lnTo>
                  <a:lnTo>
                    <a:pt x="1728" y="1417"/>
                  </a:lnTo>
                  <a:lnTo>
                    <a:pt x="1704" y="1456"/>
                  </a:lnTo>
                  <a:lnTo>
                    <a:pt x="1678" y="1493"/>
                  </a:lnTo>
                  <a:lnTo>
                    <a:pt x="1650" y="1528"/>
                  </a:lnTo>
                  <a:lnTo>
                    <a:pt x="1621" y="1562"/>
                  </a:lnTo>
                  <a:lnTo>
                    <a:pt x="1590" y="1594"/>
                  </a:lnTo>
                  <a:lnTo>
                    <a:pt x="1559" y="1626"/>
                  </a:lnTo>
                  <a:lnTo>
                    <a:pt x="1525" y="1654"/>
                  </a:lnTo>
                  <a:lnTo>
                    <a:pt x="1490" y="1683"/>
                  </a:lnTo>
                  <a:lnTo>
                    <a:pt x="1453" y="1708"/>
                  </a:lnTo>
                  <a:lnTo>
                    <a:pt x="1415" y="1733"/>
                  </a:lnTo>
                  <a:lnTo>
                    <a:pt x="1376" y="1756"/>
                  </a:lnTo>
                  <a:lnTo>
                    <a:pt x="1336" y="1776"/>
                  </a:lnTo>
                  <a:lnTo>
                    <a:pt x="1294" y="1795"/>
                  </a:lnTo>
                  <a:lnTo>
                    <a:pt x="1253" y="1812"/>
                  </a:lnTo>
                  <a:lnTo>
                    <a:pt x="1209" y="1826"/>
                  </a:lnTo>
                  <a:lnTo>
                    <a:pt x="1165" y="1839"/>
                  </a:lnTo>
                  <a:lnTo>
                    <a:pt x="1120" y="1850"/>
                  </a:lnTo>
                  <a:lnTo>
                    <a:pt x="1075" y="1857"/>
                  </a:lnTo>
                  <a:lnTo>
                    <a:pt x="1029" y="1864"/>
                  </a:lnTo>
                  <a:lnTo>
                    <a:pt x="981" y="1867"/>
                  </a:lnTo>
                  <a:lnTo>
                    <a:pt x="934" y="1869"/>
                  </a:lnTo>
                  <a:lnTo>
                    <a:pt x="886" y="1867"/>
                  </a:lnTo>
                  <a:lnTo>
                    <a:pt x="838" y="1864"/>
                  </a:lnTo>
                  <a:lnTo>
                    <a:pt x="792" y="1857"/>
                  </a:lnTo>
                  <a:lnTo>
                    <a:pt x="746" y="1850"/>
                  </a:lnTo>
                  <a:lnTo>
                    <a:pt x="701" y="1839"/>
                  </a:lnTo>
                  <a:lnTo>
                    <a:pt x="657" y="1826"/>
                  </a:lnTo>
                  <a:lnTo>
                    <a:pt x="613" y="1812"/>
                  </a:lnTo>
                  <a:lnTo>
                    <a:pt x="570" y="1795"/>
                  </a:lnTo>
                  <a:lnTo>
                    <a:pt x="529" y="1776"/>
                  </a:lnTo>
                  <a:lnTo>
                    <a:pt x="489" y="1756"/>
                  </a:lnTo>
                  <a:lnTo>
                    <a:pt x="450" y="1733"/>
                  </a:lnTo>
                  <a:lnTo>
                    <a:pt x="412" y="1708"/>
                  </a:lnTo>
                  <a:lnTo>
                    <a:pt x="375" y="1683"/>
                  </a:lnTo>
                  <a:lnTo>
                    <a:pt x="340" y="1654"/>
                  </a:lnTo>
                  <a:lnTo>
                    <a:pt x="306" y="1626"/>
                  </a:lnTo>
                  <a:lnTo>
                    <a:pt x="273" y="1594"/>
                  </a:lnTo>
                  <a:lnTo>
                    <a:pt x="243" y="1562"/>
                  </a:lnTo>
                  <a:lnTo>
                    <a:pt x="213" y="1528"/>
                  </a:lnTo>
                  <a:lnTo>
                    <a:pt x="186" y="1493"/>
                  </a:lnTo>
                  <a:lnTo>
                    <a:pt x="159" y="1456"/>
                  </a:lnTo>
                  <a:lnTo>
                    <a:pt x="136" y="1417"/>
                  </a:lnTo>
                  <a:lnTo>
                    <a:pt x="113" y="1379"/>
                  </a:lnTo>
                  <a:lnTo>
                    <a:pt x="93" y="1339"/>
                  </a:lnTo>
                  <a:lnTo>
                    <a:pt x="74" y="1297"/>
                  </a:lnTo>
                  <a:lnTo>
                    <a:pt x="57" y="1255"/>
                  </a:lnTo>
                  <a:lnTo>
                    <a:pt x="43" y="1211"/>
                  </a:lnTo>
                  <a:lnTo>
                    <a:pt x="29" y="1167"/>
                  </a:lnTo>
                  <a:lnTo>
                    <a:pt x="19" y="1122"/>
                  </a:lnTo>
                  <a:lnTo>
                    <a:pt x="12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4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2" y="792"/>
                  </a:lnTo>
                  <a:lnTo>
                    <a:pt x="19" y="746"/>
                  </a:lnTo>
                  <a:lnTo>
                    <a:pt x="29" y="701"/>
                  </a:lnTo>
                  <a:lnTo>
                    <a:pt x="43" y="657"/>
                  </a:lnTo>
                  <a:lnTo>
                    <a:pt x="57" y="613"/>
                  </a:lnTo>
                  <a:lnTo>
                    <a:pt x="74" y="572"/>
                  </a:lnTo>
                  <a:lnTo>
                    <a:pt x="93" y="530"/>
                  </a:lnTo>
                  <a:lnTo>
                    <a:pt x="113" y="490"/>
                  </a:lnTo>
                  <a:lnTo>
                    <a:pt x="136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1"/>
                  </a:lnTo>
                  <a:lnTo>
                    <a:pt x="243" y="307"/>
                  </a:lnTo>
                  <a:lnTo>
                    <a:pt x="273" y="275"/>
                  </a:lnTo>
                  <a:lnTo>
                    <a:pt x="306" y="243"/>
                  </a:lnTo>
                  <a:lnTo>
                    <a:pt x="340" y="214"/>
                  </a:lnTo>
                  <a:lnTo>
                    <a:pt x="375" y="186"/>
                  </a:lnTo>
                  <a:lnTo>
                    <a:pt x="412" y="160"/>
                  </a:lnTo>
                  <a:lnTo>
                    <a:pt x="450" y="135"/>
                  </a:lnTo>
                  <a:lnTo>
                    <a:pt x="489" y="113"/>
                  </a:lnTo>
                  <a:lnTo>
                    <a:pt x="529" y="93"/>
                  </a:lnTo>
                  <a:lnTo>
                    <a:pt x="570" y="74"/>
                  </a:lnTo>
                  <a:lnTo>
                    <a:pt x="613" y="56"/>
                  </a:lnTo>
                  <a:lnTo>
                    <a:pt x="657" y="43"/>
                  </a:lnTo>
                  <a:lnTo>
                    <a:pt x="701" y="30"/>
                  </a:lnTo>
                  <a:lnTo>
                    <a:pt x="746" y="19"/>
                  </a:lnTo>
                  <a:lnTo>
                    <a:pt x="792" y="11"/>
                  </a:lnTo>
                  <a:lnTo>
                    <a:pt x="838" y="5"/>
                  </a:lnTo>
                  <a:lnTo>
                    <a:pt x="886" y="1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00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04" name="Freeform 112"/>
            <p:cNvSpPr>
              <a:spLocks/>
            </p:cNvSpPr>
            <p:nvPr/>
          </p:nvSpPr>
          <p:spPr bwMode="auto">
            <a:xfrm>
              <a:off x="353" y="2441"/>
              <a:ext cx="457" cy="458"/>
            </a:xfrm>
            <a:custGeom>
              <a:avLst/>
              <a:gdLst>
                <a:gd name="T0" fmla="*/ 1 w 1828"/>
                <a:gd name="T1" fmla="*/ 0 h 1834"/>
                <a:gd name="T2" fmla="*/ 1 w 1828"/>
                <a:gd name="T3" fmla="*/ 0 h 1834"/>
                <a:gd name="T4" fmla="*/ 1 w 1828"/>
                <a:gd name="T5" fmla="*/ 0 h 1834"/>
                <a:gd name="T6" fmla="*/ 2 w 1828"/>
                <a:gd name="T7" fmla="*/ 0 h 1834"/>
                <a:gd name="T8" fmla="*/ 2 w 1828"/>
                <a:gd name="T9" fmla="*/ 0 h 1834"/>
                <a:gd name="T10" fmla="*/ 2 w 1828"/>
                <a:gd name="T11" fmla="*/ 0 h 1834"/>
                <a:gd name="T12" fmla="*/ 2 w 1828"/>
                <a:gd name="T13" fmla="*/ 0 h 1834"/>
                <a:gd name="T14" fmla="*/ 2 w 1828"/>
                <a:gd name="T15" fmla="*/ 0 h 1834"/>
                <a:gd name="T16" fmla="*/ 2 w 1828"/>
                <a:gd name="T17" fmla="*/ 0 h 1834"/>
                <a:gd name="T18" fmla="*/ 2 w 1828"/>
                <a:gd name="T19" fmla="*/ 1 h 1834"/>
                <a:gd name="T20" fmla="*/ 2 w 1828"/>
                <a:gd name="T21" fmla="*/ 1 h 1834"/>
                <a:gd name="T22" fmla="*/ 2 w 1828"/>
                <a:gd name="T23" fmla="*/ 1 h 1834"/>
                <a:gd name="T24" fmla="*/ 2 w 1828"/>
                <a:gd name="T25" fmla="*/ 1 h 1834"/>
                <a:gd name="T26" fmla="*/ 2 w 1828"/>
                <a:gd name="T27" fmla="*/ 1 h 1834"/>
                <a:gd name="T28" fmla="*/ 2 w 1828"/>
                <a:gd name="T29" fmla="*/ 1 h 1834"/>
                <a:gd name="T30" fmla="*/ 2 w 1828"/>
                <a:gd name="T31" fmla="*/ 1 h 1834"/>
                <a:gd name="T32" fmla="*/ 2 w 1828"/>
                <a:gd name="T33" fmla="*/ 1 h 1834"/>
                <a:gd name="T34" fmla="*/ 2 w 1828"/>
                <a:gd name="T35" fmla="*/ 1 h 1834"/>
                <a:gd name="T36" fmla="*/ 1 w 1828"/>
                <a:gd name="T37" fmla="*/ 2 h 1834"/>
                <a:gd name="T38" fmla="*/ 1 w 1828"/>
                <a:gd name="T39" fmla="*/ 2 h 1834"/>
                <a:gd name="T40" fmla="*/ 1 w 1828"/>
                <a:gd name="T41" fmla="*/ 2 h 1834"/>
                <a:gd name="T42" fmla="*/ 1 w 1828"/>
                <a:gd name="T43" fmla="*/ 2 h 1834"/>
                <a:gd name="T44" fmla="*/ 1 w 1828"/>
                <a:gd name="T45" fmla="*/ 2 h 1834"/>
                <a:gd name="T46" fmla="*/ 1 w 1828"/>
                <a:gd name="T47" fmla="*/ 2 h 1834"/>
                <a:gd name="T48" fmla="*/ 1 w 1828"/>
                <a:gd name="T49" fmla="*/ 2 h 1834"/>
                <a:gd name="T50" fmla="*/ 1 w 1828"/>
                <a:gd name="T51" fmla="*/ 1 h 1834"/>
                <a:gd name="T52" fmla="*/ 0 w 1828"/>
                <a:gd name="T53" fmla="*/ 1 h 1834"/>
                <a:gd name="T54" fmla="*/ 0 w 1828"/>
                <a:gd name="T55" fmla="*/ 1 h 1834"/>
                <a:gd name="T56" fmla="*/ 0 w 1828"/>
                <a:gd name="T57" fmla="*/ 1 h 1834"/>
                <a:gd name="T58" fmla="*/ 0 w 1828"/>
                <a:gd name="T59" fmla="*/ 1 h 1834"/>
                <a:gd name="T60" fmla="*/ 0 w 1828"/>
                <a:gd name="T61" fmla="*/ 1 h 1834"/>
                <a:gd name="T62" fmla="*/ 0 w 1828"/>
                <a:gd name="T63" fmla="*/ 1 h 1834"/>
                <a:gd name="T64" fmla="*/ 0 w 1828"/>
                <a:gd name="T65" fmla="*/ 1 h 1834"/>
                <a:gd name="T66" fmla="*/ 0 w 1828"/>
                <a:gd name="T67" fmla="*/ 1 h 1834"/>
                <a:gd name="T68" fmla="*/ 0 w 1828"/>
                <a:gd name="T69" fmla="*/ 0 h 1834"/>
                <a:gd name="T70" fmla="*/ 0 w 1828"/>
                <a:gd name="T71" fmla="*/ 0 h 1834"/>
                <a:gd name="T72" fmla="*/ 0 w 1828"/>
                <a:gd name="T73" fmla="*/ 0 h 1834"/>
                <a:gd name="T74" fmla="*/ 0 w 1828"/>
                <a:gd name="T75" fmla="*/ 0 h 1834"/>
                <a:gd name="T76" fmla="*/ 1 w 1828"/>
                <a:gd name="T77" fmla="*/ 0 h 1834"/>
                <a:gd name="T78" fmla="*/ 1 w 1828"/>
                <a:gd name="T79" fmla="*/ 0 h 1834"/>
                <a:gd name="T80" fmla="*/ 1 w 1828"/>
                <a:gd name="T81" fmla="*/ 0 h 1834"/>
                <a:gd name="T82" fmla="*/ 1 w 1828"/>
                <a:gd name="T83" fmla="*/ 0 h 1834"/>
                <a:gd name="T84" fmla="*/ 1 w 1828"/>
                <a:gd name="T85" fmla="*/ 0 h 1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8"/>
                <a:gd name="T130" fmla="*/ 0 h 1834"/>
                <a:gd name="T131" fmla="*/ 1828 w 1828"/>
                <a:gd name="T132" fmla="*/ 1834 h 1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8" h="1834">
                  <a:moveTo>
                    <a:pt x="916" y="0"/>
                  </a:moveTo>
                  <a:lnTo>
                    <a:pt x="963" y="2"/>
                  </a:lnTo>
                  <a:lnTo>
                    <a:pt x="1010" y="5"/>
                  </a:lnTo>
                  <a:lnTo>
                    <a:pt x="1055" y="10"/>
                  </a:lnTo>
                  <a:lnTo>
                    <a:pt x="1100" y="19"/>
                  </a:lnTo>
                  <a:lnTo>
                    <a:pt x="1144" y="29"/>
                  </a:lnTo>
                  <a:lnTo>
                    <a:pt x="1188" y="42"/>
                  </a:lnTo>
                  <a:lnTo>
                    <a:pt x="1230" y="57"/>
                  </a:lnTo>
                  <a:lnTo>
                    <a:pt x="1271" y="73"/>
                  </a:lnTo>
                  <a:lnTo>
                    <a:pt x="1312" y="91"/>
                  </a:lnTo>
                  <a:lnTo>
                    <a:pt x="1350" y="112"/>
                  </a:lnTo>
                  <a:lnTo>
                    <a:pt x="1389" y="133"/>
                  </a:lnTo>
                  <a:lnTo>
                    <a:pt x="1426" y="157"/>
                  </a:lnTo>
                  <a:lnTo>
                    <a:pt x="1462" y="183"/>
                  </a:lnTo>
                  <a:lnTo>
                    <a:pt x="1496" y="211"/>
                  </a:lnTo>
                  <a:lnTo>
                    <a:pt x="1530" y="240"/>
                  </a:lnTo>
                  <a:lnTo>
                    <a:pt x="1561" y="270"/>
                  </a:lnTo>
                  <a:lnTo>
                    <a:pt x="1591" y="301"/>
                  </a:lnTo>
                  <a:lnTo>
                    <a:pt x="1620" y="335"/>
                  </a:lnTo>
                  <a:lnTo>
                    <a:pt x="1647" y="370"/>
                  </a:lnTo>
                  <a:lnTo>
                    <a:pt x="1672" y="405"/>
                  </a:lnTo>
                  <a:lnTo>
                    <a:pt x="1696" y="443"/>
                  </a:lnTo>
                  <a:lnTo>
                    <a:pt x="1717" y="482"/>
                  </a:lnTo>
                  <a:lnTo>
                    <a:pt x="1737" y="520"/>
                  </a:lnTo>
                  <a:lnTo>
                    <a:pt x="1756" y="562"/>
                  </a:lnTo>
                  <a:lnTo>
                    <a:pt x="1772" y="603"/>
                  </a:lnTo>
                  <a:lnTo>
                    <a:pt x="1786" y="646"/>
                  </a:lnTo>
                  <a:lnTo>
                    <a:pt x="1799" y="688"/>
                  </a:lnTo>
                  <a:lnTo>
                    <a:pt x="1809" y="733"/>
                  </a:lnTo>
                  <a:lnTo>
                    <a:pt x="1818" y="779"/>
                  </a:lnTo>
                  <a:lnTo>
                    <a:pt x="1823" y="824"/>
                  </a:lnTo>
                  <a:lnTo>
                    <a:pt x="1826" y="870"/>
                  </a:lnTo>
                  <a:lnTo>
                    <a:pt x="1828" y="918"/>
                  </a:lnTo>
                  <a:lnTo>
                    <a:pt x="1826" y="965"/>
                  </a:lnTo>
                  <a:lnTo>
                    <a:pt x="1823" y="1012"/>
                  </a:lnTo>
                  <a:lnTo>
                    <a:pt x="1818" y="1057"/>
                  </a:lnTo>
                  <a:lnTo>
                    <a:pt x="1809" y="1102"/>
                  </a:lnTo>
                  <a:lnTo>
                    <a:pt x="1799" y="1146"/>
                  </a:lnTo>
                  <a:lnTo>
                    <a:pt x="1786" y="1190"/>
                  </a:lnTo>
                  <a:lnTo>
                    <a:pt x="1772" y="1232"/>
                  </a:lnTo>
                  <a:lnTo>
                    <a:pt x="1756" y="1274"/>
                  </a:lnTo>
                  <a:lnTo>
                    <a:pt x="1737" y="1315"/>
                  </a:lnTo>
                  <a:lnTo>
                    <a:pt x="1717" y="1354"/>
                  </a:lnTo>
                  <a:lnTo>
                    <a:pt x="1696" y="1393"/>
                  </a:lnTo>
                  <a:lnTo>
                    <a:pt x="1672" y="1429"/>
                  </a:lnTo>
                  <a:lnTo>
                    <a:pt x="1647" y="1465"/>
                  </a:lnTo>
                  <a:lnTo>
                    <a:pt x="1620" y="1500"/>
                  </a:lnTo>
                  <a:lnTo>
                    <a:pt x="1591" y="1533"/>
                  </a:lnTo>
                  <a:lnTo>
                    <a:pt x="1561" y="1566"/>
                  </a:lnTo>
                  <a:lnTo>
                    <a:pt x="1530" y="1596"/>
                  </a:lnTo>
                  <a:lnTo>
                    <a:pt x="1496" y="1625"/>
                  </a:lnTo>
                  <a:lnTo>
                    <a:pt x="1462" y="1652"/>
                  </a:lnTo>
                  <a:lnTo>
                    <a:pt x="1426" y="1677"/>
                  </a:lnTo>
                  <a:lnTo>
                    <a:pt x="1389" y="1701"/>
                  </a:lnTo>
                  <a:lnTo>
                    <a:pt x="1350" y="1724"/>
                  </a:lnTo>
                  <a:lnTo>
                    <a:pt x="1312" y="1744"/>
                  </a:lnTo>
                  <a:lnTo>
                    <a:pt x="1271" y="1761"/>
                  </a:lnTo>
                  <a:lnTo>
                    <a:pt x="1230" y="1779"/>
                  </a:lnTo>
                  <a:lnTo>
                    <a:pt x="1188" y="1792"/>
                  </a:lnTo>
                  <a:lnTo>
                    <a:pt x="1144" y="1805"/>
                  </a:lnTo>
                  <a:lnTo>
                    <a:pt x="1100" y="1815"/>
                  </a:lnTo>
                  <a:lnTo>
                    <a:pt x="1055" y="1824"/>
                  </a:lnTo>
                  <a:lnTo>
                    <a:pt x="1010" y="1829"/>
                  </a:lnTo>
                  <a:lnTo>
                    <a:pt x="963" y="1833"/>
                  </a:lnTo>
                  <a:lnTo>
                    <a:pt x="916" y="1834"/>
                  </a:lnTo>
                  <a:lnTo>
                    <a:pt x="868" y="1833"/>
                  </a:lnTo>
                  <a:lnTo>
                    <a:pt x="822" y="1829"/>
                  </a:lnTo>
                  <a:lnTo>
                    <a:pt x="777" y="1824"/>
                  </a:lnTo>
                  <a:lnTo>
                    <a:pt x="732" y="1815"/>
                  </a:lnTo>
                  <a:lnTo>
                    <a:pt x="688" y="1805"/>
                  </a:lnTo>
                  <a:lnTo>
                    <a:pt x="644" y="1792"/>
                  </a:lnTo>
                  <a:lnTo>
                    <a:pt x="601" y="1779"/>
                  </a:lnTo>
                  <a:lnTo>
                    <a:pt x="560" y="1761"/>
                  </a:lnTo>
                  <a:lnTo>
                    <a:pt x="519" y="1744"/>
                  </a:lnTo>
                  <a:lnTo>
                    <a:pt x="480" y="1724"/>
                  </a:lnTo>
                  <a:lnTo>
                    <a:pt x="441" y="1701"/>
                  </a:lnTo>
                  <a:lnTo>
                    <a:pt x="405" y="1677"/>
                  </a:lnTo>
                  <a:lnTo>
                    <a:pt x="368" y="1652"/>
                  </a:lnTo>
                  <a:lnTo>
                    <a:pt x="333" y="1625"/>
                  </a:lnTo>
                  <a:lnTo>
                    <a:pt x="301" y="1596"/>
                  </a:lnTo>
                  <a:lnTo>
                    <a:pt x="268" y="1566"/>
                  </a:lnTo>
                  <a:lnTo>
                    <a:pt x="238" y="1533"/>
                  </a:lnTo>
                  <a:lnTo>
                    <a:pt x="209" y="1500"/>
                  </a:lnTo>
                  <a:lnTo>
                    <a:pt x="182" y="1465"/>
                  </a:lnTo>
                  <a:lnTo>
                    <a:pt x="157" y="1429"/>
                  </a:lnTo>
                  <a:lnTo>
                    <a:pt x="133" y="1393"/>
                  </a:lnTo>
                  <a:lnTo>
                    <a:pt x="110" y="1354"/>
                  </a:lnTo>
                  <a:lnTo>
                    <a:pt x="90" y="1315"/>
                  </a:lnTo>
                  <a:lnTo>
                    <a:pt x="73" y="1274"/>
                  </a:lnTo>
                  <a:lnTo>
                    <a:pt x="55" y="1232"/>
                  </a:lnTo>
                  <a:lnTo>
                    <a:pt x="42" y="1190"/>
                  </a:lnTo>
                  <a:lnTo>
                    <a:pt x="29" y="1146"/>
                  </a:lnTo>
                  <a:lnTo>
                    <a:pt x="19" y="1102"/>
                  </a:lnTo>
                  <a:lnTo>
                    <a:pt x="10" y="1057"/>
                  </a:lnTo>
                  <a:lnTo>
                    <a:pt x="5" y="1012"/>
                  </a:lnTo>
                  <a:lnTo>
                    <a:pt x="1" y="965"/>
                  </a:lnTo>
                  <a:lnTo>
                    <a:pt x="0" y="918"/>
                  </a:lnTo>
                  <a:lnTo>
                    <a:pt x="1" y="870"/>
                  </a:lnTo>
                  <a:lnTo>
                    <a:pt x="5" y="824"/>
                  </a:lnTo>
                  <a:lnTo>
                    <a:pt x="10" y="779"/>
                  </a:lnTo>
                  <a:lnTo>
                    <a:pt x="19" y="733"/>
                  </a:lnTo>
                  <a:lnTo>
                    <a:pt x="29" y="688"/>
                  </a:lnTo>
                  <a:lnTo>
                    <a:pt x="42" y="646"/>
                  </a:lnTo>
                  <a:lnTo>
                    <a:pt x="55" y="603"/>
                  </a:lnTo>
                  <a:lnTo>
                    <a:pt x="73" y="562"/>
                  </a:lnTo>
                  <a:lnTo>
                    <a:pt x="90" y="520"/>
                  </a:lnTo>
                  <a:lnTo>
                    <a:pt x="110" y="482"/>
                  </a:lnTo>
                  <a:lnTo>
                    <a:pt x="133" y="443"/>
                  </a:lnTo>
                  <a:lnTo>
                    <a:pt x="157" y="405"/>
                  </a:lnTo>
                  <a:lnTo>
                    <a:pt x="182" y="370"/>
                  </a:lnTo>
                  <a:lnTo>
                    <a:pt x="209" y="335"/>
                  </a:lnTo>
                  <a:lnTo>
                    <a:pt x="238" y="301"/>
                  </a:lnTo>
                  <a:lnTo>
                    <a:pt x="268" y="270"/>
                  </a:lnTo>
                  <a:lnTo>
                    <a:pt x="301" y="240"/>
                  </a:lnTo>
                  <a:lnTo>
                    <a:pt x="333" y="211"/>
                  </a:lnTo>
                  <a:lnTo>
                    <a:pt x="368" y="183"/>
                  </a:lnTo>
                  <a:lnTo>
                    <a:pt x="405" y="157"/>
                  </a:lnTo>
                  <a:lnTo>
                    <a:pt x="441" y="133"/>
                  </a:lnTo>
                  <a:lnTo>
                    <a:pt x="480" y="112"/>
                  </a:lnTo>
                  <a:lnTo>
                    <a:pt x="519" y="91"/>
                  </a:lnTo>
                  <a:lnTo>
                    <a:pt x="560" y="73"/>
                  </a:lnTo>
                  <a:lnTo>
                    <a:pt x="601" y="57"/>
                  </a:lnTo>
                  <a:lnTo>
                    <a:pt x="644" y="42"/>
                  </a:lnTo>
                  <a:lnTo>
                    <a:pt x="688" y="29"/>
                  </a:lnTo>
                  <a:lnTo>
                    <a:pt x="732" y="19"/>
                  </a:lnTo>
                  <a:lnTo>
                    <a:pt x="777" y="10"/>
                  </a:lnTo>
                  <a:lnTo>
                    <a:pt x="822" y="5"/>
                  </a:lnTo>
                  <a:lnTo>
                    <a:pt x="868" y="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C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05" name="Freeform 113"/>
            <p:cNvSpPr>
              <a:spLocks/>
            </p:cNvSpPr>
            <p:nvPr/>
          </p:nvSpPr>
          <p:spPr bwMode="auto">
            <a:xfrm>
              <a:off x="356" y="2444"/>
              <a:ext cx="448" cy="450"/>
            </a:xfrm>
            <a:custGeom>
              <a:avLst/>
              <a:gdLst>
                <a:gd name="T0" fmla="*/ 1 w 1793"/>
                <a:gd name="T1" fmla="*/ 0 h 1798"/>
                <a:gd name="T2" fmla="*/ 1 w 1793"/>
                <a:gd name="T3" fmla="*/ 0 h 1798"/>
                <a:gd name="T4" fmla="*/ 1 w 1793"/>
                <a:gd name="T5" fmla="*/ 0 h 1798"/>
                <a:gd name="T6" fmla="*/ 1 w 1793"/>
                <a:gd name="T7" fmla="*/ 0 h 1798"/>
                <a:gd name="T8" fmla="*/ 1 w 1793"/>
                <a:gd name="T9" fmla="*/ 0 h 1798"/>
                <a:gd name="T10" fmla="*/ 1 w 1793"/>
                <a:gd name="T11" fmla="*/ 0 h 1798"/>
                <a:gd name="T12" fmla="*/ 1 w 1793"/>
                <a:gd name="T13" fmla="*/ 1 h 1798"/>
                <a:gd name="T14" fmla="*/ 1 w 1793"/>
                <a:gd name="T15" fmla="*/ 1 h 1798"/>
                <a:gd name="T16" fmla="*/ 2 w 1793"/>
                <a:gd name="T17" fmla="*/ 1 h 1798"/>
                <a:gd name="T18" fmla="*/ 2 w 1793"/>
                <a:gd name="T19" fmla="*/ 1 h 1798"/>
                <a:gd name="T20" fmla="*/ 2 w 1793"/>
                <a:gd name="T21" fmla="*/ 1 h 1798"/>
                <a:gd name="T22" fmla="*/ 2 w 1793"/>
                <a:gd name="T23" fmla="*/ 1 h 1798"/>
                <a:gd name="T24" fmla="*/ 2 w 1793"/>
                <a:gd name="T25" fmla="*/ 1 h 1798"/>
                <a:gd name="T26" fmla="*/ 1 w 1793"/>
                <a:gd name="T27" fmla="*/ 1 h 1798"/>
                <a:gd name="T28" fmla="*/ 1 w 1793"/>
                <a:gd name="T29" fmla="*/ 2 h 1798"/>
                <a:gd name="T30" fmla="*/ 1 w 1793"/>
                <a:gd name="T31" fmla="*/ 2 h 1798"/>
                <a:gd name="T32" fmla="*/ 1 w 1793"/>
                <a:gd name="T33" fmla="*/ 2 h 1798"/>
                <a:gd name="T34" fmla="*/ 1 w 1793"/>
                <a:gd name="T35" fmla="*/ 2 h 1798"/>
                <a:gd name="T36" fmla="*/ 1 w 1793"/>
                <a:gd name="T37" fmla="*/ 2 h 1798"/>
                <a:gd name="T38" fmla="*/ 1 w 1793"/>
                <a:gd name="T39" fmla="*/ 2 h 1798"/>
                <a:gd name="T40" fmla="*/ 1 w 1793"/>
                <a:gd name="T41" fmla="*/ 2 h 1798"/>
                <a:gd name="T42" fmla="*/ 1 w 1793"/>
                <a:gd name="T43" fmla="*/ 2 h 1798"/>
                <a:gd name="T44" fmla="*/ 1 w 1793"/>
                <a:gd name="T45" fmla="*/ 2 h 1798"/>
                <a:gd name="T46" fmla="*/ 0 w 1793"/>
                <a:gd name="T47" fmla="*/ 2 h 1798"/>
                <a:gd name="T48" fmla="*/ 0 w 1793"/>
                <a:gd name="T49" fmla="*/ 2 h 1798"/>
                <a:gd name="T50" fmla="*/ 0 w 1793"/>
                <a:gd name="T51" fmla="*/ 2 h 1798"/>
                <a:gd name="T52" fmla="*/ 0 w 1793"/>
                <a:gd name="T53" fmla="*/ 2 h 1798"/>
                <a:gd name="T54" fmla="*/ 0 w 1793"/>
                <a:gd name="T55" fmla="*/ 2 h 1798"/>
                <a:gd name="T56" fmla="*/ 0 w 1793"/>
                <a:gd name="T57" fmla="*/ 1 h 1798"/>
                <a:gd name="T58" fmla="*/ 0 w 1793"/>
                <a:gd name="T59" fmla="*/ 1 h 1798"/>
                <a:gd name="T60" fmla="*/ 0 w 1793"/>
                <a:gd name="T61" fmla="*/ 1 h 1798"/>
                <a:gd name="T62" fmla="*/ 0 w 1793"/>
                <a:gd name="T63" fmla="*/ 1 h 1798"/>
                <a:gd name="T64" fmla="*/ 0 w 1793"/>
                <a:gd name="T65" fmla="*/ 1 h 1798"/>
                <a:gd name="T66" fmla="*/ 0 w 1793"/>
                <a:gd name="T67" fmla="*/ 1 h 1798"/>
                <a:gd name="T68" fmla="*/ 0 w 1793"/>
                <a:gd name="T69" fmla="*/ 1 h 1798"/>
                <a:gd name="T70" fmla="*/ 0 w 1793"/>
                <a:gd name="T71" fmla="*/ 1 h 1798"/>
                <a:gd name="T72" fmla="*/ 0 w 1793"/>
                <a:gd name="T73" fmla="*/ 0 h 1798"/>
                <a:gd name="T74" fmla="*/ 0 w 1793"/>
                <a:gd name="T75" fmla="*/ 0 h 1798"/>
                <a:gd name="T76" fmla="*/ 0 w 1793"/>
                <a:gd name="T77" fmla="*/ 0 h 1798"/>
                <a:gd name="T78" fmla="*/ 0 w 1793"/>
                <a:gd name="T79" fmla="*/ 0 h 1798"/>
                <a:gd name="T80" fmla="*/ 0 w 1793"/>
                <a:gd name="T81" fmla="*/ 0 h 1798"/>
                <a:gd name="T82" fmla="*/ 1 w 1793"/>
                <a:gd name="T83" fmla="*/ 0 h 1798"/>
                <a:gd name="T84" fmla="*/ 1 w 1793"/>
                <a:gd name="T85" fmla="*/ 0 h 1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3"/>
                <a:gd name="T130" fmla="*/ 0 h 1798"/>
                <a:gd name="T131" fmla="*/ 1793 w 1793"/>
                <a:gd name="T132" fmla="*/ 1798 h 17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3" h="1798">
                  <a:moveTo>
                    <a:pt x="898" y="0"/>
                  </a:moveTo>
                  <a:lnTo>
                    <a:pt x="945" y="1"/>
                  </a:lnTo>
                  <a:lnTo>
                    <a:pt x="990" y="5"/>
                  </a:lnTo>
                  <a:lnTo>
                    <a:pt x="1035" y="10"/>
                  </a:lnTo>
                  <a:lnTo>
                    <a:pt x="1079" y="19"/>
                  </a:lnTo>
                  <a:lnTo>
                    <a:pt x="1121" y="29"/>
                  </a:lnTo>
                  <a:lnTo>
                    <a:pt x="1164" y="40"/>
                  </a:lnTo>
                  <a:lnTo>
                    <a:pt x="1205" y="55"/>
                  </a:lnTo>
                  <a:lnTo>
                    <a:pt x="1246" y="70"/>
                  </a:lnTo>
                  <a:lnTo>
                    <a:pt x="1285" y="89"/>
                  </a:lnTo>
                  <a:lnTo>
                    <a:pt x="1324" y="109"/>
                  </a:lnTo>
                  <a:lnTo>
                    <a:pt x="1362" y="130"/>
                  </a:lnTo>
                  <a:lnTo>
                    <a:pt x="1398" y="154"/>
                  </a:lnTo>
                  <a:lnTo>
                    <a:pt x="1433" y="179"/>
                  </a:lnTo>
                  <a:lnTo>
                    <a:pt x="1467" y="205"/>
                  </a:lnTo>
                  <a:lnTo>
                    <a:pt x="1499" y="234"/>
                  </a:lnTo>
                  <a:lnTo>
                    <a:pt x="1531" y="263"/>
                  </a:lnTo>
                  <a:lnTo>
                    <a:pt x="1560" y="294"/>
                  </a:lnTo>
                  <a:lnTo>
                    <a:pt x="1588" y="327"/>
                  </a:lnTo>
                  <a:lnTo>
                    <a:pt x="1615" y="361"/>
                  </a:lnTo>
                  <a:lnTo>
                    <a:pt x="1640" y="397"/>
                  </a:lnTo>
                  <a:lnTo>
                    <a:pt x="1664" y="433"/>
                  </a:lnTo>
                  <a:lnTo>
                    <a:pt x="1685" y="471"/>
                  </a:lnTo>
                  <a:lnTo>
                    <a:pt x="1705" y="510"/>
                  </a:lnTo>
                  <a:lnTo>
                    <a:pt x="1722" y="549"/>
                  </a:lnTo>
                  <a:lnTo>
                    <a:pt x="1739" y="590"/>
                  </a:lnTo>
                  <a:lnTo>
                    <a:pt x="1752" y="632"/>
                  </a:lnTo>
                  <a:lnTo>
                    <a:pt x="1765" y="674"/>
                  </a:lnTo>
                  <a:lnTo>
                    <a:pt x="1774" y="718"/>
                  </a:lnTo>
                  <a:lnTo>
                    <a:pt x="1783" y="762"/>
                  </a:lnTo>
                  <a:lnTo>
                    <a:pt x="1788" y="807"/>
                  </a:lnTo>
                  <a:lnTo>
                    <a:pt x="1791" y="852"/>
                  </a:lnTo>
                  <a:lnTo>
                    <a:pt x="1793" y="898"/>
                  </a:lnTo>
                  <a:lnTo>
                    <a:pt x="1791" y="945"/>
                  </a:lnTo>
                  <a:lnTo>
                    <a:pt x="1788" y="990"/>
                  </a:lnTo>
                  <a:lnTo>
                    <a:pt x="1783" y="1035"/>
                  </a:lnTo>
                  <a:lnTo>
                    <a:pt x="1774" y="1079"/>
                  </a:lnTo>
                  <a:lnTo>
                    <a:pt x="1765" y="1123"/>
                  </a:lnTo>
                  <a:lnTo>
                    <a:pt x="1752" y="1165"/>
                  </a:lnTo>
                  <a:lnTo>
                    <a:pt x="1739" y="1207"/>
                  </a:lnTo>
                  <a:lnTo>
                    <a:pt x="1722" y="1248"/>
                  </a:lnTo>
                  <a:lnTo>
                    <a:pt x="1705" y="1288"/>
                  </a:lnTo>
                  <a:lnTo>
                    <a:pt x="1685" y="1327"/>
                  </a:lnTo>
                  <a:lnTo>
                    <a:pt x="1664" y="1365"/>
                  </a:lnTo>
                  <a:lnTo>
                    <a:pt x="1640" y="1401"/>
                  </a:lnTo>
                  <a:lnTo>
                    <a:pt x="1615" y="1436"/>
                  </a:lnTo>
                  <a:lnTo>
                    <a:pt x="1588" y="1470"/>
                  </a:lnTo>
                  <a:lnTo>
                    <a:pt x="1560" y="1502"/>
                  </a:lnTo>
                  <a:lnTo>
                    <a:pt x="1531" y="1534"/>
                  </a:lnTo>
                  <a:lnTo>
                    <a:pt x="1499" y="1564"/>
                  </a:lnTo>
                  <a:lnTo>
                    <a:pt x="1467" y="1593"/>
                  </a:lnTo>
                  <a:lnTo>
                    <a:pt x="1433" y="1619"/>
                  </a:lnTo>
                  <a:lnTo>
                    <a:pt x="1398" y="1644"/>
                  </a:lnTo>
                  <a:lnTo>
                    <a:pt x="1362" y="1668"/>
                  </a:lnTo>
                  <a:lnTo>
                    <a:pt x="1324" y="1689"/>
                  </a:lnTo>
                  <a:lnTo>
                    <a:pt x="1285" y="1709"/>
                  </a:lnTo>
                  <a:lnTo>
                    <a:pt x="1246" y="1727"/>
                  </a:lnTo>
                  <a:lnTo>
                    <a:pt x="1205" y="1743"/>
                  </a:lnTo>
                  <a:lnTo>
                    <a:pt x="1164" y="1758"/>
                  </a:lnTo>
                  <a:lnTo>
                    <a:pt x="1121" y="1769"/>
                  </a:lnTo>
                  <a:lnTo>
                    <a:pt x="1079" y="1779"/>
                  </a:lnTo>
                  <a:lnTo>
                    <a:pt x="1035" y="1788"/>
                  </a:lnTo>
                  <a:lnTo>
                    <a:pt x="990" y="1793"/>
                  </a:lnTo>
                  <a:lnTo>
                    <a:pt x="945" y="1797"/>
                  </a:lnTo>
                  <a:lnTo>
                    <a:pt x="898" y="1798"/>
                  </a:lnTo>
                  <a:lnTo>
                    <a:pt x="852" y="1797"/>
                  </a:lnTo>
                  <a:lnTo>
                    <a:pt x="807" y="1793"/>
                  </a:lnTo>
                  <a:lnTo>
                    <a:pt x="762" y="1788"/>
                  </a:lnTo>
                  <a:lnTo>
                    <a:pt x="718" y="1779"/>
                  </a:lnTo>
                  <a:lnTo>
                    <a:pt x="674" y="1769"/>
                  </a:lnTo>
                  <a:lnTo>
                    <a:pt x="631" y="1758"/>
                  </a:lnTo>
                  <a:lnTo>
                    <a:pt x="590" y="1743"/>
                  </a:lnTo>
                  <a:lnTo>
                    <a:pt x="549" y="1727"/>
                  </a:lnTo>
                  <a:lnTo>
                    <a:pt x="510" y="1709"/>
                  </a:lnTo>
                  <a:lnTo>
                    <a:pt x="471" y="1689"/>
                  </a:lnTo>
                  <a:lnTo>
                    <a:pt x="434" y="1668"/>
                  </a:lnTo>
                  <a:lnTo>
                    <a:pt x="397" y="1644"/>
                  </a:lnTo>
                  <a:lnTo>
                    <a:pt x="361" y="1619"/>
                  </a:lnTo>
                  <a:lnTo>
                    <a:pt x="327" y="1593"/>
                  </a:lnTo>
                  <a:lnTo>
                    <a:pt x="295" y="1564"/>
                  </a:lnTo>
                  <a:lnTo>
                    <a:pt x="263" y="1534"/>
                  </a:lnTo>
                  <a:lnTo>
                    <a:pt x="234" y="1502"/>
                  </a:lnTo>
                  <a:lnTo>
                    <a:pt x="206" y="1470"/>
                  </a:lnTo>
                  <a:lnTo>
                    <a:pt x="179" y="1436"/>
                  </a:lnTo>
                  <a:lnTo>
                    <a:pt x="154" y="1401"/>
                  </a:lnTo>
                  <a:lnTo>
                    <a:pt x="130" y="1365"/>
                  </a:lnTo>
                  <a:lnTo>
                    <a:pt x="109" y="1327"/>
                  </a:lnTo>
                  <a:lnTo>
                    <a:pt x="89" y="1288"/>
                  </a:lnTo>
                  <a:lnTo>
                    <a:pt x="70" y="1248"/>
                  </a:lnTo>
                  <a:lnTo>
                    <a:pt x="55" y="1207"/>
                  </a:lnTo>
                  <a:lnTo>
                    <a:pt x="40" y="1165"/>
                  </a:lnTo>
                  <a:lnTo>
                    <a:pt x="29" y="1123"/>
                  </a:lnTo>
                  <a:lnTo>
                    <a:pt x="19" y="1079"/>
                  </a:lnTo>
                  <a:lnTo>
                    <a:pt x="10" y="1035"/>
                  </a:lnTo>
                  <a:lnTo>
                    <a:pt x="5" y="990"/>
                  </a:lnTo>
                  <a:lnTo>
                    <a:pt x="1" y="945"/>
                  </a:lnTo>
                  <a:lnTo>
                    <a:pt x="0" y="898"/>
                  </a:lnTo>
                  <a:lnTo>
                    <a:pt x="1" y="852"/>
                  </a:lnTo>
                  <a:lnTo>
                    <a:pt x="5" y="807"/>
                  </a:lnTo>
                  <a:lnTo>
                    <a:pt x="10" y="762"/>
                  </a:lnTo>
                  <a:lnTo>
                    <a:pt x="19" y="718"/>
                  </a:lnTo>
                  <a:lnTo>
                    <a:pt x="29" y="674"/>
                  </a:lnTo>
                  <a:lnTo>
                    <a:pt x="40" y="632"/>
                  </a:lnTo>
                  <a:lnTo>
                    <a:pt x="55" y="590"/>
                  </a:lnTo>
                  <a:lnTo>
                    <a:pt x="70" y="549"/>
                  </a:lnTo>
                  <a:lnTo>
                    <a:pt x="89" y="510"/>
                  </a:lnTo>
                  <a:lnTo>
                    <a:pt x="109" y="471"/>
                  </a:lnTo>
                  <a:lnTo>
                    <a:pt x="130" y="433"/>
                  </a:lnTo>
                  <a:lnTo>
                    <a:pt x="154" y="397"/>
                  </a:lnTo>
                  <a:lnTo>
                    <a:pt x="179" y="361"/>
                  </a:lnTo>
                  <a:lnTo>
                    <a:pt x="206" y="327"/>
                  </a:lnTo>
                  <a:lnTo>
                    <a:pt x="234" y="294"/>
                  </a:lnTo>
                  <a:lnTo>
                    <a:pt x="263" y="263"/>
                  </a:lnTo>
                  <a:lnTo>
                    <a:pt x="295" y="234"/>
                  </a:lnTo>
                  <a:lnTo>
                    <a:pt x="327" y="205"/>
                  </a:lnTo>
                  <a:lnTo>
                    <a:pt x="361" y="179"/>
                  </a:lnTo>
                  <a:lnTo>
                    <a:pt x="397" y="154"/>
                  </a:lnTo>
                  <a:lnTo>
                    <a:pt x="434" y="130"/>
                  </a:lnTo>
                  <a:lnTo>
                    <a:pt x="471" y="109"/>
                  </a:lnTo>
                  <a:lnTo>
                    <a:pt x="510" y="89"/>
                  </a:lnTo>
                  <a:lnTo>
                    <a:pt x="549" y="70"/>
                  </a:lnTo>
                  <a:lnTo>
                    <a:pt x="590" y="55"/>
                  </a:lnTo>
                  <a:lnTo>
                    <a:pt x="631" y="40"/>
                  </a:lnTo>
                  <a:lnTo>
                    <a:pt x="674" y="29"/>
                  </a:lnTo>
                  <a:lnTo>
                    <a:pt x="718" y="19"/>
                  </a:lnTo>
                  <a:lnTo>
                    <a:pt x="762" y="10"/>
                  </a:lnTo>
                  <a:lnTo>
                    <a:pt x="807" y="5"/>
                  </a:lnTo>
                  <a:lnTo>
                    <a:pt x="852" y="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35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06" name="Freeform 114"/>
            <p:cNvSpPr>
              <a:spLocks/>
            </p:cNvSpPr>
            <p:nvPr/>
          </p:nvSpPr>
          <p:spPr bwMode="auto">
            <a:xfrm>
              <a:off x="358" y="2447"/>
              <a:ext cx="439" cy="441"/>
            </a:xfrm>
            <a:custGeom>
              <a:avLst/>
              <a:gdLst>
                <a:gd name="T0" fmla="*/ 1 w 1757"/>
                <a:gd name="T1" fmla="*/ 0 h 1762"/>
                <a:gd name="T2" fmla="*/ 1 w 1757"/>
                <a:gd name="T3" fmla="*/ 0 h 1762"/>
                <a:gd name="T4" fmla="*/ 1 w 1757"/>
                <a:gd name="T5" fmla="*/ 0 h 1762"/>
                <a:gd name="T6" fmla="*/ 1 w 1757"/>
                <a:gd name="T7" fmla="*/ 0 h 1762"/>
                <a:gd name="T8" fmla="*/ 1 w 1757"/>
                <a:gd name="T9" fmla="*/ 0 h 1762"/>
                <a:gd name="T10" fmla="*/ 1 w 1757"/>
                <a:gd name="T11" fmla="*/ 0 h 1762"/>
                <a:gd name="T12" fmla="*/ 1 w 1757"/>
                <a:gd name="T13" fmla="*/ 1 h 1762"/>
                <a:gd name="T14" fmla="*/ 1 w 1757"/>
                <a:gd name="T15" fmla="*/ 1 h 1762"/>
                <a:gd name="T16" fmla="*/ 2 w 1757"/>
                <a:gd name="T17" fmla="*/ 1 h 1762"/>
                <a:gd name="T18" fmla="*/ 2 w 1757"/>
                <a:gd name="T19" fmla="*/ 1 h 1762"/>
                <a:gd name="T20" fmla="*/ 2 w 1757"/>
                <a:gd name="T21" fmla="*/ 1 h 1762"/>
                <a:gd name="T22" fmla="*/ 2 w 1757"/>
                <a:gd name="T23" fmla="*/ 1 h 1762"/>
                <a:gd name="T24" fmla="*/ 2 w 1757"/>
                <a:gd name="T25" fmla="*/ 1 h 1762"/>
                <a:gd name="T26" fmla="*/ 1 w 1757"/>
                <a:gd name="T27" fmla="*/ 1 h 1762"/>
                <a:gd name="T28" fmla="*/ 1 w 1757"/>
                <a:gd name="T29" fmla="*/ 2 h 1762"/>
                <a:gd name="T30" fmla="*/ 1 w 1757"/>
                <a:gd name="T31" fmla="*/ 2 h 1762"/>
                <a:gd name="T32" fmla="*/ 1 w 1757"/>
                <a:gd name="T33" fmla="*/ 2 h 1762"/>
                <a:gd name="T34" fmla="*/ 1 w 1757"/>
                <a:gd name="T35" fmla="*/ 2 h 1762"/>
                <a:gd name="T36" fmla="*/ 1 w 1757"/>
                <a:gd name="T37" fmla="*/ 2 h 1762"/>
                <a:gd name="T38" fmla="*/ 1 w 1757"/>
                <a:gd name="T39" fmla="*/ 2 h 1762"/>
                <a:gd name="T40" fmla="*/ 1 w 1757"/>
                <a:gd name="T41" fmla="*/ 2 h 1762"/>
                <a:gd name="T42" fmla="*/ 1 w 1757"/>
                <a:gd name="T43" fmla="*/ 2 h 1762"/>
                <a:gd name="T44" fmla="*/ 1 w 1757"/>
                <a:gd name="T45" fmla="*/ 2 h 1762"/>
                <a:gd name="T46" fmla="*/ 0 w 1757"/>
                <a:gd name="T47" fmla="*/ 2 h 1762"/>
                <a:gd name="T48" fmla="*/ 0 w 1757"/>
                <a:gd name="T49" fmla="*/ 2 h 1762"/>
                <a:gd name="T50" fmla="*/ 0 w 1757"/>
                <a:gd name="T51" fmla="*/ 2 h 1762"/>
                <a:gd name="T52" fmla="*/ 0 w 1757"/>
                <a:gd name="T53" fmla="*/ 2 h 1762"/>
                <a:gd name="T54" fmla="*/ 0 w 1757"/>
                <a:gd name="T55" fmla="*/ 2 h 1762"/>
                <a:gd name="T56" fmla="*/ 0 w 1757"/>
                <a:gd name="T57" fmla="*/ 1 h 1762"/>
                <a:gd name="T58" fmla="*/ 0 w 1757"/>
                <a:gd name="T59" fmla="*/ 1 h 1762"/>
                <a:gd name="T60" fmla="*/ 0 w 1757"/>
                <a:gd name="T61" fmla="*/ 1 h 1762"/>
                <a:gd name="T62" fmla="*/ 0 w 1757"/>
                <a:gd name="T63" fmla="*/ 1 h 1762"/>
                <a:gd name="T64" fmla="*/ 0 w 1757"/>
                <a:gd name="T65" fmla="*/ 1 h 1762"/>
                <a:gd name="T66" fmla="*/ 0 w 1757"/>
                <a:gd name="T67" fmla="*/ 1 h 1762"/>
                <a:gd name="T68" fmla="*/ 0 w 1757"/>
                <a:gd name="T69" fmla="*/ 1 h 1762"/>
                <a:gd name="T70" fmla="*/ 0 w 1757"/>
                <a:gd name="T71" fmla="*/ 1 h 1762"/>
                <a:gd name="T72" fmla="*/ 0 w 1757"/>
                <a:gd name="T73" fmla="*/ 0 h 1762"/>
                <a:gd name="T74" fmla="*/ 0 w 1757"/>
                <a:gd name="T75" fmla="*/ 0 h 1762"/>
                <a:gd name="T76" fmla="*/ 0 w 1757"/>
                <a:gd name="T77" fmla="*/ 0 h 1762"/>
                <a:gd name="T78" fmla="*/ 0 w 1757"/>
                <a:gd name="T79" fmla="*/ 0 h 1762"/>
                <a:gd name="T80" fmla="*/ 0 w 1757"/>
                <a:gd name="T81" fmla="*/ 0 h 1762"/>
                <a:gd name="T82" fmla="*/ 1 w 1757"/>
                <a:gd name="T83" fmla="*/ 0 h 1762"/>
                <a:gd name="T84" fmla="*/ 1 w 1757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7"/>
                <a:gd name="T130" fmla="*/ 0 h 1762"/>
                <a:gd name="T131" fmla="*/ 1757 w 1757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7" h="1762">
                  <a:moveTo>
                    <a:pt x="879" y="0"/>
                  </a:moveTo>
                  <a:lnTo>
                    <a:pt x="925" y="1"/>
                  </a:lnTo>
                  <a:lnTo>
                    <a:pt x="970" y="5"/>
                  </a:lnTo>
                  <a:lnTo>
                    <a:pt x="1014" y="10"/>
                  </a:lnTo>
                  <a:lnTo>
                    <a:pt x="1056" y="18"/>
                  </a:lnTo>
                  <a:lnTo>
                    <a:pt x="1099" y="28"/>
                  </a:lnTo>
                  <a:lnTo>
                    <a:pt x="1140" y="40"/>
                  </a:lnTo>
                  <a:lnTo>
                    <a:pt x="1181" y="54"/>
                  </a:lnTo>
                  <a:lnTo>
                    <a:pt x="1221" y="69"/>
                  </a:lnTo>
                  <a:lnTo>
                    <a:pt x="1260" y="88"/>
                  </a:lnTo>
                  <a:lnTo>
                    <a:pt x="1298" y="107"/>
                  </a:lnTo>
                  <a:lnTo>
                    <a:pt x="1334" y="128"/>
                  </a:lnTo>
                  <a:lnTo>
                    <a:pt x="1370" y="151"/>
                  </a:lnTo>
                  <a:lnTo>
                    <a:pt x="1404" y="176"/>
                  </a:lnTo>
                  <a:lnTo>
                    <a:pt x="1438" y="202"/>
                  </a:lnTo>
                  <a:lnTo>
                    <a:pt x="1469" y="229"/>
                  </a:lnTo>
                  <a:lnTo>
                    <a:pt x="1501" y="258"/>
                  </a:lnTo>
                  <a:lnTo>
                    <a:pt x="1530" y="290"/>
                  </a:lnTo>
                  <a:lnTo>
                    <a:pt x="1557" y="322"/>
                  </a:lnTo>
                  <a:lnTo>
                    <a:pt x="1583" y="355"/>
                  </a:lnTo>
                  <a:lnTo>
                    <a:pt x="1607" y="390"/>
                  </a:lnTo>
                  <a:lnTo>
                    <a:pt x="1630" y="425"/>
                  </a:lnTo>
                  <a:lnTo>
                    <a:pt x="1651" y="463"/>
                  </a:lnTo>
                  <a:lnTo>
                    <a:pt x="1671" y="500"/>
                  </a:lnTo>
                  <a:lnTo>
                    <a:pt x="1689" y="539"/>
                  </a:lnTo>
                  <a:lnTo>
                    <a:pt x="1704" y="579"/>
                  </a:lnTo>
                  <a:lnTo>
                    <a:pt x="1717" y="621"/>
                  </a:lnTo>
                  <a:lnTo>
                    <a:pt x="1730" y="662"/>
                  </a:lnTo>
                  <a:lnTo>
                    <a:pt x="1740" y="704"/>
                  </a:lnTo>
                  <a:lnTo>
                    <a:pt x="1747" y="748"/>
                  </a:lnTo>
                  <a:lnTo>
                    <a:pt x="1752" y="792"/>
                  </a:lnTo>
                  <a:lnTo>
                    <a:pt x="1756" y="837"/>
                  </a:lnTo>
                  <a:lnTo>
                    <a:pt x="1757" y="882"/>
                  </a:lnTo>
                  <a:lnTo>
                    <a:pt x="1756" y="928"/>
                  </a:lnTo>
                  <a:lnTo>
                    <a:pt x="1752" y="973"/>
                  </a:lnTo>
                  <a:lnTo>
                    <a:pt x="1747" y="1017"/>
                  </a:lnTo>
                  <a:lnTo>
                    <a:pt x="1740" y="1059"/>
                  </a:lnTo>
                  <a:lnTo>
                    <a:pt x="1730" y="1102"/>
                  </a:lnTo>
                  <a:lnTo>
                    <a:pt x="1717" y="1143"/>
                  </a:lnTo>
                  <a:lnTo>
                    <a:pt x="1704" y="1184"/>
                  </a:lnTo>
                  <a:lnTo>
                    <a:pt x="1689" y="1225"/>
                  </a:lnTo>
                  <a:lnTo>
                    <a:pt x="1671" y="1263"/>
                  </a:lnTo>
                  <a:lnTo>
                    <a:pt x="1651" y="1301"/>
                  </a:lnTo>
                  <a:lnTo>
                    <a:pt x="1630" y="1339"/>
                  </a:lnTo>
                  <a:lnTo>
                    <a:pt x="1607" y="1374"/>
                  </a:lnTo>
                  <a:lnTo>
                    <a:pt x="1583" y="1409"/>
                  </a:lnTo>
                  <a:lnTo>
                    <a:pt x="1557" y="1441"/>
                  </a:lnTo>
                  <a:lnTo>
                    <a:pt x="1530" y="1474"/>
                  </a:lnTo>
                  <a:lnTo>
                    <a:pt x="1501" y="1504"/>
                  </a:lnTo>
                  <a:lnTo>
                    <a:pt x="1469" y="1533"/>
                  </a:lnTo>
                  <a:lnTo>
                    <a:pt x="1438" y="1560"/>
                  </a:lnTo>
                  <a:lnTo>
                    <a:pt x="1404" y="1587"/>
                  </a:lnTo>
                  <a:lnTo>
                    <a:pt x="1370" y="1612"/>
                  </a:lnTo>
                  <a:lnTo>
                    <a:pt x="1334" y="1634"/>
                  </a:lnTo>
                  <a:lnTo>
                    <a:pt x="1298" y="1656"/>
                  </a:lnTo>
                  <a:lnTo>
                    <a:pt x="1260" y="1676"/>
                  </a:lnTo>
                  <a:lnTo>
                    <a:pt x="1221" y="1693"/>
                  </a:lnTo>
                  <a:lnTo>
                    <a:pt x="1181" y="1708"/>
                  </a:lnTo>
                  <a:lnTo>
                    <a:pt x="1140" y="1722"/>
                  </a:lnTo>
                  <a:lnTo>
                    <a:pt x="1099" y="1735"/>
                  </a:lnTo>
                  <a:lnTo>
                    <a:pt x="1056" y="1745"/>
                  </a:lnTo>
                  <a:lnTo>
                    <a:pt x="1014" y="1752"/>
                  </a:lnTo>
                  <a:lnTo>
                    <a:pt x="970" y="1757"/>
                  </a:lnTo>
                  <a:lnTo>
                    <a:pt x="925" y="1761"/>
                  </a:lnTo>
                  <a:lnTo>
                    <a:pt x="879" y="1762"/>
                  </a:lnTo>
                  <a:lnTo>
                    <a:pt x="834" y="1761"/>
                  </a:lnTo>
                  <a:lnTo>
                    <a:pt x="789" y="1757"/>
                  </a:lnTo>
                  <a:lnTo>
                    <a:pt x="745" y="1752"/>
                  </a:lnTo>
                  <a:lnTo>
                    <a:pt x="703" y="1745"/>
                  </a:lnTo>
                  <a:lnTo>
                    <a:pt x="660" y="1735"/>
                  </a:lnTo>
                  <a:lnTo>
                    <a:pt x="619" y="1722"/>
                  </a:lnTo>
                  <a:lnTo>
                    <a:pt x="578" y="1708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4"/>
                  </a:lnTo>
                  <a:lnTo>
                    <a:pt x="389" y="1612"/>
                  </a:lnTo>
                  <a:lnTo>
                    <a:pt x="353" y="1587"/>
                  </a:lnTo>
                  <a:lnTo>
                    <a:pt x="321" y="1560"/>
                  </a:lnTo>
                  <a:lnTo>
                    <a:pt x="288" y="1533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1"/>
                  </a:lnTo>
                  <a:lnTo>
                    <a:pt x="176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1"/>
                  </a:lnTo>
                  <a:lnTo>
                    <a:pt x="87" y="1263"/>
                  </a:lnTo>
                  <a:lnTo>
                    <a:pt x="69" y="1225"/>
                  </a:lnTo>
                  <a:lnTo>
                    <a:pt x="54" y="1184"/>
                  </a:lnTo>
                  <a:lnTo>
                    <a:pt x="40" y="1143"/>
                  </a:lnTo>
                  <a:lnTo>
                    <a:pt x="28" y="1102"/>
                  </a:lnTo>
                  <a:lnTo>
                    <a:pt x="18" y="1059"/>
                  </a:lnTo>
                  <a:lnTo>
                    <a:pt x="10" y="1017"/>
                  </a:lnTo>
                  <a:lnTo>
                    <a:pt x="5" y="973"/>
                  </a:lnTo>
                  <a:lnTo>
                    <a:pt x="1" y="928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5" y="792"/>
                  </a:lnTo>
                  <a:lnTo>
                    <a:pt x="10" y="748"/>
                  </a:lnTo>
                  <a:lnTo>
                    <a:pt x="18" y="704"/>
                  </a:lnTo>
                  <a:lnTo>
                    <a:pt x="28" y="662"/>
                  </a:lnTo>
                  <a:lnTo>
                    <a:pt x="40" y="621"/>
                  </a:lnTo>
                  <a:lnTo>
                    <a:pt x="54" y="579"/>
                  </a:lnTo>
                  <a:lnTo>
                    <a:pt x="69" y="539"/>
                  </a:lnTo>
                  <a:lnTo>
                    <a:pt x="87" y="500"/>
                  </a:lnTo>
                  <a:lnTo>
                    <a:pt x="107" y="463"/>
                  </a:lnTo>
                  <a:lnTo>
                    <a:pt x="128" y="425"/>
                  </a:lnTo>
                  <a:lnTo>
                    <a:pt x="151" y="390"/>
                  </a:lnTo>
                  <a:lnTo>
                    <a:pt x="176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3" y="176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8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0" y="28"/>
                  </a:lnTo>
                  <a:lnTo>
                    <a:pt x="703" y="18"/>
                  </a:lnTo>
                  <a:lnTo>
                    <a:pt x="745" y="10"/>
                  </a:lnTo>
                  <a:lnTo>
                    <a:pt x="789" y="5"/>
                  </a:lnTo>
                  <a:lnTo>
                    <a:pt x="834" y="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07" name="Freeform 115"/>
            <p:cNvSpPr>
              <a:spLocks/>
            </p:cNvSpPr>
            <p:nvPr/>
          </p:nvSpPr>
          <p:spPr bwMode="auto">
            <a:xfrm>
              <a:off x="360" y="2450"/>
              <a:ext cx="431" cy="432"/>
            </a:xfrm>
            <a:custGeom>
              <a:avLst/>
              <a:gdLst>
                <a:gd name="T0" fmla="*/ 1 w 1723"/>
                <a:gd name="T1" fmla="*/ 0 h 1728"/>
                <a:gd name="T2" fmla="*/ 1 w 1723"/>
                <a:gd name="T3" fmla="*/ 0 h 1728"/>
                <a:gd name="T4" fmla="*/ 1 w 1723"/>
                <a:gd name="T5" fmla="*/ 0 h 1728"/>
                <a:gd name="T6" fmla="*/ 1 w 1723"/>
                <a:gd name="T7" fmla="*/ 0 h 1728"/>
                <a:gd name="T8" fmla="*/ 2 w 1723"/>
                <a:gd name="T9" fmla="*/ 0 h 1728"/>
                <a:gd name="T10" fmla="*/ 2 w 1723"/>
                <a:gd name="T11" fmla="*/ 0 h 1728"/>
                <a:gd name="T12" fmla="*/ 2 w 1723"/>
                <a:gd name="T13" fmla="*/ 1 h 1728"/>
                <a:gd name="T14" fmla="*/ 2 w 1723"/>
                <a:gd name="T15" fmla="*/ 1 h 1728"/>
                <a:gd name="T16" fmla="*/ 2 w 1723"/>
                <a:gd name="T17" fmla="*/ 1 h 1728"/>
                <a:gd name="T18" fmla="*/ 2 w 1723"/>
                <a:gd name="T19" fmla="*/ 1 h 1728"/>
                <a:gd name="T20" fmla="*/ 2 w 1723"/>
                <a:gd name="T21" fmla="*/ 1 h 1728"/>
                <a:gd name="T22" fmla="*/ 2 w 1723"/>
                <a:gd name="T23" fmla="*/ 1 h 1728"/>
                <a:gd name="T24" fmla="*/ 2 w 1723"/>
                <a:gd name="T25" fmla="*/ 1 h 1728"/>
                <a:gd name="T26" fmla="*/ 2 w 1723"/>
                <a:gd name="T27" fmla="*/ 1 h 1728"/>
                <a:gd name="T28" fmla="*/ 2 w 1723"/>
                <a:gd name="T29" fmla="*/ 1 h 1728"/>
                <a:gd name="T30" fmla="*/ 2 w 1723"/>
                <a:gd name="T31" fmla="*/ 2 h 1728"/>
                <a:gd name="T32" fmla="*/ 2 w 1723"/>
                <a:gd name="T33" fmla="*/ 2 h 1728"/>
                <a:gd name="T34" fmla="*/ 1 w 1723"/>
                <a:gd name="T35" fmla="*/ 2 h 1728"/>
                <a:gd name="T36" fmla="*/ 1 w 1723"/>
                <a:gd name="T37" fmla="*/ 2 h 1728"/>
                <a:gd name="T38" fmla="*/ 1 w 1723"/>
                <a:gd name="T39" fmla="*/ 2 h 1728"/>
                <a:gd name="T40" fmla="*/ 1 w 1723"/>
                <a:gd name="T41" fmla="*/ 2 h 1728"/>
                <a:gd name="T42" fmla="*/ 1 w 1723"/>
                <a:gd name="T43" fmla="*/ 2 h 1728"/>
                <a:gd name="T44" fmla="*/ 1 w 1723"/>
                <a:gd name="T45" fmla="*/ 2 h 1728"/>
                <a:gd name="T46" fmla="*/ 1 w 1723"/>
                <a:gd name="T47" fmla="*/ 2 h 1728"/>
                <a:gd name="T48" fmla="*/ 1 w 1723"/>
                <a:gd name="T49" fmla="*/ 2 h 1728"/>
                <a:gd name="T50" fmla="*/ 1 w 1723"/>
                <a:gd name="T51" fmla="*/ 2 h 1728"/>
                <a:gd name="T52" fmla="*/ 0 w 1723"/>
                <a:gd name="T53" fmla="*/ 2 h 1728"/>
                <a:gd name="T54" fmla="*/ 0 w 1723"/>
                <a:gd name="T55" fmla="*/ 2 h 1728"/>
                <a:gd name="T56" fmla="*/ 0 w 1723"/>
                <a:gd name="T57" fmla="*/ 1 h 1728"/>
                <a:gd name="T58" fmla="*/ 0 w 1723"/>
                <a:gd name="T59" fmla="*/ 1 h 1728"/>
                <a:gd name="T60" fmla="*/ 0 w 1723"/>
                <a:gd name="T61" fmla="*/ 1 h 1728"/>
                <a:gd name="T62" fmla="*/ 0 w 1723"/>
                <a:gd name="T63" fmla="*/ 1 h 1728"/>
                <a:gd name="T64" fmla="*/ 0 w 1723"/>
                <a:gd name="T65" fmla="*/ 1 h 1728"/>
                <a:gd name="T66" fmla="*/ 0 w 1723"/>
                <a:gd name="T67" fmla="*/ 1 h 1728"/>
                <a:gd name="T68" fmla="*/ 0 w 1723"/>
                <a:gd name="T69" fmla="*/ 1 h 1728"/>
                <a:gd name="T70" fmla="*/ 0 w 1723"/>
                <a:gd name="T71" fmla="*/ 1 h 1728"/>
                <a:gd name="T72" fmla="*/ 0 w 1723"/>
                <a:gd name="T73" fmla="*/ 0 h 1728"/>
                <a:gd name="T74" fmla="*/ 0 w 1723"/>
                <a:gd name="T75" fmla="*/ 0 h 1728"/>
                <a:gd name="T76" fmla="*/ 1 w 1723"/>
                <a:gd name="T77" fmla="*/ 0 h 1728"/>
                <a:gd name="T78" fmla="*/ 1 w 1723"/>
                <a:gd name="T79" fmla="*/ 0 h 1728"/>
                <a:gd name="T80" fmla="*/ 1 w 1723"/>
                <a:gd name="T81" fmla="*/ 0 h 1728"/>
                <a:gd name="T82" fmla="*/ 1 w 1723"/>
                <a:gd name="T83" fmla="*/ 0 h 1728"/>
                <a:gd name="T84" fmla="*/ 1 w 1723"/>
                <a:gd name="T85" fmla="*/ 0 h 1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3"/>
                <a:gd name="T130" fmla="*/ 0 h 1728"/>
                <a:gd name="T131" fmla="*/ 1723 w 1723"/>
                <a:gd name="T132" fmla="*/ 1728 h 1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3" h="1728">
                  <a:moveTo>
                    <a:pt x="863" y="0"/>
                  </a:moveTo>
                  <a:lnTo>
                    <a:pt x="907" y="1"/>
                  </a:lnTo>
                  <a:lnTo>
                    <a:pt x="952" y="5"/>
                  </a:lnTo>
                  <a:lnTo>
                    <a:pt x="994" y="10"/>
                  </a:lnTo>
                  <a:lnTo>
                    <a:pt x="1037" y="17"/>
                  </a:lnTo>
                  <a:lnTo>
                    <a:pt x="1078" y="27"/>
                  </a:lnTo>
                  <a:lnTo>
                    <a:pt x="1120" y="39"/>
                  </a:lnTo>
                  <a:lnTo>
                    <a:pt x="1160" y="52"/>
                  </a:lnTo>
                  <a:lnTo>
                    <a:pt x="1199" y="67"/>
                  </a:lnTo>
                  <a:lnTo>
                    <a:pt x="1237" y="85"/>
                  </a:lnTo>
                  <a:lnTo>
                    <a:pt x="1274" y="104"/>
                  </a:lnTo>
                  <a:lnTo>
                    <a:pt x="1310" y="125"/>
                  </a:lnTo>
                  <a:lnTo>
                    <a:pt x="1345" y="148"/>
                  </a:lnTo>
                  <a:lnTo>
                    <a:pt x="1379" y="171"/>
                  </a:lnTo>
                  <a:lnTo>
                    <a:pt x="1412" y="198"/>
                  </a:lnTo>
                  <a:lnTo>
                    <a:pt x="1443" y="224"/>
                  </a:lnTo>
                  <a:lnTo>
                    <a:pt x="1472" y="253"/>
                  </a:lnTo>
                  <a:lnTo>
                    <a:pt x="1501" y="283"/>
                  </a:lnTo>
                  <a:lnTo>
                    <a:pt x="1528" y="314"/>
                  </a:lnTo>
                  <a:lnTo>
                    <a:pt x="1553" y="347"/>
                  </a:lnTo>
                  <a:lnTo>
                    <a:pt x="1577" y="381"/>
                  </a:lnTo>
                  <a:lnTo>
                    <a:pt x="1599" y="416"/>
                  </a:lnTo>
                  <a:lnTo>
                    <a:pt x="1619" y="452"/>
                  </a:lnTo>
                  <a:lnTo>
                    <a:pt x="1640" y="490"/>
                  </a:lnTo>
                  <a:lnTo>
                    <a:pt x="1656" y="527"/>
                  </a:lnTo>
                  <a:lnTo>
                    <a:pt x="1671" y="566"/>
                  </a:lnTo>
                  <a:lnTo>
                    <a:pt x="1685" y="606"/>
                  </a:lnTo>
                  <a:lnTo>
                    <a:pt x="1696" y="648"/>
                  </a:lnTo>
                  <a:lnTo>
                    <a:pt x="1706" y="689"/>
                  </a:lnTo>
                  <a:lnTo>
                    <a:pt x="1713" y="732"/>
                  </a:lnTo>
                  <a:lnTo>
                    <a:pt x="1718" y="775"/>
                  </a:lnTo>
                  <a:lnTo>
                    <a:pt x="1722" y="819"/>
                  </a:lnTo>
                  <a:lnTo>
                    <a:pt x="1723" y="863"/>
                  </a:lnTo>
                  <a:lnTo>
                    <a:pt x="1722" y="907"/>
                  </a:lnTo>
                  <a:lnTo>
                    <a:pt x="1718" y="951"/>
                  </a:lnTo>
                  <a:lnTo>
                    <a:pt x="1713" y="995"/>
                  </a:lnTo>
                  <a:lnTo>
                    <a:pt x="1706" y="1037"/>
                  </a:lnTo>
                  <a:lnTo>
                    <a:pt x="1696" y="1079"/>
                  </a:lnTo>
                  <a:lnTo>
                    <a:pt x="1685" y="1120"/>
                  </a:lnTo>
                  <a:lnTo>
                    <a:pt x="1671" y="1160"/>
                  </a:lnTo>
                  <a:lnTo>
                    <a:pt x="1656" y="1199"/>
                  </a:lnTo>
                  <a:lnTo>
                    <a:pt x="1640" y="1238"/>
                  </a:lnTo>
                  <a:lnTo>
                    <a:pt x="1619" y="1274"/>
                  </a:lnTo>
                  <a:lnTo>
                    <a:pt x="1599" y="1311"/>
                  </a:lnTo>
                  <a:lnTo>
                    <a:pt x="1577" y="1346"/>
                  </a:lnTo>
                  <a:lnTo>
                    <a:pt x="1553" y="1379"/>
                  </a:lnTo>
                  <a:lnTo>
                    <a:pt x="1528" y="1412"/>
                  </a:lnTo>
                  <a:lnTo>
                    <a:pt x="1501" y="1445"/>
                  </a:lnTo>
                  <a:lnTo>
                    <a:pt x="1472" y="1473"/>
                  </a:lnTo>
                  <a:lnTo>
                    <a:pt x="1443" y="1502"/>
                  </a:lnTo>
                  <a:lnTo>
                    <a:pt x="1412" y="1530"/>
                  </a:lnTo>
                  <a:lnTo>
                    <a:pt x="1379" y="1556"/>
                  </a:lnTo>
                  <a:lnTo>
                    <a:pt x="1345" y="1580"/>
                  </a:lnTo>
                  <a:lnTo>
                    <a:pt x="1310" y="1603"/>
                  </a:lnTo>
                  <a:lnTo>
                    <a:pt x="1274" y="1624"/>
                  </a:lnTo>
                  <a:lnTo>
                    <a:pt x="1237" y="1643"/>
                  </a:lnTo>
                  <a:lnTo>
                    <a:pt x="1199" y="1660"/>
                  </a:lnTo>
                  <a:lnTo>
                    <a:pt x="1160" y="1675"/>
                  </a:lnTo>
                  <a:lnTo>
                    <a:pt x="1120" y="1689"/>
                  </a:lnTo>
                  <a:lnTo>
                    <a:pt x="1078" y="1700"/>
                  </a:lnTo>
                  <a:lnTo>
                    <a:pt x="1037" y="1710"/>
                  </a:lnTo>
                  <a:lnTo>
                    <a:pt x="994" y="1718"/>
                  </a:lnTo>
                  <a:lnTo>
                    <a:pt x="952" y="1723"/>
                  </a:lnTo>
                  <a:lnTo>
                    <a:pt x="907" y="1727"/>
                  </a:lnTo>
                  <a:lnTo>
                    <a:pt x="863" y="1728"/>
                  </a:lnTo>
                  <a:lnTo>
                    <a:pt x="819" y="1727"/>
                  </a:lnTo>
                  <a:lnTo>
                    <a:pt x="775" y="1723"/>
                  </a:lnTo>
                  <a:lnTo>
                    <a:pt x="731" y="1718"/>
                  </a:lnTo>
                  <a:lnTo>
                    <a:pt x="690" y="1710"/>
                  </a:lnTo>
                  <a:lnTo>
                    <a:pt x="648" y="1700"/>
                  </a:lnTo>
                  <a:lnTo>
                    <a:pt x="607" y="1689"/>
                  </a:lnTo>
                  <a:lnTo>
                    <a:pt x="567" y="1675"/>
                  </a:lnTo>
                  <a:lnTo>
                    <a:pt x="527" y="1660"/>
                  </a:lnTo>
                  <a:lnTo>
                    <a:pt x="490" y="1643"/>
                  </a:lnTo>
                  <a:lnTo>
                    <a:pt x="452" y="1624"/>
                  </a:lnTo>
                  <a:lnTo>
                    <a:pt x="416" y="1603"/>
                  </a:lnTo>
                  <a:lnTo>
                    <a:pt x="381" y="1580"/>
                  </a:lnTo>
                  <a:lnTo>
                    <a:pt x="347" y="1556"/>
                  </a:lnTo>
                  <a:lnTo>
                    <a:pt x="314" y="1530"/>
                  </a:lnTo>
                  <a:lnTo>
                    <a:pt x="283" y="1502"/>
                  </a:lnTo>
                  <a:lnTo>
                    <a:pt x="253" y="1473"/>
                  </a:lnTo>
                  <a:lnTo>
                    <a:pt x="225" y="1445"/>
                  </a:lnTo>
                  <a:lnTo>
                    <a:pt x="198" y="1412"/>
                  </a:lnTo>
                  <a:lnTo>
                    <a:pt x="172" y="1379"/>
                  </a:lnTo>
                  <a:lnTo>
                    <a:pt x="148" y="1346"/>
                  </a:lnTo>
                  <a:lnTo>
                    <a:pt x="125" y="1311"/>
                  </a:lnTo>
                  <a:lnTo>
                    <a:pt x="104" y="1274"/>
                  </a:lnTo>
                  <a:lnTo>
                    <a:pt x="85" y="1238"/>
                  </a:lnTo>
                  <a:lnTo>
                    <a:pt x="68" y="1199"/>
                  </a:lnTo>
                  <a:lnTo>
                    <a:pt x="53" y="1160"/>
                  </a:lnTo>
                  <a:lnTo>
                    <a:pt x="39" y="1120"/>
                  </a:lnTo>
                  <a:lnTo>
                    <a:pt x="28" y="1079"/>
                  </a:lnTo>
                  <a:lnTo>
                    <a:pt x="18" y="1037"/>
                  </a:lnTo>
                  <a:lnTo>
                    <a:pt x="10" y="995"/>
                  </a:lnTo>
                  <a:lnTo>
                    <a:pt x="5" y="951"/>
                  </a:lnTo>
                  <a:lnTo>
                    <a:pt x="1" y="907"/>
                  </a:lnTo>
                  <a:lnTo>
                    <a:pt x="0" y="863"/>
                  </a:lnTo>
                  <a:lnTo>
                    <a:pt x="1" y="819"/>
                  </a:lnTo>
                  <a:lnTo>
                    <a:pt x="5" y="775"/>
                  </a:lnTo>
                  <a:lnTo>
                    <a:pt x="10" y="732"/>
                  </a:lnTo>
                  <a:lnTo>
                    <a:pt x="18" y="689"/>
                  </a:lnTo>
                  <a:lnTo>
                    <a:pt x="28" y="648"/>
                  </a:lnTo>
                  <a:lnTo>
                    <a:pt x="39" y="606"/>
                  </a:lnTo>
                  <a:lnTo>
                    <a:pt x="53" y="566"/>
                  </a:lnTo>
                  <a:lnTo>
                    <a:pt x="68" y="527"/>
                  </a:lnTo>
                  <a:lnTo>
                    <a:pt x="85" y="490"/>
                  </a:lnTo>
                  <a:lnTo>
                    <a:pt x="104" y="452"/>
                  </a:lnTo>
                  <a:lnTo>
                    <a:pt x="125" y="416"/>
                  </a:lnTo>
                  <a:lnTo>
                    <a:pt x="148" y="381"/>
                  </a:lnTo>
                  <a:lnTo>
                    <a:pt x="172" y="347"/>
                  </a:lnTo>
                  <a:lnTo>
                    <a:pt x="198" y="314"/>
                  </a:lnTo>
                  <a:lnTo>
                    <a:pt x="225" y="283"/>
                  </a:lnTo>
                  <a:lnTo>
                    <a:pt x="253" y="253"/>
                  </a:lnTo>
                  <a:lnTo>
                    <a:pt x="283" y="224"/>
                  </a:lnTo>
                  <a:lnTo>
                    <a:pt x="314" y="198"/>
                  </a:lnTo>
                  <a:lnTo>
                    <a:pt x="347" y="171"/>
                  </a:lnTo>
                  <a:lnTo>
                    <a:pt x="381" y="148"/>
                  </a:lnTo>
                  <a:lnTo>
                    <a:pt x="416" y="125"/>
                  </a:lnTo>
                  <a:lnTo>
                    <a:pt x="452" y="104"/>
                  </a:lnTo>
                  <a:lnTo>
                    <a:pt x="490" y="85"/>
                  </a:lnTo>
                  <a:lnTo>
                    <a:pt x="527" y="67"/>
                  </a:lnTo>
                  <a:lnTo>
                    <a:pt x="567" y="52"/>
                  </a:lnTo>
                  <a:lnTo>
                    <a:pt x="607" y="39"/>
                  </a:lnTo>
                  <a:lnTo>
                    <a:pt x="648" y="27"/>
                  </a:lnTo>
                  <a:lnTo>
                    <a:pt x="690" y="17"/>
                  </a:lnTo>
                  <a:lnTo>
                    <a:pt x="731" y="10"/>
                  </a:lnTo>
                  <a:lnTo>
                    <a:pt x="775" y="5"/>
                  </a:lnTo>
                  <a:lnTo>
                    <a:pt x="81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686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08" name="Freeform 116"/>
            <p:cNvSpPr>
              <a:spLocks/>
            </p:cNvSpPr>
            <p:nvPr/>
          </p:nvSpPr>
          <p:spPr bwMode="auto">
            <a:xfrm>
              <a:off x="363" y="2453"/>
              <a:ext cx="422" cy="423"/>
            </a:xfrm>
            <a:custGeom>
              <a:avLst/>
              <a:gdLst>
                <a:gd name="T0" fmla="*/ 1 w 1688"/>
                <a:gd name="T1" fmla="*/ 0 h 1693"/>
                <a:gd name="T2" fmla="*/ 1 w 1688"/>
                <a:gd name="T3" fmla="*/ 0 h 1693"/>
                <a:gd name="T4" fmla="*/ 1 w 1688"/>
                <a:gd name="T5" fmla="*/ 0 h 1693"/>
                <a:gd name="T6" fmla="*/ 1 w 1688"/>
                <a:gd name="T7" fmla="*/ 0 h 1693"/>
                <a:gd name="T8" fmla="*/ 2 w 1688"/>
                <a:gd name="T9" fmla="*/ 0 h 1693"/>
                <a:gd name="T10" fmla="*/ 2 w 1688"/>
                <a:gd name="T11" fmla="*/ 0 h 1693"/>
                <a:gd name="T12" fmla="*/ 2 w 1688"/>
                <a:gd name="T13" fmla="*/ 0 h 1693"/>
                <a:gd name="T14" fmla="*/ 2 w 1688"/>
                <a:gd name="T15" fmla="*/ 0 h 1693"/>
                <a:gd name="T16" fmla="*/ 2 w 1688"/>
                <a:gd name="T17" fmla="*/ 0 h 1693"/>
                <a:gd name="T18" fmla="*/ 2 w 1688"/>
                <a:gd name="T19" fmla="*/ 1 h 1693"/>
                <a:gd name="T20" fmla="*/ 2 w 1688"/>
                <a:gd name="T21" fmla="*/ 1 h 1693"/>
                <a:gd name="T22" fmla="*/ 2 w 1688"/>
                <a:gd name="T23" fmla="*/ 1 h 1693"/>
                <a:gd name="T24" fmla="*/ 2 w 1688"/>
                <a:gd name="T25" fmla="*/ 1 h 1693"/>
                <a:gd name="T26" fmla="*/ 2 w 1688"/>
                <a:gd name="T27" fmla="*/ 1 h 1693"/>
                <a:gd name="T28" fmla="*/ 2 w 1688"/>
                <a:gd name="T29" fmla="*/ 1 h 1693"/>
                <a:gd name="T30" fmla="*/ 2 w 1688"/>
                <a:gd name="T31" fmla="*/ 1 h 1693"/>
                <a:gd name="T32" fmla="*/ 2 w 1688"/>
                <a:gd name="T33" fmla="*/ 1 h 1693"/>
                <a:gd name="T34" fmla="*/ 1 w 1688"/>
                <a:gd name="T35" fmla="*/ 1 h 1693"/>
                <a:gd name="T36" fmla="*/ 1 w 1688"/>
                <a:gd name="T37" fmla="*/ 1 h 1693"/>
                <a:gd name="T38" fmla="*/ 1 w 1688"/>
                <a:gd name="T39" fmla="*/ 1 h 1693"/>
                <a:gd name="T40" fmla="*/ 1 w 1688"/>
                <a:gd name="T41" fmla="*/ 1 h 1693"/>
                <a:gd name="T42" fmla="*/ 1 w 1688"/>
                <a:gd name="T43" fmla="*/ 1 h 1693"/>
                <a:gd name="T44" fmla="*/ 1 w 1688"/>
                <a:gd name="T45" fmla="*/ 1 h 1693"/>
                <a:gd name="T46" fmla="*/ 1 w 1688"/>
                <a:gd name="T47" fmla="*/ 1 h 1693"/>
                <a:gd name="T48" fmla="*/ 1 w 1688"/>
                <a:gd name="T49" fmla="*/ 1 h 1693"/>
                <a:gd name="T50" fmla="*/ 0 w 1688"/>
                <a:gd name="T51" fmla="*/ 1 h 1693"/>
                <a:gd name="T52" fmla="*/ 0 w 1688"/>
                <a:gd name="T53" fmla="*/ 1 h 1693"/>
                <a:gd name="T54" fmla="*/ 0 w 1688"/>
                <a:gd name="T55" fmla="*/ 1 h 1693"/>
                <a:gd name="T56" fmla="*/ 0 w 1688"/>
                <a:gd name="T57" fmla="*/ 1 h 1693"/>
                <a:gd name="T58" fmla="*/ 0 w 1688"/>
                <a:gd name="T59" fmla="*/ 1 h 1693"/>
                <a:gd name="T60" fmla="*/ 0 w 1688"/>
                <a:gd name="T61" fmla="*/ 1 h 1693"/>
                <a:gd name="T62" fmla="*/ 0 w 1688"/>
                <a:gd name="T63" fmla="*/ 1 h 1693"/>
                <a:gd name="T64" fmla="*/ 0 w 1688"/>
                <a:gd name="T65" fmla="*/ 1 h 1693"/>
                <a:gd name="T66" fmla="*/ 0 w 1688"/>
                <a:gd name="T67" fmla="*/ 0 h 1693"/>
                <a:gd name="T68" fmla="*/ 0 w 1688"/>
                <a:gd name="T69" fmla="*/ 0 h 1693"/>
                <a:gd name="T70" fmla="*/ 0 w 1688"/>
                <a:gd name="T71" fmla="*/ 0 h 1693"/>
                <a:gd name="T72" fmla="*/ 0 w 1688"/>
                <a:gd name="T73" fmla="*/ 0 h 1693"/>
                <a:gd name="T74" fmla="*/ 0 w 1688"/>
                <a:gd name="T75" fmla="*/ 0 h 1693"/>
                <a:gd name="T76" fmla="*/ 1 w 1688"/>
                <a:gd name="T77" fmla="*/ 0 h 1693"/>
                <a:gd name="T78" fmla="*/ 1 w 1688"/>
                <a:gd name="T79" fmla="*/ 0 h 1693"/>
                <a:gd name="T80" fmla="*/ 1 w 1688"/>
                <a:gd name="T81" fmla="*/ 0 h 1693"/>
                <a:gd name="T82" fmla="*/ 1 w 1688"/>
                <a:gd name="T83" fmla="*/ 0 h 1693"/>
                <a:gd name="T84" fmla="*/ 1 w 1688"/>
                <a:gd name="T85" fmla="*/ 0 h 16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"/>
                <a:gd name="T130" fmla="*/ 0 h 1693"/>
                <a:gd name="T131" fmla="*/ 1688 w 1688"/>
                <a:gd name="T132" fmla="*/ 1693 h 16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" h="1693">
                  <a:moveTo>
                    <a:pt x="845" y="0"/>
                  </a:moveTo>
                  <a:lnTo>
                    <a:pt x="889" y="1"/>
                  </a:lnTo>
                  <a:lnTo>
                    <a:pt x="932" y="4"/>
                  </a:lnTo>
                  <a:lnTo>
                    <a:pt x="974" y="10"/>
                  </a:lnTo>
                  <a:lnTo>
                    <a:pt x="1016" y="18"/>
                  </a:lnTo>
                  <a:lnTo>
                    <a:pt x="1056" y="26"/>
                  </a:lnTo>
                  <a:lnTo>
                    <a:pt x="1096" y="38"/>
                  </a:lnTo>
                  <a:lnTo>
                    <a:pt x="1136" y="51"/>
                  </a:lnTo>
                  <a:lnTo>
                    <a:pt x="1174" y="66"/>
                  </a:lnTo>
                  <a:lnTo>
                    <a:pt x="1211" y="84"/>
                  </a:lnTo>
                  <a:lnTo>
                    <a:pt x="1248" y="103"/>
                  </a:lnTo>
                  <a:lnTo>
                    <a:pt x="1283" y="123"/>
                  </a:lnTo>
                  <a:lnTo>
                    <a:pt x="1316" y="145"/>
                  </a:lnTo>
                  <a:lnTo>
                    <a:pt x="1350" y="168"/>
                  </a:lnTo>
                  <a:lnTo>
                    <a:pt x="1382" y="193"/>
                  </a:lnTo>
                  <a:lnTo>
                    <a:pt x="1413" y="221"/>
                  </a:lnTo>
                  <a:lnTo>
                    <a:pt x="1442" y="248"/>
                  </a:lnTo>
                  <a:lnTo>
                    <a:pt x="1469" y="278"/>
                  </a:lnTo>
                  <a:lnTo>
                    <a:pt x="1496" y="308"/>
                  </a:lnTo>
                  <a:lnTo>
                    <a:pt x="1521" y="341"/>
                  </a:lnTo>
                  <a:lnTo>
                    <a:pt x="1544" y="373"/>
                  </a:lnTo>
                  <a:lnTo>
                    <a:pt x="1567" y="409"/>
                  </a:lnTo>
                  <a:lnTo>
                    <a:pt x="1587" y="444"/>
                  </a:lnTo>
                  <a:lnTo>
                    <a:pt x="1606" y="480"/>
                  </a:lnTo>
                  <a:lnTo>
                    <a:pt x="1622" y="518"/>
                  </a:lnTo>
                  <a:lnTo>
                    <a:pt x="1637" y="556"/>
                  </a:lnTo>
                  <a:lnTo>
                    <a:pt x="1651" y="595"/>
                  </a:lnTo>
                  <a:lnTo>
                    <a:pt x="1662" y="635"/>
                  </a:lnTo>
                  <a:lnTo>
                    <a:pt x="1671" y="677"/>
                  </a:lnTo>
                  <a:lnTo>
                    <a:pt x="1678" y="718"/>
                  </a:lnTo>
                  <a:lnTo>
                    <a:pt x="1685" y="761"/>
                  </a:lnTo>
                  <a:lnTo>
                    <a:pt x="1687" y="803"/>
                  </a:lnTo>
                  <a:lnTo>
                    <a:pt x="1688" y="847"/>
                  </a:lnTo>
                  <a:lnTo>
                    <a:pt x="1687" y="891"/>
                  </a:lnTo>
                  <a:lnTo>
                    <a:pt x="1685" y="934"/>
                  </a:lnTo>
                  <a:lnTo>
                    <a:pt x="1678" y="976"/>
                  </a:lnTo>
                  <a:lnTo>
                    <a:pt x="1671" y="1018"/>
                  </a:lnTo>
                  <a:lnTo>
                    <a:pt x="1662" y="1058"/>
                  </a:lnTo>
                  <a:lnTo>
                    <a:pt x="1651" y="1098"/>
                  </a:lnTo>
                  <a:lnTo>
                    <a:pt x="1637" y="1138"/>
                  </a:lnTo>
                  <a:lnTo>
                    <a:pt x="1622" y="1175"/>
                  </a:lnTo>
                  <a:lnTo>
                    <a:pt x="1606" y="1213"/>
                  </a:lnTo>
                  <a:lnTo>
                    <a:pt x="1587" y="1249"/>
                  </a:lnTo>
                  <a:lnTo>
                    <a:pt x="1567" y="1286"/>
                  </a:lnTo>
                  <a:lnTo>
                    <a:pt x="1544" y="1320"/>
                  </a:lnTo>
                  <a:lnTo>
                    <a:pt x="1521" y="1353"/>
                  </a:lnTo>
                  <a:lnTo>
                    <a:pt x="1496" y="1385"/>
                  </a:lnTo>
                  <a:lnTo>
                    <a:pt x="1469" y="1416"/>
                  </a:lnTo>
                  <a:lnTo>
                    <a:pt x="1442" y="1445"/>
                  </a:lnTo>
                  <a:lnTo>
                    <a:pt x="1413" y="1473"/>
                  </a:lnTo>
                  <a:lnTo>
                    <a:pt x="1382" y="1500"/>
                  </a:lnTo>
                  <a:lnTo>
                    <a:pt x="1350" y="1525"/>
                  </a:lnTo>
                  <a:lnTo>
                    <a:pt x="1316" y="1549"/>
                  </a:lnTo>
                  <a:lnTo>
                    <a:pt x="1283" y="1570"/>
                  </a:lnTo>
                  <a:lnTo>
                    <a:pt x="1248" y="1590"/>
                  </a:lnTo>
                  <a:lnTo>
                    <a:pt x="1211" y="1609"/>
                  </a:lnTo>
                  <a:lnTo>
                    <a:pt x="1174" y="1627"/>
                  </a:lnTo>
                  <a:lnTo>
                    <a:pt x="1136" y="1642"/>
                  </a:lnTo>
                  <a:lnTo>
                    <a:pt x="1096" y="1655"/>
                  </a:lnTo>
                  <a:lnTo>
                    <a:pt x="1056" y="1667"/>
                  </a:lnTo>
                  <a:lnTo>
                    <a:pt x="1016" y="1676"/>
                  </a:lnTo>
                  <a:lnTo>
                    <a:pt x="974" y="1683"/>
                  </a:lnTo>
                  <a:lnTo>
                    <a:pt x="932" y="1689"/>
                  </a:lnTo>
                  <a:lnTo>
                    <a:pt x="889" y="1692"/>
                  </a:lnTo>
                  <a:lnTo>
                    <a:pt x="845" y="1693"/>
                  </a:lnTo>
                  <a:lnTo>
                    <a:pt x="802" y="1692"/>
                  </a:lnTo>
                  <a:lnTo>
                    <a:pt x="759" y="1689"/>
                  </a:lnTo>
                  <a:lnTo>
                    <a:pt x="716" y="1683"/>
                  </a:lnTo>
                  <a:lnTo>
                    <a:pt x="675" y="1676"/>
                  </a:lnTo>
                  <a:lnTo>
                    <a:pt x="635" y="1667"/>
                  </a:lnTo>
                  <a:lnTo>
                    <a:pt x="595" y="1655"/>
                  </a:lnTo>
                  <a:lnTo>
                    <a:pt x="555" y="1642"/>
                  </a:lnTo>
                  <a:lnTo>
                    <a:pt x="517" y="1627"/>
                  </a:lnTo>
                  <a:lnTo>
                    <a:pt x="480" y="1609"/>
                  </a:lnTo>
                  <a:lnTo>
                    <a:pt x="443" y="1590"/>
                  </a:lnTo>
                  <a:lnTo>
                    <a:pt x="407" y="1570"/>
                  </a:lnTo>
                  <a:lnTo>
                    <a:pt x="373" y="1549"/>
                  </a:lnTo>
                  <a:lnTo>
                    <a:pt x="339" y="1525"/>
                  </a:lnTo>
                  <a:lnTo>
                    <a:pt x="308" y="1500"/>
                  </a:lnTo>
                  <a:lnTo>
                    <a:pt x="277" y="1473"/>
                  </a:lnTo>
                  <a:lnTo>
                    <a:pt x="248" y="1445"/>
                  </a:lnTo>
                  <a:lnTo>
                    <a:pt x="220" y="1416"/>
                  </a:lnTo>
                  <a:lnTo>
                    <a:pt x="193" y="1385"/>
                  </a:lnTo>
                  <a:lnTo>
                    <a:pt x="168" y="1353"/>
                  </a:lnTo>
                  <a:lnTo>
                    <a:pt x="144" y="1320"/>
                  </a:lnTo>
                  <a:lnTo>
                    <a:pt x="123" y="1286"/>
                  </a:lnTo>
                  <a:lnTo>
                    <a:pt x="103" y="1249"/>
                  </a:lnTo>
                  <a:lnTo>
                    <a:pt x="84" y="1213"/>
                  </a:lnTo>
                  <a:lnTo>
                    <a:pt x="66" y="1175"/>
                  </a:lnTo>
                  <a:lnTo>
                    <a:pt x="51" y="1138"/>
                  </a:lnTo>
                  <a:lnTo>
                    <a:pt x="38" y="1098"/>
                  </a:lnTo>
                  <a:lnTo>
                    <a:pt x="26" y="1058"/>
                  </a:lnTo>
                  <a:lnTo>
                    <a:pt x="18" y="1018"/>
                  </a:lnTo>
                  <a:lnTo>
                    <a:pt x="10" y="976"/>
                  </a:lnTo>
                  <a:lnTo>
                    <a:pt x="4" y="934"/>
                  </a:lnTo>
                  <a:lnTo>
                    <a:pt x="1" y="891"/>
                  </a:lnTo>
                  <a:lnTo>
                    <a:pt x="0" y="847"/>
                  </a:lnTo>
                  <a:lnTo>
                    <a:pt x="1" y="803"/>
                  </a:lnTo>
                  <a:lnTo>
                    <a:pt x="4" y="761"/>
                  </a:lnTo>
                  <a:lnTo>
                    <a:pt x="10" y="718"/>
                  </a:lnTo>
                  <a:lnTo>
                    <a:pt x="18" y="677"/>
                  </a:lnTo>
                  <a:lnTo>
                    <a:pt x="26" y="635"/>
                  </a:lnTo>
                  <a:lnTo>
                    <a:pt x="38" y="595"/>
                  </a:lnTo>
                  <a:lnTo>
                    <a:pt x="51" y="556"/>
                  </a:lnTo>
                  <a:lnTo>
                    <a:pt x="66" y="518"/>
                  </a:lnTo>
                  <a:lnTo>
                    <a:pt x="84" y="480"/>
                  </a:lnTo>
                  <a:lnTo>
                    <a:pt x="103" y="444"/>
                  </a:lnTo>
                  <a:lnTo>
                    <a:pt x="123" y="409"/>
                  </a:lnTo>
                  <a:lnTo>
                    <a:pt x="144" y="373"/>
                  </a:lnTo>
                  <a:lnTo>
                    <a:pt x="168" y="341"/>
                  </a:lnTo>
                  <a:lnTo>
                    <a:pt x="193" y="308"/>
                  </a:lnTo>
                  <a:lnTo>
                    <a:pt x="220" y="278"/>
                  </a:lnTo>
                  <a:lnTo>
                    <a:pt x="248" y="248"/>
                  </a:lnTo>
                  <a:lnTo>
                    <a:pt x="277" y="221"/>
                  </a:lnTo>
                  <a:lnTo>
                    <a:pt x="308" y="193"/>
                  </a:lnTo>
                  <a:lnTo>
                    <a:pt x="339" y="168"/>
                  </a:lnTo>
                  <a:lnTo>
                    <a:pt x="373" y="145"/>
                  </a:lnTo>
                  <a:lnTo>
                    <a:pt x="407" y="123"/>
                  </a:lnTo>
                  <a:lnTo>
                    <a:pt x="443" y="103"/>
                  </a:lnTo>
                  <a:lnTo>
                    <a:pt x="480" y="84"/>
                  </a:lnTo>
                  <a:lnTo>
                    <a:pt x="517" y="66"/>
                  </a:lnTo>
                  <a:lnTo>
                    <a:pt x="555" y="51"/>
                  </a:lnTo>
                  <a:lnTo>
                    <a:pt x="595" y="38"/>
                  </a:lnTo>
                  <a:lnTo>
                    <a:pt x="635" y="26"/>
                  </a:lnTo>
                  <a:lnTo>
                    <a:pt x="675" y="18"/>
                  </a:lnTo>
                  <a:lnTo>
                    <a:pt x="716" y="10"/>
                  </a:lnTo>
                  <a:lnTo>
                    <a:pt x="759" y="4"/>
                  </a:lnTo>
                  <a:lnTo>
                    <a:pt x="802" y="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82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09" name="Freeform 117"/>
            <p:cNvSpPr>
              <a:spLocks/>
            </p:cNvSpPr>
            <p:nvPr/>
          </p:nvSpPr>
          <p:spPr bwMode="auto">
            <a:xfrm>
              <a:off x="365" y="2456"/>
              <a:ext cx="414" cy="415"/>
            </a:xfrm>
            <a:custGeom>
              <a:avLst/>
              <a:gdLst>
                <a:gd name="T0" fmla="*/ 1 w 1653"/>
                <a:gd name="T1" fmla="*/ 0 h 1660"/>
                <a:gd name="T2" fmla="*/ 1 w 1653"/>
                <a:gd name="T3" fmla="*/ 0 h 1660"/>
                <a:gd name="T4" fmla="*/ 1 w 1653"/>
                <a:gd name="T5" fmla="*/ 0 h 1660"/>
                <a:gd name="T6" fmla="*/ 1 w 1653"/>
                <a:gd name="T7" fmla="*/ 0 h 1660"/>
                <a:gd name="T8" fmla="*/ 1 w 1653"/>
                <a:gd name="T9" fmla="*/ 0 h 1660"/>
                <a:gd name="T10" fmla="*/ 2 w 1653"/>
                <a:gd name="T11" fmla="*/ 0 h 1660"/>
                <a:gd name="T12" fmla="*/ 2 w 1653"/>
                <a:gd name="T13" fmla="*/ 1 h 1660"/>
                <a:gd name="T14" fmla="*/ 2 w 1653"/>
                <a:gd name="T15" fmla="*/ 1 h 1660"/>
                <a:gd name="T16" fmla="*/ 2 w 1653"/>
                <a:gd name="T17" fmla="*/ 1 h 1660"/>
                <a:gd name="T18" fmla="*/ 2 w 1653"/>
                <a:gd name="T19" fmla="*/ 1 h 1660"/>
                <a:gd name="T20" fmla="*/ 2 w 1653"/>
                <a:gd name="T21" fmla="*/ 1 h 1660"/>
                <a:gd name="T22" fmla="*/ 2 w 1653"/>
                <a:gd name="T23" fmla="*/ 1 h 1660"/>
                <a:gd name="T24" fmla="*/ 2 w 1653"/>
                <a:gd name="T25" fmla="*/ 1 h 1660"/>
                <a:gd name="T26" fmla="*/ 2 w 1653"/>
                <a:gd name="T27" fmla="*/ 1 h 1660"/>
                <a:gd name="T28" fmla="*/ 2 w 1653"/>
                <a:gd name="T29" fmla="*/ 1 h 1660"/>
                <a:gd name="T30" fmla="*/ 2 w 1653"/>
                <a:gd name="T31" fmla="*/ 2 h 1660"/>
                <a:gd name="T32" fmla="*/ 1 w 1653"/>
                <a:gd name="T33" fmla="*/ 2 h 1660"/>
                <a:gd name="T34" fmla="*/ 1 w 1653"/>
                <a:gd name="T35" fmla="*/ 2 h 1660"/>
                <a:gd name="T36" fmla="*/ 1 w 1653"/>
                <a:gd name="T37" fmla="*/ 2 h 1660"/>
                <a:gd name="T38" fmla="*/ 1 w 1653"/>
                <a:gd name="T39" fmla="*/ 2 h 1660"/>
                <a:gd name="T40" fmla="*/ 1 w 1653"/>
                <a:gd name="T41" fmla="*/ 2 h 1660"/>
                <a:gd name="T42" fmla="*/ 1 w 1653"/>
                <a:gd name="T43" fmla="*/ 2 h 1660"/>
                <a:gd name="T44" fmla="*/ 1 w 1653"/>
                <a:gd name="T45" fmla="*/ 2 h 1660"/>
                <a:gd name="T46" fmla="*/ 1 w 1653"/>
                <a:gd name="T47" fmla="*/ 2 h 1660"/>
                <a:gd name="T48" fmla="*/ 1 w 1653"/>
                <a:gd name="T49" fmla="*/ 2 h 1660"/>
                <a:gd name="T50" fmla="*/ 0 w 1653"/>
                <a:gd name="T51" fmla="*/ 2 h 1660"/>
                <a:gd name="T52" fmla="*/ 0 w 1653"/>
                <a:gd name="T53" fmla="*/ 2 h 1660"/>
                <a:gd name="T54" fmla="*/ 0 w 1653"/>
                <a:gd name="T55" fmla="*/ 1 h 1660"/>
                <a:gd name="T56" fmla="*/ 0 w 1653"/>
                <a:gd name="T57" fmla="*/ 1 h 1660"/>
                <a:gd name="T58" fmla="*/ 0 w 1653"/>
                <a:gd name="T59" fmla="*/ 1 h 1660"/>
                <a:gd name="T60" fmla="*/ 0 w 1653"/>
                <a:gd name="T61" fmla="*/ 1 h 1660"/>
                <a:gd name="T62" fmla="*/ 0 w 1653"/>
                <a:gd name="T63" fmla="*/ 1 h 1660"/>
                <a:gd name="T64" fmla="*/ 0 w 1653"/>
                <a:gd name="T65" fmla="*/ 1 h 1660"/>
                <a:gd name="T66" fmla="*/ 0 w 1653"/>
                <a:gd name="T67" fmla="*/ 1 h 1660"/>
                <a:gd name="T68" fmla="*/ 0 w 1653"/>
                <a:gd name="T69" fmla="*/ 1 h 1660"/>
                <a:gd name="T70" fmla="*/ 0 w 1653"/>
                <a:gd name="T71" fmla="*/ 1 h 1660"/>
                <a:gd name="T72" fmla="*/ 0 w 1653"/>
                <a:gd name="T73" fmla="*/ 0 h 1660"/>
                <a:gd name="T74" fmla="*/ 0 w 1653"/>
                <a:gd name="T75" fmla="*/ 0 h 1660"/>
                <a:gd name="T76" fmla="*/ 1 w 1653"/>
                <a:gd name="T77" fmla="*/ 0 h 1660"/>
                <a:gd name="T78" fmla="*/ 1 w 1653"/>
                <a:gd name="T79" fmla="*/ 0 h 1660"/>
                <a:gd name="T80" fmla="*/ 1 w 1653"/>
                <a:gd name="T81" fmla="*/ 0 h 1660"/>
                <a:gd name="T82" fmla="*/ 1 w 1653"/>
                <a:gd name="T83" fmla="*/ 0 h 1660"/>
                <a:gd name="T84" fmla="*/ 1 w 1653"/>
                <a:gd name="T85" fmla="*/ 0 h 1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3"/>
                <a:gd name="T130" fmla="*/ 0 h 1660"/>
                <a:gd name="T131" fmla="*/ 1653 w 1653"/>
                <a:gd name="T132" fmla="*/ 1660 h 1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3" h="1660">
                  <a:moveTo>
                    <a:pt x="828" y="0"/>
                  </a:moveTo>
                  <a:lnTo>
                    <a:pt x="871" y="1"/>
                  </a:lnTo>
                  <a:lnTo>
                    <a:pt x="912" y="4"/>
                  </a:lnTo>
                  <a:lnTo>
                    <a:pt x="953" y="10"/>
                  </a:lnTo>
                  <a:lnTo>
                    <a:pt x="995" y="18"/>
                  </a:lnTo>
                  <a:lnTo>
                    <a:pt x="1035" y="27"/>
                  </a:lnTo>
                  <a:lnTo>
                    <a:pt x="1073" y="38"/>
                  </a:lnTo>
                  <a:lnTo>
                    <a:pt x="1112" y="50"/>
                  </a:lnTo>
                  <a:lnTo>
                    <a:pt x="1150" y="65"/>
                  </a:lnTo>
                  <a:lnTo>
                    <a:pt x="1186" y="83"/>
                  </a:lnTo>
                  <a:lnTo>
                    <a:pt x="1221" y="101"/>
                  </a:lnTo>
                  <a:lnTo>
                    <a:pt x="1256" y="121"/>
                  </a:lnTo>
                  <a:lnTo>
                    <a:pt x="1289" y="142"/>
                  </a:lnTo>
                  <a:lnTo>
                    <a:pt x="1321" y="166"/>
                  </a:lnTo>
                  <a:lnTo>
                    <a:pt x="1353" y="191"/>
                  </a:lnTo>
                  <a:lnTo>
                    <a:pt x="1383" y="217"/>
                  </a:lnTo>
                  <a:lnTo>
                    <a:pt x="1412" y="243"/>
                  </a:lnTo>
                  <a:lnTo>
                    <a:pt x="1439" y="273"/>
                  </a:lnTo>
                  <a:lnTo>
                    <a:pt x="1465" y="304"/>
                  </a:lnTo>
                  <a:lnTo>
                    <a:pt x="1489" y="335"/>
                  </a:lnTo>
                  <a:lnTo>
                    <a:pt x="1512" y="367"/>
                  </a:lnTo>
                  <a:lnTo>
                    <a:pt x="1534" y="400"/>
                  </a:lnTo>
                  <a:lnTo>
                    <a:pt x="1553" y="435"/>
                  </a:lnTo>
                  <a:lnTo>
                    <a:pt x="1572" y="471"/>
                  </a:lnTo>
                  <a:lnTo>
                    <a:pt x="1588" y="508"/>
                  </a:lnTo>
                  <a:lnTo>
                    <a:pt x="1603" y="545"/>
                  </a:lnTo>
                  <a:lnTo>
                    <a:pt x="1616" y="584"/>
                  </a:lnTo>
                  <a:lnTo>
                    <a:pt x="1627" y="623"/>
                  </a:lnTo>
                  <a:lnTo>
                    <a:pt x="1637" y="663"/>
                  </a:lnTo>
                  <a:lnTo>
                    <a:pt x="1643" y="705"/>
                  </a:lnTo>
                  <a:lnTo>
                    <a:pt x="1650" y="746"/>
                  </a:lnTo>
                  <a:lnTo>
                    <a:pt x="1652" y="787"/>
                  </a:lnTo>
                  <a:lnTo>
                    <a:pt x="1653" y="830"/>
                  </a:lnTo>
                  <a:lnTo>
                    <a:pt x="1652" y="872"/>
                  </a:lnTo>
                  <a:lnTo>
                    <a:pt x="1650" y="914"/>
                  </a:lnTo>
                  <a:lnTo>
                    <a:pt x="1643" y="955"/>
                  </a:lnTo>
                  <a:lnTo>
                    <a:pt x="1637" y="997"/>
                  </a:lnTo>
                  <a:lnTo>
                    <a:pt x="1627" y="1037"/>
                  </a:lnTo>
                  <a:lnTo>
                    <a:pt x="1616" y="1076"/>
                  </a:lnTo>
                  <a:lnTo>
                    <a:pt x="1603" y="1114"/>
                  </a:lnTo>
                  <a:lnTo>
                    <a:pt x="1588" y="1152"/>
                  </a:lnTo>
                  <a:lnTo>
                    <a:pt x="1572" y="1188"/>
                  </a:lnTo>
                  <a:lnTo>
                    <a:pt x="1553" y="1225"/>
                  </a:lnTo>
                  <a:lnTo>
                    <a:pt x="1534" y="1260"/>
                  </a:lnTo>
                  <a:lnTo>
                    <a:pt x="1512" y="1292"/>
                  </a:lnTo>
                  <a:lnTo>
                    <a:pt x="1489" y="1325"/>
                  </a:lnTo>
                  <a:lnTo>
                    <a:pt x="1465" y="1356"/>
                  </a:lnTo>
                  <a:lnTo>
                    <a:pt x="1439" y="1386"/>
                  </a:lnTo>
                  <a:lnTo>
                    <a:pt x="1412" y="1415"/>
                  </a:lnTo>
                  <a:lnTo>
                    <a:pt x="1383" y="1443"/>
                  </a:lnTo>
                  <a:lnTo>
                    <a:pt x="1353" y="1469"/>
                  </a:lnTo>
                  <a:lnTo>
                    <a:pt x="1321" y="1494"/>
                  </a:lnTo>
                  <a:lnTo>
                    <a:pt x="1289" y="1518"/>
                  </a:lnTo>
                  <a:lnTo>
                    <a:pt x="1256" y="1539"/>
                  </a:lnTo>
                  <a:lnTo>
                    <a:pt x="1221" y="1559"/>
                  </a:lnTo>
                  <a:lnTo>
                    <a:pt x="1186" y="1577"/>
                  </a:lnTo>
                  <a:lnTo>
                    <a:pt x="1150" y="1594"/>
                  </a:lnTo>
                  <a:lnTo>
                    <a:pt x="1112" y="1609"/>
                  </a:lnTo>
                  <a:lnTo>
                    <a:pt x="1073" y="1622"/>
                  </a:lnTo>
                  <a:lnTo>
                    <a:pt x="1035" y="1633"/>
                  </a:lnTo>
                  <a:lnTo>
                    <a:pt x="995" y="1642"/>
                  </a:lnTo>
                  <a:lnTo>
                    <a:pt x="953" y="1649"/>
                  </a:lnTo>
                  <a:lnTo>
                    <a:pt x="912" y="1656"/>
                  </a:lnTo>
                  <a:lnTo>
                    <a:pt x="871" y="1658"/>
                  </a:lnTo>
                  <a:lnTo>
                    <a:pt x="828" y="1660"/>
                  </a:lnTo>
                  <a:lnTo>
                    <a:pt x="785" y="1658"/>
                  </a:lnTo>
                  <a:lnTo>
                    <a:pt x="744" y="1656"/>
                  </a:lnTo>
                  <a:lnTo>
                    <a:pt x="703" y="1649"/>
                  </a:lnTo>
                  <a:lnTo>
                    <a:pt x="661" y="1642"/>
                  </a:lnTo>
                  <a:lnTo>
                    <a:pt x="621" y="1633"/>
                  </a:lnTo>
                  <a:lnTo>
                    <a:pt x="582" y="1622"/>
                  </a:lnTo>
                  <a:lnTo>
                    <a:pt x="544" y="1609"/>
                  </a:lnTo>
                  <a:lnTo>
                    <a:pt x="506" y="1594"/>
                  </a:lnTo>
                  <a:lnTo>
                    <a:pt x="470" y="1577"/>
                  </a:lnTo>
                  <a:lnTo>
                    <a:pt x="433" y="1559"/>
                  </a:lnTo>
                  <a:lnTo>
                    <a:pt x="400" y="1539"/>
                  </a:lnTo>
                  <a:lnTo>
                    <a:pt x="366" y="1518"/>
                  </a:lnTo>
                  <a:lnTo>
                    <a:pt x="333" y="1494"/>
                  </a:lnTo>
                  <a:lnTo>
                    <a:pt x="302" y="1469"/>
                  </a:lnTo>
                  <a:lnTo>
                    <a:pt x="272" y="1443"/>
                  </a:lnTo>
                  <a:lnTo>
                    <a:pt x="243" y="1415"/>
                  </a:lnTo>
                  <a:lnTo>
                    <a:pt x="215" y="1386"/>
                  </a:lnTo>
                  <a:lnTo>
                    <a:pt x="189" y="1356"/>
                  </a:lnTo>
                  <a:lnTo>
                    <a:pt x="165" y="1325"/>
                  </a:lnTo>
                  <a:lnTo>
                    <a:pt x="142" y="1292"/>
                  </a:lnTo>
                  <a:lnTo>
                    <a:pt x="120" y="1260"/>
                  </a:lnTo>
                  <a:lnTo>
                    <a:pt x="100" y="1225"/>
                  </a:lnTo>
                  <a:lnTo>
                    <a:pt x="81" y="1188"/>
                  </a:lnTo>
                  <a:lnTo>
                    <a:pt x="65" y="1152"/>
                  </a:lnTo>
                  <a:lnTo>
                    <a:pt x="50" y="1114"/>
                  </a:lnTo>
                  <a:lnTo>
                    <a:pt x="38" y="1076"/>
                  </a:lnTo>
                  <a:lnTo>
                    <a:pt x="26" y="1037"/>
                  </a:lnTo>
                  <a:lnTo>
                    <a:pt x="16" y="997"/>
                  </a:lnTo>
                  <a:lnTo>
                    <a:pt x="10" y="955"/>
                  </a:lnTo>
                  <a:lnTo>
                    <a:pt x="4" y="914"/>
                  </a:lnTo>
                  <a:lnTo>
                    <a:pt x="1" y="872"/>
                  </a:lnTo>
                  <a:lnTo>
                    <a:pt x="0" y="830"/>
                  </a:lnTo>
                  <a:lnTo>
                    <a:pt x="1" y="787"/>
                  </a:lnTo>
                  <a:lnTo>
                    <a:pt x="4" y="746"/>
                  </a:lnTo>
                  <a:lnTo>
                    <a:pt x="10" y="705"/>
                  </a:lnTo>
                  <a:lnTo>
                    <a:pt x="16" y="663"/>
                  </a:lnTo>
                  <a:lnTo>
                    <a:pt x="26" y="623"/>
                  </a:lnTo>
                  <a:lnTo>
                    <a:pt x="38" y="584"/>
                  </a:lnTo>
                  <a:lnTo>
                    <a:pt x="50" y="545"/>
                  </a:lnTo>
                  <a:lnTo>
                    <a:pt x="65" y="508"/>
                  </a:lnTo>
                  <a:lnTo>
                    <a:pt x="81" y="471"/>
                  </a:lnTo>
                  <a:lnTo>
                    <a:pt x="100" y="435"/>
                  </a:lnTo>
                  <a:lnTo>
                    <a:pt x="120" y="400"/>
                  </a:lnTo>
                  <a:lnTo>
                    <a:pt x="142" y="367"/>
                  </a:lnTo>
                  <a:lnTo>
                    <a:pt x="165" y="335"/>
                  </a:lnTo>
                  <a:lnTo>
                    <a:pt x="189" y="304"/>
                  </a:lnTo>
                  <a:lnTo>
                    <a:pt x="215" y="273"/>
                  </a:lnTo>
                  <a:lnTo>
                    <a:pt x="243" y="243"/>
                  </a:lnTo>
                  <a:lnTo>
                    <a:pt x="272" y="217"/>
                  </a:lnTo>
                  <a:lnTo>
                    <a:pt x="302" y="191"/>
                  </a:lnTo>
                  <a:lnTo>
                    <a:pt x="333" y="166"/>
                  </a:lnTo>
                  <a:lnTo>
                    <a:pt x="366" y="142"/>
                  </a:lnTo>
                  <a:lnTo>
                    <a:pt x="400" y="121"/>
                  </a:lnTo>
                  <a:lnTo>
                    <a:pt x="433" y="101"/>
                  </a:lnTo>
                  <a:lnTo>
                    <a:pt x="470" y="83"/>
                  </a:lnTo>
                  <a:lnTo>
                    <a:pt x="506" y="65"/>
                  </a:lnTo>
                  <a:lnTo>
                    <a:pt x="544" y="50"/>
                  </a:lnTo>
                  <a:lnTo>
                    <a:pt x="582" y="38"/>
                  </a:lnTo>
                  <a:lnTo>
                    <a:pt x="621" y="27"/>
                  </a:lnTo>
                  <a:lnTo>
                    <a:pt x="661" y="18"/>
                  </a:lnTo>
                  <a:lnTo>
                    <a:pt x="703" y="10"/>
                  </a:lnTo>
                  <a:lnTo>
                    <a:pt x="744" y="4"/>
                  </a:lnTo>
                  <a:lnTo>
                    <a:pt x="785" y="1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9E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10" name="Freeform 118"/>
            <p:cNvSpPr>
              <a:spLocks/>
            </p:cNvSpPr>
            <p:nvPr/>
          </p:nvSpPr>
          <p:spPr bwMode="auto">
            <a:xfrm>
              <a:off x="368" y="2459"/>
              <a:ext cx="404" cy="406"/>
            </a:xfrm>
            <a:custGeom>
              <a:avLst/>
              <a:gdLst>
                <a:gd name="T0" fmla="*/ 1 w 1618"/>
                <a:gd name="T1" fmla="*/ 0 h 1623"/>
                <a:gd name="T2" fmla="*/ 1 w 1618"/>
                <a:gd name="T3" fmla="*/ 0 h 1623"/>
                <a:gd name="T4" fmla="*/ 1 w 1618"/>
                <a:gd name="T5" fmla="*/ 0 h 1623"/>
                <a:gd name="T6" fmla="*/ 1 w 1618"/>
                <a:gd name="T7" fmla="*/ 0 h 1623"/>
                <a:gd name="T8" fmla="*/ 1 w 1618"/>
                <a:gd name="T9" fmla="*/ 0 h 1623"/>
                <a:gd name="T10" fmla="*/ 1 w 1618"/>
                <a:gd name="T11" fmla="*/ 1 h 1623"/>
                <a:gd name="T12" fmla="*/ 1 w 1618"/>
                <a:gd name="T13" fmla="*/ 1 h 1623"/>
                <a:gd name="T14" fmla="*/ 1 w 1618"/>
                <a:gd name="T15" fmla="*/ 1 h 1623"/>
                <a:gd name="T16" fmla="*/ 1 w 1618"/>
                <a:gd name="T17" fmla="*/ 1 h 1623"/>
                <a:gd name="T18" fmla="*/ 1 w 1618"/>
                <a:gd name="T19" fmla="*/ 1 h 1623"/>
                <a:gd name="T20" fmla="*/ 1 w 1618"/>
                <a:gd name="T21" fmla="*/ 1 h 1623"/>
                <a:gd name="T22" fmla="*/ 1 w 1618"/>
                <a:gd name="T23" fmla="*/ 1 h 1623"/>
                <a:gd name="T24" fmla="*/ 1 w 1618"/>
                <a:gd name="T25" fmla="*/ 2 h 1623"/>
                <a:gd name="T26" fmla="*/ 1 w 1618"/>
                <a:gd name="T27" fmla="*/ 2 h 1623"/>
                <a:gd name="T28" fmla="*/ 1 w 1618"/>
                <a:gd name="T29" fmla="*/ 2 h 1623"/>
                <a:gd name="T30" fmla="*/ 1 w 1618"/>
                <a:gd name="T31" fmla="*/ 2 h 1623"/>
                <a:gd name="T32" fmla="*/ 1 w 1618"/>
                <a:gd name="T33" fmla="*/ 2 h 1623"/>
                <a:gd name="T34" fmla="*/ 0 w 1618"/>
                <a:gd name="T35" fmla="*/ 2 h 1623"/>
                <a:gd name="T36" fmla="*/ 0 w 1618"/>
                <a:gd name="T37" fmla="*/ 2 h 1623"/>
                <a:gd name="T38" fmla="*/ 0 w 1618"/>
                <a:gd name="T39" fmla="*/ 2 h 1623"/>
                <a:gd name="T40" fmla="*/ 0 w 1618"/>
                <a:gd name="T41" fmla="*/ 1 h 1623"/>
                <a:gd name="T42" fmla="*/ 0 w 1618"/>
                <a:gd name="T43" fmla="*/ 1 h 1623"/>
                <a:gd name="T44" fmla="*/ 0 w 1618"/>
                <a:gd name="T45" fmla="*/ 1 h 1623"/>
                <a:gd name="T46" fmla="*/ 0 w 1618"/>
                <a:gd name="T47" fmla="*/ 1 h 1623"/>
                <a:gd name="T48" fmla="*/ 0 w 1618"/>
                <a:gd name="T49" fmla="*/ 1 h 1623"/>
                <a:gd name="T50" fmla="*/ 0 w 1618"/>
                <a:gd name="T51" fmla="*/ 1 h 1623"/>
                <a:gd name="T52" fmla="*/ 0 w 1618"/>
                <a:gd name="T53" fmla="*/ 1 h 1623"/>
                <a:gd name="T54" fmla="*/ 0 w 1618"/>
                <a:gd name="T55" fmla="*/ 0 h 1623"/>
                <a:gd name="T56" fmla="*/ 0 w 1618"/>
                <a:gd name="T57" fmla="*/ 0 h 1623"/>
                <a:gd name="T58" fmla="*/ 0 w 1618"/>
                <a:gd name="T59" fmla="*/ 0 h 1623"/>
                <a:gd name="T60" fmla="*/ 0 w 1618"/>
                <a:gd name="T61" fmla="*/ 0 h 1623"/>
                <a:gd name="T62" fmla="*/ 1 w 1618"/>
                <a:gd name="T63" fmla="*/ 0 h 16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8"/>
                <a:gd name="T97" fmla="*/ 0 h 1623"/>
                <a:gd name="T98" fmla="*/ 1618 w 1618"/>
                <a:gd name="T99" fmla="*/ 1623 h 16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8" h="1623">
                  <a:moveTo>
                    <a:pt x="810" y="0"/>
                  </a:moveTo>
                  <a:lnTo>
                    <a:pt x="893" y="4"/>
                  </a:lnTo>
                  <a:lnTo>
                    <a:pt x="973" y="16"/>
                  </a:lnTo>
                  <a:lnTo>
                    <a:pt x="1051" y="36"/>
                  </a:lnTo>
                  <a:lnTo>
                    <a:pt x="1125" y="64"/>
                  </a:lnTo>
                  <a:lnTo>
                    <a:pt x="1195" y="98"/>
                  </a:lnTo>
                  <a:lnTo>
                    <a:pt x="1263" y="139"/>
                  </a:lnTo>
                  <a:lnTo>
                    <a:pt x="1324" y="185"/>
                  </a:lnTo>
                  <a:lnTo>
                    <a:pt x="1382" y="238"/>
                  </a:lnTo>
                  <a:lnTo>
                    <a:pt x="1434" y="296"/>
                  </a:lnTo>
                  <a:lnTo>
                    <a:pt x="1481" y="358"/>
                  </a:lnTo>
                  <a:lnTo>
                    <a:pt x="1521" y="425"/>
                  </a:lnTo>
                  <a:lnTo>
                    <a:pt x="1554" y="496"/>
                  </a:lnTo>
                  <a:lnTo>
                    <a:pt x="1582" y="570"/>
                  </a:lnTo>
                  <a:lnTo>
                    <a:pt x="1602" y="648"/>
                  </a:lnTo>
                  <a:lnTo>
                    <a:pt x="1615" y="728"/>
                  </a:lnTo>
                  <a:lnTo>
                    <a:pt x="1618" y="811"/>
                  </a:lnTo>
                  <a:lnTo>
                    <a:pt x="1615" y="893"/>
                  </a:lnTo>
                  <a:lnTo>
                    <a:pt x="1602" y="974"/>
                  </a:lnTo>
                  <a:lnTo>
                    <a:pt x="1582" y="1051"/>
                  </a:lnTo>
                  <a:lnTo>
                    <a:pt x="1554" y="1126"/>
                  </a:lnTo>
                  <a:lnTo>
                    <a:pt x="1521" y="1197"/>
                  </a:lnTo>
                  <a:lnTo>
                    <a:pt x="1481" y="1264"/>
                  </a:lnTo>
                  <a:lnTo>
                    <a:pt x="1434" y="1327"/>
                  </a:lnTo>
                  <a:lnTo>
                    <a:pt x="1382" y="1385"/>
                  </a:lnTo>
                  <a:lnTo>
                    <a:pt x="1324" y="1437"/>
                  </a:lnTo>
                  <a:lnTo>
                    <a:pt x="1263" y="1484"/>
                  </a:lnTo>
                  <a:lnTo>
                    <a:pt x="1195" y="1525"/>
                  </a:lnTo>
                  <a:lnTo>
                    <a:pt x="1125" y="1559"/>
                  </a:lnTo>
                  <a:lnTo>
                    <a:pt x="1051" y="1586"/>
                  </a:lnTo>
                  <a:lnTo>
                    <a:pt x="973" y="1606"/>
                  </a:lnTo>
                  <a:lnTo>
                    <a:pt x="893" y="1619"/>
                  </a:lnTo>
                  <a:lnTo>
                    <a:pt x="810" y="1623"/>
                  </a:lnTo>
                  <a:lnTo>
                    <a:pt x="728" y="1619"/>
                  </a:lnTo>
                  <a:lnTo>
                    <a:pt x="648" y="1606"/>
                  </a:lnTo>
                  <a:lnTo>
                    <a:pt x="570" y="1586"/>
                  </a:lnTo>
                  <a:lnTo>
                    <a:pt x="495" y="1559"/>
                  </a:lnTo>
                  <a:lnTo>
                    <a:pt x="425" y="1525"/>
                  </a:lnTo>
                  <a:lnTo>
                    <a:pt x="357" y="1484"/>
                  </a:lnTo>
                  <a:lnTo>
                    <a:pt x="296" y="1437"/>
                  </a:lnTo>
                  <a:lnTo>
                    <a:pt x="238" y="1385"/>
                  </a:lnTo>
                  <a:lnTo>
                    <a:pt x="185" y="1327"/>
                  </a:lnTo>
                  <a:lnTo>
                    <a:pt x="139" y="1264"/>
                  </a:lnTo>
                  <a:lnTo>
                    <a:pt x="98" y="1197"/>
                  </a:lnTo>
                  <a:lnTo>
                    <a:pt x="64" y="1126"/>
                  </a:lnTo>
                  <a:lnTo>
                    <a:pt x="36" y="1051"/>
                  </a:lnTo>
                  <a:lnTo>
                    <a:pt x="16" y="974"/>
                  </a:lnTo>
                  <a:lnTo>
                    <a:pt x="4" y="893"/>
                  </a:lnTo>
                  <a:lnTo>
                    <a:pt x="0" y="811"/>
                  </a:lnTo>
                  <a:lnTo>
                    <a:pt x="4" y="728"/>
                  </a:lnTo>
                  <a:lnTo>
                    <a:pt x="16" y="648"/>
                  </a:lnTo>
                  <a:lnTo>
                    <a:pt x="36" y="570"/>
                  </a:lnTo>
                  <a:lnTo>
                    <a:pt x="64" y="496"/>
                  </a:lnTo>
                  <a:lnTo>
                    <a:pt x="98" y="425"/>
                  </a:lnTo>
                  <a:lnTo>
                    <a:pt x="139" y="358"/>
                  </a:lnTo>
                  <a:lnTo>
                    <a:pt x="185" y="296"/>
                  </a:lnTo>
                  <a:lnTo>
                    <a:pt x="238" y="238"/>
                  </a:lnTo>
                  <a:lnTo>
                    <a:pt x="296" y="185"/>
                  </a:lnTo>
                  <a:lnTo>
                    <a:pt x="357" y="139"/>
                  </a:lnTo>
                  <a:lnTo>
                    <a:pt x="425" y="98"/>
                  </a:lnTo>
                  <a:lnTo>
                    <a:pt x="495" y="64"/>
                  </a:lnTo>
                  <a:lnTo>
                    <a:pt x="570" y="36"/>
                  </a:lnTo>
                  <a:lnTo>
                    <a:pt x="648" y="16"/>
                  </a:lnTo>
                  <a:lnTo>
                    <a:pt x="728" y="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B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11" name="Freeform 119"/>
            <p:cNvSpPr>
              <a:spLocks/>
            </p:cNvSpPr>
            <p:nvPr/>
          </p:nvSpPr>
          <p:spPr bwMode="auto">
            <a:xfrm>
              <a:off x="370" y="2462"/>
              <a:ext cx="396" cy="397"/>
            </a:xfrm>
            <a:custGeom>
              <a:avLst/>
              <a:gdLst>
                <a:gd name="T0" fmla="*/ 1 w 1583"/>
                <a:gd name="T1" fmla="*/ 0 h 1589"/>
                <a:gd name="T2" fmla="*/ 1 w 1583"/>
                <a:gd name="T3" fmla="*/ 0 h 1589"/>
                <a:gd name="T4" fmla="*/ 1 w 1583"/>
                <a:gd name="T5" fmla="*/ 0 h 1589"/>
                <a:gd name="T6" fmla="*/ 1 w 1583"/>
                <a:gd name="T7" fmla="*/ 0 h 1589"/>
                <a:gd name="T8" fmla="*/ 2 w 1583"/>
                <a:gd name="T9" fmla="*/ 0 h 1589"/>
                <a:gd name="T10" fmla="*/ 2 w 1583"/>
                <a:gd name="T11" fmla="*/ 0 h 1589"/>
                <a:gd name="T12" fmla="*/ 2 w 1583"/>
                <a:gd name="T13" fmla="*/ 0 h 1589"/>
                <a:gd name="T14" fmla="*/ 2 w 1583"/>
                <a:gd name="T15" fmla="*/ 1 h 1589"/>
                <a:gd name="T16" fmla="*/ 2 w 1583"/>
                <a:gd name="T17" fmla="*/ 1 h 1589"/>
                <a:gd name="T18" fmla="*/ 2 w 1583"/>
                <a:gd name="T19" fmla="*/ 1 h 1589"/>
                <a:gd name="T20" fmla="*/ 2 w 1583"/>
                <a:gd name="T21" fmla="*/ 1 h 1589"/>
                <a:gd name="T22" fmla="*/ 2 w 1583"/>
                <a:gd name="T23" fmla="*/ 1 h 1589"/>
                <a:gd name="T24" fmla="*/ 1 w 1583"/>
                <a:gd name="T25" fmla="*/ 1 h 1589"/>
                <a:gd name="T26" fmla="*/ 1 w 1583"/>
                <a:gd name="T27" fmla="*/ 1 h 1589"/>
                <a:gd name="T28" fmla="*/ 1 w 1583"/>
                <a:gd name="T29" fmla="*/ 1 h 1589"/>
                <a:gd name="T30" fmla="*/ 1 w 1583"/>
                <a:gd name="T31" fmla="*/ 1 h 1589"/>
                <a:gd name="T32" fmla="*/ 1 w 1583"/>
                <a:gd name="T33" fmla="*/ 1 h 1589"/>
                <a:gd name="T34" fmla="*/ 1 w 1583"/>
                <a:gd name="T35" fmla="*/ 1 h 1589"/>
                <a:gd name="T36" fmla="*/ 1 w 1583"/>
                <a:gd name="T37" fmla="*/ 1 h 1589"/>
                <a:gd name="T38" fmla="*/ 0 w 1583"/>
                <a:gd name="T39" fmla="*/ 1 h 1589"/>
                <a:gd name="T40" fmla="*/ 0 w 1583"/>
                <a:gd name="T41" fmla="*/ 1 h 1589"/>
                <a:gd name="T42" fmla="*/ 0 w 1583"/>
                <a:gd name="T43" fmla="*/ 1 h 1589"/>
                <a:gd name="T44" fmla="*/ 0 w 1583"/>
                <a:gd name="T45" fmla="*/ 1 h 1589"/>
                <a:gd name="T46" fmla="*/ 0 w 1583"/>
                <a:gd name="T47" fmla="*/ 1 h 1589"/>
                <a:gd name="T48" fmla="*/ 0 w 1583"/>
                <a:gd name="T49" fmla="*/ 1 h 1589"/>
                <a:gd name="T50" fmla="*/ 0 w 1583"/>
                <a:gd name="T51" fmla="*/ 0 h 1589"/>
                <a:gd name="T52" fmla="*/ 0 w 1583"/>
                <a:gd name="T53" fmla="*/ 0 h 1589"/>
                <a:gd name="T54" fmla="*/ 0 w 1583"/>
                <a:gd name="T55" fmla="*/ 0 h 1589"/>
                <a:gd name="T56" fmla="*/ 0 w 1583"/>
                <a:gd name="T57" fmla="*/ 0 h 1589"/>
                <a:gd name="T58" fmla="*/ 1 w 1583"/>
                <a:gd name="T59" fmla="*/ 0 h 1589"/>
                <a:gd name="T60" fmla="*/ 1 w 1583"/>
                <a:gd name="T61" fmla="*/ 0 h 1589"/>
                <a:gd name="T62" fmla="*/ 1 w 1583"/>
                <a:gd name="T63" fmla="*/ 0 h 1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83"/>
                <a:gd name="T97" fmla="*/ 0 h 1589"/>
                <a:gd name="T98" fmla="*/ 1583 w 1583"/>
                <a:gd name="T99" fmla="*/ 1589 h 1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83" h="1589">
                  <a:moveTo>
                    <a:pt x="793" y="0"/>
                  </a:moveTo>
                  <a:lnTo>
                    <a:pt x="874" y="4"/>
                  </a:lnTo>
                  <a:lnTo>
                    <a:pt x="952" y="16"/>
                  </a:lnTo>
                  <a:lnTo>
                    <a:pt x="1028" y="36"/>
                  </a:lnTo>
                  <a:lnTo>
                    <a:pt x="1101" y="63"/>
                  </a:lnTo>
                  <a:lnTo>
                    <a:pt x="1170" y="97"/>
                  </a:lnTo>
                  <a:lnTo>
                    <a:pt x="1235" y="137"/>
                  </a:lnTo>
                  <a:lnTo>
                    <a:pt x="1296" y="182"/>
                  </a:lnTo>
                  <a:lnTo>
                    <a:pt x="1351" y="233"/>
                  </a:lnTo>
                  <a:lnTo>
                    <a:pt x="1403" y="290"/>
                  </a:lnTo>
                  <a:lnTo>
                    <a:pt x="1448" y="351"/>
                  </a:lnTo>
                  <a:lnTo>
                    <a:pt x="1488" y="416"/>
                  </a:lnTo>
                  <a:lnTo>
                    <a:pt x="1520" y="486"/>
                  </a:lnTo>
                  <a:lnTo>
                    <a:pt x="1548" y="559"/>
                  </a:lnTo>
                  <a:lnTo>
                    <a:pt x="1567" y="635"/>
                  </a:lnTo>
                  <a:lnTo>
                    <a:pt x="1579" y="713"/>
                  </a:lnTo>
                  <a:lnTo>
                    <a:pt x="1583" y="795"/>
                  </a:lnTo>
                  <a:lnTo>
                    <a:pt x="1579" y="876"/>
                  </a:lnTo>
                  <a:lnTo>
                    <a:pt x="1567" y="954"/>
                  </a:lnTo>
                  <a:lnTo>
                    <a:pt x="1548" y="1030"/>
                  </a:lnTo>
                  <a:lnTo>
                    <a:pt x="1520" y="1103"/>
                  </a:lnTo>
                  <a:lnTo>
                    <a:pt x="1488" y="1173"/>
                  </a:lnTo>
                  <a:lnTo>
                    <a:pt x="1448" y="1238"/>
                  </a:lnTo>
                  <a:lnTo>
                    <a:pt x="1403" y="1300"/>
                  </a:lnTo>
                  <a:lnTo>
                    <a:pt x="1351" y="1356"/>
                  </a:lnTo>
                  <a:lnTo>
                    <a:pt x="1296" y="1407"/>
                  </a:lnTo>
                  <a:lnTo>
                    <a:pt x="1235" y="1453"/>
                  </a:lnTo>
                  <a:lnTo>
                    <a:pt x="1170" y="1493"/>
                  </a:lnTo>
                  <a:lnTo>
                    <a:pt x="1101" y="1526"/>
                  </a:lnTo>
                  <a:lnTo>
                    <a:pt x="1028" y="1553"/>
                  </a:lnTo>
                  <a:lnTo>
                    <a:pt x="952" y="1573"/>
                  </a:lnTo>
                  <a:lnTo>
                    <a:pt x="874" y="1585"/>
                  </a:lnTo>
                  <a:lnTo>
                    <a:pt x="793" y="1589"/>
                  </a:lnTo>
                  <a:lnTo>
                    <a:pt x="713" y="1585"/>
                  </a:lnTo>
                  <a:lnTo>
                    <a:pt x="634" y="1573"/>
                  </a:lnTo>
                  <a:lnTo>
                    <a:pt x="557" y="1553"/>
                  </a:lnTo>
                  <a:lnTo>
                    <a:pt x="485" y="1526"/>
                  </a:lnTo>
                  <a:lnTo>
                    <a:pt x="416" y="1493"/>
                  </a:lnTo>
                  <a:lnTo>
                    <a:pt x="351" y="1453"/>
                  </a:lnTo>
                  <a:lnTo>
                    <a:pt x="289" y="1407"/>
                  </a:lnTo>
                  <a:lnTo>
                    <a:pt x="233" y="1356"/>
                  </a:lnTo>
                  <a:lnTo>
                    <a:pt x="181" y="1300"/>
                  </a:lnTo>
                  <a:lnTo>
                    <a:pt x="136" y="1238"/>
                  </a:lnTo>
                  <a:lnTo>
                    <a:pt x="96" y="1173"/>
                  </a:lnTo>
                  <a:lnTo>
                    <a:pt x="62" y="1103"/>
                  </a:lnTo>
                  <a:lnTo>
                    <a:pt x="36" y="1030"/>
                  </a:lnTo>
                  <a:lnTo>
                    <a:pt x="16" y="954"/>
                  </a:lnTo>
                  <a:lnTo>
                    <a:pt x="4" y="876"/>
                  </a:lnTo>
                  <a:lnTo>
                    <a:pt x="0" y="795"/>
                  </a:lnTo>
                  <a:lnTo>
                    <a:pt x="4" y="713"/>
                  </a:lnTo>
                  <a:lnTo>
                    <a:pt x="16" y="635"/>
                  </a:lnTo>
                  <a:lnTo>
                    <a:pt x="36" y="559"/>
                  </a:lnTo>
                  <a:lnTo>
                    <a:pt x="62" y="486"/>
                  </a:lnTo>
                  <a:lnTo>
                    <a:pt x="96" y="416"/>
                  </a:lnTo>
                  <a:lnTo>
                    <a:pt x="136" y="351"/>
                  </a:lnTo>
                  <a:lnTo>
                    <a:pt x="181" y="290"/>
                  </a:lnTo>
                  <a:lnTo>
                    <a:pt x="233" y="233"/>
                  </a:lnTo>
                  <a:lnTo>
                    <a:pt x="289" y="182"/>
                  </a:lnTo>
                  <a:lnTo>
                    <a:pt x="351" y="137"/>
                  </a:lnTo>
                  <a:lnTo>
                    <a:pt x="416" y="97"/>
                  </a:lnTo>
                  <a:lnTo>
                    <a:pt x="485" y="63"/>
                  </a:lnTo>
                  <a:lnTo>
                    <a:pt x="557" y="36"/>
                  </a:lnTo>
                  <a:lnTo>
                    <a:pt x="634" y="16"/>
                  </a:lnTo>
                  <a:lnTo>
                    <a:pt x="713" y="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12" name="Freeform 120"/>
            <p:cNvSpPr>
              <a:spLocks/>
            </p:cNvSpPr>
            <p:nvPr/>
          </p:nvSpPr>
          <p:spPr bwMode="auto">
            <a:xfrm>
              <a:off x="516" y="2440"/>
              <a:ext cx="28" cy="205"/>
            </a:xfrm>
            <a:custGeom>
              <a:avLst/>
              <a:gdLst>
                <a:gd name="T0" fmla="*/ 0 w 113"/>
                <a:gd name="T1" fmla="*/ 0 h 821"/>
                <a:gd name="T2" fmla="*/ 0 w 113"/>
                <a:gd name="T3" fmla="*/ 0 h 821"/>
                <a:gd name="T4" fmla="*/ 0 w 113"/>
                <a:gd name="T5" fmla="*/ 0 h 821"/>
                <a:gd name="T6" fmla="*/ 0 w 113"/>
                <a:gd name="T7" fmla="*/ 0 h 821"/>
                <a:gd name="T8" fmla="*/ 0 w 113"/>
                <a:gd name="T9" fmla="*/ 0 h 821"/>
                <a:gd name="T10" fmla="*/ 0 w 113"/>
                <a:gd name="T11" fmla="*/ 0 h 821"/>
                <a:gd name="T12" fmla="*/ 0 w 113"/>
                <a:gd name="T13" fmla="*/ 0 h 821"/>
                <a:gd name="T14" fmla="*/ 0 w 113"/>
                <a:gd name="T15" fmla="*/ 0 h 821"/>
                <a:gd name="T16" fmla="*/ 0 w 113"/>
                <a:gd name="T17" fmla="*/ 1 h 821"/>
                <a:gd name="T18" fmla="*/ 0 w 113"/>
                <a:gd name="T19" fmla="*/ 1 h 821"/>
                <a:gd name="T20" fmla="*/ 0 w 113"/>
                <a:gd name="T21" fmla="*/ 1 h 821"/>
                <a:gd name="T22" fmla="*/ 0 w 113"/>
                <a:gd name="T23" fmla="*/ 1 h 821"/>
                <a:gd name="T24" fmla="*/ 0 w 113"/>
                <a:gd name="T25" fmla="*/ 0 h 821"/>
                <a:gd name="T26" fmla="*/ 0 w 113"/>
                <a:gd name="T27" fmla="*/ 0 h 821"/>
                <a:gd name="T28" fmla="*/ 0 w 113"/>
                <a:gd name="T29" fmla="*/ 0 h 821"/>
                <a:gd name="T30" fmla="*/ 0 w 113"/>
                <a:gd name="T31" fmla="*/ 0 h 821"/>
                <a:gd name="T32" fmla="*/ 0 w 113"/>
                <a:gd name="T33" fmla="*/ 0 h 821"/>
                <a:gd name="T34" fmla="*/ 0 w 113"/>
                <a:gd name="T35" fmla="*/ 0 h 821"/>
                <a:gd name="T36" fmla="*/ 0 w 113"/>
                <a:gd name="T37" fmla="*/ 0 h 821"/>
                <a:gd name="T38" fmla="*/ 0 w 113"/>
                <a:gd name="T39" fmla="*/ 0 h 821"/>
                <a:gd name="T40" fmla="*/ 0 w 113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821"/>
                <a:gd name="T65" fmla="*/ 113 w 113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821">
                  <a:moveTo>
                    <a:pt x="94" y="0"/>
                  </a:moveTo>
                  <a:lnTo>
                    <a:pt x="69" y="78"/>
                  </a:lnTo>
                  <a:lnTo>
                    <a:pt x="52" y="157"/>
                  </a:lnTo>
                  <a:lnTo>
                    <a:pt x="43" y="240"/>
                  </a:lnTo>
                  <a:lnTo>
                    <a:pt x="39" y="326"/>
                  </a:lnTo>
                  <a:lnTo>
                    <a:pt x="43" y="419"/>
                  </a:lnTo>
                  <a:lnTo>
                    <a:pt x="52" y="519"/>
                  </a:lnTo>
                  <a:lnTo>
                    <a:pt x="66" y="629"/>
                  </a:lnTo>
                  <a:lnTo>
                    <a:pt x="84" y="751"/>
                  </a:lnTo>
                  <a:lnTo>
                    <a:pt x="113" y="821"/>
                  </a:lnTo>
                  <a:lnTo>
                    <a:pt x="67" y="821"/>
                  </a:lnTo>
                  <a:lnTo>
                    <a:pt x="36" y="751"/>
                  </a:lnTo>
                  <a:lnTo>
                    <a:pt x="23" y="663"/>
                  </a:lnTo>
                  <a:lnTo>
                    <a:pt x="13" y="577"/>
                  </a:lnTo>
                  <a:lnTo>
                    <a:pt x="6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6" y="226"/>
                  </a:lnTo>
                  <a:lnTo>
                    <a:pt x="17" y="134"/>
                  </a:lnTo>
                  <a:lnTo>
                    <a:pt x="36" y="3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13" name="Freeform 121"/>
            <p:cNvSpPr>
              <a:spLocks/>
            </p:cNvSpPr>
            <p:nvPr/>
          </p:nvSpPr>
          <p:spPr bwMode="auto">
            <a:xfrm>
              <a:off x="416" y="2486"/>
              <a:ext cx="316" cy="161"/>
            </a:xfrm>
            <a:custGeom>
              <a:avLst/>
              <a:gdLst>
                <a:gd name="T0" fmla="*/ 0 w 1264"/>
                <a:gd name="T1" fmla="*/ 0 h 644"/>
                <a:gd name="T2" fmla="*/ 0 w 1264"/>
                <a:gd name="T3" fmla="*/ 0 h 644"/>
                <a:gd name="T4" fmla="*/ 0 w 1264"/>
                <a:gd name="T5" fmla="*/ 1 h 644"/>
                <a:gd name="T6" fmla="*/ 0 w 1264"/>
                <a:gd name="T7" fmla="*/ 1 h 644"/>
                <a:gd name="T8" fmla="*/ 0 w 1264"/>
                <a:gd name="T9" fmla="*/ 1 h 644"/>
                <a:gd name="T10" fmla="*/ 0 w 1264"/>
                <a:gd name="T11" fmla="*/ 1 h 644"/>
                <a:gd name="T12" fmla="*/ 0 w 1264"/>
                <a:gd name="T13" fmla="*/ 1 h 644"/>
                <a:gd name="T14" fmla="*/ 1 w 1264"/>
                <a:gd name="T15" fmla="*/ 1 h 644"/>
                <a:gd name="T16" fmla="*/ 1 w 1264"/>
                <a:gd name="T17" fmla="*/ 1 h 644"/>
                <a:gd name="T18" fmla="*/ 1 w 1264"/>
                <a:gd name="T19" fmla="*/ 1 h 644"/>
                <a:gd name="T20" fmla="*/ 1 w 1264"/>
                <a:gd name="T21" fmla="*/ 1 h 644"/>
                <a:gd name="T22" fmla="*/ 1 w 1264"/>
                <a:gd name="T23" fmla="*/ 1 h 644"/>
                <a:gd name="T24" fmla="*/ 1 w 1264"/>
                <a:gd name="T25" fmla="*/ 1 h 644"/>
                <a:gd name="T26" fmla="*/ 1 w 1264"/>
                <a:gd name="T27" fmla="*/ 1 h 644"/>
                <a:gd name="T28" fmla="*/ 1 w 1264"/>
                <a:gd name="T29" fmla="*/ 1 h 644"/>
                <a:gd name="T30" fmla="*/ 1 w 1264"/>
                <a:gd name="T31" fmla="*/ 1 h 644"/>
                <a:gd name="T32" fmla="*/ 1 w 1264"/>
                <a:gd name="T33" fmla="*/ 1 h 644"/>
                <a:gd name="T34" fmla="*/ 1 w 1264"/>
                <a:gd name="T35" fmla="*/ 1 h 644"/>
                <a:gd name="T36" fmla="*/ 1 w 1264"/>
                <a:gd name="T37" fmla="*/ 1 h 644"/>
                <a:gd name="T38" fmla="*/ 1 w 1264"/>
                <a:gd name="T39" fmla="*/ 1 h 644"/>
                <a:gd name="T40" fmla="*/ 1 w 1264"/>
                <a:gd name="T41" fmla="*/ 1 h 644"/>
                <a:gd name="T42" fmla="*/ 1 w 1264"/>
                <a:gd name="T43" fmla="*/ 1 h 644"/>
                <a:gd name="T44" fmla="*/ 1 w 1264"/>
                <a:gd name="T45" fmla="*/ 0 h 644"/>
                <a:gd name="T46" fmla="*/ 1 w 1264"/>
                <a:gd name="T47" fmla="*/ 0 h 644"/>
                <a:gd name="T48" fmla="*/ 1 w 1264"/>
                <a:gd name="T49" fmla="*/ 0 h 644"/>
                <a:gd name="T50" fmla="*/ 1 w 1264"/>
                <a:gd name="T51" fmla="*/ 0 h 644"/>
                <a:gd name="T52" fmla="*/ 1 w 1264"/>
                <a:gd name="T53" fmla="*/ 0 h 644"/>
                <a:gd name="T54" fmla="*/ 1 w 1264"/>
                <a:gd name="T55" fmla="*/ 1 h 644"/>
                <a:gd name="T56" fmla="*/ 1 w 1264"/>
                <a:gd name="T57" fmla="*/ 1 h 644"/>
                <a:gd name="T58" fmla="*/ 1 w 1264"/>
                <a:gd name="T59" fmla="*/ 1 h 644"/>
                <a:gd name="T60" fmla="*/ 1 w 1264"/>
                <a:gd name="T61" fmla="*/ 1 h 644"/>
                <a:gd name="T62" fmla="*/ 1 w 1264"/>
                <a:gd name="T63" fmla="*/ 1 h 644"/>
                <a:gd name="T64" fmla="*/ 1 w 1264"/>
                <a:gd name="T65" fmla="*/ 1 h 644"/>
                <a:gd name="T66" fmla="*/ 1 w 1264"/>
                <a:gd name="T67" fmla="*/ 1 h 644"/>
                <a:gd name="T68" fmla="*/ 1 w 1264"/>
                <a:gd name="T69" fmla="*/ 1 h 644"/>
                <a:gd name="T70" fmla="*/ 1 w 1264"/>
                <a:gd name="T71" fmla="*/ 1 h 644"/>
                <a:gd name="T72" fmla="*/ 1 w 1264"/>
                <a:gd name="T73" fmla="*/ 1 h 644"/>
                <a:gd name="T74" fmla="*/ 1 w 1264"/>
                <a:gd name="T75" fmla="*/ 1 h 644"/>
                <a:gd name="T76" fmla="*/ 1 w 1264"/>
                <a:gd name="T77" fmla="*/ 1 h 644"/>
                <a:gd name="T78" fmla="*/ 1 w 1264"/>
                <a:gd name="T79" fmla="*/ 1 h 644"/>
                <a:gd name="T80" fmla="*/ 1 w 1264"/>
                <a:gd name="T81" fmla="*/ 1 h 644"/>
                <a:gd name="T82" fmla="*/ 1 w 1264"/>
                <a:gd name="T83" fmla="*/ 1 h 644"/>
                <a:gd name="T84" fmla="*/ 0 w 1264"/>
                <a:gd name="T85" fmla="*/ 1 h 644"/>
                <a:gd name="T86" fmla="*/ 0 w 1264"/>
                <a:gd name="T87" fmla="*/ 1 h 644"/>
                <a:gd name="T88" fmla="*/ 0 w 1264"/>
                <a:gd name="T89" fmla="*/ 1 h 644"/>
                <a:gd name="T90" fmla="*/ 0 w 1264"/>
                <a:gd name="T91" fmla="*/ 1 h 644"/>
                <a:gd name="T92" fmla="*/ 0 w 1264"/>
                <a:gd name="T93" fmla="*/ 1 h 644"/>
                <a:gd name="T94" fmla="*/ 0 w 1264"/>
                <a:gd name="T95" fmla="*/ 1 h 644"/>
                <a:gd name="T96" fmla="*/ 0 w 1264"/>
                <a:gd name="T97" fmla="*/ 0 h 6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4"/>
                <a:gd name="T148" fmla="*/ 0 h 644"/>
                <a:gd name="T149" fmla="*/ 1264 w 1264"/>
                <a:gd name="T150" fmla="*/ 644 h 6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4" h="644">
                  <a:moveTo>
                    <a:pt x="10" y="145"/>
                  </a:moveTo>
                  <a:lnTo>
                    <a:pt x="10" y="222"/>
                  </a:lnTo>
                  <a:lnTo>
                    <a:pt x="14" y="284"/>
                  </a:lnTo>
                  <a:lnTo>
                    <a:pt x="20" y="337"/>
                  </a:lnTo>
                  <a:lnTo>
                    <a:pt x="34" y="382"/>
                  </a:lnTo>
                  <a:lnTo>
                    <a:pt x="56" y="423"/>
                  </a:lnTo>
                  <a:lnTo>
                    <a:pt x="89" y="466"/>
                  </a:lnTo>
                  <a:lnTo>
                    <a:pt x="134" y="511"/>
                  </a:lnTo>
                  <a:lnTo>
                    <a:pt x="193" y="565"/>
                  </a:lnTo>
                  <a:lnTo>
                    <a:pt x="219" y="569"/>
                  </a:lnTo>
                  <a:lnTo>
                    <a:pt x="247" y="573"/>
                  </a:lnTo>
                  <a:lnTo>
                    <a:pt x="273" y="576"/>
                  </a:lnTo>
                  <a:lnTo>
                    <a:pt x="301" y="580"/>
                  </a:lnTo>
                  <a:lnTo>
                    <a:pt x="328" y="584"/>
                  </a:lnTo>
                  <a:lnTo>
                    <a:pt x="356" y="586"/>
                  </a:lnTo>
                  <a:lnTo>
                    <a:pt x="383" y="589"/>
                  </a:lnTo>
                  <a:lnTo>
                    <a:pt x="411" y="591"/>
                  </a:lnTo>
                  <a:lnTo>
                    <a:pt x="440" y="594"/>
                  </a:lnTo>
                  <a:lnTo>
                    <a:pt x="467" y="595"/>
                  </a:lnTo>
                  <a:lnTo>
                    <a:pt x="496" y="596"/>
                  </a:lnTo>
                  <a:lnTo>
                    <a:pt x="525" y="598"/>
                  </a:lnTo>
                  <a:lnTo>
                    <a:pt x="554" y="599"/>
                  </a:lnTo>
                  <a:lnTo>
                    <a:pt x="582" y="599"/>
                  </a:lnTo>
                  <a:lnTo>
                    <a:pt x="612" y="599"/>
                  </a:lnTo>
                  <a:lnTo>
                    <a:pt x="642" y="599"/>
                  </a:lnTo>
                  <a:lnTo>
                    <a:pt x="671" y="598"/>
                  </a:lnTo>
                  <a:lnTo>
                    <a:pt x="701" y="596"/>
                  </a:lnTo>
                  <a:lnTo>
                    <a:pt x="733" y="595"/>
                  </a:lnTo>
                  <a:lnTo>
                    <a:pt x="763" y="593"/>
                  </a:lnTo>
                  <a:lnTo>
                    <a:pt x="794" y="590"/>
                  </a:lnTo>
                  <a:lnTo>
                    <a:pt x="824" y="588"/>
                  </a:lnTo>
                  <a:lnTo>
                    <a:pt x="855" y="584"/>
                  </a:lnTo>
                  <a:lnTo>
                    <a:pt x="888" y="580"/>
                  </a:lnTo>
                  <a:lnTo>
                    <a:pt x="919" y="575"/>
                  </a:lnTo>
                  <a:lnTo>
                    <a:pt x="952" y="570"/>
                  </a:lnTo>
                  <a:lnTo>
                    <a:pt x="984" y="565"/>
                  </a:lnTo>
                  <a:lnTo>
                    <a:pt x="1017" y="559"/>
                  </a:lnTo>
                  <a:lnTo>
                    <a:pt x="1050" y="551"/>
                  </a:lnTo>
                  <a:lnTo>
                    <a:pt x="1083" y="544"/>
                  </a:lnTo>
                  <a:lnTo>
                    <a:pt x="1117" y="536"/>
                  </a:lnTo>
                  <a:lnTo>
                    <a:pt x="1151" y="527"/>
                  </a:lnTo>
                  <a:lnTo>
                    <a:pt x="1155" y="519"/>
                  </a:lnTo>
                  <a:lnTo>
                    <a:pt x="1164" y="495"/>
                  </a:lnTo>
                  <a:lnTo>
                    <a:pt x="1177" y="456"/>
                  </a:lnTo>
                  <a:lnTo>
                    <a:pt x="1191" y="400"/>
                  </a:lnTo>
                  <a:lnTo>
                    <a:pt x="1205" y="327"/>
                  </a:lnTo>
                  <a:lnTo>
                    <a:pt x="1215" y="237"/>
                  </a:lnTo>
                  <a:lnTo>
                    <a:pt x="1220" y="128"/>
                  </a:lnTo>
                  <a:lnTo>
                    <a:pt x="1219" y="0"/>
                  </a:lnTo>
                  <a:lnTo>
                    <a:pt x="1264" y="78"/>
                  </a:lnTo>
                  <a:lnTo>
                    <a:pt x="1262" y="145"/>
                  </a:lnTo>
                  <a:lnTo>
                    <a:pt x="1257" y="209"/>
                  </a:lnTo>
                  <a:lnTo>
                    <a:pt x="1251" y="271"/>
                  </a:lnTo>
                  <a:lnTo>
                    <a:pt x="1241" y="331"/>
                  </a:lnTo>
                  <a:lnTo>
                    <a:pt x="1230" y="390"/>
                  </a:lnTo>
                  <a:lnTo>
                    <a:pt x="1215" y="450"/>
                  </a:lnTo>
                  <a:lnTo>
                    <a:pt x="1199" y="511"/>
                  </a:lnTo>
                  <a:lnTo>
                    <a:pt x="1180" y="576"/>
                  </a:lnTo>
                  <a:lnTo>
                    <a:pt x="1147" y="581"/>
                  </a:lnTo>
                  <a:lnTo>
                    <a:pt x="1116" y="586"/>
                  </a:lnTo>
                  <a:lnTo>
                    <a:pt x="1086" y="591"/>
                  </a:lnTo>
                  <a:lnTo>
                    <a:pt x="1057" y="596"/>
                  </a:lnTo>
                  <a:lnTo>
                    <a:pt x="1028" y="601"/>
                  </a:lnTo>
                  <a:lnTo>
                    <a:pt x="1001" y="606"/>
                  </a:lnTo>
                  <a:lnTo>
                    <a:pt x="973" y="610"/>
                  </a:lnTo>
                  <a:lnTo>
                    <a:pt x="947" y="615"/>
                  </a:lnTo>
                  <a:lnTo>
                    <a:pt x="921" y="619"/>
                  </a:lnTo>
                  <a:lnTo>
                    <a:pt x="894" y="623"/>
                  </a:lnTo>
                  <a:lnTo>
                    <a:pt x="868" y="626"/>
                  </a:lnTo>
                  <a:lnTo>
                    <a:pt x="842" y="629"/>
                  </a:lnTo>
                  <a:lnTo>
                    <a:pt x="815" y="633"/>
                  </a:lnTo>
                  <a:lnTo>
                    <a:pt x="789" y="635"/>
                  </a:lnTo>
                  <a:lnTo>
                    <a:pt x="763" y="638"/>
                  </a:lnTo>
                  <a:lnTo>
                    <a:pt x="735" y="639"/>
                  </a:lnTo>
                  <a:lnTo>
                    <a:pt x="708" y="641"/>
                  </a:lnTo>
                  <a:lnTo>
                    <a:pt x="679" y="643"/>
                  </a:lnTo>
                  <a:lnTo>
                    <a:pt x="650" y="643"/>
                  </a:lnTo>
                  <a:lnTo>
                    <a:pt x="620" y="644"/>
                  </a:lnTo>
                  <a:lnTo>
                    <a:pt x="589" y="644"/>
                  </a:lnTo>
                  <a:lnTo>
                    <a:pt x="557" y="643"/>
                  </a:lnTo>
                  <a:lnTo>
                    <a:pt x="525" y="641"/>
                  </a:lnTo>
                  <a:lnTo>
                    <a:pt x="490" y="640"/>
                  </a:lnTo>
                  <a:lnTo>
                    <a:pt x="453" y="638"/>
                  </a:lnTo>
                  <a:lnTo>
                    <a:pt x="417" y="635"/>
                  </a:lnTo>
                  <a:lnTo>
                    <a:pt x="378" y="631"/>
                  </a:lnTo>
                  <a:lnTo>
                    <a:pt x="337" y="628"/>
                  </a:lnTo>
                  <a:lnTo>
                    <a:pt x="294" y="623"/>
                  </a:lnTo>
                  <a:lnTo>
                    <a:pt x="250" y="618"/>
                  </a:lnTo>
                  <a:lnTo>
                    <a:pt x="204" y="611"/>
                  </a:lnTo>
                  <a:lnTo>
                    <a:pt x="155" y="605"/>
                  </a:lnTo>
                  <a:lnTo>
                    <a:pt x="114" y="552"/>
                  </a:lnTo>
                  <a:lnTo>
                    <a:pt x="83" y="509"/>
                  </a:lnTo>
                  <a:lnTo>
                    <a:pt x="60" y="471"/>
                  </a:lnTo>
                  <a:lnTo>
                    <a:pt x="44" y="433"/>
                  </a:lnTo>
                  <a:lnTo>
                    <a:pt x="33" y="395"/>
                  </a:lnTo>
                  <a:lnTo>
                    <a:pt x="22" y="351"/>
                  </a:lnTo>
                  <a:lnTo>
                    <a:pt x="12" y="299"/>
                  </a:lnTo>
                  <a:lnTo>
                    <a:pt x="0" y="234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14" name="Freeform 122"/>
            <p:cNvSpPr>
              <a:spLocks/>
            </p:cNvSpPr>
            <p:nvPr/>
          </p:nvSpPr>
          <p:spPr bwMode="auto">
            <a:xfrm>
              <a:off x="622" y="2440"/>
              <a:ext cx="21" cy="203"/>
            </a:xfrm>
            <a:custGeom>
              <a:avLst/>
              <a:gdLst>
                <a:gd name="T0" fmla="*/ 0 w 84"/>
                <a:gd name="T1" fmla="*/ 0 h 811"/>
                <a:gd name="T2" fmla="*/ 0 w 84"/>
                <a:gd name="T3" fmla="*/ 0 h 811"/>
                <a:gd name="T4" fmla="*/ 0 w 84"/>
                <a:gd name="T5" fmla="*/ 0 h 811"/>
                <a:gd name="T6" fmla="*/ 0 w 84"/>
                <a:gd name="T7" fmla="*/ 0 h 811"/>
                <a:gd name="T8" fmla="*/ 0 w 84"/>
                <a:gd name="T9" fmla="*/ 1 h 811"/>
                <a:gd name="T10" fmla="*/ 0 w 84"/>
                <a:gd name="T11" fmla="*/ 1 h 811"/>
                <a:gd name="T12" fmla="*/ 0 w 84"/>
                <a:gd name="T13" fmla="*/ 1 h 811"/>
                <a:gd name="T14" fmla="*/ 0 w 84"/>
                <a:gd name="T15" fmla="*/ 1 h 811"/>
                <a:gd name="T16" fmla="*/ 0 w 84"/>
                <a:gd name="T17" fmla="*/ 1 h 811"/>
                <a:gd name="T18" fmla="*/ 0 w 84"/>
                <a:gd name="T19" fmla="*/ 1 h 811"/>
                <a:gd name="T20" fmla="*/ 0 w 84"/>
                <a:gd name="T21" fmla="*/ 1 h 811"/>
                <a:gd name="T22" fmla="*/ 0 w 84"/>
                <a:gd name="T23" fmla="*/ 1 h 811"/>
                <a:gd name="T24" fmla="*/ 0 w 84"/>
                <a:gd name="T25" fmla="*/ 1 h 811"/>
                <a:gd name="T26" fmla="*/ 0 w 84"/>
                <a:gd name="T27" fmla="*/ 1 h 811"/>
                <a:gd name="T28" fmla="*/ 0 w 84"/>
                <a:gd name="T29" fmla="*/ 0 h 811"/>
                <a:gd name="T30" fmla="*/ 0 w 84"/>
                <a:gd name="T31" fmla="*/ 0 h 811"/>
                <a:gd name="T32" fmla="*/ 0 w 84"/>
                <a:gd name="T33" fmla="*/ 0 h 811"/>
                <a:gd name="T34" fmla="*/ 0 w 84"/>
                <a:gd name="T35" fmla="*/ 0 h 811"/>
                <a:gd name="T36" fmla="*/ 0 w 84"/>
                <a:gd name="T37" fmla="*/ 0 h 811"/>
                <a:gd name="T38" fmla="*/ 0 w 84"/>
                <a:gd name="T39" fmla="*/ 0 h 811"/>
                <a:gd name="T40" fmla="*/ 0 w 84"/>
                <a:gd name="T41" fmla="*/ 0 h 811"/>
                <a:gd name="T42" fmla="*/ 0 w 84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811"/>
                <a:gd name="T68" fmla="*/ 84 w 84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811">
                  <a:moveTo>
                    <a:pt x="39" y="0"/>
                  </a:moveTo>
                  <a:lnTo>
                    <a:pt x="48" y="104"/>
                  </a:lnTo>
                  <a:lnTo>
                    <a:pt x="52" y="206"/>
                  </a:lnTo>
                  <a:lnTo>
                    <a:pt x="53" y="306"/>
                  </a:lnTo>
                  <a:lnTo>
                    <a:pt x="50" y="405"/>
                  </a:lnTo>
                  <a:lnTo>
                    <a:pt x="44" y="505"/>
                  </a:lnTo>
                  <a:lnTo>
                    <a:pt x="34" y="606"/>
                  </a:lnTo>
                  <a:lnTo>
                    <a:pt x="19" y="707"/>
                  </a:lnTo>
                  <a:lnTo>
                    <a:pt x="0" y="811"/>
                  </a:lnTo>
                  <a:lnTo>
                    <a:pt x="49" y="801"/>
                  </a:lnTo>
                  <a:lnTo>
                    <a:pt x="58" y="749"/>
                  </a:lnTo>
                  <a:lnTo>
                    <a:pt x="68" y="666"/>
                  </a:lnTo>
                  <a:lnTo>
                    <a:pt x="77" y="562"/>
                  </a:lnTo>
                  <a:lnTo>
                    <a:pt x="82" y="446"/>
                  </a:lnTo>
                  <a:lnTo>
                    <a:pt x="84" y="326"/>
                  </a:lnTo>
                  <a:lnTo>
                    <a:pt x="82" y="211"/>
                  </a:lnTo>
                  <a:lnTo>
                    <a:pt x="74" y="10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9" y="29"/>
                  </a:lnTo>
                  <a:lnTo>
                    <a:pt x="55" y="2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15" name="Freeform 123"/>
            <p:cNvSpPr>
              <a:spLocks/>
            </p:cNvSpPr>
            <p:nvPr/>
          </p:nvSpPr>
          <p:spPr bwMode="auto">
            <a:xfrm>
              <a:off x="413" y="2630"/>
              <a:ext cx="51" cy="223"/>
            </a:xfrm>
            <a:custGeom>
              <a:avLst/>
              <a:gdLst>
                <a:gd name="T0" fmla="*/ 0 w 203"/>
                <a:gd name="T1" fmla="*/ 0 h 890"/>
                <a:gd name="T2" fmla="*/ 0 w 203"/>
                <a:gd name="T3" fmla="*/ 0 h 890"/>
                <a:gd name="T4" fmla="*/ 0 w 203"/>
                <a:gd name="T5" fmla="*/ 0 h 890"/>
                <a:gd name="T6" fmla="*/ 0 w 203"/>
                <a:gd name="T7" fmla="*/ 0 h 890"/>
                <a:gd name="T8" fmla="*/ 0 w 203"/>
                <a:gd name="T9" fmla="*/ 0 h 890"/>
                <a:gd name="T10" fmla="*/ 0 w 203"/>
                <a:gd name="T11" fmla="*/ 0 h 890"/>
                <a:gd name="T12" fmla="*/ 0 w 203"/>
                <a:gd name="T13" fmla="*/ 0 h 890"/>
                <a:gd name="T14" fmla="*/ 0 w 203"/>
                <a:gd name="T15" fmla="*/ 1 h 890"/>
                <a:gd name="T16" fmla="*/ 0 w 203"/>
                <a:gd name="T17" fmla="*/ 1 h 890"/>
                <a:gd name="T18" fmla="*/ 0 w 203"/>
                <a:gd name="T19" fmla="*/ 1 h 890"/>
                <a:gd name="T20" fmla="*/ 0 w 203"/>
                <a:gd name="T21" fmla="*/ 1 h 890"/>
                <a:gd name="T22" fmla="*/ 0 w 203"/>
                <a:gd name="T23" fmla="*/ 1 h 890"/>
                <a:gd name="T24" fmla="*/ 0 w 203"/>
                <a:gd name="T25" fmla="*/ 1 h 890"/>
                <a:gd name="T26" fmla="*/ 0 w 203"/>
                <a:gd name="T27" fmla="*/ 1 h 890"/>
                <a:gd name="T28" fmla="*/ 0 w 203"/>
                <a:gd name="T29" fmla="*/ 1 h 890"/>
                <a:gd name="T30" fmla="*/ 0 w 203"/>
                <a:gd name="T31" fmla="*/ 1 h 890"/>
                <a:gd name="T32" fmla="*/ 0 w 203"/>
                <a:gd name="T33" fmla="*/ 1 h 890"/>
                <a:gd name="T34" fmla="*/ 0 w 203"/>
                <a:gd name="T35" fmla="*/ 1 h 890"/>
                <a:gd name="T36" fmla="*/ 0 w 203"/>
                <a:gd name="T37" fmla="*/ 1 h 890"/>
                <a:gd name="T38" fmla="*/ 0 w 203"/>
                <a:gd name="T39" fmla="*/ 1 h 890"/>
                <a:gd name="T40" fmla="*/ 0 w 203"/>
                <a:gd name="T41" fmla="*/ 1 h 890"/>
                <a:gd name="T42" fmla="*/ 0 w 203"/>
                <a:gd name="T43" fmla="*/ 1 h 890"/>
                <a:gd name="T44" fmla="*/ 0 w 203"/>
                <a:gd name="T45" fmla="*/ 1 h 890"/>
                <a:gd name="T46" fmla="*/ 0 w 203"/>
                <a:gd name="T47" fmla="*/ 1 h 890"/>
                <a:gd name="T48" fmla="*/ 0 w 203"/>
                <a:gd name="T49" fmla="*/ 1 h 890"/>
                <a:gd name="T50" fmla="*/ 0 w 203"/>
                <a:gd name="T51" fmla="*/ 1 h 890"/>
                <a:gd name="T52" fmla="*/ 0 w 203"/>
                <a:gd name="T53" fmla="*/ 1 h 890"/>
                <a:gd name="T54" fmla="*/ 0 w 203"/>
                <a:gd name="T55" fmla="*/ 0 h 890"/>
                <a:gd name="T56" fmla="*/ 0 w 203"/>
                <a:gd name="T57" fmla="*/ 0 h 890"/>
                <a:gd name="T58" fmla="*/ 0 w 203"/>
                <a:gd name="T59" fmla="*/ 0 h 890"/>
                <a:gd name="T60" fmla="*/ 0 w 203"/>
                <a:gd name="T61" fmla="*/ 0 h 890"/>
                <a:gd name="T62" fmla="*/ 0 w 203"/>
                <a:gd name="T63" fmla="*/ 0 h 890"/>
                <a:gd name="T64" fmla="*/ 0 w 203"/>
                <a:gd name="T65" fmla="*/ 0 h 890"/>
                <a:gd name="T66" fmla="*/ 0 w 203"/>
                <a:gd name="T67" fmla="*/ 0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890"/>
                <a:gd name="T104" fmla="*/ 203 w 203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890">
                  <a:moveTo>
                    <a:pt x="203" y="49"/>
                  </a:moveTo>
                  <a:lnTo>
                    <a:pt x="172" y="92"/>
                  </a:lnTo>
                  <a:lnTo>
                    <a:pt x="143" y="136"/>
                  </a:lnTo>
                  <a:lnTo>
                    <a:pt x="116" y="182"/>
                  </a:lnTo>
                  <a:lnTo>
                    <a:pt x="95" y="230"/>
                  </a:lnTo>
                  <a:lnTo>
                    <a:pt x="76" y="279"/>
                  </a:lnTo>
                  <a:lnTo>
                    <a:pt x="61" y="329"/>
                  </a:lnTo>
                  <a:lnTo>
                    <a:pt x="50" y="380"/>
                  </a:lnTo>
                  <a:lnTo>
                    <a:pt x="44" y="434"/>
                  </a:lnTo>
                  <a:lnTo>
                    <a:pt x="40" y="488"/>
                  </a:lnTo>
                  <a:lnTo>
                    <a:pt x="41" y="543"/>
                  </a:lnTo>
                  <a:lnTo>
                    <a:pt x="48" y="598"/>
                  </a:lnTo>
                  <a:lnTo>
                    <a:pt x="58" y="656"/>
                  </a:lnTo>
                  <a:lnTo>
                    <a:pt x="73" y="713"/>
                  </a:lnTo>
                  <a:lnTo>
                    <a:pt x="91" y="771"/>
                  </a:lnTo>
                  <a:lnTo>
                    <a:pt x="116" y="830"/>
                  </a:lnTo>
                  <a:lnTo>
                    <a:pt x="145" y="890"/>
                  </a:lnTo>
                  <a:lnTo>
                    <a:pt x="101" y="832"/>
                  </a:lnTo>
                  <a:lnTo>
                    <a:pt x="66" y="776"/>
                  </a:lnTo>
                  <a:lnTo>
                    <a:pt x="39" y="721"/>
                  </a:lnTo>
                  <a:lnTo>
                    <a:pt x="20" y="666"/>
                  </a:lnTo>
                  <a:lnTo>
                    <a:pt x="7" y="612"/>
                  </a:lnTo>
                  <a:lnTo>
                    <a:pt x="1" y="558"/>
                  </a:lnTo>
                  <a:lnTo>
                    <a:pt x="0" y="504"/>
                  </a:lnTo>
                  <a:lnTo>
                    <a:pt x="6" y="450"/>
                  </a:lnTo>
                  <a:lnTo>
                    <a:pt x="15" y="398"/>
                  </a:lnTo>
                  <a:lnTo>
                    <a:pt x="30" y="344"/>
                  </a:lnTo>
                  <a:lnTo>
                    <a:pt x="48" y="289"/>
                  </a:lnTo>
                  <a:lnTo>
                    <a:pt x="69" y="233"/>
                  </a:lnTo>
                  <a:lnTo>
                    <a:pt x="93" y="177"/>
                  </a:lnTo>
                  <a:lnTo>
                    <a:pt x="118" y="119"/>
                  </a:lnTo>
                  <a:lnTo>
                    <a:pt x="145" y="60"/>
                  </a:lnTo>
                  <a:lnTo>
                    <a:pt x="174" y="0"/>
                  </a:lnTo>
                  <a:lnTo>
                    <a:pt x="20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16" name="Freeform 124"/>
            <p:cNvSpPr>
              <a:spLocks/>
            </p:cNvSpPr>
            <p:nvPr/>
          </p:nvSpPr>
          <p:spPr bwMode="auto">
            <a:xfrm>
              <a:off x="697" y="2628"/>
              <a:ext cx="49" cy="252"/>
            </a:xfrm>
            <a:custGeom>
              <a:avLst/>
              <a:gdLst>
                <a:gd name="T0" fmla="*/ 0 w 199"/>
                <a:gd name="T1" fmla="*/ 0 h 1009"/>
                <a:gd name="T2" fmla="*/ 0 w 199"/>
                <a:gd name="T3" fmla="*/ 0 h 1009"/>
                <a:gd name="T4" fmla="*/ 0 w 199"/>
                <a:gd name="T5" fmla="*/ 0 h 1009"/>
                <a:gd name="T6" fmla="*/ 0 w 199"/>
                <a:gd name="T7" fmla="*/ 0 h 1009"/>
                <a:gd name="T8" fmla="*/ 0 w 199"/>
                <a:gd name="T9" fmla="*/ 0 h 1009"/>
                <a:gd name="T10" fmla="*/ 0 w 199"/>
                <a:gd name="T11" fmla="*/ 0 h 1009"/>
                <a:gd name="T12" fmla="*/ 0 w 199"/>
                <a:gd name="T13" fmla="*/ 0 h 1009"/>
                <a:gd name="T14" fmla="*/ 0 w 199"/>
                <a:gd name="T15" fmla="*/ 1 h 1009"/>
                <a:gd name="T16" fmla="*/ 0 w 199"/>
                <a:gd name="T17" fmla="*/ 1 h 1009"/>
                <a:gd name="T18" fmla="*/ 0 w 199"/>
                <a:gd name="T19" fmla="*/ 1 h 1009"/>
                <a:gd name="T20" fmla="*/ 0 w 199"/>
                <a:gd name="T21" fmla="*/ 1 h 1009"/>
                <a:gd name="T22" fmla="*/ 0 w 199"/>
                <a:gd name="T23" fmla="*/ 1 h 1009"/>
                <a:gd name="T24" fmla="*/ 0 w 199"/>
                <a:gd name="T25" fmla="*/ 1 h 1009"/>
                <a:gd name="T26" fmla="*/ 0 w 199"/>
                <a:gd name="T27" fmla="*/ 1 h 1009"/>
                <a:gd name="T28" fmla="*/ 0 w 199"/>
                <a:gd name="T29" fmla="*/ 1 h 1009"/>
                <a:gd name="T30" fmla="*/ 0 w 199"/>
                <a:gd name="T31" fmla="*/ 1 h 1009"/>
                <a:gd name="T32" fmla="*/ 0 w 199"/>
                <a:gd name="T33" fmla="*/ 1 h 1009"/>
                <a:gd name="T34" fmla="*/ 0 w 199"/>
                <a:gd name="T35" fmla="*/ 0 h 1009"/>
                <a:gd name="T36" fmla="*/ 0 w 199"/>
                <a:gd name="T37" fmla="*/ 0 h 1009"/>
                <a:gd name="T38" fmla="*/ 0 w 199"/>
                <a:gd name="T39" fmla="*/ 0 h 1009"/>
                <a:gd name="T40" fmla="*/ 0 w 199"/>
                <a:gd name="T41" fmla="*/ 0 h 1009"/>
                <a:gd name="T42" fmla="*/ 0 w 199"/>
                <a:gd name="T43" fmla="*/ 0 h 1009"/>
                <a:gd name="T44" fmla="*/ 0 w 199"/>
                <a:gd name="T45" fmla="*/ 0 h 1009"/>
                <a:gd name="T46" fmla="*/ 0 w 199"/>
                <a:gd name="T47" fmla="*/ 0 h 1009"/>
                <a:gd name="T48" fmla="*/ 0 w 199"/>
                <a:gd name="T49" fmla="*/ 0 h 1009"/>
                <a:gd name="T50" fmla="*/ 0 w 199"/>
                <a:gd name="T51" fmla="*/ 0 h 1009"/>
                <a:gd name="T52" fmla="*/ 0 w 199"/>
                <a:gd name="T53" fmla="*/ 0 h 1009"/>
                <a:gd name="T54" fmla="*/ 0 w 199"/>
                <a:gd name="T55" fmla="*/ 0 h 1009"/>
                <a:gd name="T56" fmla="*/ 0 w 199"/>
                <a:gd name="T57" fmla="*/ 0 h 10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009"/>
                <a:gd name="T89" fmla="*/ 199 w 199"/>
                <a:gd name="T90" fmla="*/ 1009 h 10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009">
                  <a:moveTo>
                    <a:pt x="77" y="0"/>
                  </a:moveTo>
                  <a:lnTo>
                    <a:pt x="156" y="125"/>
                  </a:lnTo>
                  <a:lnTo>
                    <a:pt x="176" y="257"/>
                  </a:lnTo>
                  <a:lnTo>
                    <a:pt x="191" y="368"/>
                  </a:lnTo>
                  <a:lnTo>
                    <a:pt x="199" y="465"/>
                  </a:lnTo>
                  <a:lnTo>
                    <a:pt x="199" y="554"/>
                  </a:lnTo>
                  <a:lnTo>
                    <a:pt x="187" y="640"/>
                  </a:lnTo>
                  <a:lnTo>
                    <a:pt x="161" y="733"/>
                  </a:lnTo>
                  <a:lnTo>
                    <a:pt x="119" y="837"/>
                  </a:lnTo>
                  <a:lnTo>
                    <a:pt x="58" y="960"/>
                  </a:lnTo>
                  <a:lnTo>
                    <a:pt x="0" y="1009"/>
                  </a:lnTo>
                  <a:lnTo>
                    <a:pt x="37" y="947"/>
                  </a:lnTo>
                  <a:lnTo>
                    <a:pt x="68" y="890"/>
                  </a:lnTo>
                  <a:lnTo>
                    <a:pt x="94" y="836"/>
                  </a:lnTo>
                  <a:lnTo>
                    <a:pt x="117" y="783"/>
                  </a:lnTo>
                  <a:lnTo>
                    <a:pt x="135" y="733"/>
                  </a:lnTo>
                  <a:lnTo>
                    <a:pt x="150" y="684"/>
                  </a:lnTo>
                  <a:lnTo>
                    <a:pt x="162" y="637"/>
                  </a:lnTo>
                  <a:lnTo>
                    <a:pt x="169" y="588"/>
                  </a:lnTo>
                  <a:lnTo>
                    <a:pt x="174" y="539"/>
                  </a:lnTo>
                  <a:lnTo>
                    <a:pt x="176" y="489"/>
                  </a:lnTo>
                  <a:lnTo>
                    <a:pt x="174" y="437"/>
                  </a:lnTo>
                  <a:lnTo>
                    <a:pt x="171" y="384"/>
                  </a:lnTo>
                  <a:lnTo>
                    <a:pt x="164" y="326"/>
                  </a:lnTo>
                  <a:lnTo>
                    <a:pt x="156" y="264"/>
                  </a:lnTo>
                  <a:lnTo>
                    <a:pt x="145" y="199"/>
                  </a:lnTo>
                  <a:lnTo>
                    <a:pt x="133" y="129"/>
                  </a:lnTo>
                  <a:lnTo>
                    <a:pt x="29" y="3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17" name="Freeform 125"/>
            <p:cNvSpPr>
              <a:spLocks/>
            </p:cNvSpPr>
            <p:nvPr/>
          </p:nvSpPr>
          <p:spPr bwMode="auto">
            <a:xfrm>
              <a:off x="428" y="2691"/>
              <a:ext cx="311" cy="39"/>
            </a:xfrm>
            <a:custGeom>
              <a:avLst/>
              <a:gdLst>
                <a:gd name="T0" fmla="*/ 0 w 1246"/>
                <a:gd name="T1" fmla="*/ 0 h 155"/>
                <a:gd name="T2" fmla="*/ 0 w 1246"/>
                <a:gd name="T3" fmla="*/ 0 h 155"/>
                <a:gd name="T4" fmla="*/ 0 w 1246"/>
                <a:gd name="T5" fmla="*/ 0 h 155"/>
                <a:gd name="T6" fmla="*/ 0 w 1246"/>
                <a:gd name="T7" fmla="*/ 0 h 155"/>
                <a:gd name="T8" fmla="*/ 0 w 1246"/>
                <a:gd name="T9" fmla="*/ 0 h 155"/>
                <a:gd name="T10" fmla="*/ 0 w 1246"/>
                <a:gd name="T11" fmla="*/ 0 h 155"/>
                <a:gd name="T12" fmla="*/ 0 w 1246"/>
                <a:gd name="T13" fmla="*/ 0 h 155"/>
                <a:gd name="T14" fmla="*/ 0 w 1246"/>
                <a:gd name="T15" fmla="*/ 0 h 155"/>
                <a:gd name="T16" fmla="*/ 1 w 1246"/>
                <a:gd name="T17" fmla="*/ 0 h 155"/>
                <a:gd name="T18" fmla="*/ 1 w 1246"/>
                <a:gd name="T19" fmla="*/ 0 h 155"/>
                <a:gd name="T20" fmla="*/ 1 w 1246"/>
                <a:gd name="T21" fmla="*/ 0 h 155"/>
                <a:gd name="T22" fmla="*/ 1 w 1246"/>
                <a:gd name="T23" fmla="*/ 0 h 155"/>
                <a:gd name="T24" fmla="*/ 1 w 1246"/>
                <a:gd name="T25" fmla="*/ 0 h 155"/>
                <a:gd name="T26" fmla="*/ 1 w 1246"/>
                <a:gd name="T27" fmla="*/ 0 h 155"/>
                <a:gd name="T28" fmla="*/ 1 w 1246"/>
                <a:gd name="T29" fmla="*/ 0 h 155"/>
                <a:gd name="T30" fmla="*/ 1 w 1246"/>
                <a:gd name="T31" fmla="*/ 0 h 155"/>
                <a:gd name="T32" fmla="*/ 1 w 1246"/>
                <a:gd name="T33" fmla="*/ 0 h 155"/>
                <a:gd name="T34" fmla="*/ 1 w 1246"/>
                <a:gd name="T35" fmla="*/ 0 h 155"/>
                <a:gd name="T36" fmla="*/ 1 w 1246"/>
                <a:gd name="T37" fmla="*/ 0 h 155"/>
                <a:gd name="T38" fmla="*/ 1 w 1246"/>
                <a:gd name="T39" fmla="*/ 0 h 155"/>
                <a:gd name="T40" fmla="*/ 1 w 1246"/>
                <a:gd name="T41" fmla="*/ 0 h 155"/>
                <a:gd name="T42" fmla="*/ 1 w 1246"/>
                <a:gd name="T43" fmla="*/ 0 h 155"/>
                <a:gd name="T44" fmla="*/ 1 w 1246"/>
                <a:gd name="T45" fmla="*/ 0 h 155"/>
                <a:gd name="T46" fmla="*/ 1 w 1246"/>
                <a:gd name="T47" fmla="*/ 0 h 155"/>
                <a:gd name="T48" fmla="*/ 0 w 1246"/>
                <a:gd name="T49" fmla="*/ 0 h 155"/>
                <a:gd name="T50" fmla="*/ 0 w 1246"/>
                <a:gd name="T51" fmla="*/ 0 h 155"/>
                <a:gd name="T52" fmla="*/ 0 w 1246"/>
                <a:gd name="T53" fmla="*/ 0 h 155"/>
                <a:gd name="T54" fmla="*/ 0 w 1246"/>
                <a:gd name="T55" fmla="*/ 0 h 155"/>
                <a:gd name="T56" fmla="*/ 0 w 1246"/>
                <a:gd name="T57" fmla="*/ 0 h 155"/>
                <a:gd name="T58" fmla="*/ 0 w 1246"/>
                <a:gd name="T59" fmla="*/ 0 h 155"/>
                <a:gd name="T60" fmla="*/ 0 w 1246"/>
                <a:gd name="T61" fmla="*/ 0 h 155"/>
                <a:gd name="T62" fmla="*/ 0 w 1246"/>
                <a:gd name="T63" fmla="*/ 0 h 155"/>
                <a:gd name="T64" fmla="*/ 0 w 1246"/>
                <a:gd name="T65" fmla="*/ 0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6"/>
                <a:gd name="T100" fmla="*/ 0 h 155"/>
                <a:gd name="T101" fmla="*/ 1246 w 1246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6" h="155">
                  <a:moveTo>
                    <a:pt x="28" y="30"/>
                  </a:moveTo>
                  <a:lnTo>
                    <a:pt x="73" y="41"/>
                  </a:lnTo>
                  <a:lnTo>
                    <a:pt x="117" y="51"/>
                  </a:lnTo>
                  <a:lnTo>
                    <a:pt x="161" y="60"/>
                  </a:lnTo>
                  <a:lnTo>
                    <a:pt x="204" y="69"/>
                  </a:lnTo>
                  <a:lnTo>
                    <a:pt x="245" y="76"/>
                  </a:lnTo>
                  <a:lnTo>
                    <a:pt x="286" y="82"/>
                  </a:lnTo>
                  <a:lnTo>
                    <a:pt x="326" y="89"/>
                  </a:lnTo>
                  <a:lnTo>
                    <a:pt x="365" y="95"/>
                  </a:lnTo>
                  <a:lnTo>
                    <a:pt x="405" y="100"/>
                  </a:lnTo>
                  <a:lnTo>
                    <a:pt x="443" y="104"/>
                  </a:lnTo>
                  <a:lnTo>
                    <a:pt x="481" y="106"/>
                  </a:lnTo>
                  <a:lnTo>
                    <a:pt x="518" y="109"/>
                  </a:lnTo>
                  <a:lnTo>
                    <a:pt x="556" y="110"/>
                  </a:lnTo>
                  <a:lnTo>
                    <a:pt x="592" y="111"/>
                  </a:lnTo>
                  <a:lnTo>
                    <a:pt x="628" y="111"/>
                  </a:lnTo>
                  <a:lnTo>
                    <a:pt x="663" y="111"/>
                  </a:lnTo>
                  <a:lnTo>
                    <a:pt x="700" y="110"/>
                  </a:lnTo>
                  <a:lnTo>
                    <a:pt x="735" y="107"/>
                  </a:lnTo>
                  <a:lnTo>
                    <a:pt x="770" y="105"/>
                  </a:lnTo>
                  <a:lnTo>
                    <a:pt x="805" y="101"/>
                  </a:lnTo>
                  <a:lnTo>
                    <a:pt x="840" y="97"/>
                  </a:lnTo>
                  <a:lnTo>
                    <a:pt x="874" y="91"/>
                  </a:lnTo>
                  <a:lnTo>
                    <a:pt x="909" y="86"/>
                  </a:lnTo>
                  <a:lnTo>
                    <a:pt x="944" y="80"/>
                  </a:lnTo>
                  <a:lnTo>
                    <a:pt x="979" y="72"/>
                  </a:lnTo>
                  <a:lnTo>
                    <a:pt x="1013" y="64"/>
                  </a:lnTo>
                  <a:lnTo>
                    <a:pt x="1048" y="55"/>
                  </a:lnTo>
                  <a:lnTo>
                    <a:pt x="1084" y="46"/>
                  </a:lnTo>
                  <a:lnTo>
                    <a:pt x="1119" y="35"/>
                  </a:lnTo>
                  <a:lnTo>
                    <a:pt x="1154" y="23"/>
                  </a:lnTo>
                  <a:lnTo>
                    <a:pt x="1191" y="12"/>
                  </a:lnTo>
                  <a:lnTo>
                    <a:pt x="1227" y="0"/>
                  </a:lnTo>
                  <a:lnTo>
                    <a:pt x="1246" y="49"/>
                  </a:lnTo>
                  <a:lnTo>
                    <a:pt x="1203" y="62"/>
                  </a:lnTo>
                  <a:lnTo>
                    <a:pt x="1161" y="75"/>
                  </a:lnTo>
                  <a:lnTo>
                    <a:pt x="1119" y="86"/>
                  </a:lnTo>
                  <a:lnTo>
                    <a:pt x="1079" y="97"/>
                  </a:lnTo>
                  <a:lnTo>
                    <a:pt x="1039" y="106"/>
                  </a:lnTo>
                  <a:lnTo>
                    <a:pt x="1000" y="115"/>
                  </a:lnTo>
                  <a:lnTo>
                    <a:pt x="961" y="124"/>
                  </a:lnTo>
                  <a:lnTo>
                    <a:pt x="923" y="130"/>
                  </a:lnTo>
                  <a:lnTo>
                    <a:pt x="885" y="136"/>
                  </a:lnTo>
                  <a:lnTo>
                    <a:pt x="847" y="141"/>
                  </a:lnTo>
                  <a:lnTo>
                    <a:pt x="810" y="145"/>
                  </a:lnTo>
                  <a:lnTo>
                    <a:pt x="772" y="149"/>
                  </a:lnTo>
                  <a:lnTo>
                    <a:pt x="736" y="151"/>
                  </a:lnTo>
                  <a:lnTo>
                    <a:pt x="700" y="154"/>
                  </a:lnTo>
                  <a:lnTo>
                    <a:pt x="662" y="155"/>
                  </a:lnTo>
                  <a:lnTo>
                    <a:pt x="626" y="155"/>
                  </a:lnTo>
                  <a:lnTo>
                    <a:pt x="589" y="155"/>
                  </a:lnTo>
                  <a:lnTo>
                    <a:pt x="553" y="154"/>
                  </a:lnTo>
                  <a:lnTo>
                    <a:pt x="516" y="153"/>
                  </a:lnTo>
                  <a:lnTo>
                    <a:pt x="479" y="150"/>
                  </a:lnTo>
                  <a:lnTo>
                    <a:pt x="442" y="148"/>
                  </a:lnTo>
                  <a:lnTo>
                    <a:pt x="404" y="144"/>
                  </a:lnTo>
                  <a:lnTo>
                    <a:pt x="367" y="140"/>
                  </a:lnTo>
                  <a:lnTo>
                    <a:pt x="328" y="135"/>
                  </a:lnTo>
                  <a:lnTo>
                    <a:pt x="289" y="129"/>
                  </a:lnTo>
                  <a:lnTo>
                    <a:pt x="250" y="124"/>
                  </a:lnTo>
                  <a:lnTo>
                    <a:pt x="210" y="117"/>
                  </a:lnTo>
                  <a:lnTo>
                    <a:pt x="169" y="110"/>
                  </a:lnTo>
                  <a:lnTo>
                    <a:pt x="127" y="102"/>
                  </a:lnTo>
                  <a:lnTo>
                    <a:pt x="86" y="95"/>
                  </a:lnTo>
                  <a:lnTo>
                    <a:pt x="43" y="86"/>
                  </a:lnTo>
                  <a:lnTo>
                    <a:pt x="0" y="7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18" name="Freeform 126"/>
            <p:cNvSpPr>
              <a:spLocks/>
            </p:cNvSpPr>
            <p:nvPr/>
          </p:nvSpPr>
          <p:spPr bwMode="auto">
            <a:xfrm>
              <a:off x="424" y="2772"/>
              <a:ext cx="315" cy="46"/>
            </a:xfrm>
            <a:custGeom>
              <a:avLst/>
              <a:gdLst>
                <a:gd name="T0" fmla="*/ 0 w 1259"/>
                <a:gd name="T1" fmla="*/ 0 h 183"/>
                <a:gd name="T2" fmla="*/ 0 w 1259"/>
                <a:gd name="T3" fmla="*/ 0 h 183"/>
                <a:gd name="T4" fmla="*/ 0 w 1259"/>
                <a:gd name="T5" fmla="*/ 0 h 183"/>
                <a:gd name="T6" fmla="*/ 0 w 1259"/>
                <a:gd name="T7" fmla="*/ 0 h 183"/>
                <a:gd name="T8" fmla="*/ 1 w 1259"/>
                <a:gd name="T9" fmla="*/ 0 h 183"/>
                <a:gd name="T10" fmla="*/ 1 w 1259"/>
                <a:gd name="T11" fmla="*/ 0 h 183"/>
                <a:gd name="T12" fmla="*/ 1 w 1259"/>
                <a:gd name="T13" fmla="*/ 0 h 183"/>
                <a:gd name="T14" fmla="*/ 1 w 1259"/>
                <a:gd name="T15" fmla="*/ 0 h 183"/>
                <a:gd name="T16" fmla="*/ 1 w 1259"/>
                <a:gd name="T17" fmla="*/ 0 h 183"/>
                <a:gd name="T18" fmla="*/ 1 w 1259"/>
                <a:gd name="T19" fmla="*/ 0 h 183"/>
                <a:gd name="T20" fmla="*/ 1 w 1259"/>
                <a:gd name="T21" fmla="*/ 0 h 183"/>
                <a:gd name="T22" fmla="*/ 1 w 1259"/>
                <a:gd name="T23" fmla="*/ 0 h 183"/>
                <a:gd name="T24" fmla="*/ 1 w 1259"/>
                <a:gd name="T25" fmla="*/ 0 h 183"/>
                <a:gd name="T26" fmla="*/ 1 w 1259"/>
                <a:gd name="T27" fmla="*/ 0 h 183"/>
                <a:gd name="T28" fmla="*/ 1 w 1259"/>
                <a:gd name="T29" fmla="*/ 0 h 183"/>
                <a:gd name="T30" fmla="*/ 1 w 1259"/>
                <a:gd name="T31" fmla="*/ 0 h 183"/>
                <a:gd name="T32" fmla="*/ 1 w 1259"/>
                <a:gd name="T33" fmla="*/ 0 h 183"/>
                <a:gd name="T34" fmla="*/ 1 w 1259"/>
                <a:gd name="T35" fmla="*/ 0 h 183"/>
                <a:gd name="T36" fmla="*/ 1 w 1259"/>
                <a:gd name="T37" fmla="*/ 0 h 183"/>
                <a:gd name="T38" fmla="*/ 1 w 1259"/>
                <a:gd name="T39" fmla="*/ 0 h 183"/>
                <a:gd name="T40" fmla="*/ 1 w 1259"/>
                <a:gd name="T41" fmla="*/ 0 h 183"/>
                <a:gd name="T42" fmla="*/ 1 w 1259"/>
                <a:gd name="T43" fmla="*/ 0 h 183"/>
                <a:gd name="T44" fmla="*/ 1 w 1259"/>
                <a:gd name="T45" fmla="*/ 0 h 183"/>
                <a:gd name="T46" fmla="*/ 1 w 1259"/>
                <a:gd name="T47" fmla="*/ 0 h 183"/>
                <a:gd name="T48" fmla="*/ 1 w 1259"/>
                <a:gd name="T49" fmla="*/ 0 h 183"/>
                <a:gd name="T50" fmla="*/ 1 w 1259"/>
                <a:gd name="T51" fmla="*/ 0 h 183"/>
                <a:gd name="T52" fmla="*/ 1 w 1259"/>
                <a:gd name="T53" fmla="*/ 0 h 183"/>
                <a:gd name="T54" fmla="*/ 1 w 1259"/>
                <a:gd name="T55" fmla="*/ 0 h 183"/>
                <a:gd name="T56" fmla="*/ 0 w 1259"/>
                <a:gd name="T57" fmla="*/ 0 h 183"/>
                <a:gd name="T58" fmla="*/ 0 w 1259"/>
                <a:gd name="T59" fmla="*/ 0 h 183"/>
                <a:gd name="T60" fmla="*/ 0 w 1259"/>
                <a:gd name="T61" fmla="*/ 0 h 183"/>
                <a:gd name="T62" fmla="*/ 0 w 1259"/>
                <a:gd name="T63" fmla="*/ 0 h 183"/>
                <a:gd name="T64" fmla="*/ 0 w 125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9"/>
                <a:gd name="T100" fmla="*/ 0 h 183"/>
                <a:gd name="T101" fmla="*/ 1259 w 125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9" h="183">
                  <a:moveTo>
                    <a:pt x="5" y="29"/>
                  </a:moveTo>
                  <a:lnTo>
                    <a:pt x="50" y="41"/>
                  </a:lnTo>
                  <a:lnTo>
                    <a:pt x="95" y="54"/>
                  </a:lnTo>
                  <a:lnTo>
                    <a:pt x="139" y="65"/>
                  </a:lnTo>
                  <a:lnTo>
                    <a:pt x="183" y="76"/>
                  </a:lnTo>
                  <a:lnTo>
                    <a:pt x="225" y="86"/>
                  </a:lnTo>
                  <a:lnTo>
                    <a:pt x="268" y="95"/>
                  </a:lnTo>
                  <a:lnTo>
                    <a:pt x="309" y="104"/>
                  </a:lnTo>
                  <a:lnTo>
                    <a:pt x="350" y="112"/>
                  </a:lnTo>
                  <a:lnTo>
                    <a:pt x="392" y="118"/>
                  </a:lnTo>
                  <a:lnTo>
                    <a:pt x="432" y="124"/>
                  </a:lnTo>
                  <a:lnTo>
                    <a:pt x="472" y="129"/>
                  </a:lnTo>
                  <a:lnTo>
                    <a:pt x="512" y="134"/>
                  </a:lnTo>
                  <a:lnTo>
                    <a:pt x="552" y="137"/>
                  </a:lnTo>
                  <a:lnTo>
                    <a:pt x="591" y="139"/>
                  </a:lnTo>
                  <a:lnTo>
                    <a:pt x="630" y="140"/>
                  </a:lnTo>
                  <a:lnTo>
                    <a:pt x="667" y="140"/>
                  </a:lnTo>
                  <a:lnTo>
                    <a:pt x="706" y="140"/>
                  </a:lnTo>
                  <a:lnTo>
                    <a:pt x="744" y="139"/>
                  </a:lnTo>
                  <a:lnTo>
                    <a:pt x="781" y="137"/>
                  </a:lnTo>
                  <a:lnTo>
                    <a:pt x="819" y="133"/>
                  </a:lnTo>
                  <a:lnTo>
                    <a:pt x="856" y="128"/>
                  </a:lnTo>
                  <a:lnTo>
                    <a:pt x="893" y="122"/>
                  </a:lnTo>
                  <a:lnTo>
                    <a:pt x="930" y="115"/>
                  </a:lnTo>
                  <a:lnTo>
                    <a:pt x="967" y="107"/>
                  </a:lnTo>
                  <a:lnTo>
                    <a:pt x="1003" y="98"/>
                  </a:lnTo>
                  <a:lnTo>
                    <a:pt x="1039" y="88"/>
                  </a:lnTo>
                  <a:lnTo>
                    <a:pt x="1077" y="76"/>
                  </a:lnTo>
                  <a:lnTo>
                    <a:pt x="1113" y="63"/>
                  </a:lnTo>
                  <a:lnTo>
                    <a:pt x="1150" y="49"/>
                  </a:lnTo>
                  <a:lnTo>
                    <a:pt x="1186" y="34"/>
                  </a:lnTo>
                  <a:lnTo>
                    <a:pt x="1222" y="18"/>
                  </a:lnTo>
                  <a:lnTo>
                    <a:pt x="1259" y="0"/>
                  </a:lnTo>
                  <a:lnTo>
                    <a:pt x="1259" y="48"/>
                  </a:lnTo>
                  <a:lnTo>
                    <a:pt x="1216" y="66"/>
                  </a:lnTo>
                  <a:lnTo>
                    <a:pt x="1173" y="84"/>
                  </a:lnTo>
                  <a:lnTo>
                    <a:pt x="1132" y="100"/>
                  </a:lnTo>
                  <a:lnTo>
                    <a:pt x="1092" y="114"/>
                  </a:lnTo>
                  <a:lnTo>
                    <a:pt x="1051" y="128"/>
                  </a:lnTo>
                  <a:lnTo>
                    <a:pt x="1012" y="139"/>
                  </a:lnTo>
                  <a:lnTo>
                    <a:pt x="972" y="149"/>
                  </a:lnTo>
                  <a:lnTo>
                    <a:pt x="933" y="157"/>
                  </a:lnTo>
                  <a:lnTo>
                    <a:pt x="895" y="164"/>
                  </a:lnTo>
                  <a:lnTo>
                    <a:pt x="856" y="170"/>
                  </a:lnTo>
                  <a:lnTo>
                    <a:pt x="819" y="175"/>
                  </a:lnTo>
                  <a:lnTo>
                    <a:pt x="781" y="179"/>
                  </a:lnTo>
                  <a:lnTo>
                    <a:pt x="744" y="180"/>
                  </a:lnTo>
                  <a:lnTo>
                    <a:pt x="707" y="182"/>
                  </a:lnTo>
                  <a:lnTo>
                    <a:pt x="670" y="183"/>
                  </a:lnTo>
                  <a:lnTo>
                    <a:pt x="632" y="182"/>
                  </a:lnTo>
                  <a:lnTo>
                    <a:pt x="595" y="180"/>
                  </a:lnTo>
                  <a:lnTo>
                    <a:pt x="558" y="177"/>
                  </a:lnTo>
                  <a:lnTo>
                    <a:pt x="521" y="174"/>
                  </a:lnTo>
                  <a:lnTo>
                    <a:pt x="483" y="169"/>
                  </a:lnTo>
                  <a:lnTo>
                    <a:pt x="446" y="164"/>
                  </a:lnTo>
                  <a:lnTo>
                    <a:pt x="407" y="158"/>
                  </a:lnTo>
                  <a:lnTo>
                    <a:pt x="368" y="152"/>
                  </a:lnTo>
                  <a:lnTo>
                    <a:pt x="329" y="144"/>
                  </a:lnTo>
                  <a:lnTo>
                    <a:pt x="290" y="137"/>
                  </a:lnTo>
                  <a:lnTo>
                    <a:pt x="250" y="128"/>
                  </a:lnTo>
                  <a:lnTo>
                    <a:pt x="210" y="119"/>
                  </a:lnTo>
                  <a:lnTo>
                    <a:pt x="170" y="109"/>
                  </a:lnTo>
                  <a:lnTo>
                    <a:pt x="129" y="99"/>
                  </a:lnTo>
                  <a:lnTo>
                    <a:pt x="86" y="89"/>
                  </a:lnTo>
                  <a:lnTo>
                    <a:pt x="44" y="79"/>
                  </a:lnTo>
                  <a:lnTo>
                    <a:pt x="0" y="68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19" name="Freeform 127"/>
            <p:cNvSpPr>
              <a:spLocks/>
            </p:cNvSpPr>
            <p:nvPr/>
          </p:nvSpPr>
          <p:spPr bwMode="auto">
            <a:xfrm>
              <a:off x="365" y="2555"/>
              <a:ext cx="63" cy="237"/>
            </a:xfrm>
            <a:custGeom>
              <a:avLst/>
              <a:gdLst>
                <a:gd name="T0" fmla="*/ 0 w 253"/>
                <a:gd name="T1" fmla="*/ 0 h 949"/>
                <a:gd name="T2" fmla="*/ 0 w 253"/>
                <a:gd name="T3" fmla="*/ 0 h 949"/>
                <a:gd name="T4" fmla="*/ 0 w 253"/>
                <a:gd name="T5" fmla="*/ 0 h 949"/>
                <a:gd name="T6" fmla="*/ 0 w 253"/>
                <a:gd name="T7" fmla="*/ 0 h 949"/>
                <a:gd name="T8" fmla="*/ 0 w 253"/>
                <a:gd name="T9" fmla="*/ 0 h 949"/>
                <a:gd name="T10" fmla="*/ 0 w 253"/>
                <a:gd name="T11" fmla="*/ 0 h 949"/>
                <a:gd name="T12" fmla="*/ 0 w 253"/>
                <a:gd name="T13" fmla="*/ 0 h 949"/>
                <a:gd name="T14" fmla="*/ 0 w 253"/>
                <a:gd name="T15" fmla="*/ 0 h 949"/>
                <a:gd name="T16" fmla="*/ 0 w 253"/>
                <a:gd name="T17" fmla="*/ 0 h 949"/>
                <a:gd name="T18" fmla="*/ 0 w 253"/>
                <a:gd name="T19" fmla="*/ 0 h 949"/>
                <a:gd name="T20" fmla="*/ 0 w 253"/>
                <a:gd name="T21" fmla="*/ 0 h 949"/>
                <a:gd name="T22" fmla="*/ 0 w 253"/>
                <a:gd name="T23" fmla="*/ 0 h 949"/>
                <a:gd name="T24" fmla="*/ 0 w 253"/>
                <a:gd name="T25" fmla="*/ 1 h 949"/>
                <a:gd name="T26" fmla="*/ 0 w 253"/>
                <a:gd name="T27" fmla="*/ 1 h 949"/>
                <a:gd name="T28" fmla="*/ 0 w 253"/>
                <a:gd name="T29" fmla="*/ 1 h 949"/>
                <a:gd name="T30" fmla="*/ 0 w 253"/>
                <a:gd name="T31" fmla="*/ 1 h 949"/>
                <a:gd name="T32" fmla="*/ 0 w 253"/>
                <a:gd name="T33" fmla="*/ 1 h 949"/>
                <a:gd name="T34" fmla="*/ 0 w 253"/>
                <a:gd name="T35" fmla="*/ 1 h 949"/>
                <a:gd name="T36" fmla="*/ 0 w 253"/>
                <a:gd name="T37" fmla="*/ 1 h 949"/>
                <a:gd name="T38" fmla="*/ 0 w 253"/>
                <a:gd name="T39" fmla="*/ 1 h 949"/>
                <a:gd name="T40" fmla="*/ 0 w 253"/>
                <a:gd name="T41" fmla="*/ 1 h 949"/>
                <a:gd name="T42" fmla="*/ 0 w 253"/>
                <a:gd name="T43" fmla="*/ 0 h 949"/>
                <a:gd name="T44" fmla="*/ 0 w 253"/>
                <a:gd name="T45" fmla="*/ 0 h 949"/>
                <a:gd name="T46" fmla="*/ 0 w 253"/>
                <a:gd name="T47" fmla="*/ 0 h 949"/>
                <a:gd name="T48" fmla="*/ 0 w 253"/>
                <a:gd name="T49" fmla="*/ 0 h 949"/>
                <a:gd name="T50" fmla="*/ 0 w 253"/>
                <a:gd name="T51" fmla="*/ 0 h 949"/>
                <a:gd name="T52" fmla="*/ 0 w 253"/>
                <a:gd name="T53" fmla="*/ 0 h 949"/>
                <a:gd name="T54" fmla="*/ 0 w 253"/>
                <a:gd name="T55" fmla="*/ 0 h 949"/>
                <a:gd name="T56" fmla="*/ 0 w 253"/>
                <a:gd name="T57" fmla="*/ 0 h 949"/>
                <a:gd name="T58" fmla="*/ 0 w 253"/>
                <a:gd name="T59" fmla="*/ 0 h 949"/>
                <a:gd name="T60" fmla="*/ 0 w 253"/>
                <a:gd name="T61" fmla="*/ 0 h 949"/>
                <a:gd name="T62" fmla="*/ 0 w 253"/>
                <a:gd name="T63" fmla="*/ 0 h 949"/>
                <a:gd name="T64" fmla="*/ 0 w 253"/>
                <a:gd name="T65" fmla="*/ 0 h 949"/>
                <a:gd name="T66" fmla="*/ 0 w 253"/>
                <a:gd name="T67" fmla="*/ 0 h 9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949"/>
                <a:gd name="T104" fmla="*/ 253 w 253"/>
                <a:gd name="T105" fmla="*/ 949 h 9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949">
                  <a:moveTo>
                    <a:pt x="253" y="49"/>
                  </a:moveTo>
                  <a:lnTo>
                    <a:pt x="203" y="103"/>
                  </a:lnTo>
                  <a:lnTo>
                    <a:pt x="160" y="155"/>
                  </a:lnTo>
                  <a:lnTo>
                    <a:pt x="124" y="208"/>
                  </a:lnTo>
                  <a:lnTo>
                    <a:pt x="94" y="259"/>
                  </a:lnTo>
                  <a:lnTo>
                    <a:pt x="70" y="311"/>
                  </a:lnTo>
                  <a:lnTo>
                    <a:pt x="51" y="362"/>
                  </a:lnTo>
                  <a:lnTo>
                    <a:pt x="37" y="415"/>
                  </a:lnTo>
                  <a:lnTo>
                    <a:pt x="29" y="467"/>
                  </a:lnTo>
                  <a:lnTo>
                    <a:pt x="22" y="521"/>
                  </a:lnTo>
                  <a:lnTo>
                    <a:pt x="21" y="576"/>
                  </a:lnTo>
                  <a:lnTo>
                    <a:pt x="22" y="633"/>
                  </a:lnTo>
                  <a:lnTo>
                    <a:pt x="26" y="691"/>
                  </a:lnTo>
                  <a:lnTo>
                    <a:pt x="32" y="752"/>
                  </a:lnTo>
                  <a:lnTo>
                    <a:pt x="40" y="815"/>
                  </a:lnTo>
                  <a:lnTo>
                    <a:pt x="49" y="880"/>
                  </a:lnTo>
                  <a:lnTo>
                    <a:pt x="59" y="949"/>
                  </a:lnTo>
                  <a:lnTo>
                    <a:pt x="41" y="880"/>
                  </a:lnTo>
                  <a:lnTo>
                    <a:pt x="27" y="813"/>
                  </a:lnTo>
                  <a:lnTo>
                    <a:pt x="15" y="749"/>
                  </a:lnTo>
                  <a:lnTo>
                    <a:pt x="6" y="688"/>
                  </a:lnTo>
                  <a:lnTo>
                    <a:pt x="1" y="628"/>
                  </a:lnTo>
                  <a:lnTo>
                    <a:pt x="0" y="569"/>
                  </a:lnTo>
                  <a:lnTo>
                    <a:pt x="1" y="511"/>
                  </a:lnTo>
                  <a:lnTo>
                    <a:pt x="7" y="455"/>
                  </a:lnTo>
                  <a:lnTo>
                    <a:pt x="17" y="399"/>
                  </a:lnTo>
                  <a:lnTo>
                    <a:pt x="32" y="342"/>
                  </a:lnTo>
                  <a:lnTo>
                    <a:pt x="51" y="287"/>
                  </a:lnTo>
                  <a:lnTo>
                    <a:pt x="75" y="231"/>
                  </a:lnTo>
                  <a:lnTo>
                    <a:pt x="104" y="174"/>
                  </a:lnTo>
                  <a:lnTo>
                    <a:pt x="138" y="118"/>
                  </a:lnTo>
                  <a:lnTo>
                    <a:pt x="178" y="59"/>
                  </a:lnTo>
                  <a:lnTo>
                    <a:pt x="223" y="0"/>
                  </a:lnTo>
                  <a:lnTo>
                    <a:pt x="25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20" name="Freeform 128"/>
            <p:cNvSpPr>
              <a:spLocks/>
            </p:cNvSpPr>
            <p:nvPr/>
          </p:nvSpPr>
          <p:spPr bwMode="auto">
            <a:xfrm>
              <a:off x="730" y="2549"/>
              <a:ext cx="68" cy="265"/>
            </a:xfrm>
            <a:custGeom>
              <a:avLst/>
              <a:gdLst>
                <a:gd name="T0" fmla="*/ 0 w 273"/>
                <a:gd name="T1" fmla="*/ 0 h 1056"/>
                <a:gd name="T2" fmla="*/ 0 w 273"/>
                <a:gd name="T3" fmla="*/ 0 h 1056"/>
                <a:gd name="T4" fmla="*/ 0 w 273"/>
                <a:gd name="T5" fmla="*/ 0 h 1056"/>
                <a:gd name="T6" fmla="*/ 0 w 273"/>
                <a:gd name="T7" fmla="*/ 0 h 1056"/>
                <a:gd name="T8" fmla="*/ 0 w 273"/>
                <a:gd name="T9" fmla="*/ 0 h 1056"/>
                <a:gd name="T10" fmla="*/ 0 w 273"/>
                <a:gd name="T11" fmla="*/ 0 h 1056"/>
                <a:gd name="T12" fmla="*/ 0 w 273"/>
                <a:gd name="T13" fmla="*/ 1 h 1056"/>
                <a:gd name="T14" fmla="*/ 0 w 273"/>
                <a:gd name="T15" fmla="*/ 1 h 1056"/>
                <a:gd name="T16" fmla="*/ 0 w 273"/>
                <a:gd name="T17" fmla="*/ 1 h 1056"/>
                <a:gd name="T18" fmla="*/ 0 w 273"/>
                <a:gd name="T19" fmla="*/ 1 h 1056"/>
                <a:gd name="T20" fmla="*/ 0 w 273"/>
                <a:gd name="T21" fmla="*/ 1 h 1056"/>
                <a:gd name="T22" fmla="*/ 0 w 273"/>
                <a:gd name="T23" fmla="*/ 1 h 1056"/>
                <a:gd name="T24" fmla="*/ 0 w 273"/>
                <a:gd name="T25" fmla="*/ 1 h 1056"/>
                <a:gd name="T26" fmla="*/ 0 w 273"/>
                <a:gd name="T27" fmla="*/ 1 h 1056"/>
                <a:gd name="T28" fmla="*/ 0 w 273"/>
                <a:gd name="T29" fmla="*/ 1 h 1056"/>
                <a:gd name="T30" fmla="*/ 0 w 273"/>
                <a:gd name="T31" fmla="*/ 1 h 1056"/>
                <a:gd name="T32" fmla="*/ 0 w 273"/>
                <a:gd name="T33" fmla="*/ 1 h 1056"/>
                <a:gd name="T34" fmla="*/ 0 w 273"/>
                <a:gd name="T35" fmla="*/ 1 h 1056"/>
                <a:gd name="T36" fmla="*/ 0 w 273"/>
                <a:gd name="T37" fmla="*/ 1 h 1056"/>
                <a:gd name="T38" fmla="*/ 0 w 273"/>
                <a:gd name="T39" fmla="*/ 1 h 1056"/>
                <a:gd name="T40" fmla="*/ 0 w 273"/>
                <a:gd name="T41" fmla="*/ 1 h 1056"/>
                <a:gd name="T42" fmla="*/ 0 w 273"/>
                <a:gd name="T43" fmla="*/ 1 h 1056"/>
                <a:gd name="T44" fmla="*/ 0 w 273"/>
                <a:gd name="T45" fmla="*/ 1 h 1056"/>
                <a:gd name="T46" fmla="*/ 0 w 273"/>
                <a:gd name="T47" fmla="*/ 1 h 1056"/>
                <a:gd name="T48" fmla="*/ 0 w 273"/>
                <a:gd name="T49" fmla="*/ 1 h 1056"/>
                <a:gd name="T50" fmla="*/ 0 w 273"/>
                <a:gd name="T51" fmla="*/ 1 h 1056"/>
                <a:gd name="T52" fmla="*/ 0 w 273"/>
                <a:gd name="T53" fmla="*/ 1 h 1056"/>
                <a:gd name="T54" fmla="*/ 0 w 273"/>
                <a:gd name="T55" fmla="*/ 1 h 1056"/>
                <a:gd name="T56" fmla="*/ 0 w 273"/>
                <a:gd name="T57" fmla="*/ 0 h 1056"/>
                <a:gd name="T58" fmla="*/ 0 w 273"/>
                <a:gd name="T59" fmla="*/ 0 h 1056"/>
                <a:gd name="T60" fmla="*/ 0 w 273"/>
                <a:gd name="T61" fmla="*/ 0 h 1056"/>
                <a:gd name="T62" fmla="*/ 0 w 273"/>
                <a:gd name="T63" fmla="*/ 0 h 1056"/>
                <a:gd name="T64" fmla="*/ 0 w 273"/>
                <a:gd name="T65" fmla="*/ 0 h 1056"/>
                <a:gd name="T66" fmla="*/ 0 w 273"/>
                <a:gd name="T67" fmla="*/ 0 h 10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"/>
                <a:gd name="T103" fmla="*/ 0 h 1056"/>
                <a:gd name="T104" fmla="*/ 273 w 273"/>
                <a:gd name="T105" fmla="*/ 1056 h 10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" h="1056">
                  <a:moveTo>
                    <a:pt x="0" y="0"/>
                  </a:moveTo>
                  <a:lnTo>
                    <a:pt x="55" y="60"/>
                  </a:lnTo>
                  <a:lnTo>
                    <a:pt x="105" y="120"/>
                  </a:lnTo>
                  <a:lnTo>
                    <a:pt x="146" y="182"/>
                  </a:lnTo>
                  <a:lnTo>
                    <a:pt x="183" y="243"/>
                  </a:lnTo>
                  <a:lnTo>
                    <a:pt x="213" y="306"/>
                  </a:lnTo>
                  <a:lnTo>
                    <a:pt x="235" y="368"/>
                  </a:lnTo>
                  <a:lnTo>
                    <a:pt x="254" y="432"/>
                  </a:lnTo>
                  <a:lnTo>
                    <a:pt x="265" y="496"/>
                  </a:lnTo>
                  <a:lnTo>
                    <a:pt x="272" y="561"/>
                  </a:lnTo>
                  <a:lnTo>
                    <a:pt x="273" y="628"/>
                  </a:lnTo>
                  <a:lnTo>
                    <a:pt x="268" y="696"/>
                  </a:lnTo>
                  <a:lnTo>
                    <a:pt x="259" y="766"/>
                  </a:lnTo>
                  <a:lnTo>
                    <a:pt x="244" y="836"/>
                  </a:lnTo>
                  <a:lnTo>
                    <a:pt x="225" y="907"/>
                  </a:lnTo>
                  <a:lnTo>
                    <a:pt x="202" y="981"/>
                  </a:lnTo>
                  <a:lnTo>
                    <a:pt x="174" y="1056"/>
                  </a:lnTo>
                  <a:lnTo>
                    <a:pt x="192" y="986"/>
                  </a:lnTo>
                  <a:lnTo>
                    <a:pt x="207" y="916"/>
                  </a:lnTo>
                  <a:lnTo>
                    <a:pt x="220" y="848"/>
                  </a:lnTo>
                  <a:lnTo>
                    <a:pt x="232" y="782"/>
                  </a:lnTo>
                  <a:lnTo>
                    <a:pt x="240" y="717"/>
                  </a:lnTo>
                  <a:lnTo>
                    <a:pt x="244" y="653"/>
                  </a:lnTo>
                  <a:lnTo>
                    <a:pt x="245" y="590"/>
                  </a:lnTo>
                  <a:lnTo>
                    <a:pt x="243" y="529"/>
                  </a:lnTo>
                  <a:lnTo>
                    <a:pt x="234" y="469"/>
                  </a:lnTo>
                  <a:lnTo>
                    <a:pt x="220" y="409"/>
                  </a:lnTo>
                  <a:lnTo>
                    <a:pt x="202" y="350"/>
                  </a:lnTo>
                  <a:lnTo>
                    <a:pt x="175" y="292"/>
                  </a:lnTo>
                  <a:lnTo>
                    <a:pt x="143" y="236"/>
                  </a:lnTo>
                  <a:lnTo>
                    <a:pt x="104" y="179"/>
                  </a:lnTo>
                  <a:lnTo>
                    <a:pt x="56" y="12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21" name="Freeform 129"/>
            <p:cNvSpPr>
              <a:spLocks/>
            </p:cNvSpPr>
            <p:nvPr/>
          </p:nvSpPr>
          <p:spPr bwMode="auto">
            <a:xfrm>
              <a:off x="521" y="2440"/>
              <a:ext cx="26" cy="205"/>
            </a:xfrm>
            <a:custGeom>
              <a:avLst/>
              <a:gdLst>
                <a:gd name="T0" fmla="*/ 0 w 102"/>
                <a:gd name="T1" fmla="*/ 0 h 821"/>
                <a:gd name="T2" fmla="*/ 0 w 102"/>
                <a:gd name="T3" fmla="*/ 0 h 821"/>
                <a:gd name="T4" fmla="*/ 0 w 102"/>
                <a:gd name="T5" fmla="*/ 0 h 821"/>
                <a:gd name="T6" fmla="*/ 0 w 102"/>
                <a:gd name="T7" fmla="*/ 0 h 821"/>
                <a:gd name="T8" fmla="*/ 0 w 102"/>
                <a:gd name="T9" fmla="*/ 0 h 821"/>
                <a:gd name="T10" fmla="*/ 0 w 102"/>
                <a:gd name="T11" fmla="*/ 0 h 821"/>
                <a:gd name="T12" fmla="*/ 0 w 102"/>
                <a:gd name="T13" fmla="*/ 0 h 821"/>
                <a:gd name="T14" fmla="*/ 0 w 102"/>
                <a:gd name="T15" fmla="*/ 0 h 821"/>
                <a:gd name="T16" fmla="*/ 0 w 102"/>
                <a:gd name="T17" fmla="*/ 1 h 821"/>
                <a:gd name="T18" fmla="*/ 0 w 102"/>
                <a:gd name="T19" fmla="*/ 1 h 821"/>
                <a:gd name="T20" fmla="*/ 0 w 102"/>
                <a:gd name="T21" fmla="*/ 1 h 821"/>
                <a:gd name="T22" fmla="*/ 0 w 102"/>
                <a:gd name="T23" fmla="*/ 1 h 821"/>
                <a:gd name="T24" fmla="*/ 0 w 102"/>
                <a:gd name="T25" fmla="*/ 0 h 821"/>
                <a:gd name="T26" fmla="*/ 0 w 102"/>
                <a:gd name="T27" fmla="*/ 0 h 821"/>
                <a:gd name="T28" fmla="*/ 0 w 102"/>
                <a:gd name="T29" fmla="*/ 0 h 821"/>
                <a:gd name="T30" fmla="*/ 0 w 102"/>
                <a:gd name="T31" fmla="*/ 0 h 821"/>
                <a:gd name="T32" fmla="*/ 0 w 102"/>
                <a:gd name="T33" fmla="*/ 0 h 821"/>
                <a:gd name="T34" fmla="*/ 0 w 102"/>
                <a:gd name="T35" fmla="*/ 0 h 821"/>
                <a:gd name="T36" fmla="*/ 0 w 102"/>
                <a:gd name="T37" fmla="*/ 0 h 821"/>
                <a:gd name="T38" fmla="*/ 0 w 102"/>
                <a:gd name="T39" fmla="*/ 0 h 821"/>
                <a:gd name="T40" fmla="*/ 0 w 102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821"/>
                <a:gd name="T65" fmla="*/ 102 w 102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821">
                  <a:moveTo>
                    <a:pt x="82" y="0"/>
                  </a:moveTo>
                  <a:lnTo>
                    <a:pt x="57" y="78"/>
                  </a:lnTo>
                  <a:lnTo>
                    <a:pt x="41" y="157"/>
                  </a:lnTo>
                  <a:lnTo>
                    <a:pt x="31" y="240"/>
                  </a:lnTo>
                  <a:lnTo>
                    <a:pt x="28" y="326"/>
                  </a:lnTo>
                  <a:lnTo>
                    <a:pt x="31" y="419"/>
                  </a:lnTo>
                  <a:lnTo>
                    <a:pt x="41" y="519"/>
                  </a:lnTo>
                  <a:lnTo>
                    <a:pt x="55" y="629"/>
                  </a:lnTo>
                  <a:lnTo>
                    <a:pt x="73" y="751"/>
                  </a:lnTo>
                  <a:lnTo>
                    <a:pt x="102" y="821"/>
                  </a:lnTo>
                  <a:lnTo>
                    <a:pt x="53" y="821"/>
                  </a:lnTo>
                  <a:lnTo>
                    <a:pt x="35" y="751"/>
                  </a:lnTo>
                  <a:lnTo>
                    <a:pt x="22" y="663"/>
                  </a:lnTo>
                  <a:lnTo>
                    <a:pt x="12" y="577"/>
                  </a:lnTo>
                  <a:lnTo>
                    <a:pt x="5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5" y="226"/>
                  </a:lnTo>
                  <a:lnTo>
                    <a:pt x="16" y="134"/>
                  </a:lnTo>
                  <a:lnTo>
                    <a:pt x="35" y="3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22" name="Freeform 130"/>
            <p:cNvSpPr>
              <a:spLocks/>
            </p:cNvSpPr>
            <p:nvPr/>
          </p:nvSpPr>
          <p:spPr bwMode="auto">
            <a:xfrm>
              <a:off x="626" y="2440"/>
              <a:ext cx="21" cy="203"/>
            </a:xfrm>
            <a:custGeom>
              <a:avLst/>
              <a:gdLst>
                <a:gd name="T0" fmla="*/ 0 w 82"/>
                <a:gd name="T1" fmla="*/ 0 h 811"/>
                <a:gd name="T2" fmla="*/ 0 w 82"/>
                <a:gd name="T3" fmla="*/ 0 h 811"/>
                <a:gd name="T4" fmla="*/ 0 w 82"/>
                <a:gd name="T5" fmla="*/ 0 h 811"/>
                <a:gd name="T6" fmla="*/ 0 w 82"/>
                <a:gd name="T7" fmla="*/ 0 h 811"/>
                <a:gd name="T8" fmla="*/ 0 w 82"/>
                <a:gd name="T9" fmla="*/ 1 h 811"/>
                <a:gd name="T10" fmla="*/ 0 w 82"/>
                <a:gd name="T11" fmla="*/ 1 h 811"/>
                <a:gd name="T12" fmla="*/ 0 w 82"/>
                <a:gd name="T13" fmla="*/ 1 h 811"/>
                <a:gd name="T14" fmla="*/ 0 w 82"/>
                <a:gd name="T15" fmla="*/ 1 h 811"/>
                <a:gd name="T16" fmla="*/ 0 w 82"/>
                <a:gd name="T17" fmla="*/ 1 h 811"/>
                <a:gd name="T18" fmla="*/ 0 w 82"/>
                <a:gd name="T19" fmla="*/ 1 h 811"/>
                <a:gd name="T20" fmla="*/ 0 w 82"/>
                <a:gd name="T21" fmla="*/ 1 h 811"/>
                <a:gd name="T22" fmla="*/ 0 w 82"/>
                <a:gd name="T23" fmla="*/ 1 h 811"/>
                <a:gd name="T24" fmla="*/ 0 w 82"/>
                <a:gd name="T25" fmla="*/ 1 h 811"/>
                <a:gd name="T26" fmla="*/ 0 w 82"/>
                <a:gd name="T27" fmla="*/ 1 h 811"/>
                <a:gd name="T28" fmla="*/ 0 w 82"/>
                <a:gd name="T29" fmla="*/ 0 h 811"/>
                <a:gd name="T30" fmla="*/ 0 w 82"/>
                <a:gd name="T31" fmla="*/ 0 h 811"/>
                <a:gd name="T32" fmla="*/ 0 w 82"/>
                <a:gd name="T33" fmla="*/ 0 h 811"/>
                <a:gd name="T34" fmla="*/ 0 w 82"/>
                <a:gd name="T35" fmla="*/ 0 h 811"/>
                <a:gd name="T36" fmla="*/ 0 w 82"/>
                <a:gd name="T37" fmla="*/ 0 h 811"/>
                <a:gd name="T38" fmla="*/ 0 w 82"/>
                <a:gd name="T39" fmla="*/ 0 h 811"/>
                <a:gd name="T40" fmla="*/ 0 w 82"/>
                <a:gd name="T41" fmla="*/ 0 h 811"/>
                <a:gd name="T42" fmla="*/ 0 w 82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811"/>
                <a:gd name="T68" fmla="*/ 82 w 82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811">
                  <a:moveTo>
                    <a:pt x="38" y="0"/>
                  </a:moveTo>
                  <a:lnTo>
                    <a:pt x="46" y="104"/>
                  </a:lnTo>
                  <a:lnTo>
                    <a:pt x="51" y="206"/>
                  </a:lnTo>
                  <a:lnTo>
                    <a:pt x="52" y="306"/>
                  </a:lnTo>
                  <a:lnTo>
                    <a:pt x="50" y="405"/>
                  </a:lnTo>
                  <a:lnTo>
                    <a:pt x="42" y="505"/>
                  </a:lnTo>
                  <a:lnTo>
                    <a:pt x="32" y="606"/>
                  </a:lnTo>
                  <a:lnTo>
                    <a:pt x="18" y="707"/>
                  </a:lnTo>
                  <a:lnTo>
                    <a:pt x="0" y="811"/>
                  </a:lnTo>
                  <a:lnTo>
                    <a:pt x="47" y="801"/>
                  </a:lnTo>
                  <a:lnTo>
                    <a:pt x="57" y="749"/>
                  </a:lnTo>
                  <a:lnTo>
                    <a:pt x="66" y="666"/>
                  </a:lnTo>
                  <a:lnTo>
                    <a:pt x="75" y="562"/>
                  </a:lnTo>
                  <a:lnTo>
                    <a:pt x="80" y="446"/>
                  </a:lnTo>
                  <a:lnTo>
                    <a:pt x="82" y="326"/>
                  </a:lnTo>
                  <a:lnTo>
                    <a:pt x="80" y="211"/>
                  </a:lnTo>
                  <a:lnTo>
                    <a:pt x="71" y="10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7" y="29"/>
                  </a:lnTo>
                  <a:lnTo>
                    <a:pt x="53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23" name="Freeform 131"/>
            <p:cNvSpPr>
              <a:spLocks/>
            </p:cNvSpPr>
            <p:nvPr/>
          </p:nvSpPr>
          <p:spPr bwMode="auto">
            <a:xfrm>
              <a:off x="416" y="2479"/>
              <a:ext cx="323" cy="173"/>
            </a:xfrm>
            <a:custGeom>
              <a:avLst/>
              <a:gdLst>
                <a:gd name="T0" fmla="*/ 0 w 1294"/>
                <a:gd name="T1" fmla="*/ 0 h 692"/>
                <a:gd name="T2" fmla="*/ 0 w 1294"/>
                <a:gd name="T3" fmla="*/ 0 h 692"/>
                <a:gd name="T4" fmla="*/ 0 w 1294"/>
                <a:gd name="T5" fmla="*/ 1 h 692"/>
                <a:gd name="T6" fmla="*/ 0 w 1294"/>
                <a:gd name="T7" fmla="*/ 1 h 692"/>
                <a:gd name="T8" fmla="*/ 0 w 1294"/>
                <a:gd name="T9" fmla="*/ 1 h 692"/>
                <a:gd name="T10" fmla="*/ 0 w 1294"/>
                <a:gd name="T11" fmla="*/ 1 h 692"/>
                <a:gd name="T12" fmla="*/ 0 w 1294"/>
                <a:gd name="T13" fmla="*/ 1 h 692"/>
                <a:gd name="T14" fmla="*/ 0 w 1294"/>
                <a:gd name="T15" fmla="*/ 1 h 692"/>
                <a:gd name="T16" fmla="*/ 0 w 1294"/>
                <a:gd name="T17" fmla="*/ 1 h 692"/>
                <a:gd name="T18" fmla="*/ 0 w 1294"/>
                <a:gd name="T19" fmla="*/ 1 h 692"/>
                <a:gd name="T20" fmla="*/ 0 w 1294"/>
                <a:gd name="T21" fmla="*/ 1 h 692"/>
                <a:gd name="T22" fmla="*/ 0 w 1294"/>
                <a:gd name="T23" fmla="*/ 1 h 692"/>
                <a:gd name="T24" fmla="*/ 1 w 1294"/>
                <a:gd name="T25" fmla="*/ 1 h 692"/>
                <a:gd name="T26" fmla="*/ 1 w 1294"/>
                <a:gd name="T27" fmla="*/ 1 h 692"/>
                <a:gd name="T28" fmla="*/ 1 w 1294"/>
                <a:gd name="T29" fmla="*/ 1 h 692"/>
                <a:gd name="T30" fmla="*/ 1 w 1294"/>
                <a:gd name="T31" fmla="*/ 1 h 692"/>
                <a:gd name="T32" fmla="*/ 1 w 1294"/>
                <a:gd name="T33" fmla="*/ 1 h 692"/>
                <a:gd name="T34" fmla="*/ 1 w 1294"/>
                <a:gd name="T35" fmla="*/ 1 h 692"/>
                <a:gd name="T36" fmla="*/ 1 w 1294"/>
                <a:gd name="T37" fmla="*/ 1 h 692"/>
                <a:gd name="T38" fmla="*/ 1 w 1294"/>
                <a:gd name="T39" fmla="*/ 1 h 692"/>
                <a:gd name="T40" fmla="*/ 1 w 1294"/>
                <a:gd name="T41" fmla="*/ 1 h 692"/>
                <a:gd name="T42" fmla="*/ 1 w 1294"/>
                <a:gd name="T43" fmla="*/ 1 h 692"/>
                <a:gd name="T44" fmla="*/ 1 w 1294"/>
                <a:gd name="T45" fmla="*/ 1 h 692"/>
                <a:gd name="T46" fmla="*/ 1 w 1294"/>
                <a:gd name="T47" fmla="*/ 0 h 692"/>
                <a:gd name="T48" fmla="*/ 1 w 1294"/>
                <a:gd name="T49" fmla="*/ 0 h 692"/>
                <a:gd name="T50" fmla="*/ 1 w 1294"/>
                <a:gd name="T51" fmla="*/ 0 h 692"/>
                <a:gd name="T52" fmla="*/ 1 w 1294"/>
                <a:gd name="T53" fmla="*/ 1 h 692"/>
                <a:gd name="T54" fmla="*/ 1 w 1294"/>
                <a:gd name="T55" fmla="*/ 1 h 692"/>
                <a:gd name="T56" fmla="*/ 1 w 1294"/>
                <a:gd name="T57" fmla="*/ 1 h 692"/>
                <a:gd name="T58" fmla="*/ 1 w 1294"/>
                <a:gd name="T59" fmla="*/ 1 h 692"/>
                <a:gd name="T60" fmla="*/ 1 w 1294"/>
                <a:gd name="T61" fmla="*/ 1 h 692"/>
                <a:gd name="T62" fmla="*/ 1 w 1294"/>
                <a:gd name="T63" fmla="*/ 1 h 692"/>
                <a:gd name="T64" fmla="*/ 1 w 1294"/>
                <a:gd name="T65" fmla="*/ 1 h 692"/>
                <a:gd name="T66" fmla="*/ 1 w 1294"/>
                <a:gd name="T67" fmla="*/ 1 h 692"/>
                <a:gd name="T68" fmla="*/ 1 w 1294"/>
                <a:gd name="T69" fmla="*/ 1 h 692"/>
                <a:gd name="T70" fmla="*/ 1 w 1294"/>
                <a:gd name="T71" fmla="*/ 1 h 692"/>
                <a:gd name="T72" fmla="*/ 1 w 1294"/>
                <a:gd name="T73" fmla="*/ 1 h 692"/>
                <a:gd name="T74" fmla="*/ 1 w 1294"/>
                <a:gd name="T75" fmla="*/ 1 h 692"/>
                <a:gd name="T76" fmla="*/ 0 w 1294"/>
                <a:gd name="T77" fmla="*/ 1 h 692"/>
                <a:gd name="T78" fmla="*/ 0 w 1294"/>
                <a:gd name="T79" fmla="*/ 1 h 692"/>
                <a:gd name="T80" fmla="*/ 0 w 1294"/>
                <a:gd name="T81" fmla="*/ 1 h 692"/>
                <a:gd name="T82" fmla="*/ 0 w 1294"/>
                <a:gd name="T83" fmla="*/ 1 h 692"/>
                <a:gd name="T84" fmla="*/ 0 w 1294"/>
                <a:gd name="T85" fmla="*/ 1 h 692"/>
                <a:gd name="T86" fmla="*/ 0 w 1294"/>
                <a:gd name="T87" fmla="*/ 1 h 692"/>
                <a:gd name="T88" fmla="*/ 0 w 1294"/>
                <a:gd name="T89" fmla="*/ 1 h 692"/>
                <a:gd name="T90" fmla="*/ 0 w 1294"/>
                <a:gd name="T91" fmla="*/ 1 h 692"/>
                <a:gd name="T92" fmla="*/ 0 w 1294"/>
                <a:gd name="T93" fmla="*/ 1 h 692"/>
                <a:gd name="T94" fmla="*/ 0 w 1294"/>
                <a:gd name="T95" fmla="*/ 0 h 692"/>
                <a:gd name="T96" fmla="*/ 0 w 1294"/>
                <a:gd name="T97" fmla="*/ 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4"/>
                <a:gd name="T148" fmla="*/ 0 h 692"/>
                <a:gd name="T149" fmla="*/ 1294 w 1294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4" h="692">
                  <a:moveTo>
                    <a:pt x="39" y="68"/>
                  </a:moveTo>
                  <a:lnTo>
                    <a:pt x="39" y="149"/>
                  </a:lnTo>
                  <a:lnTo>
                    <a:pt x="43" y="227"/>
                  </a:lnTo>
                  <a:lnTo>
                    <a:pt x="50" y="300"/>
                  </a:lnTo>
                  <a:lnTo>
                    <a:pt x="64" y="367"/>
                  </a:lnTo>
                  <a:lnTo>
                    <a:pt x="85" y="434"/>
                  </a:lnTo>
                  <a:lnTo>
                    <a:pt x="118" y="496"/>
                  </a:lnTo>
                  <a:lnTo>
                    <a:pt x="163" y="556"/>
                  </a:lnTo>
                  <a:lnTo>
                    <a:pt x="223" y="615"/>
                  </a:lnTo>
                  <a:lnTo>
                    <a:pt x="249" y="619"/>
                  </a:lnTo>
                  <a:lnTo>
                    <a:pt x="277" y="623"/>
                  </a:lnTo>
                  <a:lnTo>
                    <a:pt x="303" y="627"/>
                  </a:lnTo>
                  <a:lnTo>
                    <a:pt x="331" y="630"/>
                  </a:lnTo>
                  <a:lnTo>
                    <a:pt x="358" y="633"/>
                  </a:lnTo>
                  <a:lnTo>
                    <a:pt x="384" y="637"/>
                  </a:lnTo>
                  <a:lnTo>
                    <a:pt x="413" y="639"/>
                  </a:lnTo>
                  <a:lnTo>
                    <a:pt x="441" y="642"/>
                  </a:lnTo>
                  <a:lnTo>
                    <a:pt x="468" y="643"/>
                  </a:lnTo>
                  <a:lnTo>
                    <a:pt x="497" y="645"/>
                  </a:lnTo>
                  <a:lnTo>
                    <a:pt x="525" y="647"/>
                  </a:lnTo>
                  <a:lnTo>
                    <a:pt x="554" y="648"/>
                  </a:lnTo>
                  <a:lnTo>
                    <a:pt x="582" y="648"/>
                  </a:lnTo>
                  <a:lnTo>
                    <a:pt x="612" y="648"/>
                  </a:lnTo>
                  <a:lnTo>
                    <a:pt x="641" y="648"/>
                  </a:lnTo>
                  <a:lnTo>
                    <a:pt x="671" y="648"/>
                  </a:lnTo>
                  <a:lnTo>
                    <a:pt x="700" y="647"/>
                  </a:lnTo>
                  <a:lnTo>
                    <a:pt x="730" y="645"/>
                  </a:lnTo>
                  <a:lnTo>
                    <a:pt x="761" y="644"/>
                  </a:lnTo>
                  <a:lnTo>
                    <a:pt x="792" y="642"/>
                  </a:lnTo>
                  <a:lnTo>
                    <a:pt x="823" y="639"/>
                  </a:lnTo>
                  <a:lnTo>
                    <a:pt x="853" y="637"/>
                  </a:lnTo>
                  <a:lnTo>
                    <a:pt x="884" y="633"/>
                  </a:lnTo>
                  <a:lnTo>
                    <a:pt x="917" y="629"/>
                  </a:lnTo>
                  <a:lnTo>
                    <a:pt x="948" y="624"/>
                  </a:lnTo>
                  <a:lnTo>
                    <a:pt x="981" y="619"/>
                  </a:lnTo>
                  <a:lnTo>
                    <a:pt x="1013" y="614"/>
                  </a:lnTo>
                  <a:lnTo>
                    <a:pt x="1046" y="608"/>
                  </a:lnTo>
                  <a:lnTo>
                    <a:pt x="1078" y="600"/>
                  </a:lnTo>
                  <a:lnTo>
                    <a:pt x="1112" y="593"/>
                  </a:lnTo>
                  <a:lnTo>
                    <a:pt x="1146" y="585"/>
                  </a:lnTo>
                  <a:lnTo>
                    <a:pt x="1180" y="576"/>
                  </a:lnTo>
                  <a:lnTo>
                    <a:pt x="1184" y="565"/>
                  </a:lnTo>
                  <a:lnTo>
                    <a:pt x="1192" y="536"/>
                  </a:lnTo>
                  <a:lnTo>
                    <a:pt x="1205" y="489"/>
                  </a:lnTo>
                  <a:lnTo>
                    <a:pt x="1220" y="425"/>
                  </a:lnTo>
                  <a:lnTo>
                    <a:pt x="1232" y="343"/>
                  </a:lnTo>
                  <a:lnTo>
                    <a:pt x="1244" y="244"/>
                  </a:lnTo>
                  <a:lnTo>
                    <a:pt x="1249" y="130"/>
                  </a:lnTo>
                  <a:lnTo>
                    <a:pt x="1246" y="0"/>
                  </a:lnTo>
                  <a:lnTo>
                    <a:pt x="1294" y="78"/>
                  </a:lnTo>
                  <a:lnTo>
                    <a:pt x="1293" y="148"/>
                  </a:lnTo>
                  <a:lnTo>
                    <a:pt x="1288" y="217"/>
                  </a:lnTo>
                  <a:lnTo>
                    <a:pt x="1281" y="286"/>
                  </a:lnTo>
                  <a:lnTo>
                    <a:pt x="1271" y="355"/>
                  </a:lnTo>
                  <a:lnTo>
                    <a:pt x="1259" y="422"/>
                  </a:lnTo>
                  <a:lnTo>
                    <a:pt x="1244" y="490"/>
                  </a:lnTo>
                  <a:lnTo>
                    <a:pt x="1227" y="558"/>
                  </a:lnTo>
                  <a:lnTo>
                    <a:pt x="1209" y="625"/>
                  </a:lnTo>
                  <a:lnTo>
                    <a:pt x="1176" y="630"/>
                  </a:lnTo>
                  <a:lnTo>
                    <a:pt x="1145" y="635"/>
                  </a:lnTo>
                  <a:lnTo>
                    <a:pt x="1115" y="640"/>
                  </a:lnTo>
                  <a:lnTo>
                    <a:pt x="1086" y="645"/>
                  </a:lnTo>
                  <a:lnTo>
                    <a:pt x="1057" y="650"/>
                  </a:lnTo>
                  <a:lnTo>
                    <a:pt x="1030" y="654"/>
                  </a:lnTo>
                  <a:lnTo>
                    <a:pt x="1002" y="659"/>
                  </a:lnTo>
                  <a:lnTo>
                    <a:pt x="976" y="663"/>
                  </a:lnTo>
                  <a:lnTo>
                    <a:pt x="949" y="667"/>
                  </a:lnTo>
                  <a:lnTo>
                    <a:pt x="923" y="670"/>
                  </a:lnTo>
                  <a:lnTo>
                    <a:pt x="897" y="674"/>
                  </a:lnTo>
                  <a:lnTo>
                    <a:pt x="870" y="678"/>
                  </a:lnTo>
                  <a:lnTo>
                    <a:pt x="844" y="680"/>
                  </a:lnTo>
                  <a:lnTo>
                    <a:pt x="818" y="684"/>
                  </a:lnTo>
                  <a:lnTo>
                    <a:pt x="792" y="687"/>
                  </a:lnTo>
                  <a:lnTo>
                    <a:pt x="764" y="688"/>
                  </a:lnTo>
                  <a:lnTo>
                    <a:pt x="736" y="689"/>
                  </a:lnTo>
                  <a:lnTo>
                    <a:pt x="708" y="691"/>
                  </a:lnTo>
                  <a:lnTo>
                    <a:pt x="679" y="692"/>
                  </a:lnTo>
                  <a:lnTo>
                    <a:pt x="649" y="692"/>
                  </a:lnTo>
                  <a:lnTo>
                    <a:pt x="617" y="692"/>
                  </a:lnTo>
                  <a:lnTo>
                    <a:pt x="586" y="692"/>
                  </a:lnTo>
                  <a:lnTo>
                    <a:pt x="554" y="691"/>
                  </a:lnTo>
                  <a:lnTo>
                    <a:pt x="518" y="689"/>
                  </a:lnTo>
                  <a:lnTo>
                    <a:pt x="482" y="687"/>
                  </a:lnTo>
                  <a:lnTo>
                    <a:pt x="446" y="684"/>
                  </a:lnTo>
                  <a:lnTo>
                    <a:pt x="407" y="680"/>
                  </a:lnTo>
                  <a:lnTo>
                    <a:pt x="366" y="677"/>
                  </a:lnTo>
                  <a:lnTo>
                    <a:pt x="323" y="672"/>
                  </a:lnTo>
                  <a:lnTo>
                    <a:pt x="279" y="667"/>
                  </a:lnTo>
                  <a:lnTo>
                    <a:pt x="233" y="660"/>
                  </a:lnTo>
                  <a:lnTo>
                    <a:pt x="184" y="654"/>
                  </a:lnTo>
                  <a:lnTo>
                    <a:pt x="141" y="598"/>
                  </a:lnTo>
                  <a:lnTo>
                    <a:pt x="106" y="541"/>
                  </a:lnTo>
                  <a:lnTo>
                    <a:pt x="80" y="485"/>
                  </a:lnTo>
                  <a:lnTo>
                    <a:pt x="59" y="429"/>
                  </a:lnTo>
                  <a:lnTo>
                    <a:pt x="41" y="370"/>
                  </a:lnTo>
                  <a:lnTo>
                    <a:pt x="26" y="310"/>
                  </a:lnTo>
                  <a:lnTo>
                    <a:pt x="14" y="244"/>
                  </a:lnTo>
                  <a:lnTo>
                    <a:pt x="0" y="174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24" name="Freeform 132"/>
            <p:cNvSpPr>
              <a:spLocks/>
            </p:cNvSpPr>
            <p:nvPr/>
          </p:nvSpPr>
          <p:spPr bwMode="auto">
            <a:xfrm>
              <a:off x="429" y="2706"/>
              <a:ext cx="310" cy="39"/>
            </a:xfrm>
            <a:custGeom>
              <a:avLst/>
              <a:gdLst>
                <a:gd name="T0" fmla="*/ 0 w 1243"/>
                <a:gd name="T1" fmla="*/ 0 h 156"/>
                <a:gd name="T2" fmla="*/ 0 w 1243"/>
                <a:gd name="T3" fmla="*/ 0 h 156"/>
                <a:gd name="T4" fmla="*/ 0 w 1243"/>
                <a:gd name="T5" fmla="*/ 0 h 156"/>
                <a:gd name="T6" fmla="*/ 0 w 1243"/>
                <a:gd name="T7" fmla="*/ 0 h 156"/>
                <a:gd name="T8" fmla="*/ 0 w 1243"/>
                <a:gd name="T9" fmla="*/ 0 h 156"/>
                <a:gd name="T10" fmla="*/ 0 w 1243"/>
                <a:gd name="T11" fmla="*/ 0 h 156"/>
                <a:gd name="T12" fmla="*/ 0 w 1243"/>
                <a:gd name="T13" fmla="*/ 0 h 156"/>
                <a:gd name="T14" fmla="*/ 0 w 1243"/>
                <a:gd name="T15" fmla="*/ 0 h 156"/>
                <a:gd name="T16" fmla="*/ 1 w 1243"/>
                <a:gd name="T17" fmla="*/ 0 h 156"/>
                <a:gd name="T18" fmla="*/ 1 w 1243"/>
                <a:gd name="T19" fmla="*/ 0 h 156"/>
                <a:gd name="T20" fmla="*/ 1 w 1243"/>
                <a:gd name="T21" fmla="*/ 0 h 156"/>
                <a:gd name="T22" fmla="*/ 1 w 1243"/>
                <a:gd name="T23" fmla="*/ 0 h 156"/>
                <a:gd name="T24" fmla="*/ 1 w 1243"/>
                <a:gd name="T25" fmla="*/ 0 h 156"/>
                <a:gd name="T26" fmla="*/ 1 w 1243"/>
                <a:gd name="T27" fmla="*/ 0 h 156"/>
                <a:gd name="T28" fmla="*/ 1 w 1243"/>
                <a:gd name="T29" fmla="*/ 0 h 156"/>
                <a:gd name="T30" fmla="*/ 1 w 1243"/>
                <a:gd name="T31" fmla="*/ 0 h 156"/>
                <a:gd name="T32" fmla="*/ 1 w 1243"/>
                <a:gd name="T33" fmla="*/ 0 h 156"/>
                <a:gd name="T34" fmla="*/ 1 w 1243"/>
                <a:gd name="T35" fmla="*/ 0 h 156"/>
                <a:gd name="T36" fmla="*/ 1 w 1243"/>
                <a:gd name="T37" fmla="*/ 0 h 156"/>
                <a:gd name="T38" fmla="*/ 1 w 1243"/>
                <a:gd name="T39" fmla="*/ 0 h 156"/>
                <a:gd name="T40" fmla="*/ 1 w 1243"/>
                <a:gd name="T41" fmla="*/ 0 h 156"/>
                <a:gd name="T42" fmla="*/ 1 w 1243"/>
                <a:gd name="T43" fmla="*/ 0 h 156"/>
                <a:gd name="T44" fmla="*/ 1 w 1243"/>
                <a:gd name="T45" fmla="*/ 0 h 156"/>
                <a:gd name="T46" fmla="*/ 0 w 1243"/>
                <a:gd name="T47" fmla="*/ 0 h 156"/>
                <a:gd name="T48" fmla="*/ 0 w 1243"/>
                <a:gd name="T49" fmla="*/ 0 h 156"/>
                <a:gd name="T50" fmla="*/ 0 w 1243"/>
                <a:gd name="T51" fmla="*/ 0 h 156"/>
                <a:gd name="T52" fmla="*/ 0 w 1243"/>
                <a:gd name="T53" fmla="*/ 0 h 156"/>
                <a:gd name="T54" fmla="*/ 0 w 1243"/>
                <a:gd name="T55" fmla="*/ 0 h 156"/>
                <a:gd name="T56" fmla="*/ 0 w 1243"/>
                <a:gd name="T57" fmla="*/ 0 h 156"/>
                <a:gd name="T58" fmla="*/ 0 w 1243"/>
                <a:gd name="T59" fmla="*/ 0 h 156"/>
                <a:gd name="T60" fmla="*/ 0 w 1243"/>
                <a:gd name="T61" fmla="*/ 0 h 156"/>
                <a:gd name="T62" fmla="*/ 0 w 1243"/>
                <a:gd name="T63" fmla="*/ 0 h 156"/>
                <a:gd name="T64" fmla="*/ 0 w 1243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3"/>
                <a:gd name="T100" fmla="*/ 0 h 156"/>
                <a:gd name="T101" fmla="*/ 1243 w 1243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3" h="156">
                  <a:moveTo>
                    <a:pt x="0" y="30"/>
                  </a:moveTo>
                  <a:lnTo>
                    <a:pt x="45" y="42"/>
                  </a:lnTo>
                  <a:lnTo>
                    <a:pt x="90" y="52"/>
                  </a:lnTo>
                  <a:lnTo>
                    <a:pt x="134" y="60"/>
                  </a:lnTo>
                  <a:lnTo>
                    <a:pt x="177" y="69"/>
                  </a:lnTo>
                  <a:lnTo>
                    <a:pt x="219" y="77"/>
                  </a:lnTo>
                  <a:lnTo>
                    <a:pt x="261" y="84"/>
                  </a:lnTo>
                  <a:lnTo>
                    <a:pt x="302" y="91"/>
                  </a:lnTo>
                  <a:lnTo>
                    <a:pt x="343" y="96"/>
                  </a:lnTo>
                  <a:lnTo>
                    <a:pt x="383" y="101"/>
                  </a:lnTo>
                  <a:lnTo>
                    <a:pt x="423" y="104"/>
                  </a:lnTo>
                  <a:lnTo>
                    <a:pt x="462" y="107"/>
                  </a:lnTo>
                  <a:lnTo>
                    <a:pt x="501" y="109"/>
                  </a:lnTo>
                  <a:lnTo>
                    <a:pt x="540" y="112"/>
                  </a:lnTo>
                  <a:lnTo>
                    <a:pt x="577" y="113"/>
                  </a:lnTo>
                  <a:lnTo>
                    <a:pt x="615" y="113"/>
                  </a:lnTo>
                  <a:lnTo>
                    <a:pt x="653" y="112"/>
                  </a:lnTo>
                  <a:lnTo>
                    <a:pt x="690" y="111"/>
                  </a:lnTo>
                  <a:lnTo>
                    <a:pt x="728" y="109"/>
                  </a:lnTo>
                  <a:lnTo>
                    <a:pt x="764" y="106"/>
                  </a:lnTo>
                  <a:lnTo>
                    <a:pt x="800" y="102"/>
                  </a:lnTo>
                  <a:lnTo>
                    <a:pt x="837" y="98"/>
                  </a:lnTo>
                  <a:lnTo>
                    <a:pt x="873" y="93"/>
                  </a:lnTo>
                  <a:lnTo>
                    <a:pt x="909" y="87"/>
                  </a:lnTo>
                  <a:lnTo>
                    <a:pt x="944" y="81"/>
                  </a:lnTo>
                  <a:lnTo>
                    <a:pt x="981" y="73"/>
                  </a:lnTo>
                  <a:lnTo>
                    <a:pt x="1017" y="65"/>
                  </a:lnTo>
                  <a:lnTo>
                    <a:pt x="1053" y="55"/>
                  </a:lnTo>
                  <a:lnTo>
                    <a:pt x="1088" y="47"/>
                  </a:lnTo>
                  <a:lnTo>
                    <a:pt x="1125" y="37"/>
                  </a:lnTo>
                  <a:lnTo>
                    <a:pt x="1161" y="25"/>
                  </a:lnTo>
                  <a:lnTo>
                    <a:pt x="1197" y="13"/>
                  </a:lnTo>
                  <a:lnTo>
                    <a:pt x="1234" y="0"/>
                  </a:lnTo>
                  <a:lnTo>
                    <a:pt x="1243" y="50"/>
                  </a:lnTo>
                  <a:lnTo>
                    <a:pt x="1194" y="64"/>
                  </a:lnTo>
                  <a:lnTo>
                    <a:pt x="1146" y="78"/>
                  </a:lnTo>
                  <a:lnTo>
                    <a:pt x="1100" y="91"/>
                  </a:lnTo>
                  <a:lnTo>
                    <a:pt x="1055" y="101"/>
                  </a:lnTo>
                  <a:lnTo>
                    <a:pt x="1011" y="111"/>
                  </a:lnTo>
                  <a:lnTo>
                    <a:pt x="968" y="119"/>
                  </a:lnTo>
                  <a:lnTo>
                    <a:pt x="926" y="127"/>
                  </a:lnTo>
                  <a:lnTo>
                    <a:pt x="886" y="134"/>
                  </a:lnTo>
                  <a:lnTo>
                    <a:pt x="845" y="139"/>
                  </a:lnTo>
                  <a:lnTo>
                    <a:pt x="805" y="144"/>
                  </a:lnTo>
                  <a:lnTo>
                    <a:pt x="767" y="148"/>
                  </a:lnTo>
                  <a:lnTo>
                    <a:pt x="729" y="152"/>
                  </a:lnTo>
                  <a:lnTo>
                    <a:pt x="691" y="154"/>
                  </a:lnTo>
                  <a:lnTo>
                    <a:pt x="655" y="156"/>
                  </a:lnTo>
                  <a:lnTo>
                    <a:pt x="619" y="156"/>
                  </a:lnTo>
                  <a:lnTo>
                    <a:pt x="582" y="156"/>
                  </a:lnTo>
                  <a:lnTo>
                    <a:pt x="547" y="154"/>
                  </a:lnTo>
                  <a:lnTo>
                    <a:pt x="512" y="153"/>
                  </a:lnTo>
                  <a:lnTo>
                    <a:pt x="477" y="151"/>
                  </a:lnTo>
                  <a:lnTo>
                    <a:pt x="442" y="147"/>
                  </a:lnTo>
                  <a:lnTo>
                    <a:pt x="407" y="143"/>
                  </a:lnTo>
                  <a:lnTo>
                    <a:pt x="372" y="138"/>
                  </a:lnTo>
                  <a:lnTo>
                    <a:pt x="337" y="133"/>
                  </a:lnTo>
                  <a:lnTo>
                    <a:pt x="302" y="128"/>
                  </a:lnTo>
                  <a:lnTo>
                    <a:pt x="267" y="122"/>
                  </a:lnTo>
                  <a:lnTo>
                    <a:pt x="232" y="114"/>
                  </a:lnTo>
                  <a:lnTo>
                    <a:pt x="195" y="107"/>
                  </a:lnTo>
                  <a:lnTo>
                    <a:pt x="159" y="99"/>
                  </a:lnTo>
                  <a:lnTo>
                    <a:pt x="123" y="92"/>
                  </a:lnTo>
                  <a:lnTo>
                    <a:pt x="85" y="83"/>
                  </a:lnTo>
                  <a:lnTo>
                    <a:pt x="48" y="74"/>
                  </a:lnTo>
                  <a:lnTo>
                    <a:pt x="9" y="6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25" name="Freeform 133"/>
            <p:cNvSpPr>
              <a:spLocks/>
            </p:cNvSpPr>
            <p:nvPr/>
          </p:nvSpPr>
          <p:spPr bwMode="auto">
            <a:xfrm>
              <a:off x="426" y="2784"/>
              <a:ext cx="313" cy="50"/>
            </a:xfrm>
            <a:custGeom>
              <a:avLst/>
              <a:gdLst>
                <a:gd name="T0" fmla="*/ 0 w 1254"/>
                <a:gd name="T1" fmla="*/ 0 h 203"/>
                <a:gd name="T2" fmla="*/ 0 w 1254"/>
                <a:gd name="T3" fmla="*/ 0 h 203"/>
                <a:gd name="T4" fmla="*/ 0 w 1254"/>
                <a:gd name="T5" fmla="*/ 0 h 203"/>
                <a:gd name="T6" fmla="*/ 0 w 1254"/>
                <a:gd name="T7" fmla="*/ 0 h 203"/>
                <a:gd name="T8" fmla="*/ 0 w 1254"/>
                <a:gd name="T9" fmla="*/ 0 h 203"/>
                <a:gd name="T10" fmla="*/ 0 w 1254"/>
                <a:gd name="T11" fmla="*/ 0 h 203"/>
                <a:gd name="T12" fmla="*/ 0 w 1254"/>
                <a:gd name="T13" fmla="*/ 0 h 203"/>
                <a:gd name="T14" fmla="*/ 0 w 1254"/>
                <a:gd name="T15" fmla="*/ 0 h 203"/>
                <a:gd name="T16" fmla="*/ 1 w 1254"/>
                <a:gd name="T17" fmla="*/ 0 h 203"/>
                <a:gd name="T18" fmla="*/ 1 w 1254"/>
                <a:gd name="T19" fmla="*/ 0 h 203"/>
                <a:gd name="T20" fmla="*/ 1 w 1254"/>
                <a:gd name="T21" fmla="*/ 0 h 203"/>
                <a:gd name="T22" fmla="*/ 1 w 1254"/>
                <a:gd name="T23" fmla="*/ 0 h 203"/>
                <a:gd name="T24" fmla="*/ 1 w 1254"/>
                <a:gd name="T25" fmla="*/ 0 h 203"/>
                <a:gd name="T26" fmla="*/ 1 w 1254"/>
                <a:gd name="T27" fmla="*/ 0 h 203"/>
                <a:gd name="T28" fmla="*/ 1 w 1254"/>
                <a:gd name="T29" fmla="*/ 0 h 203"/>
                <a:gd name="T30" fmla="*/ 1 w 1254"/>
                <a:gd name="T31" fmla="*/ 0 h 203"/>
                <a:gd name="T32" fmla="*/ 1 w 1254"/>
                <a:gd name="T33" fmla="*/ 0 h 203"/>
                <a:gd name="T34" fmla="*/ 1 w 1254"/>
                <a:gd name="T35" fmla="*/ 0 h 203"/>
                <a:gd name="T36" fmla="*/ 1 w 1254"/>
                <a:gd name="T37" fmla="*/ 0 h 203"/>
                <a:gd name="T38" fmla="*/ 1 w 1254"/>
                <a:gd name="T39" fmla="*/ 0 h 203"/>
                <a:gd name="T40" fmla="*/ 1 w 1254"/>
                <a:gd name="T41" fmla="*/ 0 h 203"/>
                <a:gd name="T42" fmla="*/ 1 w 1254"/>
                <a:gd name="T43" fmla="*/ 0 h 203"/>
                <a:gd name="T44" fmla="*/ 1 w 1254"/>
                <a:gd name="T45" fmla="*/ 0 h 203"/>
                <a:gd name="T46" fmla="*/ 1 w 1254"/>
                <a:gd name="T47" fmla="*/ 0 h 203"/>
                <a:gd name="T48" fmla="*/ 1 w 1254"/>
                <a:gd name="T49" fmla="*/ 0 h 203"/>
                <a:gd name="T50" fmla="*/ 0 w 1254"/>
                <a:gd name="T51" fmla="*/ 0 h 203"/>
                <a:gd name="T52" fmla="*/ 0 w 1254"/>
                <a:gd name="T53" fmla="*/ 0 h 203"/>
                <a:gd name="T54" fmla="*/ 0 w 1254"/>
                <a:gd name="T55" fmla="*/ 0 h 203"/>
                <a:gd name="T56" fmla="*/ 0 w 1254"/>
                <a:gd name="T57" fmla="*/ 0 h 203"/>
                <a:gd name="T58" fmla="*/ 0 w 1254"/>
                <a:gd name="T59" fmla="*/ 0 h 203"/>
                <a:gd name="T60" fmla="*/ 0 w 1254"/>
                <a:gd name="T61" fmla="*/ 0 h 203"/>
                <a:gd name="T62" fmla="*/ 0 w 1254"/>
                <a:gd name="T63" fmla="*/ 0 h 203"/>
                <a:gd name="T64" fmla="*/ 0 w 1254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4"/>
                <a:gd name="T100" fmla="*/ 0 h 203"/>
                <a:gd name="T101" fmla="*/ 1254 w 1254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4" h="203">
                  <a:moveTo>
                    <a:pt x="0" y="30"/>
                  </a:moveTo>
                  <a:lnTo>
                    <a:pt x="45" y="43"/>
                  </a:lnTo>
                  <a:lnTo>
                    <a:pt x="90" y="55"/>
                  </a:lnTo>
                  <a:lnTo>
                    <a:pt x="134" y="68"/>
                  </a:lnTo>
                  <a:lnTo>
                    <a:pt x="178" y="78"/>
                  </a:lnTo>
                  <a:lnTo>
                    <a:pt x="220" y="88"/>
                  </a:lnTo>
                  <a:lnTo>
                    <a:pt x="263" y="98"/>
                  </a:lnTo>
                  <a:lnTo>
                    <a:pt x="304" y="105"/>
                  </a:lnTo>
                  <a:lnTo>
                    <a:pt x="345" y="114"/>
                  </a:lnTo>
                  <a:lnTo>
                    <a:pt x="387" y="120"/>
                  </a:lnTo>
                  <a:lnTo>
                    <a:pt x="427" y="127"/>
                  </a:lnTo>
                  <a:lnTo>
                    <a:pt x="467" y="132"/>
                  </a:lnTo>
                  <a:lnTo>
                    <a:pt x="507" y="135"/>
                  </a:lnTo>
                  <a:lnTo>
                    <a:pt x="547" y="139"/>
                  </a:lnTo>
                  <a:lnTo>
                    <a:pt x="586" y="142"/>
                  </a:lnTo>
                  <a:lnTo>
                    <a:pt x="625" y="143"/>
                  </a:lnTo>
                  <a:lnTo>
                    <a:pt x="662" y="143"/>
                  </a:lnTo>
                  <a:lnTo>
                    <a:pt x="701" y="143"/>
                  </a:lnTo>
                  <a:lnTo>
                    <a:pt x="739" y="140"/>
                  </a:lnTo>
                  <a:lnTo>
                    <a:pt x="776" y="138"/>
                  </a:lnTo>
                  <a:lnTo>
                    <a:pt x="814" y="134"/>
                  </a:lnTo>
                  <a:lnTo>
                    <a:pt x="851" y="129"/>
                  </a:lnTo>
                  <a:lnTo>
                    <a:pt x="888" y="124"/>
                  </a:lnTo>
                  <a:lnTo>
                    <a:pt x="925" y="117"/>
                  </a:lnTo>
                  <a:lnTo>
                    <a:pt x="962" y="108"/>
                  </a:lnTo>
                  <a:lnTo>
                    <a:pt x="998" y="99"/>
                  </a:lnTo>
                  <a:lnTo>
                    <a:pt x="1034" y="89"/>
                  </a:lnTo>
                  <a:lnTo>
                    <a:pt x="1072" y="77"/>
                  </a:lnTo>
                  <a:lnTo>
                    <a:pt x="1108" y="64"/>
                  </a:lnTo>
                  <a:lnTo>
                    <a:pt x="1145" y="50"/>
                  </a:lnTo>
                  <a:lnTo>
                    <a:pt x="1181" y="35"/>
                  </a:lnTo>
                  <a:lnTo>
                    <a:pt x="1217" y="18"/>
                  </a:lnTo>
                  <a:lnTo>
                    <a:pt x="1254" y="0"/>
                  </a:lnTo>
                  <a:lnTo>
                    <a:pt x="1254" y="50"/>
                  </a:lnTo>
                  <a:lnTo>
                    <a:pt x="1211" y="65"/>
                  </a:lnTo>
                  <a:lnTo>
                    <a:pt x="1170" y="80"/>
                  </a:lnTo>
                  <a:lnTo>
                    <a:pt x="1131" y="94"/>
                  </a:lnTo>
                  <a:lnTo>
                    <a:pt x="1094" y="108"/>
                  </a:lnTo>
                  <a:lnTo>
                    <a:pt x="1059" y="120"/>
                  </a:lnTo>
                  <a:lnTo>
                    <a:pt x="1024" y="132"/>
                  </a:lnTo>
                  <a:lnTo>
                    <a:pt x="992" y="143"/>
                  </a:lnTo>
                  <a:lnTo>
                    <a:pt x="960" y="153"/>
                  </a:lnTo>
                  <a:lnTo>
                    <a:pt x="929" y="162"/>
                  </a:lnTo>
                  <a:lnTo>
                    <a:pt x="899" y="171"/>
                  </a:lnTo>
                  <a:lnTo>
                    <a:pt x="869" y="178"/>
                  </a:lnTo>
                  <a:lnTo>
                    <a:pt x="839" y="184"/>
                  </a:lnTo>
                  <a:lnTo>
                    <a:pt x="809" y="189"/>
                  </a:lnTo>
                  <a:lnTo>
                    <a:pt x="779" y="194"/>
                  </a:lnTo>
                  <a:lnTo>
                    <a:pt x="749" y="198"/>
                  </a:lnTo>
                  <a:lnTo>
                    <a:pt x="719" y="201"/>
                  </a:lnTo>
                  <a:lnTo>
                    <a:pt x="687" y="202"/>
                  </a:lnTo>
                  <a:lnTo>
                    <a:pt x="655" y="203"/>
                  </a:lnTo>
                  <a:lnTo>
                    <a:pt x="621" y="202"/>
                  </a:lnTo>
                  <a:lnTo>
                    <a:pt x="587" y="201"/>
                  </a:lnTo>
                  <a:lnTo>
                    <a:pt x="551" y="198"/>
                  </a:lnTo>
                  <a:lnTo>
                    <a:pt x="513" y="193"/>
                  </a:lnTo>
                  <a:lnTo>
                    <a:pt x="473" y="188"/>
                  </a:lnTo>
                  <a:lnTo>
                    <a:pt x="432" y="182"/>
                  </a:lnTo>
                  <a:lnTo>
                    <a:pt x="388" y="176"/>
                  </a:lnTo>
                  <a:lnTo>
                    <a:pt x="342" y="167"/>
                  </a:lnTo>
                  <a:lnTo>
                    <a:pt x="294" y="157"/>
                  </a:lnTo>
                  <a:lnTo>
                    <a:pt x="242" y="145"/>
                  </a:lnTo>
                  <a:lnTo>
                    <a:pt x="188" y="133"/>
                  </a:lnTo>
                  <a:lnTo>
                    <a:pt x="130" y="119"/>
                  </a:lnTo>
                  <a:lnTo>
                    <a:pt x="69" y="104"/>
                  </a:lnTo>
                  <a:lnTo>
                    <a:pt x="5" y="8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26" name="Freeform 134"/>
            <p:cNvSpPr>
              <a:spLocks/>
            </p:cNvSpPr>
            <p:nvPr/>
          </p:nvSpPr>
          <p:spPr bwMode="auto">
            <a:xfrm>
              <a:off x="706" y="2633"/>
              <a:ext cx="31" cy="68"/>
            </a:xfrm>
            <a:custGeom>
              <a:avLst/>
              <a:gdLst>
                <a:gd name="T0" fmla="*/ 0 w 123"/>
                <a:gd name="T1" fmla="*/ 0 h 275"/>
                <a:gd name="T2" fmla="*/ 0 w 123"/>
                <a:gd name="T3" fmla="*/ 0 h 275"/>
                <a:gd name="T4" fmla="*/ 0 w 123"/>
                <a:gd name="T5" fmla="*/ 0 h 275"/>
                <a:gd name="T6" fmla="*/ 0 w 123"/>
                <a:gd name="T7" fmla="*/ 0 h 275"/>
                <a:gd name="T8" fmla="*/ 0 w 123"/>
                <a:gd name="T9" fmla="*/ 0 h 275"/>
                <a:gd name="T10" fmla="*/ 0 w 123"/>
                <a:gd name="T11" fmla="*/ 0 h 275"/>
                <a:gd name="T12" fmla="*/ 0 w 123"/>
                <a:gd name="T13" fmla="*/ 0 h 275"/>
                <a:gd name="T14" fmla="*/ 0 w 123"/>
                <a:gd name="T15" fmla="*/ 0 h 275"/>
                <a:gd name="T16" fmla="*/ 0 w 123"/>
                <a:gd name="T17" fmla="*/ 0 h 275"/>
                <a:gd name="T18" fmla="*/ 0 w 123"/>
                <a:gd name="T19" fmla="*/ 0 h 275"/>
                <a:gd name="T20" fmla="*/ 0 w 123"/>
                <a:gd name="T21" fmla="*/ 0 h 275"/>
                <a:gd name="T22" fmla="*/ 0 w 123"/>
                <a:gd name="T23" fmla="*/ 0 h 275"/>
                <a:gd name="T24" fmla="*/ 0 w 123"/>
                <a:gd name="T25" fmla="*/ 0 h 275"/>
                <a:gd name="T26" fmla="*/ 0 w 123"/>
                <a:gd name="T27" fmla="*/ 0 h 275"/>
                <a:gd name="T28" fmla="*/ 0 w 123"/>
                <a:gd name="T29" fmla="*/ 0 h 275"/>
                <a:gd name="T30" fmla="*/ 0 w 123"/>
                <a:gd name="T31" fmla="*/ 0 h 275"/>
                <a:gd name="T32" fmla="*/ 0 w 123"/>
                <a:gd name="T33" fmla="*/ 0 h 275"/>
                <a:gd name="T34" fmla="*/ 0 w 123"/>
                <a:gd name="T35" fmla="*/ 0 h 275"/>
                <a:gd name="T36" fmla="*/ 0 w 123"/>
                <a:gd name="T37" fmla="*/ 0 h 2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275"/>
                <a:gd name="T59" fmla="*/ 123 w 123"/>
                <a:gd name="T60" fmla="*/ 275 h 2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275">
                  <a:moveTo>
                    <a:pt x="29" y="0"/>
                  </a:moveTo>
                  <a:lnTo>
                    <a:pt x="50" y="34"/>
                  </a:lnTo>
                  <a:lnTo>
                    <a:pt x="67" y="65"/>
                  </a:lnTo>
                  <a:lnTo>
                    <a:pt x="80" y="94"/>
                  </a:lnTo>
                  <a:lnTo>
                    <a:pt x="90" y="123"/>
                  </a:lnTo>
                  <a:lnTo>
                    <a:pt x="99" y="152"/>
                  </a:lnTo>
                  <a:lnTo>
                    <a:pt x="106" y="185"/>
                  </a:lnTo>
                  <a:lnTo>
                    <a:pt x="114" y="222"/>
                  </a:lnTo>
                  <a:lnTo>
                    <a:pt x="123" y="265"/>
                  </a:lnTo>
                  <a:lnTo>
                    <a:pt x="86" y="275"/>
                  </a:lnTo>
                  <a:lnTo>
                    <a:pt x="85" y="233"/>
                  </a:lnTo>
                  <a:lnTo>
                    <a:pt x="81" y="198"/>
                  </a:lnTo>
                  <a:lnTo>
                    <a:pt x="74" y="167"/>
                  </a:lnTo>
                  <a:lnTo>
                    <a:pt x="65" y="138"/>
                  </a:lnTo>
                  <a:lnTo>
                    <a:pt x="52" y="111"/>
                  </a:lnTo>
                  <a:lnTo>
                    <a:pt x="37" y="83"/>
                  </a:lnTo>
                  <a:lnTo>
                    <a:pt x="20" y="52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27" name="Freeform 135"/>
            <p:cNvSpPr>
              <a:spLocks/>
            </p:cNvSpPr>
            <p:nvPr/>
          </p:nvSpPr>
          <p:spPr bwMode="auto">
            <a:xfrm>
              <a:off x="731" y="2710"/>
              <a:ext cx="10" cy="74"/>
            </a:xfrm>
            <a:custGeom>
              <a:avLst/>
              <a:gdLst>
                <a:gd name="T0" fmla="*/ 0 w 38"/>
                <a:gd name="T1" fmla="*/ 0 h 297"/>
                <a:gd name="T2" fmla="*/ 0 w 38"/>
                <a:gd name="T3" fmla="*/ 0 h 297"/>
                <a:gd name="T4" fmla="*/ 0 w 38"/>
                <a:gd name="T5" fmla="*/ 0 h 297"/>
                <a:gd name="T6" fmla="*/ 0 w 38"/>
                <a:gd name="T7" fmla="*/ 0 h 297"/>
                <a:gd name="T8" fmla="*/ 0 w 38"/>
                <a:gd name="T9" fmla="*/ 0 h 297"/>
                <a:gd name="T10" fmla="*/ 0 w 38"/>
                <a:gd name="T11" fmla="*/ 0 h 297"/>
                <a:gd name="T12" fmla="*/ 0 w 38"/>
                <a:gd name="T13" fmla="*/ 0 h 297"/>
                <a:gd name="T14" fmla="*/ 0 w 38"/>
                <a:gd name="T15" fmla="*/ 0 h 297"/>
                <a:gd name="T16" fmla="*/ 0 w 38"/>
                <a:gd name="T17" fmla="*/ 0 h 297"/>
                <a:gd name="T18" fmla="*/ 0 w 38"/>
                <a:gd name="T19" fmla="*/ 0 h 297"/>
                <a:gd name="T20" fmla="*/ 0 w 38"/>
                <a:gd name="T21" fmla="*/ 0 h 2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97"/>
                <a:gd name="T35" fmla="*/ 38 w 38"/>
                <a:gd name="T36" fmla="*/ 297 h 2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97">
                  <a:moveTo>
                    <a:pt x="25" y="0"/>
                  </a:moveTo>
                  <a:lnTo>
                    <a:pt x="30" y="70"/>
                  </a:lnTo>
                  <a:lnTo>
                    <a:pt x="34" y="139"/>
                  </a:lnTo>
                  <a:lnTo>
                    <a:pt x="37" y="209"/>
                  </a:lnTo>
                  <a:lnTo>
                    <a:pt x="38" y="279"/>
                  </a:lnTo>
                  <a:lnTo>
                    <a:pt x="6" y="297"/>
                  </a:lnTo>
                  <a:lnTo>
                    <a:pt x="9" y="220"/>
                  </a:lnTo>
                  <a:lnTo>
                    <a:pt x="10" y="154"/>
                  </a:lnTo>
                  <a:lnTo>
                    <a:pt x="8" y="89"/>
                  </a:lnTo>
                  <a:lnTo>
                    <a:pt x="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28" name="Freeform 136"/>
            <p:cNvSpPr>
              <a:spLocks/>
            </p:cNvSpPr>
            <p:nvPr/>
          </p:nvSpPr>
          <p:spPr bwMode="auto">
            <a:xfrm>
              <a:off x="431" y="2642"/>
              <a:ext cx="41" cy="66"/>
            </a:xfrm>
            <a:custGeom>
              <a:avLst/>
              <a:gdLst>
                <a:gd name="T0" fmla="*/ 0 w 164"/>
                <a:gd name="T1" fmla="*/ 0 h 264"/>
                <a:gd name="T2" fmla="*/ 0 w 164"/>
                <a:gd name="T3" fmla="*/ 0 h 264"/>
                <a:gd name="T4" fmla="*/ 0 w 164"/>
                <a:gd name="T5" fmla="*/ 0 h 264"/>
                <a:gd name="T6" fmla="*/ 0 w 164"/>
                <a:gd name="T7" fmla="*/ 0 h 264"/>
                <a:gd name="T8" fmla="*/ 0 w 164"/>
                <a:gd name="T9" fmla="*/ 0 h 264"/>
                <a:gd name="T10" fmla="*/ 0 w 164"/>
                <a:gd name="T11" fmla="*/ 0 h 264"/>
                <a:gd name="T12" fmla="*/ 0 w 164"/>
                <a:gd name="T13" fmla="*/ 0 h 264"/>
                <a:gd name="T14" fmla="*/ 0 w 164"/>
                <a:gd name="T15" fmla="*/ 0 h 264"/>
                <a:gd name="T16" fmla="*/ 0 w 164"/>
                <a:gd name="T17" fmla="*/ 0 h 264"/>
                <a:gd name="T18" fmla="*/ 0 w 164"/>
                <a:gd name="T19" fmla="*/ 0 h 264"/>
                <a:gd name="T20" fmla="*/ 0 w 164"/>
                <a:gd name="T21" fmla="*/ 0 h 264"/>
                <a:gd name="T22" fmla="*/ 0 w 164"/>
                <a:gd name="T23" fmla="*/ 0 h 264"/>
                <a:gd name="T24" fmla="*/ 0 w 164"/>
                <a:gd name="T25" fmla="*/ 0 h 264"/>
                <a:gd name="T26" fmla="*/ 0 w 164"/>
                <a:gd name="T27" fmla="*/ 0 h 264"/>
                <a:gd name="T28" fmla="*/ 0 w 164"/>
                <a:gd name="T29" fmla="*/ 0 h 264"/>
                <a:gd name="T30" fmla="*/ 0 w 164"/>
                <a:gd name="T31" fmla="*/ 0 h 264"/>
                <a:gd name="T32" fmla="*/ 0 w 164"/>
                <a:gd name="T33" fmla="*/ 0 h 264"/>
                <a:gd name="T34" fmla="*/ 0 w 164"/>
                <a:gd name="T35" fmla="*/ 0 h 264"/>
                <a:gd name="T36" fmla="*/ 0 w 164"/>
                <a:gd name="T37" fmla="*/ 0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264"/>
                <a:gd name="T59" fmla="*/ 164 w 164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264">
                  <a:moveTo>
                    <a:pt x="164" y="5"/>
                  </a:moveTo>
                  <a:lnTo>
                    <a:pt x="137" y="34"/>
                  </a:lnTo>
                  <a:lnTo>
                    <a:pt x="117" y="62"/>
                  </a:lnTo>
                  <a:lnTo>
                    <a:pt x="102" y="92"/>
                  </a:lnTo>
                  <a:lnTo>
                    <a:pt x="89" y="122"/>
                  </a:lnTo>
                  <a:lnTo>
                    <a:pt x="79" y="155"/>
                  </a:lnTo>
                  <a:lnTo>
                    <a:pt x="69" y="189"/>
                  </a:lnTo>
                  <a:lnTo>
                    <a:pt x="57" y="225"/>
                  </a:lnTo>
                  <a:lnTo>
                    <a:pt x="42" y="264"/>
                  </a:lnTo>
                  <a:lnTo>
                    <a:pt x="0" y="253"/>
                  </a:lnTo>
                  <a:lnTo>
                    <a:pt x="9" y="218"/>
                  </a:lnTo>
                  <a:lnTo>
                    <a:pt x="19" y="185"/>
                  </a:lnTo>
                  <a:lnTo>
                    <a:pt x="33" y="153"/>
                  </a:lnTo>
                  <a:lnTo>
                    <a:pt x="47" y="122"/>
                  </a:lnTo>
                  <a:lnTo>
                    <a:pt x="63" y="91"/>
                  </a:lnTo>
                  <a:lnTo>
                    <a:pt x="80" y="61"/>
                  </a:lnTo>
                  <a:lnTo>
                    <a:pt x="99" y="31"/>
                  </a:lnTo>
                  <a:lnTo>
                    <a:pt x="118" y="0"/>
                  </a:lnTo>
                  <a:lnTo>
                    <a:pt x="164" y="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29" name="Freeform 137"/>
            <p:cNvSpPr>
              <a:spLocks/>
            </p:cNvSpPr>
            <p:nvPr/>
          </p:nvSpPr>
          <p:spPr bwMode="auto">
            <a:xfrm>
              <a:off x="425" y="2492"/>
              <a:ext cx="55" cy="143"/>
            </a:xfrm>
            <a:custGeom>
              <a:avLst/>
              <a:gdLst>
                <a:gd name="T0" fmla="*/ 0 w 219"/>
                <a:gd name="T1" fmla="*/ 0 h 573"/>
                <a:gd name="T2" fmla="*/ 0 w 219"/>
                <a:gd name="T3" fmla="*/ 0 h 573"/>
                <a:gd name="T4" fmla="*/ 0 w 219"/>
                <a:gd name="T5" fmla="*/ 0 h 573"/>
                <a:gd name="T6" fmla="*/ 0 w 219"/>
                <a:gd name="T7" fmla="*/ 0 h 573"/>
                <a:gd name="T8" fmla="*/ 0 w 219"/>
                <a:gd name="T9" fmla="*/ 0 h 573"/>
                <a:gd name="T10" fmla="*/ 0 w 219"/>
                <a:gd name="T11" fmla="*/ 0 h 573"/>
                <a:gd name="T12" fmla="*/ 0 w 219"/>
                <a:gd name="T13" fmla="*/ 0 h 573"/>
                <a:gd name="T14" fmla="*/ 0 w 219"/>
                <a:gd name="T15" fmla="*/ 0 h 573"/>
                <a:gd name="T16" fmla="*/ 0 w 219"/>
                <a:gd name="T17" fmla="*/ 0 h 573"/>
                <a:gd name="T18" fmla="*/ 0 w 219"/>
                <a:gd name="T19" fmla="*/ 0 h 573"/>
                <a:gd name="T20" fmla="*/ 0 w 219"/>
                <a:gd name="T21" fmla="*/ 0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573"/>
                <a:gd name="T35" fmla="*/ 219 w 219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573">
                  <a:moveTo>
                    <a:pt x="50" y="74"/>
                  </a:moveTo>
                  <a:lnTo>
                    <a:pt x="44" y="208"/>
                  </a:lnTo>
                  <a:lnTo>
                    <a:pt x="82" y="377"/>
                  </a:lnTo>
                  <a:lnTo>
                    <a:pt x="219" y="573"/>
                  </a:lnTo>
                  <a:lnTo>
                    <a:pt x="163" y="560"/>
                  </a:lnTo>
                  <a:lnTo>
                    <a:pt x="88" y="460"/>
                  </a:lnTo>
                  <a:lnTo>
                    <a:pt x="25" y="327"/>
                  </a:lnTo>
                  <a:lnTo>
                    <a:pt x="0" y="194"/>
                  </a:lnTo>
                  <a:lnTo>
                    <a:pt x="0" y="88"/>
                  </a:lnTo>
                  <a:lnTo>
                    <a:pt x="63" y="0"/>
                  </a:lnTo>
                  <a:lnTo>
                    <a:pt x="50" y="7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30" name="Freeform 138"/>
            <p:cNvSpPr>
              <a:spLocks/>
            </p:cNvSpPr>
            <p:nvPr/>
          </p:nvSpPr>
          <p:spPr bwMode="auto">
            <a:xfrm>
              <a:off x="527" y="2440"/>
              <a:ext cx="23" cy="199"/>
            </a:xfrm>
            <a:custGeom>
              <a:avLst/>
              <a:gdLst>
                <a:gd name="T0" fmla="*/ 0 w 93"/>
                <a:gd name="T1" fmla="*/ 0 h 796"/>
                <a:gd name="T2" fmla="*/ 0 w 93"/>
                <a:gd name="T3" fmla="*/ 0 h 796"/>
                <a:gd name="T4" fmla="*/ 0 w 93"/>
                <a:gd name="T5" fmla="*/ 0 h 796"/>
                <a:gd name="T6" fmla="*/ 0 w 93"/>
                <a:gd name="T7" fmla="*/ 0 h 796"/>
                <a:gd name="T8" fmla="*/ 0 w 93"/>
                <a:gd name="T9" fmla="*/ 0 h 796"/>
                <a:gd name="T10" fmla="*/ 0 w 93"/>
                <a:gd name="T11" fmla="*/ 1 h 796"/>
                <a:gd name="T12" fmla="*/ 0 w 93"/>
                <a:gd name="T13" fmla="*/ 1 h 796"/>
                <a:gd name="T14" fmla="*/ 0 w 93"/>
                <a:gd name="T15" fmla="*/ 1 h 796"/>
                <a:gd name="T16" fmla="*/ 0 w 93"/>
                <a:gd name="T17" fmla="*/ 1 h 796"/>
                <a:gd name="T18" fmla="*/ 0 w 93"/>
                <a:gd name="T19" fmla="*/ 1 h 796"/>
                <a:gd name="T20" fmla="*/ 0 w 93"/>
                <a:gd name="T21" fmla="*/ 1 h 796"/>
                <a:gd name="T22" fmla="*/ 0 w 93"/>
                <a:gd name="T23" fmla="*/ 1 h 796"/>
                <a:gd name="T24" fmla="*/ 0 w 93"/>
                <a:gd name="T25" fmla="*/ 1 h 796"/>
                <a:gd name="T26" fmla="*/ 0 w 93"/>
                <a:gd name="T27" fmla="*/ 1 h 796"/>
                <a:gd name="T28" fmla="*/ 0 w 93"/>
                <a:gd name="T29" fmla="*/ 1 h 796"/>
                <a:gd name="T30" fmla="*/ 0 w 93"/>
                <a:gd name="T31" fmla="*/ 0 h 796"/>
                <a:gd name="T32" fmla="*/ 0 w 93"/>
                <a:gd name="T33" fmla="*/ 0 h 796"/>
                <a:gd name="T34" fmla="*/ 0 w 93"/>
                <a:gd name="T35" fmla="*/ 0 h 796"/>
                <a:gd name="T36" fmla="*/ 0 w 93"/>
                <a:gd name="T37" fmla="*/ 0 h 7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96"/>
                <a:gd name="T59" fmla="*/ 93 w 93"/>
                <a:gd name="T60" fmla="*/ 796 h 7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96">
                  <a:moveTo>
                    <a:pt x="63" y="0"/>
                  </a:moveTo>
                  <a:lnTo>
                    <a:pt x="28" y="49"/>
                  </a:lnTo>
                  <a:lnTo>
                    <a:pt x="14" y="141"/>
                  </a:lnTo>
                  <a:lnTo>
                    <a:pt x="5" y="233"/>
                  </a:lnTo>
                  <a:lnTo>
                    <a:pt x="0" y="322"/>
                  </a:lnTo>
                  <a:lnTo>
                    <a:pt x="0" y="411"/>
                  </a:lnTo>
                  <a:lnTo>
                    <a:pt x="5" y="500"/>
                  </a:lnTo>
                  <a:lnTo>
                    <a:pt x="14" y="591"/>
                  </a:lnTo>
                  <a:lnTo>
                    <a:pt x="29" y="684"/>
                  </a:lnTo>
                  <a:lnTo>
                    <a:pt x="49" y="782"/>
                  </a:lnTo>
                  <a:lnTo>
                    <a:pt x="93" y="796"/>
                  </a:lnTo>
                  <a:lnTo>
                    <a:pt x="65" y="698"/>
                  </a:lnTo>
                  <a:lnTo>
                    <a:pt x="47" y="591"/>
                  </a:lnTo>
                  <a:lnTo>
                    <a:pt x="35" y="481"/>
                  </a:lnTo>
                  <a:lnTo>
                    <a:pt x="32" y="371"/>
                  </a:lnTo>
                  <a:lnTo>
                    <a:pt x="33" y="264"/>
                  </a:lnTo>
                  <a:lnTo>
                    <a:pt x="39" y="164"/>
                  </a:lnTo>
                  <a:lnTo>
                    <a:pt x="49" y="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31" name="Freeform 139"/>
            <p:cNvSpPr>
              <a:spLocks/>
            </p:cNvSpPr>
            <p:nvPr/>
          </p:nvSpPr>
          <p:spPr bwMode="auto">
            <a:xfrm>
              <a:off x="634" y="2448"/>
              <a:ext cx="19" cy="185"/>
            </a:xfrm>
            <a:custGeom>
              <a:avLst/>
              <a:gdLst>
                <a:gd name="T0" fmla="*/ 0 w 78"/>
                <a:gd name="T1" fmla="*/ 0 h 741"/>
                <a:gd name="T2" fmla="*/ 0 w 78"/>
                <a:gd name="T3" fmla="*/ 0 h 741"/>
                <a:gd name="T4" fmla="*/ 0 w 78"/>
                <a:gd name="T5" fmla="*/ 0 h 741"/>
                <a:gd name="T6" fmla="*/ 0 w 78"/>
                <a:gd name="T7" fmla="*/ 0 h 741"/>
                <a:gd name="T8" fmla="*/ 0 w 78"/>
                <a:gd name="T9" fmla="*/ 0 h 741"/>
                <a:gd name="T10" fmla="*/ 0 w 78"/>
                <a:gd name="T11" fmla="*/ 0 h 741"/>
                <a:gd name="T12" fmla="*/ 0 w 78"/>
                <a:gd name="T13" fmla="*/ 0 h 741"/>
                <a:gd name="T14" fmla="*/ 0 w 78"/>
                <a:gd name="T15" fmla="*/ 0 h 741"/>
                <a:gd name="T16" fmla="*/ 0 w 78"/>
                <a:gd name="T17" fmla="*/ 1 h 741"/>
                <a:gd name="T18" fmla="*/ 0 w 78"/>
                <a:gd name="T19" fmla="*/ 1 h 741"/>
                <a:gd name="T20" fmla="*/ 0 w 78"/>
                <a:gd name="T21" fmla="*/ 0 h 741"/>
                <a:gd name="T22" fmla="*/ 0 w 78"/>
                <a:gd name="T23" fmla="*/ 0 h 741"/>
                <a:gd name="T24" fmla="*/ 0 w 78"/>
                <a:gd name="T25" fmla="*/ 0 h 741"/>
                <a:gd name="T26" fmla="*/ 0 w 78"/>
                <a:gd name="T27" fmla="*/ 0 h 741"/>
                <a:gd name="T28" fmla="*/ 0 w 78"/>
                <a:gd name="T29" fmla="*/ 0 h 741"/>
                <a:gd name="T30" fmla="*/ 0 w 78"/>
                <a:gd name="T31" fmla="*/ 0 h 7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741"/>
                <a:gd name="T50" fmla="*/ 78 w 78"/>
                <a:gd name="T51" fmla="*/ 741 h 7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741">
                  <a:moveTo>
                    <a:pt x="33" y="0"/>
                  </a:moveTo>
                  <a:lnTo>
                    <a:pt x="43" y="95"/>
                  </a:lnTo>
                  <a:lnTo>
                    <a:pt x="49" y="188"/>
                  </a:lnTo>
                  <a:lnTo>
                    <a:pt x="51" y="279"/>
                  </a:lnTo>
                  <a:lnTo>
                    <a:pt x="48" y="371"/>
                  </a:lnTo>
                  <a:lnTo>
                    <a:pt x="42" y="462"/>
                  </a:lnTo>
                  <a:lnTo>
                    <a:pt x="32" y="554"/>
                  </a:lnTo>
                  <a:lnTo>
                    <a:pt x="18" y="647"/>
                  </a:lnTo>
                  <a:lnTo>
                    <a:pt x="0" y="741"/>
                  </a:lnTo>
                  <a:lnTo>
                    <a:pt x="46" y="733"/>
                  </a:lnTo>
                  <a:lnTo>
                    <a:pt x="71" y="534"/>
                  </a:lnTo>
                  <a:lnTo>
                    <a:pt x="77" y="405"/>
                  </a:lnTo>
                  <a:lnTo>
                    <a:pt x="78" y="297"/>
                  </a:lnTo>
                  <a:lnTo>
                    <a:pt x="74" y="193"/>
                  </a:lnTo>
                  <a:lnTo>
                    <a:pt x="69" y="7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32" name="Freeform 140"/>
            <p:cNvSpPr>
              <a:spLocks/>
            </p:cNvSpPr>
            <p:nvPr/>
          </p:nvSpPr>
          <p:spPr bwMode="auto">
            <a:xfrm>
              <a:off x="421" y="2699"/>
              <a:ext cx="318" cy="38"/>
            </a:xfrm>
            <a:custGeom>
              <a:avLst/>
              <a:gdLst>
                <a:gd name="T0" fmla="*/ 0 w 1274"/>
                <a:gd name="T1" fmla="*/ 0 h 150"/>
                <a:gd name="T2" fmla="*/ 0 w 1274"/>
                <a:gd name="T3" fmla="*/ 0 h 150"/>
                <a:gd name="T4" fmla="*/ 0 w 1274"/>
                <a:gd name="T5" fmla="*/ 0 h 150"/>
                <a:gd name="T6" fmla="*/ 0 w 1274"/>
                <a:gd name="T7" fmla="*/ 0 h 150"/>
                <a:gd name="T8" fmla="*/ 0 w 1274"/>
                <a:gd name="T9" fmla="*/ 0 h 150"/>
                <a:gd name="T10" fmla="*/ 0 w 1274"/>
                <a:gd name="T11" fmla="*/ 0 h 150"/>
                <a:gd name="T12" fmla="*/ 0 w 1274"/>
                <a:gd name="T13" fmla="*/ 0 h 150"/>
                <a:gd name="T14" fmla="*/ 0 w 1274"/>
                <a:gd name="T15" fmla="*/ 0 h 150"/>
                <a:gd name="T16" fmla="*/ 1 w 1274"/>
                <a:gd name="T17" fmla="*/ 0 h 150"/>
                <a:gd name="T18" fmla="*/ 1 w 1274"/>
                <a:gd name="T19" fmla="*/ 0 h 150"/>
                <a:gd name="T20" fmla="*/ 1 w 1274"/>
                <a:gd name="T21" fmla="*/ 0 h 150"/>
                <a:gd name="T22" fmla="*/ 1 w 1274"/>
                <a:gd name="T23" fmla="*/ 0 h 150"/>
                <a:gd name="T24" fmla="*/ 1 w 1274"/>
                <a:gd name="T25" fmla="*/ 0 h 150"/>
                <a:gd name="T26" fmla="*/ 1 w 1274"/>
                <a:gd name="T27" fmla="*/ 0 h 150"/>
                <a:gd name="T28" fmla="*/ 1 w 1274"/>
                <a:gd name="T29" fmla="*/ 0 h 150"/>
                <a:gd name="T30" fmla="*/ 1 w 1274"/>
                <a:gd name="T31" fmla="*/ 0 h 150"/>
                <a:gd name="T32" fmla="*/ 1 w 1274"/>
                <a:gd name="T33" fmla="*/ 0 h 150"/>
                <a:gd name="T34" fmla="*/ 1 w 1274"/>
                <a:gd name="T35" fmla="*/ 0 h 150"/>
                <a:gd name="T36" fmla="*/ 1 w 1274"/>
                <a:gd name="T37" fmla="*/ 0 h 150"/>
                <a:gd name="T38" fmla="*/ 1 w 1274"/>
                <a:gd name="T39" fmla="*/ 0 h 150"/>
                <a:gd name="T40" fmla="*/ 1 w 1274"/>
                <a:gd name="T41" fmla="*/ 0 h 150"/>
                <a:gd name="T42" fmla="*/ 1 w 1274"/>
                <a:gd name="T43" fmla="*/ 0 h 150"/>
                <a:gd name="T44" fmla="*/ 1 w 1274"/>
                <a:gd name="T45" fmla="*/ 0 h 150"/>
                <a:gd name="T46" fmla="*/ 1 w 1274"/>
                <a:gd name="T47" fmla="*/ 0 h 150"/>
                <a:gd name="T48" fmla="*/ 0 w 1274"/>
                <a:gd name="T49" fmla="*/ 0 h 150"/>
                <a:gd name="T50" fmla="*/ 0 w 1274"/>
                <a:gd name="T51" fmla="*/ 0 h 150"/>
                <a:gd name="T52" fmla="*/ 0 w 1274"/>
                <a:gd name="T53" fmla="*/ 0 h 150"/>
                <a:gd name="T54" fmla="*/ 0 w 1274"/>
                <a:gd name="T55" fmla="*/ 0 h 150"/>
                <a:gd name="T56" fmla="*/ 0 w 1274"/>
                <a:gd name="T57" fmla="*/ 0 h 150"/>
                <a:gd name="T58" fmla="*/ 0 w 1274"/>
                <a:gd name="T59" fmla="*/ 0 h 150"/>
                <a:gd name="T60" fmla="*/ 0 w 1274"/>
                <a:gd name="T61" fmla="*/ 0 h 150"/>
                <a:gd name="T62" fmla="*/ 0 w 1274"/>
                <a:gd name="T63" fmla="*/ 0 h 150"/>
                <a:gd name="T64" fmla="*/ 0 w 1274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4"/>
                <a:gd name="T100" fmla="*/ 0 h 150"/>
                <a:gd name="T101" fmla="*/ 1274 w 1274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4" h="150">
                  <a:moveTo>
                    <a:pt x="20" y="27"/>
                  </a:moveTo>
                  <a:lnTo>
                    <a:pt x="65" y="39"/>
                  </a:lnTo>
                  <a:lnTo>
                    <a:pt x="110" y="49"/>
                  </a:lnTo>
                  <a:lnTo>
                    <a:pt x="154" y="57"/>
                  </a:lnTo>
                  <a:lnTo>
                    <a:pt x="196" y="66"/>
                  </a:lnTo>
                  <a:lnTo>
                    <a:pt x="239" y="74"/>
                  </a:lnTo>
                  <a:lnTo>
                    <a:pt x="282" y="81"/>
                  </a:lnTo>
                  <a:lnTo>
                    <a:pt x="323" y="87"/>
                  </a:lnTo>
                  <a:lnTo>
                    <a:pt x="364" y="94"/>
                  </a:lnTo>
                  <a:lnTo>
                    <a:pt x="406" y="98"/>
                  </a:lnTo>
                  <a:lnTo>
                    <a:pt x="446" y="103"/>
                  </a:lnTo>
                  <a:lnTo>
                    <a:pt x="486" y="105"/>
                  </a:lnTo>
                  <a:lnTo>
                    <a:pt x="525" y="108"/>
                  </a:lnTo>
                  <a:lnTo>
                    <a:pt x="563" y="110"/>
                  </a:lnTo>
                  <a:lnTo>
                    <a:pt x="602" y="110"/>
                  </a:lnTo>
                  <a:lnTo>
                    <a:pt x="641" y="111"/>
                  </a:lnTo>
                  <a:lnTo>
                    <a:pt x="679" y="110"/>
                  </a:lnTo>
                  <a:lnTo>
                    <a:pt x="716" y="109"/>
                  </a:lnTo>
                  <a:lnTo>
                    <a:pt x="754" y="108"/>
                  </a:lnTo>
                  <a:lnTo>
                    <a:pt x="791" y="104"/>
                  </a:lnTo>
                  <a:lnTo>
                    <a:pt x="828" y="101"/>
                  </a:lnTo>
                  <a:lnTo>
                    <a:pt x="865" y="96"/>
                  </a:lnTo>
                  <a:lnTo>
                    <a:pt x="902" y="91"/>
                  </a:lnTo>
                  <a:lnTo>
                    <a:pt x="938" y="86"/>
                  </a:lnTo>
                  <a:lnTo>
                    <a:pt x="974" y="79"/>
                  </a:lnTo>
                  <a:lnTo>
                    <a:pt x="1011" y="72"/>
                  </a:lnTo>
                  <a:lnTo>
                    <a:pt x="1047" y="64"/>
                  </a:lnTo>
                  <a:lnTo>
                    <a:pt x="1083" y="55"/>
                  </a:lnTo>
                  <a:lnTo>
                    <a:pt x="1119" y="45"/>
                  </a:lnTo>
                  <a:lnTo>
                    <a:pt x="1156" y="35"/>
                  </a:lnTo>
                  <a:lnTo>
                    <a:pt x="1192" y="24"/>
                  </a:lnTo>
                  <a:lnTo>
                    <a:pt x="1228" y="12"/>
                  </a:lnTo>
                  <a:lnTo>
                    <a:pt x="1265" y="0"/>
                  </a:lnTo>
                  <a:lnTo>
                    <a:pt x="1274" y="49"/>
                  </a:lnTo>
                  <a:lnTo>
                    <a:pt x="1231" y="62"/>
                  </a:lnTo>
                  <a:lnTo>
                    <a:pt x="1188" y="75"/>
                  </a:lnTo>
                  <a:lnTo>
                    <a:pt x="1147" y="86"/>
                  </a:lnTo>
                  <a:lnTo>
                    <a:pt x="1106" y="96"/>
                  </a:lnTo>
                  <a:lnTo>
                    <a:pt x="1066" y="105"/>
                  </a:lnTo>
                  <a:lnTo>
                    <a:pt x="1026" y="114"/>
                  </a:lnTo>
                  <a:lnTo>
                    <a:pt x="985" y="121"/>
                  </a:lnTo>
                  <a:lnTo>
                    <a:pt x="947" y="128"/>
                  </a:lnTo>
                  <a:lnTo>
                    <a:pt x="907" y="134"/>
                  </a:lnTo>
                  <a:lnTo>
                    <a:pt x="869" y="139"/>
                  </a:lnTo>
                  <a:lnTo>
                    <a:pt x="830" y="143"/>
                  </a:lnTo>
                  <a:lnTo>
                    <a:pt x="791" y="145"/>
                  </a:lnTo>
                  <a:lnTo>
                    <a:pt x="754" y="148"/>
                  </a:lnTo>
                  <a:lnTo>
                    <a:pt x="716" y="149"/>
                  </a:lnTo>
                  <a:lnTo>
                    <a:pt x="677" y="150"/>
                  </a:lnTo>
                  <a:lnTo>
                    <a:pt x="640" y="150"/>
                  </a:lnTo>
                  <a:lnTo>
                    <a:pt x="602" y="149"/>
                  </a:lnTo>
                  <a:lnTo>
                    <a:pt x="565" y="148"/>
                  </a:lnTo>
                  <a:lnTo>
                    <a:pt x="526" y="146"/>
                  </a:lnTo>
                  <a:lnTo>
                    <a:pt x="488" y="143"/>
                  </a:lnTo>
                  <a:lnTo>
                    <a:pt x="449" y="140"/>
                  </a:lnTo>
                  <a:lnTo>
                    <a:pt x="411" y="136"/>
                  </a:lnTo>
                  <a:lnTo>
                    <a:pt x="372" y="131"/>
                  </a:lnTo>
                  <a:lnTo>
                    <a:pt x="332" y="126"/>
                  </a:lnTo>
                  <a:lnTo>
                    <a:pt x="293" y="120"/>
                  </a:lnTo>
                  <a:lnTo>
                    <a:pt x="253" y="114"/>
                  </a:lnTo>
                  <a:lnTo>
                    <a:pt x="211" y="108"/>
                  </a:lnTo>
                  <a:lnTo>
                    <a:pt x="170" y="100"/>
                  </a:lnTo>
                  <a:lnTo>
                    <a:pt x="129" y="92"/>
                  </a:lnTo>
                  <a:lnTo>
                    <a:pt x="86" y="85"/>
                  </a:lnTo>
                  <a:lnTo>
                    <a:pt x="44" y="76"/>
                  </a:lnTo>
                  <a:lnTo>
                    <a:pt x="0" y="6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33" name="Freeform 141"/>
            <p:cNvSpPr>
              <a:spLocks/>
            </p:cNvSpPr>
            <p:nvPr/>
          </p:nvSpPr>
          <p:spPr bwMode="auto">
            <a:xfrm>
              <a:off x="418" y="2779"/>
              <a:ext cx="321" cy="46"/>
            </a:xfrm>
            <a:custGeom>
              <a:avLst/>
              <a:gdLst>
                <a:gd name="T0" fmla="*/ 0 w 1283"/>
                <a:gd name="T1" fmla="*/ 0 h 183"/>
                <a:gd name="T2" fmla="*/ 0 w 1283"/>
                <a:gd name="T3" fmla="*/ 0 h 183"/>
                <a:gd name="T4" fmla="*/ 0 w 1283"/>
                <a:gd name="T5" fmla="*/ 0 h 183"/>
                <a:gd name="T6" fmla="*/ 0 w 1283"/>
                <a:gd name="T7" fmla="*/ 0 h 183"/>
                <a:gd name="T8" fmla="*/ 1 w 1283"/>
                <a:gd name="T9" fmla="*/ 0 h 183"/>
                <a:gd name="T10" fmla="*/ 1 w 1283"/>
                <a:gd name="T11" fmla="*/ 0 h 183"/>
                <a:gd name="T12" fmla="*/ 1 w 1283"/>
                <a:gd name="T13" fmla="*/ 0 h 183"/>
                <a:gd name="T14" fmla="*/ 1 w 1283"/>
                <a:gd name="T15" fmla="*/ 0 h 183"/>
                <a:gd name="T16" fmla="*/ 1 w 1283"/>
                <a:gd name="T17" fmla="*/ 0 h 183"/>
                <a:gd name="T18" fmla="*/ 1 w 1283"/>
                <a:gd name="T19" fmla="*/ 0 h 183"/>
                <a:gd name="T20" fmla="*/ 1 w 1283"/>
                <a:gd name="T21" fmla="*/ 0 h 183"/>
                <a:gd name="T22" fmla="*/ 1 w 1283"/>
                <a:gd name="T23" fmla="*/ 0 h 183"/>
                <a:gd name="T24" fmla="*/ 1 w 1283"/>
                <a:gd name="T25" fmla="*/ 0 h 183"/>
                <a:gd name="T26" fmla="*/ 1 w 1283"/>
                <a:gd name="T27" fmla="*/ 0 h 183"/>
                <a:gd name="T28" fmla="*/ 1 w 1283"/>
                <a:gd name="T29" fmla="*/ 0 h 183"/>
                <a:gd name="T30" fmla="*/ 1 w 1283"/>
                <a:gd name="T31" fmla="*/ 0 h 183"/>
                <a:gd name="T32" fmla="*/ 1 w 1283"/>
                <a:gd name="T33" fmla="*/ 0 h 183"/>
                <a:gd name="T34" fmla="*/ 1 w 1283"/>
                <a:gd name="T35" fmla="*/ 0 h 183"/>
                <a:gd name="T36" fmla="*/ 1 w 1283"/>
                <a:gd name="T37" fmla="*/ 0 h 183"/>
                <a:gd name="T38" fmla="*/ 1 w 1283"/>
                <a:gd name="T39" fmla="*/ 0 h 183"/>
                <a:gd name="T40" fmla="*/ 1 w 1283"/>
                <a:gd name="T41" fmla="*/ 0 h 183"/>
                <a:gd name="T42" fmla="*/ 1 w 1283"/>
                <a:gd name="T43" fmla="*/ 0 h 183"/>
                <a:gd name="T44" fmla="*/ 1 w 1283"/>
                <a:gd name="T45" fmla="*/ 0 h 183"/>
                <a:gd name="T46" fmla="*/ 1 w 1283"/>
                <a:gd name="T47" fmla="*/ 0 h 183"/>
                <a:gd name="T48" fmla="*/ 1 w 1283"/>
                <a:gd name="T49" fmla="*/ 0 h 183"/>
                <a:gd name="T50" fmla="*/ 1 w 1283"/>
                <a:gd name="T51" fmla="*/ 0 h 183"/>
                <a:gd name="T52" fmla="*/ 1 w 1283"/>
                <a:gd name="T53" fmla="*/ 0 h 183"/>
                <a:gd name="T54" fmla="*/ 1 w 1283"/>
                <a:gd name="T55" fmla="*/ 0 h 183"/>
                <a:gd name="T56" fmla="*/ 0 w 1283"/>
                <a:gd name="T57" fmla="*/ 0 h 183"/>
                <a:gd name="T58" fmla="*/ 0 w 1283"/>
                <a:gd name="T59" fmla="*/ 0 h 183"/>
                <a:gd name="T60" fmla="*/ 0 w 1283"/>
                <a:gd name="T61" fmla="*/ 0 h 183"/>
                <a:gd name="T62" fmla="*/ 0 w 1283"/>
                <a:gd name="T63" fmla="*/ 0 h 183"/>
                <a:gd name="T64" fmla="*/ 0 w 1283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3"/>
                <a:gd name="T100" fmla="*/ 0 h 183"/>
                <a:gd name="T101" fmla="*/ 1283 w 1283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3" h="183">
                  <a:moveTo>
                    <a:pt x="29" y="29"/>
                  </a:moveTo>
                  <a:lnTo>
                    <a:pt x="74" y="41"/>
                  </a:lnTo>
                  <a:lnTo>
                    <a:pt x="119" y="54"/>
                  </a:lnTo>
                  <a:lnTo>
                    <a:pt x="163" y="66"/>
                  </a:lnTo>
                  <a:lnTo>
                    <a:pt x="207" y="76"/>
                  </a:lnTo>
                  <a:lnTo>
                    <a:pt x="249" y="86"/>
                  </a:lnTo>
                  <a:lnTo>
                    <a:pt x="292" y="96"/>
                  </a:lnTo>
                  <a:lnTo>
                    <a:pt x="333" y="104"/>
                  </a:lnTo>
                  <a:lnTo>
                    <a:pt x="374" y="113"/>
                  </a:lnTo>
                  <a:lnTo>
                    <a:pt x="416" y="119"/>
                  </a:lnTo>
                  <a:lnTo>
                    <a:pt x="456" y="125"/>
                  </a:lnTo>
                  <a:lnTo>
                    <a:pt x="496" y="130"/>
                  </a:lnTo>
                  <a:lnTo>
                    <a:pt x="536" y="134"/>
                  </a:lnTo>
                  <a:lnTo>
                    <a:pt x="576" y="138"/>
                  </a:lnTo>
                  <a:lnTo>
                    <a:pt x="615" y="140"/>
                  </a:lnTo>
                  <a:lnTo>
                    <a:pt x="654" y="141"/>
                  </a:lnTo>
                  <a:lnTo>
                    <a:pt x="691" y="141"/>
                  </a:lnTo>
                  <a:lnTo>
                    <a:pt x="730" y="141"/>
                  </a:lnTo>
                  <a:lnTo>
                    <a:pt x="768" y="139"/>
                  </a:lnTo>
                  <a:lnTo>
                    <a:pt x="805" y="136"/>
                  </a:lnTo>
                  <a:lnTo>
                    <a:pt x="843" y="133"/>
                  </a:lnTo>
                  <a:lnTo>
                    <a:pt x="880" y="129"/>
                  </a:lnTo>
                  <a:lnTo>
                    <a:pt x="917" y="123"/>
                  </a:lnTo>
                  <a:lnTo>
                    <a:pt x="954" y="115"/>
                  </a:lnTo>
                  <a:lnTo>
                    <a:pt x="991" y="108"/>
                  </a:lnTo>
                  <a:lnTo>
                    <a:pt x="1027" y="98"/>
                  </a:lnTo>
                  <a:lnTo>
                    <a:pt x="1063" y="88"/>
                  </a:lnTo>
                  <a:lnTo>
                    <a:pt x="1101" y="76"/>
                  </a:lnTo>
                  <a:lnTo>
                    <a:pt x="1137" y="64"/>
                  </a:lnTo>
                  <a:lnTo>
                    <a:pt x="1174" y="50"/>
                  </a:lnTo>
                  <a:lnTo>
                    <a:pt x="1210" y="34"/>
                  </a:lnTo>
                  <a:lnTo>
                    <a:pt x="1246" y="17"/>
                  </a:lnTo>
                  <a:lnTo>
                    <a:pt x="1283" y="0"/>
                  </a:lnTo>
                  <a:lnTo>
                    <a:pt x="1283" y="49"/>
                  </a:lnTo>
                  <a:lnTo>
                    <a:pt x="1240" y="68"/>
                  </a:lnTo>
                  <a:lnTo>
                    <a:pt x="1197" y="85"/>
                  </a:lnTo>
                  <a:lnTo>
                    <a:pt x="1156" y="101"/>
                  </a:lnTo>
                  <a:lnTo>
                    <a:pt x="1115" y="115"/>
                  </a:lnTo>
                  <a:lnTo>
                    <a:pt x="1073" y="129"/>
                  </a:lnTo>
                  <a:lnTo>
                    <a:pt x="1033" y="140"/>
                  </a:lnTo>
                  <a:lnTo>
                    <a:pt x="993" y="149"/>
                  </a:lnTo>
                  <a:lnTo>
                    <a:pt x="953" y="158"/>
                  </a:lnTo>
                  <a:lnTo>
                    <a:pt x="914" y="165"/>
                  </a:lnTo>
                  <a:lnTo>
                    <a:pt x="875" y="172"/>
                  </a:lnTo>
                  <a:lnTo>
                    <a:pt x="837" y="177"/>
                  </a:lnTo>
                  <a:lnTo>
                    <a:pt x="798" y="179"/>
                  </a:lnTo>
                  <a:lnTo>
                    <a:pt x="759" y="182"/>
                  </a:lnTo>
                  <a:lnTo>
                    <a:pt x="721" y="183"/>
                  </a:lnTo>
                  <a:lnTo>
                    <a:pt x="683" y="183"/>
                  </a:lnTo>
                  <a:lnTo>
                    <a:pt x="645" y="183"/>
                  </a:lnTo>
                  <a:lnTo>
                    <a:pt x="606" y="180"/>
                  </a:lnTo>
                  <a:lnTo>
                    <a:pt x="567" y="178"/>
                  </a:lnTo>
                  <a:lnTo>
                    <a:pt x="530" y="174"/>
                  </a:lnTo>
                  <a:lnTo>
                    <a:pt x="491" y="170"/>
                  </a:lnTo>
                  <a:lnTo>
                    <a:pt x="452" y="164"/>
                  </a:lnTo>
                  <a:lnTo>
                    <a:pt x="413" y="159"/>
                  </a:lnTo>
                  <a:lnTo>
                    <a:pt x="373" y="151"/>
                  </a:lnTo>
                  <a:lnTo>
                    <a:pt x="333" y="145"/>
                  </a:lnTo>
                  <a:lnTo>
                    <a:pt x="293" y="136"/>
                  </a:lnTo>
                  <a:lnTo>
                    <a:pt x="253" y="129"/>
                  </a:lnTo>
                  <a:lnTo>
                    <a:pt x="213" y="119"/>
                  </a:lnTo>
                  <a:lnTo>
                    <a:pt x="172" y="110"/>
                  </a:lnTo>
                  <a:lnTo>
                    <a:pt x="129" y="100"/>
                  </a:lnTo>
                  <a:lnTo>
                    <a:pt x="86" y="90"/>
                  </a:lnTo>
                  <a:lnTo>
                    <a:pt x="44" y="80"/>
                  </a:lnTo>
                  <a:lnTo>
                    <a:pt x="0" y="6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142"/>
          <p:cNvGrpSpPr>
            <a:grpSpLocks/>
          </p:cNvGrpSpPr>
          <p:nvPr/>
        </p:nvGrpSpPr>
        <p:grpSpPr bwMode="auto">
          <a:xfrm>
            <a:off x="7885113" y="4508500"/>
            <a:ext cx="766762" cy="769938"/>
            <a:chOff x="346" y="2432"/>
            <a:chExt cx="483" cy="485"/>
          </a:xfrm>
        </p:grpSpPr>
        <p:sp>
          <p:nvSpPr>
            <p:cNvPr id="9268" name="Freeform 143"/>
            <p:cNvSpPr>
              <a:spLocks/>
            </p:cNvSpPr>
            <p:nvPr/>
          </p:nvSpPr>
          <p:spPr bwMode="auto">
            <a:xfrm>
              <a:off x="346" y="2432"/>
              <a:ext cx="483" cy="485"/>
            </a:xfrm>
            <a:custGeom>
              <a:avLst/>
              <a:gdLst>
                <a:gd name="T0" fmla="*/ 1 w 1933"/>
                <a:gd name="T1" fmla="*/ 0 h 1940"/>
                <a:gd name="T2" fmla="*/ 1 w 1933"/>
                <a:gd name="T3" fmla="*/ 0 h 1940"/>
                <a:gd name="T4" fmla="*/ 1 w 1933"/>
                <a:gd name="T5" fmla="*/ 0 h 1940"/>
                <a:gd name="T6" fmla="*/ 1 w 1933"/>
                <a:gd name="T7" fmla="*/ 0 h 1940"/>
                <a:gd name="T8" fmla="*/ 1 w 1933"/>
                <a:gd name="T9" fmla="*/ 0 h 1940"/>
                <a:gd name="T10" fmla="*/ 1 w 1933"/>
                <a:gd name="T11" fmla="*/ 0 h 1940"/>
                <a:gd name="T12" fmla="*/ 2 w 1933"/>
                <a:gd name="T13" fmla="*/ 1 h 1940"/>
                <a:gd name="T14" fmla="*/ 2 w 1933"/>
                <a:gd name="T15" fmla="*/ 1 h 1940"/>
                <a:gd name="T16" fmla="*/ 2 w 1933"/>
                <a:gd name="T17" fmla="*/ 1 h 1940"/>
                <a:gd name="T18" fmla="*/ 2 w 1933"/>
                <a:gd name="T19" fmla="*/ 1 h 1940"/>
                <a:gd name="T20" fmla="*/ 2 w 1933"/>
                <a:gd name="T21" fmla="*/ 1 h 1940"/>
                <a:gd name="T22" fmla="*/ 2 w 1933"/>
                <a:gd name="T23" fmla="*/ 1 h 1940"/>
                <a:gd name="T24" fmla="*/ 2 w 1933"/>
                <a:gd name="T25" fmla="*/ 1 h 1940"/>
                <a:gd name="T26" fmla="*/ 2 w 1933"/>
                <a:gd name="T27" fmla="*/ 2 h 1940"/>
                <a:gd name="T28" fmla="*/ 2 w 1933"/>
                <a:gd name="T29" fmla="*/ 2 h 1940"/>
                <a:gd name="T30" fmla="*/ 1 w 1933"/>
                <a:gd name="T31" fmla="*/ 2 h 1940"/>
                <a:gd name="T32" fmla="*/ 1 w 1933"/>
                <a:gd name="T33" fmla="*/ 2 h 1940"/>
                <a:gd name="T34" fmla="*/ 1 w 1933"/>
                <a:gd name="T35" fmla="*/ 2 h 1940"/>
                <a:gd name="T36" fmla="*/ 1 w 1933"/>
                <a:gd name="T37" fmla="*/ 2 h 1940"/>
                <a:gd name="T38" fmla="*/ 1 w 1933"/>
                <a:gd name="T39" fmla="*/ 2 h 1940"/>
                <a:gd name="T40" fmla="*/ 1 w 1933"/>
                <a:gd name="T41" fmla="*/ 2 h 1940"/>
                <a:gd name="T42" fmla="*/ 1 w 1933"/>
                <a:gd name="T43" fmla="*/ 2 h 1940"/>
                <a:gd name="T44" fmla="*/ 1 w 1933"/>
                <a:gd name="T45" fmla="*/ 2 h 1940"/>
                <a:gd name="T46" fmla="*/ 0 w 1933"/>
                <a:gd name="T47" fmla="*/ 2 h 1940"/>
                <a:gd name="T48" fmla="*/ 0 w 1933"/>
                <a:gd name="T49" fmla="*/ 2 h 1940"/>
                <a:gd name="T50" fmla="*/ 0 w 1933"/>
                <a:gd name="T51" fmla="*/ 2 h 1940"/>
                <a:gd name="T52" fmla="*/ 0 w 1933"/>
                <a:gd name="T53" fmla="*/ 2 h 1940"/>
                <a:gd name="T54" fmla="*/ 0 w 1933"/>
                <a:gd name="T55" fmla="*/ 2 h 1940"/>
                <a:gd name="T56" fmla="*/ 0 w 1933"/>
                <a:gd name="T57" fmla="*/ 2 h 1940"/>
                <a:gd name="T58" fmla="*/ 0 w 1933"/>
                <a:gd name="T59" fmla="*/ 1 h 1940"/>
                <a:gd name="T60" fmla="*/ 0 w 1933"/>
                <a:gd name="T61" fmla="*/ 1 h 1940"/>
                <a:gd name="T62" fmla="*/ 0 w 1933"/>
                <a:gd name="T63" fmla="*/ 1 h 1940"/>
                <a:gd name="T64" fmla="*/ 0 w 1933"/>
                <a:gd name="T65" fmla="*/ 1 h 1940"/>
                <a:gd name="T66" fmla="*/ 0 w 1933"/>
                <a:gd name="T67" fmla="*/ 1 h 1940"/>
                <a:gd name="T68" fmla="*/ 0 w 1933"/>
                <a:gd name="T69" fmla="*/ 1 h 1940"/>
                <a:gd name="T70" fmla="*/ 0 w 1933"/>
                <a:gd name="T71" fmla="*/ 1 h 1940"/>
                <a:gd name="T72" fmla="*/ 0 w 1933"/>
                <a:gd name="T73" fmla="*/ 1 h 1940"/>
                <a:gd name="T74" fmla="*/ 0 w 1933"/>
                <a:gd name="T75" fmla="*/ 0 h 1940"/>
                <a:gd name="T76" fmla="*/ 0 w 1933"/>
                <a:gd name="T77" fmla="*/ 0 h 1940"/>
                <a:gd name="T78" fmla="*/ 0 w 1933"/>
                <a:gd name="T79" fmla="*/ 0 h 1940"/>
                <a:gd name="T80" fmla="*/ 0 w 1933"/>
                <a:gd name="T81" fmla="*/ 0 h 1940"/>
                <a:gd name="T82" fmla="*/ 1 w 1933"/>
                <a:gd name="T83" fmla="*/ 0 h 1940"/>
                <a:gd name="T84" fmla="*/ 1 w 1933"/>
                <a:gd name="T85" fmla="*/ 0 h 1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3"/>
                <a:gd name="T130" fmla="*/ 0 h 1940"/>
                <a:gd name="T131" fmla="*/ 1933 w 1933"/>
                <a:gd name="T132" fmla="*/ 1940 h 1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3" h="1940">
                  <a:moveTo>
                    <a:pt x="967" y="0"/>
                  </a:moveTo>
                  <a:lnTo>
                    <a:pt x="1017" y="1"/>
                  </a:lnTo>
                  <a:lnTo>
                    <a:pt x="1066" y="5"/>
                  </a:lnTo>
                  <a:lnTo>
                    <a:pt x="1114" y="11"/>
                  </a:lnTo>
                  <a:lnTo>
                    <a:pt x="1161" y="20"/>
                  </a:lnTo>
                  <a:lnTo>
                    <a:pt x="1208" y="31"/>
                  </a:lnTo>
                  <a:lnTo>
                    <a:pt x="1254" y="44"/>
                  </a:lnTo>
                  <a:lnTo>
                    <a:pt x="1299" y="59"/>
                  </a:lnTo>
                  <a:lnTo>
                    <a:pt x="1343" y="76"/>
                  </a:lnTo>
                  <a:lnTo>
                    <a:pt x="1386" y="96"/>
                  </a:lnTo>
                  <a:lnTo>
                    <a:pt x="1427" y="118"/>
                  </a:lnTo>
                  <a:lnTo>
                    <a:pt x="1467" y="142"/>
                  </a:lnTo>
                  <a:lnTo>
                    <a:pt x="1507" y="167"/>
                  </a:lnTo>
                  <a:lnTo>
                    <a:pt x="1545" y="194"/>
                  </a:lnTo>
                  <a:lnTo>
                    <a:pt x="1581" y="223"/>
                  </a:lnTo>
                  <a:lnTo>
                    <a:pt x="1616" y="253"/>
                  </a:lnTo>
                  <a:lnTo>
                    <a:pt x="1650" y="286"/>
                  </a:lnTo>
                  <a:lnTo>
                    <a:pt x="1681" y="320"/>
                  </a:lnTo>
                  <a:lnTo>
                    <a:pt x="1713" y="355"/>
                  </a:lnTo>
                  <a:lnTo>
                    <a:pt x="1741" y="391"/>
                  </a:lnTo>
                  <a:lnTo>
                    <a:pt x="1768" y="430"/>
                  </a:lnTo>
                  <a:lnTo>
                    <a:pt x="1793" y="469"/>
                  </a:lnTo>
                  <a:lnTo>
                    <a:pt x="1817" y="509"/>
                  </a:lnTo>
                  <a:lnTo>
                    <a:pt x="1838" y="551"/>
                  </a:lnTo>
                  <a:lnTo>
                    <a:pt x="1857" y="594"/>
                  </a:lnTo>
                  <a:lnTo>
                    <a:pt x="1874" y="638"/>
                  </a:lnTo>
                  <a:lnTo>
                    <a:pt x="1889" y="683"/>
                  </a:lnTo>
                  <a:lnTo>
                    <a:pt x="1903" y="729"/>
                  </a:lnTo>
                  <a:lnTo>
                    <a:pt x="1913" y="776"/>
                  </a:lnTo>
                  <a:lnTo>
                    <a:pt x="1922" y="823"/>
                  </a:lnTo>
                  <a:lnTo>
                    <a:pt x="1928" y="872"/>
                  </a:lnTo>
                  <a:lnTo>
                    <a:pt x="1932" y="921"/>
                  </a:lnTo>
                  <a:lnTo>
                    <a:pt x="1933" y="971"/>
                  </a:lnTo>
                  <a:lnTo>
                    <a:pt x="1932" y="1021"/>
                  </a:lnTo>
                  <a:lnTo>
                    <a:pt x="1928" y="1070"/>
                  </a:lnTo>
                  <a:lnTo>
                    <a:pt x="1922" y="1119"/>
                  </a:lnTo>
                  <a:lnTo>
                    <a:pt x="1913" y="1167"/>
                  </a:lnTo>
                  <a:lnTo>
                    <a:pt x="1903" y="1213"/>
                  </a:lnTo>
                  <a:lnTo>
                    <a:pt x="1889" y="1259"/>
                  </a:lnTo>
                  <a:lnTo>
                    <a:pt x="1874" y="1303"/>
                  </a:lnTo>
                  <a:lnTo>
                    <a:pt x="1857" y="1347"/>
                  </a:lnTo>
                  <a:lnTo>
                    <a:pt x="1838" y="1391"/>
                  </a:lnTo>
                  <a:lnTo>
                    <a:pt x="1817" y="1432"/>
                  </a:lnTo>
                  <a:lnTo>
                    <a:pt x="1793" y="1473"/>
                  </a:lnTo>
                  <a:lnTo>
                    <a:pt x="1768" y="1513"/>
                  </a:lnTo>
                  <a:lnTo>
                    <a:pt x="1741" y="1550"/>
                  </a:lnTo>
                  <a:lnTo>
                    <a:pt x="1713" y="1587"/>
                  </a:lnTo>
                  <a:lnTo>
                    <a:pt x="1681" y="1622"/>
                  </a:lnTo>
                  <a:lnTo>
                    <a:pt x="1650" y="1656"/>
                  </a:lnTo>
                  <a:lnTo>
                    <a:pt x="1616" y="1688"/>
                  </a:lnTo>
                  <a:lnTo>
                    <a:pt x="1581" y="1718"/>
                  </a:lnTo>
                  <a:lnTo>
                    <a:pt x="1545" y="1747"/>
                  </a:lnTo>
                  <a:lnTo>
                    <a:pt x="1507" y="1775"/>
                  </a:lnTo>
                  <a:lnTo>
                    <a:pt x="1467" y="1800"/>
                  </a:lnTo>
                  <a:lnTo>
                    <a:pt x="1427" y="1823"/>
                  </a:lnTo>
                  <a:lnTo>
                    <a:pt x="1386" y="1845"/>
                  </a:lnTo>
                  <a:lnTo>
                    <a:pt x="1343" y="1864"/>
                  </a:lnTo>
                  <a:lnTo>
                    <a:pt x="1299" y="1881"/>
                  </a:lnTo>
                  <a:lnTo>
                    <a:pt x="1254" y="1896"/>
                  </a:lnTo>
                  <a:lnTo>
                    <a:pt x="1208" y="1910"/>
                  </a:lnTo>
                  <a:lnTo>
                    <a:pt x="1161" y="1920"/>
                  </a:lnTo>
                  <a:lnTo>
                    <a:pt x="1114" y="1929"/>
                  </a:lnTo>
                  <a:lnTo>
                    <a:pt x="1066" y="1935"/>
                  </a:lnTo>
                  <a:lnTo>
                    <a:pt x="1017" y="1939"/>
                  </a:lnTo>
                  <a:lnTo>
                    <a:pt x="967" y="1940"/>
                  </a:lnTo>
                  <a:lnTo>
                    <a:pt x="917" y="1939"/>
                  </a:lnTo>
                  <a:lnTo>
                    <a:pt x="868" y="1935"/>
                  </a:lnTo>
                  <a:lnTo>
                    <a:pt x="821" y="1929"/>
                  </a:lnTo>
                  <a:lnTo>
                    <a:pt x="773" y="1920"/>
                  </a:lnTo>
                  <a:lnTo>
                    <a:pt x="727" y="1910"/>
                  </a:lnTo>
                  <a:lnTo>
                    <a:pt x="680" y="1896"/>
                  </a:lnTo>
                  <a:lnTo>
                    <a:pt x="635" y="1881"/>
                  </a:lnTo>
                  <a:lnTo>
                    <a:pt x="592" y="1864"/>
                  </a:lnTo>
                  <a:lnTo>
                    <a:pt x="549" y="1845"/>
                  </a:lnTo>
                  <a:lnTo>
                    <a:pt x="508" y="1823"/>
                  </a:lnTo>
                  <a:lnTo>
                    <a:pt x="466" y="1800"/>
                  </a:lnTo>
                  <a:lnTo>
                    <a:pt x="427" y="1775"/>
                  </a:lnTo>
                  <a:lnTo>
                    <a:pt x="390" y="1747"/>
                  </a:lnTo>
                  <a:lnTo>
                    <a:pt x="354" y="1718"/>
                  </a:lnTo>
                  <a:lnTo>
                    <a:pt x="317" y="1688"/>
                  </a:lnTo>
                  <a:lnTo>
                    <a:pt x="285" y="1656"/>
                  </a:lnTo>
                  <a:lnTo>
                    <a:pt x="252" y="1622"/>
                  </a:lnTo>
                  <a:lnTo>
                    <a:pt x="222" y="1587"/>
                  </a:lnTo>
                  <a:lnTo>
                    <a:pt x="193" y="1550"/>
                  </a:lnTo>
                  <a:lnTo>
                    <a:pt x="166" y="1513"/>
                  </a:lnTo>
                  <a:lnTo>
                    <a:pt x="141" y="1473"/>
                  </a:lnTo>
                  <a:lnTo>
                    <a:pt x="117" y="1432"/>
                  </a:lnTo>
                  <a:lnTo>
                    <a:pt x="96" y="1391"/>
                  </a:lnTo>
                  <a:lnTo>
                    <a:pt x="77" y="1347"/>
                  </a:lnTo>
                  <a:lnTo>
                    <a:pt x="59" y="1303"/>
                  </a:lnTo>
                  <a:lnTo>
                    <a:pt x="44" y="1259"/>
                  </a:lnTo>
                  <a:lnTo>
                    <a:pt x="30" y="1213"/>
                  </a:lnTo>
                  <a:lnTo>
                    <a:pt x="20" y="1167"/>
                  </a:lnTo>
                  <a:lnTo>
                    <a:pt x="12" y="1119"/>
                  </a:lnTo>
                  <a:lnTo>
                    <a:pt x="5" y="1070"/>
                  </a:lnTo>
                  <a:lnTo>
                    <a:pt x="2" y="1021"/>
                  </a:lnTo>
                  <a:lnTo>
                    <a:pt x="0" y="971"/>
                  </a:lnTo>
                  <a:lnTo>
                    <a:pt x="2" y="921"/>
                  </a:lnTo>
                  <a:lnTo>
                    <a:pt x="5" y="872"/>
                  </a:lnTo>
                  <a:lnTo>
                    <a:pt x="12" y="823"/>
                  </a:lnTo>
                  <a:lnTo>
                    <a:pt x="20" y="776"/>
                  </a:lnTo>
                  <a:lnTo>
                    <a:pt x="30" y="729"/>
                  </a:lnTo>
                  <a:lnTo>
                    <a:pt x="44" y="683"/>
                  </a:lnTo>
                  <a:lnTo>
                    <a:pt x="59" y="638"/>
                  </a:lnTo>
                  <a:lnTo>
                    <a:pt x="77" y="594"/>
                  </a:lnTo>
                  <a:lnTo>
                    <a:pt x="96" y="551"/>
                  </a:lnTo>
                  <a:lnTo>
                    <a:pt x="117" y="509"/>
                  </a:lnTo>
                  <a:lnTo>
                    <a:pt x="141" y="469"/>
                  </a:lnTo>
                  <a:lnTo>
                    <a:pt x="166" y="430"/>
                  </a:lnTo>
                  <a:lnTo>
                    <a:pt x="193" y="391"/>
                  </a:lnTo>
                  <a:lnTo>
                    <a:pt x="222" y="355"/>
                  </a:lnTo>
                  <a:lnTo>
                    <a:pt x="252" y="320"/>
                  </a:lnTo>
                  <a:lnTo>
                    <a:pt x="285" y="286"/>
                  </a:lnTo>
                  <a:lnTo>
                    <a:pt x="317" y="253"/>
                  </a:lnTo>
                  <a:lnTo>
                    <a:pt x="354" y="223"/>
                  </a:lnTo>
                  <a:lnTo>
                    <a:pt x="390" y="194"/>
                  </a:lnTo>
                  <a:lnTo>
                    <a:pt x="427" y="167"/>
                  </a:lnTo>
                  <a:lnTo>
                    <a:pt x="466" y="142"/>
                  </a:lnTo>
                  <a:lnTo>
                    <a:pt x="508" y="118"/>
                  </a:lnTo>
                  <a:lnTo>
                    <a:pt x="549" y="96"/>
                  </a:lnTo>
                  <a:lnTo>
                    <a:pt x="592" y="76"/>
                  </a:lnTo>
                  <a:lnTo>
                    <a:pt x="635" y="59"/>
                  </a:lnTo>
                  <a:lnTo>
                    <a:pt x="680" y="44"/>
                  </a:lnTo>
                  <a:lnTo>
                    <a:pt x="727" y="31"/>
                  </a:lnTo>
                  <a:lnTo>
                    <a:pt x="773" y="20"/>
                  </a:lnTo>
                  <a:lnTo>
                    <a:pt x="821" y="11"/>
                  </a:lnTo>
                  <a:lnTo>
                    <a:pt x="868" y="5"/>
                  </a:lnTo>
                  <a:lnTo>
                    <a:pt x="917" y="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69" name="Freeform 144"/>
            <p:cNvSpPr>
              <a:spLocks/>
            </p:cNvSpPr>
            <p:nvPr/>
          </p:nvSpPr>
          <p:spPr bwMode="auto">
            <a:xfrm>
              <a:off x="348" y="2435"/>
              <a:ext cx="475" cy="476"/>
            </a:xfrm>
            <a:custGeom>
              <a:avLst/>
              <a:gdLst>
                <a:gd name="T0" fmla="*/ 1 w 1898"/>
                <a:gd name="T1" fmla="*/ 0 h 1902"/>
                <a:gd name="T2" fmla="*/ 1 w 1898"/>
                <a:gd name="T3" fmla="*/ 0 h 1902"/>
                <a:gd name="T4" fmla="*/ 1 w 1898"/>
                <a:gd name="T5" fmla="*/ 0 h 1902"/>
                <a:gd name="T6" fmla="*/ 2 w 1898"/>
                <a:gd name="T7" fmla="*/ 0 h 1902"/>
                <a:gd name="T8" fmla="*/ 2 w 1898"/>
                <a:gd name="T9" fmla="*/ 0 h 1902"/>
                <a:gd name="T10" fmla="*/ 2 w 1898"/>
                <a:gd name="T11" fmla="*/ 0 h 1902"/>
                <a:gd name="T12" fmla="*/ 2 w 1898"/>
                <a:gd name="T13" fmla="*/ 1 h 1902"/>
                <a:gd name="T14" fmla="*/ 2 w 1898"/>
                <a:gd name="T15" fmla="*/ 1 h 1902"/>
                <a:gd name="T16" fmla="*/ 2 w 1898"/>
                <a:gd name="T17" fmla="*/ 1 h 1902"/>
                <a:gd name="T18" fmla="*/ 2 w 1898"/>
                <a:gd name="T19" fmla="*/ 1 h 1902"/>
                <a:gd name="T20" fmla="*/ 2 w 1898"/>
                <a:gd name="T21" fmla="*/ 1 h 1902"/>
                <a:gd name="T22" fmla="*/ 2 w 1898"/>
                <a:gd name="T23" fmla="*/ 1 h 1902"/>
                <a:gd name="T24" fmla="*/ 2 w 1898"/>
                <a:gd name="T25" fmla="*/ 1 h 1902"/>
                <a:gd name="T26" fmla="*/ 2 w 1898"/>
                <a:gd name="T27" fmla="*/ 1 h 1902"/>
                <a:gd name="T28" fmla="*/ 2 w 1898"/>
                <a:gd name="T29" fmla="*/ 2 h 1902"/>
                <a:gd name="T30" fmla="*/ 2 w 1898"/>
                <a:gd name="T31" fmla="*/ 2 h 1902"/>
                <a:gd name="T32" fmla="*/ 2 w 1898"/>
                <a:gd name="T33" fmla="*/ 2 h 1902"/>
                <a:gd name="T34" fmla="*/ 2 w 1898"/>
                <a:gd name="T35" fmla="*/ 2 h 1902"/>
                <a:gd name="T36" fmla="*/ 1 w 1898"/>
                <a:gd name="T37" fmla="*/ 2 h 1902"/>
                <a:gd name="T38" fmla="*/ 1 w 1898"/>
                <a:gd name="T39" fmla="*/ 2 h 1902"/>
                <a:gd name="T40" fmla="*/ 1 w 1898"/>
                <a:gd name="T41" fmla="*/ 2 h 1902"/>
                <a:gd name="T42" fmla="*/ 1 w 1898"/>
                <a:gd name="T43" fmla="*/ 2 h 1902"/>
                <a:gd name="T44" fmla="*/ 1 w 1898"/>
                <a:gd name="T45" fmla="*/ 2 h 1902"/>
                <a:gd name="T46" fmla="*/ 1 w 1898"/>
                <a:gd name="T47" fmla="*/ 2 h 1902"/>
                <a:gd name="T48" fmla="*/ 1 w 1898"/>
                <a:gd name="T49" fmla="*/ 2 h 1902"/>
                <a:gd name="T50" fmla="*/ 1 w 1898"/>
                <a:gd name="T51" fmla="*/ 2 h 1902"/>
                <a:gd name="T52" fmla="*/ 0 w 1898"/>
                <a:gd name="T53" fmla="*/ 2 h 1902"/>
                <a:gd name="T54" fmla="*/ 0 w 1898"/>
                <a:gd name="T55" fmla="*/ 2 h 1902"/>
                <a:gd name="T56" fmla="*/ 0 w 1898"/>
                <a:gd name="T57" fmla="*/ 2 h 1902"/>
                <a:gd name="T58" fmla="*/ 0 w 1898"/>
                <a:gd name="T59" fmla="*/ 1 h 1902"/>
                <a:gd name="T60" fmla="*/ 0 w 1898"/>
                <a:gd name="T61" fmla="*/ 1 h 1902"/>
                <a:gd name="T62" fmla="*/ 0 w 1898"/>
                <a:gd name="T63" fmla="*/ 1 h 1902"/>
                <a:gd name="T64" fmla="*/ 0 w 1898"/>
                <a:gd name="T65" fmla="*/ 1 h 1902"/>
                <a:gd name="T66" fmla="*/ 0 w 1898"/>
                <a:gd name="T67" fmla="*/ 1 h 1902"/>
                <a:gd name="T68" fmla="*/ 0 w 1898"/>
                <a:gd name="T69" fmla="*/ 1 h 1902"/>
                <a:gd name="T70" fmla="*/ 0 w 1898"/>
                <a:gd name="T71" fmla="*/ 1 h 1902"/>
                <a:gd name="T72" fmla="*/ 0 w 1898"/>
                <a:gd name="T73" fmla="*/ 1 h 1902"/>
                <a:gd name="T74" fmla="*/ 0 w 1898"/>
                <a:gd name="T75" fmla="*/ 0 h 1902"/>
                <a:gd name="T76" fmla="*/ 1 w 1898"/>
                <a:gd name="T77" fmla="*/ 0 h 1902"/>
                <a:gd name="T78" fmla="*/ 1 w 1898"/>
                <a:gd name="T79" fmla="*/ 0 h 1902"/>
                <a:gd name="T80" fmla="*/ 1 w 1898"/>
                <a:gd name="T81" fmla="*/ 0 h 1902"/>
                <a:gd name="T82" fmla="*/ 1 w 1898"/>
                <a:gd name="T83" fmla="*/ 0 h 1902"/>
                <a:gd name="T84" fmla="*/ 1 w 1898"/>
                <a:gd name="T85" fmla="*/ 0 h 19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98"/>
                <a:gd name="T130" fmla="*/ 0 h 1902"/>
                <a:gd name="T131" fmla="*/ 1898 w 1898"/>
                <a:gd name="T132" fmla="*/ 1902 h 19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98" h="1902">
                  <a:moveTo>
                    <a:pt x="950" y="0"/>
                  </a:moveTo>
                  <a:lnTo>
                    <a:pt x="999" y="1"/>
                  </a:lnTo>
                  <a:lnTo>
                    <a:pt x="1046" y="5"/>
                  </a:lnTo>
                  <a:lnTo>
                    <a:pt x="1094" y="11"/>
                  </a:lnTo>
                  <a:lnTo>
                    <a:pt x="1141" y="19"/>
                  </a:lnTo>
                  <a:lnTo>
                    <a:pt x="1187" y="30"/>
                  </a:lnTo>
                  <a:lnTo>
                    <a:pt x="1232" y="42"/>
                  </a:lnTo>
                  <a:lnTo>
                    <a:pt x="1275" y="57"/>
                  </a:lnTo>
                  <a:lnTo>
                    <a:pt x="1319" y="75"/>
                  </a:lnTo>
                  <a:lnTo>
                    <a:pt x="1361" y="94"/>
                  </a:lnTo>
                  <a:lnTo>
                    <a:pt x="1402" y="115"/>
                  </a:lnTo>
                  <a:lnTo>
                    <a:pt x="1441" y="138"/>
                  </a:lnTo>
                  <a:lnTo>
                    <a:pt x="1480" y="163"/>
                  </a:lnTo>
                  <a:lnTo>
                    <a:pt x="1517" y="189"/>
                  </a:lnTo>
                  <a:lnTo>
                    <a:pt x="1552" y="218"/>
                  </a:lnTo>
                  <a:lnTo>
                    <a:pt x="1587" y="248"/>
                  </a:lnTo>
                  <a:lnTo>
                    <a:pt x="1620" y="279"/>
                  </a:lnTo>
                  <a:lnTo>
                    <a:pt x="1651" y="312"/>
                  </a:lnTo>
                  <a:lnTo>
                    <a:pt x="1681" y="347"/>
                  </a:lnTo>
                  <a:lnTo>
                    <a:pt x="1710" y="382"/>
                  </a:lnTo>
                  <a:lnTo>
                    <a:pt x="1736" y="420"/>
                  </a:lnTo>
                  <a:lnTo>
                    <a:pt x="1760" y="458"/>
                  </a:lnTo>
                  <a:lnTo>
                    <a:pt x="1784" y="499"/>
                  </a:lnTo>
                  <a:lnTo>
                    <a:pt x="1804" y="539"/>
                  </a:lnTo>
                  <a:lnTo>
                    <a:pt x="1824" y="581"/>
                  </a:lnTo>
                  <a:lnTo>
                    <a:pt x="1840" y="625"/>
                  </a:lnTo>
                  <a:lnTo>
                    <a:pt x="1855" y="669"/>
                  </a:lnTo>
                  <a:lnTo>
                    <a:pt x="1868" y="714"/>
                  </a:lnTo>
                  <a:lnTo>
                    <a:pt x="1879" y="759"/>
                  </a:lnTo>
                  <a:lnTo>
                    <a:pt x="1887" y="807"/>
                  </a:lnTo>
                  <a:lnTo>
                    <a:pt x="1893" y="854"/>
                  </a:lnTo>
                  <a:lnTo>
                    <a:pt x="1897" y="902"/>
                  </a:lnTo>
                  <a:lnTo>
                    <a:pt x="1898" y="951"/>
                  </a:lnTo>
                  <a:lnTo>
                    <a:pt x="1897" y="1000"/>
                  </a:lnTo>
                  <a:lnTo>
                    <a:pt x="1893" y="1047"/>
                  </a:lnTo>
                  <a:lnTo>
                    <a:pt x="1887" y="1095"/>
                  </a:lnTo>
                  <a:lnTo>
                    <a:pt x="1879" y="1143"/>
                  </a:lnTo>
                  <a:lnTo>
                    <a:pt x="1868" y="1188"/>
                  </a:lnTo>
                  <a:lnTo>
                    <a:pt x="1855" y="1233"/>
                  </a:lnTo>
                  <a:lnTo>
                    <a:pt x="1840" y="1277"/>
                  </a:lnTo>
                  <a:lnTo>
                    <a:pt x="1824" y="1321"/>
                  </a:lnTo>
                  <a:lnTo>
                    <a:pt x="1804" y="1363"/>
                  </a:lnTo>
                  <a:lnTo>
                    <a:pt x="1784" y="1403"/>
                  </a:lnTo>
                  <a:lnTo>
                    <a:pt x="1760" y="1444"/>
                  </a:lnTo>
                  <a:lnTo>
                    <a:pt x="1736" y="1482"/>
                  </a:lnTo>
                  <a:lnTo>
                    <a:pt x="1710" y="1520"/>
                  </a:lnTo>
                  <a:lnTo>
                    <a:pt x="1681" y="1555"/>
                  </a:lnTo>
                  <a:lnTo>
                    <a:pt x="1651" y="1590"/>
                  </a:lnTo>
                  <a:lnTo>
                    <a:pt x="1620" y="1623"/>
                  </a:lnTo>
                  <a:lnTo>
                    <a:pt x="1587" y="1654"/>
                  </a:lnTo>
                  <a:lnTo>
                    <a:pt x="1552" y="1684"/>
                  </a:lnTo>
                  <a:lnTo>
                    <a:pt x="1517" y="1713"/>
                  </a:lnTo>
                  <a:lnTo>
                    <a:pt x="1480" y="1739"/>
                  </a:lnTo>
                  <a:lnTo>
                    <a:pt x="1441" y="1764"/>
                  </a:lnTo>
                  <a:lnTo>
                    <a:pt x="1402" y="1787"/>
                  </a:lnTo>
                  <a:lnTo>
                    <a:pt x="1361" y="1808"/>
                  </a:lnTo>
                  <a:lnTo>
                    <a:pt x="1319" y="1827"/>
                  </a:lnTo>
                  <a:lnTo>
                    <a:pt x="1275" y="1845"/>
                  </a:lnTo>
                  <a:lnTo>
                    <a:pt x="1232" y="1860"/>
                  </a:lnTo>
                  <a:lnTo>
                    <a:pt x="1187" y="1872"/>
                  </a:lnTo>
                  <a:lnTo>
                    <a:pt x="1141" y="1883"/>
                  </a:lnTo>
                  <a:lnTo>
                    <a:pt x="1094" y="1891"/>
                  </a:lnTo>
                  <a:lnTo>
                    <a:pt x="1046" y="1897"/>
                  </a:lnTo>
                  <a:lnTo>
                    <a:pt x="999" y="1901"/>
                  </a:lnTo>
                  <a:lnTo>
                    <a:pt x="950" y="1902"/>
                  </a:lnTo>
                  <a:lnTo>
                    <a:pt x="901" y="1901"/>
                  </a:lnTo>
                  <a:lnTo>
                    <a:pt x="853" y="1897"/>
                  </a:lnTo>
                  <a:lnTo>
                    <a:pt x="806" y="1891"/>
                  </a:lnTo>
                  <a:lnTo>
                    <a:pt x="759" y="1883"/>
                  </a:lnTo>
                  <a:lnTo>
                    <a:pt x="713" y="1872"/>
                  </a:lnTo>
                  <a:lnTo>
                    <a:pt x="668" y="1860"/>
                  </a:lnTo>
                  <a:lnTo>
                    <a:pt x="624" y="1845"/>
                  </a:lnTo>
                  <a:lnTo>
                    <a:pt x="582" y="1827"/>
                  </a:lnTo>
                  <a:lnTo>
                    <a:pt x="539" y="1808"/>
                  </a:lnTo>
                  <a:lnTo>
                    <a:pt x="498" y="1787"/>
                  </a:lnTo>
                  <a:lnTo>
                    <a:pt x="459" y="1764"/>
                  </a:lnTo>
                  <a:lnTo>
                    <a:pt x="420" y="1739"/>
                  </a:lnTo>
                  <a:lnTo>
                    <a:pt x="382" y="1713"/>
                  </a:lnTo>
                  <a:lnTo>
                    <a:pt x="347" y="1684"/>
                  </a:lnTo>
                  <a:lnTo>
                    <a:pt x="312" y="1654"/>
                  </a:lnTo>
                  <a:lnTo>
                    <a:pt x="280" y="1623"/>
                  </a:lnTo>
                  <a:lnTo>
                    <a:pt x="247" y="1590"/>
                  </a:lnTo>
                  <a:lnTo>
                    <a:pt x="218" y="1555"/>
                  </a:lnTo>
                  <a:lnTo>
                    <a:pt x="190" y="1520"/>
                  </a:lnTo>
                  <a:lnTo>
                    <a:pt x="163" y="1482"/>
                  </a:lnTo>
                  <a:lnTo>
                    <a:pt x="138" y="1444"/>
                  </a:lnTo>
                  <a:lnTo>
                    <a:pt x="116" y="1403"/>
                  </a:lnTo>
                  <a:lnTo>
                    <a:pt x="94" y="1363"/>
                  </a:lnTo>
                  <a:lnTo>
                    <a:pt x="76" y="1321"/>
                  </a:lnTo>
                  <a:lnTo>
                    <a:pt x="58" y="1277"/>
                  </a:lnTo>
                  <a:lnTo>
                    <a:pt x="43" y="1233"/>
                  </a:lnTo>
                  <a:lnTo>
                    <a:pt x="30" y="1188"/>
                  </a:lnTo>
                  <a:lnTo>
                    <a:pt x="19" y="1143"/>
                  </a:lnTo>
                  <a:lnTo>
                    <a:pt x="12" y="1095"/>
                  </a:lnTo>
                  <a:lnTo>
                    <a:pt x="5" y="1047"/>
                  </a:lnTo>
                  <a:lnTo>
                    <a:pt x="2" y="1000"/>
                  </a:lnTo>
                  <a:lnTo>
                    <a:pt x="0" y="951"/>
                  </a:lnTo>
                  <a:lnTo>
                    <a:pt x="2" y="902"/>
                  </a:lnTo>
                  <a:lnTo>
                    <a:pt x="5" y="854"/>
                  </a:lnTo>
                  <a:lnTo>
                    <a:pt x="12" y="807"/>
                  </a:lnTo>
                  <a:lnTo>
                    <a:pt x="19" y="759"/>
                  </a:lnTo>
                  <a:lnTo>
                    <a:pt x="30" y="714"/>
                  </a:lnTo>
                  <a:lnTo>
                    <a:pt x="43" y="669"/>
                  </a:lnTo>
                  <a:lnTo>
                    <a:pt x="58" y="625"/>
                  </a:lnTo>
                  <a:lnTo>
                    <a:pt x="76" y="581"/>
                  </a:lnTo>
                  <a:lnTo>
                    <a:pt x="94" y="539"/>
                  </a:lnTo>
                  <a:lnTo>
                    <a:pt x="116" y="499"/>
                  </a:lnTo>
                  <a:lnTo>
                    <a:pt x="138" y="458"/>
                  </a:lnTo>
                  <a:lnTo>
                    <a:pt x="163" y="420"/>
                  </a:lnTo>
                  <a:lnTo>
                    <a:pt x="190" y="382"/>
                  </a:lnTo>
                  <a:lnTo>
                    <a:pt x="218" y="347"/>
                  </a:lnTo>
                  <a:lnTo>
                    <a:pt x="247" y="312"/>
                  </a:lnTo>
                  <a:lnTo>
                    <a:pt x="280" y="279"/>
                  </a:lnTo>
                  <a:lnTo>
                    <a:pt x="312" y="248"/>
                  </a:lnTo>
                  <a:lnTo>
                    <a:pt x="347" y="218"/>
                  </a:lnTo>
                  <a:lnTo>
                    <a:pt x="382" y="189"/>
                  </a:lnTo>
                  <a:lnTo>
                    <a:pt x="420" y="163"/>
                  </a:lnTo>
                  <a:lnTo>
                    <a:pt x="459" y="138"/>
                  </a:lnTo>
                  <a:lnTo>
                    <a:pt x="498" y="115"/>
                  </a:lnTo>
                  <a:lnTo>
                    <a:pt x="539" y="94"/>
                  </a:lnTo>
                  <a:lnTo>
                    <a:pt x="582" y="75"/>
                  </a:lnTo>
                  <a:lnTo>
                    <a:pt x="624" y="57"/>
                  </a:lnTo>
                  <a:lnTo>
                    <a:pt x="668" y="42"/>
                  </a:lnTo>
                  <a:lnTo>
                    <a:pt x="713" y="30"/>
                  </a:lnTo>
                  <a:lnTo>
                    <a:pt x="759" y="19"/>
                  </a:lnTo>
                  <a:lnTo>
                    <a:pt x="806" y="11"/>
                  </a:lnTo>
                  <a:lnTo>
                    <a:pt x="853" y="5"/>
                  </a:lnTo>
                  <a:lnTo>
                    <a:pt x="901" y="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70" name="Freeform 145"/>
            <p:cNvSpPr>
              <a:spLocks/>
            </p:cNvSpPr>
            <p:nvPr/>
          </p:nvSpPr>
          <p:spPr bwMode="auto">
            <a:xfrm>
              <a:off x="351" y="2438"/>
              <a:ext cx="465" cy="467"/>
            </a:xfrm>
            <a:custGeom>
              <a:avLst/>
              <a:gdLst>
                <a:gd name="T0" fmla="*/ 1 w 1863"/>
                <a:gd name="T1" fmla="*/ 0 h 1869"/>
                <a:gd name="T2" fmla="*/ 1 w 1863"/>
                <a:gd name="T3" fmla="*/ 0 h 1869"/>
                <a:gd name="T4" fmla="*/ 1 w 1863"/>
                <a:gd name="T5" fmla="*/ 0 h 1869"/>
                <a:gd name="T6" fmla="*/ 1 w 1863"/>
                <a:gd name="T7" fmla="*/ 0 h 1869"/>
                <a:gd name="T8" fmla="*/ 1 w 1863"/>
                <a:gd name="T9" fmla="*/ 0 h 1869"/>
                <a:gd name="T10" fmla="*/ 1 w 1863"/>
                <a:gd name="T11" fmla="*/ 0 h 1869"/>
                <a:gd name="T12" fmla="*/ 1 w 1863"/>
                <a:gd name="T13" fmla="*/ 0 h 1869"/>
                <a:gd name="T14" fmla="*/ 2 w 1863"/>
                <a:gd name="T15" fmla="*/ 0 h 1869"/>
                <a:gd name="T16" fmla="*/ 2 w 1863"/>
                <a:gd name="T17" fmla="*/ 0 h 1869"/>
                <a:gd name="T18" fmla="*/ 2 w 1863"/>
                <a:gd name="T19" fmla="*/ 1 h 1869"/>
                <a:gd name="T20" fmla="*/ 2 w 1863"/>
                <a:gd name="T21" fmla="*/ 1 h 1869"/>
                <a:gd name="T22" fmla="*/ 2 w 1863"/>
                <a:gd name="T23" fmla="*/ 1 h 1869"/>
                <a:gd name="T24" fmla="*/ 2 w 1863"/>
                <a:gd name="T25" fmla="*/ 1 h 1869"/>
                <a:gd name="T26" fmla="*/ 2 w 1863"/>
                <a:gd name="T27" fmla="*/ 1 h 1869"/>
                <a:gd name="T28" fmla="*/ 1 w 1863"/>
                <a:gd name="T29" fmla="*/ 1 h 1869"/>
                <a:gd name="T30" fmla="*/ 1 w 1863"/>
                <a:gd name="T31" fmla="*/ 1 h 1869"/>
                <a:gd name="T32" fmla="*/ 1 w 1863"/>
                <a:gd name="T33" fmla="*/ 1 h 1869"/>
                <a:gd name="T34" fmla="*/ 1 w 1863"/>
                <a:gd name="T35" fmla="*/ 2 h 1869"/>
                <a:gd name="T36" fmla="*/ 1 w 1863"/>
                <a:gd name="T37" fmla="*/ 2 h 1869"/>
                <a:gd name="T38" fmla="*/ 1 w 1863"/>
                <a:gd name="T39" fmla="*/ 2 h 1869"/>
                <a:gd name="T40" fmla="*/ 1 w 1863"/>
                <a:gd name="T41" fmla="*/ 2 h 1869"/>
                <a:gd name="T42" fmla="*/ 1 w 1863"/>
                <a:gd name="T43" fmla="*/ 2 h 1869"/>
                <a:gd name="T44" fmla="*/ 1 w 1863"/>
                <a:gd name="T45" fmla="*/ 2 h 1869"/>
                <a:gd name="T46" fmla="*/ 0 w 1863"/>
                <a:gd name="T47" fmla="*/ 2 h 1869"/>
                <a:gd name="T48" fmla="*/ 0 w 1863"/>
                <a:gd name="T49" fmla="*/ 2 h 1869"/>
                <a:gd name="T50" fmla="*/ 0 w 1863"/>
                <a:gd name="T51" fmla="*/ 1 h 1869"/>
                <a:gd name="T52" fmla="*/ 0 w 1863"/>
                <a:gd name="T53" fmla="*/ 1 h 1869"/>
                <a:gd name="T54" fmla="*/ 0 w 1863"/>
                <a:gd name="T55" fmla="*/ 1 h 1869"/>
                <a:gd name="T56" fmla="*/ 0 w 1863"/>
                <a:gd name="T57" fmla="*/ 1 h 1869"/>
                <a:gd name="T58" fmla="*/ 0 w 1863"/>
                <a:gd name="T59" fmla="*/ 1 h 1869"/>
                <a:gd name="T60" fmla="*/ 0 w 1863"/>
                <a:gd name="T61" fmla="*/ 1 h 1869"/>
                <a:gd name="T62" fmla="*/ 0 w 1863"/>
                <a:gd name="T63" fmla="*/ 1 h 1869"/>
                <a:gd name="T64" fmla="*/ 0 w 1863"/>
                <a:gd name="T65" fmla="*/ 1 h 1869"/>
                <a:gd name="T66" fmla="*/ 0 w 1863"/>
                <a:gd name="T67" fmla="*/ 1 h 1869"/>
                <a:gd name="T68" fmla="*/ 0 w 1863"/>
                <a:gd name="T69" fmla="*/ 0 h 1869"/>
                <a:gd name="T70" fmla="*/ 0 w 1863"/>
                <a:gd name="T71" fmla="*/ 0 h 1869"/>
                <a:gd name="T72" fmla="*/ 0 w 1863"/>
                <a:gd name="T73" fmla="*/ 0 h 1869"/>
                <a:gd name="T74" fmla="*/ 0 w 1863"/>
                <a:gd name="T75" fmla="*/ 0 h 1869"/>
                <a:gd name="T76" fmla="*/ 0 w 1863"/>
                <a:gd name="T77" fmla="*/ 0 h 1869"/>
                <a:gd name="T78" fmla="*/ 0 w 1863"/>
                <a:gd name="T79" fmla="*/ 0 h 1869"/>
                <a:gd name="T80" fmla="*/ 0 w 1863"/>
                <a:gd name="T81" fmla="*/ 0 h 1869"/>
                <a:gd name="T82" fmla="*/ 1 w 1863"/>
                <a:gd name="T83" fmla="*/ 0 h 1869"/>
                <a:gd name="T84" fmla="*/ 1 w 1863"/>
                <a:gd name="T85" fmla="*/ 0 h 1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3"/>
                <a:gd name="T130" fmla="*/ 0 h 1869"/>
                <a:gd name="T131" fmla="*/ 1863 w 1863"/>
                <a:gd name="T132" fmla="*/ 1869 h 1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3" h="1869">
                  <a:moveTo>
                    <a:pt x="934" y="0"/>
                  </a:moveTo>
                  <a:lnTo>
                    <a:pt x="981" y="1"/>
                  </a:lnTo>
                  <a:lnTo>
                    <a:pt x="1029" y="5"/>
                  </a:lnTo>
                  <a:lnTo>
                    <a:pt x="1075" y="11"/>
                  </a:lnTo>
                  <a:lnTo>
                    <a:pt x="1120" y="19"/>
                  </a:lnTo>
                  <a:lnTo>
                    <a:pt x="1165" y="30"/>
                  </a:lnTo>
                  <a:lnTo>
                    <a:pt x="1209" y="43"/>
                  </a:lnTo>
                  <a:lnTo>
                    <a:pt x="1253" y="56"/>
                  </a:lnTo>
                  <a:lnTo>
                    <a:pt x="1294" y="74"/>
                  </a:lnTo>
                  <a:lnTo>
                    <a:pt x="1336" y="93"/>
                  </a:lnTo>
                  <a:lnTo>
                    <a:pt x="1376" y="113"/>
                  </a:lnTo>
                  <a:lnTo>
                    <a:pt x="1415" y="135"/>
                  </a:lnTo>
                  <a:lnTo>
                    <a:pt x="1453" y="160"/>
                  </a:lnTo>
                  <a:lnTo>
                    <a:pt x="1490" y="186"/>
                  </a:lnTo>
                  <a:lnTo>
                    <a:pt x="1525" y="214"/>
                  </a:lnTo>
                  <a:lnTo>
                    <a:pt x="1559" y="243"/>
                  </a:lnTo>
                  <a:lnTo>
                    <a:pt x="1590" y="275"/>
                  </a:lnTo>
                  <a:lnTo>
                    <a:pt x="1621" y="307"/>
                  </a:lnTo>
                  <a:lnTo>
                    <a:pt x="1650" y="341"/>
                  </a:lnTo>
                  <a:lnTo>
                    <a:pt x="1678" y="376"/>
                  </a:lnTo>
                  <a:lnTo>
                    <a:pt x="1704" y="412"/>
                  </a:lnTo>
                  <a:lnTo>
                    <a:pt x="1728" y="450"/>
                  </a:lnTo>
                  <a:lnTo>
                    <a:pt x="1750" y="490"/>
                  </a:lnTo>
                  <a:lnTo>
                    <a:pt x="1771" y="530"/>
                  </a:lnTo>
                  <a:lnTo>
                    <a:pt x="1790" y="572"/>
                  </a:lnTo>
                  <a:lnTo>
                    <a:pt x="1807" y="613"/>
                  </a:lnTo>
                  <a:lnTo>
                    <a:pt x="1822" y="657"/>
                  </a:lnTo>
                  <a:lnTo>
                    <a:pt x="1834" y="701"/>
                  </a:lnTo>
                  <a:lnTo>
                    <a:pt x="1844" y="746"/>
                  </a:lnTo>
                  <a:lnTo>
                    <a:pt x="1852" y="792"/>
                  </a:lnTo>
                  <a:lnTo>
                    <a:pt x="1858" y="838"/>
                  </a:lnTo>
                  <a:lnTo>
                    <a:pt x="1862" y="886"/>
                  </a:lnTo>
                  <a:lnTo>
                    <a:pt x="1863" y="934"/>
                  </a:lnTo>
                  <a:lnTo>
                    <a:pt x="1862" y="981"/>
                  </a:lnTo>
                  <a:lnTo>
                    <a:pt x="1858" y="1029"/>
                  </a:lnTo>
                  <a:lnTo>
                    <a:pt x="1852" y="1075"/>
                  </a:lnTo>
                  <a:lnTo>
                    <a:pt x="1844" y="1122"/>
                  </a:lnTo>
                  <a:lnTo>
                    <a:pt x="1834" y="1167"/>
                  </a:lnTo>
                  <a:lnTo>
                    <a:pt x="1822" y="1211"/>
                  </a:lnTo>
                  <a:lnTo>
                    <a:pt x="1807" y="1255"/>
                  </a:lnTo>
                  <a:lnTo>
                    <a:pt x="1790" y="1297"/>
                  </a:lnTo>
                  <a:lnTo>
                    <a:pt x="1771" y="1339"/>
                  </a:lnTo>
                  <a:lnTo>
                    <a:pt x="1750" y="1379"/>
                  </a:lnTo>
                  <a:lnTo>
                    <a:pt x="1728" y="1417"/>
                  </a:lnTo>
                  <a:lnTo>
                    <a:pt x="1704" y="1456"/>
                  </a:lnTo>
                  <a:lnTo>
                    <a:pt x="1678" y="1493"/>
                  </a:lnTo>
                  <a:lnTo>
                    <a:pt x="1650" y="1528"/>
                  </a:lnTo>
                  <a:lnTo>
                    <a:pt x="1621" y="1562"/>
                  </a:lnTo>
                  <a:lnTo>
                    <a:pt x="1590" y="1594"/>
                  </a:lnTo>
                  <a:lnTo>
                    <a:pt x="1559" y="1626"/>
                  </a:lnTo>
                  <a:lnTo>
                    <a:pt x="1525" y="1654"/>
                  </a:lnTo>
                  <a:lnTo>
                    <a:pt x="1490" y="1683"/>
                  </a:lnTo>
                  <a:lnTo>
                    <a:pt x="1453" y="1708"/>
                  </a:lnTo>
                  <a:lnTo>
                    <a:pt x="1415" y="1733"/>
                  </a:lnTo>
                  <a:lnTo>
                    <a:pt x="1376" y="1756"/>
                  </a:lnTo>
                  <a:lnTo>
                    <a:pt x="1336" y="1776"/>
                  </a:lnTo>
                  <a:lnTo>
                    <a:pt x="1294" y="1795"/>
                  </a:lnTo>
                  <a:lnTo>
                    <a:pt x="1253" y="1812"/>
                  </a:lnTo>
                  <a:lnTo>
                    <a:pt x="1209" y="1826"/>
                  </a:lnTo>
                  <a:lnTo>
                    <a:pt x="1165" y="1839"/>
                  </a:lnTo>
                  <a:lnTo>
                    <a:pt x="1120" y="1850"/>
                  </a:lnTo>
                  <a:lnTo>
                    <a:pt x="1075" y="1857"/>
                  </a:lnTo>
                  <a:lnTo>
                    <a:pt x="1029" y="1864"/>
                  </a:lnTo>
                  <a:lnTo>
                    <a:pt x="981" y="1867"/>
                  </a:lnTo>
                  <a:lnTo>
                    <a:pt x="934" y="1869"/>
                  </a:lnTo>
                  <a:lnTo>
                    <a:pt x="886" y="1867"/>
                  </a:lnTo>
                  <a:lnTo>
                    <a:pt x="838" y="1864"/>
                  </a:lnTo>
                  <a:lnTo>
                    <a:pt x="792" y="1857"/>
                  </a:lnTo>
                  <a:lnTo>
                    <a:pt x="746" y="1850"/>
                  </a:lnTo>
                  <a:lnTo>
                    <a:pt x="701" y="1839"/>
                  </a:lnTo>
                  <a:lnTo>
                    <a:pt x="657" y="1826"/>
                  </a:lnTo>
                  <a:lnTo>
                    <a:pt x="613" y="1812"/>
                  </a:lnTo>
                  <a:lnTo>
                    <a:pt x="570" y="1795"/>
                  </a:lnTo>
                  <a:lnTo>
                    <a:pt x="529" y="1776"/>
                  </a:lnTo>
                  <a:lnTo>
                    <a:pt x="489" y="1756"/>
                  </a:lnTo>
                  <a:lnTo>
                    <a:pt x="450" y="1733"/>
                  </a:lnTo>
                  <a:lnTo>
                    <a:pt x="412" y="1708"/>
                  </a:lnTo>
                  <a:lnTo>
                    <a:pt x="375" y="1683"/>
                  </a:lnTo>
                  <a:lnTo>
                    <a:pt x="340" y="1654"/>
                  </a:lnTo>
                  <a:lnTo>
                    <a:pt x="306" y="1626"/>
                  </a:lnTo>
                  <a:lnTo>
                    <a:pt x="273" y="1594"/>
                  </a:lnTo>
                  <a:lnTo>
                    <a:pt x="243" y="1562"/>
                  </a:lnTo>
                  <a:lnTo>
                    <a:pt x="213" y="1528"/>
                  </a:lnTo>
                  <a:lnTo>
                    <a:pt x="186" y="1493"/>
                  </a:lnTo>
                  <a:lnTo>
                    <a:pt x="159" y="1456"/>
                  </a:lnTo>
                  <a:lnTo>
                    <a:pt x="136" y="1417"/>
                  </a:lnTo>
                  <a:lnTo>
                    <a:pt x="113" y="1379"/>
                  </a:lnTo>
                  <a:lnTo>
                    <a:pt x="93" y="1339"/>
                  </a:lnTo>
                  <a:lnTo>
                    <a:pt x="74" y="1297"/>
                  </a:lnTo>
                  <a:lnTo>
                    <a:pt x="57" y="1255"/>
                  </a:lnTo>
                  <a:lnTo>
                    <a:pt x="43" y="1211"/>
                  </a:lnTo>
                  <a:lnTo>
                    <a:pt x="29" y="1167"/>
                  </a:lnTo>
                  <a:lnTo>
                    <a:pt x="19" y="1122"/>
                  </a:lnTo>
                  <a:lnTo>
                    <a:pt x="12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4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2" y="792"/>
                  </a:lnTo>
                  <a:lnTo>
                    <a:pt x="19" y="746"/>
                  </a:lnTo>
                  <a:lnTo>
                    <a:pt x="29" y="701"/>
                  </a:lnTo>
                  <a:lnTo>
                    <a:pt x="43" y="657"/>
                  </a:lnTo>
                  <a:lnTo>
                    <a:pt x="57" y="613"/>
                  </a:lnTo>
                  <a:lnTo>
                    <a:pt x="74" y="572"/>
                  </a:lnTo>
                  <a:lnTo>
                    <a:pt x="93" y="530"/>
                  </a:lnTo>
                  <a:lnTo>
                    <a:pt x="113" y="490"/>
                  </a:lnTo>
                  <a:lnTo>
                    <a:pt x="136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1"/>
                  </a:lnTo>
                  <a:lnTo>
                    <a:pt x="243" y="307"/>
                  </a:lnTo>
                  <a:lnTo>
                    <a:pt x="273" y="275"/>
                  </a:lnTo>
                  <a:lnTo>
                    <a:pt x="306" y="243"/>
                  </a:lnTo>
                  <a:lnTo>
                    <a:pt x="340" y="214"/>
                  </a:lnTo>
                  <a:lnTo>
                    <a:pt x="375" y="186"/>
                  </a:lnTo>
                  <a:lnTo>
                    <a:pt x="412" y="160"/>
                  </a:lnTo>
                  <a:lnTo>
                    <a:pt x="450" y="135"/>
                  </a:lnTo>
                  <a:lnTo>
                    <a:pt x="489" y="113"/>
                  </a:lnTo>
                  <a:lnTo>
                    <a:pt x="529" y="93"/>
                  </a:lnTo>
                  <a:lnTo>
                    <a:pt x="570" y="74"/>
                  </a:lnTo>
                  <a:lnTo>
                    <a:pt x="613" y="56"/>
                  </a:lnTo>
                  <a:lnTo>
                    <a:pt x="657" y="43"/>
                  </a:lnTo>
                  <a:lnTo>
                    <a:pt x="701" y="30"/>
                  </a:lnTo>
                  <a:lnTo>
                    <a:pt x="746" y="19"/>
                  </a:lnTo>
                  <a:lnTo>
                    <a:pt x="792" y="11"/>
                  </a:lnTo>
                  <a:lnTo>
                    <a:pt x="838" y="5"/>
                  </a:lnTo>
                  <a:lnTo>
                    <a:pt x="886" y="1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00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71" name="Freeform 146"/>
            <p:cNvSpPr>
              <a:spLocks/>
            </p:cNvSpPr>
            <p:nvPr/>
          </p:nvSpPr>
          <p:spPr bwMode="auto">
            <a:xfrm>
              <a:off x="353" y="2441"/>
              <a:ext cx="457" cy="458"/>
            </a:xfrm>
            <a:custGeom>
              <a:avLst/>
              <a:gdLst>
                <a:gd name="T0" fmla="*/ 1 w 1828"/>
                <a:gd name="T1" fmla="*/ 0 h 1834"/>
                <a:gd name="T2" fmla="*/ 1 w 1828"/>
                <a:gd name="T3" fmla="*/ 0 h 1834"/>
                <a:gd name="T4" fmla="*/ 1 w 1828"/>
                <a:gd name="T5" fmla="*/ 0 h 1834"/>
                <a:gd name="T6" fmla="*/ 2 w 1828"/>
                <a:gd name="T7" fmla="*/ 0 h 1834"/>
                <a:gd name="T8" fmla="*/ 2 w 1828"/>
                <a:gd name="T9" fmla="*/ 0 h 1834"/>
                <a:gd name="T10" fmla="*/ 2 w 1828"/>
                <a:gd name="T11" fmla="*/ 0 h 1834"/>
                <a:gd name="T12" fmla="*/ 2 w 1828"/>
                <a:gd name="T13" fmla="*/ 0 h 1834"/>
                <a:gd name="T14" fmla="*/ 2 w 1828"/>
                <a:gd name="T15" fmla="*/ 0 h 1834"/>
                <a:gd name="T16" fmla="*/ 2 w 1828"/>
                <a:gd name="T17" fmla="*/ 0 h 1834"/>
                <a:gd name="T18" fmla="*/ 2 w 1828"/>
                <a:gd name="T19" fmla="*/ 1 h 1834"/>
                <a:gd name="T20" fmla="*/ 2 w 1828"/>
                <a:gd name="T21" fmla="*/ 1 h 1834"/>
                <a:gd name="T22" fmla="*/ 2 w 1828"/>
                <a:gd name="T23" fmla="*/ 1 h 1834"/>
                <a:gd name="T24" fmla="*/ 2 w 1828"/>
                <a:gd name="T25" fmla="*/ 1 h 1834"/>
                <a:gd name="T26" fmla="*/ 2 w 1828"/>
                <a:gd name="T27" fmla="*/ 1 h 1834"/>
                <a:gd name="T28" fmla="*/ 2 w 1828"/>
                <a:gd name="T29" fmla="*/ 1 h 1834"/>
                <a:gd name="T30" fmla="*/ 2 w 1828"/>
                <a:gd name="T31" fmla="*/ 1 h 1834"/>
                <a:gd name="T32" fmla="*/ 2 w 1828"/>
                <a:gd name="T33" fmla="*/ 1 h 1834"/>
                <a:gd name="T34" fmla="*/ 2 w 1828"/>
                <a:gd name="T35" fmla="*/ 1 h 1834"/>
                <a:gd name="T36" fmla="*/ 1 w 1828"/>
                <a:gd name="T37" fmla="*/ 2 h 1834"/>
                <a:gd name="T38" fmla="*/ 1 w 1828"/>
                <a:gd name="T39" fmla="*/ 2 h 1834"/>
                <a:gd name="T40" fmla="*/ 1 w 1828"/>
                <a:gd name="T41" fmla="*/ 2 h 1834"/>
                <a:gd name="T42" fmla="*/ 1 w 1828"/>
                <a:gd name="T43" fmla="*/ 2 h 1834"/>
                <a:gd name="T44" fmla="*/ 1 w 1828"/>
                <a:gd name="T45" fmla="*/ 2 h 1834"/>
                <a:gd name="T46" fmla="*/ 1 w 1828"/>
                <a:gd name="T47" fmla="*/ 2 h 1834"/>
                <a:gd name="T48" fmla="*/ 1 w 1828"/>
                <a:gd name="T49" fmla="*/ 2 h 1834"/>
                <a:gd name="T50" fmla="*/ 1 w 1828"/>
                <a:gd name="T51" fmla="*/ 1 h 1834"/>
                <a:gd name="T52" fmla="*/ 0 w 1828"/>
                <a:gd name="T53" fmla="*/ 1 h 1834"/>
                <a:gd name="T54" fmla="*/ 0 w 1828"/>
                <a:gd name="T55" fmla="*/ 1 h 1834"/>
                <a:gd name="T56" fmla="*/ 0 w 1828"/>
                <a:gd name="T57" fmla="*/ 1 h 1834"/>
                <a:gd name="T58" fmla="*/ 0 w 1828"/>
                <a:gd name="T59" fmla="*/ 1 h 1834"/>
                <a:gd name="T60" fmla="*/ 0 w 1828"/>
                <a:gd name="T61" fmla="*/ 1 h 1834"/>
                <a:gd name="T62" fmla="*/ 0 w 1828"/>
                <a:gd name="T63" fmla="*/ 1 h 1834"/>
                <a:gd name="T64" fmla="*/ 0 w 1828"/>
                <a:gd name="T65" fmla="*/ 1 h 1834"/>
                <a:gd name="T66" fmla="*/ 0 w 1828"/>
                <a:gd name="T67" fmla="*/ 1 h 1834"/>
                <a:gd name="T68" fmla="*/ 0 w 1828"/>
                <a:gd name="T69" fmla="*/ 0 h 1834"/>
                <a:gd name="T70" fmla="*/ 0 w 1828"/>
                <a:gd name="T71" fmla="*/ 0 h 1834"/>
                <a:gd name="T72" fmla="*/ 0 w 1828"/>
                <a:gd name="T73" fmla="*/ 0 h 1834"/>
                <a:gd name="T74" fmla="*/ 0 w 1828"/>
                <a:gd name="T75" fmla="*/ 0 h 1834"/>
                <a:gd name="T76" fmla="*/ 1 w 1828"/>
                <a:gd name="T77" fmla="*/ 0 h 1834"/>
                <a:gd name="T78" fmla="*/ 1 w 1828"/>
                <a:gd name="T79" fmla="*/ 0 h 1834"/>
                <a:gd name="T80" fmla="*/ 1 w 1828"/>
                <a:gd name="T81" fmla="*/ 0 h 1834"/>
                <a:gd name="T82" fmla="*/ 1 w 1828"/>
                <a:gd name="T83" fmla="*/ 0 h 1834"/>
                <a:gd name="T84" fmla="*/ 1 w 1828"/>
                <a:gd name="T85" fmla="*/ 0 h 1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8"/>
                <a:gd name="T130" fmla="*/ 0 h 1834"/>
                <a:gd name="T131" fmla="*/ 1828 w 1828"/>
                <a:gd name="T132" fmla="*/ 1834 h 1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8" h="1834">
                  <a:moveTo>
                    <a:pt x="916" y="0"/>
                  </a:moveTo>
                  <a:lnTo>
                    <a:pt x="963" y="2"/>
                  </a:lnTo>
                  <a:lnTo>
                    <a:pt x="1010" y="5"/>
                  </a:lnTo>
                  <a:lnTo>
                    <a:pt x="1055" y="10"/>
                  </a:lnTo>
                  <a:lnTo>
                    <a:pt x="1100" y="19"/>
                  </a:lnTo>
                  <a:lnTo>
                    <a:pt x="1144" y="29"/>
                  </a:lnTo>
                  <a:lnTo>
                    <a:pt x="1188" y="42"/>
                  </a:lnTo>
                  <a:lnTo>
                    <a:pt x="1230" y="57"/>
                  </a:lnTo>
                  <a:lnTo>
                    <a:pt x="1271" y="73"/>
                  </a:lnTo>
                  <a:lnTo>
                    <a:pt x="1312" y="91"/>
                  </a:lnTo>
                  <a:lnTo>
                    <a:pt x="1350" y="112"/>
                  </a:lnTo>
                  <a:lnTo>
                    <a:pt x="1389" y="133"/>
                  </a:lnTo>
                  <a:lnTo>
                    <a:pt x="1426" y="157"/>
                  </a:lnTo>
                  <a:lnTo>
                    <a:pt x="1462" y="183"/>
                  </a:lnTo>
                  <a:lnTo>
                    <a:pt x="1496" y="211"/>
                  </a:lnTo>
                  <a:lnTo>
                    <a:pt x="1530" y="240"/>
                  </a:lnTo>
                  <a:lnTo>
                    <a:pt x="1561" y="270"/>
                  </a:lnTo>
                  <a:lnTo>
                    <a:pt x="1591" y="301"/>
                  </a:lnTo>
                  <a:lnTo>
                    <a:pt x="1620" y="335"/>
                  </a:lnTo>
                  <a:lnTo>
                    <a:pt x="1647" y="370"/>
                  </a:lnTo>
                  <a:lnTo>
                    <a:pt x="1672" y="405"/>
                  </a:lnTo>
                  <a:lnTo>
                    <a:pt x="1696" y="443"/>
                  </a:lnTo>
                  <a:lnTo>
                    <a:pt x="1717" y="482"/>
                  </a:lnTo>
                  <a:lnTo>
                    <a:pt x="1737" y="520"/>
                  </a:lnTo>
                  <a:lnTo>
                    <a:pt x="1756" y="562"/>
                  </a:lnTo>
                  <a:lnTo>
                    <a:pt x="1772" y="603"/>
                  </a:lnTo>
                  <a:lnTo>
                    <a:pt x="1786" y="646"/>
                  </a:lnTo>
                  <a:lnTo>
                    <a:pt x="1799" y="688"/>
                  </a:lnTo>
                  <a:lnTo>
                    <a:pt x="1809" y="733"/>
                  </a:lnTo>
                  <a:lnTo>
                    <a:pt x="1818" y="779"/>
                  </a:lnTo>
                  <a:lnTo>
                    <a:pt x="1823" y="824"/>
                  </a:lnTo>
                  <a:lnTo>
                    <a:pt x="1826" y="870"/>
                  </a:lnTo>
                  <a:lnTo>
                    <a:pt x="1828" y="918"/>
                  </a:lnTo>
                  <a:lnTo>
                    <a:pt x="1826" y="965"/>
                  </a:lnTo>
                  <a:lnTo>
                    <a:pt x="1823" y="1012"/>
                  </a:lnTo>
                  <a:lnTo>
                    <a:pt x="1818" y="1057"/>
                  </a:lnTo>
                  <a:lnTo>
                    <a:pt x="1809" y="1102"/>
                  </a:lnTo>
                  <a:lnTo>
                    <a:pt x="1799" y="1146"/>
                  </a:lnTo>
                  <a:lnTo>
                    <a:pt x="1786" y="1190"/>
                  </a:lnTo>
                  <a:lnTo>
                    <a:pt x="1772" y="1232"/>
                  </a:lnTo>
                  <a:lnTo>
                    <a:pt x="1756" y="1274"/>
                  </a:lnTo>
                  <a:lnTo>
                    <a:pt x="1737" y="1315"/>
                  </a:lnTo>
                  <a:lnTo>
                    <a:pt x="1717" y="1354"/>
                  </a:lnTo>
                  <a:lnTo>
                    <a:pt x="1696" y="1393"/>
                  </a:lnTo>
                  <a:lnTo>
                    <a:pt x="1672" y="1429"/>
                  </a:lnTo>
                  <a:lnTo>
                    <a:pt x="1647" y="1465"/>
                  </a:lnTo>
                  <a:lnTo>
                    <a:pt x="1620" y="1500"/>
                  </a:lnTo>
                  <a:lnTo>
                    <a:pt x="1591" y="1533"/>
                  </a:lnTo>
                  <a:lnTo>
                    <a:pt x="1561" y="1566"/>
                  </a:lnTo>
                  <a:lnTo>
                    <a:pt x="1530" y="1596"/>
                  </a:lnTo>
                  <a:lnTo>
                    <a:pt x="1496" y="1625"/>
                  </a:lnTo>
                  <a:lnTo>
                    <a:pt x="1462" y="1652"/>
                  </a:lnTo>
                  <a:lnTo>
                    <a:pt x="1426" y="1677"/>
                  </a:lnTo>
                  <a:lnTo>
                    <a:pt x="1389" y="1701"/>
                  </a:lnTo>
                  <a:lnTo>
                    <a:pt x="1350" y="1724"/>
                  </a:lnTo>
                  <a:lnTo>
                    <a:pt x="1312" y="1744"/>
                  </a:lnTo>
                  <a:lnTo>
                    <a:pt x="1271" y="1761"/>
                  </a:lnTo>
                  <a:lnTo>
                    <a:pt x="1230" y="1779"/>
                  </a:lnTo>
                  <a:lnTo>
                    <a:pt x="1188" y="1792"/>
                  </a:lnTo>
                  <a:lnTo>
                    <a:pt x="1144" y="1805"/>
                  </a:lnTo>
                  <a:lnTo>
                    <a:pt x="1100" y="1815"/>
                  </a:lnTo>
                  <a:lnTo>
                    <a:pt x="1055" y="1824"/>
                  </a:lnTo>
                  <a:lnTo>
                    <a:pt x="1010" y="1829"/>
                  </a:lnTo>
                  <a:lnTo>
                    <a:pt x="963" y="1833"/>
                  </a:lnTo>
                  <a:lnTo>
                    <a:pt x="916" y="1834"/>
                  </a:lnTo>
                  <a:lnTo>
                    <a:pt x="868" y="1833"/>
                  </a:lnTo>
                  <a:lnTo>
                    <a:pt x="822" y="1829"/>
                  </a:lnTo>
                  <a:lnTo>
                    <a:pt x="777" y="1824"/>
                  </a:lnTo>
                  <a:lnTo>
                    <a:pt x="732" y="1815"/>
                  </a:lnTo>
                  <a:lnTo>
                    <a:pt x="688" y="1805"/>
                  </a:lnTo>
                  <a:lnTo>
                    <a:pt x="644" y="1792"/>
                  </a:lnTo>
                  <a:lnTo>
                    <a:pt x="601" y="1779"/>
                  </a:lnTo>
                  <a:lnTo>
                    <a:pt x="560" y="1761"/>
                  </a:lnTo>
                  <a:lnTo>
                    <a:pt x="519" y="1744"/>
                  </a:lnTo>
                  <a:lnTo>
                    <a:pt x="480" y="1724"/>
                  </a:lnTo>
                  <a:lnTo>
                    <a:pt x="441" y="1701"/>
                  </a:lnTo>
                  <a:lnTo>
                    <a:pt x="405" y="1677"/>
                  </a:lnTo>
                  <a:lnTo>
                    <a:pt x="368" y="1652"/>
                  </a:lnTo>
                  <a:lnTo>
                    <a:pt x="333" y="1625"/>
                  </a:lnTo>
                  <a:lnTo>
                    <a:pt x="301" y="1596"/>
                  </a:lnTo>
                  <a:lnTo>
                    <a:pt x="268" y="1566"/>
                  </a:lnTo>
                  <a:lnTo>
                    <a:pt x="238" y="1533"/>
                  </a:lnTo>
                  <a:lnTo>
                    <a:pt x="209" y="1500"/>
                  </a:lnTo>
                  <a:lnTo>
                    <a:pt x="182" y="1465"/>
                  </a:lnTo>
                  <a:lnTo>
                    <a:pt x="157" y="1429"/>
                  </a:lnTo>
                  <a:lnTo>
                    <a:pt x="133" y="1393"/>
                  </a:lnTo>
                  <a:lnTo>
                    <a:pt x="110" y="1354"/>
                  </a:lnTo>
                  <a:lnTo>
                    <a:pt x="90" y="1315"/>
                  </a:lnTo>
                  <a:lnTo>
                    <a:pt x="73" y="1274"/>
                  </a:lnTo>
                  <a:lnTo>
                    <a:pt x="55" y="1232"/>
                  </a:lnTo>
                  <a:lnTo>
                    <a:pt x="42" y="1190"/>
                  </a:lnTo>
                  <a:lnTo>
                    <a:pt x="29" y="1146"/>
                  </a:lnTo>
                  <a:lnTo>
                    <a:pt x="19" y="1102"/>
                  </a:lnTo>
                  <a:lnTo>
                    <a:pt x="10" y="1057"/>
                  </a:lnTo>
                  <a:lnTo>
                    <a:pt x="5" y="1012"/>
                  </a:lnTo>
                  <a:lnTo>
                    <a:pt x="1" y="965"/>
                  </a:lnTo>
                  <a:lnTo>
                    <a:pt x="0" y="918"/>
                  </a:lnTo>
                  <a:lnTo>
                    <a:pt x="1" y="870"/>
                  </a:lnTo>
                  <a:lnTo>
                    <a:pt x="5" y="824"/>
                  </a:lnTo>
                  <a:lnTo>
                    <a:pt x="10" y="779"/>
                  </a:lnTo>
                  <a:lnTo>
                    <a:pt x="19" y="733"/>
                  </a:lnTo>
                  <a:lnTo>
                    <a:pt x="29" y="688"/>
                  </a:lnTo>
                  <a:lnTo>
                    <a:pt x="42" y="646"/>
                  </a:lnTo>
                  <a:lnTo>
                    <a:pt x="55" y="603"/>
                  </a:lnTo>
                  <a:lnTo>
                    <a:pt x="73" y="562"/>
                  </a:lnTo>
                  <a:lnTo>
                    <a:pt x="90" y="520"/>
                  </a:lnTo>
                  <a:lnTo>
                    <a:pt x="110" y="482"/>
                  </a:lnTo>
                  <a:lnTo>
                    <a:pt x="133" y="443"/>
                  </a:lnTo>
                  <a:lnTo>
                    <a:pt x="157" y="405"/>
                  </a:lnTo>
                  <a:lnTo>
                    <a:pt x="182" y="370"/>
                  </a:lnTo>
                  <a:lnTo>
                    <a:pt x="209" y="335"/>
                  </a:lnTo>
                  <a:lnTo>
                    <a:pt x="238" y="301"/>
                  </a:lnTo>
                  <a:lnTo>
                    <a:pt x="268" y="270"/>
                  </a:lnTo>
                  <a:lnTo>
                    <a:pt x="301" y="240"/>
                  </a:lnTo>
                  <a:lnTo>
                    <a:pt x="333" y="211"/>
                  </a:lnTo>
                  <a:lnTo>
                    <a:pt x="368" y="183"/>
                  </a:lnTo>
                  <a:lnTo>
                    <a:pt x="405" y="157"/>
                  </a:lnTo>
                  <a:lnTo>
                    <a:pt x="441" y="133"/>
                  </a:lnTo>
                  <a:lnTo>
                    <a:pt x="480" y="112"/>
                  </a:lnTo>
                  <a:lnTo>
                    <a:pt x="519" y="91"/>
                  </a:lnTo>
                  <a:lnTo>
                    <a:pt x="560" y="73"/>
                  </a:lnTo>
                  <a:lnTo>
                    <a:pt x="601" y="57"/>
                  </a:lnTo>
                  <a:lnTo>
                    <a:pt x="644" y="42"/>
                  </a:lnTo>
                  <a:lnTo>
                    <a:pt x="688" y="29"/>
                  </a:lnTo>
                  <a:lnTo>
                    <a:pt x="732" y="19"/>
                  </a:lnTo>
                  <a:lnTo>
                    <a:pt x="777" y="10"/>
                  </a:lnTo>
                  <a:lnTo>
                    <a:pt x="822" y="5"/>
                  </a:lnTo>
                  <a:lnTo>
                    <a:pt x="868" y="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C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72" name="Freeform 147"/>
            <p:cNvSpPr>
              <a:spLocks/>
            </p:cNvSpPr>
            <p:nvPr/>
          </p:nvSpPr>
          <p:spPr bwMode="auto">
            <a:xfrm>
              <a:off x="356" y="2444"/>
              <a:ext cx="448" cy="450"/>
            </a:xfrm>
            <a:custGeom>
              <a:avLst/>
              <a:gdLst>
                <a:gd name="T0" fmla="*/ 1 w 1793"/>
                <a:gd name="T1" fmla="*/ 0 h 1798"/>
                <a:gd name="T2" fmla="*/ 1 w 1793"/>
                <a:gd name="T3" fmla="*/ 0 h 1798"/>
                <a:gd name="T4" fmla="*/ 1 w 1793"/>
                <a:gd name="T5" fmla="*/ 0 h 1798"/>
                <a:gd name="T6" fmla="*/ 1 w 1793"/>
                <a:gd name="T7" fmla="*/ 0 h 1798"/>
                <a:gd name="T8" fmla="*/ 1 w 1793"/>
                <a:gd name="T9" fmla="*/ 0 h 1798"/>
                <a:gd name="T10" fmla="*/ 1 w 1793"/>
                <a:gd name="T11" fmla="*/ 0 h 1798"/>
                <a:gd name="T12" fmla="*/ 1 w 1793"/>
                <a:gd name="T13" fmla="*/ 1 h 1798"/>
                <a:gd name="T14" fmla="*/ 1 w 1793"/>
                <a:gd name="T15" fmla="*/ 1 h 1798"/>
                <a:gd name="T16" fmla="*/ 2 w 1793"/>
                <a:gd name="T17" fmla="*/ 1 h 1798"/>
                <a:gd name="T18" fmla="*/ 2 w 1793"/>
                <a:gd name="T19" fmla="*/ 1 h 1798"/>
                <a:gd name="T20" fmla="*/ 2 w 1793"/>
                <a:gd name="T21" fmla="*/ 1 h 1798"/>
                <a:gd name="T22" fmla="*/ 2 w 1793"/>
                <a:gd name="T23" fmla="*/ 1 h 1798"/>
                <a:gd name="T24" fmla="*/ 2 w 1793"/>
                <a:gd name="T25" fmla="*/ 1 h 1798"/>
                <a:gd name="T26" fmla="*/ 1 w 1793"/>
                <a:gd name="T27" fmla="*/ 1 h 1798"/>
                <a:gd name="T28" fmla="*/ 1 w 1793"/>
                <a:gd name="T29" fmla="*/ 2 h 1798"/>
                <a:gd name="T30" fmla="*/ 1 w 1793"/>
                <a:gd name="T31" fmla="*/ 2 h 1798"/>
                <a:gd name="T32" fmla="*/ 1 w 1793"/>
                <a:gd name="T33" fmla="*/ 2 h 1798"/>
                <a:gd name="T34" fmla="*/ 1 w 1793"/>
                <a:gd name="T35" fmla="*/ 2 h 1798"/>
                <a:gd name="T36" fmla="*/ 1 w 1793"/>
                <a:gd name="T37" fmla="*/ 2 h 1798"/>
                <a:gd name="T38" fmla="*/ 1 w 1793"/>
                <a:gd name="T39" fmla="*/ 2 h 1798"/>
                <a:gd name="T40" fmla="*/ 1 w 1793"/>
                <a:gd name="T41" fmla="*/ 2 h 1798"/>
                <a:gd name="T42" fmla="*/ 1 w 1793"/>
                <a:gd name="T43" fmla="*/ 2 h 1798"/>
                <a:gd name="T44" fmla="*/ 1 w 1793"/>
                <a:gd name="T45" fmla="*/ 2 h 1798"/>
                <a:gd name="T46" fmla="*/ 0 w 1793"/>
                <a:gd name="T47" fmla="*/ 2 h 1798"/>
                <a:gd name="T48" fmla="*/ 0 w 1793"/>
                <a:gd name="T49" fmla="*/ 2 h 1798"/>
                <a:gd name="T50" fmla="*/ 0 w 1793"/>
                <a:gd name="T51" fmla="*/ 2 h 1798"/>
                <a:gd name="T52" fmla="*/ 0 w 1793"/>
                <a:gd name="T53" fmla="*/ 2 h 1798"/>
                <a:gd name="T54" fmla="*/ 0 w 1793"/>
                <a:gd name="T55" fmla="*/ 2 h 1798"/>
                <a:gd name="T56" fmla="*/ 0 w 1793"/>
                <a:gd name="T57" fmla="*/ 1 h 1798"/>
                <a:gd name="T58" fmla="*/ 0 w 1793"/>
                <a:gd name="T59" fmla="*/ 1 h 1798"/>
                <a:gd name="T60" fmla="*/ 0 w 1793"/>
                <a:gd name="T61" fmla="*/ 1 h 1798"/>
                <a:gd name="T62" fmla="*/ 0 w 1793"/>
                <a:gd name="T63" fmla="*/ 1 h 1798"/>
                <a:gd name="T64" fmla="*/ 0 w 1793"/>
                <a:gd name="T65" fmla="*/ 1 h 1798"/>
                <a:gd name="T66" fmla="*/ 0 w 1793"/>
                <a:gd name="T67" fmla="*/ 1 h 1798"/>
                <a:gd name="T68" fmla="*/ 0 w 1793"/>
                <a:gd name="T69" fmla="*/ 1 h 1798"/>
                <a:gd name="T70" fmla="*/ 0 w 1793"/>
                <a:gd name="T71" fmla="*/ 1 h 1798"/>
                <a:gd name="T72" fmla="*/ 0 w 1793"/>
                <a:gd name="T73" fmla="*/ 0 h 1798"/>
                <a:gd name="T74" fmla="*/ 0 w 1793"/>
                <a:gd name="T75" fmla="*/ 0 h 1798"/>
                <a:gd name="T76" fmla="*/ 0 w 1793"/>
                <a:gd name="T77" fmla="*/ 0 h 1798"/>
                <a:gd name="T78" fmla="*/ 0 w 1793"/>
                <a:gd name="T79" fmla="*/ 0 h 1798"/>
                <a:gd name="T80" fmla="*/ 0 w 1793"/>
                <a:gd name="T81" fmla="*/ 0 h 1798"/>
                <a:gd name="T82" fmla="*/ 1 w 1793"/>
                <a:gd name="T83" fmla="*/ 0 h 1798"/>
                <a:gd name="T84" fmla="*/ 1 w 1793"/>
                <a:gd name="T85" fmla="*/ 0 h 1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3"/>
                <a:gd name="T130" fmla="*/ 0 h 1798"/>
                <a:gd name="T131" fmla="*/ 1793 w 1793"/>
                <a:gd name="T132" fmla="*/ 1798 h 17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3" h="1798">
                  <a:moveTo>
                    <a:pt x="898" y="0"/>
                  </a:moveTo>
                  <a:lnTo>
                    <a:pt x="945" y="1"/>
                  </a:lnTo>
                  <a:lnTo>
                    <a:pt x="990" y="5"/>
                  </a:lnTo>
                  <a:lnTo>
                    <a:pt x="1035" y="10"/>
                  </a:lnTo>
                  <a:lnTo>
                    <a:pt x="1079" y="19"/>
                  </a:lnTo>
                  <a:lnTo>
                    <a:pt x="1121" y="29"/>
                  </a:lnTo>
                  <a:lnTo>
                    <a:pt x="1164" y="40"/>
                  </a:lnTo>
                  <a:lnTo>
                    <a:pt x="1205" y="55"/>
                  </a:lnTo>
                  <a:lnTo>
                    <a:pt x="1246" y="70"/>
                  </a:lnTo>
                  <a:lnTo>
                    <a:pt x="1285" y="89"/>
                  </a:lnTo>
                  <a:lnTo>
                    <a:pt x="1324" y="109"/>
                  </a:lnTo>
                  <a:lnTo>
                    <a:pt x="1362" y="130"/>
                  </a:lnTo>
                  <a:lnTo>
                    <a:pt x="1398" y="154"/>
                  </a:lnTo>
                  <a:lnTo>
                    <a:pt x="1433" y="179"/>
                  </a:lnTo>
                  <a:lnTo>
                    <a:pt x="1467" y="205"/>
                  </a:lnTo>
                  <a:lnTo>
                    <a:pt x="1499" y="234"/>
                  </a:lnTo>
                  <a:lnTo>
                    <a:pt x="1531" y="263"/>
                  </a:lnTo>
                  <a:lnTo>
                    <a:pt x="1560" y="294"/>
                  </a:lnTo>
                  <a:lnTo>
                    <a:pt x="1588" y="327"/>
                  </a:lnTo>
                  <a:lnTo>
                    <a:pt x="1615" y="361"/>
                  </a:lnTo>
                  <a:lnTo>
                    <a:pt x="1640" y="397"/>
                  </a:lnTo>
                  <a:lnTo>
                    <a:pt x="1664" y="433"/>
                  </a:lnTo>
                  <a:lnTo>
                    <a:pt x="1685" y="471"/>
                  </a:lnTo>
                  <a:lnTo>
                    <a:pt x="1705" y="510"/>
                  </a:lnTo>
                  <a:lnTo>
                    <a:pt x="1722" y="549"/>
                  </a:lnTo>
                  <a:lnTo>
                    <a:pt x="1739" y="590"/>
                  </a:lnTo>
                  <a:lnTo>
                    <a:pt x="1752" y="632"/>
                  </a:lnTo>
                  <a:lnTo>
                    <a:pt x="1765" y="674"/>
                  </a:lnTo>
                  <a:lnTo>
                    <a:pt x="1774" y="718"/>
                  </a:lnTo>
                  <a:lnTo>
                    <a:pt x="1783" y="762"/>
                  </a:lnTo>
                  <a:lnTo>
                    <a:pt x="1788" y="807"/>
                  </a:lnTo>
                  <a:lnTo>
                    <a:pt x="1791" y="852"/>
                  </a:lnTo>
                  <a:lnTo>
                    <a:pt x="1793" y="898"/>
                  </a:lnTo>
                  <a:lnTo>
                    <a:pt x="1791" y="945"/>
                  </a:lnTo>
                  <a:lnTo>
                    <a:pt x="1788" y="990"/>
                  </a:lnTo>
                  <a:lnTo>
                    <a:pt x="1783" y="1035"/>
                  </a:lnTo>
                  <a:lnTo>
                    <a:pt x="1774" y="1079"/>
                  </a:lnTo>
                  <a:lnTo>
                    <a:pt x="1765" y="1123"/>
                  </a:lnTo>
                  <a:lnTo>
                    <a:pt x="1752" y="1165"/>
                  </a:lnTo>
                  <a:lnTo>
                    <a:pt x="1739" y="1207"/>
                  </a:lnTo>
                  <a:lnTo>
                    <a:pt x="1722" y="1248"/>
                  </a:lnTo>
                  <a:lnTo>
                    <a:pt x="1705" y="1288"/>
                  </a:lnTo>
                  <a:lnTo>
                    <a:pt x="1685" y="1327"/>
                  </a:lnTo>
                  <a:lnTo>
                    <a:pt x="1664" y="1365"/>
                  </a:lnTo>
                  <a:lnTo>
                    <a:pt x="1640" y="1401"/>
                  </a:lnTo>
                  <a:lnTo>
                    <a:pt x="1615" y="1436"/>
                  </a:lnTo>
                  <a:lnTo>
                    <a:pt x="1588" y="1470"/>
                  </a:lnTo>
                  <a:lnTo>
                    <a:pt x="1560" y="1502"/>
                  </a:lnTo>
                  <a:lnTo>
                    <a:pt x="1531" y="1534"/>
                  </a:lnTo>
                  <a:lnTo>
                    <a:pt x="1499" y="1564"/>
                  </a:lnTo>
                  <a:lnTo>
                    <a:pt x="1467" y="1593"/>
                  </a:lnTo>
                  <a:lnTo>
                    <a:pt x="1433" y="1619"/>
                  </a:lnTo>
                  <a:lnTo>
                    <a:pt x="1398" y="1644"/>
                  </a:lnTo>
                  <a:lnTo>
                    <a:pt x="1362" y="1668"/>
                  </a:lnTo>
                  <a:lnTo>
                    <a:pt x="1324" y="1689"/>
                  </a:lnTo>
                  <a:lnTo>
                    <a:pt x="1285" y="1709"/>
                  </a:lnTo>
                  <a:lnTo>
                    <a:pt x="1246" y="1727"/>
                  </a:lnTo>
                  <a:lnTo>
                    <a:pt x="1205" y="1743"/>
                  </a:lnTo>
                  <a:lnTo>
                    <a:pt x="1164" y="1758"/>
                  </a:lnTo>
                  <a:lnTo>
                    <a:pt x="1121" y="1769"/>
                  </a:lnTo>
                  <a:lnTo>
                    <a:pt x="1079" y="1779"/>
                  </a:lnTo>
                  <a:lnTo>
                    <a:pt x="1035" y="1788"/>
                  </a:lnTo>
                  <a:lnTo>
                    <a:pt x="990" y="1793"/>
                  </a:lnTo>
                  <a:lnTo>
                    <a:pt x="945" y="1797"/>
                  </a:lnTo>
                  <a:lnTo>
                    <a:pt x="898" y="1798"/>
                  </a:lnTo>
                  <a:lnTo>
                    <a:pt x="852" y="1797"/>
                  </a:lnTo>
                  <a:lnTo>
                    <a:pt x="807" y="1793"/>
                  </a:lnTo>
                  <a:lnTo>
                    <a:pt x="762" y="1788"/>
                  </a:lnTo>
                  <a:lnTo>
                    <a:pt x="718" y="1779"/>
                  </a:lnTo>
                  <a:lnTo>
                    <a:pt x="674" y="1769"/>
                  </a:lnTo>
                  <a:lnTo>
                    <a:pt x="631" y="1758"/>
                  </a:lnTo>
                  <a:lnTo>
                    <a:pt x="590" y="1743"/>
                  </a:lnTo>
                  <a:lnTo>
                    <a:pt x="549" y="1727"/>
                  </a:lnTo>
                  <a:lnTo>
                    <a:pt x="510" y="1709"/>
                  </a:lnTo>
                  <a:lnTo>
                    <a:pt x="471" y="1689"/>
                  </a:lnTo>
                  <a:lnTo>
                    <a:pt x="434" y="1668"/>
                  </a:lnTo>
                  <a:lnTo>
                    <a:pt x="397" y="1644"/>
                  </a:lnTo>
                  <a:lnTo>
                    <a:pt x="361" y="1619"/>
                  </a:lnTo>
                  <a:lnTo>
                    <a:pt x="327" y="1593"/>
                  </a:lnTo>
                  <a:lnTo>
                    <a:pt x="295" y="1564"/>
                  </a:lnTo>
                  <a:lnTo>
                    <a:pt x="263" y="1534"/>
                  </a:lnTo>
                  <a:lnTo>
                    <a:pt x="234" y="1502"/>
                  </a:lnTo>
                  <a:lnTo>
                    <a:pt x="206" y="1470"/>
                  </a:lnTo>
                  <a:lnTo>
                    <a:pt x="179" y="1436"/>
                  </a:lnTo>
                  <a:lnTo>
                    <a:pt x="154" y="1401"/>
                  </a:lnTo>
                  <a:lnTo>
                    <a:pt x="130" y="1365"/>
                  </a:lnTo>
                  <a:lnTo>
                    <a:pt x="109" y="1327"/>
                  </a:lnTo>
                  <a:lnTo>
                    <a:pt x="89" y="1288"/>
                  </a:lnTo>
                  <a:lnTo>
                    <a:pt x="70" y="1248"/>
                  </a:lnTo>
                  <a:lnTo>
                    <a:pt x="55" y="1207"/>
                  </a:lnTo>
                  <a:lnTo>
                    <a:pt x="40" y="1165"/>
                  </a:lnTo>
                  <a:lnTo>
                    <a:pt x="29" y="1123"/>
                  </a:lnTo>
                  <a:lnTo>
                    <a:pt x="19" y="1079"/>
                  </a:lnTo>
                  <a:lnTo>
                    <a:pt x="10" y="1035"/>
                  </a:lnTo>
                  <a:lnTo>
                    <a:pt x="5" y="990"/>
                  </a:lnTo>
                  <a:lnTo>
                    <a:pt x="1" y="945"/>
                  </a:lnTo>
                  <a:lnTo>
                    <a:pt x="0" y="898"/>
                  </a:lnTo>
                  <a:lnTo>
                    <a:pt x="1" y="852"/>
                  </a:lnTo>
                  <a:lnTo>
                    <a:pt x="5" y="807"/>
                  </a:lnTo>
                  <a:lnTo>
                    <a:pt x="10" y="762"/>
                  </a:lnTo>
                  <a:lnTo>
                    <a:pt x="19" y="718"/>
                  </a:lnTo>
                  <a:lnTo>
                    <a:pt x="29" y="674"/>
                  </a:lnTo>
                  <a:lnTo>
                    <a:pt x="40" y="632"/>
                  </a:lnTo>
                  <a:lnTo>
                    <a:pt x="55" y="590"/>
                  </a:lnTo>
                  <a:lnTo>
                    <a:pt x="70" y="549"/>
                  </a:lnTo>
                  <a:lnTo>
                    <a:pt x="89" y="510"/>
                  </a:lnTo>
                  <a:lnTo>
                    <a:pt x="109" y="471"/>
                  </a:lnTo>
                  <a:lnTo>
                    <a:pt x="130" y="433"/>
                  </a:lnTo>
                  <a:lnTo>
                    <a:pt x="154" y="397"/>
                  </a:lnTo>
                  <a:lnTo>
                    <a:pt x="179" y="361"/>
                  </a:lnTo>
                  <a:lnTo>
                    <a:pt x="206" y="327"/>
                  </a:lnTo>
                  <a:lnTo>
                    <a:pt x="234" y="294"/>
                  </a:lnTo>
                  <a:lnTo>
                    <a:pt x="263" y="263"/>
                  </a:lnTo>
                  <a:lnTo>
                    <a:pt x="295" y="234"/>
                  </a:lnTo>
                  <a:lnTo>
                    <a:pt x="327" y="205"/>
                  </a:lnTo>
                  <a:lnTo>
                    <a:pt x="361" y="179"/>
                  </a:lnTo>
                  <a:lnTo>
                    <a:pt x="397" y="154"/>
                  </a:lnTo>
                  <a:lnTo>
                    <a:pt x="434" y="130"/>
                  </a:lnTo>
                  <a:lnTo>
                    <a:pt x="471" y="109"/>
                  </a:lnTo>
                  <a:lnTo>
                    <a:pt x="510" y="89"/>
                  </a:lnTo>
                  <a:lnTo>
                    <a:pt x="549" y="70"/>
                  </a:lnTo>
                  <a:lnTo>
                    <a:pt x="590" y="55"/>
                  </a:lnTo>
                  <a:lnTo>
                    <a:pt x="631" y="40"/>
                  </a:lnTo>
                  <a:lnTo>
                    <a:pt x="674" y="29"/>
                  </a:lnTo>
                  <a:lnTo>
                    <a:pt x="718" y="19"/>
                  </a:lnTo>
                  <a:lnTo>
                    <a:pt x="762" y="10"/>
                  </a:lnTo>
                  <a:lnTo>
                    <a:pt x="807" y="5"/>
                  </a:lnTo>
                  <a:lnTo>
                    <a:pt x="852" y="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35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73" name="Freeform 148"/>
            <p:cNvSpPr>
              <a:spLocks/>
            </p:cNvSpPr>
            <p:nvPr/>
          </p:nvSpPr>
          <p:spPr bwMode="auto">
            <a:xfrm>
              <a:off x="358" y="2447"/>
              <a:ext cx="439" cy="441"/>
            </a:xfrm>
            <a:custGeom>
              <a:avLst/>
              <a:gdLst>
                <a:gd name="T0" fmla="*/ 1 w 1757"/>
                <a:gd name="T1" fmla="*/ 0 h 1762"/>
                <a:gd name="T2" fmla="*/ 1 w 1757"/>
                <a:gd name="T3" fmla="*/ 0 h 1762"/>
                <a:gd name="T4" fmla="*/ 1 w 1757"/>
                <a:gd name="T5" fmla="*/ 0 h 1762"/>
                <a:gd name="T6" fmla="*/ 1 w 1757"/>
                <a:gd name="T7" fmla="*/ 0 h 1762"/>
                <a:gd name="T8" fmla="*/ 1 w 1757"/>
                <a:gd name="T9" fmla="*/ 0 h 1762"/>
                <a:gd name="T10" fmla="*/ 1 w 1757"/>
                <a:gd name="T11" fmla="*/ 0 h 1762"/>
                <a:gd name="T12" fmla="*/ 1 w 1757"/>
                <a:gd name="T13" fmla="*/ 1 h 1762"/>
                <a:gd name="T14" fmla="*/ 1 w 1757"/>
                <a:gd name="T15" fmla="*/ 1 h 1762"/>
                <a:gd name="T16" fmla="*/ 2 w 1757"/>
                <a:gd name="T17" fmla="*/ 1 h 1762"/>
                <a:gd name="T18" fmla="*/ 2 w 1757"/>
                <a:gd name="T19" fmla="*/ 1 h 1762"/>
                <a:gd name="T20" fmla="*/ 2 w 1757"/>
                <a:gd name="T21" fmla="*/ 1 h 1762"/>
                <a:gd name="T22" fmla="*/ 2 w 1757"/>
                <a:gd name="T23" fmla="*/ 1 h 1762"/>
                <a:gd name="T24" fmla="*/ 2 w 1757"/>
                <a:gd name="T25" fmla="*/ 1 h 1762"/>
                <a:gd name="T26" fmla="*/ 1 w 1757"/>
                <a:gd name="T27" fmla="*/ 1 h 1762"/>
                <a:gd name="T28" fmla="*/ 1 w 1757"/>
                <a:gd name="T29" fmla="*/ 2 h 1762"/>
                <a:gd name="T30" fmla="*/ 1 w 1757"/>
                <a:gd name="T31" fmla="*/ 2 h 1762"/>
                <a:gd name="T32" fmla="*/ 1 w 1757"/>
                <a:gd name="T33" fmla="*/ 2 h 1762"/>
                <a:gd name="T34" fmla="*/ 1 w 1757"/>
                <a:gd name="T35" fmla="*/ 2 h 1762"/>
                <a:gd name="T36" fmla="*/ 1 w 1757"/>
                <a:gd name="T37" fmla="*/ 2 h 1762"/>
                <a:gd name="T38" fmla="*/ 1 w 1757"/>
                <a:gd name="T39" fmla="*/ 2 h 1762"/>
                <a:gd name="T40" fmla="*/ 1 w 1757"/>
                <a:gd name="T41" fmla="*/ 2 h 1762"/>
                <a:gd name="T42" fmla="*/ 1 w 1757"/>
                <a:gd name="T43" fmla="*/ 2 h 1762"/>
                <a:gd name="T44" fmla="*/ 1 w 1757"/>
                <a:gd name="T45" fmla="*/ 2 h 1762"/>
                <a:gd name="T46" fmla="*/ 0 w 1757"/>
                <a:gd name="T47" fmla="*/ 2 h 1762"/>
                <a:gd name="T48" fmla="*/ 0 w 1757"/>
                <a:gd name="T49" fmla="*/ 2 h 1762"/>
                <a:gd name="T50" fmla="*/ 0 w 1757"/>
                <a:gd name="T51" fmla="*/ 2 h 1762"/>
                <a:gd name="T52" fmla="*/ 0 w 1757"/>
                <a:gd name="T53" fmla="*/ 2 h 1762"/>
                <a:gd name="T54" fmla="*/ 0 w 1757"/>
                <a:gd name="T55" fmla="*/ 2 h 1762"/>
                <a:gd name="T56" fmla="*/ 0 w 1757"/>
                <a:gd name="T57" fmla="*/ 1 h 1762"/>
                <a:gd name="T58" fmla="*/ 0 w 1757"/>
                <a:gd name="T59" fmla="*/ 1 h 1762"/>
                <a:gd name="T60" fmla="*/ 0 w 1757"/>
                <a:gd name="T61" fmla="*/ 1 h 1762"/>
                <a:gd name="T62" fmla="*/ 0 w 1757"/>
                <a:gd name="T63" fmla="*/ 1 h 1762"/>
                <a:gd name="T64" fmla="*/ 0 w 1757"/>
                <a:gd name="T65" fmla="*/ 1 h 1762"/>
                <a:gd name="T66" fmla="*/ 0 w 1757"/>
                <a:gd name="T67" fmla="*/ 1 h 1762"/>
                <a:gd name="T68" fmla="*/ 0 w 1757"/>
                <a:gd name="T69" fmla="*/ 1 h 1762"/>
                <a:gd name="T70" fmla="*/ 0 w 1757"/>
                <a:gd name="T71" fmla="*/ 1 h 1762"/>
                <a:gd name="T72" fmla="*/ 0 w 1757"/>
                <a:gd name="T73" fmla="*/ 0 h 1762"/>
                <a:gd name="T74" fmla="*/ 0 w 1757"/>
                <a:gd name="T75" fmla="*/ 0 h 1762"/>
                <a:gd name="T76" fmla="*/ 0 w 1757"/>
                <a:gd name="T77" fmla="*/ 0 h 1762"/>
                <a:gd name="T78" fmla="*/ 0 w 1757"/>
                <a:gd name="T79" fmla="*/ 0 h 1762"/>
                <a:gd name="T80" fmla="*/ 0 w 1757"/>
                <a:gd name="T81" fmla="*/ 0 h 1762"/>
                <a:gd name="T82" fmla="*/ 1 w 1757"/>
                <a:gd name="T83" fmla="*/ 0 h 1762"/>
                <a:gd name="T84" fmla="*/ 1 w 1757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7"/>
                <a:gd name="T130" fmla="*/ 0 h 1762"/>
                <a:gd name="T131" fmla="*/ 1757 w 1757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7" h="1762">
                  <a:moveTo>
                    <a:pt x="879" y="0"/>
                  </a:moveTo>
                  <a:lnTo>
                    <a:pt x="925" y="1"/>
                  </a:lnTo>
                  <a:lnTo>
                    <a:pt x="970" y="5"/>
                  </a:lnTo>
                  <a:lnTo>
                    <a:pt x="1014" y="10"/>
                  </a:lnTo>
                  <a:lnTo>
                    <a:pt x="1056" y="18"/>
                  </a:lnTo>
                  <a:lnTo>
                    <a:pt x="1099" y="28"/>
                  </a:lnTo>
                  <a:lnTo>
                    <a:pt x="1140" y="40"/>
                  </a:lnTo>
                  <a:lnTo>
                    <a:pt x="1181" y="54"/>
                  </a:lnTo>
                  <a:lnTo>
                    <a:pt x="1221" y="69"/>
                  </a:lnTo>
                  <a:lnTo>
                    <a:pt x="1260" y="88"/>
                  </a:lnTo>
                  <a:lnTo>
                    <a:pt x="1298" y="107"/>
                  </a:lnTo>
                  <a:lnTo>
                    <a:pt x="1334" y="128"/>
                  </a:lnTo>
                  <a:lnTo>
                    <a:pt x="1370" y="151"/>
                  </a:lnTo>
                  <a:lnTo>
                    <a:pt x="1404" y="176"/>
                  </a:lnTo>
                  <a:lnTo>
                    <a:pt x="1438" y="202"/>
                  </a:lnTo>
                  <a:lnTo>
                    <a:pt x="1469" y="229"/>
                  </a:lnTo>
                  <a:lnTo>
                    <a:pt x="1501" y="258"/>
                  </a:lnTo>
                  <a:lnTo>
                    <a:pt x="1530" y="290"/>
                  </a:lnTo>
                  <a:lnTo>
                    <a:pt x="1557" y="322"/>
                  </a:lnTo>
                  <a:lnTo>
                    <a:pt x="1583" y="355"/>
                  </a:lnTo>
                  <a:lnTo>
                    <a:pt x="1607" y="390"/>
                  </a:lnTo>
                  <a:lnTo>
                    <a:pt x="1630" y="425"/>
                  </a:lnTo>
                  <a:lnTo>
                    <a:pt x="1651" y="463"/>
                  </a:lnTo>
                  <a:lnTo>
                    <a:pt x="1671" y="500"/>
                  </a:lnTo>
                  <a:lnTo>
                    <a:pt x="1689" y="539"/>
                  </a:lnTo>
                  <a:lnTo>
                    <a:pt x="1704" y="579"/>
                  </a:lnTo>
                  <a:lnTo>
                    <a:pt x="1717" y="621"/>
                  </a:lnTo>
                  <a:lnTo>
                    <a:pt x="1730" y="662"/>
                  </a:lnTo>
                  <a:lnTo>
                    <a:pt x="1740" y="704"/>
                  </a:lnTo>
                  <a:lnTo>
                    <a:pt x="1747" y="748"/>
                  </a:lnTo>
                  <a:lnTo>
                    <a:pt x="1752" y="792"/>
                  </a:lnTo>
                  <a:lnTo>
                    <a:pt x="1756" y="837"/>
                  </a:lnTo>
                  <a:lnTo>
                    <a:pt x="1757" y="882"/>
                  </a:lnTo>
                  <a:lnTo>
                    <a:pt x="1756" y="928"/>
                  </a:lnTo>
                  <a:lnTo>
                    <a:pt x="1752" y="973"/>
                  </a:lnTo>
                  <a:lnTo>
                    <a:pt x="1747" y="1017"/>
                  </a:lnTo>
                  <a:lnTo>
                    <a:pt x="1740" y="1059"/>
                  </a:lnTo>
                  <a:lnTo>
                    <a:pt x="1730" y="1102"/>
                  </a:lnTo>
                  <a:lnTo>
                    <a:pt x="1717" y="1143"/>
                  </a:lnTo>
                  <a:lnTo>
                    <a:pt x="1704" y="1184"/>
                  </a:lnTo>
                  <a:lnTo>
                    <a:pt x="1689" y="1225"/>
                  </a:lnTo>
                  <a:lnTo>
                    <a:pt x="1671" y="1263"/>
                  </a:lnTo>
                  <a:lnTo>
                    <a:pt x="1651" y="1301"/>
                  </a:lnTo>
                  <a:lnTo>
                    <a:pt x="1630" y="1339"/>
                  </a:lnTo>
                  <a:lnTo>
                    <a:pt x="1607" y="1374"/>
                  </a:lnTo>
                  <a:lnTo>
                    <a:pt x="1583" y="1409"/>
                  </a:lnTo>
                  <a:lnTo>
                    <a:pt x="1557" y="1441"/>
                  </a:lnTo>
                  <a:lnTo>
                    <a:pt x="1530" y="1474"/>
                  </a:lnTo>
                  <a:lnTo>
                    <a:pt x="1501" y="1504"/>
                  </a:lnTo>
                  <a:lnTo>
                    <a:pt x="1469" y="1533"/>
                  </a:lnTo>
                  <a:lnTo>
                    <a:pt x="1438" y="1560"/>
                  </a:lnTo>
                  <a:lnTo>
                    <a:pt x="1404" y="1587"/>
                  </a:lnTo>
                  <a:lnTo>
                    <a:pt x="1370" y="1612"/>
                  </a:lnTo>
                  <a:lnTo>
                    <a:pt x="1334" y="1634"/>
                  </a:lnTo>
                  <a:lnTo>
                    <a:pt x="1298" y="1656"/>
                  </a:lnTo>
                  <a:lnTo>
                    <a:pt x="1260" y="1676"/>
                  </a:lnTo>
                  <a:lnTo>
                    <a:pt x="1221" y="1693"/>
                  </a:lnTo>
                  <a:lnTo>
                    <a:pt x="1181" y="1708"/>
                  </a:lnTo>
                  <a:lnTo>
                    <a:pt x="1140" y="1722"/>
                  </a:lnTo>
                  <a:lnTo>
                    <a:pt x="1099" y="1735"/>
                  </a:lnTo>
                  <a:lnTo>
                    <a:pt x="1056" y="1745"/>
                  </a:lnTo>
                  <a:lnTo>
                    <a:pt x="1014" y="1752"/>
                  </a:lnTo>
                  <a:lnTo>
                    <a:pt x="970" y="1757"/>
                  </a:lnTo>
                  <a:lnTo>
                    <a:pt x="925" y="1761"/>
                  </a:lnTo>
                  <a:lnTo>
                    <a:pt x="879" y="1762"/>
                  </a:lnTo>
                  <a:lnTo>
                    <a:pt x="834" y="1761"/>
                  </a:lnTo>
                  <a:lnTo>
                    <a:pt x="789" y="1757"/>
                  </a:lnTo>
                  <a:lnTo>
                    <a:pt x="745" y="1752"/>
                  </a:lnTo>
                  <a:lnTo>
                    <a:pt x="703" y="1745"/>
                  </a:lnTo>
                  <a:lnTo>
                    <a:pt x="660" y="1735"/>
                  </a:lnTo>
                  <a:lnTo>
                    <a:pt x="619" y="1722"/>
                  </a:lnTo>
                  <a:lnTo>
                    <a:pt x="578" y="1708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4"/>
                  </a:lnTo>
                  <a:lnTo>
                    <a:pt x="389" y="1612"/>
                  </a:lnTo>
                  <a:lnTo>
                    <a:pt x="353" y="1587"/>
                  </a:lnTo>
                  <a:lnTo>
                    <a:pt x="321" y="1560"/>
                  </a:lnTo>
                  <a:lnTo>
                    <a:pt x="288" y="1533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1"/>
                  </a:lnTo>
                  <a:lnTo>
                    <a:pt x="176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1"/>
                  </a:lnTo>
                  <a:lnTo>
                    <a:pt x="87" y="1263"/>
                  </a:lnTo>
                  <a:lnTo>
                    <a:pt x="69" y="1225"/>
                  </a:lnTo>
                  <a:lnTo>
                    <a:pt x="54" y="1184"/>
                  </a:lnTo>
                  <a:lnTo>
                    <a:pt x="40" y="1143"/>
                  </a:lnTo>
                  <a:lnTo>
                    <a:pt x="28" y="1102"/>
                  </a:lnTo>
                  <a:lnTo>
                    <a:pt x="18" y="1059"/>
                  </a:lnTo>
                  <a:lnTo>
                    <a:pt x="10" y="1017"/>
                  </a:lnTo>
                  <a:lnTo>
                    <a:pt x="5" y="973"/>
                  </a:lnTo>
                  <a:lnTo>
                    <a:pt x="1" y="928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5" y="792"/>
                  </a:lnTo>
                  <a:lnTo>
                    <a:pt x="10" y="748"/>
                  </a:lnTo>
                  <a:lnTo>
                    <a:pt x="18" y="704"/>
                  </a:lnTo>
                  <a:lnTo>
                    <a:pt x="28" y="662"/>
                  </a:lnTo>
                  <a:lnTo>
                    <a:pt x="40" y="621"/>
                  </a:lnTo>
                  <a:lnTo>
                    <a:pt x="54" y="579"/>
                  </a:lnTo>
                  <a:lnTo>
                    <a:pt x="69" y="539"/>
                  </a:lnTo>
                  <a:lnTo>
                    <a:pt x="87" y="500"/>
                  </a:lnTo>
                  <a:lnTo>
                    <a:pt x="107" y="463"/>
                  </a:lnTo>
                  <a:lnTo>
                    <a:pt x="128" y="425"/>
                  </a:lnTo>
                  <a:lnTo>
                    <a:pt x="151" y="390"/>
                  </a:lnTo>
                  <a:lnTo>
                    <a:pt x="176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3" y="176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8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0" y="28"/>
                  </a:lnTo>
                  <a:lnTo>
                    <a:pt x="703" y="18"/>
                  </a:lnTo>
                  <a:lnTo>
                    <a:pt x="745" y="10"/>
                  </a:lnTo>
                  <a:lnTo>
                    <a:pt x="789" y="5"/>
                  </a:lnTo>
                  <a:lnTo>
                    <a:pt x="834" y="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74" name="Freeform 149"/>
            <p:cNvSpPr>
              <a:spLocks/>
            </p:cNvSpPr>
            <p:nvPr/>
          </p:nvSpPr>
          <p:spPr bwMode="auto">
            <a:xfrm>
              <a:off x="360" y="2450"/>
              <a:ext cx="431" cy="432"/>
            </a:xfrm>
            <a:custGeom>
              <a:avLst/>
              <a:gdLst>
                <a:gd name="T0" fmla="*/ 1 w 1723"/>
                <a:gd name="T1" fmla="*/ 0 h 1728"/>
                <a:gd name="T2" fmla="*/ 1 w 1723"/>
                <a:gd name="T3" fmla="*/ 0 h 1728"/>
                <a:gd name="T4" fmla="*/ 1 w 1723"/>
                <a:gd name="T5" fmla="*/ 0 h 1728"/>
                <a:gd name="T6" fmla="*/ 1 w 1723"/>
                <a:gd name="T7" fmla="*/ 0 h 1728"/>
                <a:gd name="T8" fmla="*/ 2 w 1723"/>
                <a:gd name="T9" fmla="*/ 0 h 1728"/>
                <a:gd name="T10" fmla="*/ 2 w 1723"/>
                <a:gd name="T11" fmla="*/ 0 h 1728"/>
                <a:gd name="T12" fmla="*/ 2 w 1723"/>
                <a:gd name="T13" fmla="*/ 1 h 1728"/>
                <a:gd name="T14" fmla="*/ 2 w 1723"/>
                <a:gd name="T15" fmla="*/ 1 h 1728"/>
                <a:gd name="T16" fmla="*/ 2 w 1723"/>
                <a:gd name="T17" fmla="*/ 1 h 1728"/>
                <a:gd name="T18" fmla="*/ 2 w 1723"/>
                <a:gd name="T19" fmla="*/ 1 h 1728"/>
                <a:gd name="T20" fmla="*/ 2 w 1723"/>
                <a:gd name="T21" fmla="*/ 1 h 1728"/>
                <a:gd name="T22" fmla="*/ 2 w 1723"/>
                <a:gd name="T23" fmla="*/ 1 h 1728"/>
                <a:gd name="T24" fmla="*/ 2 w 1723"/>
                <a:gd name="T25" fmla="*/ 1 h 1728"/>
                <a:gd name="T26" fmla="*/ 2 w 1723"/>
                <a:gd name="T27" fmla="*/ 1 h 1728"/>
                <a:gd name="T28" fmla="*/ 2 w 1723"/>
                <a:gd name="T29" fmla="*/ 1 h 1728"/>
                <a:gd name="T30" fmla="*/ 2 w 1723"/>
                <a:gd name="T31" fmla="*/ 2 h 1728"/>
                <a:gd name="T32" fmla="*/ 2 w 1723"/>
                <a:gd name="T33" fmla="*/ 2 h 1728"/>
                <a:gd name="T34" fmla="*/ 1 w 1723"/>
                <a:gd name="T35" fmla="*/ 2 h 1728"/>
                <a:gd name="T36" fmla="*/ 1 w 1723"/>
                <a:gd name="T37" fmla="*/ 2 h 1728"/>
                <a:gd name="T38" fmla="*/ 1 w 1723"/>
                <a:gd name="T39" fmla="*/ 2 h 1728"/>
                <a:gd name="T40" fmla="*/ 1 w 1723"/>
                <a:gd name="T41" fmla="*/ 2 h 1728"/>
                <a:gd name="T42" fmla="*/ 1 w 1723"/>
                <a:gd name="T43" fmla="*/ 2 h 1728"/>
                <a:gd name="T44" fmla="*/ 1 w 1723"/>
                <a:gd name="T45" fmla="*/ 2 h 1728"/>
                <a:gd name="T46" fmla="*/ 1 w 1723"/>
                <a:gd name="T47" fmla="*/ 2 h 1728"/>
                <a:gd name="T48" fmla="*/ 1 w 1723"/>
                <a:gd name="T49" fmla="*/ 2 h 1728"/>
                <a:gd name="T50" fmla="*/ 1 w 1723"/>
                <a:gd name="T51" fmla="*/ 2 h 1728"/>
                <a:gd name="T52" fmla="*/ 0 w 1723"/>
                <a:gd name="T53" fmla="*/ 2 h 1728"/>
                <a:gd name="T54" fmla="*/ 0 w 1723"/>
                <a:gd name="T55" fmla="*/ 2 h 1728"/>
                <a:gd name="T56" fmla="*/ 0 w 1723"/>
                <a:gd name="T57" fmla="*/ 1 h 1728"/>
                <a:gd name="T58" fmla="*/ 0 w 1723"/>
                <a:gd name="T59" fmla="*/ 1 h 1728"/>
                <a:gd name="T60" fmla="*/ 0 w 1723"/>
                <a:gd name="T61" fmla="*/ 1 h 1728"/>
                <a:gd name="T62" fmla="*/ 0 w 1723"/>
                <a:gd name="T63" fmla="*/ 1 h 1728"/>
                <a:gd name="T64" fmla="*/ 0 w 1723"/>
                <a:gd name="T65" fmla="*/ 1 h 1728"/>
                <a:gd name="T66" fmla="*/ 0 w 1723"/>
                <a:gd name="T67" fmla="*/ 1 h 1728"/>
                <a:gd name="T68" fmla="*/ 0 w 1723"/>
                <a:gd name="T69" fmla="*/ 1 h 1728"/>
                <a:gd name="T70" fmla="*/ 0 w 1723"/>
                <a:gd name="T71" fmla="*/ 1 h 1728"/>
                <a:gd name="T72" fmla="*/ 0 w 1723"/>
                <a:gd name="T73" fmla="*/ 0 h 1728"/>
                <a:gd name="T74" fmla="*/ 0 w 1723"/>
                <a:gd name="T75" fmla="*/ 0 h 1728"/>
                <a:gd name="T76" fmla="*/ 1 w 1723"/>
                <a:gd name="T77" fmla="*/ 0 h 1728"/>
                <a:gd name="T78" fmla="*/ 1 w 1723"/>
                <a:gd name="T79" fmla="*/ 0 h 1728"/>
                <a:gd name="T80" fmla="*/ 1 w 1723"/>
                <a:gd name="T81" fmla="*/ 0 h 1728"/>
                <a:gd name="T82" fmla="*/ 1 w 1723"/>
                <a:gd name="T83" fmla="*/ 0 h 1728"/>
                <a:gd name="T84" fmla="*/ 1 w 1723"/>
                <a:gd name="T85" fmla="*/ 0 h 1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3"/>
                <a:gd name="T130" fmla="*/ 0 h 1728"/>
                <a:gd name="T131" fmla="*/ 1723 w 1723"/>
                <a:gd name="T132" fmla="*/ 1728 h 1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3" h="1728">
                  <a:moveTo>
                    <a:pt x="863" y="0"/>
                  </a:moveTo>
                  <a:lnTo>
                    <a:pt x="907" y="1"/>
                  </a:lnTo>
                  <a:lnTo>
                    <a:pt x="952" y="5"/>
                  </a:lnTo>
                  <a:lnTo>
                    <a:pt x="994" y="10"/>
                  </a:lnTo>
                  <a:lnTo>
                    <a:pt x="1037" y="17"/>
                  </a:lnTo>
                  <a:lnTo>
                    <a:pt x="1078" y="27"/>
                  </a:lnTo>
                  <a:lnTo>
                    <a:pt x="1120" y="39"/>
                  </a:lnTo>
                  <a:lnTo>
                    <a:pt x="1160" y="52"/>
                  </a:lnTo>
                  <a:lnTo>
                    <a:pt x="1199" y="67"/>
                  </a:lnTo>
                  <a:lnTo>
                    <a:pt x="1237" y="85"/>
                  </a:lnTo>
                  <a:lnTo>
                    <a:pt x="1274" y="104"/>
                  </a:lnTo>
                  <a:lnTo>
                    <a:pt x="1310" y="125"/>
                  </a:lnTo>
                  <a:lnTo>
                    <a:pt x="1345" y="148"/>
                  </a:lnTo>
                  <a:lnTo>
                    <a:pt x="1379" y="171"/>
                  </a:lnTo>
                  <a:lnTo>
                    <a:pt x="1412" y="198"/>
                  </a:lnTo>
                  <a:lnTo>
                    <a:pt x="1443" y="224"/>
                  </a:lnTo>
                  <a:lnTo>
                    <a:pt x="1472" y="253"/>
                  </a:lnTo>
                  <a:lnTo>
                    <a:pt x="1501" y="283"/>
                  </a:lnTo>
                  <a:lnTo>
                    <a:pt x="1528" y="314"/>
                  </a:lnTo>
                  <a:lnTo>
                    <a:pt x="1553" y="347"/>
                  </a:lnTo>
                  <a:lnTo>
                    <a:pt x="1577" y="381"/>
                  </a:lnTo>
                  <a:lnTo>
                    <a:pt x="1599" y="416"/>
                  </a:lnTo>
                  <a:lnTo>
                    <a:pt x="1619" y="452"/>
                  </a:lnTo>
                  <a:lnTo>
                    <a:pt x="1640" y="490"/>
                  </a:lnTo>
                  <a:lnTo>
                    <a:pt x="1656" y="527"/>
                  </a:lnTo>
                  <a:lnTo>
                    <a:pt x="1671" y="566"/>
                  </a:lnTo>
                  <a:lnTo>
                    <a:pt x="1685" y="606"/>
                  </a:lnTo>
                  <a:lnTo>
                    <a:pt x="1696" y="648"/>
                  </a:lnTo>
                  <a:lnTo>
                    <a:pt x="1706" y="689"/>
                  </a:lnTo>
                  <a:lnTo>
                    <a:pt x="1713" y="732"/>
                  </a:lnTo>
                  <a:lnTo>
                    <a:pt x="1718" y="775"/>
                  </a:lnTo>
                  <a:lnTo>
                    <a:pt x="1722" y="819"/>
                  </a:lnTo>
                  <a:lnTo>
                    <a:pt x="1723" y="863"/>
                  </a:lnTo>
                  <a:lnTo>
                    <a:pt x="1722" y="907"/>
                  </a:lnTo>
                  <a:lnTo>
                    <a:pt x="1718" y="951"/>
                  </a:lnTo>
                  <a:lnTo>
                    <a:pt x="1713" y="995"/>
                  </a:lnTo>
                  <a:lnTo>
                    <a:pt x="1706" y="1037"/>
                  </a:lnTo>
                  <a:lnTo>
                    <a:pt x="1696" y="1079"/>
                  </a:lnTo>
                  <a:lnTo>
                    <a:pt x="1685" y="1120"/>
                  </a:lnTo>
                  <a:lnTo>
                    <a:pt x="1671" y="1160"/>
                  </a:lnTo>
                  <a:lnTo>
                    <a:pt x="1656" y="1199"/>
                  </a:lnTo>
                  <a:lnTo>
                    <a:pt x="1640" y="1238"/>
                  </a:lnTo>
                  <a:lnTo>
                    <a:pt x="1619" y="1274"/>
                  </a:lnTo>
                  <a:lnTo>
                    <a:pt x="1599" y="1311"/>
                  </a:lnTo>
                  <a:lnTo>
                    <a:pt x="1577" y="1346"/>
                  </a:lnTo>
                  <a:lnTo>
                    <a:pt x="1553" y="1379"/>
                  </a:lnTo>
                  <a:lnTo>
                    <a:pt x="1528" y="1412"/>
                  </a:lnTo>
                  <a:lnTo>
                    <a:pt x="1501" y="1445"/>
                  </a:lnTo>
                  <a:lnTo>
                    <a:pt x="1472" y="1473"/>
                  </a:lnTo>
                  <a:lnTo>
                    <a:pt x="1443" y="1502"/>
                  </a:lnTo>
                  <a:lnTo>
                    <a:pt x="1412" y="1530"/>
                  </a:lnTo>
                  <a:lnTo>
                    <a:pt x="1379" y="1556"/>
                  </a:lnTo>
                  <a:lnTo>
                    <a:pt x="1345" y="1580"/>
                  </a:lnTo>
                  <a:lnTo>
                    <a:pt x="1310" y="1603"/>
                  </a:lnTo>
                  <a:lnTo>
                    <a:pt x="1274" y="1624"/>
                  </a:lnTo>
                  <a:lnTo>
                    <a:pt x="1237" y="1643"/>
                  </a:lnTo>
                  <a:lnTo>
                    <a:pt x="1199" y="1660"/>
                  </a:lnTo>
                  <a:lnTo>
                    <a:pt x="1160" y="1675"/>
                  </a:lnTo>
                  <a:lnTo>
                    <a:pt x="1120" y="1689"/>
                  </a:lnTo>
                  <a:lnTo>
                    <a:pt x="1078" y="1700"/>
                  </a:lnTo>
                  <a:lnTo>
                    <a:pt x="1037" y="1710"/>
                  </a:lnTo>
                  <a:lnTo>
                    <a:pt x="994" y="1718"/>
                  </a:lnTo>
                  <a:lnTo>
                    <a:pt x="952" y="1723"/>
                  </a:lnTo>
                  <a:lnTo>
                    <a:pt x="907" y="1727"/>
                  </a:lnTo>
                  <a:lnTo>
                    <a:pt x="863" y="1728"/>
                  </a:lnTo>
                  <a:lnTo>
                    <a:pt x="819" y="1727"/>
                  </a:lnTo>
                  <a:lnTo>
                    <a:pt x="775" y="1723"/>
                  </a:lnTo>
                  <a:lnTo>
                    <a:pt x="731" y="1718"/>
                  </a:lnTo>
                  <a:lnTo>
                    <a:pt x="690" y="1710"/>
                  </a:lnTo>
                  <a:lnTo>
                    <a:pt x="648" y="1700"/>
                  </a:lnTo>
                  <a:lnTo>
                    <a:pt x="607" y="1689"/>
                  </a:lnTo>
                  <a:lnTo>
                    <a:pt x="567" y="1675"/>
                  </a:lnTo>
                  <a:lnTo>
                    <a:pt x="527" y="1660"/>
                  </a:lnTo>
                  <a:lnTo>
                    <a:pt x="490" y="1643"/>
                  </a:lnTo>
                  <a:lnTo>
                    <a:pt x="452" y="1624"/>
                  </a:lnTo>
                  <a:lnTo>
                    <a:pt x="416" y="1603"/>
                  </a:lnTo>
                  <a:lnTo>
                    <a:pt x="381" y="1580"/>
                  </a:lnTo>
                  <a:lnTo>
                    <a:pt x="347" y="1556"/>
                  </a:lnTo>
                  <a:lnTo>
                    <a:pt x="314" y="1530"/>
                  </a:lnTo>
                  <a:lnTo>
                    <a:pt x="283" y="1502"/>
                  </a:lnTo>
                  <a:lnTo>
                    <a:pt x="253" y="1473"/>
                  </a:lnTo>
                  <a:lnTo>
                    <a:pt x="225" y="1445"/>
                  </a:lnTo>
                  <a:lnTo>
                    <a:pt x="198" y="1412"/>
                  </a:lnTo>
                  <a:lnTo>
                    <a:pt x="172" y="1379"/>
                  </a:lnTo>
                  <a:lnTo>
                    <a:pt x="148" y="1346"/>
                  </a:lnTo>
                  <a:lnTo>
                    <a:pt x="125" y="1311"/>
                  </a:lnTo>
                  <a:lnTo>
                    <a:pt x="104" y="1274"/>
                  </a:lnTo>
                  <a:lnTo>
                    <a:pt x="85" y="1238"/>
                  </a:lnTo>
                  <a:lnTo>
                    <a:pt x="68" y="1199"/>
                  </a:lnTo>
                  <a:lnTo>
                    <a:pt x="53" y="1160"/>
                  </a:lnTo>
                  <a:lnTo>
                    <a:pt x="39" y="1120"/>
                  </a:lnTo>
                  <a:lnTo>
                    <a:pt x="28" y="1079"/>
                  </a:lnTo>
                  <a:lnTo>
                    <a:pt x="18" y="1037"/>
                  </a:lnTo>
                  <a:lnTo>
                    <a:pt x="10" y="995"/>
                  </a:lnTo>
                  <a:lnTo>
                    <a:pt x="5" y="951"/>
                  </a:lnTo>
                  <a:lnTo>
                    <a:pt x="1" y="907"/>
                  </a:lnTo>
                  <a:lnTo>
                    <a:pt x="0" y="863"/>
                  </a:lnTo>
                  <a:lnTo>
                    <a:pt x="1" y="819"/>
                  </a:lnTo>
                  <a:lnTo>
                    <a:pt x="5" y="775"/>
                  </a:lnTo>
                  <a:lnTo>
                    <a:pt x="10" y="732"/>
                  </a:lnTo>
                  <a:lnTo>
                    <a:pt x="18" y="689"/>
                  </a:lnTo>
                  <a:lnTo>
                    <a:pt x="28" y="648"/>
                  </a:lnTo>
                  <a:lnTo>
                    <a:pt x="39" y="606"/>
                  </a:lnTo>
                  <a:lnTo>
                    <a:pt x="53" y="566"/>
                  </a:lnTo>
                  <a:lnTo>
                    <a:pt x="68" y="527"/>
                  </a:lnTo>
                  <a:lnTo>
                    <a:pt x="85" y="490"/>
                  </a:lnTo>
                  <a:lnTo>
                    <a:pt x="104" y="452"/>
                  </a:lnTo>
                  <a:lnTo>
                    <a:pt x="125" y="416"/>
                  </a:lnTo>
                  <a:lnTo>
                    <a:pt x="148" y="381"/>
                  </a:lnTo>
                  <a:lnTo>
                    <a:pt x="172" y="347"/>
                  </a:lnTo>
                  <a:lnTo>
                    <a:pt x="198" y="314"/>
                  </a:lnTo>
                  <a:lnTo>
                    <a:pt x="225" y="283"/>
                  </a:lnTo>
                  <a:lnTo>
                    <a:pt x="253" y="253"/>
                  </a:lnTo>
                  <a:lnTo>
                    <a:pt x="283" y="224"/>
                  </a:lnTo>
                  <a:lnTo>
                    <a:pt x="314" y="198"/>
                  </a:lnTo>
                  <a:lnTo>
                    <a:pt x="347" y="171"/>
                  </a:lnTo>
                  <a:lnTo>
                    <a:pt x="381" y="148"/>
                  </a:lnTo>
                  <a:lnTo>
                    <a:pt x="416" y="125"/>
                  </a:lnTo>
                  <a:lnTo>
                    <a:pt x="452" y="104"/>
                  </a:lnTo>
                  <a:lnTo>
                    <a:pt x="490" y="85"/>
                  </a:lnTo>
                  <a:lnTo>
                    <a:pt x="527" y="67"/>
                  </a:lnTo>
                  <a:lnTo>
                    <a:pt x="567" y="52"/>
                  </a:lnTo>
                  <a:lnTo>
                    <a:pt x="607" y="39"/>
                  </a:lnTo>
                  <a:lnTo>
                    <a:pt x="648" y="27"/>
                  </a:lnTo>
                  <a:lnTo>
                    <a:pt x="690" y="17"/>
                  </a:lnTo>
                  <a:lnTo>
                    <a:pt x="731" y="10"/>
                  </a:lnTo>
                  <a:lnTo>
                    <a:pt x="775" y="5"/>
                  </a:lnTo>
                  <a:lnTo>
                    <a:pt x="81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686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75" name="Freeform 150"/>
            <p:cNvSpPr>
              <a:spLocks/>
            </p:cNvSpPr>
            <p:nvPr/>
          </p:nvSpPr>
          <p:spPr bwMode="auto">
            <a:xfrm>
              <a:off x="363" y="2453"/>
              <a:ext cx="422" cy="423"/>
            </a:xfrm>
            <a:custGeom>
              <a:avLst/>
              <a:gdLst>
                <a:gd name="T0" fmla="*/ 1 w 1688"/>
                <a:gd name="T1" fmla="*/ 0 h 1693"/>
                <a:gd name="T2" fmla="*/ 1 w 1688"/>
                <a:gd name="T3" fmla="*/ 0 h 1693"/>
                <a:gd name="T4" fmla="*/ 1 w 1688"/>
                <a:gd name="T5" fmla="*/ 0 h 1693"/>
                <a:gd name="T6" fmla="*/ 1 w 1688"/>
                <a:gd name="T7" fmla="*/ 0 h 1693"/>
                <a:gd name="T8" fmla="*/ 2 w 1688"/>
                <a:gd name="T9" fmla="*/ 0 h 1693"/>
                <a:gd name="T10" fmla="*/ 2 w 1688"/>
                <a:gd name="T11" fmla="*/ 0 h 1693"/>
                <a:gd name="T12" fmla="*/ 2 w 1688"/>
                <a:gd name="T13" fmla="*/ 0 h 1693"/>
                <a:gd name="T14" fmla="*/ 2 w 1688"/>
                <a:gd name="T15" fmla="*/ 0 h 1693"/>
                <a:gd name="T16" fmla="*/ 2 w 1688"/>
                <a:gd name="T17" fmla="*/ 0 h 1693"/>
                <a:gd name="T18" fmla="*/ 2 w 1688"/>
                <a:gd name="T19" fmla="*/ 1 h 1693"/>
                <a:gd name="T20" fmla="*/ 2 w 1688"/>
                <a:gd name="T21" fmla="*/ 1 h 1693"/>
                <a:gd name="T22" fmla="*/ 2 w 1688"/>
                <a:gd name="T23" fmla="*/ 1 h 1693"/>
                <a:gd name="T24" fmla="*/ 2 w 1688"/>
                <a:gd name="T25" fmla="*/ 1 h 1693"/>
                <a:gd name="T26" fmla="*/ 2 w 1688"/>
                <a:gd name="T27" fmla="*/ 1 h 1693"/>
                <a:gd name="T28" fmla="*/ 2 w 1688"/>
                <a:gd name="T29" fmla="*/ 1 h 1693"/>
                <a:gd name="T30" fmla="*/ 2 w 1688"/>
                <a:gd name="T31" fmla="*/ 1 h 1693"/>
                <a:gd name="T32" fmla="*/ 2 w 1688"/>
                <a:gd name="T33" fmla="*/ 1 h 1693"/>
                <a:gd name="T34" fmla="*/ 1 w 1688"/>
                <a:gd name="T35" fmla="*/ 1 h 1693"/>
                <a:gd name="T36" fmla="*/ 1 w 1688"/>
                <a:gd name="T37" fmla="*/ 1 h 1693"/>
                <a:gd name="T38" fmla="*/ 1 w 1688"/>
                <a:gd name="T39" fmla="*/ 1 h 1693"/>
                <a:gd name="T40" fmla="*/ 1 w 1688"/>
                <a:gd name="T41" fmla="*/ 1 h 1693"/>
                <a:gd name="T42" fmla="*/ 1 w 1688"/>
                <a:gd name="T43" fmla="*/ 1 h 1693"/>
                <a:gd name="T44" fmla="*/ 1 w 1688"/>
                <a:gd name="T45" fmla="*/ 1 h 1693"/>
                <a:gd name="T46" fmla="*/ 1 w 1688"/>
                <a:gd name="T47" fmla="*/ 1 h 1693"/>
                <a:gd name="T48" fmla="*/ 1 w 1688"/>
                <a:gd name="T49" fmla="*/ 1 h 1693"/>
                <a:gd name="T50" fmla="*/ 0 w 1688"/>
                <a:gd name="T51" fmla="*/ 1 h 1693"/>
                <a:gd name="T52" fmla="*/ 0 w 1688"/>
                <a:gd name="T53" fmla="*/ 1 h 1693"/>
                <a:gd name="T54" fmla="*/ 0 w 1688"/>
                <a:gd name="T55" fmla="*/ 1 h 1693"/>
                <a:gd name="T56" fmla="*/ 0 w 1688"/>
                <a:gd name="T57" fmla="*/ 1 h 1693"/>
                <a:gd name="T58" fmla="*/ 0 w 1688"/>
                <a:gd name="T59" fmla="*/ 1 h 1693"/>
                <a:gd name="T60" fmla="*/ 0 w 1688"/>
                <a:gd name="T61" fmla="*/ 1 h 1693"/>
                <a:gd name="T62" fmla="*/ 0 w 1688"/>
                <a:gd name="T63" fmla="*/ 1 h 1693"/>
                <a:gd name="T64" fmla="*/ 0 w 1688"/>
                <a:gd name="T65" fmla="*/ 1 h 1693"/>
                <a:gd name="T66" fmla="*/ 0 w 1688"/>
                <a:gd name="T67" fmla="*/ 0 h 1693"/>
                <a:gd name="T68" fmla="*/ 0 w 1688"/>
                <a:gd name="T69" fmla="*/ 0 h 1693"/>
                <a:gd name="T70" fmla="*/ 0 w 1688"/>
                <a:gd name="T71" fmla="*/ 0 h 1693"/>
                <a:gd name="T72" fmla="*/ 0 w 1688"/>
                <a:gd name="T73" fmla="*/ 0 h 1693"/>
                <a:gd name="T74" fmla="*/ 0 w 1688"/>
                <a:gd name="T75" fmla="*/ 0 h 1693"/>
                <a:gd name="T76" fmla="*/ 1 w 1688"/>
                <a:gd name="T77" fmla="*/ 0 h 1693"/>
                <a:gd name="T78" fmla="*/ 1 w 1688"/>
                <a:gd name="T79" fmla="*/ 0 h 1693"/>
                <a:gd name="T80" fmla="*/ 1 w 1688"/>
                <a:gd name="T81" fmla="*/ 0 h 1693"/>
                <a:gd name="T82" fmla="*/ 1 w 1688"/>
                <a:gd name="T83" fmla="*/ 0 h 1693"/>
                <a:gd name="T84" fmla="*/ 1 w 1688"/>
                <a:gd name="T85" fmla="*/ 0 h 16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"/>
                <a:gd name="T130" fmla="*/ 0 h 1693"/>
                <a:gd name="T131" fmla="*/ 1688 w 1688"/>
                <a:gd name="T132" fmla="*/ 1693 h 16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" h="1693">
                  <a:moveTo>
                    <a:pt x="845" y="0"/>
                  </a:moveTo>
                  <a:lnTo>
                    <a:pt x="889" y="1"/>
                  </a:lnTo>
                  <a:lnTo>
                    <a:pt x="932" y="4"/>
                  </a:lnTo>
                  <a:lnTo>
                    <a:pt x="974" y="10"/>
                  </a:lnTo>
                  <a:lnTo>
                    <a:pt x="1016" y="18"/>
                  </a:lnTo>
                  <a:lnTo>
                    <a:pt x="1056" y="26"/>
                  </a:lnTo>
                  <a:lnTo>
                    <a:pt x="1096" y="38"/>
                  </a:lnTo>
                  <a:lnTo>
                    <a:pt x="1136" y="51"/>
                  </a:lnTo>
                  <a:lnTo>
                    <a:pt x="1174" y="66"/>
                  </a:lnTo>
                  <a:lnTo>
                    <a:pt x="1211" y="84"/>
                  </a:lnTo>
                  <a:lnTo>
                    <a:pt x="1248" y="103"/>
                  </a:lnTo>
                  <a:lnTo>
                    <a:pt x="1283" y="123"/>
                  </a:lnTo>
                  <a:lnTo>
                    <a:pt x="1316" y="145"/>
                  </a:lnTo>
                  <a:lnTo>
                    <a:pt x="1350" y="168"/>
                  </a:lnTo>
                  <a:lnTo>
                    <a:pt x="1382" y="193"/>
                  </a:lnTo>
                  <a:lnTo>
                    <a:pt x="1413" y="221"/>
                  </a:lnTo>
                  <a:lnTo>
                    <a:pt x="1442" y="248"/>
                  </a:lnTo>
                  <a:lnTo>
                    <a:pt x="1469" y="278"/>
                  </a:lnTo>
                  <a:lnTo>
                    <a:pt x="1496" y="308"/>
                  </a:lnTo>
                  <a:lnTo>
                    <a:pt x="1521" y="341"/>
                  </a:lnTo>
                  <a:lnTo>
                    <a:pt x="1544" y="373"/>
                  </a:lnTo>
                  <a:lnTo>
                    <a:pt x="1567" y="409"/>
                  </a:lnTo>
                  <a:lnTo>
                    <a:pt x="1587" y="444"/>
                  </a:lnTo>
                  <a:lnTo>
                    <a:pt x="1606" y="480"/>
                  </a:lnTo>
                  <a:lnTo>
                    <a:pt x="1622" y="518"/>
                  </a:lnTo>
                  <a:lnTo>
                    <a:pt x="1637" y="556"/>
                  </a:lnTo>
                  <a:lnTo>
                    <a:pt x="1651" y="595"/>
                  </a:lnTo>
                  <a:lnTo>
                    <a:pt x="1662" y="635"/>
                  </a:lnTo>
                  <a:lnTo>
                    <a:pt x="1671" y="677"/>
                  </a:lnTo>
                  <a:lnTo>
                    <a:pt x="1678" y="718"/>
                  </a:lnTo>
                  <a:lnTo>
                    <a:pt x="1685" y="761"/>
                  </a:lnTo>
                  <a:lnTo>
                    <a:pt x="1687" y="803"/>
                  </a:lnTo>
                  <a:lnTo>
                    <a:pt x="1688" y="847"/>
                  </a:lnTo>
                  <a:lnTo>
                    <a:pt x="1687" y="891"/>
                  </a:lnTo>
                  <a:lnTo>
                    <a:pt x="1685" y="934"/>
                  </a:lnTo>
                  <a:lnTo>
                    <a:pt x="1678" y="976"/>
                  </a:lnTo>
                  <a:lnTo>
                    <a:pt x="1671" y="1018"/>
                  </a:lnTo>
                  <a:lnTo>
                    <a:pt x="1662" y="1058"/>
                  </a:lnTo>
                  <a:lnTo>
                    <a:pt x="1651" y="1098"/>
                  </a:lnTo>
                  <a:lnTo>
                    <a:pt x="1637" y="1138"/>
                  </a:lnTo>
                  <a:lnTo>
                    <a:pt x="1622" y="1175"/>
                  </a:lnTo>
                  <a:lnTo>
                    <a:pt x="1606" y="1213"/>
                  </a:lnTo>
                  <a:lnTo>
                    <a:pt x="1587" y="1249"/>
                  </a:lnTo>
                  <a:lnTo>
                    <a:pt x="1567" y="1286"/>
                  </a:lnTo>
                  <a:lnTo>
                    <a:pt x="1544" y="1320"/>
                  </a:lnTo>
                  <a:lnTo>
                    <a:pt x="1521" y="1353"/>
                  </a:lnTo>
                  <a:lnTo>
                    <a:pt x="1496" y="1385"/>
                  </a:lnTo>
                  <a:lnTo>
                    <a:pt x="1469" y="1416"/>
                  </a:lnTo>
                  <a:lnTo>
                    <a:pt x="1442" y="1445"/>
                  </a:lnTo>
                  <a:lnTo>
                    <a:pt x="1413" y="1473"/>
                  </a:lnTo>
                  <a:lnTo>
                    <a:pt x="1382" y="1500"/>
                  </a:lnTo>
                  <a:lnTo>
                    <a:pt x="1350" y="1525"/>
                  </a:lnTo>
                  <a:lnTo>
                    <a:pt x="1316" y="1549"/>
                  </a:lnTo>
                  <a:lnTo>
                    <a:pt x="1283" y="1570"/>
                  </a:lnTo>
                  <a:lnTo>
                    <a:pt x="1248" y="1590"/>
                  </a:lnTo>
                  <a:lnTo>
                    <a:pt x="1211" y="1609"/>
                  </a:lnTo>
                  <a:lnTo>
                    <a:pt x="1174" y="1627"/>
                  </a:lnTo>
                  <a:lnTo>
                    <a:pt x="1136" y="1642"/>
                  </a:lnTo>
                  <a:lnTo>
                    <a:pt x="1096" y="1655"/>
                  </a:lnTo>
                  <a:lnTo>
                    <a:pt x="1056" y="1667"/>
                  </a:lnTo>
                  <a:lnTo>
                    <a:pt x="1016" y="1676"/>
                  </a:lnTo>
                  <a:lnTo>
                    <a:pt x="974" y="1683"/>
                  </a:lnTo>
                  <a:lnTo>
                    <a:pt x="932" y="1689"/>
                  </a:lnTo>
                  <a:lnTo>
                    <a:pt x="889" y="1692"/>
                  </a:lnTo>
                  <a:lnTo>
                    <a:pt x="845" y="1693"/>
                  </a:lnTo>
                  <a:lnTo>
                    <a:pt x="802" y="1692"/>
                  </a:lnTo>
                  <a:lnTo>
                    <a:pt x="759" y="1689"/>
                  </a:lnTo>
                  <a:lnTo>
                    <a:pt x="716" y="1683"/>
                  </a:lnTo>
                  <a:lnTo>
                    <a:pt x="675" y="1676"/>
                  </a:lnTo>
                  <a:lnTo>
                    <a:pt x="635" y="1667"/>
                  </a:lnTo>
                  <a:lnTo>
                    <a:pt x="595" y="1655"/>
                  </a:lnTo>
                  <a:lnTo>
                    <a:pt x="555" y="1642"/>
                  </a:lnTo>
                  <a:lnTo>
                    <a:pt x="517" y="1627"/>
                  </a:lnTo>
                  <a:lnTo>
                    <a:pt x="480" y="1609"/>
                  </a:lnTo>
                  <a:lnTo>
                    <a:pt x="443" y="1590"/>
                  </a:lnTo>
                  <a:lnTo>
                    <a:pt x="407" y="1570"/>
                  </a:lnTo>
                  <a:lnTo>
                    <a:pt x="373" y="1549"/>
                  </a:lnTo>
                  <a:lnTo>
                    <a:pt x="339" y="1525"/>
                  </a:lnTo>
                  <a:lnTo>
                    <a:pt x="308" y="1500"/>
                  </a:lnTo>
                  <a:lnTo>
                    <a:pt x="277" y="1473"/>
                  </a:lnTo>
                  <a:lnTo>
                    <a:pt x="248" y="1445"/>
                  </a:lnTo>
                  <a:lnTo>
                    <a:pt x="220" y="1416"/>
                  </a:lnTo>
                  <a:lnTo>
                    <a:pt x="193" y="1385"/>
                  </a:lnTo>
                  <a:lnTo>
                    <a:pt x="168" y="1353"/>
                  </a:lnTo>
                  <a:lnTo>
                    <a:pt x="144" y="1320"/>
                  </a:lnTo>
                  <a:lnTo>
                    <a:pt x="123" y="1286"/>
                  </a:lnTo>
                  <a:lnTo>
                    <a:pt x="103" y="1249"/>
                  </a:lnTo>
                  <a:lnTo>
                    <a:pt x="84" y="1213"/>
                  </a:lnTo>
                  <a:lnTo>
                    <a:pt x="66" y="1175"/>
                  </a:lnTo>
                  <a:lnTo>
                    <a:pt x="51" y="1138"/>
                  </a:lnTo>
                  <a:lnTo>
                    <a:pt x="38" y="1098"/>
                  </a:lnTo>
                  <a:lnTo>
                    <a:pt x="26" y="1058"/>
                  </a:lnTo>
                  <a:lnTo>
                    <a:pt x="18" y="1018"/>
                  </a:lnTo>
                  <a:lnTo>
                    <a:pt x="10" y="976"/>
                  </a:lnTo>
                  <a:lnTo>
                    <a:pt x="4" y="934"/>
                  </a:lnTo>
                  <a:lnTo>
                    <a:pt x="1" y="891"/>
                  </a:lnTo>
                  <a:lnTo>
                    <a:pt x="0" y="847"/>
                  </a:lnTo>
                  <a:lnTo>
                    <a:pt x="1" y="803"/>
                  </a:lnTo>
                  <a:lnTo>
                    <a:pt x="4" y="761"/>
                  </a:lnTo>
                  <a:lnTo>
                    <a:pt x="10" y="718"/>
                  </a:lnTo>
                  <a:lnTo>
                    <a:pt x="18" y="677"/>
                  </a:lnTo>
                  <a:lnTo>
                    <a:pt x="26" y="635"/>
                  </a:lnTo>
                  <a:lnTo>
                    <a:pt x="38" y="595"/>
                  </a:lnTo>
                  <a:lnTo>
                    <a:pt x="51" y="556"/>
                  </a:lnTo>
                  <a:lnTo>
                    <a:pt x="66" y="518"/>
                  </a:lnTo>
                  <a:lnTo>
                    <a:pt x="84" y="480"/>
                  </a:lnTo>
                  <a:lnTo>
                    <a:pt x="103" y="444"/>
                  </a:lnTo>
                  <a:lnTo>
                    <a:pt x="123" y="409"/>
                  </a:lnTo>
                  <a:lnTo>
                    <a:pt x="144" y="373"/>
                  </a:lnTo>
                  <a:lnTo>
                    <a:pt x="168" y="341"/>
                  </a:lnTo>
                  <a:lnTo>
                    <a:pt x="193" y="308"/>
                  </a:lnTo>
                  <a:lnTo>
                    <a:pt x="220" y="278"/>
                  </a:lnTo>
                  <a:lnTo>
                    <a:pt x="248" y="248"/>
                  </a:lnTo>
                  <a:lnTo>
                    <a:pt x="277" y="221"/>
                  </a:lnTo>
                  <a:lnTo>
                    <a:pt x="308" y="193"/>
                  </a:lnTo>
                  <a:lnTo>
                    <a:pt x="339" y="168"/>
                  </a:lnTo>
                  <a:lnTo>
                    <a:pt x="373" y="145"/>
                  </a:lnTo>
                  <a:lnTo>
                    <a:pt x="407" y="123"/>
                  </a:lnTo>
                  <a:lnTo>
                    <a:pt x="443" y="103"/>
                  </a:lnTo>
                  <a:lnTo>
                    <a:pt x="480" y="84"/>
                  </a:lnTo>
                  <a:lnTo>
                    <a:pt x="517" y="66"/>
                  </a:lnTo>
                  <a:lnTo>
                    <a:pt x="555" y="51"/>
                  </a:lnTo>
                  <a:lnTo>
                    <a:pt x="595" y="38"/>
                  </a:lnTo>
                  <a:lnTo>
                    <a:pt x="635" y="26"/>
                  </a:lnTo>
                  <a:lnTo>
                    <a:pt x="675" y="18"/>
                  </a:lnTo>
                  <a:lnTo>
                    <a:pt x="716" y="10"/>
                  </a:lnTo>
                  <a:lnTo>
                    <a:pt x="759" y="4"/>
                  </a:lnTo>
                  <a:lnTo>
                    <a:pt x="802" y="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82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76" name="Freeform 151"/>
            <p:cNvSpPr>
              <a:spLocks/>
            </p:cNvSpPr>
            <p:nvPr/>
          </p:nvSpPr>
          <p:spPr bwMode="auto">
            <a:xfrm>
              <a:off x="365" y="2456"/>
              <a:ext cx="414" cy="415"/>
            </a:xfrm>
            <a:custGeom>
              <a:avLst/>
              <a:gdLst>
                <a:gd name="T0" fmla="*/ 1 w 1653"/>
                <a:gd name="T1" fmla="*/ 0 h 1660"/>
                <a:gd name="T2" fmla="*/ 1 w 1653"/>
                <a:gd name="T3" fmla="*/ 0 h 1660"/>
                <a:gd name="T4" fmla="*/ 1 w 1653"/>
                <a:gd name="T5" fmla="*/ 0 h 1660"/>
                <a:gd name="T6" fmla="*/ 1 w 1653"/>
                <a:gd name="T7" fmla="*/ 0 h 1660"/>
                <a:gd name="T8" fmla="*/ 1 w 1653"/>
                <a:gd name="T9" fmla="*/ 0 h 1660"/>
                <a:gd name="T10" fmla="*/ 2 w 1653"/>
                <a:gd name="T11" fmla="*/ 0 h 1660"/>
                <a:gd name="T12" fmla="*/ 2 w 1653"/>
                <a:gd name="T13" fmla="*/ 1 h 1660"/>
                <a:gd name="T14" fmla="*/ 2 w 1653"/>
                <a:gd name="T15" fmla="*/ 1 h 1660"/>
                <a:gd name="T16" fmla="*/ 2 w 1653"/>
                <a:gd name="T17" fmla="*/ 1 h 1660"/>
                <a:gd name="T18" fmla="*/ 2 w 1653"/>
                <a:gd name="T19" fmla="*/ 1 h 1660"/>
                <a:gd name="T20" fmla="*/ 2 w 1653"/>
                <a:gd name="T21" fmla="*/ 1 h 1660"/>
                <a:gd name="T22" fmla="*/ 2 w 1653"/>
                <a:gd name="T23" fmla="*/ 1 h 1660"/>
                <a:gd name="T24" fmla="*/ 2 w 1653"/>
                <a:gd name="T25" fmla="*/ 1 h 1660"/>
                <a:gd name="T26" fmla="*/ 2 w 1653"/>
                <a:gd name="T27" fmla="*/ 1 h 1660"/>
                <a:gd name="T28" fmla="*/ 2 w 1653"/>
                <a:gd name="T29" fmla="*/ 1 h 1660"/>
                <a:gd name="T30" fmla="*/ 2 w 1653"/>
                <a:gd name="T31" fmla="*/ 2 h 1660"/>
                <a:gd name="T32" fmla="*/ 1 w 1653"/>
                <a:gd name="T33" fmla="*/ 2 h 1660"/>
                <a:gd name="T34" fmla="*/ 1 w 1653"/>
                <a:gd name="T35" fmla="*/ 2 h 1660"/>
                <a:gd name="T36" fmla="*/ 1 w 1653"/>
                <a:gd name="T37" fmla="*/ 2 h 1660"/>
                <a:gd name="T38" fmla="*/ 1 w 1653"/>
                <a:gd name="T39" fmla="*/ 2 h 1660"/>
                <a:gd name="T40" fmla="*/ 1 w 1653"/>
                <a:gd name="T41" fmla="*/ 2 h 1660"/>
                <a:gd name="T42" fmla="*/ 1 w 1653"/>
                <a:gd name="T43" fmla="*/ 2 h 1660"/>
                <a:gd name="T44" fmla="*/ 1 w 1653"/>
                <a:gd name="T45" fmla="*/ 2 h 1660"/>
                <a:gd name="T46" fmla="*/ 1 w 1653"/>
                <a:gd name="T47" fmla="*/ 2 h 1660"/>
                <a:gd name="T48" fmla="*/ 1 w 1653"/>
                <a:gd name="T49" fmla="*/ 2 h 1660"/>
                <a:gd name="T50" fmla="*/ 0 w 1653"/>
                <a:gd name="T51" fmla="*/ 2 h 1660"/>
                <a:gd name="T52" fmla="*/ 0 w 1653"/>
                <a:gd name="T53" fmla="*/ 2 h 1660"/>
                <a:gd name="T54" fmla="*/ 0 w 1653"/>
                <a:gd name="T55" fmla="*/ 1 h 1660"/>
                <a:gd name="T56" fmla="*/ 0 w 1653"/>
                <a:gd name="T57" fmla="*/ 1 h 1660"/>
                <a:gd name="T58" fmla="*/ 0 w 1653"/>
                <a:gd name="T59" fmla="*/ 1 h 1660"/>
                <a:gd name="T60" fmla="*/ 0 w 1653"/>
                <a:gd name="T61" fmla="*/ 1 h 1660"/>
                <a:gd name="T62" fmla="*/ 0 w 1653"/>
                <a:gd name="T63" fmla="*/ 1 h 1660"/>
                <a:gd name="T64" fmla="*/ 0 w 1653"/>
                <a:gd name="T65" fmla="*/ 1 h 1660"/>
                <a:gd name="T66" fmla="*/ 0 w 1653"/>
                <a:gd name="T67" fmla="*/ 1 h 1660"/>
                <a:gd name="T68" fmla="*/ 0 w 1653"/>
                <a:gd name="T69" fmla="*/ 1 h 1660"/>
                <a:gd name="T70" fmla="*/ 0 w 1653"/>
                <a:gd name="T71" fmla="*/ 1 h 1660"/>
                <a:gd name="T72" fmla="*/ 0 w 1653"/>
                <a:gd name="T73" fmla="*/ 0 h 1660"/>
                <a:gd name="T74" fmla="*/ 0 w 1653"/>
                <a:gd name="T75" fmla="*/ 0 h 1660"/>
                <a:gd name="T76" fmla="*/ 1 w 1653"/>
                <a:gd name="T77" fmla="*/ 0 h 1660"/>
                <a:gd name="T78" fmla="*/ 1 w 1653"/>
                <a:gd name="T79" fmla="*/ 0 h 1660"/>
                <a:gd name="T80" fmla="*/ 1 w 1653"/>
                <a:gd name="T81" fmla="*/ 0 h 1660"/>
                <a:gd name="T82" fmla="*/ 1 w 1653"/>
                <a:gd name="T83" fmla="*/ 0 h 1660"/>
                <a:gd name="T84" fmla="*/ 1 w 1653"/>
                <a:gd name="T85" fmla="*/ 0 h 1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3"/>
                <a:gd name="T130" fmla="*/ 0 h 1660"/>
                <a:gd name="T131" fmla="*/ 1653 w 1653"/>
                <a:gd name="T132" fmla="*/ 1660 h 1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3" h="1660">
                  <a:moveTo>
                    <a:pt x="828" y="0"/>
                  </a:moveTo>
                  <a:lnTo>
                    <a:pt x="871" y="1"/>
                  </a:lnTo>
                  <a:lnTo>
                    <a:pt x="912" y="4"/>
                  </a:lnTo>
                  <a:lnTo>
                    <a:pt x="953" y="10"/>
                  </a:lnTo>
                  <a:lnTo>
                    <a:pt x="995" y="18"/>
                  </a:lnTo>
                  <a:lnTo>
                    <a:pt x="1035" y="27"/>
                  </a:lnTo>
                  <a:lnTo>
                    <a:pt x="1073" y="38"/>
                  </a:lnTo>
                  <a:lnTo>
                    <a:pt x="1112" y="50"/>
                  </a:lnTo>
                  <a:lnTo>
                    <a:pt x="1150" y="65"/>
                  </a:lnTo>
                  <a:lnTo>
                    <a:pt x="1186" y="83"/>
                  </a:lnTo>
                  <a:lnTo>
                    <a:pt x="1221" y="101"/>
                  </a:lnTo>
                  <a:lnTo>
                    <a:pt x="1256" y="121"/>
                  </a:lnTo>
                  <a:lnTo>
                    <a:pt x="1289" y="142"/>
                  </a:lnTo>
                  <a:lnTo>
                    <a:pt x="1321" y="166"/>
                  </a:lnTo>
                  <a:lnTo>
                    <a:pt x="1353" y="191"/>
                  </a:lnTo>
                  <a:lnTo>
                    <a:pt x="1383" y="217"/>
                  </a:lnTo>
                  <a:lnTo>
                    <a:pt x="1412" y="243"/>
                  </a:lnTo>
                  <a:lnTo>
                    <a:pt x="1439" y="273"/>
                  </a:lnTo>
                  <a:lnTo>
                    <a:pt x="1465" y="304"/>
                  </a:lnTo>
                  <a:lnTo>
                    <a:pt x="1489" y="335"/>
                  </a:lnTo>
                  <a:lnTo>
                    <a:pt x="1512" y="367"/>
                  </a:lnTo>
                  <a:lnTo>
                    <a:pt x="1534" y="400"/>
                  </a:lnTo>
                  <a:lnTo>
                    <a:pt x="1553" y="435"/>
                  </a:lnTo>
                  <a:lnTo>
                    <a:pt x="1572" y="471"/>
                  </a:lnTo>
                  <a:lnTo>
                    <a:pt x="1588" y="508"/>
                  </a:lnTo>
                  <a:lnTo>
                    <a:pt x="1603" y="545"/>
                  </a:lnTo>
                  <a:lnTo>
                    <a:pt x="1616" y="584"/>
                  </a:lnTo>
                  <a:lnTo>
                    <a:pt x="1627" y="623"/>
                  </a:lnTo>
                  <a:lnTo>
                    <a:pt x="1637" y="663"/>
                  </a:lnTo>
                  <a:lnTo>
                    <a:pt x="1643" y="705"/>
                  </a:lnTo>
                  <a:lnTo>
                    <a:pt x="1650" y="746"/>
                  </a:lnTo>
                  <a:lnTo>
                    <a:pt x="1652" y="787"/>
                  </a:lnTo>
                  <a:lnTo>
                    <a:pt x="1653" y="830"/>
                  </a:lnTo>
                  <a:lnTo>
                    <a:pt x="1652" y="872"/>
                  </a:lnTo>
                  <a:lnTo>
                    <a:pt x="1650" y="914"/>
                  </a:lnTo>
                  <a:lnTo>
                    <a:pt x="1643" y="955"/>
                  </a:lnTo>
                  <a:lnTo>
                    <a:pt x="1637" y="997"/>
                  </a:lnTo>
                  <a:lnTo>
                    <a:pt x="1627" y="1037"/>
                  </a:lnTo>
                  <a:lnTo>
                    <a:pt x="1616" y="1076"/>
                  </a:lnTo>
                  <a:lnTo>
                    <a:pt x="1603" y="1114"/>
                  </a:lnTo>
                  <a:lnTo>
                    <a:pt x="1588" y="1152"/>
                  </a:lnTo>
                  <a:lnTo>
                    <a:pt x="1572" y="1188"/>
                  </a:lnTo>
                  <a:lnTo>
                    <a:pt x="1553" y="1225"/>
                  </a:lnTo>
                  <a:lnTo>
                    <a:pt x="1534" y="1260"/>
                  </a:lnTo>
                  <a:lnTo>
                    <a:pt x="1512" y="1292"/>
                  </a:lnTo>
                  <a:lnTo>
                    <a:pt x="1489" y="1325"/>
                  </a:lnTo>
                  <a:lnTo>
                    <a:pt x="1465" y="1356"/>
                  </a:lnTo>
                  <a:lnTo>
                    <a:pt x="1439" y="1386"/>
                  </a:lnTo>
                  <a:lnTo>
                    <a:pt x="1412" y="1415"/>
                  </a:lnTo>
                  <a:lnTo>
                    <a:pt x="1383" y="1443"/>
                  </a:lnTo>
                  <a:lnTo>
                    <a:pt x="1353" y="1469"/>
                  </a:lnTo>
                  <a:lnTo>
                    <a:pt x="1321" y="1494"/>
                  </a:lnTo>
                  <a:lnTo>
                    <a:pt x="1289" y="1518"/>
                  </a:lnTo>
                  <a:lnTo>
                    <a:pt x="1256" y="1539"/>
                  </a:lnTo>
                  <a:lnTo>
                    <a:pt x="1221" y="1559"/>
                  </a:lnTo>
                  <a:lnTo>
                    <a:pt x="1186" y="1577"/>
                  </a:lnTo>
                  <a:lnTo>
                    <a:pt x="1150" y="1594"/>
                  </a:lnTo>
                  <a:lnTo>
                    <a:pt x="1112" y="1609"/>
                  </a:lnTo>
                  <a:lnTo>
                    <a:pt x="1073" y="1622"/>
                  </a:lnTo>
                  <a:lnTo>
                    <a:pt x="1035" y="1633"/>
                  </a:lnTo>
                  <a:lnTo>
                    <a:pt x="995" y="1642"/>
                  </a:lnTo>
                  <a:lnTo>
                    <a:pt x="953" y="1649"/>
                  </a:lnTo>
                  <a:lnTo>
                    <a:pt x="912" y="1656"/>
                  </a:lnTo>
                  <a:lnTo>
                    <a:pt x="871" y="1658"/>
                  </a:lnTo>
                  <a:lnTo>
                    <a:pt x="828" y="1660"/>
                  </a:lnTo>
                  <a:lnTo>
                    <a:pt x="785" y="1658"/>
                  </a:lnTo>
                  <a:lnTo>
                    <a:pt x="744" y="1656"/>
                  </a:lnTo>
                  <a:lnTo>
                    <a:pt x="703" y="1649"/>
                  </a:lnTo>
                  <a:lnTo>
                    <a:pt x="661" y="1642"/>
                  </a:lnTo>
                  <a:lnTo>
                    <a:pt x="621" y="1633"/>
                  </a:lnTo>
                  <a:lnTo>
                    <a:pt x="582" y="1622"/>
                  </a:lnTo>
                  <a:lnTo>
                    <a:pt x="544" y="1609"/>
                  </a:lnTo>
                  <a:lnTo>
                    <a:pt x="506" y="1594"/>
                  </a:lnTo>
                  <a:lnTo>
                    <a:pt x="470" y="1577"/>
                  </a:lnTo>
                  <a:lnTo>
                    <a:pt x="433" y="1559"/>
                  </a:lnTo>
                  <a:lnTo>
                    <a:pt x="400" y="1539"/>
                  </a:lnTo>
                  <a:lnTo>
                    <a:pt x="366" y="1518"/>
                  </a:lnTo>
                  <a:lnTo>
                    <a:pt x="333" y="1494"/>
                  </a:lnTo>
                  <a:lnTo>
                    <a:pt x="302" y="1469"/>
                  </a:lnTo>
                  <a:lnTo>
                    <a:pt x="272" y="1443"/>
                  </a:lnTo>
                  <a:lnTo>
                    <a:pt x="243" y="1415"/>
                  </a:lnTo>
                  <a:lnTo>
                    <a:pt x="215" y="1386"/>
                  </a:lnTo>
                  <a:lnTo>
                    <a:pt x="189" y="1356"/>
                  </a:lnTo>
                  <a:lnTo>
                    <a:pt x="165" y="1325"/>
                  </a:lnTo>
                  <a:lnTo>
                    <a:pt x="142" y="1292"/>
                  </a:lnTo>
                  <a:lnTo>
                    <a:pt x="120" y="1260"/>
                  </a:lnTo>
                  <a:lnTo>
                    <a:pt x="100" y="1225"/>
                  </a:lnTo>
                  <a:lnTo>
                    <a:pt x="81" y="1188"/>
                  </a:lnTo>
                  <a:lnTo>
                    <a:pt x="65" y="1152"/>
                  </a:lnTo>
                  <a:lnTo>
                    <a:pt x="50" y="1114"/>
                  </a:lnTo>
                  <a:lnTo>
                    <a:pt x="38" y="1076"/>
                  </a:lnTo>
                  <a:lnTo>
                    <a:pt x="26" y="1037"/>
                  </a:lnTo>
                  <a:lnTo>
                    <a:pt x="16" y="997"/>
                  </a:lnTo>
                  <a:lnTo>
                    <a:pt x="10" y="955"/>
                  </a:lnTo>
                  <a:lnTo>
                    <a:pt x="4" y="914"/>
                  </a:lnTo>
                  <a:lnTo>
                    <a:pt x="1" y="872"/>
                  </a:lnTo>
                  <a:lnTo>
                    <a:pt x="0" y="830"/>
                  </a:lnTo>
                  <a:lnTo>
                    <a:pt x="1" y="787"/>
                  </a:lnTo>
                  <a:lnTo>
                    <a:pt x="4" y="746"/>
                  </a:lnTo>
                  <a:lnTo>
                    <a:pt x="10" y="705"/>
                  </a:lnTo>
                  <a:lnTo>
                    <a:pt x="16" y="663"/>
                  </a:lnTo>
                  <a:lnTo>
                    <a:pt x="26" y="623"/>
                  </a:lnTo>
                  <a:lnTo>
                    <a:pt x="38" y="584"/>
                  </a:lnTo>
                  <a:lnTo>
                    <a:pt x="50" y="545"/>
                  </a:lnTo>
                  <a:lnTo>
                    <a:pt x="65" y="508"/>
                  </a:lnTo>
                  <a:lnTo>
                    <a:pt x="81" y="471"/>
                  </a:lnTo>
                  <a:lnTo>
                    <a:pt x="100" y="435"/>
                  </a:lnTo>
                  <a:lnTo>
                    <a:pt x="120" y="400"/>
                  </a:lnTo>
                  <a:lnTo>
                    <a:pt x="142" y="367"/>
                  </a:lnTo>
                  <a:lnTo>
                    <a:pt x="165" y="335"/>
                  </a:lnTo>
                  <a:lnTo>
                    <a:pt x="189" y="304"/>
                  </a:lnTo>
                  <a:lnTo>
                    <a:pt x="215" y="273"/>
                  </a:lnTo>
                  <a:lnTo>
                    <a:pt x="243" y="243"/>
                  </a:lnTo>
                  <a:lnTo>
                    <a:pt x="272" y="217"/>
                  </a:lnTo>
                  <a:lnTo>
                    <a:pt x="302" y="191"/>
                  </a:lnTo>
                  <a:lnTo>
                    <a:pt x="333" y="166"/>
                  </a:lnTo>
                  <a:lnTo>
                    <a:pt x="366" y="142"/>
                  </a:lnTo>
                  <a:lnTo>
                    <a:pt x="400" y="121"/>
                  </a:lnTo>
                  <a:lnTo>
                    <a:pt x="433" y="101"/>
                  </a:lnTo>
                  <a:lnTo>
                    <a:pt x="470" y="83"/>
                  </a:lnTo>
                  <a:lnTo>
                    <a:pt x="506" y="65"/>
                  </a:lnTo>
                  <a:lnTo>
                    <a:pt x="544" y="50"/>
                  </a:lnTo>
                  <a:lnTo>
                    <a:pt x="582" y="38"/>
                  </a:lnTo>
                  <a:lnTo>
                    <a:pt x="621" y="27"/>
                  </a:lnTo>
                  <a:lnTo>
                    <a:pt x="661" y="18"/>
                  </a:lnTo>
                  <a:lnTo>
                    <a:pt x="703" y="10"/>
                  </a:lnTo>
                  <a:lnTo>
                    <a:pt x="744" y="4"/>
                  </a:lnTo>
                  <a:lnTo>
                    <a:pt x="785" y="1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9E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77" name="Freeform 152"/>
            <p:cNvSpPr>
              <a:spLocks/>
            </p:cNvSpPr>
            <p:nvPr/>
          </p:nvSpPr>
          <p:spPr bwMode="auto">
            <a:xfrm>
              <a:off x="368" y="2459"/>
              <a:ext cx="404" cy="406"/>
            </a:xfrm>
            <a:custGeom>
              <a:avLst/>
              <a:gdLst>
                <a:gd name="T0" fmla="*/ 1 w 1618"/>
                <a:gd name="T1" fmla="*/ 0 h 1623"/>
                <a:gd name="T2" fmla="*/ 1 w 1618"/>
                <a:gd name="T3" fmla="*/ 0 h 1623"/>
                <a:gd name="T4" fmla="*/ 1 w 1618"/>
                <a:gd name="T5" fmla="*/ 0 h 1623"/>
                <a:gd name="T6" fmla="*/ 1 w 1618"/>
                <a:gd name="T7" fmla="*/ 0 h 1623"/>
                <a:gd name="T8" fmla="*/ 1 w 1618"/>
                <a:gd name="T9" fmla="*/ 0 h 1623"/>
                <a:gd name="T10" fmla="*/ 1 w 1618"/>
                <a:gd name="T11" fmla="*/ 1 h 1623"/>
                <a:gd name="T12" fmla="*/ 1 w 1618"/>
                <a:gd name="T13" fmla="*/ 1 h 1623"/>
                <a:gd name="T14" fmla="*/ 1 w 1618"/>
                <a:gd name="T15" fmla="*/ 1 h 1623"/>
                <a:gd name="T16" fmla="*/ 1 w 1618"/>
                <a:gd name="T17" fmla="*/ 1 h 1623"/>
                <a:gd name="T18" fmla="*/ 1 w 1618"/>
                <a:gd name="T19" fmla="*/ 1 h 1623"/>
                <a:gd name="T20" fmla="*/ 1 w 1618"/>
                <a:gd name="T21" fmla="*/ 1 h 1623"/>
                <a:gd name="T22" fmla="*/ 1 w 1618"/>
                <a:gd name="T23" fmla="*/ 1 h 1623"/>
                <a:gd name="T24" fmla="*/ 1 w 1618"/>
                <a:gd name="T25" fmla="*/ 2 h 1623"/>
                <a:gd name="T26" fmla="*/ 1 w 1618"/>
                <a:gd name="T27" fmla="*/ 2 h 1623"/>
                <a:gd name="T28" fmla="*/ 1 w 1618"/>
                <a:gd name="T29" fmla="*/ 2 h 1623"/>
                <a:gd name="T30" fmla="*/ 1 w 1618"/>
                <a:gd name="T31" fmla="*/ 2 h 1623"/>
                <a:gd name="T32" fmla="*/ 1 w 1618"/>
                <a:gd name="T33" fmla="*/ 2 h 1623"/>
                <a:gd name="T34" fmla="*/ 0 w 1618"/>
                <a:gd name="T35" fmla="*/ 2 h 1623"/>
                <a:gd name="T36" fmla="*/ 0 w 1618"/>
                <a:gd name="T37" fmla="*/ 2 h 1623"/>
                <a:gd name="T38" fmla="*/ 0 w 1618"/>
                <a:gd name="T39" fmla="*/ 2 h 1623"/>
                <a:gd name="T40" fmla="*/ 0 w 1618"/>
                <a:gd name="T41" fmla="*/ 1 h 1623"/>
                <a:gd name="T42" fmla="*/ 0 w 1618"/>
                <a:gd name="T43" fmla="*/ 1 h 1623"/>
                <a:gd name="T44" fmla="*/ 0 w 1618"/>
                <a:gd name="T45" fmla="*/ 1 h 1623"/>
                <a:gd name="T46" fmla="*/ 0 w 1618"/>
                <a:gd name="T47" fmla="*/ 1 h 1623"/>
                <a:gd name="T48" fmla="*/ 0 w 1618"/>
                <a:gd name="T49" fmla="*/ 1 h 1623"/>
                <a:gd name="T50" fmla="*/ 0 w 1618"/>
                <a:gd name="T51" fmla="*/ 1 h 1623"/>
                <a:gd name="T52" fmla="*/ 0 w 1618"/>
                <a:gd name="T53" fmla="*/ 1 h 1623"/>
                <a:gd name="T54" fmla="*/ 0 w 1618"/>
                <a:gd name="T55" fmla="*/ 0 h 1623"/>
                <a:gd name="T56" fmla="*/ 0 w 1618"/>
                <a:gd name="T57" fmla="*/ 0 h 1623"/>
                <a:gd name="T58" fmla="*/ 0 w 1618"/>
                <a:gd name="T59" fmla="*/ 0 h 1623"/>
                <a:gd name="T60" fmla="*/ 0 w 1618"/>
                <a:gd name="T61" fmla="*/ 0 h 1623"/>
                <a:gd name="T62" fmla="*/ 1 w 1618"/>
                <a:gd name="T63" fmla="*/ 0 h 16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8"/>
                <a:gd name="T97" fmla="*/ 0 h 1623"/>
                <a:gd name="T98" fmla="*/ 1618 w 1618"/>
                <a:gd name="T99" fmla="*/ 1623 h 16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8" h="1623">
                  <a:moveTo>
                    <a:pt x="810" y="0"/>
                  </a:moveTo>
                  <a:lnTo>
                    <a:pt x="893" y="4"/>
                  </a:lnTo>
                  <a:lnTo>
                    <a:pt x="973" y="16"/>
                  </a:lnTo>
                  <a:lnTo>
                    <a:pt x="1051" y="36"/>
                  </a:lnTo>
                  <a:lnTo>
                    <a:pt x="1125" y="64"/>
                  </a:lnTo>
                  <a:lnTo>
                    <a:pt x="1195" y="98"/>
                  </a:lnTo>
                  <a:lnTo>
                    <a:pt x="1263" y="139"/>
                  </a:lnTo>
                  <a:lnTo>
                    <a:pt x="1324" y="185"/>
                  </a:lnTo>
                  <a:lnTo>
                    <a:pt x="1382" y="238"/>
                  </a:lnTo>
                  <a:lnTo>
                    <a:pt x="1434" y="296"/>
                  </a:lnTo>
                  <a:lnTo>
                    <a:pt x="1481" y="358"/>
                  </a:lnTo>
                  <a:lnTo>
                    <a:pt x="1521" y="425"/>
                  </a:lnTo>
                  <a:lnTo>
                    <a:pt x="1554" y="496"/>
                  </a:lnTo>
                  <a:lnTo>
                    <a:pt x="1582" y="570"/>
                  </a:lnTo>
                  <a:lnTo>
                    <a:pt x="1602" y="648"/>
                  </a:lnTo>
                  <a:lnTo>
                    <a:pt x="1615" y="728"/>
                  </a:lnTo>
                  <a:lnTo>
                    <a:pt x="1618" y="811"/>
                  </a:lnTo>
                  <a:lnTo>
                    <a:pt x="1615" y="893"/>
                  </a:lnTo>
                  <a:lnTo>
                    <a:pt x="1602" y="974"/>
                  </a:lnTo>
                  <a:lnTo>
                    <a:pt x="1582" y="1051"/>
                  </a:lnTo>
                  <a:lnTo>
                    <a:pt x="1554" y="1126"/>
                  </a:lnTo>
                  <a:lnTo>
                    <a:pt x="1521" y="1197"/>
                  </a:lnTo>
                  <a:lnTo>
                    <a:pt x="1481" y="1264"/>
                  </a:lnTo>
                  <a:lnTo>
                    <a:pt x="1434" y="1327"/>
                  </a:lnTo>
                  <a:lnTo>
                    <a:pt x="1382" y="1385"/>
                  </a:lnTo>
                  <a:lnTo>
                    <a:pt x="1324" y="1437"/>
                  </a:lnTo>
                  <a:lnTo>
                    <a:pt x="1263" y="1484"/>
                  </a:lnTo>
                  <a:lnTo>
                    <a:pt x="1195" y="1525"/>
                  </a:lnTo>
                  <a:lnTo>
                    <a:pt x="1125" y="1559"/>
                  </a:lnTo>
                  <a:lnTo>
                    <a:pt x="1051" y="1586"/>
                  </a:lnTo>
                  <a:lnTo>
                    <a:pt x="973" y="1606"/>
                  </a:lnTo>
                  <a:lnTo>
                    <a:pt x="893" y="1619"/>
                  </a:lnTo>
                  <a:lnTo>
                    <a:pt x="810" y="1623"/>
                  </a:lnTo>
                  <a:lnTo>
                    <a:pt x="728" y="1619"/>
                  </a:lnTo>
                  <a:lnTo>
                    <a:pt x="648" y="1606"/>
                  </a:lnTo>
                  <a:lnTo>
                    <a:pt x="570" y="1586"/>
                  </a:lnTo>
                  <a:lnTo>
                    <a:pt x="495" y="1559"/>
                  </a:lnTo>
                  <a:lnTo>
                    <a:pt x="425" y="1525"/>
                  </a:lnTo>
                  <a:lnTo>
                    <a:pt x="357" y="1484"/>
                  </a:lnTo>
                  <a:lnTo>
                    <a:pt x="296" y="1437"/>
                  </a:lnTo>
                  <a:lnTo>
                    <a:pt x="238" y="1385"/>
                  </a:lnTo>
                  <a:lnTo>
                    <a:pt x="185" y="1327"/>
                  </a:lnTo>
                  <a:lnTo>
                    <a:pt x="139" y="1264"/>
                  </a:lnTo>
                  <a:lnTo>
                    <a:pt x="98" y="1197"/>
                  </a:lnTo>
                  <a:lnTo>
                    <a:pt x="64" y="1126"/>
                  </a:lnTo>
                  <a:lnTo>
                    <a:pt x="36" y="1051"/>
                  </a:lnTo>
                  <a:lnTo>
                    <a:pt x="16" y="974"/>
                  </a:lnTo>
                  <a:lnTo>
                    <a:pt x="4" y="893"/>
                  </a:lnTo>
                  <a:lnTo>
                    <a:pt x="0" y="811"/>
                  </a:lnTo>
                  <a:lnTo>
                    <a:pt x="4" y="728"/>
                  </a:lnTo>
                  <a:lnTo>
                    <a:pt x="16" y="648"/>
                  </a:lnTo>
                  <a:lnTo>
                    <a:pt x="36" y="570"/>
                  </a:lnTo>
                  <a:lnTo>
                    <a:pt x="64" y="496"/>
                  </a:lnTo>
                  <a:lnTo>
                    <a:pt x="98" y="425"/>
                  </a:lnTo>
                  <a:lnTo>
                    <a:pt x="139" y="358"/>
                  </a:lnTo>
                  <a:lnTo>
                    <a:pt x="185" y="296"/>
                  </a:lnTo>
                  <a:lnTo>
                    <a:pt x="238" y="238"/>
                  </a:lnTo>
                  <a:lnTo>
                    <a:pt x="296" y="185"/>
                  </a:lnTo>
                  <a:lnTo>
                    <a:pt x="357" y="139"/>
                  </a:lnTo>
                  <a:lnTo>
                    <a:pt x="425" y="98"/>
                  </a:lnTo>
                  <a:lnTo>
                    <a:pt x="495" y="64"/>
                  </a:lnTo>
                  <a:lnTo>
                    <a:pt x="570" y="36"/>
                  </a:lnTo>
                  <a:lnTo>
                    <a:pt x="648" y="16"/>
                  </a:lnTo>
                  <a:lnTo>
                    <a:pt x="728" y="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B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78" name="Freeform 153"/>
            <p:cNvSpPr>
              <a:spLocks/>
            </p:cNvSpPr>
            <p:nvPr/>
          </p:nvSpPr>
          <p:spPr bwMode="auto">
            <a:xfrm>
              <a:off x="370" y="2462"/>
              <a:ext cx="396" cy="397"/>
            </a:xfrm>
            <a:custGeom>
              <a:avLst/>
              <a:gdLst>
                <a:gd name="T0" fmla="*/ 1 w 1583"/>
                <a:gd name="T1" fmla="*/ 0 h 1589"/>
                <a:gd name="T2" fmla="*/ 1 w 1583"/>
                <a:gd name="T3" fmla="*/ 0 h 1589"/>
                <a:gd name="T4" fmla="*/ 1 w 1583"/>
                <a:gd name="T5" fmla="*/ 0 h 1589"/>
                <a:gd name="T6" fmla="*/ 1 w 1583"/>
                <a:gd name="T7" fmla="*/ 0 h 1589"/>
                <a:gd name="T8" fmla="*/ 2 w 1583"/>
                <a:gd name="T9" fmla="*/ 0 h 1589"/>
                <a:gd name="T10" fmla="*/ 2 w 1583"/>
                <a:gd name="T11" fmla="*/ 0 h 1589"/>
                <a:gd name="T12" fmla="*/ 2 w 1583"/>
                <a:gd name="T13" fmla="*/ 0 h 1589"/>
                <a:gd name="T14" fmla="*/ 2 w 1583"/>
                <a:gd name="T15" fmla="*/ 1 h 1589"/>
                <a:gd name="T16" fmla="*/ 2 w 1583"/>
                <a:gd name="T17" fmla="*/ 1 h 1589"/>
                <a:gd name="T18" fmla="*/ 2 w 1583"/>
                <a:gd name="T19" fmla="*/ 1 h 1589"/>
                <a:gd name="T20" fmla="*/ 2 w 1583"/>
                <a:gd name="T21" fmla="*/ 1 h 1589"/>
                <a:gd name="T22" fmla="*/ 2 w 1583"/>
                <a:gd name="T23" fmla="*/ 1 h 1589"/>
                <a:gd name="T24" fmla="*/ 1 w 1583"/>
                <a:gd name="T25" fmla="*/ 1 h 1589"/>
                <a:gd name="T26" fmla="*/ 1 w 1583"/>
                <a:gd name="T27" fmla="*/ 1 h 1589"/>
                <a:gd name="T28" fmla="*/ 1 w 1583"/>
                <a:gd name="T29" fmla="*/ 1 h 1589"/>
                <a:gd name="T30" fmla="*/ 1 w 1583"/>
                <a:gd name="T31" fmla="*/ 1 h 1589"/>
                <a:gd name="T32" fmla="*/ 1 w 1583"/>
                <a:gd name="T33" fmla="*/ 1 h 1589"/>
                <a:gd name="T34" fmla="*/ 1 w 1583"/>
                <a:gd name="T35" fmla="*/ 1 h 1589"/>
                <a:gd name="T36" fmla="*/ 1 w 1583"/>
                <a:gd name="T37" fmla="*/ 1 h 1589"/>
                <a:gd name="T38" fmla="*/ 0 w 1583"/>
                <a:gd name="T39" fmla="*/ 1 h 1589"/>
                <a:gd name="T40" fmla="*/ 0 w 1583"/>
                <a:gd name="T41" fmla="*/ 1 h 1589"/>
                <a:gd name="T42" fmla="*/ 0 w 1583"/>
                <a:gd name="T43" fmla="*/ 1 h 1589"/>
                <a:gd name="T44" fmla="*/ 0 w 1583"/>
                <a:gd name="T45" fmla="*/ 1 h 1589"/>
                <a:gd name="T46" fmla="*/ 0 w 1583"/>
                <a:gd name="T47" fmla="*/ 1 h 1589"/>
                <a:gd name="T48" fmla="*/ 0 w 1583"/>
                <a:gd name="T49" fmla="*/ 1 h 1589"/>
                <a:gd name="T50" fmla="*/ 0 w 1583"/>
                <a:gd name="T51" fmla="*/ 0 h 1589"/>
                <a:gd name="T52" fmla="*/ 0 w 1583"/>
                <a:gd name="T53" fmla="*/ 0 h 1589"/>
                <a:gd name="T54" fmla="*/ 0 w 1583"/>
                <a:gd name="T55" fmla="*/ 0 h 1589"/>
                <a:gd name="T56" fmla="*/ 0 w 1583"/>
                <a:gd name="T57" fmla="*/ 0 h 1589"/>
                <a:gd name="T58" fmla="*/ 1 w 1583"/>
                <a:gd name="T59" fmla="*/ 0 h 1589"/>
                <a:gd name="T60" fmla="*/ 1 w 1583"/>
                <a:gd name="T61" fmla="*/ 0 h 1589"/>
                <a:gd name="T62" fmla="*/ 1 w 1583"/>
                <a:gd name="T63" fmla="*/ 0 h 1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83"/>
                <a:gd name="T97" fmla="*/ 0 h 1589"/>
                <a:gd name="T98" fmla="*/ 1583 w 1583"/>
                <a:gd name="T99" fmla="*/ 1589 h 1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83" h="1589">
                  <a:moveTo>
                    <a:pt x="793" y="0"/>
                  </a:moveTo>
                  <a:lnTo>
                    <a:pt x="874" y="4"/>
                  </a:lnTo>
                  <a:lnTo>
                    <a:pt x="952" y="16"/>
                  </a:lnTo>
                  <a:lnTo>
                    <a:pt x="1028" y="36"/>
                  </a:lnTo>
                  <a:lnTo>
                    <a:pt x="1101" y="63"/>
                  </a:lnTo>
                  <a:lnTo>
                    <a:pt x="1170" y="97"/>
                  </a:lnTo>
                  <a:lnTo>
                    <a:pt x="1235" y="137"/>
                  </a:lnTo>
                  <a:lnTo>
                    <a:pt x="1296" y="182"/>
                  </a:lnTo>
                  <a:lnTo>
                    <a:pt x="1351" y="233"/>
                  </a:lnTo>
                  <a:lnTo>
                    <a:pt x="1403" y="290"/>
                  </a:lnTo>
                  <a:lnTo>
                    <a:pt x="1448" y="351"/>
                  </a:lnTo>
                  <a:lnTo>
                    <a:pt x="1488" y="416"/>
                  </a:lnTo>
                  <a:lnTo>
                    <a:pt x="1520" y="486"/>
                  </a:lnTo>
                  <a:lnTo>
                    <a:pt x="1548" y="559"/>
                  </a:lnTo>
                  <a:lnTo>
                    <a:pt x="1567" y="635"/>
                  </a:lnTo>
                  <a:lnTo>
                    <a:pt x="1579" y="713"/>
                  </a:lnTo>
                  <a:lnTo>
                    <a:pt x="1583" y="795"/>
                  </a:lnTo>
                  <a:lnTo>
                    <a:pt x="1579" y="876"/>
                  </a:lnTo>
                  <a:lnTo>
                    <a:pt x="1567" y="954"/>
                  </a:lnTo>
                  <a:lnTo>
                    <a:pt x="1548" y="1030"/>
                  </a:lnTo>
                  <a:lnTo>
                    <a:pt x="1520" y="1103"/>
                  </a:lnTo>
                  <a:lnTo>
                    <a:pt x="1488" y="1173"/>
                  </a:lnTo>
                  <a:lnTo>
                    <a:pt x="1448" y="1238"/>
                  </a:lnTo>
                  <a:lnTo>
                    <a:pt x="1403" y="1300"/>
                  </a:lnTo>
                  <a:lnTo>
                    <a:pt x="1351" y="1356"/>
                  </a:lnTo>
                  <a:lnTo>
                    <a:pt x="1296" y="1407"/>
                  </a:lnTo>
                  <a:lnTo>
                    <a:pt x="1235" y="1453"/>
                  </a:lnTo>
                  <a:lnTo>
                    <a:pt x="1170" y="1493"/>
                  </a:lnTo>
                  <a:lnTo>
                    <a:pt x="1101" y="1526"/>
                  </a:lnTo>
                  <a:lnTo>
                    <a:pt x="1028" y="1553"/>
                  </a:lnTo>
                  <a:lnTo>
                    <a:pt x="952" y="1573"/>
                  </a:lnTo>
                  <a:lnTo>
                    <a:pt x="874" y="1585"/>
                  </a:lnTo>
                  <a:lnTo>
                    <a:pt x="793" y="1589"/>
                  </a:lnTo>
                  <a:lnTo>
                    <a:pt x="713" y="1585"/>
                  </a:lnTo>
                  <a:lnTo>
                    <a:pt x="634" y="1573"/>
                  </a:lnTo>
                  <a:lnTo>
                    <a:pt x="557" y="1553"/>
                  </a:lnTo>
                  <a:lnTo>
                    <a:pt x="485" y="1526"/>
                  </a:lnTo>
                  <a:lnTo>
                    <a:pt x="416" y="1493"/>
                  </a:lnTo>
                  <a:lnTo>
                    <a:pt x="351" y="1453"/>
                  </a:lnTo>
                  <a:lnTo>
                    <a:pt x="289" y="1407"/>
                  </a:lnTo>
                  <a:lnTo>
                    <a:pt x="233" y="1356"/>
                  </a:lnTo>
                  <a:lnTo>
                    <a:pt x="181" y="1300"/>
                  </a:lnTo>
                  <a:lnTo>
                    <a:pt x="136" y="1238"/>
                  </a:lnTo>
                  <a:lnTo>
                    <a:pt x="96" y="1173"/>
                  </a:lnTo>
                  <a:lnTo>
                    <a:pt x="62" y="1103"/>
                  </a:lnTo>
                  <a:lnTo>
                    <a:pt x="36" y="1030"/>
                  </a:lnTo>
                  <a:lnTo>
                    <a:pt x="16" y="954"/>
                  </a:lnTo>
                  <a:lnTo>
                    <a:pt x="4" y="876"/>
                  </a:lnTo>
                  <a:lnTo>
                    <a:pt x="0" y="795"/>
                  </a:lnTo>
                  <a:lnTo>
                    <a:pt x="4" y="713"/>
                  </a:lnTo>
                  <a:lnTo>
                    <a:pt x="16" y="635"/>
                  </a:lnTo>
                  <a:lnTo>
                    <a:pt x="36" y="559"/>
                  </a:lnTo>
                  <a:lnTo>
                    <a:pt x="62" y="486"/>
                  </a:lnTo>
                  <a:lnTo>
                    <a:pt x="96" y="416"/>
                  </a:lnTo>
                  <a:lnTo>
                    <a:pt x="136" y="351"/>
                  </a:lnTo>
                  <a:lnTo>
                    <a:pt x="181" y="290"/>
                  </a:lnTo>
                  <a:lnTo>
                    <a:pt x="233" y="233"/>
                  </a:lnTo>
                  <a:lnTo>
                    <a:pt x="289" y="182"/>
                  </a:lnTo>
                  <a:lnTo>
                    <a:pt x="351" y="137"/>
                  </a:lnTo>
                  <a:lnTo>
                    <a:pt x="416" y="97"/>
                  </a:lnTo>
                  <a:lnTo>
                    <a:pt x="485" y="63"/>
                  </a:lnTo>
                  <a:lnTo>
                    <a:pt x="557" y="36"/>
                  </a:lnTo>
                  <a:lnTo>
                    <a:pt x="634" y="16"/>
                  </a:lnTo>
                  <a:lnTo>
                    <a:pt x="713" y="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79" name="Freeform 154"/>
            <p:cNvSpPr>
              <a:spLocks/>
            </p:cNvSpPr>
            <p:nvPr/>
          </p:nvSpPr>
          <p:spPr bwMode="auto">
            <a:xfrm>
              <a:off x="516" y="2440"/>
              <a:ext cx="28" cy="205"/>
            </a:xfrm>
            <a:custGeom>
              <a:avLst/>
              <a:gdLst>
                <a:gd name="T0" fmla="*/ 0 w 113"/>
                <a:gd name="T1" fmla="*/ 0 h 821"/>
                <a:gd name="T2" fmla="*/ 0 w 113"/>
                <a:gd name="T3" fmla="*/ 0 h 821"/>
                <a:gd name="T4" fmla="*/ 0 w 113"/>
                <a:gd name="T5" fmla="*/ 0 h 821"/>
                <a:gd name="T6" fmla="*/ 0 w 113"/>
                <a:gd name="T7" fmla="*/ 0 h 821"/>
                <a:gd name="T8" fmla="*/ 0 w 113"/>
                <a:gd name="T9" fmla="*/ 0 h 821"/>
                <a:gd name="T10" fmla="*/ 0 w 113"/>
                <a:gd name="T11" fmla="*/ 0 h 821"/>
                <a:gd name="T12" fmla="*/ 0 w 113"/>
                <a:gd name="T13" fmla="*/ 0 h 821"/>
                <a:gd name="T14" fmla="*/ 0 w 113"/>
                <a:gd name="T15" fmla="*/ 0 h 821"/>
                <a:gd name="T16" fmla="*/ 0 w 113"/>
                <a:gd name="T17" fmla="*/ 1 h 821"/>
                <a:gd name="T18" fmla="*/ 0 w 113"/>
                <a:gd name="T19" fmla="*/ 1 h 821"/>
                <a:gd name="T20" fmla="*/ 0 w 113"/>
                <a:gd name="T21" fmla="*/ 1 h 821"/>
                <a:gd name="T22" fmla="*/ 0 w 113"/>
                <a:gd name="T23" fmla="*/ 1 h 821"/>
                <a:gd name="T24" fmla="*/ 0 w 113"/>
                <a:gd name="T25" fmla="*/ 0 h 821"/>
                <a:gd name="T26" fmla="*/ 0 w 113"/>
                <a:gd name="T27" fmla="*/ 0 h 821"/>
                <a:gd name="T28" fmla="*/ 0 w 113"/>
                <a:gd name="T29" fmla="*/ 0 h 821"/>
                <a:gd name="T30" fmla="*/ 0 w 113"/>
                <a:gd name="T31" fmla="*/ 0 h 821"/>
                <a:gd name="T32" fmla="*/ 0 w 113"/>
                <a:gd name="T33" fmla="*/ 0 h 821"/>
                <a:gd name="T34" fmla="*/ 0 w 113"/>
                <a:gd name="T35" fmla="*/ 0 h 821"/>
                <a:gd name="T36" fmla="*/ 0 w 113"/>
                <a:gd name="T37" fmla="*/ 0 h 821"/>
                <a:gd name="T38" fmla="*/ 0 w 113"/>
                <a:gd name="T39" fmla="*/ 0 h 821"/>
                <a:gd name="T40" fmla="*/ 0 w 113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821"/>
                <a:gd name="T65" fmla="*/ 113 w 113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821">
                  <a:moveTo>
                    <a:pt x="94" y="0"/>
                  </a:moveTo>
                  <a:lnTo>
                    <a:pt x="69" y="78"/>
                  </a:lnTo>
                  <a:lnTo>
                    <a:pt x="52" y="157"/>
                  </a:lnTo>
                  <a:lnTo>
                    <a:pt x="43" y="240"/>
                  </a:lnTo>
                  <a:lnTo>
                    <a:pt x="39" y="326"/>
                  </a:lnTo>
                  <a:lnTo>
                    <a:pt x="43" y="419"/>
                  </a:lnTo>
                  <a:lnTo>
                    <a:pt x="52" y="519"/>
                  </a:lnTo>
                  <a:lnTo>
                    <a:pt x="66" y="629"/>
                  </a:lnTo>
                  <a:lnTo>
                    <a:pt x="84" y="751"/>
                  </a:lnTo>
                  <a:lnTo>
                    <a:pt x="113" y="821"/>
                  </a:lnTo>
                  <a:lnTo>
                    <a:pt x="67" y="821"/>
                  </a:lnTo>
                  <a:lnTo>
                    <a:pt x="36" y="751"/>
                  </a:lnTo>
                  <a:lnTo>
                    <a:pt x="23" y="663"/>
                  </a:lnTo>
                  <a:lnTo>
                    <a:pt x="13" y="577"/>
                  </a:lnTo>
                  <a:lnTo>
                    <a:pt x="6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6" y="226"/>
                  </a:lnTo>
                  <a:lnTo>
                    <a:pt x="17" y="134"/>
                  </a:lnTo>
                  <a:lnTo>
                    <a:pt x="36" y="3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80" name="Freeform 155"/>
            <p:cNvSpPr>
              <a:spLocks/>
            </p:cNvSpPr>
            <p:nvPr/>
          </p:nvSpPr>
          <p:spPr bwMode="auto">
            <a:xfrm>
              <a:off x="416" y="2486"/>
              <a:ext cx="316" cy="161"/>
            </a:xfrm>
            <a:custGeom>
              <a:avLst/>
              <a:gdLst>
                <a:gd name="T0" fmla="*/ 0 w 1264"/>
                <a:gd name="T1" fmla="*/ 0 h 644"/>
                <a:gd name="T2" fmla="*/ 0 w 1264"/>
                <a:gd name="T3" fmla="*/ 0 h 644"/>
                <a:gd name="T4" fmla="*/ 0 w 1264"/>
                <a:gd name="T5" fmla="*/ 1 h 644"/>
                <a:gd name="T6" fmla="*/ 0 w 1264"/>
                <a:gd name="T7" fmla="*/ 1 h 644"/>
                <a:gd name="T8" fmla="*/ 0 w 1264"/>
                <a:gd name="T9" fmla="*/ 1 h 644"/>
                <a:gd name="T10" fmla="*/ 0 w 1264"/>
                <a:gd name="T11" fmla="*/ 1 h 644"/>
                <a:gd name="T12" fmla="*/ 0 w 1264"/>
                <a:gd name="T13" fmla="*/ 1 h 644"/>
                <a:gd name="T14" fmla="*/ 1 w 1264"/>
                <a:gd name="T15" fmla="*/ 1 h 644"/>
                <a:gd name="T16" fmla="*/ 1 w 1264"/>
                <a:gd name="T17" fmla="*/ 1 h 644"/>
                <a:gd name="T18" fmla="*/ 1 w 1264"/>
                <a:gd name="T19" fmla="*/ 1 h 644"/>
                <a:gd name="T20" fmla="*/ 1 w 1264"/>
                <a:gd name="T21" fmla="*/ 1 h 644"/>
                <a:gd name="T22" fmla="*/ 1 w 1264"/>
                <a:gd name="T23" fmla="*/ 1 h 644"/>
                <a:gd name="T24" fmla="*/ 1 w 1264"/>
                <a:gd name="T25" fmla="*/ 1 h 644"/>
                <a:gd name="T26" fmla="*/ 1 w 1264"/>
                <a:gd name="T27" fmla="*/ 1 h 644"/>
                <a:gd name="T28" fmla="*/ 1 w 1264"/>
                <a:gd name="T29" fmla="*/ 1 h 644"/>
                <a:gd name="T30" fmla="*/ 1 w 1264"/>
                <a:gd name="T31" fmla="*/ 1 h 644"/>
                <a:gd name="T32" fmla="*/ 1 w 1264"/>
                <a:gd name="T33" fmla="*/ 1 h 644"/>
                <a:gd name="T34" fmla="*/ 1 w 1264"/>
                <a:gd name="T35" fmla="*/ 1 h 644"/>
                <a:gd name="T36" fmla="*/ 1 w 1264"/>
                <a:gd name="T37" fmla="*/ 1 h 644"/>
                <a:gd name="T38" fmla="*/ 1 w 1264"/>
                <a:gd name="T39" fmla="*/ 1 h 644"/>
                <a:gd name="T40" fmla="*/ 1 w 1264"/>
                <a:gd name="T41" fmla="*/ 1 h 644"/>
                <a:gd name="T42" fmla="*/ 1 w 1264"/>
                <a:gd name="T43" fmla="*/ 1 h 644"/>
                <a:gd name="T44" fmla="*/ 1 w 1264"/>
                <a:gd name="T45" fmla="*/ 0 h 644"/>
                <a:gd name="T46" fmla="*/ 1 w 1264"/>
                <a:gd name="T47" fmla="*/ 0 h 644"/>
                <a:gd name="T48" fmla="*/ 1 w 1264"/>
                <a:gd name="T49" fmla="*/ 0 h 644"/>
                <a:gd name="T50" fmla="*/ 1 w 1264"/>
                <a:gd name="T51" fmla="*/ 0 h 644"/>
                <a:gd name="T52" fmla="*/ 1 w 1264"/>
                <a:gd name="T53" fmla="*/ 0 h 644"/>
                <a:gd name="T54" fmla="*/ 1 w 1264"/>
                <a:gd name="T55" fmla="*/ 1 h 644"/>
                <a:gd name="T56" fmla="*/ 1 w 1264"/>
                <a:gd name="T57" fmla="*/ 1 h 644"/>
                <a:gd name="T58" fmla="*/ 1 w 1264"/>
                <a:gd name="T59" fmla="*/ 1 h 644"/>
                <a:gd name="T60" fmla="*/ 1 w 1264"/>
                <a:gd name="T61" fmla="*/ 1 h 644"/>
                <a:gd name="T62" fmla="*/ 1 w 1264"/>
                <a:gd name="T63" fmla="*/ 1 h 644"/>
                <a:gd name="T64" fmla="*/ 1 w 1264"/>
                <a:gd name="T65" fmla="*/ 1 h 644"/>
                <a:gd name="T66" fmla="*/ 1 w 1264"/>
                <a:gd name="T67" fmla="*/ 1 h 644"/>
                <a:gd name="T68" fmla="*/ 1 w 1264"/>
                <a:gd name="T69" fmla="*/ 1 h 644"/>
                <a:gd name="T70" fmla="*/ 1 w 1264"/>
                <a:gd name="T71" fmla="*/ 1 h 644"/>
                <a:gd name="T72" fmla="*/ 1 w 1264"/>
                <a:gd name="T73" fmla="*/ 1 h 644"/>
                <a:gd name="T74" fmla="*/ 1 w 1264"/>
                <a:gd name="T75" fmla="*/ 1 h 644"/>
                <a:gd name="T76" fmla="*/ 1 w 1264"/>
                <a:gd name="T77" fmla="*/ 1 h 644"/>
                <a:gd name="T78" fmla="*/ 1 w 1264"/>
                <a:gd name="T79" fmla="*/ 1 h 644"/>
                <a:gd name="T80" fmla="*/ 1 w 1264"/>
                <a:gd name="T81" fmla="*/ 1 h 644"/>
                <a:gd name="T82" fmla="*/ 1 w 1264"/>
                <a:gd name="T83" fmla="*/ 1 h 644"/>
                <a:gd name="T84" fmla="*/ 0 w 1264"/>
                <a:gd name="T85" fmla="*/ 1 h 644"/>
                <a:gd name="T86" fmla="*/ 0 w 1264"/>
                <a:gd name="T87" fmla="*/ 1 h 644"/>
                <a:gd name="T88" fmla="*/ 0 w 1264"/>
                <a:gd name="T89" fmla="*/ 1 h 644"/>
                <a:gd name="T90" fmla="*/ 0 w 1264"/>
                <a:gd name="T91" fmla="*/ 1 h 644"/>
                <a:gd name="T92" fmla="*/ 0 w 1264"/>
                <a:gd name="T93" fmla="*/ 1 h 644"/>
                <a:gd name="T94" fmla="*/ 0 w 1264"/>
                <a:gd name="T95" fmla="*/ 1 h 644"/>
                <a:gd name="T96" fmla="*/ 0 w 1264"/>
                <a:gd name="T97" fmla="*/ 0 h 6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4"/>
                <a:gd name="T148" fmla="*/ 0 h 644"/>
                <a:gd name="T149" fmla="*/ 1264 w 1264"/>
                <a:gd name="T150" fmla="*/ 644 h 6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4" h="644">
                  <a:moveTo>
                    <a:pt x="10" y="145"/>
                  </a:moveTo>
                  <a:lnTo>
                    <a:pt x="10" y="222"/>
                  </a:lnTo>
                  <a:lnTo>
                    <a:pt x="14" y="284"/>
                  </a:lnTo>
                  <a:lnTo>
                    <a:pt x="20" y="337"/>
                  </a:lnTo>
                  <a:lnTo>
                    <a:pt x="34" y="382"/>
                  </a:lnTo>
                  <a:lnTo>
                    <a:pt x="56" y="423"/>
                  </a:lnTo>
                  <a:lnTo>
                    <a:pt x="89" y="466"/>
                  </a:lnTo>
                  <a:lnTo>
                    <a:pt x="134" y="511"/>
                  </a:lnTo>
                  <a:lnTo>
                    <a:pt x="193" y="565"/>
                  </a:lnTo>
                  <a:lnTo>
                    <a:pt x="219" y="569"/>
                  </a:lnTo>
                  <a:lnTo>
                    <a:pt x="247" y="573"/>
                  </a:lnTo>
                  <a:lnTo>
                    <a:pt x="273" y="576"/>
                  </a:lnTo>
                  <a:lnTo>
                    <a:pt x="301" y="580"/>
                  </a:lnTo>
                  <a:lnTo>
                    <a:pt x="328" y="584"/>
                  </a:lnTo>
                  <a:lnTo>
                    <a:pt x="356" y="586"/>
                  </a:lnTo>
                  <a:lnTo>
                    <a:pt x="383" y="589"/>
                  </a:lnTo>
                  <a:lnTo>
                    <a:pt x="411" y="591"/>
                  </a:lnTo>
                  <a:lnTo>
                    <a:pt x="440" y="594"/>
                  </a:lnTo>
                  <a:lnTo>
                    <a:pt x="467" y="595"/>
                  </a:lnTo>
                  <a:lnTo>
                    <a:pt x="496" y="596"/>
                  </a:lnTo>
                  <a:lnTo>
                    <a:pt x="525" y="598"/>
                  </a:lnTo>
                  <a:lnTo>
                    <a:pt x="554" y="599"/>
                  </a:lnTo>
                  <a:lnTo>
                    <a:pt x="582" y="599"/>
                  </a:lnTo>
                  <a:lnTo>
                    <a:pt x="612" y="599"/>
                  </a:lnTo>
                  <a:lnTo>
                    <a:pt x="642" y="599"/>
                  </a:lnTo>
                  <a:lnTo>
                    <a:pt x="671" y="598"/>
                  </a:lnTo>
                  <a:lnTo>
                    <a:pt x="701" y="596"/>
                  </a:lnTo>
                  <a:lnTo>
                    <a:pt x="733" y="595"/>
                  </a:lnTo>
                  <a:lnTo>
                    <a:pt x="763" y="593"/>
                  </a:lnTo>
                  <a:lnTo>
                    <a:pt x="794" y="590"/>
                  </a:lnTo>
                  <a:lnTo>
                    <a:pt x="824" y="588"/>
                  </a:lnTo>
                  <a:lnTo>
                    <a:pt x="855" y="584"/>
                  </a:lnTo>
                  <a:lnTo>
                    <a:pt x="888" y="580"/>
                  </a:lnTo>
                  <a:lnTo>
                    <a:pt x="919" y="575"/>
                  </a:lnTo>
                  <a:lnTo>
                    <a:pt x="952" y="570"/>
                  </a:lnTo>
                  <a:lnTo>
                    <a:pt x="984" y="565"/>
                  </a:lnTo>
                  <a:lnTo>
                    <a:pt x="1017" y="559"/>
                  </a:lnTo>
                  <a:lnTo>
                    <a:pt x="1050" y="551"/>
                  </a:lnTo>
                  <a:lnTo>
                    <a:pt x="1083" y="544"/>
                  </a:lnTo>
                  <a:lnTo>
                    <a:pt x="1117" y="536"/>
                  </a:lnTo>
                  <a:lnTo>
                    <a:pt x="1151" y="527"/>
                  </a:lnTo>
                  <a:lnTo>
                    <a:pt x="1155" y="519"/>
                  </a:lnTo>
                  <a:lnTo>
                    <a:pt x="1164" y="495"/>
                  </a:lnTo>
                  <a:lnTo>
                    <a:pt x="1177" y="456"/>
                  </a:lnTo>
                  <a:lnTo>
                    <a:pt x="1191" y="400"/>
                  </a:lnTo>
                  <a:lnTo>
                    <a:pt x="1205" y="327"/>
                  </a:lnTo>
                  <a:lnTo>
                    <a:pt x="1215" y="237"/>
                  </a:lnTo>
                  <a:lnTo>
                    <a:pt x="1220" y="128"/>
                  </a:lnTo>
                  <a:lnTo>
                    <a:pt x="1219" y="0"/>
                  </a:lnTo>
                  <a:lnTo>
                    <a:pt x="1264" y="78"/>
                  </a:lnTo>
                  <a:lnTo>
                    <a:pt x="1262" y="145"/>
                  </a:lnTo>
                  <a:lnTo>
                    <a:pt x="1257" y="209"/>
                  </a:lnTo>
                  <a:lnTo>
                    <a:pt x="1251" y="271"/>
                  </a:lnTo>
                  <a:lnTo>
                    <a:pt x="1241" y="331"/>
                  </a:lnTo>
                  <a:lnTo>
                    <a:pt x="1230" y="390"/>
                  </a:lnTo>
                  <a:lnTo>
                    <a:pt x="1215" y="450"/>
                  </a:lnTo>
                  <a:lnTo>
                    <a:pt x="1199" y="511"/>
                  </a:lnTo>
                  <a:lnTo>
                    <a:pt x="1180" y="576"/>
                  </a:lnTo>
                  <a:lnTo>
                    <a:pt x="1147" y="581"/>
                  </a:lnTo>
                  <a:lnTo>
                    <a:pt x="1116" y="586"/>
                  </a:lnTo>
                  <a:lnTo>
                    <a:pt x="1086" y="591"/>
                  </a:lnTo>
                  <a:lnTo>
                    <a:pt x="1057" y="596"/>
                  </a:lnTo>
                  <a:lnTo>
                    <a:pt x="1028" y="601"/>
                  </a:lnTo>
                  <a:lnTo>
                    <a:pt x="1001" y="606"/>
                  </a:lnTo>
                  <a:lnTo>
                    <a:pt x="973" y="610"/>
                  </a:lnTo>
                  <a:lnTo>
                    <a:pt x="947" y="615"/>
                  </a:lnTo>
                  <a:lnTo>
                    <a:pt x="921" y="619"/>
                  </a:lnTo>
                  <a:lnTo>
                    <a:pt x="894" y="623"/>
                  </a:lnTo>
                  <a:lnTo>
                    <a:pt x="868" y="626"/>
                  </a:lnTo>
                  <a:lnTo>
                    <a:pt x="842" y="629"/>
                  </a:lnTo>
                  <a:lnTo>
                    <a:pt x="815" y="633"/>
                  </a:lnTo>
                  <a:lnTo>
                    <a:pt x="789" y="635"/>
                  </a:lnTo>
                  <a:lnTo>
                    <a:pt x="763" y="638"/>
                  </a:lnTo>
                  <a:lnTo>
                    <a:pt x="735" y="639"/>
                  </a:lnTo>
                  <a:lnTo>
                    <a:pt x="708" y="641"/>
                  </a:lnTo>
                  <a:lnTo>
                    <a:pt x="679" y="643"/>
                  </a:lnTo>
                  <a:lnTo>
                    <a:pt x="650" y="643"/>
                  </a:lnTo>
                  <a:lnTo>
                    <a:pt x="620" y="644"/>
                  </a:lnTo>
                  <a:lnTo>
                    <a:pt x="589" y="644"/>
                  </a:lnTo>
                  <a:lnTo>
                    <a:pt x="557" y="643"/>
                  </a:lnTo>
                  <a:lnTo>
                    <a:pt x="525" y="641"/>
                  </a:lnTo>
                  <a:lnTo>
                    <a:pt x="490" y="640"/>
                  </a:lnTo>
                  <a:lnTo>
                    <a:pt x="453" y="638"/>
                  </a:lnTo>
                  <a:lnTo>
                    <a:pt x="417" y="635"/>
                  </a:lnTo>
                  <a:lnTo>
                    <a:pt x="378" y="631"/>
                  </a:lnTo>
                  <a:lnTo>
                    <a:pt x="337" y="628"/>
                  </a:lnTo>
                  <a:lnTo>
                    <a:pt x="294" y="623"/>
                  </a:lnTo>
                  <a:lnTo>
                    <a:pt x="250" y="618"/>
                  </a:lnTo>
                  <a:lnTo>
                    <a:pt x="204" y="611"/>
                  </a:lnTo>
                  <a:lnTo>
                    <a:pt x="155" y="605"/>
                  </a:lnTo>
                  <a:lnTo>
                    <a:pt x="114" y="552"/>
                  </a:lnTo>
                  <a:lnTo>
                    <a:pt x="83" y="509"/>
                  </a:lnTo>
                  <a:lnTo>
                    <a:pt x="60" y="471"/>
                  </a:lnTo>
                  <a:lnTo>
                    <a:pt x="44" y="433"/>
                  </a:lnTo>
                  <a:lnTo>
                    <a:pt x="33" y="395"/>
                  </a:lnTo>
                  <a:lnTo>
                    <a:pt x="22" y="351"/>
                  </a:lnTo>
                  <a:lnTo>
                    <a:pt x="12" y="299"/>
                  </a:lnTo>
                  <a:lnTo>
                    <a:pt x="0" y="234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81" name="Freeform 156"/>
            <p:cNvSpPr>
              <a:spLocks/>
            </p:cNvSpPr>
            <p:nvPr/>
          </p:nvSpPr>
          <p:spPr bwMode="auto">
            <a:xfrm>
              <a:off x="622" y="2440"/>
              <a:ext cx="21" cy="203"/>
            </a:xfrm>
            <a:custGeom>
              <a:avLst/>
              <a:gdLst>
                <a:gd name="T0" fmla="*/ 0 w 84"/>
                <a:gd name="T1" fmla="*/ 0 h 811"/>
                <a:gd name="T2" fmla="*/ 0 w 84"/>
                <a:gd name="T3" fmla="*/ 0 h 811"/>
                <a:gd name="T4" fmla="*/ 0 w 84"/>
                <a:gd name="T5" fmla="*/ 0 h 811"/>
                <a:gd name="T6" fmla="*/ 0 w 84"/>
                <a:gd name="T7" fmla="*/ 0 h 811"/>
                <a:gd name="T8" fmla="*/ 0 w 84"/>
                <a:gd name="T9" fmla="*/ 1 h 811"/>
                <a:gd name="T10" fmla="*/ 0 w 84"/>
                <a:gd name="T11" fmla="*/ 1 h 811"/>
                <a:gd name="T12" fmla="*/ 0 w 84"/>
                <a:gd name="T13" fmla="*/ 1 h 811"/>
                <a:gd name="T14" fmla="*/ 0 w 84"/>
                <a:gd name="T15" fmla="*/ 1 h 811"/>
                <a:gd name="T16" fmla="*/ 0 w 84"/>
                <a:gd name="T17" fmla="*/ 1 h 811"/>
                <a:gd name="T18" fmla="*/ 0 w 84"/>
                <a:gd name="T19" fmla="*/ 1 h 811"/>
                <a:gd name="T20" fmla="*/ 0 w 84"/>
                <a:gd name="T21" fmla="*/ 1 h 811"/>
                <a:gd name="T22" fmla="*/ 0 w 84"/>
                <a:gd name="T23" fmla="*/ 1 h 811"/>
                <a:gd name="T24" fmla="*/ 0 w 84"/>
                <a:gd name="T25" fmla="*/ 1 h 811"/>
                <a:gd name="T26" fmla="*/ 0 w 84"/>
                <a:gd name="T27" fmla="*/ 1 h 811"/>
                <a:gd name="T28" fmla="*/ 0 w 84"/>
                <a:gd name="T29" fmla="*/ 0 h 811"/>
                <a:gd name="T30" fmla="*/ 0 w 84"/>
                <a:gd name="T31" fmla="*/ 0 h 811"/>
                <a:gd name="T32" fmla="*/ 0 w 84"/>
                <a:gd name="T33" fmla="*/ 0 h 811"/>
                <a:gd name="T34" fmla="*/ 0 w 84"/>
                <a:gd name="T35" fmla="*/ 0 h 811"/>
                <a:gd name="T36" fmla="*/ 0 w 84"/>
                <a:gd name="T37" fmla="*/ 0 h 811"/>
                <a:gd name="T38" fmla="*/ 0 w 84"/>
                <a:gd name="T39" fmla="*/ 0 h 811"/>
                <a:gd name="T40" fmla="*/ 0 w 84"/>
                <a:gd name="T41" fmla="*/ 0 h 811"/>
                <a:gd name="T42" fmla="*/ 0 w 84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811"/>
                <a:gd name="T68" fmla="*/ 84 w 84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811">
                  <a:moveTo>
                    <a:pt x="39" y="0"/>
                  </a:moveTo>
                  <a:lnTo>
                    <a:pt x="48" y="104"/>
                  </a:lnTo>
                  <a:lnTo>
                    <a:pt x="52" y="206"/>
                  </a:lnTo>
                  <a:lnTo>
                    <a:pt x="53" y="306"/>
                  </a:lnTo>
                  <a:lnTo>
                    <a:pt x="50" y="405"/>
                  </a:lnTo>
                  <a:lnTo>
                    <a:pt x="44" y="505"/>
                  </a:lnTo>
                  <a:lnTo>
                    <a:pt x="34" y="606"/>
                  </a:lnTo>
                  <a:lnTo>
                    <a:pt x="19" y="707"/>
                  </a:lnTo>
                  <a:lnTo>
                    <a:pt x="0" y="811"/>
                  </a:lnTo>
                  <a:lnTo>
                    <a:pt x="49" y="801"/>
                  </a:lnTo>
                  <a:lnTo>
                    <a:pt x="58" y="749"/>
                  </a:lnTo>
                  <a:lnTo>
                    <a:pt x="68" y="666"/>
                  </a:lnTo>
                  <a:lnTo>
                    <a:pt x="77" y="562"/>
                  </a:lnTo>
                  <a:lnTo>
                    <a:pt x="82" y="446"/>
                  </a:lnTo>
                  <a:lnTo>
                    <a:pt x="84" y="326"/>
                  </a:lnTo>
                  <a:lnTo>
                    <a:pt x="82" y="211"/>
                  </a:lnTo>
                  <a:lnTo>
                    <a:pt x="74" y="10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9" y="29"/>
                  </a:lnTo>
                  <a:lnTo>
                    <a:pt x="55" y="2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82" name="Freeform 157"/>
            <p:cNvSpPr>
              <a:spLocks/>
            </p:cNvSpPr>
            <p:nvPr/>
          </p:nvSpPr>
          <p:spPr bwMode="auto">
            <a:xfrm>
              <a:off x="413" y="2630"/>
              <a:ext cx="51" cy="223"/>
            </a:xfrm>
            <a:custGeom>
              <a:avLst/>
              <a:gdLst>
                <a:gd name="T0" fmla="*/ 0 w 203"/>
                <a:gd name="T1" fmla="*/ 0 h 890"/>
                <a:gd name="T2" fmla="*/ 0 w 203"/>
                <a:gd name="T3" fmla="*/ 0 h 890"/>
                <a:gd name="T4" fmla="*/ 0 w 203"/>
                <a:gd name="T5" fmla="*/ 0 h 890"/>
                <a:gd name="T6" fmla="*/ 0 w 203"/>
                <a:gd name="T7" fmla="*/ 0 h 890"/>
                <a:gd name="T8" fmla="*/ 0 w 203"/>
                <a:gd name="T9" fmla="*/ 0 h 890"/>
                <a:gd name="T10" fmla="*/ 0 w 203"/>
                <a:gd name="T11" fmla="*/ 0 h 890"/>
                <a:gd name="T12" fmla="*/ 0 w 203"/>
                <a:gd name="T13" fmla="*/ 0 h 890"/>
                <a:gd name="T14" fmla="*/ 0 w 203"/>
                <a:gd name="T15" fmla="*/ 1 h 890"/>
                <a:gd name="T16" fmla="*/ 0 w 203"/>
                <a:gd name="T17" fmla="*/ 1 h 890"/>
                <a:gd name="T18" fmla="*/ 0 w 203"/>
                <a:gd name="T19" fmla="*/ 1 h 890"/>
                <a:gd name="T20" fmla="*/ 0 w 203"/>
                <a:gd name="T21" fmla="*/ 1 h 890"/>
                <a:gd name="T22" fmla="*/ 0 w 203"/>
                <a:gd name="T23" fmla="*/ 1 h 890"/>
                <a:gd name="T24" fmla="*/ 0 w 203"/>
                <a:gd name="T25" fmla="*/ 1 h 890"/>
                <a:gd name="T26" fmla="*/ 0 w 203"/>
                <a:gd name="T27" fmla="*/ 1 h 890"/>
                <a:gd name="T28" fmla="*/ 0 w 203"/>
                <a:gd name="T29" fmla="*/ 1 h 890"/>
                <a:gd name="T30" fmla="*/ 0 w 203"/>
                <a:gd name="T31" fmla="*/ 1 h 890"/>
                <a:gd name="T32" fmla="*/ 0 w 203"/>
                <a:gd name="T33" fmla="*/ 1 h 890"/>
                <a:gd name="T34" fmla="*/ 0 w 203"/>
                <a:gd name="T35" fmla="*/ 1 h 890"/>
                <a:gd name="T36" fmla="*/ 0 w 203"/>
                <a:gd name="T37" fmla="*/ 1 h 890"/>
                <a:gd name="T38" fmla="*/ 0 w 203"/>
                <a:gd name="T39" fmla="*/ 1 h 890"/>
                <a:gd name="T40" fmla="*/ 0 w 203"/>
                <a:gd name="T41" fmla="*/ 1 h 890"/>
                <a:gd name="T42" fmla="*/ 0 w 203"/>
                <a:gd name="T43" fmla="*/ 1 h 890"/>
                <a:gd name="T44" fmla="*/ 0 w 203"/>
                <a:gd name="T45" fmla="*/ 1 h 890"/>
                <a:gd name="T46" fmla="*/ 0 w 203"/>
                <a:gd name="T47" fmla="*/ 1 h 890"/>
                <a:gd name="T48" fmla="*/ 0 w 203"/>
                <a:gd name="T49" fmla="*/ 1 h 890"/>
                <a:gd name="T50" fmla="*/ 0 w 203"/>
                <a:gd name="T51" fmla="*/ 1 h 890"/>
                <a:gd name="T52" fmla="*/ 0 w 203"/>
                <a:gd name="T53" fmla="*/ 1 h 890"/>
                <a:gd name="T54" fmla="*/ 0 w 203"/>
                <a:gd name="T55" fmla="*/ 0 h 890"/>
                <a:gd name="T56" fmla="*/ 0 w 203"/>
                <a:gd name="T57" fmla="*/ 0 h 890"/>
                <a:gd name="T58" fmla="*/ 0 w 203"/>
                <a:gd name="T59" fmla="*/ 0 h 890"/>
                <a:gd name="T60" fmla="*/ 0 w 203"/>
                <a:gd name="T61" fmla="*/ 0 h 890"/>
                <a:gd name="T62" fmla="*/ 0 w 203"/>
                <a:gd name="T63" fmla="*/ 0 h 890"/>
                <a:gd name="T64" fmla="*/ 0 w 203"/>
                <a:gd name="T65" fmla="*/ 0 h 890"/>
                <a:gd name="T66" fmla="*/ 0 w 203"/>
                <a:gd name="T67" fmla="*/ 0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890"/>
                <a:gd name="T104" fmla="*/ 203 w 203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890">
                  <a:moveTo>
                    <a:pt x="203" y="49"/>
                  </a:moveTo>
                  <a:lnTo>
                    <a:pt x="172" y="92"/>
                  </a:lnTo>
                  <a:lnTo>
                    <a:pt x="143" y="136"/>
                  </a:lnTo>
                  <a:lnTo>
                    <a:pt x="116" y="182"/>
                  </a:lnTo>
                  <a:lnTo>
                    <a:pt x="95" y="230"/>
                  </a:lnTo>
                  <a:lnTo>
                    <a:pt x="76" y="279"/>
                  </a:lnTo>
                  <a:lnTo>
                    <a:pt x="61" y="329"/>
                  </a:lnTo>
                  <a:lnTo>
                    <a:pt x="50" y="380"/>
                  </a:lnTo>
                  <a:lnTo>
                    <a:pt x="44" y="434"/>
                  </a:lnTo>
                  <a:lnTo>
                    <a:pt x="40" y="488"/>
                  </a:lnTo>
                  <a:lnTo>
                    <a:pt x="41" y="543"/>
                  </a:lnTo>
                  <a:lnTo>
                    <a:pt x="48" y="598"/>
                  </a:lnTo>
                  <a:lnTo>
                    <a:pt x="58" y="656"/>
                  </a:lnTo>
                  <a:lnTo>
                    <a:pt x="73" y="713"/>
                  </a:lnTo>
                  <a:lnTo>
                    <a:pt x="91" y="771"/>
                  </a:lnTo>
                  <a:lnTo>
                    <a:pt x="116" y="830"/>
                  </a:lnTo>
                  <a:lnTo>
                    <a:pt x="145" y="890"/>
                  </a:lnTo>
                  <a:lnTo>
                    <a:pt x="101" y="832"/>
                  </a:lnTo>
                  <a:lnTo>
                    <a:pt x="66" y="776"/>
                  </a:lnTo>
                  <a:lnTo>
                    <a:pt x="39" y="721"/>
                  </a:lnTo>
                  <a:lnTo>
                    <a:pt x="20" y="666"/>
                  </a:lnTo>
                  <a:lnTo>
                    <a:pt x="7" y="612"/>
                  </a:lnTo>
                  <a:lnTo>
                    <a:pt x="1" y="558"/>
                  </a:lnTo>
                  <a:lnTo>
                    <a:pt x="0" y="504"/>
                  </a:lnTo>
                  <a:lnTo>
                    <a:pt x="6" y="450"/>
                  </a:lnTo>
                  <a:lnTo>
                    <a:pt x="15" y="398"/>
                  </a:lnTo>
                  <a:lnTo>
                    <a:pt x="30" y="344"/>
                  </a:lnTo>
                  <a:lnTo>
                    <a:pt x="48" y="289"/>
                  </a:lnTo>
                  <a:lnTo>
                    <a:pt x="69" y="233"/>
                  </a:lnTo>
                  <a:lnTo>
                    <a:pt x="93" y="177"/>
                  </a:lnTo>
                  <a:lnTo>
                    <a:pt x="118" y="119"/>
                  </a:lnTo>
                  <a:lnTo>
                    <a:pt x="145" y="60"/>
                  </a:lnTo>
                  <a:lnTo>
                    <a:pt x="174" y="0"/>
                  </a:lnTo>
                  <a:lnTo>
                    <a:pt x="20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83" name="Freeform 158"/>
            <p:cNvSpPr>
              <a:spLocks/>
            </p:cNvSpPr>
            <p:nvPr/>
          </p:nvSpPr>
          <p:spPr bwMode="auto">
            <a:xfrm>
              <a:off x="697" y="2628"/>
              <a:ext cx="49" cy="252"/>
            </a:xfrm>
            <a:custGeom>
              <a:avLst/>
              <a:gdLst>
                <a:gd name="T0" fmla="*/ 0 w 199"/>
                <a:gd name="T1" fmla="*/ 0 h 1009"/>
                <a:gd name="T2" fmla="*/ 0 w 199"/>
                <a:gd name="T3" fmla="*/ 0 h 1009"/>
                <a:gd name="T4" fmla="*/ 0 w 199"/>
                <a:gd name="T5" fmla="*/ 0 h 1009"/>
                <a:gd name="T6" fmla="*/ 0 w 199"/>
                <a:gd name="T7" fmla="*/ 0 h 1009"/>
                <a:gd name="T8" fmla="*/ 0 w 199"/>
                <a:gd name="T9" fmla="*/ 0 h 1009"/>
                <a:gd name="T10" fmla="*/ 0 w 199"/>
                <a:gd name="T11" fmla="*/ 0 h 1009"/>
                <a:gd name="T12" fmla="*/ 0 w 199"/>
                <a:gd name="T13" fmla="*/ 0 h 1009"/>
                <a:gd name="T14" fmla="*/ 0 w 199"/>
                <a:gd name="T15" fmla="*/ 1 h 1009"/>
                <a:gd name="T16" fmla="*/ 0 w 199"/>
                <a:gd name="T17" fmla="*/ 1 h 1009"/>
                <a:gd name="T18" fmla="*/ 0 w 199"/>
                <a:gd name="T19" fmla="*/ 1 h 1009"/>
                <a:gd name="T20" fmla="*/ 0 w 199"/>
                <a:gd name="T21" fmla="*/ 1 h 1009"/>
                <a:gd name="T22" fmla="*/ 0 w 199"/>
                <a:gd name="T23" fmla="*/ 1 h 1009"/>
                <a:gd name="T24" fmla="*/ 0 w 199"/>
                <a:gd name="T25" fmla="*/ 1 h 1009"/>
                <a:gd name="T26" fmla="*/ 0 w 199"/>
                <a:gd name="T27" fmla="*/ 1 h 1009"/>
                <a:gd name="T28" fmla="*/ 0 w 199"/>
                <a:gd name="T29" fmla="*/ 1 h 1009"/>
                <a:gd name="T30" fmla="*/ 0 w 199"/>
                <a:gd name="T31" fmla="*/ 1 h 1009"/>
                <a:gd name="T32" fmla="*/ 0 w 199"/>
                <a:gd name="T33" fmla="*/ 1 h 1009"/>
                <a:gd name="T34" fmla="*/ 0 w 199"/>
                <a:gd name="T35" fmla="*/ 0 h 1009"/>
                <a:gd name="T36" fmla="*/ 0 w 199"/>
                <a:gd name="T37" fmla="*/ 0 h 1009"/>
                <a:gd name="T38" fmla="*/ 0 w 199"/>
                <a:gd name="T39" fmla="*/ 0 h 1009"/>
                <a:gd name="T40" fmla="*/ 0 w 199"/>
                <a:gd name="T41" fmla="*/ 0 h 1009"/>
                <a:gd name="T42" fmla="*/ 0 w 199"/>
                <a:gd name="T43" fmla="*/ 0 h 1009"/>
                <a:gd name="T44" fmla="*/ 0 w 199"/>
                <a:gd name="T45" fmla="*/ 0 h 1009"/>
                <a:gd name="T46" fmla="*/ 0 w 199"/>
                <a:gd name="T47" fmla="*/ 0 h 1009"/>
                <a:gd name="T48" fmla="*/ 0 w 199"/>
                <a:gd name="T49" fmla="*/ 0 h 1009"/>
                <a:gd name="T50" fmla="*/ 0 w 199"/>
                <a:gd name="T51" fmla="*/ 0 h 1009"/>
                <a:gd name="T52" fmla="*/ 0 w 199"/>
                <a:gd name="T53" fmla="*/ 0 h 1009"/>
                <a:gd name="T54" fmla="*/ 0 w 199"/>
                <a:gd name="T55" fmla="*/ 0 h 1009"/>
                <a:gd name="T56" fmla="*/ 0 w 199"/>
                <a:gd name="T57" fmla="*/ 0 h 10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009"/>
                <a:gd name="T89" fmla="*/ 199 w 199"/>
                <a:gd name="T90" fmla="*/ 1009 h 10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009">
                  <a:moveTo>
                    <a:pt x="77" y="0"/>
                  </a:moveTo>
                  <a:lnTo>
                    <a:pt x="156" y="125"/>
                  </a:lnTo>
                  <a:lnTo>
                    <a:pt x="176" y="257"/>
                  </a:lnTo>
                  <a:lnTo>
                    <a:pt x="191" y="368"/>
                  </a:lnTo>
                  <a:lnTo>
                    <a:pt x="199" y="465"/>
                  </a:lnTo>
                  <a:lnTo>
                    <a:pt x="199" y="554"/>
                  </a:lnTo>
                  <a:lnTo>
                    <a:pt x="187" y="640"/>
                  </a:lnTo>
                  <a:lnTo>
                    <a:pt x="161" y="733"/>
                  </a:lnTo>
                  <a:lnTo>
                    <a:pt x="119" y="837"/>
                  </a:lnTo>
                  <a:lnTo>
                    <a:pt x="58" y="960"/>
                  </a:lnTo>
                  <a:lnTo>
                    <a:pt x="0" y="1009"/>
                  </a:lnTo>
                  <a:lnTo>
                    <a:pt x="37" y="947"/>
                  </a:lnTo>
                  <a:lnTo>
                    <a:pt x="68" y="890"/>
                  </a:lnTo>
                  <a:lnTo>
                    <a:pt x="94" y="836"/>
                  </a:lnTo>
                  <a:lnTo>
                    <a:pt x="117" y="783"/>
                  </a:lnTo>
                  <a:lnTo>
                    <a:pt x="135" y="733"/>
                  </a:lnTo>
                  <a:lnTo>
                    <a:pt x="150" y="684"/>
                  </a:lnTo>
                  <a:lnTo>
                    <a:pt x="162" y="637"/>
                  </a:lnTo>
                  <a:lnTo>
                    <a:pt x="169" y="588"/>
                  </a:lnTo>
                  <a:lnTo>
                    <a:pt x="174" y="539"/>
                  </a:lnTo>
                  <a:lnTo>
                    <a:pt x="176" y="489"/>
                  </a:lnTo>
                  <a:lnTo>
                    <a:pt x="174" y="437"/>
                  </a:lnTo>
                  <a:lnTo>
                    <a:pt x="171" y="384"/>
                  </a:lnTo>
                  <a:lnTo>
                    <a:pt x="164" y="326"/>
                  </a:lnTo>
                  <a:lnTo>
                    <a:pt x="156" y="264"/>
                  </a:lnTo>
                  <a:lnTo>
                    <a:pt x="145" y="199"/>
                  </a:lnTo>
                  <a:lnTo>
                    <a:pt x="133" y="129"/>
                  </a:lnTo>
                  <a:lnTo>
                    <a:pt x="29" y="3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84" name="Freeform 159"/>
            <p:cNvSpPr>
              <a:spLocks/>
            </p:cNvSpPr>
            <p:nvPr/>
          </p:nvSpPr>
          <p:spPr bwMode="auto">
            <a:xfrm>
              <a:off x="428" y="2691"/>
              <a:ext cx="311" cy="39"/>
            </a:xfrm>
            <a:custGeom>
              <a:avLst/>
              <a:gdLst>
                <a:gd name="T0" fmla="*/ 0 w 1246"/>
                <a:gd name="T1" fmla="*/ 0 h 155"/>
                <a:gd name="T2" fmla="*/ 0 w 1246"/>
                <a:gd name="T3" fmla="*/ 0 h 155"/>
                <a:gd name="T4" fmla="*/ 0 w 1246"/>
                <a:gd name="T5" fmla="*/ 0 h 155"/>
                <a:gd name="T6" fmla="*/ 0 w 1246"/>
                <a:gd name="T7" fmla="*/ 0 h 155"/>
                <a:gd name="T8" fmla="*/ 0 w 1246"/>
                <a:gd name="T9" fmla="*/ 0 h 155"/>
                <a:gd name="T10" fmla="*/ 0 w 1246"/>
                <a:gd name="T11" fmla="*/ 0 h 155"/>
                <a:gd name="T12" fmla="*/ 0 w 1246"/>
                <a:gd name="T13" fmla="*/ 0 h 155"/>
                <a:gd name="T14" fmla="*/ 0 w 1246"/>
                <a:gd name="T15" fmla="*/ 0 h 155"/>
                <a:gd name="T16" fmla="*/ 1 w 1246"/>
                <a:gd name="T17" fmla="*/ 0 h 155"/>
                <a:gd name="T18" fmla="*/ 1 w 1246"/>
                <a:gd name="T19" fmla="*/ 0 h 155"/>
                <a:gd name="T20" fmla="*/ 1 w 1246"/>
                <a:gd name="T21" fmla="*/ 0 h 155"/>
                <a:gd name="T22" fmla="*/ 1 w 1246"/>
                <a:gd name="T23" fmla="*/ 0 h 155"/>
                <a:gd name="T24" fmla="*/ 1 w 1246"/>
                <a:gd name="T25" fmla="*/ 0 h 155"/>
                <a:gd name="T26" fmla="*/ 1 w 1246"/>
                <a:gd name="T27" fmla="*/ 0 h 155"/>
                <a:gd name="T28" fmla="*/ 1 w 1246"/>
                <a:gd name="T29" fmla="*/ 0 h 155"/>
                <a:gd name="T30" fmla="*/ 1 w 1246"/>
                <a:gd name="T31" fmla="*/ 0 h 155"/>
                <a:gd name="T32" fmla="*/ 1 w 1246"/>
                <a:gd name="T33" fmla="*/ 0 h 155"/>
                <a:gd name="T34" fmla="*/ 1 w 1246"/>
                <a:gd name="T35" fmla="*/ 0 h 155"/>
                <a:gd name="T36" fmla="*/ 1 w 1246"/>
                <a:gd name="T37" fmla="*/ 0 h 155"/>
                <a:gd name="T38" fmla="*/ 1 w 1246"/>
                <a:gd name="T39" fmla="*/ 0 h 155"/>
                <a:gd name="T40" fmla="*/ 1 w 1246"/>
                <a:gd name="T41" fmla="*/ 0 h 155"/>
                <a:gd name="T42" fmla="*/ 1 w 1246"/>
                <a:gd name="T43" fmla="*/ 0 h 155"/>
                <a:gd name="T44" fmla="*/ 1 w 1246"/>
                <a:gd name="T45" fmla="*/ 0 h 155"/>
                <a:gd name="T46" fmla="*/ 1 w 1246"/>
                <a:gd name="T47" fmla="*/ 0 h 155"/>
                <a:gd name="T48" fmla="*/ 0 w 1246"/>
                <a:gd name="T49" fmla="*/ 0 h 155"/>
                <a:gd name="T50" fmla="*/ 0 w 1246"/>
                <a:gd name="T51" fmla="*/ 0 h 155"/>
                <a:gd name="T52" fmla="*/ 0 w 1246"/>
                <a:gd name="T53" fmla="*/ 0 h 155"/>
                <a:gd name="T54" fmla="*/ 0 w 1246"/>
                <a:gd name="T55" fmla="*/ 0 h 155"/>
                <a:gd name="T56" fmla="*/ 0 w 1246"/>
                <a:gd name="T57" fmla="*/ 0 h 155"/>
                <a:gd name="T58" fmla="*/ 0 w 1246"/>
                <a:gd name="T59" fmla="*/ 0 h 155"/>
                <a:gd name="T60" fmla="*/ 0 w 1246"/>
                <a:gd name="T61" fmla="*/ 0 h 155"/>
                <a:gd name="T62" fmla="*/ 0 w 1246"/>
                <a:gd name="T63" fmla="*/ 0 h 155"/>
                <a:gd name="T64" fmla="*/ 0 w 1246"/>
                <a:gd name="T65" fmla="*/ 0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6"/>
                <a:gd name="T100" fmla="*/ 0 h 155"/>
                <a:gd name="T101" fmla="*/ 1246 w 1246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6" h="155">
                  <a:moveTo>
                    <a:pt x="28" y="30"/>
                  </a:moveTo>
                  <a:lnTo>
                    <a:pt x="73" y="41"/>
                  </a:lnTo>
                  <a:lnTo>
                    <a:pt x="117" y="51"/>
                  </a:lnTo>
                  <a:lnTo>
                    <a:pt x="161" y="60"/>
                  </a:lnTo>
                  <a:lnTo>
                    <a:pt x="204" y="69"/>
                  </a:lnTo>
                  <a:lnTo>
                    <a:pt x="245" y="76"/>
                  </a:lnTo>
                  <a:lnTo>
                    <a:pt x="286" y="82"/>
                  </a:lnTo>
                  <a:lnTo>
                    <a:pt x="326" y="89"/>
                  </a:lnTo>
                  <a:lnTo>
                    <a:pt x="365" y="95"/>
                  </a:lnTo>
                  <a:lnTo>
                    <a:pt x="405" y="100"/>
                  </a:lnTo>
                  <a:lnTo>
                    <a:pt x="443" y="104"/>
                  </a:lnTo>
                  <a:lnTo>
                    <a:pt x="481" y="106"/>
                  </a:lnTo>
                  <a:lnTo>
                    <a:pt x="518" y="109"/>
                  </a:lnTo>
                  <a:lnTo>
                    <a:pt x="556" y="110"/>
                  </a:lnTo>
                  <a:lnTo>
                    <a:pt x="592" y="111"/>
                  </a:lnTo>
                  <a:lnTo>
                    <a:pt x="628" y="111"/>
                  </a:lnTo>
                  <a:lnTo>
                    <a:pt x="663" y="111"/>
                  </a:lnTo>
                  <a:lnTo>
                    <a:pt x="700" y="110"/>
                  </a:lnTo>
                  <a:lnTo>
                    <a:pt x="735" y="107"/>
                  </a:lnTo>
                  <a:lnTo>
                    <a:pt x="770" y="105"/>
                  </a:lnTo>
                  <a:lnTo>
                    <a:pt x="805" y="101"/>
                  </a:lnTo>
                  <a:lnTo>
                    <a:pt x="840" y="97"/>
                  </a:lnTo>
                  <a:lnTo>
                    <a:pt x="874" y="91"/>
                  </a:lnTo>
                  <a:lnTo>
                    <a:pt x="909" y="86"/>
                  </a:lnTo>
                  <a:lnTo>
                    <a:pt x="944" y="80"/>
                  </a:lnTo>
                  <a:lnTo>
                    <a:pt x="979" y="72"/>
                  </a:lnTo>
                  <a:lnTo>
                    <a:pt x="1013" y="64"/>
                  </a:lnTo>
                  <a:lnTo>
                    <a:pt x="1048" y="55"/>
                  </a:lnTo>
                  <a:lnTo>
                    <a:pt x="1084" y="46"/>
                  </a:lnTo>
                  <a:lnTo>
                    <a:pt x="1119" y="35"/>
                  </a:lnTo>
                  <a:lnTo>
                    <a:pt x="1154" y="23"/>
                  </a:lnTo>
                  <a:lnTo>
                    <a:pt x="1191" y="12"/>
                  </a:lnTo>
                  <a:lnTo>
                    <a:pt x="1227" y="0"/>
                  </a:lnTo>
                  <a:lnTo>
                    <a:pt x="1246" y="49"/>
                  </a:lnTo>
                  <a:lnTo>
                    <a:pt x="1203" y="62"/>
                  </a:lnTo>
                  <a:lnTo>
                    <a:pt x="1161" y="75"/>
                  </a:lnTo>
                  <a:lnTo>
                    <a:pt x="1119" y="86"/>
                  </a:lnTo>
                  <a:lnTo>
                    <a:pt x="1079" y="97"/>
                  </a:lnTo>
                  <a:lnTo>
                    <a:pt x="1039" y="106"/>
                  </a:lnTo>
                  <a:lnTo>
                    <a:pt x="1000" y="115"/>
                  </a:lnTo>
                  <a:lnTo>
                    <a:pt x="961" y="124"/>
                  </a:lnTo>
                  <a:lnTo>
                    <a:pt x="923" y="130"/>
                  </a:lnTo>
                  <a:lnTo>
                    <a:pt x="885" y="136"/>
                  </a:lnTo>
                  <a:lnTo>
                    <a:pt x="847" y="141"/>
                  </a:lnTo>
                  <a:lnTo>
                    <a:pt x="810" y="145"/>
                  </a:lnTo>
                  <a:lnTo>
                    <a:pt x="772" y="149"/>
                  </a:lnTo>
                  <a:lnTo>
                    <a:pt x="736" y="151"/>
                  </a:lnTo>
                  <a:lnTo>
                    <a:pt x="700" y="154"/>
                  </a:lnTo>
                  <a:lnTo>
                    <a:pt x="662" y="155"/>
                  </a:lnTo>
                  <a:lnTo>
                    <a:pt x="626" y="155"/>
                  </a:lnTo>
                  <a:lnTo>
                    <a:pt x="589" y="155"/>
                  </a:lnTo>
                  <a:lnTo>
                    <a:pt x="553" y="154"/>
                  </a:lnTo>
                  <a:lnTo>
                    <a:pt x="516" y="153"/>
                  </a:lnTo>
                  <a:lnTo>
                    <a:pt x="479" y="150"/>
                  </a:lnTo>
                  <a:lnTo>
                    <a:pt x="442" y="148"/>
                  </a:lnTo>
                  <a:lnTo>
                    <a:pt x="404" y="144"/>
                  </a:lnTo>
                  <a:lnTo>
                    <a:pt x="367" y="140"/>
                  </a:lnTo>
                  <a:lnTo>
                    <a:pt x="328" y="135"/>
                  </a:lnTo>
                  <a:lnTo>
                    <a:pt x="289" y="129"/>
                  </a:lnTo>
                  <a:lnTo>
                    <a:pt x="250" y="124"/>
                  </a:lnTo>
                  <a:lnTo>
                    <a:pt x="210" y="117"/>
                  </a:lnTo>
                  <a:lnTo>
                    <a:pt x="169" y="110"/>
                  </a:lnTo>
                  <a:lnTo>
                    <a:pt x="127" y="102"/>
                  </a:lnTo>
                  <a:lnTo>
                    <a:pt x="86" y="95"/>
                  </a:lnTo>
                  <a:lnTo>
                    <a:pt x="43" y="86"/>
                  </a:lnTo>
                  <a:lnTo>
                    <a:pt x="0" y="7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85" name="Freeform 160"/>
            <p:cNvSpPr>
              <a:spLocks/>
            </p:cNvSpPr>
            <p:nvPr/>
          </p:nvSpPr>
          <p:spPr bwMode="auto">
            <a:xfrm>
              <a:off x="424" y="2772"/>
              <a:ext cx="315" cy="46"/>
            </a:xfrm>
            <a:custGeom>
              <a:avLst/>
              <a:gdLst>
                <a:gd name="T0" fmla="*/ 0 w 1259"/>
                <a:gd name="T1" fmla="*/ 0 h 183"/>
                <a:gd name="T2" fmla="*/ 0 w 1259"/>
                <a:gd name="T3" fmla="*/ 0 h 183"/>
                <a:gd name="T4" fmla="*/ 0 w 1259"/>
                <a:gd name="T5" fmla="*/ 0 h 183"/>
                <a:gd name="T6" fmla="*/ 0 w 1259"/>
                <a:gd name="T7" fmla="*/ 0 h 183"/>
                <a:gd name="T8" fmla="*/ 1 w 1259"/>
                <a:gd name="T9" fmla="*/ 0 h 183"/>
                <a:gd name="T10" fmla="*/ 1 w 1259"/>
                <a:gd name="T11" fmla="*/ 0 h 183"/>
                <a:gd name="T12" fmla="*/ 1 w 1259"/>
                <a:gd name="T13" fmla="*/ 0 h 183"/>
                <a:gd name="T14" fmla="*/ 1 w 1259"/>
                <a:gd name="T15" fmla="*/ 0 h 183"/>
                <a:gd name="T16" fmla="*/ 1 w 1259"/>
                <a:gd name="T17" fmla="*/ 0 h 183"/>
                <a:gd name="T18" fmla="*/ 1 w 1259"/>
                <a:gd name="T19" fmla="*/ 0 h 183"/>
                <a:gd name="T20" fmla="*/ 1 w 1259"/>
                <a:gd name="T21" fmla="*/ 0 h 183"/>
                <a:gd name="T22" fmla="*/ 1 w 1259"/>
                <a:gd name="T23" fmla="*/ 0 h 183"/>
                <a:gd name="T24" fmla="*/ 1 w 1259"/>
                <a:gd name="T25" fmla="*/ 0 h 183"/>
                <a:gd name="T26" fmla="*/ 1 w 1259"/>
                <a:gd name="T27" fmla="*/ 0 h 183"/>
                <a:gd name="T28" fmla="*/ 1 w 1259"/>
                <a:gd name="T29" fmla="*/ 0 h 183"/>
                <a:gd name="T30" fmla="*/ 1 w 1259"/>
                <a:gd name="T31" fmla="*/ 0 h 183"/>
                <a:gd name="T32" fmla="*/ 1 w 1259"/>
                <a:gd name="T33" fmla="*/ 0 h 183"/>
                <a:gd name="T34" fmla="*/ 1 w 1259"/>
                <a:gd name="T35" fmla="*/ 0 h 183"/>
                <a:gd name="T36" fmla="*/ 1 w 1259"/>
                <a:gd name="T37" fmla="*/ 0 h 183"/>
                <a:gd name="T38" fmla="*/ 1 w 1259"/>
                <a:gd name="T39" fmla="*/ 0 h 183"/>
                <a:gd name="T40" fmla="*/ 1 w 1259"/>
                <a:gd name="T41" fmla="*/ 0 h 183"/>
                <a:gd name="T42" fmla="*/ 1 w 1259"/>
                <a:gd name="T43" fmla="*/ 0 h 183"/>
                <a:gd name="T44" fmla="*/ 1 w 1259"/>
                <a:gd name="T45" fmla="*/ 0 h 183"/>
                <a:gd name="T46" fmla="*/ 1 w 1259"/>
                <a:gd name="T47" fmla="*/ 0 h 183"/>
                <a:gd name="T48" fmla="*/ 1 w 1259"/>
                <a:gd name="T49" fmla="*/ 0 h 183"/>
                <a:gd name="T50" fmla="*/ 1 w 1259"/>
                <a:gd name="T51" fmla="*/ 0 h 183"/>
                <a:gd name="T52" fmla="*/ 1 w 1259"/>
                <a:gd name="T53" fmla="*/ 0 h 183"/>
                <a:gd name="T54" fmla="*/ 1 w 1259"/>
                <a:gd name="T55" fmla="*/ 0 h 183"/>
                <a:gd name="T56" fmla="*/ 0 w 1259"/>
                <a:gd name="T57" fmla="*/ 0 h 183"/>
                <a:gd name="T58" fmla="*/ 0 w 1259"/>
                <a:gd name="T59" fmla="*/ 0 h 183"/>
                <a:gd name="T60" fmla="*/ 0 w 1259"/>
                <a:gd name="T61" fmla="*/ 0 h 183"/>
                <a:gd name="T62" fmla="*/ 0 w 1259"/>
                <a:gd name="T63" fmla="*/ 0 h 183"/>
                <a:gd name="T64" fmla="*/ 0 w 125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9"/>
                <a:gd name="T100" fmla="*/ 0 h 183"/>
                <a:gd name="T101" fmla="*/ 1259 w 125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9" h="183">
                  <a:moveTo>
                    <a:pt x="5" y="29"/>
                  </a:moveTo>
                  <a:lnTo>
                    <a:pt x="50" y="41"/>
                  </a:lnTo>
                  <a:lnTo>
                    <a:pt x="95" y="54"/>
                  </a:lnTo>
                  <a:lnTo>
                    <a:pt x="139" y="65"/>
                  </a:lnTo>
                  <a:lnTo>
                    <a:pt x="183" y="76"/>
                  </a:lnTo>
                  <a:lnTo>
                    <a:pt x="225" y="86"/>
                  </a:lnTo>
                  <a:lnTo>
                    <a:pt x="268" y="95"/>
                  </a:lnTo>
                  <a:lnTo>
                    <a:pt x="309" y="104"/>
                  </a:lnTo>
                  <a:lnTo>
                    <a:pt x="350" y="112"/>
                  </a:lnTo>
                  <a:lnTo>
                    <a:pt x="392" y="118"/>
                  </a:lnTo>
                  <a:lnTo>
                    <a:pt x="432" y="124"/>
                  </a:lnTo>
                  <a:lnTo>
                    <a:pt x="472" y="129"/>
                  </a:lnTo>
                  <a:lnTo>
                    <a:pt x="512" y="134"/>
                  </a:lnTo>
                  <a:lnTo>
                    <a:pt x="552" y="137"/>
                  </a:lnTo>
                  <a:lnTo>
                    <a:pt x="591" y="139"/>
                  </a:lnTo>
                  <a:lnTo>
                    <a:pt x="630" y="140"/>
                  </a:lnTo>
                  <a:lnTo>
                    <a:pt x="667" y="140"/>
                  </a:lnTo>
                  <a:lnTo>
                    <a:pt x="706" y="140"/>
                  </a:lnTo>
                  <a:lnTo>
                    <a:pt x="744" y="139"/>
                  </a:lnTo>
                  <a:lnTo>
                    <a:pt x="781" y="137"/>
                  </a:lnTo>
                  <a:lnTo>
                    <a:pt x="819" y="133"/>
                  </a:lnTo>
                  <a:lnTo>
                    <a:pt x="856" y="128"/>
                  </a:lnTo>
                  <a:lnTo>
                    <a:pt x="893" y="122"/>
                  </a:lnTo>
                  <a:lnTo>
                    <a:pt x="930" y="115"/>
                  </a:lnTo>
                  <a:lnTo>
                    <a:pt x="967" y="107"/>
                  </a:lnTo>
                  <a:lnTo>
                    <a:pt x="1003" y="98"/>
                  </a:lnTo>
                  <a:lnTo>
                    <a:pt x="1039" y="88"/>
                  </a:lnTo>
                  <a:lnTo>
                    <a:pt x="1077" y="76"/>
                  </a:lnTo>
                  <a:lnTo>
                    <a:pt x="1113" y="63"/>
                  </a:lnTo>
                  <a:lnTo>
                    <a:pt x="1150" y="49"/>
                  </a:lnTo>
                  <a:lnTo>
                    <a:pt x="1186" y="34"/>
                  </a:lnTo>
                  <a:lnTo>
                    <a:pt x="1222" y="18"/>
                  </a:lnTo>
                  <a:lnTo>
                    <a:pt x="1259" y="0"/>
                  </a:lnTo>
                  <a:lnTo>
                    <a:pt x="1259" y="48"/>
                  </a:lnTo>
                  <a:lnTo>
                    <a:pt x="1216" y="66"/>
                  </a:lnTo>
                  <a:lnTo>
                    <a:pt x="1173" y="84"/>
                  </a:lnTo>
                  <a:lnTo>
                    <a:pt x="1132" y="100"/>
                  </a:lnTo>
                  <a:lnTo>
                    <a:pt x="1092" y="114"/>
                  </a:lnTo>
                  <a:lnTo>
                    <a:pt x="1051" y="128"/>
                  </a:lnTo>
                  <a:lnTo>
                    <a:pt x="1012" y="139"/>
                  </a:lnTo>
                  <a:lnTo>
                    <a:pt x="972" y="149"/>
                  </a:lnTo>
                  <a:lnTo>
                    <a:pt x="933" y="157"/>
                  </a:lnTo>
                  <a:lnTo>
                    <a:pt x="895" y="164"/>
                  </a:lnTo>
                  <a:lnTo>
                    <a:pt x="856" y="170"/>
                  </a:lnTo>
                  <a:lnTo>
                    <a:pt x="819" y="175"/>
                  </a:lnTo>
                  <a:lnTo>
                    <a:pt x="781" y="179"/>
                  </a:lnTo>
                  <a:lnTo>
                    <a:pt x="744" y="180"/>
                  </a:lnTo>
                  <a:lnTo>
                    <a:pt x="707" y="182"/>
                  </a:lnTo>
                  <a:lnTo>
                    <a:pt x="670" y="183"/>
                  </a:lnTo>
                  <a:lnTo>
                    <a:pt x="632" y="182"/>
                  </a:lnTo>
                  <a:lnTo>
                    <a:pt x="595" y="180"/>
                  </a:lnTo>
                  <a:lnTo>
                    <a:pt x="558" y="177"/>
                  </a:lnTo>
                  <a:lnTo>
                    <a:pt x="521" y="174"/>
                  </a:lnTo>
                  <a:lnTo>
                    <a:pt x="483" y="169"/>
                  </a:lnTo>
                  <a:lnTo>
                    <a:pt x="446" y="164"/>
                  </a:lnTo>
                  <a:lnTo>
                    <a:pt x="407" y="158"/>
                  </a:lnTo>
                  <a:lnTo>
                    <a:pt x="368" y="152"/>
                  </a:lnTo>
                  <a:lnTo>
                    <a:pt x="329" y="144"/>
                  </a:lnTo>
                  <a:lnTo>
                    <a:pt x="290" y="137"/>
                  </a:lnTo>
                  <a:lnTo>
                    <a:pt x="250" y="128"/>
                  </a:lnTo>
                  <a:lnTo>
                    <a:pt x="210" y="119"/>
                  </a:lnTo>
                  <a:lnTo>
                    <a:pt x="170" y="109"/>
                  </a:lnTo>
                  <a:lnTo>
                    <a:pt x="129" y="99"/>
                  </a:lnTo>
                  <a:lnTo>
                    <a:pt x="86" y="89"/>
                  </a:lnTo>
                  <a:lnTo>
                    <a:pt x="44" y="79"/>
                  </a:lnTo>
                  <a:lnTo>
                    <a:pt x="0" y="68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86" name="Freeform 161"/>
            <p:cNvSpPr>
              <a:spLocks/>
            </p:cNvSpPr>
            <p:nvPr/>
          </p:nvSpPr>
          <p:spPr bwMode="auto">
            <a:xfrm>
              <a:off x="365" y="2555"/>
              <a:ext cx="63" cy="237"/>
            </a:xfrm>
            <a:custGeom>
              <a:avLst/>
              <a:gdLst>
                <a:gd name="T0" fmla="*/ 0 w 253"/>
                <a:gd name="T1" fmla="*/ 0 h 949"/>
                <a:gd name="T2" fmla="*/ 0 w 253"/>
                <a:gd name="T3" fmla="*/ 0 h 949"/>
                <a:gd name="T4" fmla="*/ 0 w 253"/>
                <a:gd name="T5" fmla="*/ 0 h 949"/>
                <a:gd name="T6" fmla="*/ 0 w 253"/>
                <a:gd name="T7" fmla="*/ 0 h 949"/>
                <a:gd name="T8" fmla="*/ 0 w 253"/>
                <a:gd name="T9" fmla="*/ 0 h 949"/>
                <a:gd name="T10" fmla="*/ 0 w 253"/>
                <a:gd name="T11" fmla="*/ 0 h 949"/>
                <a:gd name="T12" fmla="*/ 0 w 253"/>
                <a:gd name="T13" fmla="*/ 0 h 949"/>
                <a:gd name="T14" fmla="*/ 0 w 253"/>
                <a:gd name="T15" fmla="*/ 0 h 949"/>
                <a:gd name="T16" fmla="*/ 0 w 253"/>
                <a:gd name="T17" fmla="*/ 0 h 949"/>
                <a:gd name="T18" fmla="*/ 0 w 253"/>
                <a:gd name="T19" fmla="*/ 0 h 949"/>
                <a:gd name="T20" fmla="*/ 0 w 253"/>
                <a:gd name="T21" fmla="*/ 0 h 949"/>
                <a:gd name="T22" fmla="*/ 0 w 253"/>
                <a:gd name="T23" fmla="*/ 0 h 949"/>
                <a:gd name="T24" fmla="*/ 0 w 253"/>
                <a:gd name="T25" fmla="*/ 1 h 949"/>
                <a:gd name="T26" fmla="*/ 0 w 253"/>
                <a:gd name="T27" fmla="*/ 1 h 949"/>
                <a:gd name="T28" fmla="*/ 0 w 253"/>
                <a:gd name="T29" fmla="*/ 1 h 949"/>
                <a:gd name="T30" fmla="*/ 0 w 253"/>
                <a:gd name="T31" fmla="*/ 1 h 949"/>
                <a:gd name="T32" fmla="*/ 0 w 253"/>
                <a:gd name="T33" fmla="*/ 1 h 949"/>
                <a:gd name="T34" fmla="*/ 0 w 253"/>
                <a:gd name="T35" fmla="*/ 1 h 949"/>
                <a:gd name="T36" fmla="*/ 0 w 253"/>
                <a:gd name="T37" fmla="*/ 1 h 949"/>
                <a:gd name="T38" fmla="*/ 0 w 253"/>
                <a:gd name="T39" fmla="*/ 1 h 949"/>
                <a:gd name="T40" fmla="*/ 0 w 253"/>
                <a:gd name="T41" fmla="*/ 1 h 949"/>
                <a:gd name="T42" fmla="*/ 0 w 253"/>
                <a:gd name="T43" fmla="*/ 0 h 949"/>
                <a:gd name="T44" fmla="*/ 0 w 253"/>
                <a:gd name="T45" fmla="*/ 0 h 949"/>
                <a:gd name="T46" fmla="*/ 0 w 253"/>
                <a:gd name="T47" fmla="*/ 0 h 949"/>
                <a:gd name="T48" fmla="*/ 0 w 253"/>
                <a:gd name="T49" fmla="*/ 0 h 949"/>
                <a:gd name="T50" fmla="*/ 0 w 253"/>
                <a:gd name="T51" fmla="*/ 0 h 949"/>
                <a:gd name="T52" fmla="*/ 0 w 253"/>
                <a:gd name="T53" fmla="*/ 0 h 949"/>
                <a:gd name="T54" fmla="*/ 0 w 253"/>
                <a:gd name="T55" fmla="*/ 0 h 949"/>
                <a:gd name="T56" fmla="*/ 0 w 253"/>
                <a:gd name="T57" fmla="*/ 0 h 949"/>
                <a:gd name="T58" fmla="*/ 0 w 253"/>
                <a:gd name="T59" fmla="*/ 0 h 949"/>
                <a:gd name="T60" fmla="*/ 0 w 253"/>
                <a:gd name="T61" fmla="*/ 0 h 949"/>
                <a:gd name="T62" fmla="*/ 0 w 253"/>
                <a:gd name="T63" fmla="*/ 0 h 949"/>
                <a:gd name="T64" fmla="*/ 0 w 253"/>
                <a:gd name="T65" fmla="*/ 0 h 949"/>
                <a:gd name="T66" fmla="*/ 0 w 253"/>
                <a:gd name="T67" fmla="*/ 0 h 9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949"/>
                <a:gd name="T104" fmla="*/ 253 w 253"/>
                <a:gd name="T105" fmla="*/ 949 h 9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949">
                  <a:moveTo>
                    <a:pt x="253" y="49"/>
                  </a:moveTo>
                  <a:lnTo>
                    <a:pt x="203" y="103"/>
                  </a:lnTo>
                  <a:lnTo>
                    <a:pt x="160" y="155"/>
                  </a:lnTo>
                  <a:lnTo>
                    <a:pt x="124" y="208"/>
                  </a:lnTo>
                  <a:lnTo>
                    <a:pt x="94" y="259"/>
                  </a:lnTo>
                  <a:lnTo>
                    <a:pt x="70" y="311"/>
                  </a:lnTo>
                  <a:lnTo>
                    <a:pt x="51" y="362"/>
                  </a:lnTo>
                  <a:lnTo>
                    <a:pt x="37" y="415"/>
                  </a:lnTo>
                  <a:lnTo>
                    <a:pt x="29" y="467"/>
                  </a:lnTo>
                  <a:lnTo>
                    <a:pt x="22" y="521"/>
                  </a:lnTo>
                  <a:lnTo>
                    <a:pt x="21" y="576"/>
                  </a:lnTo>
                  <a:lnTo>
                    <a:pt x="22" y="633"/>
                  </a:lnTo>
                  <a:lnTo>
                    <a:pt x="26" y="691"/>
                  </a:lnTo>
                  <a:lnTo>
                    <a:pt x="32" y="752"/>
                  </a:lnTo>
                  <a:lnTo>
                    <a:pt x="40" y="815"/>
                  </a:lnTo>
                  <a:lnTo>
                    <a:pt x="49" y="880"/>
                  </a:lnTo>
                  <a:lnTo>
                    <a:pt x="59" y="949"/>
                  </a:lnTo>
                  <a:lnTo>
                    <a:pt x="41" y="880"/>
                  </a:lnTo>
                  <a:lnTo>
                    <a:pt x="27" y="813"/>
                  </a:lnTo>
                  <a:lnTo>
                    <a:pt x="15" y="749"/>
                  </a:lnTo>
                  <a:lnTo>
                    <a:pt x="6" y="688"/>
                  </a:lnTo>
                  <a:lnTo>
                    <a:pt x="1" y="628"/>
                  </a:lnTo>
                  <a:lnTo>
                    <a:pt x="0" y="569"/>
                  </a:lnTo>
                  <a:lnTo>
                    <a:pt x="1" y="511"/>
                  </a:lnTo>
                  <a:lnTo>
                    <a:pt x="7" y="455"/>
                  </a:lnTo>
                  <a:lnTo>
                    <a:pt x="17" y="399"/>
                  </a:lnTo>
                  <a:lnTo>
                    <a:pt x="32" y="342"/>
                  </a:lnTo>
                  <a:lnTo>
                    <a:pt x="51" y="287"/>
                  </a:lnTo>
                  <a:lnTo>
                    <a:pt x="75" y="231"/>
                  </a:lnTo>
                  <a:lnTo>
                    <a:pt x="104" y="174"/>
                  </a:lnTo>
                  <a:lnTo>
                    <a:pt x="138" y="118"/>
                  </a:lnTo>
                  <a:lnTo>
                    <a:pt x="178" y="59"/>
                  </a:lnTo>
                  <a:lnTo>
                    <a:pt x="223" y="0"/>
                  </a:lnTo>
                  <a:lnTo>
                    <a:pt x="25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87" name="Freeform 162"/>
            <p:cNvSpPr>
              <a:spLocks/>
            </p:cNvSpPr>
            <p:nvPr/>
          </p:nvSpPr>
          <p:spPr bwMode="auto">
            <a:xfrm>
              <a:off x="730" y="2549"/>
              <a:ext cx="68" cy="265"/>
            </a:xfrm>
            <a:custGeom>
              <a:avLst/>
              <a:gdLst>
                <a:gd name="T0" fmla="*/ 0 w 273"/>
                <a:gd name="T1" fmla="*/ 0 h 1056"/>
                <a:gd name="T2" fmla="*/ 0 w 273"/>
                <a:gd name="T3" fmla="*/ 0 h 1056"/>
                <a:gd name="T4" fmla="*/ 0 w 273"/>
                <a:gd name="T5" fmla="*/ 0 h 1056"/>
                <a:gd name="T6" fmla="*/ 0 w 273"/>
                <a:gd name="T7" fmla="*/ 0 h 1056"/>
                <a:gd name="T8" fmla="*/ 0 w 273"/>
                <a:gd name="T9" fmla="*/ 0 h 1056"/>
                <a:gd name="T10" fmla="*/ 0 w 273"/>
                <a:gd name="T11" fmla="*/ 0 h 1056"/>
                <a:gd name="T12" fmla="*/ 0 w 273"/>
                <a:gd name="T13" fmla="*/ 1 h 1056"/>
                <a:gd name="T14" fmla="*/ 0 w 273"/>
                <a:gd name="T15" fmla="*/ 1 h 1056"/>
                <a:gd name="T16" fmla="*/ 0 w 273"/>
                <a:gd name="T17" fmla="*/ 1 h 1056"/>
                <a:gd name="T18" fmla="*/ 0 w 273"/>
                <a:gd name="T19" fmla="*/ 1 h 1056"/>
                <a:gd name="T20" fmla="*/ 0 w 273"/>
                <a:gd name="T21" fmla="*/ 1 h 1056"/>
                <a:gd name="T22" fmla="*/ 0 w 273"/>
                <a:gd name="T23" fmla="*/ 1 h 1056"/>
                <a:gd name="T24" fmla="*/ 0 w 273"/>
                <a:gd name="T25" fmla="*/ 1 h 1056"/>
                <a:gd name="T26" fmla="*/ 0 w 273"/>
                <a:gd name="T27" fmla="*/ 1 h 1056"/>
                <a:gd name="T28" fmla="*/ 0 w 273"/>
                <a:gd name="T29" fmla="*/ 1 h 1056"/>
                <a:gd name="T30" fmla="*/ 0 w 273"/>
                <a:gd name="T31" fmla="*/ 1 h 1056"/>
                <a:gd name="T32" fmla="*/ 0 w 273"/>
                <a:gd name="T33" fmla="*/ 1 h 1056"/>
                <a:gd name="T34" fmla="*/ 0 w 273"/>
                <a:gd name="T35" fmla="*/ 1 h 1056"/>
                <a:gd name="T36" fmla="*/ 0 w 273"/>
                <a:gd name="T37" fmla="*/ 1 h 1056"/>
                <a:gd name="T38" fmla="*/ 0 w 273"/>
                <a:gd name="T39" fmla="*/ 1 h 1056"/>
                <a:gd name="T40" fmla="*/ 0 w 273"/>
                <a:gd name="T41" fmla="*/ 1 h 1056"/>
                <a:gd name="T42" fmla="*/ 0 w 273"/>
                <a:gd name="T43" fmla="*/ 1 h 1056"/>
                <a:gd name="T44" fmla="*/ 0 w 273"/>
                <a:gd name="T45" fmla="*/ 1 h 1056"/>
                <a:gd name="T46" fmla="*/ 0 w 273"/>
                <a:gd name="T47" fmla="*/ 1 h 1056"/>
                <a:gd name="T48" fmla="*/ 0 w 273"/>
                <a:gd name="T49" fmla="*/ 1 h 1056"/>
                <a:gd name="T50" fmla="*/ 0 w 273"/>
                <a:gd name="T51" fmla="*/ 1 h 1056"/>
                <a:gd name="T52" fmla="*/ 0 w 273"/>
                <a:gd name="T53" fmla="*/ 1 h 1056"/>
                <a:gd name="T54" fmla="*/ 0 w 273"/>
                <a:gd name="T55" fmla="*/ 1 h 1056"/>
                <a:gd name="T56" fmla="*/ 0 w 273"/>
                <a:gd name="T57" fmla="*/ 0 h 1056"/>
                <a:gd name="T58" fmla="*/ 0 w 273"/>
                <a:gd name="T59" fmla="*/ 0 h 1056"/>
                <a:gd name="T60" fmla="*/ 0 w 273"/>
                <a:gd name="T61" fmla="*/ 0 h 1056"/>
                <a:gd name="T62" fmla="*/ 0 w 273"/>
                <a:gd name="T63" fmla="*/ 0 h 1056"/>
                <a:gd name="T64" fmla="*/ 0 w 273"/>
                <a:gd name="T65" fmla="*/ 0 h 1056"/>
                <a:gd name="T66" fmla="*/ 0 w 273"/>
                <a:gd name="T67" fmla="*/ 0 h 10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"/>
                <a:gd name="T103" fmla="*/ 0 h 1056"/>
                <a:gd name="T104" fmla="*/ 273 w 273"/>
                <a:gd name="T105" fmla="*/ 1056 h 10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" h="1056">
                  <a:moveTo>
                    <a:pt x="0" y="0"/>
                  </a:moveTo>
                  <a:lnTo>
                    <a:pt x="55" y="60"/>
                  </a:lnTo>
                  <a:lnTo>
                    <a:pt x="105" y="120"/>
                  </a:lnTo>
                  <a:lnTo>
                    <a:pt x="146" y="182"/>
                  </a:lnTo>
                  <a:lnTo>
                    <a:pt x="183" y="243"/>
                  </a:lnTo>
                  <a:lnTo>
                    <a:pt x="213" y="306"/>
                  </a:lnTo>
                  <a:lnTo>
                    <a:pt x="235" y="368"/>
                  </a:lnTo>
                  <a:lnTo>
                    <a:pt x="254" y="432"/>
                  </a:lnTo>
                  <a:lnTo>
                    <a:pt x="265" y="496"/>
                  </a:lnTo>
                  <a:lnTo>
                    <a:pt x="272" y="561"/>
                  </a:lnTo>
                  <a:lnTo>
                    <a:pt x="273" y="628"/>
                  </a:lnTo>
                  <a:lnTo>
                    <a:pt x="268" y="696"/>
                  </a:lnTo>
                  <a:lnTo>
                    <a:pt x="259" y="766"/>
                  </a:lnTo>
                  <a:lnTo>
                    <a:pt x="244" y="836"/>
                  </a:lnTo>
                  <a:lnTo>
                    <a:pt x="225" y="907"/>
                  </a:lnTo>
                  <a:lnTo>
                    <a:pt x="202" y="981"/>
                  </a:lnTo>
                  <a:lnTo>
                    <a:pt x="174" y="1056"/>
                  </a:lnTo>
                  <a:lnTo>
                    <a:pt x="192" y="986"/>
                  </a:lnTo>
                  <a:lnTo>
                    <a:pt x="207" y="916"/>
                  </a:lnTo>
                  <a:lnTo>
                    <a:pt x="220" y="848"/>
                  </a:lnTo>
                  <a:lnTo>
                    <a:pt x="232" y="782"/>
                  </a:lnTo>
                  <a:lnTo>
                    <a:pt x="240" y="717"/>
                  </a:lnTo>
                  <a:lnTo>
                    <a:pt x="244" y="653"/>
                  </a:lnTo>
                  <a:lnTo>
                    <a:pt x="245" y="590"/>
                  </a:lnTo>
                  <a:lnTo>
                    <a:pt x="243" y="529"/>
                  </a:lnTo>
                  <a:lnTo>
                    <a:pt x="234" y="469"/>
                  </a:lnTo>
                  <a:lnTo>
                    <a:pt x="220" y="409"/>
                  </a:lnTo>
                  <a:lnTo>
                    <a:pt x="202" y="350"/>
                  </a:lnTo>
                  <a:lnTo>
                    <a:pt x="175" y="292"/>
                  </a:lnTo>
                  <a:lnTo>
                    <a:pt x="143" y="236"/>
                  </a:lnTo>
                  <a:lnTo>
                    <a:pt x="104" y="179"/>
                  </a:lnTo>
                  <a:lnTo>
                    <a:pt x="56" y="12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88" name="Freeform 163"/>
            <p:cNvSpPr>
              <a:spLocks/>
            </p:cNvSpPr>
            <p:nvPr/>
          </p:nvSpPr>
          <p:spPr bwMode="auto">
            <a:xfrm>
              <a:off x="521" y="2440"/>
              <a:ext cx="26" cy="205"/>
            </a:xfrm>
            <a:custGeom>
              <a:avLst/>
              <a:gdLst>
                <a:gd name="T0" fmla="*/ 0 w 102"/>
                <a:gd name="T1" fmla="*/ 0 h 821"/>
                <a:gd name="T2" fmla="*/ 0 w 102"/>
                <a:gd name="T3" fmla="*/ 0 h 821"/>
                <a:gd name="T4" fmla="*/ 0 w 102"/>
                <a:gd name="T5" fmla="*/ 0 h 821"/>
                <a:gd name="T6" fmla="*/ 0 w 102"/>
                <a:gd name="T7" fmla="*/ 0 h 821"/>
                <a:gd name="T8" fmla="*/ 0 w 102"/>
                <a:gd name="T9" fmla="*/ 0 h 821"/>
                <a:gd name="T10" fmla="*/ 0 w 102"/>
                <a:gd name="T11" fmla="*/ 0 h 821"/>
                <a:gd name="T12" fmla="*/ 0 w 102"/>
                <a:gd name="T13" fmla="*/ 0 h 821"/>
                <a:gd name="T14" fmla="*/ 0 w 102"/>
                <a:gd name="T15" fmla="*/ 0 h 821"/>
                <a:gd name="T16" fmla="*/ 0 w 102"/>
                <a:gd name="T17" fmla="*/ 1 h 821"/>
                <a:gd name="T18" fmla="*/ 0 w 102"/>
                <a:gd name="T19" fmla="*/ 1 h 821"/>
                <a:gd name="T20" fmla="*/ 0 w 102"/>
                <a:gd name="T21" fmla="*/ 1 h 821"/>
                <a:gd name="T22" fmla="*/ 0 w 102"/>
                <a:gd name="T23" fmla="*/ 1 h 821"/>
                <a:gd name="T24" fmla="*/ 0 w 102"/>
                <a:gd name="T25" fmla="*/ 0 h 821"/>
                <a:gd name="T26" fmla="*/ 0 w 102"/>
                <a:gd name="T27" fmla="*/ 0 h 821"/>
                <a:gd name="T28" fmla="*/ 0 w 102"/>
                <a:gd name="T29" fmla="*/ 0 h 821"/>
                <a:gd name="T30" fmla="*/ 0 w 102"/>
                <a:gd name="T31" fmla="*/ 0 h 821"/>
                <a:gd name="T32" fmla="*/ 0 w 102"/>
                <a:gd name="T33" fmla="*/ 0 h 821"/>
                <a:gd name="T34" fmla="*/ 0 w 102"/>
                <a:gd name="T35" fmla="*/ 0 h 821"/>
                <a:gd name="T36" fmla="*/ 0 w 102"/>
                <a:gd name="T37" fmla="*/ 0 h 821"/>
                <a:gd name="T38" fmla="*/ 0 w 102"/>
                <a:gd name="T39" fmla="*/ 0 h 821"/>
                <a:gd name="T40" fmla="*/ 0 w 102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821"/>
                <a:gd name="T65" fmla="*/ 102 w 102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821">
                  <a:moveTo>
                    <a:pt x="82" y="0"/>
                  </a:moveTo>
                  <a:lnTo>
                    <a:pt x="57" y="78"/>
                  </a:lnTo>
                  <a:lnTo>
                    <a:pt x="41" y="157"/>
                  </a:lnTo>
                  <a:lnTo>
                    <a:pt x="31" y="240"/>
                  </a:lnTo>
                  <a:lnTo>
                    <a:pt x="28" y="326"/>
                  </a:lnTo>
                  <a:lnTo>
                    <a:pt x="31" y="419"/>
                  </a:lnTo>
                  <a:lnTo>
                    <a:pt x="41" y="519"/>
                  </a:lnTo>
                  <a:lnTo>
                    <a:pt x="55" y="629"/>
                  </a:lnTo>
                  <a:lnTo>
                    <a:pt x="73" y="751"/>
                  </a:lnTo>
                  <a:lnTo>
                    <a:pt x="102" y="821"/>
                  </a:lnTo>
                  <a:lnTo>
                    <a:pt x="53" y="821"/>
                  </a:lnTo>
                  <a:lnTo>
                    <a:pt x="35" y="751"/>
                  </a:lnTo>
                  <a:lnTo>
                    <a:pt x="22" y="663"/>
                  </a:lnTo>
                  <a:lnTo>
                    <a:pt x="12" y="577"/>
                  </a:lnTo>
                  <a:lnTo>
                    <a:pt x="5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5" y="226"/>
                  </a:lnTo>
                  <a:lnTo>
                    <a:pt x="16" y="134"/>
                  </a:lnTo>
                  <a:lnTo>
                    <a:pt x="35" y="3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89" name="Freeform 164"/>
            <p:cNvSpPr>
              <a:spLocks/>
            </p:cNvSpPr>
            <p:nvPr/>
          </p:nvSpPr>
          <p:spPr bwMode="auto">
            <a:xfrm>
              <a:off x="626" y="2440"/>
              <a:ext cx="21" cy="203"/>
            </a:xfrm>
            <a:custGeom>
              <a:avLst/>
              <a:gdLst>
                <a:gd name="T0" fmla="*/ 0 w 82"/>
                <a:gd name="T1" fmla="*/ 0 h 811"/>
                <a:gd name="T2" fmla="*/ 0 w 82"/>
                <a:gd name="T3" fmla="*/ 0 h 811"/>
                <a:gd name="T4" fmla="*/ 0 w 82"/>
                <a:gd name="T5" fmla="*/ 0 h 811"/>
                <a:gd name="T6" fmla="*/ 0 w 82"/>
                <a:gd name="T7" fmla="*/ 0 h 811"/>
                <a:gd name="T8" fmla="*/ 0 w 82"/>
                <a:gd name="T9" fmla="*/ 1 h 811"/>
                <a:gd name="T10" fmla="*/ 0 w 82"/>
                <a:gd name="T11" fmla="*/ 1 h 811"/>
                <a:gd name="T12" fmla="*/ 0 w 82"/>
                <a:gd name="T13" fmla="*/ 1 h 811"/>
                <a:gd name="T14" fmla="*/ 0 w 82"/>
                <a:gd name="T15" fmla="*/ 1 h 811"/>
                <a:gd name="T16" fmla="*/ 0 w 82"/>
                <a:gd name="T17" fmla="*/ 1 h 811"/>
                <a:gd name="T18" fmla="*/ 0 w 82"/>
                <a:gd name="T19" fmla="*/ 1 h 811"/>
                <a:gd name="T20" fmla="*/ 0 w 82"/>
                <a:gd name="T21" fmla="*/ 1 h 811"/>
                <a:gd name="T22" fmla="*/ 0 w 82"/>
                <a:gd name="T23" fmla="*/ 1 h 811"/>
                <a:gd name="T24" fmla="*/ 0 w 82"/>
                <a:gd name="T25" fmla="*/ 1 h 811"/>
                <a:gd name="T26" fmla="*/ 0 w 82"/>
                <a:gd name="T27" fmla="*/ 1 h 811"/>
                <a:gd name="T28" fmla="*/ 0 w 82"/>
                <a:gd name="T29" fmla="*/ 0 h 811"/>
                <a:gd name="T30" fmla="*/ 0 w 82"/>
                <a:gd name="T31" fmla="*/ 0 h 811"/>
                <a:gd name="T32" fmla="*/ 0 w 82"/>
                <a:gd name="T33" fmla="*/ 0 h 811"/>
                <a:gd name="T34" fmla="*/ 0 w 82"/>
                <a:gd name="T35" fmla="*/ 0 h 811"/>
                <a:gd name="T36" fmla="*/ 0 w 82"/>
                <a:gd name="T37" fmla="*/ 0 h 811"/>
                <a:gd name="T38" fmla="*/ 0 w 82"/>
                <a:gd name="T39" fmla="*/ 0 h 811"/>
                <a:gd name="T40" fmla="*/ 0 w 82"/>
                <a:gd name="T41" fmla="*/ 0 h 811"/>
                <a:gd name="T42" fmla="*/ 0 w 82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811"/>
                <a:gd name="T68" fmla="*/ 82 w 82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811">
                  <a:moveTo>
                    <a:pt x="38" y="0"/>
                  </a:moveTo>
                  <a:lnTo>
                    <a:pt x="46" y="104"/>
                  </a:lnTo>
                  <a:lnTo>
                    <a:pt x="51" y="206"/>
                  </a:lnTo>
                  <a:lnTo>
                    <a:pt x="52" y="306"/>
                  </a:lnTo>
                  <a:lnTo>
                    <a:pt x="50" y="405"/>
                  </a:lnTo>
                  <a:lnTo>
                    <a:pt x="42" y="505"/>
                  </a:lnTo>
                  <a:lnTo>
                    <a:pt x="32" y="606"/>
                  </a:lnTo>
                  <a:lnTo>
                    <a:pt x="18" y="707"/>
                  </a:lnTo>
                  <a:lnTo>
                    <a:pt x="0" y="811"/>
                  </a:lnTo>
                  <a:lnTo>
                    <a:pt x="47" y="801"/>
                  </a:lnTo>
                  <a:lnTo>
                    <a:pt x="57" y="749"/>
                  </a:lnTo>
                  <a:lnTo>
                    <a:pt x="66" y="666"/>
                  </a:lnTo>
                  <a:lnTo>
                    <a:pt x="75" y="562"/>
                  </a:lnTo>
                  <a:lnTo>
                    <a:pt x="80" y="446"/>
                  </a:lnTo>
                  <a:lnTo>
                    <a:pt x="82" y="326"/>
                  </a:lnTo>
                  <a:lnTo>
                    <a:pt x="80" y="211"/>
                  </a:lnTo>
                  <a:lnTo>
                    <a:pt x="71" y="10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7" y="29"/>
                  </a:lnTo>
                  <a:lnTo>
                    <a:pt x="53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90" name="Freeform 165"/>
            <p:cNvSpPr>
              <a:spLocks/>
            </p:cNvSpPr>
            <p:nvPr/>
          </p:nvSpPr>
          <p:spPr bwMode="auto">
            <a:xfrm>
              <a:off x="416" y="2479"/>
              <a:ext cx="323" cy="173"/>
            </a:xfrm>
            <a:custGeom>
              <a:avLst/>
              <a:gdLst>
                <a:gd name="T0" fmla="*/ 0 w 1294"/>
                <a:gd name="T1" fmla="*/ 0 h 692"/>
                <a:gd name="T2" fmla="*/ 0 w 1294"/>
                <a:gd name="T3" fmla="*/ 0 h 692"/>
                <a:gd name="T4" fmla="*/ 0 w 1294"/>
                <a:gd name="T5" fmla="*/ 1 h 692"/>
                <a:gd name="T6" fmla="*/ 0 w 1294"/>
                <a:gd name="T7" fmla="*/ 1 h 692"/>
                <a:gd name="T8" fmla="*/ 0 w 1294"/>
                <a:gd name="T9" fmla="*/ 1 h 692"/>
                <a:gd name="T10" fmla="*/ 0 w 1294"/>
                <a:gd name="T11" fmla="*/ 1 h 692"/>
                <a:gd name="T12" fmla="*/ 0 w 1294"/>
                <a:gd name="T13" fmla="*/ 1 h 692"/>
                <a:gd name="T14" fmla="*/ 0 w 1294"/>
                <a:gd name="T15" fmla="*/ 1 h 692"/>
                <a:gd name="T16" fmla="*/ 0 w 1294"/>
                <a:gd name="T17" fmla="*/ 1 h 692"/>
                <a:gd name="T18" fmla="*/ 0 w 1294"/>
                <a:gd name="T19" fmla="*/ 1 h 692"/>
                <a:gd name="T20" fmla="*/ 0 w 1294"/>
                <a:gd name="T21" fmla="*/ 1 h 692"/>
                <a:gd name="T22" fmla="*/ 0 w 1294"/>
                <a:gd name="T23" fmla="*/ 1 h 692"/>
                <a:gd name="T24" fmla="*/ 1 w 1294"/>
                <a:gd name="T25" fmla="*/ 1 h 692"/>
                <a:gd name="T26" fmla="*/ 1 w 1294"/>
                <a:gd name="T27" fmla="*/ 1 h 692"/>
                <a:gd name="T28" fmla="*/ 1 w 1294"/>
                <a:gd name="T29" fmla="*/ 1 h 692"/>
                <a:gd name="T30" fmla="*/ 1 w 1294"/>
                <a:gd name="T31" fmla="*/ 1 h 692"/>
                <a:gd name="T32" fmla="*/ 1 w 1294"/>
                <a:gd name="T33" fmla="*/ 1 h 692"/>
                <a:gd name="T34" fmla="*/ 1 w 1294"/>
                <a:gd name="T35" fmla="*/ 1 h 692"/>
                <a:gd name="T36" fmla="*/ 1 w 1294"/>
                <a:gd name="T37" fmla="*/ 1 h 692"/>
                <a:gd name="T38" fmla="*/ 1 w 1294"/>
                <a:gd name="T39" fmla="*/ 1 h 692"/>
                <a:gd name="T40" fmla="*/ 1 w 1294"/>
                <a:gd name="T41" fmla="*/ 1 h 692"/>
                <a:gd name="T42" fmla="*/ 1 w 1294"/>
                <a:gd name="T43" fmla="*/ 1 h 692"/>
                <a:gd name="T44" fmla="*/ 1 w 1294"/>
                <a:gd name="T45" fmla="*/ 1 h 692"/>
                <a:gd name="T46" fmla="*/ 1 w 1294"/>
                <a:gd name="T47" fmla="*/ 0 h 692"/>
                <a:gd name="T48" fmla="*/ 1 w 1294"/>
                <a:gd name="T49" fmla="*/ 0 h 692"/>
                <a:gd name="T50" fmla="*/ 1 w 1294"/>
                <a:gd name="T51" fmla="*/ 0 h 692"/>
                <a:gd name="T52" fmla="*/ 1 w 1294"/>
                <a:gd name="T53" fmla="*/ 1 h 692"/>
                <a:gd name="T54" fmla="*/ 1 w 1294"/>
                <a:gd name="T55" fmla="*/ 1 h 692"/>
                <a:gd name="T56" fmla="*/ 1 w 1294"/>
                <a:gd name="T57" fmla="*/ 1 h 692"/>
                <a:gd name="T58" fmla="*/ 1 w 1294"/>
                <a:gd name="T59" fmla="*/ 1 h 692"/>
                <a:gd name="T60" fmla="*/ 1 w 1294"/>
                <a:gd name="T61" fmla="*/ 1 h 692"/>
                <a:gd name="T62" fmla="*/ 1 w 1294"/>
                <a:gd name="T63" fmla="*/ 1 h 692"/>
                <a:gd name="T64" fmla="*/ 1 w 1294"/>
                <a:gd name="T65" fmla="*/ 1 h 692"/>
                <a:gd name="T66" fmla="*/ 1 w 1294"/>
                <a:gd name="T67" fmla="*/ 1 h 692"/>
                <a:gd name="T68" fmla="*/ 1 w 1294"/>
                <a:gd name="T69" fmla="*/ 1 h 692"/>
                <a:gd name="T70" fmla="*/ 1 w 1294"/>
                <a:gd name="T71" fmla="*/ 1 h 692"/>
                <a:gd name="T72" fmla="*/ 1 w 1294"/>
                <a:gd name="T73" fmla="*/ 1 h 692"/>
                <a:gd name="T74" fmla="*/ 1 w 1294"/>
                <a:gd name="T75" fmla="*/ 1 h 692"/>
                <a:gd name="T76" fmla="*/ 0 w 1294"/>
                <a:gd name="T77" fmla="*/ 1 h 692"/>
                <a:gd name="T78" fmla="*/ 0 w 1294"/>
                <a:gd name="T79" fmla="*/ 1 h 692"/>
                <a:gd name="T80" fmla="*/ 0 w 1294"/>
                <a:gd name="T81" fmla="*/ 1 h 692"/>
                <a:gd name="T82" fmla="*/ 0 w 1294"/>
                <a:gd name="T83" fmla="*/ 1 h 692"/>
                <a:gd name="T84" fmla="*/ 0 w 1294"/>
                <a:gd name="T85" fmla="*/ 1 h 692"/>
                <a:gd name="T86" fmla="*/ 0 w 1294"/>
                <a:gd name="T87" fmla="*/ 1 h 692"/>
                <a:gd name="T88" fmla="*/ 0 w 1294"/>
                <a:gd name="T89" fmla="*/ 1 h 692"/>
                <a:gd name="T90" fmla="*/ 0 w 1294"/>
                <a:gd name="T91" fmla="*/ 1 h 692"/>
                <a:gd name="T92" fmla="*/ 0 w 1294"/>
                <a:gd name="T93" fmla="*/ 1 h 692"/>
                <a:gd name="T94" fmla="*/ 0 w 1294"/>
                <a:gd name="T95" fmla="*/ 0 h 692"/>
                <a:gd name="T96" fmla="*/ 0 w 1294"/>
                <a:gd name="T97" fmla="*/ 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4"/>
                <a:gd name="T148" fmla="*/ 0 h 692"/>
                <a:gd name="T149" fmla="*/ 1294 w 1294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4" h="692">
                  <a:moveTo>
                    <a:pt x="39" y="68"/>
                  </a:moveTo>
                  <a:lnTo>
                    <a:pt x="39" y="149"/>
                  </a:lnTo>
                  <a:lnTo>
                    <a:pt x="43" y="227"/>
                  </a:lnTo>
                  <a:lnTo>
                    <a:pt x="50" y="300"/>
                  </a:lnTo>
                  <a:lnTo>
                    <a:pt x="64" y="367"/>
                  </a:lnTo>
                  <a:lnTo>
                    <a:pt x="85" y="434"/>
                  </a:lnTo>
                  <a:lnTo>
                    <a:pt x="118" y="496"/>
                  </a:lnTo>
                  <a:lnTo>
                    <a:pt x="163" y="556"/>
                  </a:lnTo>
                  <a:lnTo>
                    <a:pt x="223" y="615"/>
                  </a:lnTo>
                  <a:lnTo>
                    <a:pt x="249" y="619"/>
                  </a:lnTo>
                  <a:lnTo>
                    <a:pt x="277" y="623"/>
                  </a:lnTo>
                  <a:lnTo>
                    <a:pt x="303" y="627"/>
                  </a:lnTo>
                  <a:lnTo>
                    <a:pt x="331" y="630"/>
                  </a:lnTo>
                  <a:lnTo>
                    <a:pt x="358" y="633"/>
                  </a:lnTo>
                  <a:lnTo>
                    <a:pt x="384" y="637"/>
                  </a:lnTo>
                  <a:lnTo>
                    <a:pt x="413" y="639"/>
                  </a:lnTo>
                  <a:lnTo>
                    <a:pt x="441" y="642"/>
                  </a:lnTo>
                  <a:lnTo>
                    <a:pt x="468" y="643"/>
                  </a:lnTo>
                  <a:lnTo>
                    <a:pt x="497" y="645"/>
                  </a:lnTo>
                  <a:lnTo>
                    <a:pt x="525" y="647"/>
                  </a:lnTo>
                  <a:lnTo>
                    <a:pt x="554" y="648"/>
                  </a:lnTo>
                  <a:lnTo>
                    <a:pt x="582" y="648"/>
                  </a:lnTo>
                  <a:lnTo>
                    <a:pt x="612" y="648"/>
                  </a:lnTo>
                  <a:lnTo>
                    <a:pt x="641" y="648"/>
                  </a:lnTo>
                  <a:lnTo>
                    <a:pt x="671" y="648"/>
                  </a:lnTo>
                  <a:lnTo>
                    <a:pt x="700" y="647"/>
                  </a:lnTo>
                  <a:lnTo>
                    <a:pt x="730" y="645"/>
                  </a:lnTo>
                  <a:lnTo>
                    <a:pt x="761" y="644"/>
                  </a:lnTo>
                  <a:lnTo>
                    <a:pt x="792" y="642"/>
                  </a:lnTo>
                  <a:lnTo>
                    <a:pt x="823" y="639"/>
                  </a:lnTo>
                  <a:lnTo>
                    <a:pt x="853" y="637"/>
                  </a:lnTo>
                  <a:lnTo>
                    <a:pt x="884" y="633"/>
                  </a:lnTo>
                  <a:lnTo>
                    <a:pt x="917" y="629"/>
                  </a:lnTo>
                  <a:lnTo>
                    <a:pt x="948" y="624"/>
                  </a:lnTo>
                  <a:lnTo>
                    <a:pt x="981" y="619"/>
                  </a:lnTo>
                  <a:lnTo>
                    <a:pt x="1013" y="614"/>
                  </a:lnTo>
                  <a:lnTo>
                    <a:pt x="1046" y="608"/>
                  </a:lnTo>
                  <a:lnTo>
                    <a:pt x="1078" y="600"/>
                  </a:lnTo>
                  <a:lnTo>
                    <a:pt x="1112" y="593"/>
                  </a:lnTo>
                  <a:lnTo>
                    <a:pt x="1146" y="585"/>
                  </a:lnTo>
                  <a:lnTo>
                    <a:pt x="1180" y="576"/>
                  </a:lnTo>
                  <a:lnTo>
                    <a:pt x="1184" y="565"/>
                  </a:lnTo>
                  <a:lnTo>
                    <a:pt x="1192" y="536"/>
                  </a:lnTo>
                  <a:lnTo>
                    <a:pt x="1205" y="489"/>
                  </a:lnTo>
                  <a:lnTo>
                    <a:pt x="1220" y="425"/>
                  </a:lnTo>
                  <a:lnTo>
                    <a:pt x="1232" y="343"/>
                  </a:lnTo>
                  <a:lnTo>
                    <a:pt x="1244" y="244"/>
                  </a:lnTo>
                  <a:lnTo>
                    <a:pt x="1249" y="130"/>
                  </a:lnTo>
                  <a:lnTo>
                    <a:pt x="1246" y="0"/>
                  </a:lnTo>
                  <a:lnTo>
                    <a:pt x="1294" y="78"/>
                  </a:lnTo>
                  <a:lnTo>
                    <a:pt x="1293" y="148"/>
                  </a:lnTo>
                  <a:lnTo>
                    <a:pt x="1288" y="217"/>
                  </a:lnTo>
                  <a:lnTo>
                    <a:pt x="1281" y="286"/>
                  </a:lnTo>
                  <a:lnTo>
                    <a:pt x="1271" y="355"/>
                  </a:lnTo>
                  <a:lnTo>
                    <a:pt x="1259" y="422"/>
                  </a:lnTo>
                  <a:lnTo>
                    <a:pt x="1244" y="490"/>
                  </a:lnTo>
                  <a:lnTo>
                    <a:pt x="1227" y="558"/>
                  </a:lnTo>
                  <a:lnTo>
                    <a:pt x="1209" y="625"/>
                  </a:lnTo>
                  <a:lnTo>
                    <a:pt x="1176" y="630"/>
                  </a:lnTo>
                  <a:lnTo>
                    <a:pt x="1145" y="635"/>
                  </a:lnTo>
                  <a:lnTo>
                    <a:pt x="1115" y="640"/>
                  </a:lnTo>
                  <a:lnTo>
                    <a:pt x="1086" y="645"/>
                  </a:lnTo>
                  <a:lnTo>
                    <a:pt x="1057" y="650"/>
                  </a:lnTo>
                  <a:lnTo>
                    <a:pt x="1030" y="654"/>
                  </a:lnTo>
                  <a:lnTo>
                    <a:pt x="1002" y="659"/>
                  </a:lnTo>
                  <a:lnTo>
                    <a:pt x="976" y="663"/>
                  </a:lnTo>
                  <a:lnTo>
                    <a:pt x="949" y="667"/>
                  </a:lnTo>
                  <a:lnTo>
                    <a:pt x="923" y="670"/>
                  </a:lnTo>
                  <a:lnTo>
                    <a:pt x="897" y="674"/>
                  </a:lnTo>
                  <a:lnTo>
                    <a:pt x="870" y="678"/>
                  </a:lnTo>
                  <a:lnTo>
                    <a:pt x="844" y="680"/>
                  </a:lnTo>
                  <a:lnTo>
                    <a:pt x="818" y="684"/>
                  </a:lnTo>
                  <a:lnTo>
                    <a:pt x="792" y="687"/>
                  </a:lnTo>
                  <a:lnTo>
                    <a:pt x="764" y="688"/>
                  </a:lnTo>
                  <a:lnTo>
                    <a:pt x="736" y="689"/>
                  </a:lnTo>
                  <a:lnTo>
                    <a:pt x="708" y="691"/>
                  </a:lnTo>
                  <a:lnTo>
                    <a:pt x="679" y="692"/>
                  </a:lnTo>
                  <a:lnTo>
                    <a:pt x="649" y="692"/>
                  </a:lnTo>
                  <a:lnTo>
                    <a:pt x="617" y="692"/>
                  </a:lnTo>
                  <a:lnTo>
                    <a:pt x="586" y="692"/>
                  </a:lnTo>
                  <a:lnTo>
                    <a:pt x="554" y="691"/>
                  </a:lnTo>
                  <a:lnTo>
                    <a:pt x="518" y="689"/>
                  </a:lnTo>
                  <a:lnTo>
                    <a:pt x="482" y="687"/>
                  </a:lnTo>
                  <a:lnTo>
                    <a:pt x="446" y="684"/>
                  </a:lnTo>
                  <a:lnTo>
                    <a:pt x="407" y="680"/>
                  </a:lnTo>
                  <a:lnTo>
                    <a:pt x="366" y="677"/>
                  </a:lnTo>
                  <a:lnTo>
                    <a:pt x="323" y="672"/>
                  </a:lnTo>
                  <a:lnTo>
                    <a:pt x="279" y="667"/>
                  </a:lnTo>
                  <a:lnTo>
                    <a:pt x="233" y="660"/>
                  </a:lnTo>
                  <a:lnTo>
                    <a:pt x="184" y="654"/>
                  </a:lnTo>
                  <a:lnTo>
                    <a:pt x="141" y="598"/>
                  </a:lnTo>
                  <a:lnTo>
                    <a:pt x="106" y="541"/>
                  </a:lnTo>
                  <a:lnTo>
                    <a:pt x="80" y="485"/>
                  </a:lnTo>
                  <a:lnTo>
                    <a:pt x="59" y="429"/>
                  </a:lnTo>
                  <a:lnTo>
                    <a:pt x="41" y="370"/>
                  </a:lnTo>
                  <a:lnTo>
                    <a:pt x="26" y="310"/>
                  </a:lnTo>
                  <a:lnTo>
                    <a:pt x="14" y="244"/>
                  </a:lnTo>
                  <a:lnTo>
                    <a:pt x="0" y="174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91" name="Freeform 166"/>
            <p:cNvSpPr>
              <a:spLocks/>
            </p:cNvSpPr>
            <p:nvPr/>
          </p:nvSpPr>
          <p:spPr bwMode="auto">
            <a:xfrm>
              <a:off x="429" y="2706"/>
              <a:ext cx="310" cy="39"/>
            </a:xfrm>
            <a:custGeom>
              <a:avLst/>
              <a:gdLst>
                <a:gd name="T0" fmla="*/ 0 w 1243"/>
                <a:gd name="T1" fmla="*/ 0 h 156"/>
                <a:gd name="T2" fmla="*/ 0 w 1243"/>
                <a:gd name="T3" fmla="*/ 0 h 156"/>
                <a:gd name="T4" fmla="*/ 0 w 1243"/>
                <a:gd name="T5" fmla="*/ 0 h 156"/>
                <a:gd name="T6" fmla="*/ 0 w 1243"/>
                <a:gd name="T7" fmla="*/ 0 h 156"/>
                <a:gd name="T8" fmla="*/ 0 w 1243"/>
                <a:gd name="T9" fmla="*/ 0 h 156"/>
                <a:gd name="T10" fmla="*/ 0 w 1243"/>
                <a:gd name="T11" fmla="*/ 0 h 156"/>
                <a:gd name="T12" fmla="*/ 0 w 1243"/>
                <a:gd name="T13" fmla="*/ 0 h 156"/>
                <a:gd name="T14" fmla="*/ 0 w 1243"/>
                <a:gd name="T15" fmla="*/ 0 h 156"/>
                <a:gd name="T16" fmla="*/ 1 w 1243"/>
                <a:gd name="T17" fmla="*/ 0 h 156"/>
                <a:gd name="T18" fmla="*/ 1 w 1243"/>
                <a:gd name="T19" fmla="*/ 0 h 156"/>
                <a:gd name="T20" fmla="*/ 1 w 1243"/>
                <a:gd name="T21" fmla="*/ 0 h 156"/>
                <a:gd name="T22" fmla="*/ 1 w 1243"/>
                <a:gd name="T23" fmla="*/ 0 h 156"/>
                <a:gd name="T24" fmla="*/ 1 w 1243"/>
                <a:gd name="T25" fmla="*/ 0 h 156"/>
                <a:gd name="T26" fmla="*/ 1 w 1243"/>
                <a:gd name="T27" fmla="*/ 0 h 156"/>
                <a:gd name="T28" fmla="*/ 1 w 1243"/>
                <a:gd name="T29" fmla="*/ 0 h 156"/>
                <a:gd name="T30" fmla="*/ 1 w 1243"/>
                <a:gd name="T31" fmla="*/ 0 h 156"/>
                <a:gd name="T32" fmla="*/ 1 w 1243"/>
                <a:gd name="T33" fmla="*/ 0 h 156"/>
                <a:gd name="T34" fmla="*/ 1 w 1243"/>
                <a:gd name="T35" fmla="*/ 0 h 156"/>
                <a:gd name="T36" fmla="*/ 1 w 1243"/>
                <a:gd name="T37" fmla="*/ 0 h 156"/>
                <a:gd name="T38" fmla="*/ 1 w 1243"/>
                <a:gd name="T39" fmla="*/ 0 h 156"/>
                <a:gd name="T40" fmla="*/ 1 w 1243"/>
                <a:gd name="T41" fmla="*/ 0 h 156"/>
                <a:gd name="T42" fmla="*/ 1 w 1243"/>
                <a:gd name="T43" fmla="*/ 0 h 156"/>
                <a:gd name="T44" fmla="*/ 1 w 1243"/>
                <a:gd name="T45" fmla="*/ 0 h 156"/>
                <a:gd name="T46" fmla="*/ 0 w 1243"/>
                <a:gd name="T47" fmla="*/ 0 h 156"/>
                <a:gd name="T48" fmla="*/ 0 w 1243"/>
                <a:gd name="T49" fmla="*/ 0 h 156"/>
                <a:gd name="T50" fmla="*/ 0 w 1243"/>
                <a:gd name="T51" fmla="*/ 0 h 156"/>
                <a:gd name="T52" fmla="*/ 0 w 1243"/>
                <a:gd name="T53" fmla="*/ 0 h 156"/>
                <a:gd name="T54" fmla="*/ 0 w 1243"/>
                <a:gd name="T55" fmla="*/ 0 h 156"/>
                <a:gd name="T56" fmla="*/ 0 w 1243"/>
                <a:gd name="T57" fmla="*/ 0 h 156"/>
                <a:gd name="T58" fmla="*/ 0 w 1243"/>
                <a:gd name="T59" fmla="*/ 0 h 156"/>
                <a:gd name="T60" fmla="*/ 0 w 1243"/>
                <a:gd name="T61" fmla="*/ 0 h 156"/>
                <a:gd name="T62" fmla="*/ 0 w 1243"/>
                <a:gd name="T63" fmla="*/ 0 h 156"/>
                <a:gd name="T64" fmla="*/ 0 w 1243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3"/>
                <a:gd name="T100" fmla="*/ 0 h 156"/>
                <a:gd name="T101" fmla="*/ 1243 w 1243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3" h="156">
                  <a:moveTo>
                    <a:pt x="0" y="30"/>
                  </a:moveTo>
                  <a:lnTo>
                    <a:pt x="45" y="42"/>
                  </a:lnTo>
                  <a:lnTo>
                    <a:pt x="90" y="52"/>
                  </a:lnTo>
                  <a:lnTo>
                    <a:pt x="134" y="60"/>
                  </a:lnTo>
                  <a:lnTo>
                    <a:pt x="177" y="69"/>
                  </a:lnTo>
                  <a:lnTo>
                    <a:pt x="219" y="77"/>
                  </a:lnTo>
                  <a:lnTo>
                    <a:pt x="261" y="84"/>
                  </a:lnTo>
                  <a:lnTo>
                    <a:pt x="302" y="91"/>
                  </a:lnTo>
                  <a:lnTo>
                    <a:pt x="343" y="96"/>
                  </a:lnTo>
                  <a:lnTo>
                    <a:pt x="383" y="101"/>
                  </a:lnTo>
                  <a:lnTo>
                    <a:pt x="423" y="104"/>
                  </a:lnTo>
                  <a:lnTo>
                    <a:pt x="462" y="107"/>
                  </a:lnTo>
                  <a:lnTo>
                    <a:pt x="501" y="109"/>
                  </a:lnTo>
                  <a:lnTo>
                    <a:pt x="540" y="112"/>
                  </a:lnTo>
                  <a:lnTo>
                    <a:pt x="577" y="113"/>
                  </a:lnTo>
                  <a:lnTo>
                    <a:pt x="615" y="113"/>
                  </a:lnTo>
                  <a:lnTo>
                    <a:pt x="653" y="112"/>
                  </a:lnTo>
                  <a:lnTo>
                    <a:pt x="690" y="111"/>
                  </a:lnTo>
                  <a:lnTo>
                    <a:pt x="728" y="109"/>
                  </a:lnTo>
                  <a:lnTo>
                    <a:pt x="764" y="106"/>
                  </a:lnTo>
                  <a:lnTo>
                    <a:pt x="800" y="102"/>
                  </a:lnTo>
                  <a:lnTo>
                    <a:pt x="837" y="98"/>
                  </a:lnTo>
                  <a:lnTo>
                    <a:pt x="873" y="93"/>
                  </a:lnTo>
                  <a:lnTo>
                    <a:pt x="909" y="87"/>
                  </a:lnTo>
                  <a:lnTo>
                    <a:pt x="944" y="81"/>
                  </a:lnTo>
                  <a:lnTo>
                    <a:pt x="981" y="73"/>
                  </a:lnTo>
                  <a:lnTo>
                    <a:pt x="1017" y="65"/>
                  </a:lnTo>
                  <a:lnTo>
                    <a:pt x="1053" y="55"/>
                  </a:lnTo>
                  <a:lnTo>
                    <a:pt x="1088" y="47"/>
                  </a:lnTo>
                  <a:lnTo>
                    <a:pt x="1125" y="37"/>
                  </a:lnTo>
                  <a:lnTo>
                    <a:pt x="1161" y="25"/>
                  </a:lnTo>
                  <a:lnTo>
                    <a:pt x="1197" y="13"/>
                  </a:lnTo>
                  <a:lnTo>
                    <a:pt x="1234" y="0"/>
                  </a:lnTo>
                  <a:lnTo>
                    <a:pt x="1243" y="50"/>
                  </a:lnTo>
                  <a:lnTo>
                    <a:pt x="1194" y="64"/>
                  </a:lnTo>
                  <a:lnTo>
                    <a:pt x="1146" y="78"/>
                  </a:lnTo>
                  <a:lnTo>
                    <a:pt x="1100" y="91"/>
                  </a:lnTo>
                  <a:lnTo>
                    <a:pt x="1055" y="101"/>
                  </a:lnTo>
                  <a:lnTo>
                    <a:pt x="1011" y="111"/>
                  </a:lnTo>
                  <a:lnTo>
                    <a:pt x="968" y="119"/>
                  </a:lnTo>
                  <a:lnTo>
                    <a:pt x="926" y="127"/>
                  </a:lnTo>
                  <a:lnTo>
                    <a:pt x="886" y="134"/>
                  </a:lnTo>
                  <a:lnTo>
                    <a:pt x="845" y="139"/>
                  </a:lnTo>
                  <a:lnTo>
                    <a:pt x="805" y="144"/>
                  </a:lnTo>
                  <a:lnTo>
                    <a:pt x="767" y="148"/>
                  </a:lnTo>
                  <a:lnTo>
                    <a:pt x="729" y="152"/>
                  </a:lnTo>
                  <a:lnTo>
                    <a:pt x="691" y="154"/>
                  </a:lnTo>
                  <a:lnTo>
                    <a:pt x="655" y="156"/>
                  </a:lnTo>
                  <a:lnTo>
                    <a:pt x="619" y="156"/>
                  </a:lnTo>
                  <a:lnTo>
                    <a:pt x="582" y="156"/>
                  </a:lnTo>
                  <a:lnTo>
                    <a:pt x="547" y="154"/>
                  </a:lnTo>
                  <a:lnTo>
                    <a:pt x="512" y="153"/>
                  </a:lnTo>
                  <a:lnTo>
                    <a:pt x="477" y="151"/>
                  </a:lnTo>
                  <a:lnTo>
                    <a:pt x="442" y="147"/>
                  </a:lnTo>
                  <a:lnTo>
                    <a:pt x="407" y="143"/>
                  </a:lnTo>
                  <a:lnTo>
                    <a:pt x="372" y="138"/>
                  </a:lnTo>
                  <a:lnTo>
                    <a:pt x="337" y="133"/>
                  </a:lnTo>
                  <a:lnTo>
                    <a:pt x="302" y="128"/>
                  </a:lnTo>
                  <a:lnTo>
                    <a:pt x="267" y="122"/>
                  </a:lnTo>
                  <a:lnTo>
                    <a:pt x="232" y="114"/>
                  </a:lnTo>
                  <a:lnTo>
                    <a:pt x="195" y="107"/>
                  </a:lnTo>
                  <a:lnTo>
                    <a:pt x="159" y="99"/>
                  </a:lnTo>
                  <a:lnTo>
                    <a:pt x="123" y="92"/>
                  </a:lnTo>
                  <a:lnTo>
                    <a:pt x="85" y="83"/>
                  </a:lnTo>
                  <a:lnTo>
                    <a:pt x="48" y="74"/>
                  </a:lnTo>
                  <a:lnTo>
                    <a:pt x="9" y="6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92" name="Freeform 167"/>
            <p:cNvSpPr>
              <a:spLocks/>
            </p:cNvSpPr>
            <p:nvPr/>
          </p:nvSpPr>
          <p:spPr bwMode="auto">
            <a:xfrm>
              <a:off x="426" y="2784"/>
              <a:ext cx="313" cy="50"/>
            </a:xfrm>
            <a:custGeom>
              <a:avLst/>
              <a:gdLst>
                <a:gd name="T0" fmla="*/ 0 w 1254"/>
                <a:gd name="T1" fmla="*/ 0 h 203"/>
                <a:gd name="T2" fmla="*/ 0 w 1254"/>
                <a:gd name="T3" fmla="*/ 0 h 203"/>
                <a:gd name="T4" fmla="*/ 0 w 1254"/>
                <a:gd name="T5" fmla="*/ 0 h 203"/>
                <a:gd name="T6" fmla="*/ 0 w 1254"/>
                <a:gd name="T7" fmla="*/ 0 h 203"/>
                <a:gd name="T8" fmla="*/ 0 w 1254"/>
                <a:gd name="T9" fmla="*/ 0 h 203"/>
                <a:gd name="T10" fmla="*/ 0 w 1254"/>
                <a:gd name="T11" fmla="*/ 0 h 203"/>
                <a:gd name="T12" fmla="*/ 0 w 1254"/>
                <a:gd name="T13" fmla="*/ 0 h 203"/>
                <a:gd name="T14" fmla="*/ 0 w 1254"/>
                <a:gd name="T15" fmla="*/ 0 h 203"/>
                <a:gd name="T16" fmla="*/ 1 w 1254"/>
                <a:gd name="T17" fmla="*/ 0 h 203"/>
                <a:gd name="T18" fmla="*/ 1 w 1254"/>
                <a:gd name="T19" fmla="*/ 0 h 203"/>
                <a:gd name="T20" fmla="*/ 1 w 1254"/>
                <a:gd name="T21" fmla="*/ 0 h 203"/>
                <a:gd name="T22" fmla="*/ 1 w 1254"/>
                <a:gd name="T23" fmla="*/ 0 h 203"/>
                <a:gd name="T24" fmla="*/ 1 w 1254"/>
                <a:gd name="T25" fmla="*/ 0 h 203"/>
                <a:gd name="T26" fmla="*/ 1 w 1254"/>
                <a:gd name="T27" fmla="*/ 0 h 203"/>
                <a:gd name="T28" fmla="*/ 1 w 1254"/>
                <a:gd name="T29" fmla="*/ 0 h 203"/>
                <a:gd name="T30" fmla="*/ 1 w 1254"/>
                <a:gd name="T31" fmla="*/ 0 h 203"/>
                <a:gd name="T32" fmla="*/ 1 w 1254"/>
                <a:gd name="T33" fmla="*/ 0 h 203"/>
                <a:gd name="T34" fmla="*/ 1 w 1254"/>
                <a:gd name="T35" fmla="*/ 0 h 203"/>
                <a:gd name="T36" fmla="*/ 1 w 1254"/>
                <a:gd name="T37" fmla="*/ 0 h 203"/>
                <a:gd name="T38" fmla="*/ 1 w 1254"/>
                <a:gd name="T39" fmla="*/ 0 h 203"/>
                <a:gd name="T40" fmla="*/ 1 w 1254"/>
                <a:gd name="T41" fmla="*/ 0 h 203"/>
                <a:gd name="T42" fmla="*/ 1 w 1254"/>
                <a:gd name="T43" fmla="*/ 0 h 203"/>
                <a:gd name="T44" fmla="*/ 1 w 1254"/>
                <a:gd name="T45" fmla="*/ 0 h 203"/>
                <a:gd name="T46" fmla="*/ 1 w 1254"/>
                <a:gd name="T47" fmla="*/ 0 h 203"/>
                <a:gd name="T48" fmla="*/ 1 w 1254"/>
                <a:gd name="T49" fmla="*/ 0 h 203"/>
                <a:gd name="T50" fmla="*/ 0 w 1254"/>
                <a:gd name="T51" fmla="*/ 0 h 203"/>
                <a:gd name="T52" fmla="*/ 0 w 1254"/>
                <a:gd name="T53" fmla="*/ 0 h 203"/>
                <a:gd name="T54" fmla="*/ 0 w 1254"/>
                <a:gd name="T55" fmla="*/ 0 h 203"/>
                <a:gd name="T56" fmla="*/ 0 w 1254"/>
                <a:gd name="T57" fmla="*/ 0 h 203"/>
                <a:gd name="T58" fmla="*/ 0 w 1254"/>
                <a:gd name="T59" fmla="*/ 0 h 203"/>
                <a:gd name="T60" fmla="*/ 0 w 1254"/>
                <a:gd name="T61" fmla="*/ 0 h 203"/>
                <a:gd name="T62" fmla="*/ 0 w 1254"/>
                <a:gd name="T63" fmla="*/ 0 h 203"/>
                <a:gd name="T64" fmla="*/ 0 w 1254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4"/>
                <a:gd name="T100" fmla="*/ 0 h 203"/>
                <a:gd name="T101" fmla="*/ 1254 w 1254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4" h="203">
                  <a:moveTo>
                    <a:pt x="0" y="30"/>
                  </a:moveTo>
                  <a:lnTo>
                    <a:pt x="45" y="43"/>
                  </a:lnTo>
                  <a:lnTo>
                    <a:pt x="90" y="55"/>
                  </a:lnTo>
                  <a:lnTo>
                    <a:pt x="134" y="68"/>
                  </a:lnTo>
                  <a:lnTo>
                    <a:pt x="178" y="78"/>
                  </a:lnTo>
                  <a:lnTo>
                    <a:pt x="220" y="88"/>
                  </a:lnTo>
                  <a:lnTo>
                    <a:pt x="263" y="98"/>
                  </a:lnTo>
                  <a:lnTo>
                    <a:pt x="304" y="105"/>
                  </a:lnTo>
                  <a:lnTo>
                    <a:pt x="345" y="114"/>
                  </a:lnTo>
                  <a:lnTo>
                    <a:pt x="387" y="120"/>
                  </a:lnTo>
                  <a:lnTo>
                    <a:pt x="427" y="127"/>
                  </a:lnTo>
                  <a:lnTo>
                    <a:pt x="467" y="132"/>
                  </a:lnTo>
                  <a:lnTo>
                    <a:pt x="507" y="135"/>
                  </a:lnTo>
                  <a:lnTo>
                    <a:pt x="547" y="139"/>
                  </a:lnTo>
                  <a:lnTo>
                    <a:pt x="586" y="142"/>
                  </a:lnTo>
                  <a:lnTo>
                    <a:pt x="625" y="143"/>
                  </a:lnTo>
                  <a:lnTo>
                    <a:pt x="662" y="143"/>
                  </a:lnTo>
                  <a:lnTo>
                    <a:pt x="701" y="143"/>
                  </a:lnTo>
                  <a:lnTo>
                    <a:pt x="739" y="140"/>
                  </a:lnTo>
                  <a:lnTo>
                    <a:pt x="776" y="138"/>
                  </a:lnTo>
                  <a:lnTo>
                    <a:pt x="814" y="134"/>
                  </a:lnTo>
                  <a:lnTo>
                    <a:pt x="851" y="129"/>
                  </a:lnTo>
                  <a:lnTo>
                    <a:pt x="888" y="124"/>
                  </a:lnTo>
                  <a:lnTo>
                    <a:pt x="925" y="117"/>
                  </a:lnTo>
                  <a:lnTo>
                    <a:pt x="962" y="108"/>
                  </a:lnTo>
                  <a:lnTo>
                    <a:pt x="998" y="99"/>
                  </a:lnTo>
                  <a:lnTo>
                    <a:pt x="1034" y="89"/>
                  </a:lnTo>
                  <a:lnTo>
                    <a:pt x="1072" y="77"/>
                  </a:lnTo>
                  <a:lnTo>
                    <a:pt x="1108" y="64"/>
                  </a:lnTo>
                  <a:lnTo>
                    <a:pt x="1145" y="50"/>
                  </a:lnTo>
                  <a:lnTo>
                    <a:pt x="1181" y="35"/>
                  </a:lnTo>
                  <a:lnTo>
                    <a:pt x="1217" y="18"/>
                  </a:lnTo>
                  <a:lnTo>
                    <a:pt x="1254" y="0"/>
                  </a:lnTo>
                  <a:lnTo>
                    <a:pt x="1254" y="50"/>
                  </a:lnTo>
                  <a:lnTo>
                    <a:pt x="1211" y="65"/>
                  </a:lnTo>
                  <a:lnTo>
                    <a:pt x="1170" y="80"/>
                  </a:lnTo>
                  <a:lnTo>
                    <a:pt x="1131" y="94"/>
                  </a:lnTo>
                  <a:lnTo>
                    <a:pt x="1094" y="108"/>
                  </a:lnTo>
                  <a:lnTo>
                    <a:pt x="1059" y="120"/>
                  </a:lnTo>
                  <a:lnTo>
                    <a:pt x="1024" y="132"/>
                  </a:lnTo>
                  <a:lnTo>
                    <a:pt x="992" y="143"/>
                  </a:lnTo>
                  <a:lnTo>
                    <a:pt x="960" y="153"/>
                  </a:lnTo>
                  <a:lnTo>
                    <a:pt x="929" y="162"/>
                  </a:lnTo>
                  <a:lnTo>
                    <a:pt x="899" y="171"/>
                  </a:lnTo>
                  <a:lnTo>
                    <a:pt x="869" y="178"/>
                  </a:lnTo>
                  <a:lnTo>
                    <a:pt x="839" y="184"/>
                  </a:lnTo>
                  <a:lnTo>
                    <a:pt x="809" y="189"/>
                  </a:lnTo>
                  <a:lnTo>
                    <a:pt x="779" y="194"/>
                  </a:lnTo>
                  <a:lnTo>
                    <a:pt x="749" y="198"/>
                  </a:lnTo>
                  <a:lnTo>
                    <a:pt x="719" y="201"/>
                  </a:lnTo>
                  <a:lnTo>
                    <a:pt x="687" y="202"/>
                  </a:lnTo>
                  <a:lnTo>
                    <a:pt x="655" y="203"/>
                  </a:lnTo>
                  <a:lnTo>
                    <a:pt x="621" y="202"/>
                  </a:lnTo>
                  <a:lnTo>
                    <a:pt x="587" y="201"/>
                  </a:lnTo>
                  <a:lnTo>
                    <a:pt x="551" y="198"/>
                  </a:lnTo>
                  <a:lnTo>
                    <a:pt x="513" y="193"/>
                  </a:lnTo>
                  <a:lnTo>
                    <a:pt x="473" y="188"/>
                  </a:lnTo>
                  <a:lnTo>
                    <a:pt x="432" y="182"/>
                  </a:lnTo>
                  <a:lnTo>
                    <a:pt x="388" y="176"/>
                  </a:lnTo>
                  <a:lnTo>
                    <a:pt x="342" y="167"/>
                  </a:lnTo>
                  <a:lnTo>
                    <a:pt x="294" y="157"/>
                  </a:lnTo>
                  <a:lnTo>
                    <a:pt x="242" y="145"/>
                  </a:lnTo>
                  <a:lnTo>
                    <a:pt x="188" y="133"/>
                  </a:lnTo>
                  <a:lnTo>
                    <a:pt x="130" y="119"/>
                  </a:lnTo>
                  <a:lnTo>
                    <a:pt x="69" y="104"/>
                  </a:lnTo>
                  <a:lnTo>
                    <a:pt x="5" y="8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93" name="Freeform 168"/>
            <p:cNvSpPr>
              <a:spLocks/>
            </p:cNvSpPr>
            <p:nvPr/>
          </p:nvSpPr>
          <p:spPr bwMode="auto">
            <a:xfrm>
              <a:off x="706" y="2633"/>
              <a:ext cx="31" cy="68"/>
            </a:xfrm>
            <a:custGeom>
              <a:avLst/>
              <a:gdLst>
                <a:gd name="T0" fmla="*/ 0 w 123"/>
                <a:gd name="T1" fmla="*/ 0 h 275"/>
                <a:gd name="T2" fmla="*/ 0 w 123"/>
                <a:gd name="T3" fmla="*/ 0 h 275"/>
                <a:gd name="T4" fmla="*/ 0 w 123"/>
                <a:gd name="T5" fmla="*/ 0 h 275"/>
                <a:gd name="T6" fmla="*/ 0 w 123"/>
                <a:gd name="T7" fmla="*/ 0 h 275"/>
                <a:gd name="T8" fmla="*/ 0 w 123"/>
                <a:gd name="T9" fmla="*/ 0 h 275"/>
                <a:gd name="T10" fmla="*/ 0 w 123"/>
                <a:gd name="T11" fmla="*/ 0 h 275"/>
                <a:gd name="T12" fmla="*/ 0 w 123"/>
                <a:gd name="T13" fmla="*/ 0 h 275"/>
                <a:gd name="T14" fmla="*/ 0 w 123"/>
                <a:gd name="T15" fmla="*/ 0 h 275"/>
                <a:gd name="T16" fmla="*/ 0 w 123"/>
                <a:gd name="T17" fmla="*/ 0 h 275"/>
                <a:gd name="T18" fmla="*/ 0 w 123"/>
                <a:gd name="T19" fmla="*/ 0 h 275"/>
                <a:gd name="T20" fmla="*/ 0 w 123"/>
                <a:gd name="T21" fmla="*/ 0 h 275"/>
                <a:gd name="T22" fmla="*/ 0 w 123"/>
                <a:gd name="T23" fmla="*/ 0 h 275"/>
                <a:gd name="T24" fmla="*/ 0 w 123"/>
                <a:gd name="T25" fmla="*/ 0 h 275"/>
                <a:gd name="T26" fmla="*/ 0 w 123"/>
                <a:gd name="T27" fmla="*/ 0 h 275"/>
                <a:gd name="T28" fmla="*/ 0 w 123"/>
                <a:gd name="T29" fmla="*/ 0 h 275"/>
                <a:gd name="T30" fmla="*/ 0 w 123"/>
                <a:gd name="T31" fmla="*/ 0 h 275"/>
                <a:gd name="T32" fmla="*/ 0 w 123"/>
                <a:gd name="T33" fmla="*/ 0 h 275"/>
                <a:gd name="T34" fmla="*/ 0 w 123"/>
                <a:gd name="T35" fmla="*/ 0 h 275"/>
                <a:gd name="T36" fmla="*/ 0 w 123"/>
                <a:gd name="T37" fmla="*/ 0 h 2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275"/>
                <a:gd name="T59" fmla="*/ 123 w 123"/>
                <a:gd name="T60" fmla="*/ 275 h 2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275">
                  <a:moveTo>
                    <a:pt x="29" y="0"/>
                  </a:moveTo>
                  <a:lnTo>
                    <a:pt x="50" y="34"/>
                  </a:lnTo>
                  <a:lnTo>
                    <a:pt x="67" y="65"/>
                  </a:lnTo>
                  <a:lnTo>
                    <a:pt x="80" y="94"/>
                  </a:lnTo>
                  <a:lnTo>
                    <a:pt x="90" y="123"/>
                  </a:lnTo>
                  <a:lnTo>
                    <a:pt x="99" y="152"/>
                  </a:lnTo>
                  <a:lnTo>
                    <a:pt x="106" y="185"/>
                  </a:lnTo>
                  <a:lnTo>
                    <a:pt x="114" y="222"/>
                  </a:lnTo>
                  <a:lnTo>
                    <a:pt x="123" y="265"/>
                  </a:lnTo>
                  <a:lnTo>
                    <a:pt x="86" y="275"/>
                  </a:lnTo>
                  <a:lnTo>
                    <a:pt x="85" y="233"/>
                  </a:lnTo>
                  <a:lnTo>
                    <a:pt x="81" y="198"/>
                  </a:lnTo>
                  <a:lnTo>
                    <a:pt x="74" y="167"/>
                  </a:lnTo>
                  <a:lnTo>
                    <a:pt x="65" y="138"/>
                  </a:lnTo>
                  <a:lnTo>
                    <a:pt x="52" y="111"/>
                  </a:lnTo>
                  <a:lnTo>
                    <a:pt x="37" y="83"/>
                  </a:lnTo>
                  <a:lnTo>
                    <a:pt x="20" y="52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94" name="Freeform 169"/>
            <p:cNvSpPr>
              <a:spLocks/>
            </p:cNvSpPr>
            <p:nvPr/>
          </p:nvSpPr>
          <p:spPr bwMode="auto">
            <a:xfrm>
              <a:off x="731" y="2710"/>
              <a:ext cx="10" cy="74"/>
            </a:xfrm>
            <a:custGeom>
              <a:avLst/>
              <a:gdLst>
                <a:gd name="T0" fmla="*/ 0 w 38"/>
                <a:gd name="T1" fmla="*/ 0 h 297"/>
                <a:gd name="T2" fmla="*/ 0 w 38"/>
                <a:gd name="T3" fmla="*/ 0 h 297"/>
                <a:gd name="T4" fmla="*/ 0 w 38"/>
                <a:gd name="T5" fmla="*/ 0 h 297"/>
                <a:gd name="T6" fmla="*/ 0 w 38"/>
                <a:gd name="T7" fmla="*/ 0 h 297"/>
                <a:gd name="T8" fmla="*/ 0 w 38"/>
                <a:gd name="T9" fmla="*/ 0 h 297"/>
                <a:gd name="T10" fmla="*/ 0 w 38"/>
                <a:gd name="T11" fmla="*/ 0 h 297"/>
                <a:gd name="T12" fmla="*/ 0 w 38"/>
                <a:gd name="T13" fmla="*/ 0 h 297"/>
                <a:gd name="T14" fmla="*/ 0 w 38"/>
                <a:gd name="T15" fmla="*/ 0 h 297"/>
                <a:gd name="T16" fmla="*/ 0 w 38"/>
                <a:gd name="T17" fmla="*/ 0 h 297"/>
                <a:gd name="T18" fmla="*/ 0 w 38"/>
                <a:gd name="T19" fmla="*/ 0 h 297"/>
                <a:gd name="T20" fmla="*/ 0 w 38"/>
                <a:gd name="T21" fmla="*/ 0 h 2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97"/>
                <a:gd name="T35" fmla="*/ 38 w 38"/>
                <a:gd name="T36" fmla="*/ 297 h 2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97">
                  <a:moveTo>
                    <a:pt x="25" y="0"/>
                  </a:moveTo>
                  <a:lnTo>
                    <a:pt x="30" y="70"/>
                  </a:lnTo>
                  <a:lnTo>
                    <a:pt x="34" y="139"/>
                  </a:lnTo>
                  <a:lnTo>
                    <a:pt x="37" y="209"/>
                  </a:lnTo>
                  <a:lnTo>
                    <a:pt x="38" y="279"/>
                  </a:lnTo>
                  <a:lnTo>
                    <a:pt x="6" y="297"/>
                  </a:lnTo>
                  <a:lnTo>
                    <a:pt x="9" y="220"/>
                  </a:lnTo>
                  <a:lnTo>
                    <a:pt x="10" y="154"/>
                  </a:lnTo>
                  <a:lnTo>
                    <a:pt x="8" y="89"/>
                  </a:lnTo>
                  <a:lnTo>
                    <a:pt x="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95" name="Freeform 170"/>
            <p:cNvSpPr>
              <a:spLocks/>
            </p:cNvSpPr>
            <p:nvPr/>
          </p:nvSpPr>
          <p:spPr bwMode="auto">
            <a:xfrm>
              <a:off x="431" y="2642"/>
              <a:ext cx="41" cy="66"/>
            </a:xfrm>
            <a:custGeom>
              <a:avLst/>
              <a:gdLst>
                <a:gd name="T0" fmla="*/ 0 w 164"/>
                <a:gd name="T1" fmla="*/ 0 h 264"/>
                <a:gd name="T2" fmla="*/ 0 w 164"/>
                <a:gd name="T3" fmla="*/ 0 h 264"/>
                <a:gd name="T4" fmla="*/ 0 w 164"/>
                <a:gd name="T5" fmla="*/ 0 h 264"/>
                <a:gd name="T6" fmla="*/ 0 w 164"/>
                <a:gd name="T7" fmla="*/ 0 h 264"/>
                <a:gd name="T8" fmla="*/ 0 w 164"/>
                <a:gd name="T9" fmla="*/ 0 h 264"/>
                <a:gd name="T10" fmla="*/ 0 w 164"/>
                <a:gd name="T11" fmla="*/ 0 h 264"/>
                <a:gd name="T12" fmla="*/ 0 w 164"/>
                <a:gd name="T13" fmla="*/ 0 h 264"/>
                <a:gd name="T14" fmla="*/ 0 w 164"/>
                <a:gd name="T15" fmla="*/ 0 h 264"/>
                <a:gd name="T16" fmla="*/ 0 w 164"/>
                <a:gd name="T17" fmla="*/ 0 h 264"/>
                <a:gd name="T18" fmla="*/ 0 w 164"/>
                <a:gd name="T19" fmla="*/ 0 h 264"/>
                <a:gd name="T20" fmla="*/ 0 w 164"/>
                <a:gd name="T21" fmla="*/ 0 h 264"/>
                <a:gd name="T22" fmla="*/ 0 w 164"/>
                <a:gd name="T23" fmla="*/ 0 h 264"/>
                <a:gd name="T24" fmla="*/ 0 w 164"/>
                <a:gd name="T25" fmla="*/ 0 h 264"/>
                <a:gd name="T26" fmla="*/ 0 w 164"/>
                <a:gd name="T27" fmla="*/ 0 h 264"/>
                <a:gd name="T28" fmla="*/ 0 w 164"/>
                <a:gd name="T29" fmla="*/ 0 h 264"/>
                <a:gd name="T30" fmla="*/ 0 w 164"/>
                <a:gd name="T31" fmla="*/ 0 h 264"/>
                <a:gd name="T32" fmla="*/ 0 w 164"/>
                <a:gd name="T33" fmla="*/ 0 h 264"/>
                <a:gd name="T34" fmla="*/ 0 w 164"/>
                <a:gd name="T35" fmla="*/ 0 h 264"/>
                <a:gd name="T36" fmla="*/ 0 w 164"/>
                <a:gd name="T37" fmla="*/ 0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264"/>
                <a:gd name="T59" fmla="*/ 164 w 164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264">
                  <a:moveTo>
                    <a:pt x="164" y="5"/>
                  </a:moveTo>
                  <a:lnTo>
                    <a:pt x="137" y="34"/>
                  </a:lnTo>
                  <a:lnTo>
                    <a:pt x="117" y="62"/>
                  </a:lnTo>
                  <a:lnTo>
                    <a:pt x="102" y="92"/>
                  </a:lnTo>
                  <a:lnTo>
                    <a:pt x="89" y="122"/>
                  </a:lnTo>
                  <a:lnTo>
                    <a:pt x="79" y="155"/>
                  </a:lnTo>
                  <a:lnTo>
                    <a:pt x="69" y="189"/>
                  </a:lnTo>
                  <a:lnTo>
                    <a:pt x="57" y="225"/>
                  </a:lnTo>
                  <a:lnTo>
                    <a:pt x="42" y="264"/>
                  </a:lnTo>
                  <a:lnTo>
                    <a:pt x="0" y="253"/>
                  </a:lnTo>
                  <a:lnTo>
                    <a:pt x="9" y="218"/>
                  </a:lnTo>
                  <a:lnTo>
                    <a:pt x="19" y="185"/>
                  </a:lnTo>
                  <a:lnTo>
                    <a:pt x="33" y="153"/>
                  </a:lnTo>
                  <a:lnTo>
                    <a:pt x="47" y="122"/>
                  </a:lnTo>
                  <a:lnTo>
                    <a:pt x="63" y="91"/>
                  </a:lnTo>
                  <a:lnTo>
                    <a:pt x="80" y="61"/>
                  </a:lnTo>
                  <a:lnTo>
                    <a:pt x="99" y="31"/>
                  </a:lnTo>
                  <a:lnTo>
                    <a:pt x="118" y="0"/>
                  </a:lnTo>
                  <a:lnTo>
                    <a:pt x="164" y="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96" name="Freeform 171"/>
            <p:cNvSpPr>
              <a:spLocks/>
            </p:cNvSpPr>
            <p:nvPr/>
          </p:nvSpPr>
          <p:spPr bwMode="auto">
            <a:xfrm>
              <a:off x="425" y="2492"/>
              <a:ext cx="55" cy="143"/>
            </a:xfrm>
            <a:custGeom>
              <a:avLst/>
              <a:gdLst>
                <a:gd name="T0" fmla="*/ 0 w 219"/>
                <a:gd name="T1" fmla="*/ 0 h 573"/>
                <a:gd name="T2" fmla="*/ 0 w 219"/>
                <a:gd name="T3" fmla="*/ 0 h 573"/>
                <a:gd name="T4" fmla="*/ 0 w 219"/>
                <a:gd name="T5" fmla="*/ 0 h 573"/>
                <a:gd name="T6" fmla="*/ 0 w 219"/>
                <a:gd name="T7" fmla="*/ 0 h 573"/>
                <a:gd name="T8" fmla="*/ 0 w 219"/>
                <a:gd name="T9" fmla="*/ 0 h 573"/>
                <a:gd name="T10" fmla="*/ 0 w 219"/>
                <a:gd name="T11" fmla="*/ 0 h 573"/>
                <a:gd name="T12" fmla="*/ 0 w 219"/>
                <a:gd name="T13" fmla="*/ 0 h 573"/>
                <a:gd name="T14" fmla="*/ 0 w 219"/>
                <a:gd name="T15" fmla="*/ 0 h 573"/>
                <a:gd name="T16" fmla="*/ 0 w 219"/>
                <a:gd name="T17" fmla="*/ 0 h 573"/>
                <a:gd name="T18" fmla="*/ 0 w 219"/>
                <a:gd name="T19" fmla="*/ 0 h 573"/>
                <a:gd name="T20" fmla="*/ 0 w 219"/>
                <a:gd name="T21" fmla="*/ 0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573"/>
                <a:gd name="T35" fmla="*/ 219 w 219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573">
                  <a:moveTo>
                    <a:pt x="50" y="74"/>
                  </a:moveTo>
                  <a:lnTo>
                    <a:pt x="44" y="208"/>
                  </a:lnTo>
                  <a:lnTo>
                    <a:pt x="82" y="377"/>
                  </a:lnTo>
                  <a:lnTo>
                    <a:pt x="219" y="573"/>
                  </a:lnTo>
                  <a:lnTo>
                    <a:pt x="163" y="560"/>
                  </a:lnTo>
                  <a:lnTo>
                    <a:pt x="88" y="460"/>
                  </a:lnTo>
                  <a:lnTo>
                    <a:pt x="25" y="327"/>
                  </a:lnTo>
                  <a:lnTo>
                    <a:pt x="0" y="194"/>
                  </a:lnTo>
                  <a:lnTo>
                    <a:pt x="0" y="88"/>
                  </a:lnTo>
                  <a:lnTo>
                    <a:pt x="63" y="0"/>
                  </a:lnTo>
                  <a:lnTo>
                    <a:pt x="50" y="7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97" name="Freeform 172"/>
            <p:cNvSpPr>
              <a:spLocks/>
            </p:cNvSpPr>
            <p:nvPr/>
          </p:nvSpPr>
          <p:spPr bwMode="auto">
            <a:xfrm>
              <a:off x="527" y="2440"/>
              <a:ext cx="23" cy="199"/>
            </a:xfrm>
            <a:custGeom>
              <a:avLst/>
              <a:gdLst>
                <a:gd name="T0" fmla="*/ 0 w 93"/>
                <a:gd name="T1" fmla="*/ 0 h 796"/>
                <a:gd name="T2" fmla="*/ 0 w 93"/>
                <a:gd name="T3" fmla="*/ 0 h 796"/>
                <a:gd name="T4" fmla="*/ 0 w 93"/>
                <a:gd name="T5" fmla="*/ 0 h 796"/>
                <a:gd name="T6" fmla="*/ 0 w 93"/>
                <a:gd name="T7" fmla="*/ 0 h 796"/>
                <a:gd name="T8" fmla="*/ 0 w 93"/>
                <a:gd name="T9" fmla="*/ 0 h 796"/>
                <a:gd name="T10" fmla="*/ 0 w 93"/>
                <a:gd name="T11" fmla="*/ 1 h 796"/>
                <a:gd name="T12" fmla="*/ 0 w 93"/>
                <a:gd name="T13" fmla="*/ 1 h 796"/>
                <a:gd name="T14" fmla="*/ 0 w 93"/>
                <a:gd name="T15" fmla="*/ 1 h 796"/>
                <a:gd name="T16" fmla="*/ 0 w 93"/>
                <a:gd name="T17" fmla="*/ 1 h 796"/>
                <a:gd name="T18" fmla="*/ 0 w 93"/>
                <a:gd name="T19" fmla="*/ 1 h 796"/>
                <a:gd name="T20" fmla="*/ 0 w 93"/>
                <a:gd name="T21" fmla="*/ 1 h 796"/>
                <a:gd name="T22" fmla="*/ 0 w 93"/>
                <a:gd name="T23" fmla="*/ 1 h 796"/>
                <a:gd name="T24" fmla="*/ 0 w 93"/>
                <a:gd name="T25" fmla="*/ 1 h 796"/>
                <a:gd name="T26" fmla="*/ 0 w 93"/>
                <a:gd name="T27" fmla="*/ 1 h 796"/>
                <a:gd name="T28" fmla="*/ 0 w 93"/>
                <a:gd name="T29" fmla="*/ 1 h 796"/>
                <a:gd name="T30" fmla="*/ 0 w 93"/>
                <a:gd name="T31" fmla="*/ 0 h 796"/>
                <a:gd name="T32" fmla="*/ 0 w 93"/>
                <a:gd name="T33" fmla="*/ 0 h 796"/>
                <a:gd name="T34" fmla="*/ 0 w 93"/>
                <a:gd name="T35" fmla="*/ 0 h 796"/>
                <a:gd name="T36" fmla="*/ 0 w 93"/>
                <a:gd name="T37" fmla="*/ 0 h 7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96"/>
                <a:gd name="T59" fmla="*/ 93 w 93"/>
                <a:gd name="T60" fmla="*/ 796 h 7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96">
                  <a:moveTo>
                    <a:pt x="63" y="0"/>
                  </a:moveTo>
                  <a:lnTo>
                    <a:pt x="28" y="49"/>
                  </a:lnTo>
                  <a:lnTo>
                    <a:pt x="14" y="141"/>
                  </a:lnTo>
                  <a:lnTo>
                    <a:pt x="5" y="233"/>
                  </a:lnTo>
                  <a:lnTo>
                    <a:pt x="0" y="322"/>
                  </a:lnTo>
                  <a:lnTo>
                    <a:pt x="0" y="411"/>
                  </a:lnTo>
                  <a:lnTo>
                    <a:pt x="5" y="500"/>
                  </a:lnTo>
                  <a:lnTo>
                    <a:pt x="14" y="591"/>
                  </a:lnTo>
                  <a:lnTo>
                    <a:pt x="29" y="684"/>
                  </a:lnTo>
                  <a:lnTo>
                    <a:pt x="49" y="782"/>
                  </a:lnTo>
                  <a:lnTo>
                    <a:pt x="93" y="796"/>
                  </a:lnTo>
                  <a:lnTo>
                    <a:pt x="65" y="698"/>
                  </a:lnTo>
                  <a:lnTo>
                    <a:pt x="47" y="591"/>
                  </a:lnTo>
                  <a:lnTo>
                    <a:pt x="35" y="481"/>
                  </a:lnTo>
                  <a:lnTo>
                    <a:pt x="32" y="371"/>
                  </a:lnTo>
                  <a:lnTo>
                    <a:pt x="33" y="264"/>
                  </a:lnTo>
                  <a:lnTo>
                    <a:pt x="39" y="164"/>
                  </a:lnTo>
                  <a:lnTo>
                    <a:pt x="49" y="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98" name="Freeform 173"/>
            <p:cNvSpPr>
              <a:spLocks/>
            </p:cNvSpPr>
            <p:nvPr/>
          </p:nvSpPr>
          <p:spPr bwMode="auto">
            <a:xfrm>
              <a:off x="634" y="2448"/>
              <a:ext cx="19" cy="185"/>
            </a:xfrm>
            <a:custGeom>
              <a:avLst/>
              <a:gdLst>
                <a:gd name="T0" fmla="*/ 0 w 78"/>
                <a:gd name="T1" fmla="*/ 0 h 741"/>
                <a:gd name="T2" fmla="*/ 0 w 78"/>
                <a:gd name="T3" fmla="*/ 0 h 741"/>
                <a:gd name="T4" fmla="*/ 0 w 78"/>
                <a:gd name="T5" fmla="*/ 0 h 741"/>
                <a:gd name="T6" fmla="*/ 0 w 78"/>
                <a:gd name="T7" fmla="*/ 0 h 741"/>
                <a:gd name="T8" fmla="*/ 0 w 78"/>
                <a:gd name="T9" fmla="*/ 0 h 741"/>
                <a:gd name="T10" fmla="*/ 0 w 78"/>
                <a:gd name="T11" fmla="*/ 0 h 741"/>
                <a:gd name="T12" fmla="*/ 0 w 78"/>
                <a:gd name="T13" fmla="*/ 0 h 741"/>
                <a:gd name="T14" fmla="*/ 0 w 78"/>
                <a:gd name="T15" fmla="*/ 0 h 741"/>
                <a:gd name="T16" fmla="*/ 0 w 78"/>
                <a:gd name="T17" fmla="*/ 1 h 741"/>
                <a:gd name="T18" fmla="*/ 0 w 78"/>
                <a:gd name="T19" fmla="*/ 1 h 741"/>
                <a:gd name="T20" fmla="*/ 0 w 78"/>
                <a:gd name="T21" fmla="*/ 0 h 741"/>
                <a:gd name="T22" fmla="*/ 0 w 78"/>
                <a:gd name="T23" fmla="*/ 0 h 741"/>
                <a:gd name="T24" fmla="*/ 0 w 78"/>
                <a:gd name="T25" fmla="*/ 0 h 741"/>
                <a:gd name="T26" fmla="*/ 0 w 78"/>
                <a:gd name="T27" fmla="*/ 0 h 741"/>
                <a:gd name="T28" fmla="*/ 0 w 78"/>
                <a:gd name="T29" fmla="*/ 0 h 741"/>
                <a:gd name="T30" fmla="*/ 0 w 78"/>
                <a:gd name="T31" fmla="*/ 0 h 7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741"/>
                <a:gd name="T50" fmla="*/ 78 w 78"/>
                <a:gd name="T51" fmla="*/ 741 h 7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741">
                  <a:moveTo>
                    <a:pt x="33" y="0"/>
                  </a:moveTo>
                  <a:lnTo>
                    <a:pt x="43" y="95"/>
                  </a:lnTo>
                  <a:lnTo>
                    <a:pt x="49" y="188"/>
                  </a:lnTo>
                  <a:lnTo>
                    <a:pt x="51" y="279"/>
                  </a:lnTo>
                  <a:lnTo>
                    <a:pt x="48" y="371"/>
                  </a:lnTo>
                  <a:lnTo>
                    <a:pt x="42" y="462"/>
                  </a:lnTo>
                  <a:lnTo>
                    <a:pt x="32" y="554"/>
                  </a:lnTo>
                  <a:lnTo>
                    <a:pt x="18" y="647"/>
                  </a:lnTo>
                  <a:lnTo>
                    <a:pt x="0" y="741"/>
                  </a:lnTo>
                  <a:lnTo>
                    <a:pt x="46" y="733"/>
                  </a:lnTo>
                  <a:lnTo>
                    <a:pt x="71" y="534"/>
                  </a:lnTo>
                  <a:lnTo>
                    <a:pt x="77" y="405"/>
                  </a:lnTo>
                  <a:lnTo>
                    <a:pt x="78" y="297"/>
                  </a:lnTo>
                  <a:lnTo>
                    <a:pt x="74" y="193"/>
                  </a:lnTo>
                  <a:lnTo>
                    <a:pt x="69" y="7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99" name="Freeform 174"/>
            <p:cNvSpPr>
              <a:spLocks/>
            </p:cNvSpPr>
            <p:nvPr/>
          </p:nvSpPr>
          <p:spPr bwMode="auto">
            <a:xfrm>
              <a:off x="421" y="2699"/>
              <a:ext cx="318" cy="38"/>
            </a:xfrm>
            <a:custGeom>
              <a:avLst/>
              <a:gdLst>
                <a:gd name="T0" fmla="*/ 0 w 1274"/>
                <a:gd name="T1" fmla="*/ 0 h 150"/>
                <a:gd name="T2" fmla="*/ 0 w 1274"/>
                <a:gd name="T3" fmla="*/ 0 h 150"/>
                <a:gd name="T4" fmla="*/ 0 w 1274"/>
                <a:gd name="T5" fmla="*/ 0 h 150"/>
                <a:gd name="T6" fmla="*/ 0 w 1274"/>
                <a:gd name="T7" fmla="*/ 0 h 150"/>
                <a:gd name="T8" fmla="*/ 0 w 1274"/>
                <a:gd name="T9" fmla="*/ 0 h 150"/>
                <a:gd name="T10" fmla="*/ 0 w 1274"/>
                <a:gd name="T11" fmla="*/ 0 h 150"/>
                <a:gd name="T12" fmla="*/ 0 w 1274"/>
                <a:gd name="T13" fmla="*/ 0 h 150"/>
                <a:gd name="T14" fmla="*/ 0 w 1274"/>
                <a:gd name="T15" fmla="*/ 0 h 150"/>
                <a:gd name="T16" fmla="*/ 1 w 1274"/>
                <a:gd name="T17" fmla="*/ 0 h 150"/>
                <a:gd name="T18" fmla="*/ 1 w 1274"/>
                <a:gd name="T19" fmla="*/ 0 h 150"/>
                <a:gd name="T20" fmla="*/ 1 w 1274"/>
                <a:gd name="T21" fmla="*/ 0 h 150"/>
                <a:gd name="T22" fmla="*/ 1 w 1274"/>
                <a:gd name="T23" fmla="*/ 0 h 150"/>
                <a:gd name="T24" fmla="*/ 1 w 1274"/>
                <a:gd name="T25" fmla="*/ 0 h 150"/>
                <a:gd name="T26" fmla="*/ 1 w 1274"/>
                <a:gd name="T27" fmla="*/ 0 h 150"/>
                <a:gd name="T28" fmla="*/ 1 w 1274"/>
                <a:gd name="T29" fmla="*/ 0 h 150"/>
                <a:gd name="T30" fmla="*/ 1 w 1274"/>
                <a:gd name="T31" fmla="*/ 0 h 150"/>
                <a:gd name="T32" fmla="*/ 1 w 1274"/>
                <a:gd name="T33" fmla="*/ 0 h 150"/>
                <a:gd name="T34" fmla="*/ 1 w 1274"/>
                <a:gd name="T35" fmla="*/ 0 h 150"/>
                <a:gd name="T36" fmla="*/ 1 w 1274"/>
                <a:gd name="T37" fmla="*/ 0 h 150"/>
                <a:gd name="T38" fmla="*/ 1 w 1274"/>
                <a:gd name="T39" fmla="*/ 0 h 150"/>
                <a:gd name="T40" fmla="*/ 1 w 1274"/>
                <a:gd name="T41" fmla="*/ 0 h 150"/>
                <a:gd name="T42" fmla="*/ 1 w 1274"/>
                <a:gd name="T43" fmla="*/ 0 h 150"/>
                <a:gd name="T44" fmla="*/ 1 w 1274"/>
                <a:gd name="T45" fmla="*/ 0 h 150"/>
                <a:gd name="T46" fmla="*/ 1 w 1274"/>
                <a:gd name="T47" fmla="*/ 0 h 150"/>
                <a:gd name="T48" fmla="*/ 0 w 1274"/>
                <a:gd name="T49" fmla="*/ 0 h 150"/>
                <a:gd name="T50" fmla="*/ 0 w 1274"/>
                <a:gd name="T51" fmla="*/ 0 h 150"/>
                <a:gd name="T52" fmla="*/ 0 w 1274"/>
                <a:gd name="T53" fmla="*/ 0 h 150"/>
                <a:gd name="T54" fmla="*/ 0 w 1274"/>
                <a:gd name="T55" fmla="*/ 0 h 150"/>
                <a:gd name="T56" fmla="*/ 0 w 1274"/>
                <a:gd name="T57" fmla="*/ 0 h 150"/>
                <a:gd name="T58" fmla="*/ 0 w 1274"/>
                <a:gd name="T59" fmla="*/ 0 h 150"/>
                <a:gd name="T60" fmla="*/ 0 w 1274"/>
                <a:gd name="T61" fmla="*/ 0 h 150"/>
                <a:gd name="T62" fmla="*/ 0 w 1274"/>
                <a:gd name="T63" fmla="*/ 0 h 150"/>
                <a:gd name="T64" fmla="*/ 0 w 1274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4"/>
                <a:gd name="T100" fmla="*/ 0 h 150"/>
                <a:gd name="T101" fmla="*/ 1274 w 1274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4" h="150">
                  <a:moveTo>
                    <a:pt x="20" y="27"/>
                  </a:moveTo>
                  <a:lnTo>
                    <a:pt x="65" y="39"/>
                  </a:lnTo>
                  <a:lnTo>
                    <a:pt x="110" y="49"/>
                  </a:lnTo>
                  <a:lnTo>
                    <a:pt x="154" y="57"/>
                  </a:lnTo>
                  <a:lnTo>
                    <a:pt x="196" y="66"/>
                  </a:lnTo>
                  <a:lnTo>
                    <a:pt x="239" y="74"/>
                  </a:lnTo>
                  <a:lnTo>
                    <a:pt x="282" y="81"/>
                  </a:lnTo>
                  <a:lnTo>
                    <a:pt x="323" y="87"/>
                  </a:lnTo>
                  <a:lnTo>
                    <a:pt x="364" y="94"/>
                  </a:lnTo>
                  <a:lnTo>
                    <a:pt x="406" y="98"/>
                  </a:lnTo>
                  <a:lnTo>
                    <a:pt x="446" y="103"/>
                  </a:lnTo>
                  <a:lnTo>
                    <a:pt x="486" y="105"/>
                  </a:lnTo>
                  <a:lnTo>
                    <a:pt x="525" y="108"/>
                  </a:lnTo>
                  <a:lnTo>
                    <a:pt x="563" y="110"/>
                  </a:lnTo>
                  <a:lnTo>
                    <a:pt x="602" y="110"/>
                  </a:lnTo>
                  <a:lnTo>
                    <a:pt x="641" y="111"/>
                  </a:lnTo>
                  <a:lnTo>
                    <a:pt x="679" y="110"/>
                  </a:lnTo>
                  <a:lnTo>
                    <a:pt x="716" y="109"/>
                  </a:lnTo>
                  <a:lnTo>
                    <a:pt x="754" y="108"/>
                  </a:lnTo>
                  <a:lnTo>
                    <a:pt x="791" y="104"/>
                  </a:lnTo>
                  <a:lnTo>
                    <a:pt x="828" y="101"/>
                  </a:lnTo>
                  <a:lnTo>
                    <a:pt x="865" y="96"/>
                  </a:lnTo>
                  <a:lnTo>
                    <a:pt x="902" y="91"/>
                  </a:lnTo>
                  <a:lnTo>
                    <a:pt x="938" y="86"/>
                  </a:lnTo>
                  <a:lnTo>
                    <a:pt x="974" y="79"/>
                  </a:lnTo>
                  <a:lnTo>
                    <a:pt x="1011" y="72"/>
                  </a:lnTo>
                  <a:lnTo>
                    <a:pt x="1047" y="64"/>
                  </a:lnTo>
                  <a:lnTo>
                    <a:pt x="1083" y="55"/>
                  </a:lnTo>
                  <a:lnTo>
                    <a:pt x="1119" y="45"/>
                  </a:lnTo>
                  <a:lnTo>
                    <a:pt x="1156" y="35"/>
                  </a:lnTo>
                  <a:lnTo>
                    <a:pt x="1192" y="24"/>
                  </a:lnTo>
                  <a:lnTo>
                    <a:pt x="1228" y="12"/>
                  </a:lnTo>
                  <a:lnTo>
                    <a:pt x="1265" y="0"/>
                  </a:lnTo>
                  <a:lnTo>
                    <a:pt x="1274" y="49"/>
                  </a:lnTo>
                  <a:lnTo>
                    <a:pt x="1231" y="62"/>
                  </a:lnTo>
                  <a:lnTo>
                    <a:pt x="1188" y="75"/>
                  </a:lnTo>
                  <a:lnTo>
                    <a:pt x="1147" y="86"/>
                  </a:lnTo>
                  <a:lnTo>
                    <a:pt x="1106" y="96"/>
                  </a:lnTo>
                  <a:lnTo>
                    <a:pt x="1066" y="105"/>
                  </a:lnTo>
                  <a:lnTo>
                    <a:pt x="1026" y="114"/>
                  </a:lnTo>
                  <a:lnTo>
                    <a:pt x="985" y="121"/>
                  </a:lnTo>
                  <a:lnTo>
                    <a:pt x="947" y="128"/>
                  </a:lnTo>
                  <a:lnTo>
                    <a:pt x="907" y="134"/>
                  </a:lnTo>
                  <a:lnTo>
                    <a:pt x="869" y="139"/>
                  </a:lnTo>
                  <a:lnTo>
                    <a:pt x="830" y="143"/>
                  </a:lnTo>
                  <a:lnTo>
                    <a:pt x="791" y="145"/>
                  </a:lnTo>
                  <a:lnTo>
                    <a:pt x="754" y="148"/>
                  </a:lnTo>
                  <a:lnTo>
                    <a:pt x="716" y="149"/>
                  </a:lnTo>
                  <a:lnTo>
                    <a:pt x="677" y="150"/>
                  </a:lnTo>
                  <a:lnTo>
                    <a:pt x="640" y="150"/>
                  </a:lnTo>
                  <a:lnTo>
                    <a:pt x="602" y="149"/>
                  </a:lnTo>
                  <a:lnTo>
                    <a:pt x="565" y="148"/>
                  </a:lnTo>
                  <a:lnTo>
                    <a:pt x="526" y="146"/>
                  </a:lnTo>
                  <a:lnTo>
                    <a:pt x="488" y="143"/>
                  </a:lnTo>
                  <a:lnTo>
                    <a:pt x="449" y="140"/>
                  </a:lnTo>
                  <a:lnTo>
                    <a:pt x="411" y="136"/>
                  </a:lnTo>
                  <a:lnTo>
                    <a:pt x="372" y="131"/>
                  </a:lnTo>
                  <a:lnTo>
                    <a:pt x="332" y="126"/>
                  </a:lnTo>
                  <a:lnTo>
                    <a:pt x="293" y="120"/>
                  </a:lnTo>
                  <a:lnTo>
                    <a:pt x="253" y="114"/>
                  </a:lnTo>
                  <a:lnTo>
                    <a:pt x="211" y="108"/>
                  </a:lnTo>
                  <a:lnTo>
                    <a:pt x="170" y="100"/>
                  </a:lnTo>
                  <a:lnTo>
                    <a:pt x="129" y="92"/>
                  </a:lnTo>
                  <a:lnTo>
                    <a:pt x="86" y="85"/>
                  </a:lnTo>
                  <a:lnTo>
                    <a:pt x="44" y="76"/>
                  </a:lnTo>
                  <a:lnTo>
                    <a:pt x="0" y="6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300" name="Freeform 175"/>
            <p:cNvSpPr>
              <a:spLocks/>
            </p:cNvSpPr>
            <p:nvPr/>
          </p:nvSpPr>
          <p:spPr bwMode="auto">
            <a:xfrm>
              <a:off x="418" y="2779"/>
              <a:ext cx="321" cy="46"/>
            </a:xfrm>
            <a:custGeom>
              <a:avLst/>
              <a:gdLst>
                <a:gd name="T0" fmla="*/ 0 w 1283"/>
                <a:gd name="T1" fmla="*/ 0 h 183"/>
                <a:gd name="T2" fmla="*/ 0 w 1283"/>
                <a:gd name="T3" fmla="*/ 0 h 183"/>
                <a:gd name="T4" fmla="*/ 0 w 1283"/>
                <a:gd name="T5" fmla="*/ 0 h 183"/>
                <a:gd name="T6" fmla="*/ 0 w 1283"/>
                <a:gd name="T7" fmla="*/ 0 h 183"/>
                <a:gd name="T8" fmla="*/ 1 w 1283"/>
                <a:gd name="T9" fmla="*/ 0 h 183"/>
                <a:gd name="T10" fmla="*/ 1 w 1283"/>
                <a:gd name="T11" fmla="*/ 0 h 183"/>
                <a:gd name="T12" fmla="*/ 1 w 1283"/>
                <a:gd name="T13" fmla="*/ 0 h 183"/>
                <a:gd name="T14" fmla="*/ 1 w 1283"/>
                <a:gd name="T15" fmla="*/ 0 h 183"/>
                <a:gd name="T16" fmla="*/ 1 w 1283"/>
                <a:gd name="T17" fmla="*/ 0 h 183"/>
                <a:gd name="T18" fmla="*/ 1 w 1283"/>
                <a:gd name="T19" fmla="*/ 0 h 183"/>
                <a:gd name="T20" fmla="*/ 1 w 1283"/>
                <a:gd name="T21" fmla="*/ 0 h 183"/>
                <a:gd name="T22" fmla="*/ 1 w 1283"/>
                <a:gd name="T23" fmla="*/ 0 h 183"/>
                <a:gd name="T24" fmla="*/ 1 w 1283"/>
                <a:gd name="T25" fmla="*/ 0 h 183"/>
                <a:gd name="T26" fmla="*/ 1 w 1283"/>
                <a:gd name="T27" fmla="*/ 0 h 183"/>
                <a:gd name="T28" fmla="*/ 1 w 1283"/>
                <a:gd name="T29" fmla="*/ 0 h 183"/>
                <a:gd name="T30" fmla="*/ 1 w 1283"/>
                <a:gd name="T31" fmla="*/ 0 h 183"/>
                <a:gd name="T32" fmla="*/ 1 w 1283"/>
                <a:gd name="T33" fmla="*/ 0 h 183"/>
                <a:gd name="T34" fmla="*/ 1 w 1283"/>
                <a:gd name="T35" fmla="*/ 0 h 183"/>
                <a:gd name="T36" fmla="*/ 1 w 1283"/>
                <a:gd name="T37" fmla="*/ 0 h 183"/>
                <a:gd name="T38" fmla="*/ 1 w 1283"/>
                <a:gd name="T39" fmla="*/ 0 h 183"/>
                <a:gd name="T40" fmla="*/ 1 w 1283"/>
                <a:gd name="T41" fmla="*/ 0 h 183"/>
                <a:gd name="T42" fmla="*/ 1 w 1283"/>
                <a:gd name="T43" fmla="*/ 0 h 183"/>
                <a:gd name="T44" fmla="*/ 1 w 1283"/>
                <a:gd name="T45" fmla="*/ 0 h 183"/>
                <a:gd name="T46" fmla="*/ 1 w 1283"/>
                <a:gd name="T47" fmla="*/ 0 h 183"/>
                <a:gd name="T48" fmla="*/ 1 w 1283"/>
                <a:gd name="T49" fmla="*/ 0 h 183"/>
                <a:gd name="T50" fmla="*/ 1 w 1283"/>
                <a:gd name="T51" fmla="*/ 0 h 183"/>
                <a:gd name="T52" fmla="*/ 1 w 1283"/>
                <a:gd name="T53" fmla="*/ 0 h 183"/>
                <a:gd name="T54" fmla="*/ 1 w 1283"/>
                <a:gd name="T55" fmla="*/ 0 h 183"/>
                <a:gd name="T56" fmla="*/ 0 w 1283"/>
                <a:gd name="T57" fmla="*/ 0 h 183"/>
                <a:gd name="T58" fmla="*/ 0 w 1283"/>
                <a:gd name="T59" fmla="*/ 0 h 183"/>
                <a:gd name="T60" fmla="*/ 0 w 1283"/>
                <a:gd name="T61" fmla="*/ 0 h 183"/>
                <a:gd name="T62" fmla="*/ 0 w 1283"/>
                <a:gd name="T63" fmla="*/ 0 h 183"/>
                <a:gd name="T64" fmla="*/ 0 w 1283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3"/>
                <a:gd name="T100" fmla="*/ 0 h 183"/>
                <a:gd name="T101" fmla="*/ 1283 w 1283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3" h="183">
                  <a:moveTo>
                    <a:pt x="29" y="29"/>
                  </a:moveTo>
                  <a:lnTo>
                    <a:pt x="74" y="41"/>
                  </a:lnTo>
                  <a:lnTo>
                    <a:pt x="119" y="54"/>
                  </a:lnTo>
                  <a:lnTo>
                    <a:pt x="163" y="66"/>
                  </a:lnTo>
                  <a:lnTo>
                    <a:pt x="207" y="76"/>
                  </a:lnTo>
                  <a:lnTo>
                    <a:pt x="249" y="86"/>
                  </a:lnTo>
                  <a:lnTo>
                    <a:pt x="292" y="96"/>
                  </a:lnTo>
                  <a:lnTo>
                    <a:pt x="333" y="104"/>
                  </a:lnTo>
                  <a:lnTo>
                    <a:pt x="374" y="113"/>
                  </a:lnTo>
                  <a:lnTo>
                    <a:pt x="416" y="119"/>
                  </a:lnTo>
                  <a:lnTo>
                    <a:pt x="456" y="125"/>
                  </a:lnTo>
                  <a:lnTo>
                    <a:pt x="496" y="130"/>
                  </a:lnTo>
                  <a:lnTo>
                    <a:pt x="536" y="134"/>
                  </a:lnTo>
                  <a:lnTo>
                    <a:pt x="576" y="138"/>
                  </a:lnTo>
                  <a:lnTo>
                    <a:pt x="615" y="140"/>
                  </a:lnTo>
                  <a:lnTo>
                    <a:pt x="654" y="141"/>
                  </a:lnTo>
                  <a:lnTo>
                    <a:pt x="691" y="141"/>
                  </a:lnTo>
                  <a:lnTo>
                    <a:pt x="730" y="141"/>
                  </a:lnTo>
                  <a:lnTo>
                    <a:pt x="768" y="139"/>
                  </a:lnTo>
                  <a:lnTo>
                    <a:pt x="805" y="136"/>
                  </a:lnTo>
                  <a:lnTo>
                    <a:pt x="843" y="133"/>
                  </a:lnTo>
                  <a:lnTo>
                    <a:pt x="880" y="129"/>
                  </a:lnTo>
                  <a:lnTo>
                    <a:pt x="917" y="123"/>
                  </a:lnTo>
                  <a:lnTo>
                    <a:pt x="954" y="115"/>
                  </a:lnTo>
                  <a:lnTo>
                    <a:pt x="991" y="108"/>
                  </a:lnTo>
                  <a:lnTo>
                    <a:pt x="1027" y="98"/>
                  </a:lnTo>
                  <a:lnTo>
                    <a:pt x="1063" y="88"/>
                  </a:lnTo>
                  <a:lnTo>
                    <a:pt x="1101" y="76"/>
                  </a:lnTo>
                  <a:lnTo>
                    <a:pt x="1137" y="64"/>
                  </a:lnTo>
                  <a:lnTo>
                    <a:pt x="1174" y="50"/>
                  </a:lnTo>
                  <a:lnTo>
                    <a:pt x="1210" y="34"/>
                  </a:lnTo>
                  <a:lnTo>
                    <a:pt x="1246" y="17"/>
                  </a:lnTo>
                  <a:lnTo>
                    <a:pt x="1283" y="0"/>
                  </a:lnTo>
                  <a:lnTo>
                    <a:pt x="1283" y="49"/>
                  </a:lnTo>
                  <a:lnTo>
                    <a:pt x="1240" y="68"/>
                  </a:lnTo>
                  <a:lnTo>
                    <a:pt x="1197" y="85"/>
                  </a:lnTo>
                  <a:lnTo>
                    <a:pt x="1156" y="101"/>
                  </a:lnTo>
                  <a:lnTo>
                    <a:pt x="1115" y="115"/>
                  </a:lnTo>
                  <a:lnTo>
                    <a:pt x="1073" y="129"/>
                  </a:lnTo>
                  <a:lnTo>
                    <a:pt x="1033" y="140"/>
                  </a:lnTo>
                  <a:lnTo>
                    <a:pt x="993" y="149"/>
                  </a:lnTo>
                  <a:lnTo>
                    <a:pt x="953" y="158"/>
                  </a:lnTo>
                  <a:lnTo>
                    <a:pt x="914" y="165"/>
                  </a:lnTo>
                  <a:lnTo>
                    <a:pt x="875" y="172"/>
                  </a:lnTo>
                  <a:lnTo>
                    <a:pt x="837" y="177"/>
                  </a:lnTo>
                  <a:lnTo>
                    <a:pt x="798" y="179"/>
                  </a:lnTo>
                  <a:lnTo>
                    <a:pt x="759" y="182"/>
                  </a:lnTo>
                  <a:lnTo>
                    <a:pt x="721" y="183"/>
                  </a:lnTo>
                  <a:lnTo>
                    <a:pt x="683" y="183"/>
                  </a:lnTo>
                  <a:lnTo>
                    <a:pt x="645" y="183"/>
                  </a:lnTo>
                  <a:lnTo>
                    <a:pt x="606" y="180"/>
                  </a:lnTo>
                  <a:lnTo>
                    <a:pt x="567" y="178"/>
                  </a:lnTo>
                  <a:lnTo>
                    <a:pt x="530" y="174"/>
                  </a:lnTo>
                  <a:lnTo>
                    <a:pt x="491" y="170"/>
                  </a:lnTo>
                  <a:lnTo>
                    <a:pt x="452" y="164"/>
                  </a:lnTo>
                  <a:lnTo>
                    <a:pt x="413" y="159"/>
                  </a:lnTo>
                  <a:lnTo>
                    <a:pt x="373" y="151"/>
                  </a:lnTo>
                  <a:lnTo>
                    <a:pt x="333" y="145"/>
                  </a:lnTo>
                  <a:lnTo>
                    <a:pt x="293" y="136"/>
                  </a:lnTo>
                  <a:lnTo>
                    <a:pt x="253" y="129"/>
                  </a:lnTo>
                  <a:lnTo>
                    <a:pt x="213" y="119"/>
                  </a:lnTo>
                  <a:lnTo>
                    <a:pt x="172" y="110"/>
                  </a:lnTo>
                  <a:lnTo>
                    <a:pt x="129" y="100"/>
                  </a:lnTo>
                  <a:lnTo>
                    <a:pt x="86" y="90"/>
                  </a:lnTo>
                  <a:lnTo>
                    <a:pt x="44" y="80"/>
                  </a:lnTo>
                  <a:lnTo>
                    <a:pt x="0" y="6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176"/>
          <p:cNvGrpSpPr>
            <a:grpSpLocks/>
          </p:cNvGrpSpPr>
          <p:nvPr/>
        </p:nvGrpSpPr>
        <p:grpSpPr bwMode="auto">
          <a:xfrm>
            <a:off x="5003800" y="4508500"/>
            <a:ext cx="766763" cy="769938"/>
            <a:chOff x="346" y="2432"/>
            <a:chExt cx="483" cy="485"/>
          </a:xfrm>
        </p:grpSpPr>
        <p:sp>
          <p:nvSpPr>
            <p:cNvPr id="9235" name="Freeform 177"/>
            <p:cNvSpPr>
              <a:spLocks/>
            </p:cNvSpPr>
            <p:nvPr/>
          </p:nvSpPr>
          <p:spPr bwMode="auto">
            <a:xfrm>
              <a:off x="346" y="2432"/>
              <a:ext cx="483" cy="485"/>
            </a:xfrm>
            <a:custGeom>
              <a:avLst/>
              <a:gdLst>
                <a:gd name="T0" fmla="*/ 1 w 1933"/>
                <a:gd name="T1" fmla="*/ 0 h 1940"/>
                <a:gd name="T2" fmla="*/ 1 w 1933"/>
                <a:gd name="T3" fmla="*/ 0 h 1940"/>
                <a:gd name="T4" fmla="*/ 1 w 1933"/>
                <a:gd name="T5" fmla="*/ 0 h 1940"/>
                <a:gd name="T6" fmla="*/ 1 w 1933"/>
                <a:gd name="T7" fmla="*/ 0 h 1940"/>
                <a:gd name="T8" fmla="*/ 1 w 1933"/>
                <a:gd name="T9" fmla="*/ 0 h 1940"/>
                <a:gd name="T10" fmla="*/ 1 w 1933"/>
                <a:gd name="T11" fmla="*/ 0 h 1940"/>
                <a:gd name="T12" fmla="*/ 2 w 1933"/>
                <a:gd name="T13" fmla="*/ 1 h 1940"/>
                <a:gd name="T14" fmla="*/ 2 w 1933"/>
                <a:gd name="T15" fmla="*/ 1 h 1940"/>
                <a:gd name="T16" fmla="*/ 2 w 1933"/>
                <a:gd name="T17" fmla="*/ 1 h 1940"/>
                <a:gd name="T18" fmla="*/ 2 w 1933"/>
                <a:gd name="T19" fmla="*/ 1 h 1940"/>
                <a:gd name="T20" fmla="*/ 2 w 1933"/>
                <a:gd name="T21" fmla="*/ 1 h 1940"/>
                <a:gd name="T22" fmla="*/ 2 w 1933"/>
                <a:gd name="T23" fmla="*/ 1 h 1940"/>
                <a:gd name="T24" fmla="*/ 2 w 1933"/>
                <a:gd name="T25" fmla="*/ 1 h 1940"/>
                <a:gd name="T26" fmla="*/ 2 w 1933"/>
                <a:gd name="T27" fmla="*/ 2 h 1940"/>
                <a:gd name="T28" fmla="*/ 2 w 1933"/>
                <a:gd name="T29" fmla="*/ 2 h 1940"/>
                <a:gd name="T30" fmla="*/ 1 w 1933"/>
                <a:gd name="T31" fmla="*/ 2 h 1940"/>
                <a:gd name="T32" fmla="*/ 1 w 1933"/>
                <a:gd name="T33" fmla="*/ 2 h 1940"/>
                <a:gd name="T34" fmla="*/ 1 w 1933"/>
                <a:gd name="T35" fmla="*/ 2 h 1940"/>
                <a:gd name="T36" fmla="*/ 1 w 1933"/>
                <a:gd name="T37" fmla="*/ 2 h 1940"/>
                <a:gd name="T38" fmla="*/ 1 w 1933"/>
                <a:gd name="T39" fmla="*/ 2 h 1940"/>
                <a:gd name="T40" fmla="*/ 1 w 1933"/>
                <a:gd name="T41" fmla="*/ 2 h 1940"/>
                <a:gd name="T42" fmla="*/ 1 w 1933"/>
                <a:gd name="T43" fmla="*/ 2 h 1940"/>
                <a:gd name="T44" fmla="*/ 1 w 1933"/>
                <a:gd name="T45" fmla="*/ 2 h 1940"/>
                <a:gd name="T46" fmla="*/ 0 w 1933"/>
                <a:gd name="T47" fmla="*/ 2 h 1940"/>
                <a:gd name="T48" fmla="*/ 0 w 1933"/>
                <a:gd name="T49" fmla="*/ 2 h 1940"/>
                <a:gd name="T50" fmla="*/ 0 w 1933"/>
                <a:gd name="T51" fmla="*/ 2 h 1940"/>
                <a:gd name="T52" fmla="*/ 0 w 1933"/>
                <a:gd name="T53" fmla="*/ 2 h 1940"/>
                <a:gd name="T54" fmla="*/ 0 w 1933"/>
                <a:gd name="T55" fmla="*/ 2 h 1940"/>
                <a:gd name="T56" fmla="*/ 0 w 1933"/>
                <a:gd name="T57" fmla="*/ 2 h 1940"/>
                <a:gd name="T58" fmla="*/ 0 w 1933"/>
                <a:gd name="T59" fmla="*/ 1 h 1940"/>
                <a:gd name="T60" fmla="*/ 0 w 1933"/>
                <a:gd name="T61" fmla="*/ 1 h 1940"/>
                <a:gd name="T62" fmla="*/ 0 w 1933"/>
                <a:gd name="T63" fmla="*/ 1 h 1940"/>
                <a:gd name="T64" fmla="*/ 0 w 1933"/>
                <a:gd name="T65" fmla="*/ 1 h 1940"/>
                <a:gd name="T66" fmla="*/ 0 w 1933"/>
                <a:gd name="T67" fmla="*/ 1 h 1940"/>
                <a:gd name="T68" fmla="*/ 0 w 1933"/>
                <a:gd name="T69" fmla="*/ 1 h 1940"/>
                <a:gd name="T70" fmla="*/ 0 w 1933"/>
                <a:gd name="T71" fmla="*/ 1 h 1940"/>
                <a:gd name="T72" fmla="*/ 0 w 1933"/>
                <a:gd name="T73" fmla="*/ 1 h 1940"/>
                <a:gd name="T74" fmla="*/ 0 w 1933"/>
                <a:gd name="T75" fmla="*/ 0 h 1940"/>
                <a:gd name="T76" fmla="*/ 0 w 1933"/>
                <a:gd name="T77" fmla="*/ 0 h 1940"/>
                <a:gd name="T78" fmla="*/ 0 w 1933"/>
                <a:gd name="T79" fmla="*/ 0 h 1940"/>
                <a:gd name="T80" fmla="*/ 0 w 1933"/>
                <a:gd name="T81" fmla="*/ 0 h 1940"/>
                <a:gd name="T82" fmla="*/ 1 w 1933"/>
                <a:gd name="T83" fmla="*/ 0 h 1940"/>
                <a:gd name="T84" fmla="*/ 1 w 1933"/>
                <a:gd name="T85" fmla="*/ 0 h 1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3"/>
                <a:gd name="T130" fmla="*/ 0 h 1940"/>
                <a:gd name="T131" fmla="*/ 1933 w 1933"/>
                <a:gd name="T132" fmla="*/ 1940 h 1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3" h="1940">
                  <a:moveTo>
                    <a:pt x="967" y="0"/>
                  </a:moveTo>
                  <a:lnTo>
                    <a:pt x="1017" y="1"/>
                  </a:lnTo>
                  <a:lnTo>
                    <a:pt x="1066" y="5"/>
                  </a:lnTo>
                  <a:lnTo>
                    <a:pt x="1114" y="11"/>
                  </a:lnTo>
                  <a:lnTo>
                    <a:pt x="1161" y="20"/>
                  </a:lnTo>
                  <a:lnTo>
                    <a:pt x="1208" y="31"/>
                  </a:lnTo>
                  <a:lnTo>
                    <a:pt x="1254" y="44"/>
                  </a:lnTo>
                  <a:lnTo>
                    <a:pt x="1299" y="59"/>
                  </a:lnTo>
                  <a:lnTo>
                    <a:pt x="1343" y="76"/>
                  </a:lnTo>
                  <a:lnTo>
                    <a:pt x="1386" y="96"/>
                  </a:lnTo>
                  <a:lnTo>
                    <a:pt x="1427" y="118"/>
                  </a:lnTo>
                  <a:lnTo>
                    <a:pt x="1467" y="142"/>
                  </a:lnTo>
                  <a:lnTo>
                    <a:pt x="1507" y="167"/>
                  </a:lnTo>
                  <a:lnTo>
                    <a:pt x="1545" y="194"/>
                  </a:lnTo>
                  <a:lnTo>
                    <a:pt x="1581" y="223"/>
                  </a:lnTo>
                  <a:lnTo>
                    <a:pt x="1616" y="253"/>
                  </a:lnTo>
                  <a:lnTo>
                    <a:pt x="1650" y="286"/>
                  </a:lnTo>
                  <a:lnTo>
                    <a:pt x="1681" y="320"/>
                  </a:lnTo>
                  <a:lnTo>
                    <a:pt x="1713" y="355"/>
                  </a:lnTo>
                  <a:lnTo>
                    <a:pt x="1741" y="391"/>
                  </a:lnTo>
                  <a:lnTo>
                    <a:pt x="1768" y="430"/>
                  </a:lnTo>
                  <a:lnTo>
                    <a:pt x="1793" y="469"/>
                  </a:lnTo>
                  <a:lnTo>
                    <a:pt x="1817" y="509"/>
                  </a:lnTo>
                  <a:lnTo>
                    <a:pt x="1838" y="551"/>
                  </a:lnTo>
                  <a:lnTo>
                    <a:pt x="1857" y="594"/>
                  </a:lnTo>
                  <a:lnTo>
                    <a:pt x="1874" y="638"/>
                  </a:lnTo>
                  <a:lnTo>
                    <a:pt x="1889" y="683"/>
                  </a:lnTo>
                  <a:lnTo>
                    <a:pt x="1903" y="729"/>
                  </a:lnTo>
                  <a:lnTo>
                    <a:pt x="1913" y="776"/>
                  </a:lnTo>
                  <a:lnTo>
                    <a:pt x="1922" y="823"/>
                  </a:lnTo>
                  <a:lnTo>
                    <a:pt x="1928" y="872"/>
                  </a:lnTo>
                  <a:lnTo>
                    <a:pt x="1932" y="921"/>
                  </a:lnTo>
                  <a:lnTo>
                    <a:pt x="1933" y="971"/>
                  </a:lnTo>
                  <a:lnTo>
                    <a:pt x="1932" y="1021"/>
                  </a:lnTo>
                  <a:lnTo>
                    <a:pt x="1928" y="1070"/>
                  </a:lnTo>
                  <a:lnTo>
                    <a:pt x="1922" y="1119"/>
                  </a:lnTo>
                  <a:lnTo>
                    <a:pt x="1913" y="1167"/>
                  </a:lnTo>
                  <a:lnTo>
                    <a:pt x="1903" y="1213"/>
                  </a:lnTo>
                  <a:lnTo>
                    <a:pt x="1889" y="1259"/>
                  </a:lnTo>
                  <a:lnTo>
                    <a:pt x="1874" y="1303"/>
                  </a:lnTo>
                  <a:lnTo>
                    <a:pt x="1857" y="1347"/>
                  </a:lnTo>
                  <a:lnTo>
                    <a:pt x="1838" y="1391"/>
                  </a:lnTo>
                  <a:lnTo>
                    <a:pt x="1817" y="1432"/>
                  </a:lnTo>
                  <a:lnTo>
                    <a:pt x="1793" y="1473"/>
                  </a:lnTo>
                  <a:lnTo>
                    <a:pt x="1768" y="1513"/>
                  </a:lnTo>
                  <a:lnTo>
                    <a:pt x="1741" y="1550"/>
                  </a:lnTo>
                  <a:lnTo>
                    <a:pt x="1713" y="1587"/>
                  </a:lnTo>
                  <a:lnTo>
                    <a:pt x="1681" y="1622"/>
                  </a:lnTo>
                  <a:lnTo>
                    <a:pt x="1650" y="1656"/>
                  </a:lnTo>
                  <a:lnTo>
                    <a:pt x="1616" y="1688"/>
                  </a:lnTo>
                  <a:lnTo>
                    <a:pt x="1581" y="1718"/>
                  </a:lnTo>
                  <a:lnTo>
                    <a:pt x="1545" y="1747"/>
                  </a:lnTo>
                  <a:lnTo>
                    <a:pt x="1507" y="1775"/>
                  </a:lnTo>
                  <a:lnTo>
                    <a:pt x="1467" y="1800"/>
                  </a:lnTo>
                  <a:lnTo>
                    <a:pt x="1427" y="1823"/>
                  </a:lnTo>
                  <a:lnTo>
                    <a:pt x="1386" y="1845"/>
                  </a:lnTo>
                  <a:lnTo>
                    <a:pt x="1343" y="1864"/>
                  </a:lnTo>
                  <a:lnTo>
                    <a:pt x="1299" y="1881"/>
                  </a:lnTo>
                  <a:lnTo>
                    <a:pt x="1254" y="1896"/>
                  </a:lnTo>
                  <a:lnTo>
                    <a:pt x="1208" y="1910"/>
                  </a:lnTo>
                  <a:lnTo>
                    <a:pt x="1161" y="1920"/>
                  </a:lnTo>
                  <a:lnTo>
                    <a:pt x="1114" y="1929"/>
                  </a:lnTo>
                  <a:lnTo>
                    <a:pt x="1066" y="1935"/>
                  </a:lnTo>
                  <a:lnTo>
                    <a:pt x="1017" y="1939"/>
                  </a:lnTo>
                  <a:lnTo>
                    <a:pt x="967" y="1940"/>
                  </a:lnTo>
                  <a:lnTo>
                    <a:pt x="917" y="1939"/>
                  </a:lnTo>
                  <a:lnTo>
                    <a:pt x="868" y="1935"/>
                  </a:lnTo>
                  <a:lnTo>
                    <a:pt x="821" y="1929"/>
                  </a:lnTo>
                  <a:lnTo>
                    <a:pt x="773" y="1920"/>
                  </a:lnTo>
                  <a:lnTo>
                    <a:pt x="727" y="1910"/>
                  </a:lnTo>
                  <a:lnTo>
                    <a:pt x="680" y="1896"/>
                  </a:lnTo>
                  <a:lnTo>
                    <a:pt x="635" y="1881"/>
                  </a:lnTo>
                  <a:lnTo>
                    <a:pt x="592" y="1864"/>
                  </a:lnTo>
                  <a:lnTo>
                    <a:pt x="549" y="1845"/>
                  </a:lnTo>
                  <a:lnTo>
                    <a:pt x="508" y="1823"/>
                  </a:lnTo>
                  <a:lnTo>
                    <a:pt x="466" y="1800"/>
                  </a:lnTo>
                  <a:lnTo>
                    <a:pt x="427" y="1775"/>
                  </a:lnTo>
                  <a:lnTo>
                    <a:pt x="390" y="1747"/>
                  </a:lnTo>
                  <a:lnTo>
                    <a:pt x="354" y="1718"/>
                  </a:lnTo>
                  <a:lnTo>
                    <a:pt x="317" y="1688"/>
                  </a:lnTo>
                  <a:lnTo>
                    <a:pt x="285" y="1656"/>
                  </a:lnTo>
                  <a:lnTo>
                    <a:pt x="252" y="1622"/>
                  </a:lnTo>
                  <a:lnTo>
                    <a:pt x="222" y="1587"/>
                  </a:lnTo>
                  <a:lnTo>
                    <a:pt x="193" y="1550"/>
                  </a:lnTo>
                  <a:lnTo>
                    <a:pt x="166" y="1513"/>
                  </a:lnTo>
                  <a:lnTo>
                    <a:pt x="141" y="1473"/>
                  </a:lnTo>
                  <a:lnTo>
                    <a:pt x="117" y="1432"/>
                  </a:lnTo>
                  <a:lnTo>
                    <a:pt x="96" y="1391"/>
                  </a:lnTo>
                  <a:lnTo>
                    <a:pt x="77" y="1347"/>
                  </a:lnTo>
                  <a:lnTo>
                    <a:pt x="59" y="1303"/>
                  </a:lnTo>
                  <a:lnTo>
                    <a:pt x="44" y="1259"/>
                  </a:lnTo>
                  <a:lnTo>
                    <a:pt x="30" y="1213"/>
                  </a:lnTo>
                  <a:lnTo>
                    <a:pt x="20" y="1167"/>
                  </a:lnTo>
                  <a:lnTo>
                    <a:pt x="12" y="1119"/>
                  </a:lnTo>
                  <a:lnTo>
                    <a:pt x="5" y="1070"/>
                  </a:lnTo>
                  <a:lnTo>
                    <a:pt x="2" y="1021"/>
                  </a:lnTo>
                  <a:lnTo>
                    <a:pt x="0" y="971"/>
                  </a:lnTo>
                  <a:lnTo>
                    <a:pt x="2" y="921"/>
                  </a:lnTo>
                  <a:lnTo>
                    <a:pt x="5" y="872"/>
                  </a:lnTo>
                  <a:lnTo>
                    <a:pt x="12" y="823"/>
                  </a:lnTo>
                  <a:lnTo>
                    <a:pt x="20" y="776"/>
                  </a:lnTo>
                  <a:lnTo>
                    <a:pt x="30" y="729"/>
                  </a:lnTo>
                  <a:lnTo>
                    <a:pt x="44" y="683"/>
                  </a:lnTo>
                  <a:lnTo>
                    <a:pt x="59" y="638"/>
                  </a:lnTo>
                  <a:lnTo>
                    <a:pt x="77" y="594"/>
                  </a:lnTo>
                  <a:lnTo>
                    <a:pt x="96" y="551"/>
                  </a:lnTo>
                  <a:lnTo>
                    <a:pt x="117" y="509"/>
                  </a:lnTo>
                  <a:lnTo>
                    <a:pt x="141" y="469"/>
                  </a:lnTo>
                  <a:lnTo>
                    <a:pt x="166" y="430"/>
                  </a:lnTo>
                  <a:lnTo>
                    <a:pt x="193" y="391"/>
                  </a:lnTo>
                  <a:lnTo>
                    <a:pt x="222" y="355"/>
                  </a:lnTo>
                  <a:lnTo>
                    <a:pt x="252" y="320"/>
                  </a:lnTo>
                  <a:lnTo>
                    <a:pt x="285" y="286"/>
                  </a:lnTo>
                  <a:lnTo>
                    <a:pt x="317" y="253"/>
                  </a:lnTo>
                  <a:lnTo>
                    <a:pt x="354" y="223"/>
                  </a:lnTo>
                  <a:lnTo>
                    <a:pt x="390" y="194"/>
                  </a:lnTo>
                  <a:lnTo>
                    <a:pt x="427" y="167"/>
                  </a:lnTo>
                  <a:lnTo>
                    <a:pt x="466" y="142"/>
                  </a:lnTo>
                  <a:lnTo>
                    <a:pt x="508" y="118"/>
                  </a:lnTo>
                  <a:lnTo>
                    <a:pt x="549" y="96"/>
                  </a:lnTo>
                  <a:lnTo>
                    <a:pt x="592" y="76"/>
                  </a:lnTo>
                  <a:lnTo>
                    <a:pt x="635" y="59"/>
                  </a:lnTo>
                  <a:lnTo>
                    <a:pt x="680" y="44"/>
                  </a:lnTo>
                  <a:lnTo>
                    <a:pt x="727" y="31"/>
                  </a:lnTo>
                  <a:lnTo>
                    <a:pt x="773" y="20"/>
                  </a:lnTo>
                  <a:lnTo>
                    <a:pt x="821" y="11"/>
                  </a:lnTo>
                  <a:lnTo>
                    <a:pt x="868" y="5"/>
                  </a:lnTo>
                  <a:lnTo>
                    <a:pt x="917" y="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36" name="Freeform 178"/>
            <p:cNvSpPr>
              <a:spLocks/>
            </p:cNvSpPr>
            <p:nvPr/>
          </p:nvSpPr>
          <p:spPr bwMode="auto">
            <a:xfrm>
              <a:off x="348" y="2435"/>
              <a:ext cx="475" cy="476"/>
            </a:xfrm>
            <a:custGeom>
              <a:avLst/>
              <a:gdLst>
                <a:gd name="T0" fmla="*/ 1 w 1898"/>
                <a:gd name="T1" fmla="*/ 0 h 1902"/>
                <a:gd name="T2" fmla="*/ 1 w 1898"/>
                <a:gd name="T3" fmla="*/ 0 h 1902"/>
                <a:gd name="T4" fmla="*/ 1 w 1898"/>
                <a:gd name="T5" fmla="*/ 0 h 1902"/>
                <a:gd name="T6" fmla="*/ 2 w 1898"/>
                <a:gd name="T7" fmla="*/ 0 h 1902"/>
                <a:gd name="T8" fmla="*/ 2 w 1898"/>
                <a:gd name="T9" fmla="*/ 0 h 1902"/>
                <a:gd name="T10" fmla="*/ 2 w 1898"/>
                <a:gd name="T11" fmla="*/ 0 h 1902"/>
                <a:gd name="T12" fmla="*/ 2 w 1898"/>
                <a:gd name="T13" fmla="*/ 1 h 1902"/>
                <a:gd name="T14" fmla="*/ 2 w 1898"/>
                <a:gd name="T15" fmla="*/ 1 h 1902"/>
                <a:gd name="T16" fmla="*/ 2 w 1898"/>
                <a:gd name="T17" fmla="*/ 1 h 1902"/>
                <a:gd name="T18" fmla="*/ 2 w 1898"/>
                <a:gd name="T19" fmla="*/ 1 h 1902"/>
                <a:gd name="T20" fmla="*/ 2 w 1898"/>
                <a:gd name="T21" fmla="*/ 1 h 1902"/>
                <a:gd name="T22" fmla="*/ 2 w 1898"/>
                <a:gd name="T23" fmla="*/ 1 h 1902"/>
                <a:gd name="T24" fmla="*/ 2 w 1898"/>
                <a:gd name="T25" fmla="*/ 1 h 1902"/>
                <a:gd name="T26" fmla="*/ 2 w 1898"/>
                <a:gd name="T27" fmla="*/ 1 h 1902"/>
                <a:gd name="T28" fmla="*/ 2 w 1898"/>
                <a:gd name="T29" fmla="*/ 2 h 1902"/>
                <a:gd name="T30" fmla="*/ 2 w 1898"/>
                <a:gd name="T31" fmla="*/ 2 h 1902"/>
                <a:gd name="T32" fmla="*/ 2 w 1898"/>
                <a:gd name="T33" fmla="*/ 2 h 1902"/>
                <a:gd name="T34" fmla="*/ 2 w 1898"/>
                <a:gd name="T35" fmla="*/ 2 h 1902"/>
                <a:gd name="T36" fmla="*/ 1 w 1898"/>
                <a:gd name="T37" fmla="*/ 2 h 1902"/>
                <a:gd name="T38" fmla="*/ 1 w 1898"/>
                <a:gd name="T39" fmla="*/ 2 h 1902"/>
                <a:gd name="T40" fmla="*/ 1 w 1898"/>
                <a:gd name="T41" fmla="*/ 2 h 1902"/>
                <a:gd name="T42" fmla="*/ 1 w 1898"/>
                <a:gd name="T43" fmla="*/ 2 h 1902"/>
                <a:gd name="T44" fmla="*/ 1 w 1898"/>
                <a:gd name="T45" fmla="*/ 2 h 1902"/>
                <a:gd name="T46" fmla="*/ 1 w 1898"/>
                <a:gd name="T47" fmla="*/ 2 h 1902"/>
                <a:gd name="T48" fmla="*/ 1 w 1898"/>
                <a:gd name="T49" fmla="*/ 2 h 1902"/>
                <a:gd name="T50" fmla="*/ 1 w 1898"/>
                <a:gd name="T51" fmla="*/ 2 h 1902"/>
                <a:gd name="T52" fmla="*/ 0 w 1898"/>
                <a:gd name="T53" fmla="*/ 2 h 1902"/>
                <a:gd name="T54" fmla="*/ 0 w 1898"/>
                <a:gd name="T55" fmla="*/ 2 h 1902"/>
                <a:gd name="T56" fmla="*/ 0 w 1898"/>
                <a:gd name="T57" fmla="*/ 2 h 1902"/>
                <a:gd name="T58" fmla="*/ 0 w 1898"/>
                <a:gd name="T59" fmla="*/ 1 h 1902"/>
                <a:gd name="T60" fmla="*/ 0 w 1898"/>
                <a:gd name="T61" fmla="*/ 1 h 1902"/>
                <a:gd name="T62" fmla="*/ 0 w 1898"/>
                <a:gd name="T63" fmla="*/ 1 h 1902"/>
                <a:gd name="T64" fmla="*/ 0 w 1898"/>
                <a:gd name="T65" fmla="*/ 1 h 1902"/>
                <a:gd name="T66" fmla="*/ 0 w 1898"/>
                <a:gd name="T67" fmla="*/ 1 h 1902"/>
                <a:gd name="T68" fmla="*/ 0 w 1898"/>
                <a:gd name="T69" fmla="*/ 1 h 1902"/>
                <a:gd name="T70" fmla="*/ 0 w 1898"/>
                <a:gd name="T71" fmla="*/ 1 h 1902"/>
                <a:gd name="T72" fmla="*/ 0 w 1898"/>
                <a:gd name="T73" fmla="*/ 1 h 1902"/>
                <a:gd name="T74" fmla="*/ 0 w 1898"/>
                <a:gd name="T75" fmla="*/ 0 h 1902"/>
                <a:gd name="T76" fmla="*/ 1 w 1898"/>
                <a:gd name="T77" fmla="*/ 0 h 1902"/>
                <a:gd name="T78" fmla="*/ 1 w 1898"/>
                <a:gd name="T79" fmla="*/ 0 h 1902"/>
                <a:gd name="T80" fmla="*/ 1 w 1898"/>
                <a:gd name="T81" fmla="*/ 0 h 1902"/>
                <a:gd name="T82" fmla="*/ 1 w 1898"/>
                <a:gd name="T83" fmla="*/ 0 h 1902"/>
                <a:gd name="T84" fmla="*/ 1 w 1898"/>
                <a:gd name="T85" fmla="*/ 0 h 19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98"/>
                <a:gd name="T130" fmla="*/ 0 h 1902"/>
                <a:gd name="T131" fmla="*/ 1898 w 1898"/>
                <a:gd name="T132" fmla="*/ 1902 h 19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98" h="1902">
                  <a:moveTo>
                    <a:pt x="950" y="0"/>
                  </a:moveTo>
                  <a:lnTo>
                    <a:pt x="999" y="1"/>
                  </a:lnTo>
                  <a:lnTo>
                    <a:pt x="1046" y="5"/>
                  </a:lnTo>
                  <a:lnTo>
                    <a:pt x="1094" y="11"/>
                  </a:lnTo>
                  <a:lnTo>
                    <a:pt x="1141" y="19"/>
                  </a:lnTo>
                  <a:lnTo>
                    <a:pt x="1187" y="30"/>
                  </a:lnTo>
                  <a:lnTo>
                    <a:pt x="1232" y="42"/>
                  </a:lnTo>
                  <a:lnTo>
                    <a:pt x="1275" y="57"/>
                  </a:lnTo>
                  <a:lnTo>
                    <a:pt x="1319" y="75"/>
                  </a:lnTo>
                  <a:lnTo>
                    <a:pt x="1361" y="94"/>
                  </a:lnTo>
                  <a:lnTo>
                    <a:pt x="1402" y="115"/>
                  </a:lnTo>
                  <a:lnTo>
                    <a:pt x="1441" y="138"/>
                  </a:lnTo>
                  <a:lnTo>
                    <a:pt x="1480" y="163"/>
                  </a:lnTo>
                  <a:lnTo>
                    <a:pt x="1517" y="189"/>
                  </a:lnTo>
                  <a:lnTo>
                    <a:pt x="1552" y="218"/>
                  </a:lnTo>
                  <a:lnTo>
                    <a:pt x="1587" y="248"/>
                  </a:lnTo>
                  <a:lnTo>
                    <a:pt x="1620" y="279"/>
                  </a:lnTo>
                  <a:lnTo>
                    <a:pt x="1651" y="312"/>
                  </a:lnTo>
                  <a:lnTo>
                    <a:pt x="1681" y="347"/>
                  </a:lnTo>
                  <a:lnTo>
                    <a:pt x="1710" y="382"/>
                  </a:lnTo>
                  <a:lnTo>
                    <a:pt x="1736" y="420"/>
                  </a:lnTo>
                  <a:lnTo>
                    <a:pt x="1760" y="458"/>
                  </a:lnTo>
                  <a:lnTo>
                    <a:pt x="1784" y="499"/>
                  </a:lnTo>
                  <a:lnTo>
                    <a:pt x="1804" y="539"/>
                  </a:lnTo>
                  <a:lnTo>
                    <a:pt x="1824" y="581"/>
                  </a:lnTo>
                  <a:lnTo>
                    <a:pt x="1840" y="625"/>
                  </a:lnTo>
                  <a:lnTo>
                    <a:pt x="1855" y="669"/>
                  </a:lnTo>
                  <a:lnTo>
                    <a:pt x="1868" y="714"/>
                  </a:lnTo>
                  <a:lnTo>
                    <a:pt x="1879" y="759"/>
                  </a:lnTo>
                  <a:lnTo>
                    <a:pt x="1887" y="807"/>
                  </a:lnTo>
                  <a:lnTo>
                    <a:pt x="1893" y="854"/>
                  </a:lnTo>
                  <a:lnTo>
                    <a:pt x="1897" y="902"/>
                  </a:lnTo>
                  <a:lnTo>
                    <a:pt x="1898" y="951"/>
                  </a:lnTo>
                  <a:lnTo>
                    <a:pt x="1897" y="1000"/>
                  </a:lnTo>
                  <a:lnTo>
                    <a:pt x="1893" y="1047"/>
                  </a:lnTo>
                  <a:lnTo>
                    <a:pt x="1887" y="1095"/>
                  </a:lnTo>
                  <a:lnTo>
                    <a:pt x="1879" y="1143"/>
                  </a:lnTo>
                  <a:lnTo>
                    <a:pt x="1868" y="1188"/>
                  </a:lnTo>
                  <a:lnTo>
                    <a:pt x="1855" y="1233"/>
                  </a:lnTo>
                  <a:lnTo>
                    <a:pt x="1840" y="1277"/>
                  </a:lnTo>
                  <a:lnTo>
                    <a:pt x="1824" y="1321"/>
                  </a:lnTo>
                  <a:lnTo>
                    <a:pt x="1804" y="1363"/>
                  </a:lnTo>
                  <a:lnTo>
                    <a:pt x="1784" y="1403"/>
                  </a:lnTo>
                  <a:lnTo>
                    <a:pt x="1760" y="1444"/>
                  </a:lnTo>
                  <a:lnTo>
                    <a:pt x="1736" y="1482"/>
                  </a:lnTo>
                  <a:lnTo>
                    <a:pt x="1710" y="1520"/>
                  </a:lnTo>
                  <a:lnTo>
                    <a:pt x="1681" y="1555"/>
                  </a:lnTo>
                  <a:lnTo>
                    <a:pt x="1651" y="1590"/>
                  </a:lnTo>
                  <a:lnTo>
                    <a:pt x="1620" y="1623"/>
                  </a:lnTo>
                  <a:lnTo>
                    <a:pt x="1587" y="1654"/>
                  </a:lnTo>
                  <a:lnTo>
                    <a:pt x="1552" y="1684"/>
                  </a:lnTo>
                  <a:lnTo>
                    <a:pt x="1517" y="1713"/>
                  </a:lnTo>
                  <a:lnTo>
                    <a:pt x="1480" y="1739"/>
                  </a:lnTo>
                  <a:lnTo>
                    <a:pt x="1441" y="1764"/>
                  </a:lnTo>
                  <a:lnTo>
                    <a:pt x="1402" y="1787"/>
                  </a:lnTo>
                  <a:lnTo>
                    <a:pt x="1361" y="1808"/>
                  </a:lnTo>
                  <a:lnTo>
                    <a:pt x="1319" y="1827"/>
                  </a:lnTo>
                  <a:lnTo>
                    <a:pt x="1275" y="1845"/>
                  </a:lnTo>
                  <a:lnTo>
                    <a:pt x="1232" y="1860"/>
                  </a:lnTo>
                  <a:lnTo>
                    <a:pt x="1187" y="1872"/>
                  </a:lnTo>
                  <a:lnTo>
                    <a:pt x="1141" y="1883"/>
                  </a:lnTo>
                  <a:lnTo>
                    <a:pt x="1094" y="1891"/>
                  </a:lnTo>
                  <a:lnTo>
                    <a:pt x="1046" y="1897"/>
                  </a:lnTo>
                  <a:lnTo>
                    <a:pt x="999" y="1901"/>
                  </a:lnTo>
                  <a:lnTo>
                    <a:pt x="950" y="1902"/>
                  </a:lnTo>
                  <a:lnTo>
                    <a:pt x="901" y="1901"/>
                  </a:lnTo>
                  <a:lnTo>
                    <a:pt x="853" y="1897"/>
                  </a:lnTo>
                  <a:lnTo>
                    <a:pt x="806" y="1891"/>
                  </a:lnTo>
                  <a:lnTo>
                    <a:pt x="759" y="1883"/>
                  </a:lnTo>
                  <a:lnTo>
                    <a:pt x="713" y="1872"/>
                  </a:lnTo>
                  <a:lnTo>
                    <a:pt x="668" y="1860"/>
                  </a:lnTo>
                  <a:lnTo>
                    <a:pt x="624" y="1845"/>
                  </a:lnTo>
                  <a:lnTo>
                    <a:pt x="582" y="1827"/>
                  </a:lnTo>
                  <a:lnTo>
                    <a:pt x="539" y="1808"/>
                  </a:lnTo>
                  <a:lnTo>
                    <a:pt x="498" y="1787"/>
                  </a:lnTo>
                  <a:lnTo>
                    <a:pt x="459" y="1764"/>
                  </a:lnTo>
                  <a:lnTo>
                    <a:pt x="420" y="1739"/>
                  </a:lnTo>
                  <a:lnTo>
                    <a:pt x="382" y="1713"/>
                  </a:lnTo>
                  <a:lnTo>
                    <a:pt x="347" y="1684"/>
                  </a:lnTo>
                  <a:lnTo>
                    <a:pt x="312" y="1654"/>
                  </a:lnTo>
                  <a:lnTo>
                    <a:pt x="280" y="1623"/>
                  </a:lnTo>
                  <a:lnTo>
                    <a:pt x="247" y="1590"/>
                  </a:lnTo>
                  <a:lnTo>
                    <a:pt x="218" y="1555"/>
                  </a:lnTo>
                  <a:lnTo>
                    <a:pt x="190" y="1520"/>
                  </a:lnTo>
                  <a:lnTo>
                    <a:pt x="163" y="1482"/>
                  </a:lnTo>
                  <a:lnTo>
                    <a:pt x="138" y="1444"/>
                  </a:lnTo>
                  <a:lnTo>
                    <a:pt x="116" y="1403"/>
                  </a:lnTo>
                  <a:lnTo>
                    <a:pt x="94" y="1363"/>
                  </a:lnTo>
                  <a:lnTo>
                    <a:pt x="76" y="1321"/>
                  </a:lnTo>
                  <a:lnTo>
                    <a:pt x="58" y="1277"/>
                  </a:lnTo>
                  <a:lnTo>
                    <a:pt x="43" y="1233"/>
                  </a:lnTo>
                  <a:lnTo>
                    <a:pt x="30" y="1188"/>
                  </a:lnTo>
                  <a:lnTo>
                    <a:pt x="19" y="1143"/>
                  </a:lnTo>
                  <a:lnTo>
                    <a:pt x="12" y="1095"/>
                  </a:lnTo>
                  <a:lnTo>
                    <a:pt x="5" y="1047"/>
                  </a:lnTo>
                  <a:lnTo>
                    <a:pt x="2" y="1000"/>
                  </a:lnTo>
                  <a:lnTo>
                    <a:pt x="0" y="951"/>
                  </a:lnTo>
                  <a:lnTo>
                    <a:pt x="2" y="902"/>
                  </a:lnTo>
                  <a:lnTo>
                    <a:pt x="5" y="854"/>
                  </a:lnTo>
                  <a:lnTo>
                    <a:pt x="12" y="807"/>
                  </a:lnTo>
                  <a:lnTo>
                    <a:pt x="19" y="759"/>
                  </a:lnTo>
                  <a:lnTo>
                    <a:pt x="30" y="714"/>
                  </a:lnTo>
                  <a:lnTo>
                    <a:pt x="43" y="669"/>
                  </a:lnTo>
                  <a:lnTo>
                    <a:pt x="58" y="625"/>
                  </a:lnTo>
                  <a:lnTo>
                    <a:pt x="76" y="581"/>
                  </a:lnTo>
                  <a:lnTo>
                    <a:pt x="94" y="539"/>
                  </a:lnTo>
                  <a:lnTo>
                    <a:pt x="116" y="499"/>
                  </a:lnTo>
                  <a:lnTo>
                    <a:pt x="138" y="458"/>
                  </a:lnTo>
                  <a:lnTo>
                    <a:pt x="163" y="420"/>
                  </a:lnTo>
                  <a:lnTo>
                    <a:pt x="190" y="382"/>
                  </a:lnTo>
                  <a:lnTo>
                    <a:pt x="218" y="347"/>
                  </a:lnTo>
                  <a:lnTo>
                    <a:pt x="247" y="312"/>
                  </a:lnTo>
                  <a:lnTo>
                    <a:pt x="280" y="279"/>
                  </a:lnTo>
                  <a:lnTo>
                    <a:pt x="312" y="248"/>
                  </a:lnTo>
                  <a:lnTo>
                    <a:pt x="347" y="218"/>
                  </a:lnTo>
                  <a:lnTo>
                    <a:pt x="382" y="189"/>
                  </a:lnTo>
                  <a:lnTo>
                    <a:pt x="420" y="163"/>
                  </a:lnTo>
                  <a:lnTo>
                    <a:pt x="459" y="138"/>
                  </a:lnTo>
                  <a:lnTo>
                    <a:pt x="498" y="115"/>
                  </a:lnTo>
                  <a:lnTo>
                    <a:pt x="539" y="94"/>
                  </a:lnTo>
                  <a:lnTo>
                    <a:pt x="582" y="75"/>
                  </a:lnTo>
                  <a:lnTo>
                    <a:pt x="624" y="57"/>
                  </a:lnTo>
                  <a:lnTo>
                    <a:pt x="668" y="42"/>
                  </a:lnTo>
                  <a:lnTo>
                    <a:pt x="713" y="30"/>
                  </a:lnTo>
                  <a:lnTo>
                    <a:pt x="759" y="19"/>
                  </a:lnTo>
                  <a:lnTo>
                    <a:pt x="806" y="11"/>
                  </a:lnTo>
                  <a:lnTo>
                    <a:pt x="853" y="5"/>
                  </a:lnTo>
                  <a:lnTo>
                    <a:pt x="901" y="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37" name="Freeform 179"/>
            <p:cNvSpPr>
              <a:spLocks/>
            </p:cNvSpPr>
            <p:nvPr/>
          </p:nvSpPr>
          <p:spPr bwMode="auto">
            <a:xfrm>
              <a:off x="351" y="2438"/>
              <a:ext cx="465" cy="467"/>
            </a:xfrm>
            <a:custGeom>
              <a:avLst/>
              <a:gdLst>
                <a:gd name="T0" fmla="*/ 1 w 1863"/>
                <a:gd name="T1" fmla="*/ 0 h 1869"/>
                <a:gd name="T2" fmla="*/ 1 w 1863"/>
                <a:gd name="T3" fmla="*/ 0 h 1869"/>
                <a:gd name="T4" fmla="*/ 1 w 1863"/>
                <a:gd name="T5" fmla="*/ 0 h 1869"/>
                <a:gd name="T6" fmla="*/ 1 w 1863"/>
                <a:gd name="T7" fmla="*/ 0 h 1869"/>
                <a:gd name="T8" fmla="*/ 1 w 1863"/>
                <a:gd name="T9" fmla="*/ 0 h 1869"/>
                <a:gd name="T10" fmla="*/ 1 w 1863"/>
                <a:gd name="T11" fmla="*/ 0 h 1869"/>
                <a:gd name="T12" fmla="*/ 1 w 1863"/>
                <a:gd name="T13" fmla="*/ 0 h 1869"/>
                <a:gd name="T14" fmla="*/ 2 w 1863"/>
                <a:gd name="T15" fmla="*/ 0 h 1869"/>
                <a:gd name="T16" fmla="*/ 2 w 1863"/>
                <a:gd name="T17" fmla="*/ 0 h 1869"/>
                <a:gd name="T18" fmla="*/ 2 w 1863"/>
                <a:gd name="T19" fmla="*/ 1 h 1869"/>
                <a:gd name="T20" fmla="*/ 2 w 1863"/>
                <a:gd name="T21" fmla="*/ 1 h 1869"/>
                <a:gd name="T22" fmla="*/ 2 w 1863"/>
                <a:gd name="T23" fmla="*/ 1 h 1869"/>
                <a:gd name="T24" fmla="*/ 2 w 1863"/>
                <a:gd name="T25" fmla="*/ 1 h 1869"/>
                <a:gd name="T26" fmla="*/ 2 w 1863"/>
                <a:gd name="T27" fmla="*/ 1 h 1869"/>
                <a:gd name="T28" fmla="*/ 1 w 1863"/>
                <a:gd name="T29" fmla="*/ 1 h 1869"/>
                <a:gd name="T30" fmla="*/ 1 w 1863"/>
                <a:gd name="T31" fmla="*/ 1 h 1869"/>
                <a:gd name="T32" fmla="*/ 1 w 1863"/>
                <a:gd name="T33" fmla="*/ 1 h 1869"/>
                <a:gd name="T34" fmla="*/ 1 w 1863"/>
                <a:gd name="T35" fmla="*/ 2 h 1869"/>
                <a:gd name="T36" fmla="*/ 1 w 1863"/>
                <a:gd name="T37" fmla="*/ 2 h 1869"/>
                <a:gd name="T38" fmla="*/ 1 w 1863"/>
                <a:gd name="T39" fmla="*/ 2 h 1869"/>
                <a:gd name="T40" fmla="*/ 1 w 1863"/>
                <a:gd name="T41" fmla="*/ 2 h 1869"/>
                <a:gd name="T42" fmla="*/ 1 w 1863"/>
                <a:gd name="T43" fmla="*/ 2 h 1869"/>
                <a:gd name="T44" fmla="*/ 1 w 1863"/>
                <a:gd name="T45" fmla="*/ 2 h 1869"/>
                <a:gd name="T46" fmla="*/ 0 w 1863"/>
                <a:gd name="T47" fmla="*/ 2 h 1869"/>
                <a:gd name="T48" fmla="*/ 0 w 1863"/>
                <a:gd name="T49" fmla="*/ 2 h 1869"/>
                <a:gd name="T50" fmla="*/ 0 w 1863"/>
                <a:gd name="T51" fmla="*/ 1 h 1869"/>
                <a:gd name="T52" fmla="*/ 0 w 1863"/>
                <a:gd name="T53" fmla="*/ 1 h 1869"/>
                <a:gd name="T54" fmla="*/ 0 w 1863"/>
                <a:gd name="T55" fmla="*/ 1 h 1869"/>
                <a:gd name="T56" fmla="*/ 0 w 1863"/>
                <a:gd name="T57" fmla="*/ 1 h 1869"/>
                <a:gd name="T58" fmla="*/ 0 w 1863"/>
                <a:gd name="T59" fmla="*/ 1 h 1869"/>
                <a:gd name="T60" fmla="*/ 0 w 1863"/>
                <a:gd name="T61" fmla="*/ 1 h 1869"/>
                <a:gd name="T62" fmla="*/ 0 w 1863"/>
                <a:gd name="T63" fmla="*/ 1 h 1869"/>
                <a:gd name="T64" fmla="*/ 0 w 1863"/>
                <a:gd name="T65" fmla="*/ 1 h 1869"/>
                <a:gd name="T66" fmla="*/ 0 w 1863"/>
                <a:gd name="T67" fmla="*/ 1 h 1869"/>
                <a:gd name="T68" fmla="*/ 0 w 1863"/>
                <a:gd name="T69" fmla="*/ 0 h 1869"/>
                <a:gd name="T70" fmla="*/ 0 w 1863"/>
                <a:gd name="T71" fmla="*/ 0 h 1869"/>
                <a:gd name="T72" fmla="*/ 0 w 1863"/>
                <a:gd name="T73" fmla="*/ 0 h 1869"/>
                <a:gd name="T74" fmla="*/ 0 w 1863"/>
                <a:gd name="T75" fmla="*/ 0 h 1869"/>
                <a:gd name="T76" fmla="*/ 0 w 1863"/>
                <a:gd name="T77" fmla="*/ 0 h 1869"/>
                <a:gd name="T78" fmla="*/ 0 w 1863"/>
                <a:gd name="T79" fmla="*/ 0 h 1869"/>
                <a:gd name="T80" fmla="*/ 0 w 1863"/>
                <a:gd name="T81" fmla="*/ 0 h 1869"/>
                <a:gd name="T82" fmla="*/ 1 w 1863"/>
                <a:gd name="T83" fmla="*/ 0 h 1869"/>
                <a:gd name="T84" fmla="*/ 1 w 1863"/>
                <a:gd name="T85" fmla="*/ 0 h 1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3"/>
                <a:gd name="T130" fmla="*/ 0 h 1869"/>
                <a:gd name="T131" fmla="*/ 1863 w 1863"/>
                <a:gd name="T132" fmla="*/ 1869 h 1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3" h="1869">
                  <a:moveTo>
                    <a:pt x="934" y="0"/>
                  </a:moveTo>
                  <a:lnTo>
                    <a:pt x="981" y="1"/>
                  </a:lnTo>
                  <a:lnTo>
                    <a:pt x="1029" y="5"/>
                  </a:lnTo>
                  <a:lnTo>
                    <a:pt x="1075" y="11"/>
                  </a:lnTo>
                  <a:lnTo>
                    <a:pt x="1120" y="19"/>
                  </a:lnTo>
                  <a:lnTo>
                    <a:pt x="1165" y="30"/>
                  </a:lnTo>
                  <a:lnTo>
                    <a:pt x="1209" y="43"/>
                  </a:lnTo>
                  <a:lnTo>
                    <a:pt x="1253" y="56"/>
                  </a:lnTo>
                  <a:lnTo>
                    <a:pt x="1294" y="74"/>
                  </a:lnTo>
                  <a:lnTo>
                    <a:pt x="1336" y="93"/>
                  </a:lnTo>
                  <a:lnTo>
                    <a:pt x="1376" y="113"/>
                  </a:lnTo>
                  <a:lnTo>
                    <a:pt x="1415" y="135"/>
                  </a:lnTo>
                  <a:lnTo>
                    <a:pt x="1453" y="160"/>
                  </a:lnTo>
                  <a:lnTo>
                    <a:pt x="1490" y="186"/>
                  </a:lnTo>
                  <a:lnTo>
                    <a:pt x="1525" y="214"/>
                  </a:lnTo>
                  <a:lnTo>
                    <a:pt x="1559" y="243"/>
                  </a:lnTo>
                  <a:lnTo>
                    <a:pt x="1590" y="275"/>
                  </a:lnTo>
                  <a:lnTo>
                    <a:pt x="1621" y="307"/>
                  </a:lnTo>
                  <a:lnTo>
                    <a:pt x="1650" y="341"/>
                  </a:lnTo>
                  <a:lnTo>
                    <a:pt x="1678" y="376"/>
                  </a:lnTo>
                  <a:lnTo>
                    <a:pt x="1704" y="412"/>
                  </a:lnTo>
                  <a:lnTo>
                    <a:pt x="1728" y="450"/>
                  </a:lnTo>
                  <a:lnTo>
                    <a:pt x="1750" y="490"/>
                  </a:lnTo>
                  <a:lnTo>
                    <a:pt x="1771" y="530"/>
                  </a:lnTo>
                  <a:lnTo>
                    <a:pt x="1790" y="572"/>
                  </a:lnTo>
                  <a:lnTo>
                    <a:pt x="1807" y="613"/>
                  </a:lnTo>
                  <a:lnTo>
                    <a:pt x="1822" y="657"/>
                  </a:lnTo>
                  <a:lnTo>
                    <a:pt x="1834" y="701"/>
                  </a:lnTo>
                  <a:lnTo>
                    <a:pt x="1844" y="746"/>
                  </a:lnTo>
                  <a:lnTo>
                    <a:pt x="1852" y="792"/>
                  </a:lnTo>
                  <a:lnTo>
                    <a:pt x="1858" y="838"/>
                  </a:lnTo>
                  <a:lnTo>
                    <a:pt x="1862" y="886"/>
                  </a:lnTo>
                  <a:lnTo>
                    <a:pt x="1863" y="934"/>
                  </a:lnTo>
                  <a:lnTo>
                    <a:pt x="1862" y="981"/>
                  </a:lnTo>
                  <a:lnTo>
                    <a:pt x="1858" y="1029"/>
                  </a:lnTo>
                  <a:lnTo>
                    <a:pt x="1852" y="1075"/>
                  </a:lnTo>
                  <a:lnTo>
                    <a:pt x="1844" y="1122"/>
                  </a:lnTo>
                  <a:lnTo>
                    <a:pt x="1834" y="1167"/>
                  </a:lnTo>
                  <a:lnTo>
                    <a:pt x="1822" y="1211"/>
                  </a:lnTo>
                  <a:lnTo>
                    <a:pt x="1807" y="1255"/>
                  </a:lnTo>
                  <a:lnTo>
                    <a:pt x="1790" y="1297"/>
                  </a:lnTo>
                  <a:lnTo>
                    <a:pt x="1771" y="1339"/>
                  </a:lnTo>
                  <a:lnTo>
                    <a:pt x="1750" y="1379"/>
                  </a:lnTo>
                  <a:lnTo>
                    <a:pt x="1728" y="1417"/>
                  </a:lnTo>
                  <a:lnTo>
                    <a:pt x="1704" y="1456"/>
                  </a:lnTo>
                  <a:lnTo>
                    <a:pt x="1678" y="1493"/>
                  </a:lnTo>
                  <a:lnTo>
                    <a:pt x="1650" y="1528"/>
                  </a:lnTo>
                  <a:lnTo>
                    <a:pt x="1621" y="1562"/>
                  </a:lnTo>
                  <a:lnTo>
                    <a:pt x="1590" y="1594"/>
                  </a:lnTo>
                  <a:lnTo>
                    <a:pt x="1559" y="1626"/>
                  </a:lnTo>
                  <a:lnTo>
                    <a:pt x="1525" y="1654"/>
                  </a:lnTo>
                  <a:lnTo>
                    <a:pt x="1490" y="1683"/>
                  </a:lnTo>
                  <a:lnTo>
                    <a:pt x="1453" y="1708"/>
                  </a:lnTo>
                  <a:lnTo>
                    <a:pt x="1415" y="1733"/>
                  </a:lnTo>
                  <a:lnTo>
                    <a:pt x="1376" y="1756"/>
                  </a:lnTo>
                  <a:lnTo>
                    <a:pt x="1336" y="1776"/>
                  </a:lnTo>
                  <a:lnTo>
                    <a:pt x="1294" y="1795"/>
                  </a:lnTo>
                  <a:lnTo>
                    <a:pt x="1253" y="1812"/>
                  </a:lnTo>
                  <a:lnTo>
                    <a:pt x="1209" y="1826"/>
                  </a:lnTo>
                  <a:lnTo>
                    <a:pt x="1165" y="1839"/>
                  </a:lnTo>
                  <a:lnTo>
                    <a:pt x="1120" y="1850"/>
                  </a:lnTo>
                  <a:lnTo>
                    <a:pt x="1075" y="1857"/>
                  </a:lnTo>
                  <a:lnTo>
                    <a:pt x="1029" y="1864"/>
                  </a:lnTo>
                  <a:lnTo>
                    <a:pt x="981" y="1867"/>
                  </a:lnTo>
                  <a:lnTo>
                    <a:pt x="934" y="1869"/>
                  </a:lnTo>
                  <a:lnTo>
                    <a:pt x="886" y="1867"/>
                  </a:lnTo>
                  <a:lnTo>
                    <a:pt x="838" y="1864"/>
                  </a:lnTo>
                  <a:lnTo>
                    <a:pt x="792" y="1857"/>
                  </a:lnTo>
                  <a:lnTo>
                    <a:pt x="746" y="1850"/>
                  </a:lnTo>
                  <a:lnTo>
                    <a:pt x="701" y="1839"/>
                  </a:lnTo>
                  <a:lnTo>
                    <a:pt x="657" y="1826"/>
                  </a:lnTo>
                  <a:lnTo>
                    <a:pt x="613" y="1812"/>
                  </a:lnTo>
                  <a:lnTo>
                    <a:pt x="570" y="1795"/>
                  </a:lnTo>
                  <a:lnTo>
                    <a:pt x="529" y="1776"/>
                  </a:lnTo>
                  <a:lnTo>
                    <a:pt x="489" y="1756"/>
                  </a:lnTo>
                  <a:lnTo>
                    <a:pt x="450" y="1733"/>
                  </a:lnTo>
                  <a:lnTo>
                    <a:pt x="412" y="1708"/>
                  </a:lnTo>
                  <a:lnTo>
                    <a:pt x="375" y="1683"/>
                  </a:lnTo>
                  <a:lnTo>
                    <a:pt x="340" y="1654"/>
                  </a:lnTo>
                  <a:lnTo>
                    <a:pt x="306" y="1626"/>
                  </a:lnTo>
                  <a:lnTo>
                    <a:pt x="273" y="1594"/>
                  </a:lnTo>
                  <a:lnTo>
                    <a:pt x="243" y="1562"/>
                  </a:lnTo>
                  <a:lnTo>
                    <a:pt x="213" y="1528"/>
                  </a:lnTo>
                  <a:lnTo>
                    <a:pt x="186" y="1493"/>
                  </a:lnTo>
                  <a:lnTo>
                    <a:pt x="159" y="1456"/>
                  </a:lnTo>
                  <a:lnTo>
                    <a:pt x="136" y="1417"/>
                  </a:lnTo>
                  <a:lnTo>
                    <a:pt x="113" y="1379"/>
                  </a:lnTo>
                  <a:lnTo>
                    <a:pt x="93" y="1339"/>
                  </a:lnTo>
                  <a:lnTo>
                    <a:pt x="74" y="1297"/>
                  </a:lnTo>
                  <a:lnTo>
                    <a:pt x="57" y="1255"/>
                  </a:lnTo>
                  <a:lnTo>
                    <a:pt x="43" y="1211"/>
                  </a:lnTo>
                  <a:lnTo>
                    <a:pt x="29" y="1167"/>
                  </a:lnTo>
                  <a:lnTo>
                    <a:pt x="19" y="1122"/>
                  </a:lnTo>
                  <a:lnTo>
                    <a:pt x="12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4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2" y="792"/>
                  </a:lnTo>
                  <a:lnTo>
                    <a:pt x="19" y="746"/>
                  </a:lnTo>
                  <a:lnTo>
                    <a:pt x="29" y="701"/>
                  </a:lnTo>
                  <a:lnTo>
                    <a:pt x="43" y="657"/>
                  </a:lnTo>
                  <a:lnTo>
                    <a:pt x="57" y="613"/>
                  </a:lnTo>
                  <a:lnTo>
                    <a:pt x="74" y="572"/>
                  </a:lnTo>
                  <a:lnTo>
                    <a:pt x="93" y="530"/>
                  </a:lnTo>
                  <a:lnTo>
                    <a:pt x="113" y="490"/>
                  </a:lnTo>
                  <a:lnTo>
                    <a:pt x="136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1"/>
                  </a:lnTo>
                  <a:lnTo>
                    <a:pt x="243" y="307"/>
                  </a:lnTo>
                  <a:lnTo>
                    <a:pt x="273" y="275"/>
                  </a:lnTo>
                  <a:lnTo>
                    <a:pt x="306" y="243"/>
                  </a:lnTo>
                  <a:lnTo>
                    <a:pt x="340" y="214"/>
                  </a:lnTo>
                  <a:lnTo>
                    <a:pt x="375" y="186"/>
                  </a:lnTo>
                  <a:lnTo>
                    <a:pt x="412" y="160"/>
                  </a:lnTo>
                  <a:lnTo>
                    <a:pt x="450" y="135"/>
                  </a:lnTo>
                  <a:lnTo>
                    <a:pt x="489" y="113"/>
                  </a:lnTo>
                  <a:lnTo>
                    <a:pt x="529" y="93"/>
                  </a:lnTo>
                  <a:lnTo>
                    <a:pt x="570" y="74"/>
                  </a:lnTo>
                  <a:lnTo>
                    <a:pt x="613" y="56"/>
                  </a:lnTo>
                  <a:lnTo>
                    <a:pt x="657" y="43"/>
                  </a:lnTo>
                  <a:lnTo>
                    <a:pt x="701" y="30"/>
                  </a:lnTo>
                  <a:lnTo>
                    <a:pt x="746" y="19"/>
                  </a:lnTo>
                  <a:lnTo>
                    <a:pt x="792" y="11"/>
                  </a:lnTo>
                  <a:lnTo>
                    <a:pt x="838" y="5"/>
                  </a:lnTo>
                  <a:lnTo>
                    <a:pt x="886" y="1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00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38" name="Freeform 180"/>
            <p:cNvSpPr>
              <a:spLocks/>
            </p:cNvSpPr>
            <p:nvPr/>
          </p:nvSpPr>
          <p:spPr bwMode="auto">
            <a:xfrm>
              <a:off x="353" y="2441"/>
              <a:ext cx="457" cy="458"/>
            </a:xfrm>
            <a:custGeom>
              <a:avLst/>
              <a:gdLst>
                <a:gd name="T0" fmla="*/ 1 w 1828"/>
                <a:gd name="T1" fmla="*/ 0 h 1834"/>
                <a:gd name="T2" fmla="*/ 1 w 1828"/>
                <a:gd name="T3" fmla="*/ 0 h 1834"/>
                <a:gd name="T4" fmla="*/ 1 w 1828"/>
                <a:gd name="T5" fmla="*/ 0 h 1834"/>
                <a:gd name="T6" fmla="*/ 2 w 1828"/>
                <a:gd name="T7" fmla="*/ 0 h 1834"/>
                <a:gd name="T8" fmla="*/ 2 w 1828"/>
                <a:gd name="T9" fmla="*/ 0 h 1834"/>
                <a:gd name="T10" fmla="*/ 2 w 1828"/>
                <a:gd name="T11" fmla="*/ 0 h 1834"/>
                <a:gd name="T12" fmla="*/ 2 w 1828"/>
                <a:gd name="T13" fmla="*/ 0 h 1834"/>
                <a:gd name="T14" fmla="*/ 2 w 1828"/>
                <a:gd name="T15" fmla="*/ 0 h 1834"/>
                <a:gd name="T16" fmla="*/ 2 w 1828"/>
                <a:gd name="T17" fmla="*/ 0 h 1834"/>
                <a:gd name="T18" fmla="*/ 2 w 1828"/>
                <a:gd name="T19" fmla="*/ 1 h 1834"/>
                <a:gd name="T20" fmla="*/ 2 w 1828"/>
                <a:gd name="T21" fmla="*/ 1 h 1834"/>
                <a:gd name="T22" fmla="*/ 2 w 1828"/>
                <a:gd name="T23" fmla="*/ 1 h 1834"/>
                <a:gd name="T24" fmla="*/ 2 w 1828"/>
                <a:gd name="T25" fmla="*/ 1 h 1834"/>
                <a:gd name="T26" fmla="*/ 2 w 1828"/>
                <a:gd name="T27" fmla="*/ 1 h 1834"/>
                <a:gd name="T28" fmla="*/ 2 w 1828"/>
                <a:gd name="T29" fmla="*/ 1 h 1834"/>
                <a:gd name="T30" fmla="*/ 2 w 1828"/>
                <a:gd name="T31" fmla="*/ 1 h 1834"/>
                <a:gd name="T32" fmla="*/ 2 w 1828"/>
                <a:gd name="T33" fmla="*/ 1 h 1834"/>
                <a:gd name="T34" fmla="*/ 2 w 1828"/>
                <a:gd name="T35" fmla="*/ 1 h 1834"/>
                <a:gd name="T36" fmla="*/ 1 w 1828"/>
                <a:gd name="T37" fmla="*/ 2 h 1834"/>
                <a:gd name="T38" fmla="*/ 1 w 1828"/>
                <a:gd name="T39" fmla="*/ 2 h 1834"/>
                <a:gd name="T40" fmla="*/ 1 w 1828"/>
                <a:gd name="T41" fmla="*/ 2 h 1834"/>
                <a:gd name="T42" fmla="*/ 1 w 1828"/>
                <a:gd name="T43" fmla="*/ 2 h 1834"/>
                <a:gd name="T44" fmla="*/ 1 w 1828"/>
                <a:gd name="T45" fmla="*/ 2 h 1834"/>
                <a:gd name="T46" fmla="*/ 1 w 1828"/>
                <a:gd name="T47" fmla="*/ 2 h 1834"/>
                <a:gd name="T48" fmla="*/ 1 w 1828"/>
                <a:gd name="T49" fmla="*/ 2 h 1834"/>
                <a:gd name="T50" fmla="*/ 1 w 1828"/>
                <a:gd name="T51" fmla="*/ 1 h 1834"/>
                <a:gd name="T52" fmla="*/ 0 w 1828"/>
                <a:gd name="T53" fmla="*/ 1 h 1834"/>
                <a:gd name="T54" fmla="*/ 0 w 1828"/>
                <a:gd name="T55" fmla="*/ 1 h 1834"/>
                <a:gd name="T56" fmla="*/ 0 w 1828"/>
                <a:gd name="T57" fmla="*/ 1 h 1834"/>
                <a:gd name="T58" fmla="*/ 0 w 1828"/>
                <a:gd name="T59" fmla="*/ 1 h 1834"/>
                <a:gd name="T60" fmla="*/ 0 w 1828"/>
                <a:gd name="T61" fmla="*/ 1 h 1834"/>
                <a:gd name="T62" fmla="*/ 0 w 1828"/>
                <a:gd name="T63" fmla="*/ 1 h 1834"/>
                <a:gd name="T64" fmla="*/ 0 w 1828"/>
                <a:gd name="T65" fmla="*/ 1 h 1834"/>
                <a:gd name="T66" fmla="*/ 0 w 1828"/>
                <a:gd name="T67" fmla="*/ 1 h 1834"/>
                <a:gd name="T68" fmla="*/ 0 w 1828"/>
                <a:gd name="T69" fmla="*/ 0 h 1834"/>
                <a:gd name="T70" fmla="*/ 0 w 1828"/>
                <a:gd name="T71" fmla="*/ 0 h 1834"/>
                <a:gd name="T72" fmla="*/ 0 w 1828"/>
                <a:gd name="T73" fmla="*/ 0 h 1834"/>
                <a:gd name="T74" fmla="*/ 0 w 1828"/>
                <a:gd name="T75" fmla="*/ 0 h 1834"/>
                <a:gd name="T76" fmla="*/ 1 w 1828"/>
                <a:gd name="T77" fmla="*/ 0 h 1834"/>
                <a:gd name="T78" fmla="*/ 1 w 1828"/>
                <a:gd name="T79" fmla="*/ 0 h 1834"/>
                <a:gd name="T80" fmla="*/ 1 w 1828"/>
                <a:gd name="T81" fmla="*/ 0 h 1834"/>
                <a:gd name="T82" fmla="*/ 1 w 1828"/>
                <a:gd name="T83" fmla="*/ 0 h 1834"/>
                <a:gd name="T84" fmla="*/ 1 w 1828"/>
                <a:gd name="T85" fmla="*/ 0 h 1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8"/>
                <a:gd name="T130" fmla="*/ 0 h 1834"/>
                <a:gd name="T131" fmla="*/ 1828 w 1828"/>
                <a:gd name="T132" fmla="*/ 1834 h 1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8" h="1834">
                  <a:moveTo>
                    <a:pt x="916" y="0"/>
                  </a:moveTo>
                  <a:lnTo>
                    <a:pt x="963" y="2"/>
                  </a:lnTo>
                  <a:lnTo>
                    <a:pt x="1010" y="5"/>
                  </a:lnTo>
                  <a:lnTo>
                    <a:pt x="1055" y="10"/>
                  </a:lnTo>
                  <a:lnTo>
                    <a:pt x="1100" y="19"/>
                  </a:lnTo>
                  <a:lnTo>
                    <a:pt x="1144" y="29"/>
                  </a:lnTo>
                  <a:lnTo>
                    <a:pt x="1188" y="42"/>
                  </a:lnTo>
                  <a:lnTo>
                    <a:pt x="1230" y="57"/>
                  </a:lnTo>
                  <a:lnTo>
                    <a:pt x="1271" y="73"/>
                  </a:lnTo>
                  <a:lnTo>
                    <a:pt x="1312" y="91"/>
                  </a:lnTo>
                  <a:lnTo>
                    <a:pt x="1350" y="112"/>
                  </a:lnTo>
                  <a:lnTo>
                    <a:pt x="1389" y="133"/>
                  </a:lnTo>
                  <a:lnTo>
                    <a:pt x="1426" y="157"/>
                  </a:lnTo>
                  <a:lnTo>
                    <a:pt x="1462" y="183"/>
                  </a:lnTo>
                  <a:lnTo>
                    <a:pt x="1496" y="211"/>
                  </a:lnTo>
                  <a:lnTo>
                    <a:pt x="1530" y="240"/>
                  </a:lnTo>
                  <a:lnTo>
                    <a:pt x="1561" y="270"/>
                  </a:lnTo>
                  <a:lnTo>
                    <a:pt x="1591" y="301"/>
                  </a:lnTo>
                  <a:lnTo>
                    <a:pt x="1620" y="335"/>
                  </a:lnTo>
                  <a:lnTo>
                    <a:pt x="1647" y="370"/>
                  </a:lnTo>
                  <a:lnTo>
                    <a:pt x="1672" y="405"/>
                  </a:lnTo>
                  <a:lnTo>
                    <a:pt x="1696" y="443"/>
                  </a:lnTo>
                  <a:lnTo>
                    <a:pt x="1717" y="482"/>
                  </a:lnTo>
                  <a:lnTo>
                    <a:pt x="1737" y="520"/>
                  </a:lnTo>
                  <a:lnTo>
                    <a:pt x="1756" y="562"/>
                  </a:lnTo>
                  <a:lnTo>
                    <a:pt x="1772" y="603"/>
                  </a:lnTo>
                  <a:lnTo>
                    <a:pt x="1786" y="646"/>
                  </a:lnTo>
                  <a:lnTo>
                    <a:pt x="1799" y="688"/>
                  </a:lnTo>
                  <a:lnTo>
                    <a:pt x="1809" y="733"/>
                  </a:lnTo>
                  <a:lnTo>
                    <a:pt x="1818" y="779"/>
                  </a:lnTo>
                  <a:lnTo>
                    <a:pt x="1823" y="824"/>
                  </a:lnTo>
                  <a:lnTo>
                    <a:pt x="1826" y="870"/>
                  </a:lnTo>
                  <a:lnTo>
                    <a:pt x="1828" y="918"/>
                  </a:lnTo>
                  <a:lnTo>
                    <a:pt x="1826" y="965"/>
                  </a:lnTo>
                  <a:lnTo>
                    <a:pt x="1823" y="1012"/>
                  </a:lnTo>
                  <a:lnTo>
                    <a:pt x="1818" y="1057"/>
                  </a:lnTo>
                  <a:lnTo>
                    <a:pt x="1809" y="1102"/>
                  </a:lnTo>
                  <a:lnTo>
                    <a:pt x="1799" y="1146"/>
                  </a:lnTo>
                  <a:lnTo>
                    <a:pt x="1786" y="1190"/>
                  </a:lnTo>
                  <a:lnTo>
                    <a:pt x="1772" y="1232"/>
                  </a:lnTo>
                  <a:lnTo>
                    <a:pt x="1756" y="1274"/>
                  </a:lnTo>
                  <a:lnTo>
                    <a:pt x="1737" y="1315"/>
                  </a:lnTo>
                  <a:lnTo>
                    <a:pt x="1717" y="1354"/>
                  </a:lnTo>
                  <a:lnTo>
                    <a:pt x="1696" y="1393"/>
                  </a:lnTo>
                  <a:lnTo>
                    <a:pt x="1672" y="1429"/>
                  </a:lnTo>
                  <a:lnTo>
                    <a:pt x="1647" y="1465"/>
                  </a:lnTo>
                  <a:lnTo>
                    <a:pt x="1620" y="1500"/>
                  </a:lnTo>
                  <a:lnTo>
                    <a:pt x="1591" y="1533"/>
                  </a:lnTo>
                  <a:lnTo>
                    <a:pt x="1561" y="1566"/>
                  </a:lnTo>
                  <a:lnTo>
                    <a:pt x="1530" y="1596"/>
                  </a:lnTo>
                  <a:lnTo>
                    <a:pt x="1496" y="1625"/>
                  </a:lnTo>
                  <a:lnTo>
                    <a:pt x="1462" y="1652"/>
                  </a:lnTo>
                  <a:lnTo>
                    <a:pt x="1426" y="1677"/>
                  </a:lnTo>
                  <a:lnTo>
                    <a:pt x="1389" y="1701"/>
                  </a:lnTo>
                  <a:lnTo>
                    <a:pt x="1350" y="1724"/>
                  </a:lnTo>
                  <a:lnTo>
                    <a:pt x="1312" y="1744"/>
                  </a:lnTo>
                  <a:lnTo>
                    <a:pt x="1271" y="1761"/>
                  </a:lnTo>
                  <a:lnTo>
                    <a:pt x="1230" y="1779"/>
                  </a:lnTo>
                  <a:lnTo>
                    <a:pt x="1188" y="1792"/>
                  </a:lnTo>
                  <a:lnTo>
                    <a:pt x="1144" y="1805"/>
                  </a:lnTo>
                  <a:lnTo>
                    <a:pt x="1100" y="1815"/>
                  </a:lnTo>
                  <a:lnTo>
                    <a:pt x="1055" y="1824"/>
                  </a:lnTo>
                  <a:lnTo>
                    <a:pt x="1010" y="1829"/>
                  </a:lnTo>
                  <a:lnTo>
                    <a:pt x="963" y="1833"/>
                  </a:lnTo>
                  <a:lnTo>
                    <a:pt x="916" y="1834"/>
                  </a:lnTo>
                  <a:lnTo>
                    <a:pt x="868" y="1833"/>
                  </a:lnTo>
                  <a:lnTo>
                    <a:pt x="822" y="1829"/>
                  </a:lnTo>
                  <a:lnTo>
                    <a:pt x="777" y="1824"/>
                  </a:lnTo>
                  <a:lnTo>
                    <a:pt x="732" y="1815"/>
                  </a:lnTo>
                  <a:lnTo>
                    <a:pt x="688" y="1805"/>
                  </a:lnTo>
                  <a:lnTo>
                    <a:pt x="644" y="1792"/>
                  </a:lnTo>
                  <a:lnTo>
                    <a:pt x="601" y="1779"/>
                  </a:lnTo>
                  <a:lnTo>
                    <a:pt x="560" y="1761"/>
                  </a:lnTo>
                  <a:lnTo>
                    <a:pt x="519" y="1744"/>
                  </a:lnTo>
                  <a:lnTo>
                    <a:pt x="480" y="1724"/>
                  </a:lnTo>
                  <a:lnTo>
                    <a:pt x="441" y="1701"/>
                  </a:lnTo>
                  <a:lnTo>
                    <a:pt x="405" y="1677"/>
                  </a:lnTo>
                  <a:lnTo>
                    <a:pt x="368" y="1652"/>
                  </a:lnTo>
                  <a:lnTo>
                    <a:pt x="333" y="1625"/>
                  </a:lnTo>
                  <a:lnTo>
                    <a:pt x="301" y="1596"/>
                  </a:lnTo>
                  <a:lnTo>
                    <a:pt x="268" y="1566"/>
                  </a:lnTo>
                  <a:lnTo>
                    <a:pt x="238" y="1533"/>
                  </a:lnTo>
                  <a:lnTo>
                    <a:pt x="209" y="1500"/>
                  </a:lnTo>
                  <a:lnTo>
                    <a:pt x="182" y="1465"/>
                  </a:lnTo>
                  <a:lnTo>
                    <a:pt x="157" y="1429"/>
                  </a:lnTo>
                  <a:lnTo>
                    <a:pt x="133" y="1393"/>
                  </a:lnTo>
                  <a:lnTo>
                    <a:pt x="110" y="1354"/>
                  </a:lnTo>
                  <a:lnTo>
                    <a:pt x="90" y="1315"/>
                  </a:lnTo>
                  <a:lnTo>
                    <a:pt x="73" y="1274"/>
                  </a:lnTo>
                  <a:lnTo>
                    <a:pt x="55" y="1232"/>
                  </a:lnTo>
                  <a:lnTo>
                    <a:pt x="42" y="1190"/>
                  </a:lnTo>
                  <a:lnTo>
                    <a:pt x="29" y="1146"/>
                  </a:lnTo>
                  <a:lnTo>
                    <a:pt x="19" y="1102"/>
                  </a:lnTo>
                  <a:lnTo>
                    <a:pt x="10" y="1057"/>
                  </a:lnTo>
                  <a:lnTo>
                    <a:pt x="5" y="1012"/>
                  </a:lnTo>
                  <a:lnTo>
                    <a:pt x="1" y="965"/>
                  </a:lnTo>
                  <a:lnTo>
                    <a:pt x="0" y="918"/>
                  </a:lnTo>
                  <a:lnTo>
                    <a:pt x="1" y="870"/>
                  </a:lnTo>
                  <a:lnTo>
                    <a:pt x="5" y="824"/>
                  </a:lnTo>
                  <a:lnTo>
                    <a:pt x="10" y="779"/>
                  </a:lnTo>
                  <a:lnTo>
                    <a:pt x="19" y="733"/>
                  </a:lnTo>
                  <a:lnTo>
                    <a:pt x="29" y="688"/>
                  </a:lnTo>
                  <a:lnTo>
                    <a:pt x="42" y="646"/>
                  </a:lnTo>
                  <a:lnTo>
                    <a:pt x="55" y="603"/>
                  </a:lnTo>
                  <a:lnTo>
                    <a:pt x="73" y="562"/>
                  </a:lnTo>
                  <a:lnTo>
                    <a:pt x="90" y="520"/>
                  </a:lnTo>
                  <a:lnTo>
                    <a:pt x="110" y="482"/>
                  </a:lnTo>
                  <a:lnTo>
                    <a:pt x="133" y="443"/>
                  </a:lnTo>
                  <a:lnTo>
                    <a:pt x="157" y="405"/>
                  </a:lnTo>
                  <a:lnTo>
                    <a:pt x="182" y="370"/>
                  </a:lnTo>
                  <a:lnTo>
                    <a:pt x="209" y="335"/>
                  </a:lnTo>
                  <a:lnTo>
                    <a:pt x="238" y="301"/>
                  </a:lnTo>
                  <a:lnTo>
                    <a:pt x="268" y="270"/>
                  </a:lnTo>
                  <a:lnTo>
                    <a:pt x="301" y="240"/>
                  </a:lnTo>
                  <a:lnTo>
                    <a:pt x="333" y="211"/>
                  </a:lnTo>
                  <a:lnTo>
                    <a:pt x="368" y="183"/>
                  </a:lnTo>
                  <a:lnTo>
                    <a:pt x="405" y="157"/>
                  </a:lnTo>
                  <a:lnTo>
                    <a:pt x="441" y="133"/>
                  </a:lnTo>
                  <a:lnTo>
                    <a:pt x="480" y="112"/>
                  </a:lnTo>
                  <a:lnTo>
                    <a:pt x="519" y="91"/>
                  </a:lnTo>
                  <a:lnTo>
                    <a:pt x="560" y="73"/>
                  </a:lnTo>
                  <a:lnTo>
                    <a:pt x="601" y="57"/>
                  </a:lnTo>
                  <a:lnTo>
                    <a:pt x="644" y="42"/>
                  </a:lnTo>
                  <a:lnTo>
                    <a:pt x="688" y="29"/>
                  </a:lnTo>
                  <a:lnTo>
                    <a:pt x="732" y="19"/>
                  </a:lnTo>
                  <a:lnTo>
                    <a:pt x="777" y="10"/>
                  </a:lnTo>
                  <a:lnTo>
                    <a:pt x="822" y="5"/>
                  </a:lnTo>
                  <a:lnTo>
                    <a:pt x="868" y="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C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39" name="Freeform 181"/>
            <p:cNvSpPr>
              <a:spLocks/>
            </p:cNvSpPr>
            <p:nvPr/>
          </p:nvSpPr>
          <p:spPr bwMode="auto">
            <a:xfrm>
              <a:off x="356" y="2444"/>
              <a:ext cx="448" cy="450"/>
            </a:xfrm>
            <a:custGeom>
              <a:avLst/>
              <a:gdLst>
                <a:gd name="T0" fmla="*/ 1 w 1793"/>
                <a:gd name="T1" fmla="*/ 0 h 1798"/>
                <a:gd name="T2" fmla="*/ 1 w 1793"/>
                <a:gd name="T3" fmla="*/ 0 h 1798"/>
                <a:gd name="T4" fmla="*/ 1 w 1793"/>
                <a:gd name="T5" fmla="*/ 0 h 1798"/>
                <a:gd name="T6" fmla="*/ 1 w 1793"/>
                <a:gd name="T7" fmla="*/ 0 h 1798"/>
                <a:gd name="T8" fmla="*/ 1 w 1793"/>
                <a:gd name="T9" fmla="*/ 0 h 1798"/>
                <a:gd name="T10" fmla="*/ 1 w 1793"/>
                <a:gd name="T11" fmla="*/ 0 h 1798"/>
                <a:gd name="T12" fmla="*/ 1 w 1793"/>
                <a:gd name="T13" fmla="*/ 1 h 1798"/>
                <a:gd name="T14" fmla="*/ 1 w 1793"/>
                <a:gd name="T15" fmla="*/ 1 h 1798"/>
                <a:gd name="T16" fmla="*/ 2 w 1793"/>
                <a:gd name="T17" fmla="*/ 1 h 1798"/>
                <a:gd name="T18" fmla="*/ 2 w 1793"/>
                <a:gd name="T19" fmla="*/ 1 h 1798"/>
                <a:gd name="T20" fmla="*/ 2 w 1793"/>
                <a:gd name="T21" fmla="*/ 1 h 1798"/>
                <a:gd name="T22" fmla="*/ 2 w 1793"/>
                <a:gd name="T23" fmla="*/ 1 h 1798"/>
                <a:gd name="T24" fmla="*/ 2 w 1793"/>
                <a:gd name="T25" fmla="*/ 1 h 1798"/>
                <a:gd name="T26" fmla="*/ 1 w 1793"/>
                <a:gd name="T27" fmla="*/ 1 h 1798"/>
                <a:gd name="T28" fmla="*/ 1 w 1793"/>
                <a:gd name="T29" fmla="*/ 2 h 1798"/>
                <a:gd name="T30" fmla="*/ 1 w 1793"/>
                <a:gd name="T31" fmla="*/ 2 h 1798"/>
                <a:gd name="T32" fmla="*/ 1 w 1793"/>
                <a:gd name="T33" fmla="*/ 2 h 1798"/>
                <a:gd name="T34" fmla="*/ 1 w 1793"/>
                <a:gd name="T35" fmla="*/ 2 h 1798"/>
                <a:gd name="T36" fmla="*/ 1 w 1793"/>
                <a:gd name="T37" fmla="*/ 2 h 1798"/>
                <a:gd name="T38" fmla="*/ 1 w 1793"/>
                <a:gd name="T39" fmla="*/ 2 h 1798"/>
                <a:gd name="T40" fmla="*/ 1 w 1793"/>
                <a:gd name="T41" fmla="*/ 2 h 1798"/>
                <a:gd name="T42" fmla="*/ 1 w 1793"/>
                <a:gd name="T43" fmla="*/ 2 h 1798"/>
                <a:gd name="T44" fmla="*/ 1 w 1793"/>
                <a:gd name="T45" fmla="*/ 2 h 1798"/>
                <a:gd name="T46" fmla="*/ 0 w 1793"/>
                <a:gd name="T47" fmla="*/ 2 h 1798"/>
                <a:gd name="T48" fmla="*/ 0 w 1793"/>
                <a:gd name="T49" fmla="*/ 2 h 1798"/>
                <a:gd name="T50" fmla="*/ 0 w 1793"/>
                <a:gd name="T51" fmla="*/ 2 h 1798"/>
                <a:gd name="T52" fmla="*/ 0 w 1793"/>
                <a:gd name="T53" fmla="*/ 2 h 1798"/>
                <a:gd name="T54" fmla="*/ 0 w 1793"/>
                <a:gd name="T55" fmla="*/ 2 h 1798"/>
                <a:gd name="T56" fmla="*/ 0 w 1793"/>
                <a:gd name="T57" fmla="*/ 1 h 1798"/>
                <a:gd name="T58" fmla="*/ 0 w 1793"/>
                <a:gd name="T59" fmla="*/ 1 h 1798"/>
                <a:gd name="T60" fmla="*/ 0 w 1793"/>
                <a:gd name="T61" fmla="*/ 1 h 1798"/>
                <a:gd name="T62" fmla="*/ 0 w 1793"/>
                <a:gd name="T63" fmla="*/ 1 h 1798"/>
                <a:gd name="T64" fmla="*/ 0 w 1793"/>
                <a:gd name="T65" fmla="*/ 1 h 1798"/>
                <a:gd name="T66" fmla="*/ 0 w 1793"/>
                <a:gd name="T67" fmla="*/ 1 h 1798"/>
                <a:gd name="T68" fmla="*/ 0 w 1793"/>
                <a:gd name="T69" fmla="*/ 1 h 1798"/>
                <a:gd name="T70" fmla="*/ 0 w 1793"/>
                <a:gd name="T71" fmla="*/ 1 h 1798"/>
                <a:gd name="T72" fmla="*/ 0 w 1793"/>
                <a:gd name="T73" fmla="*/ 0 h 1798"/>
                <a:gd name="T74" fmla="*/ 0 w 1793"/>
                <a:gd name="T75" fmla="*/ 0 h 1798"/>
                <a:gd name="T76" fmla="*/ 0 w 1793"/>
                <a:gd name="T77" fmla="*/ 0 h 1798"/>
                <a:gd name="T78" fmla="*/ 0 w 1793"/>
                <a:gd name="T79" fmla="*/ 0 h 1798"/>
                <a:gd name="T80" fmla="*/ 0 w 1793"/>
                <a:gd name="T81" fmla="*/ 0 h 1798"/>
                <a:gd name="T82" fmla="*/ 1 w 1793"/>
                <a:gd name="T83" fmla="*/ 0 h 1798"/>
                <a:gd name="T84" fmla="*/ 1 w 1793"/>
                <a:gd name="T85" fmla="*/ 0 h 1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3"/>
                <a:gd name="T130" fmla="*/ 0 h 1798"/>
                <a:gd name="T131" fmla="*/ 1793 w 1793"/>
                <a:gd name="T132" fmla="*/ 1798 h 17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3" h="1798">
                  <a:moveTo>
                    <a:pt x="898" y="0"/>
                  </a:moveTo>
                  <a:lnTo>
                    <a:pt x="945" y="1"/>
                  </a:lnTo>
                  <a:lnTo>
                    <a:pt x="990" y="5"/>
                  </a:lnTo>
                  <a:lnTo>
                    <a:pt x="1035" y="10"/>
                  </a:lnTo>
                  <a:lnTo>
                    <a:pt x="1079" y="19"/>
                  </a:lnTo>
                  <a:lnTo>
                    <a:pt x="1121" y="29"/>
                  </a:lnTo>
                  <a:lnTo>
                    <a:pt x="1164" y="40"/>
                  </a:lnTo>
                  <a:lnTo>
                    <a:pt x="1205" y="55"/>
                  </a:lnTo>
                  <a:lnTo>
                    <a:pt x="1246" y="70"/>
                  </a:lnTo>
                  <a:lnTo>
                    <a:pt x="1285" y="89"/>
                  </a:lnTo>
                  <a:lnTo>
                    <a:pt x="1324" y="109"/>
                  </a:lnTo>
                  <a:lnTo>
                    <a:pt x="1362" y="130"/>
                  </a:lnTo>
                  <a:lnTo>
                    <a:pt x="1398" y="154"/>
                  </a:lnTo>
                  <a:lnTo>
                    <a:pt x="1433" y="179"/>
                  </a:lnTo>
                  <a:lnTo>
                    <a:pt x="1467" y="205"/>
                  </a:lnTo>
                  <a:lnTo>
                    <a:pt x="1499" y="234"/>
                  </a:lnTo>
                  <a:lnTo>
                    <a:pt x="1531" y="263"/>
                  </a:lnTo>
                  <a:lnTo>
                    <a:pt x="1560" y="294"/>
                  </a:lnTo>
                  <a:lnTo>
                    <a:pt x="1588" y="327"/>
                  </a:lnTo>
                  <a:lnTo>
                    <a:pt x="1615" y="361"/>
                  </a:lnTo>
                  <a:lnTo>
                    <a:pt x="1640" y="397"/>
                  </a:lnTo>
                  <a:lnTo>
                    <a:pt x="1664" y="433"/>
                  </a:lnTo>
                  <a:lnTo>
                    <a:pt x="1685" y="471"/>
                  </a:lnTo>
                  <a:lnTo>
                    <a:pt x="1705" y="510"/>
                  </a:lnTo>
                  <a:lnTo>
                    <a:pt x="1722" y="549"/>
                  </a:lnTo>
                  <a:lnTo>
                    <a:pt x="1739" y="590"/>
                  </a:lnTo>
                  <a:lnTo>
                    <a:pt x="1752" y="632"/>
                  </a:lnTo>
                  <a:lnTo>
                    <a:pt x="1765" y="674"/>
                  </a:lnTo>
                  <a:lnTo>
                    <a:pt x="1774" y="718"/>
                  </a:lnTo>
                  <a:lnTo>
                    <a:pt x="1783" y="762"/>
                  </a:lnTo>
                  <a:lnTo>
                    <a:pt x="1788" y="807"/>
                  </a:lnTo>
                  <a:lnTo>
                    <a:pt x="1791" y="852"/>
                  </a:lnTo>
                  <a:lnTo>
                    <a:pt x="1793" y="898"/>
                  </a:lnTo>
                  <a:lnTo>
                    <a:pt x="1791" y="945"/>
                  </a:lnTo>
                  <a:lnTo>
                    <a:pt x="1788" y="990"/>
                  </a:lnTo>
                  <a:lnTo>
                    <a:pt x="1783" y="1035"/>
                  </a:lnTo>
                  <a:lnTo>
                    <a:pt x="1774" y="1079"/>
                  </a:lnTo>
                  <a:lnTo>
                    <a:pt x="1765" y="1123"/>
                  </a:lnTo>
                  <a:lnTo>
                    <a:pt x="1752" y="1165"/>
                  </a:lnTo>
                  <a:lnTo>
                    <a:pt x="1739" y="1207"/>
                  </a:lnTo>
                  <a:lnTo>
                    <a:pt x="1722" y="1248"/>
                  </a:lnTo>
                  <a:lnTo>
                    <a:pt x="1705" y="1288"/>
                  </a:lnTo>
                  <a:lnTo>
                    <a:pt x="1685" y="1327"/>
                  </a:lnTo>
                  <a:lnTo>
                    <a:pt x="1664" y="1365"/>
                  </a:lnTo>
                  <a:lnTo>
                    <a:pt x="1640" y="1401"/>
                  </a:lnTo>
                  <a:lnTo>
                    <a:pt x="1615" y="1436"/>
                  </a:lnTo>
                  <a:lnTo>
                    <a:pt x="1588" y="1470"/>
                  </a:lnTo>
                  <a:lnTo>
                    <a:pt x="1560" y="1502"/>
                  </a:lnTo>
                  <a:lnTo>
                    <a:pt x="1531" y="1534"/>
                  </a:lnTo>
                  <a:lnTo>
                    <a:pt x="1499" y="1564"/>
                  </a:lnTo>
                  <a:lnTo>
                    <a:pt x="1467" y="1593"/>
                  </a:lnTo>
                  <a:lnTo>
                    <a:pt x="1433" y="1619"/>
                  </a:lnTo>
                  <a:lnTo>
                    <a:pt x="1398" y="1644"/>
                  </a:lnTo>
                  <a:lnTo>
                    <a:pt x="1362" y="1668"/>
                  </a:lnTo>
                  <a:lnTo>
                    <a:pt x="1324" y="1689"/>
                  </a:lnTo>
                  <a:lnTo>
                    <a:pt x="1285" y="1709"/>
                  </a:lnTo>
                  <a:lnTo>
                    <a:pt x="1246" y="1727"/>
                  </a:lnTo>
                  <a:lnTo>
                    <a:pt x="1205" y="1743"/>
                  </a:lnTo>
                  <a:lnTo>
                    <a:pt x="1164" y="1758"/>
                  </a:lnTo>
                  <a:lnTo>
                    <a:pt x="1121" y="1769"/>
                  </a:lnTo>
                  <a:lnTo>
                    <a:pt x="1079" y="1779"/>
                  </a:lnTo>
                  <a:lnTo>
                    <a:pt x="1035" y="1788"/>
                  </a:lnTo>
                  <a:lnTo>
                    <a:pt x="990" y="1793"/>
                  </a:lnTo>
                  <a:lnTo>
                    <a:pt x="945" y="1797"/>
                  </a:lnTo>
                  <a:lnTo>
                    <a:pt x="898" y="1798"/>
                  </a:lnTo>
                  <a:lnTo>
                    <a:pt x="852" y="1797"/>
                  </a:lnTo>
                  <a:lnTo>
                    <a:pt x="807" y="1793"/>
                  </a:lnTo>
                  <a:lnTo>
                    <a:pt x="762" y="1788"/>
                  </a:lnTo>
                  <a:lnTo>
                    <a:pt x="718" y="1779"/>
                  </a:lnTo>
                  <a:lnTo>
                    <a:pt x="674" y="1769"/>
                  </a:lnTo>
                  <a:lnTo>
                    <a:pt x="631" y="1758"/>
                  </a:lnTo>
                  <a:lnTo>
                    <a:pt x="590" y="1743"/>
                  </a:lnTo>
                  <a:lnTo>
                    <a:pt x="549" y="1727"/>
                  </a:lnTo>
                  <a:lnTo>
                    <a:pt x="510" y="1709"/>
                  </a:lnTo>
                  <a:lnTo>
                    <a:pt x="471" y="1689"/>
                  </a:lnTo>
                  <a:lnTo>
                    <a:pt x="434" y="1668"/>
                  </a:lnTo>
                  <a:lnTo>
                    <a:pt x="397" y="1644"/>
                  </a:lnTo>
                  <a:lnTo>
                    <a:pt x="361" y="1619"/>
                  </a:lnTo>
                  <a:lnTo>
                    <a:pt x="327" y="1593"/>
                  </a:lnTo>
                  <a:lnTo>
                    <a:pt x="295" y="1564"/>
                  </a:lnTo>
                  <a:lnTo>
                    <a:pt x="263" y="1534"/>
                  </a:lnTo>
                  <a:lnTo>
                    <a:pt x="234" y="1502"/>
                  </a:lnTo>
                  <a:lnTo>
                    <a:pt x="206" y="1470"/>
                  </a:lnTo>
                  <a:lnTo>
                    <a:pt x="179" y="1436"/>
                  </a:lnTo>
                  <a:lnTo>
                    <a:pt x="154" y="1401"/>
                  </a:lnTo>
                  <a:lnTo>
                    <a:pt x="130" y="1365"/>
                  </a:lnTo>
                  <a:lnTo>
                    <a:pt x="109" y="1327"/>
                  </a:lnTo>
                  <a:lnTo>
                    <a:pt x="89" y="1288"/>
                  </a:lnTo>
                  <a:lnTo>
                    <a:pt x="70" y="1248"/>
                  </a:lnTo>
                  <a:lnTo>
                    <a:pt x="55" y="1207"/>
                  </a:lnTo>
                  <a:lnTo>
                    <a:pt x="40" y="1165"/>
                  </a:lnTo>
                  <a:lnTo>
                    <a:pt x="29" y="1123"/>
                  </a:lnTo>
                  <a:lnTo>
                    <a:pt x="19" y="1079"/>
                  </a:lnTo>
                  <a:lnTo>
                    <a:pt x="10" y="1035"/>
                  </a:lnTo>
                  <a:lnTo>
                    <a:pt x="5" y="990"/>
                  </a:lnTo>
                  <a:lnTo>
                    <a:pt x="1" y="945"/>
                  </a:lnTo>
                  <a:lnTo>
                    <a:pt x="0" y="898"/>
                  </a:lnTo>
                  <a:lnTo>
                    <a:pt x="1" y="852"/>
                  </a:lnTo>
                  <a:lnTo>
                    <a:pt x="5" y="807"/>
                  </a:lnTo>
                  <a:lnTo>
                    <a:pt x="10" y="762"/>
                  </a:lnTo>
                  <a:lnTo>
                    <a:pt x="19" y="718"/>
                  </a:lnTo>
                  <a:lnTo>
                    <a:pt x="29" y="674"/>
                  </a:lnTo>
                  <a:lnTo>
                    <a:pt x="40" y="632"/>
                  </a:lnTo>
                  <a:lnTo>
                    <a:pt x="55" y="590"/>
                  </a:lnTo>
                  <a:lnTo>
                    <a:pt x="70" y="549"/>
                  </a:lnTo>
                  <a:lnTo>
                    <a:pt x="89" y="510"/>
                  </a:lnTo>
                  <a:lnTo>
                    <a:pt x="109" y="471"/>
                  </a:lnTo>
                  <a:lnTo>
                    <a:pt x="130" y="433"/>
                  </a:lnTo>
                  <a:lnTo>
                    <a:pt x="154" y="397"/>
                  </a:lnTo>
                  <a:lnTo>
                    <a:pt x="179" y="361"/>
                  </a:lnTo>
                  <a:lnTo>
                    <a:pt x="206" y="327"/>
                  </a:lnTo>
                  <a:lnTo>
                    <a:pt x="234" y="294"/>
                  </a:lnTo>
                  <a:lnTo>
                    <a:pt x="263" y="263"/>
                  </a:lnTo>
                  <a:lnTo>
                    <a:pt x="295" y="234"/>
                  </a:lnTo>
                  <a:lnTo>
                    <a:pt x="327" y="205"/>
                  </a:lnTo>
                  <a:lnTo>
                    <a:pt x="361" y="179"/>
                  </a:lnTo>
                  <a:lnTo>
                    <a:pt x="397" y="154"/>
                  </a:lnTo>
                  <a:lnTo>
                    <a:pt x="434" y="130"/>
                  </a:lnTo>
                  <a:lnTo>
                    <a:pt x="471" y="109"/>
                  </a:lnTo>
                  <a:lnTo>
                    <a:pt x="510" y="89"/>
                  </a:lnTo>
                  <a:lnTo>
                    <a:pt x="549" y="70"/>
                  </a:lnTo>
                  <a:lnTo>
                    <a:pt x="590" y="55"/>
                  </a:lnTo>
                  <a:lnTo>
                    <a:pt x="631" y="40"/>
                  </a:lnTo>
                  <a:lnTo>
                    <a:pt x="674" y="29"/>
                  </a:lnTo>
                  <a:lnTo>
                    <a:pt x="718" y="19"/>
                  </a:lnTo>
                  <a:lnTo>
                    <a:pt x="762" y="10"/>
                  </a:lnTo>
                  <a:lnTo>
                    <a:pt x="807" y="5"/>
                  </a:lnTo>
                  <a:lnTo>
                    <a:pt x="852" y="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35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40" name="Freeform 182"/>
            <p:cNvSpPr>
              <a:spLocks/>
            </p:cNvSpPr>
            <p:nvPr/>
          </p:nvSpPr>
          <p:spPr bwMode="auto">
            <a:xfrm>
              <a:off x="358" y="2447"/>
              <a:ext cx="439" cy="441"/>
            </a:xfrm>
            <a:custGeom>
              <a:avLst/>
              <a:gdLst>
                <a:gd name="T0" fmla="*/ 1 w 1757"/>
                <a:gd name="T1" fmla="*/ 0 h 1762"/>
                <a:gd name="T2" fmla="*/ 1 w 1757"/>
                <a:gd name="T3" fmla="*/ 0 h 1762"/>
                <a:gd name="T4" fmla="*/ 1 w 1757"/>
                <a:gd name="T5" fmla="*/ 0 h 1762"/>
                <a:gd name="T6" fmla="*/ 1 w 1757"/>
                <a:gd name="T7" fmla="*/ 0 h 1762"/>
                <a:gd name="T8" fmla="*/ 1 w 1757"/>
                <a:gd name="T9" fmla="*/ 0 h 1762"/>
                <a:gd name="T10" fmla="*/ 1 w 1757"/>
                <a:gd name="T11" fmla="*/ 0 h 1762"/>
                <a:gd name="T12" fmla="*/ 1 w 1757"/>
                <a:gd name="T13" fmla="*/ 1 h 1762"/>
                <a:gd name="T14" fmla="*/ 1 w 1757"/>
                <a:gd name="T15" fmla="*/ 1 h 1762"/>
                <a:gd name="T16" fmla="*/ 2 w 1757"/>
                <a:gd name="T17" fmla="*/ 1 h 1762"/>
                <a:gd name="T18" fmla="*/ 2 w 1757"/>
                <a:gd name="T19" fmla="*/ 1 h 1762"/>
                <a:gd name="T20" fmla="*/ 2 w 1757"/>
                <a:gd name="T21" fmla="*/ 1 h 1762"/>
                <a:gd name="T22" fmla="*/ 2 w 1757"/>
                <a:gd name="T23" fmla="*/ 1 h 1762"/>
                <a:gd name="T24" fmla="*/ 2 w 1757"/>
                <a:gd name="T25" fmla="*/ 1 h 1762"/>
                <a:gd name="T26" fmla="*/ 1 w 1757"/>
                <a:gd name="T27" fmla="*/ 1 h 1762"/>
                <a:gd name="T28" fmla="*/ 1 w 1757"/>
                <a:gd name="T29" fmla="*/ 2 h 1762"/>
                <a:gd name="T30" fmla="*/ 1 w 1757"/>
                <a:gd name="T31" fmla="*/ 2 h 1762"/>
                <a:gd name="T32" fmla="*/ 1 w 1757"/>
                <a:gd name="T33" fmla="*/ 2 h 1762"/>
                <a:gd name="T34" fmla="*/ 1 w 1757"/>
                <a:gd name="T35" fmla="*/ 2 h 1762"/>
                <a:gd name="T36" fmla="*/ 1 w 1757"/>
                <a:gd name="T37" fmla="*/ 2 h 1762"/>
                <a:gd name="T38" fmla="*/ 1 w 1757"/>
                <a:gd name="T39" fmla="*/ 2 h 1762"/>
                <a:gd name="T40" fmla="*/ 1 w 1757"/>
                <a:gd name="T41" fmla="*/ 2 h 1762"/>
                <a:gd name="T42" fmla="*/ 1 w 1757"/>
                <a:gd name="T43" fmla="*/ 2 h 1762"/>
                <a:gd name="T44" fmla="*/ 1 w 1757"/>
                <a:gd name="T45" fmla="*/ 2 h 1762"/>
                <a:gd name="T46" fmla="*/ 0 w 1757"/>
                <a:gd name="T47" fmla="*/ 2 h 1762"/>
                <a:gd name="T48" fmla="*/ 0 w 1757"/>
                <a:gd name="T49" fmla="*/ 2 h 1762"/>
                <a:gd name="T50" fmla="*/ 0 w 1757"/>
                <a:gd name="T51" fmla="*/ 2 h 1762"/>
                <a:gd name="T52" fmla="*/ 0 w 1757"/>
                <a:gd name="T53" fmla="*/ 2 h 1762"/>
                <a:gd name="T54" fmla="*/ 0 w 1757"/>
                <a:gd name="T55" fmla="*/ 2 h 1762"/>
                <a:gd name="T56" fmla="*/ 0 w 1757"/>
                <a:gd name="T57" fmla="*/ 1 h 1762"/>
                <a:gd name="T58" fmla="*/ 0 w 1757"/>
                <a:gd name="T59" fmla="*/ 1 h 1762"/>
                <a:gd name="T60" fmla="*/ 0 w 1757"/>
                <a:gd name="T61" fmla="*/ 1 h 1762"/>
                <a:gd name="T62" fmla="*/ 0 w 1757"/>
                <a:gd name="T63" fmla="*/ 1 h 1762"/>
                <a:gd name="T64" fmla="*/ 0 w 1757"/>
                <a:gd name="T65" fmla="*/ 1 h 1762"/>
                <a:gd name="T66" fmla="*/ 0 w 1757"/>
                <a:gd name="T67" fmla="*/ 1 h 1762"/>
                <a:gd name="T68" fmla="*/ 0 w 1757"/>
                <a:gd name="T69" fmla="*/ 1 h 1762"/>
                <a:gd name="T70" fmla="*/ 0 w 1757"/>
                <a:gd name="T71" fmla="*/ 1 h 1762"/>
                <a:gd name="T72" fmla="*/ 0 w 1757"/>
                <a:gd name="T73" fmla="*/ 0 h 1762"/>
                <a:gd name="T74" fmla="*/ 0 w 1757"/>
                <a:gd name="T75" fmla="*/ 0 h 1762"/>
                <a:gd name="T76" fmla="*/ 0 w 1757"/>
                <a:gd name="T77" fmla="*/ 0 h 1762"/>
                <a:gd name="T78" fmla="*/ 0 w 1757"/>
                <a:gd name="T79" fmla="*/ 0 h 1762"/>
                <a:gd name="T80" fmla="*/ 0 w 1757"/>
                <a:gd name="T81" fmla="*/ 0 h 1762"/>
                <a:gd name="T82" fmla="*/ 1 w 1757"/>
                <a:gd name="T83" fmla="*/ 0 h 1762"/>
                <a:gd name="T84" fmla="*/ 1 w 1757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7"/>
                <a:gd name="T130" fmla="*/ 0 h 1762"/>
                <a:gd name="T131" fmla="*/ 1757 w 1757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7" h="1762">
                  <a:moveTo>
                    <a:pt x="879" y="0"/>
                  </a:moveTo>
                  <a:lnTo>
                    <a:pt x="925" y="1"/>
                  </a:lnTo>
                  <a:lnTo>
                    <a:pt x="970" y="5"/>
                  </a:lnTo>
                  <a:lnTo>
                    <a:pt x="1014" y="10"/>
                  </a:lnTo>
                  <a:lnTo>
                    <a:pt x="1056" y="18"/>
                  </a:lnTo>
                  <a:lnTo>
                    <a:pt x="1099" y="28"/>
                  </a:lnTo>
                  <a:lnTo>
                    <a:pt x="1140" y="40"/>
                  </a:lnTo>
                  <a:lnTo>
                    <a:pt x="1181" y="54"/>
                  </a:lnTo>
                  <a:lnTo>
                    <a:pt x="1221" y="69"/>
                  </a:lnTo>
                  <a:lnTo>
                    <a:pt x="1260" y="88"/>
                  </a:lnTo>
                  <a:lnTo>
                    <a:pt x="1298" y="107"/>
                  </a:lnTo>
                  <a:lnTo>
                    <a:pt x="1334" y="128"/>
                  </a:lnTo>
                  <a:lnTo>
                    <a:pt x="1370" y="151"/>
                  </a:lnTo>
                  <a:lnTo>
                    <a:pt x="1404" y="176"/>
                  </a:lnTo>
                  <a:lnTo>
                    <a:pt x="1438" y="202"/>
                  </a:lnTo>
                  <a:lnTo>
                    <a:pt x="1469" y="229"/>
                  </a:lnTo>
                  <a:lnTo>
                    <a:pt x="1501" y="258"/>
                  </a:lnTo>
                  <a:lnTo>
                    <a:pt x="1530" y="290"/>
                  </a:lnTo>
                  <a:lnTo>
                    <a:pt x="1557" y="322"/>
                  </a:lnTo>
                  <a:lnTo>
                    <a:pt x="1583" y="355"/>
                  </a:lnTo>
                  <a:lnTo>
                    <a:pt x="1607" y="390"/>
                  </a:lnTo>
                  <a:lnTo>
                    <a:pt x="1630" y="425"/>
                  </a:lnTo>
                  <a:lnTo>
                    <a:pt x="1651" y="463"/>
                  </a:lnTo>
                  <a:lnTo>
                    <a:pt x="1671" y="500"/>
                  </a:lnTo>
                  <a:lnTo>
                    <a:pt x="1689" y="539"/>
                  </a:lnTo>
                  <a:lnTo>
                    <a:pt x="1704" y="579"/>
                  </a:lnTo>
                  <a:lnTo>
                    <a:pt x="1717" y="621"/>
                  </a:lnTo>
                  <a:lnTo>
                    <a:pt x="1730" y="662"/>
                  </a:lnTo>
                  <a:lnTo>
                    <a:pt x="1740" y="704"/>
                  </a:lnTo>
                  <a:lnTo>
                    <a:pt x="1747" y="748"/>
                  </a:lnTo>
                  <a:lnTo>
                    <a:pt x="1752" y="792"/>
                  </a:lnTo>
                  <a:lnTo>
                    <a:pt x="1756" y="837"/>
                  </a:lnTo>
                  <a:lnTo>
                    <a:pt x="1757" y="882"/>
                  </a:lnTo>
                  <a:lnTo>
                    <a:pt x="1756" y="928"/>
                  </a:lnTo>
                  <a:lnTo>
                    <a:pt x="1752" y="973"/>
                  </a:lnTo>
                  <a:lnTo>
                    <a:pt x="1747" y="1017"/>
                  </a:lnTo>
                  <a:lnTo>
                    <a:pt x="1740" y="1059"/>
                  </a:lnTo>
                  <a:lnTo>
                    <a:pt x="1730" y="1102"/>
                  </a:lnTo>
                  <a:lnTo>
                    <a:pt x="1717" y="1143"/>
                  </a:lnTo>
                  <a:lnTo>
                    <a:pt x="1704" y="1184"/>
                  </a:lnTo>
                  <a:lnTo>
                    <a:pt x="1689" y="1225"/>
                  </a:lnTo>
                  <a:lnTo>
                    <a:pt x="1671" y="1263"/>
                  </a:lnTo>
                  <a:lnTo>
                    <a:pt x="1651" y="1301"/>
                  </a:lnTo>
                  <a:lnTo>
                    <a:pt x="1630" y="1339"/>
                  </a:lnTo>
                  <a:lnTo>
                    <a:pt x="1607" y="1374"/>
                  </a:lnTo>
                  <a:lnTo>
                    <a:pt x="1583" y="1409"/>
                  </a:lnTo>
                  <a:lnTo>
                    <a:pt x="1557" y="1441"/>
                  </a:lnTo>
                  <a:lnTo>
                    <a:pt x="1530" y="1474"/>
                  </a:lnTo>
                  <a:lnTo>
                    <a:pt x="1501" y="1504"/>
                  </a:lnTo>
                  <a:lnTo>
                    <a:pt x="1469" y="1533"/>
                  </a:lnTo>
                  <a:lnTo>
                    <a:pt x="1438" y="1560"/>
                  </a:lnTo>
                  <a:lnTo>
                    <a:pt x="1404" y="1587"/>
                  </a:lnTo>
                  <a:lnTo>
                    <a:pt x="1370" y="1612"/>
                  </a:lnTo>
                  <a:lnTo>
                    <a:pt x="1334" y="1634"/>
                  </a:lnTo>
                  <a:lnTo>
                    <a:pt x="1298" y="1656"/>
                  </a:lnTo>
                  <a:lnTo>
                    <a:pt x="1260" y="1676"/>
                  </a:lnTo>
                  <a:lnTo>
                    <a:pt x="1221" y="1693"/>
                  </a:lnTo>
                  <a:lnTo>
                    <a:pt x="1181" y="1708"/>
                  </a:lnTo>
                  <a:lnTo>
                    <a:pt x="1140" y="1722"/>
                  </a:lnTo>
                  <a:lnTo>
                    <a:pt x="1099" y="1735"/>
                  </a:lnTo>
                  <a:lnTo>
                    <a:pt x="1056" y="1745"/>
                  </a:lnTo>
                  <a:lnTo>
                    <a:pt x="1014" y="1752"/>
                  </a:lnTo>
                  <a:lnTo>
                    <a:pt x="970" y="1757"/>
                  </a:lnTo>
                  <a:lnTo>
                    <a:pt x="925" y="1761"/>
                  </a:lnTo>
                  <a:lnTo>
                    <a:pt x="879" y="1762"/>
                  </a:lnTo>
                  <a:lnTo>
                    <a:pt x="834" y="1761"/>
                  </a:lnTo>
                  <a:lnTo>
                    <a:pt x="789" y="1757"/>
                  </a:lnTo>
                  <a:lnTo>
                    <a:pt x="745" y="1752"/>
                  </a:lnTo>
                  <a:lnTo>
                    <a:pt x="703" y="1745"/>
                  </a:lnTo>
                  <a:lnTo>
                    <a:pt x="660" y="1735"/>
                  </a:lnTo>
                  <a:lnTo>
                    <a:pt x="619" y="1722"/>
                  </a:lnTo>
                  <a:lnTo>
                    <a:pt x="578" y="1708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4"/>
                  </a:lnTo>
                  <a:lnTo>
                    <a:pt x="389" y="1612"/>
                  </a:lnTo>
                  <a:lnTo>
                    <a:pt x="353" y="1587"/>
                  </a:lnTo>
                  <a:lnTo>
                    <a:pt x="321" y="1560"/>
                  </a:lnTo>
                  <a:lnTo>
                    <a:pt x="288" y="1533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1"/>
                  </a:lnTo>
                  <a:lnTo>
                    <a:pt x="176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1"/>
                  </a:lnTo>
                  <a:lnTo>
                    <a:pt x="87" y="1263"/>
                  </a:lnTo>
                  <a:lnTo>
                    <a:pt x="69" y="1225"/>
                  </a:lnTo>
                  <a:lnTo>
                    <a:pt x="54" y="1184"/>
                  </a:lnTo>
                  <a:lnTo>
                    <a:pt x="40" y="1143"/>
                  </a:lnTo>
                  <a:lnTo>
                    <a:pt x="28" y="1102"/>
                  </a:lnTo>
                  <a:lnTo>
                    <a:pt x="18" y="1059"/>
                  </a:lnTo>
                  <a:lnTo>
                    <a:pt x="10" y="1017"/>
                  </a:lnTo>
                  <a:lnTo>
                    <a:pt x="5" y="973"/>
                  </a:lnTo>
                  <a:lnTo>
                    <a:pt x="1" y="928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5" y="792"/>
                  </a:lnTo>
                  <a:lnTo>
                    <a:pt x="10" y="748"/>
                  </a:lnTo>
                  <a:lnTo>
                    <a:pt x="18" y="704"/>
                  </a:lnTo>
                  <a:lnTo>
                    <a:pt x="28" y="662"/>
                  </a:lnTo>
                  <a:lnTo>
                    <a:pt x="40" y="621"/>
                  </a:lnTo>
                  <a:lnTo>
                    <a:pt x="54" y="579"/>
                  </a:lnTo>
                  <a:lnTo>
                    <a:pt x="69" y="539"/>
                  </a:lnTo>
                  <a:lnTo>
                    <a:pt x="87" y="500"/>
                  </a:lnTo>
                  <a:lnTo>
                    <a:pt x="107" y="463"/>
                  </a:lnTo>
                  <a:lnTo>
                    <a:pt x="128" y="425"/>
                  </a:lnTo>
                  <a:lnTo>
                    <a:pt x="151" y="390"/>
                  </a:lnTo>
                  <a:lnTo>
                    <a:pt x="176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3" y="176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8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0" y="28"/>
                  </a:lnTo>
                  <a:lnTo>
                    <a:pt x="703" y="18"/>
                  </a:lnTo>
                  <a:lnTo>
                    <a:pt x="745" y="10"/>
                  </a:lnTo>
                  <a:lnTo>
                    <a:pt x="789" y="5"/>
                  </a:lnTo>
                  <a:lnTo>
                    <a:pt x="834" y="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41" name="Freeform 183"/>
            <p:cNvSpPr>
              <a:spLocks/>
            </p:cNvSpPr>
            <p:nvPr/>
          </p:nvSpPr>
          <p:spPr bwMode="auto">
            <a:xfrm>
              <a:off x="360" y="2450"/>
              <a:ext cx="431" cy="432"/>
            </a:xfrm>
            <a:custGeom>
              <a:avLst/>
              <a:gdLst>
                <a:gd name="T0" fmla="*/ 1 w 1723"/>
                <a:gd name="T1" fmla="*/ 0 h 1728"/>
                <a:gd name="T2" fmla="*/ 1 w 1723"/>
                <a:gd name="T3" fmla="*/ 0 h 1728"/>
                <a:gd name="T4" fmla="*/ 1 w 1723"/>
                <a:gd name="T5" fmla="*/ 0 h 1728"/>
                <a:gd name="T6" fmla="*/ 1 w 1723"/>
                <a:gd name="T7" fmla="*/ 0 h 1728"/>
                <a:gd name="T8" fmla="*/ 2 w 1723"/>
                <a:gd name="T9" fmla="*/ 0 h 1728"/>
                <a:gd name="T10" fmla="*/ 2 w 1723"/>
                <a:gd name="T11" fmla="*/ 0 h 1728"/>
                <a:gd name="T12" fmla="*/ 2 w 1723"/>
                <a:gd name="T13" fmla="*/ 1 h 1728"/>
                <a:gd name="T14" fmla="*/ 2 w 1723"/>
                <a:gd name="T15" fmla="*/ 1 h 1728"/>
                <a:gd name="T16" fmla="*/ 2 w 1723"/>
                <a:gd name="T17" fmla="*/ 1 h 1728"/>
                <a:gd name="T18" fmla="*/ 2 w 1723"/>
                <a:gd name="T19" fmla="*/ 1 h 1728"/>
                <a:gd name="T20" fmla="*/ 2 w 1723"/>
                <a:gd name="T21" fmla="*/ 1 h 1728"/>
                <a:gd name="T22" fmla="*/ 2 w 1723"/>
                <a:gd name="T23" fmla="*/ 1 h 1728"/>
                <a:gd name="T24" fmla="*/ 2 w 1723"/>
                <a:gd name="T25" fmla="*/ 1 h 1728"/>
                <a:gd name="T26" fmla="*/ 2 w 1723"/>
                <a:gd name="T27" fmla="*/ 1 h 1728"/>
                <a:gd name="T28" fmla="*/ 2 w 1723"/>
                <a:gd name="T29" fmla="*/ 1 h 1728"/>
                <a:gd name="T30" fmla="*/ 2 w 1723"/>
                <a:gd name="T31" fmla="*/ 2 h 1728"/>
                <a:gd name="T32" fmla="*/ 2 w 1723"/>
                <a:gd name="T33" fmla="*/ 2 h 1728"/>
                <a:gd name="T34" fmla="*/ 1 w 1723"/>
                <a:gd name="T35" fmla="*/ 2 h 1728"/>
                <a:gd name="T36" fmla="*/ 1 w 1723"/>
                <a:gd name="T37" fmla="*/ 2 h 1728"/>
                <a:gd name="T38" fmla="*/ 1 w 1723"/>
                <a:gd name="T39" fmla="*/ 2 h 1728"/>
                <a:gd name="T40" fmla="*/ 1 w 1723"/>
                <a:gd name="T41" fmla="*/ 2 h 1728"/>
                <a:gd name="T42" fmla="*/ 1 w 1723"/>
                <a:gd name="T43" fmla="*/ 2 h 1728"/>
                <a:gd name="T44" fmla="*/ 1 w 1723"/>
                <a:gd name="T45" fmla="*/ 2 h 1728"/>
                <a:gd name="T46" fmla="*/ 1 w 1723"/>
                <a:gd name="T47" fmla="*/ 2 h 1728"/>
                <a:gd name="T48" fmla="*/ 1 w 1723"/>
                <a:gd name="T49" fmla="*/ 2 h 1728"/>
                <a:gd name="T50" fmla="*/ 1 w 1723"/>
                <a:gd name="T51" fmla="*/ 2 h 1728"/>
                <a:gd name="T52" fmla="*/ 0 w 1723"/>
                <a:gd name="T53" fmla="*/ 2 h 1728"/>
                <a:gd name="T54" fmla="*/ 0 w 1723"/>
                <a:gd name="T55" fmla="*/ 2 h 1728"/>
                <a:gd name="T56" fmla="*/ 0 w 1723"/>
                <a:gd name="T57" fmla="*/ 1 h 1728"/>
                <a:gd name="T58" fmla="*/ 0 w 1723"/>
                <a:gd name="T59" fmla="*/ 1 h 1728"/>
                <a:gd name="T60" fmla="*/ 0 w 1723"/>
                <a:gd name="T61" fmla="*/ 1 h 1728"/>
                <a:gd name="T62" fmla="*/ 0 w 1723"/>
                <a:gd name="T63" fmla="*/ 1 h 1728"/>
                <a:gd name="T64" fmla="*/ 0 w 1723"/>
                <a:gd name="T65" fmla="*/ 1 h 1728"/>
                <a:gd name="T66" fmla="*/ 0 w 1723"/>
                <a:gd name="T67" fmla="*/ 1 h 1728"/>
                <a:gd name="T68" fmla="*/ 0 w 1723"/>
                <a:gd name="T69" fmla="*/ 1 h 1728"/>
                <a:gd name="T70" fmla="*/ 0 w 1723"/>
                <a:gd name="T71" fmla="*/ 1 h 1728"/>
                <a:gd name="T72" fmla="*/ 0 w 1723"/>
                <a:gd name="T73" fmla="*/ 0 h 1728"/>
                <a:gd name="T74" fmla="*/ 0 w 1723"/>
                <a:gd name="T75" fmla="*/ 0 h 1728"/>
                <a:gd name="T76" fmla="*/ 1 w 1723"/>
                <a:gd name="T77" fmla="*/ 0 h 1728"/>
                <a:gd name="T78" fmla="*/ 1 w 1723"/>
                <a:gd name="T79" fmla="*/ 0 h 1728"/>
                <a:gd name="T80" fmla="*/ 1 w 1723"/>
                <a:gd name="T81" fmla="*/ 0 h 1728"/>
                <a:gd name="T82" fmla="*/ 1 w 1723"/>
                <a:gd name="T83" fmla="*/ 0 h 1728"/>
                <a:gd name="T84" fmla="*/ 1 w 1723"/>
                <a:gd name="T85" fmla="*/ 0 h 1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3"/>
                <a:gd name="T130" fmla="*/ 0 h 1728"/>
                <a:gd name="T131" fmla="*/ 1723 w 1723"/>
                <a:gd name="T132" fmla="*/ 1728 h 1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3" h="1728">
                  <a:moveTo>
                    <a:pt x="863" y="0"/>
                  </a:moveTo>
                  <a:lnTo>
                    <a:pt x="907" y="1"/>
                  </a:lnTo>
                  <a:lnTo>
                    <a:pt x="952" y="5"/>
                  </a:lnTo>
                  <a:lnTo>
                    <a:pt x="994" y="10"/>
                  </a:lnTo>
                  <a:lnTo>
                    <a:pt x="1037" y="17"/>
                  </a:lnTo>
                  <a:lnTo>
                    <a:pt x="1078" y="27"/>
                  </a:lnTo>
                  <a:lnTo>
                    <a:pt x="1120" y="39"/>
                  </a:lnTo>
                  <a:lnTo>
                    <a:pt x="1160" y="52"/>
                  </a:lnTo>
                  <a:lnTo>
                    <a:pt x="1199" y="67"/>
                  </a:lnTo>
                  <a:lnTo>
                    <a:pt x="1237" y="85"/>
                  </a:lnTo>
                  <a:lnTo>
                    <a:pt x="1274" y="104"/>
                  </a:lnTo>
                  <a:lnTo>
                    <a:pt x="1310" y="125"/>
                  </a:lnTo>
                  <a:lnTo>
                    <a:pt x="1345" y="148"/>
                  </a:lnTo>
                  <a:lnTo>
                    <a:pt x="1379" y="171"/>
                  </a:lnTo>
                  <a:lnTo>
                    <a:pt x="1412" y="198"/>
                  </a:lnTo>
                  <a:lnTo>
                    <a:pt x="1443" y="224"/>
                  </a:lnTo>
                  <a:lnTo>
                    <a:pt x="1472" y="253"/>
                  </a:lnTo>
                  <a:lnTo>
                    <a:pt x="1501" y="283"/>
                  </a:lnTo>
                  <a:lnTo>
                    <a:pt x="1528" y="314"/>
                  </a:lnTo>
                  <a:lnTo>
                    <a:pt x="1553" y="347"/>
                  </a:lnTo>
                  <a:lnTo>
                    <a:pt x="1577" y="381"/>
                  </a:lnTo>
                  <a:lnTo>
                    <a:pt x="1599" y="416"/>
                  </a:lnTo>
                  <a:lnTo>
                    <a:pt x="1619" y="452"/>
                  </a:lnTo>
                  <a:lnTo>
                    <a:pt x="1640" y="490"/>
                  </a:lnTo>
                  <a:lnTo>
                    <a:pt x="1656" y="527"/>
                  </a:lnTo>
                  <a:lnTo>
                    <a:pt x="1671" y="566"/>
                  </a:lnTo>
                  <a:lnTo>
                    <a:pt x="1685" y="606"/>
                  </a:lnTo>
                  <a:lnTo>
                    <a:pt x="1696" y="648"/>
                  </a:lnTo>
                  <a:lnTo>
                    <a:pt x="1706" y="689"/>
                  </a:lnTo>
                  <a:lnTo>
                    <a:pt x="1713" y="732"/>
                  </a:lnTo>
                  <a:lnTo>
                    <a:pt x="1718" y="775"/>
                  </a:lnTo>
                  <a:lnTo>
                    <a:pt x="1722" y="819"/>
                  </a:lnTo>
                  <a:lnTo>
                    <a:pt x="1723" y="863"/>
                  </a:lnTo>
                  <a:lnTo>
                    <a:pt x="1722" y="907"/>
                  </a:lnTo>
                  <a:lnTo>
                    <a:pt x="1718" y="951"/>
                  </a:lnTo>
                  <a:lnTo>
                    <a:pt x="1713" y="995"/>
                  </a:lnTo>
                  <a:lnTo>
                    <a:pt x="1706" y="1037"/>
                  </a:lnTo>
                  <a:lnTo>
                    <a:pt x="1696" y="1079"/>
                  </a:lnTo>
                  <a:lnTo>
                    <a:pt x="1685" y="1120"/>
                  </a:lnTo>
                  <a:lnTo>
                    <a:pt x="1671" y="1160"/>
                  </a:lnTo>
                  <a:lnTo>
                    <a:pt x="1656" y="1199"/>
                  </a:lnTo>
                  <a:lnTo>
                    <a:pt x="1640" y="1238"/>
                  </a:lnTo>
                  <a:lnTo>
                    <a:pt x="1619" y="1274"/>
                  </a:lnTo>
                  <a:lnTo>
                    <a:pt x="1599" y="1311"/>
                  </a:lnTo>
                  <a:lnTo>
                    <a:pt x="1577" y="1346"/>
                  </a:lnTo>
                  <a:lnTo>
                    <a:pt x="1553" y="1379"/>
                  </a:lnTo>
                  <a:lnTo>
                    <a:pt x="1528" y="1412"/>
                  </a:lnTo>
                  <a:lnTo>
                    <a:pt x="1501" y="1445"/>
                  </a:lnTo>
                  <a:lnTo>
                    <a:pt x="1472" y="1473"/>
                  </a:lnTo>
                  <a:lnTo>
                    <a:pt x="1443" y="1502"/>
                  </a:lnTo>
                  <a:lnTo>
                    <a:pt x="1412" y="1530"/>
                  </a:lnTo>
                  <a:lnTo>
                    <a:pt x="1379" y="1556"/>
                  </a:lnTo>
                  <a:lnTo>
                    <a:pt x="1345" y="1580"/>
                  </a:lnTo>
                  <a:lnTo>
                    <a:pt x="1310" y="1603"/>
                  </a:lnTo>
                  <a:lnTo>
                    <a:pt x="1274" y="1624"/>
                  </a:lnTo>
                  <a:lnTo>
                    <a:pt x="1237" y="1643"/>
                  </a:lnTo>
                  <a:lnTo>
                    <a:pt x="1199" y="1660"/>
                  </a:lnTo>
                  <a:lnTo>
                    <a:pt x="1160" y="1675"/>
                  </a:lnTo>
                  <a:lnTo>
                    <a:pt x="1120" y="1689"/>
                  </a:lnTo>
                  <a:lnTo>
                    <a:pt x="1078" y="1700"/>
                  </a:lnTo>
                  <a:lnTo>
                    <a:pt x="1037" y="1710"/>
                  </a:lnTo>
                  <a:lnTo>
                    <a:pt x="994" y="1718"/>
                  </a:lnTo>
                  <a:lnTo>
                    <a:pt x="952" y="1723"/>
                  </a:lnTo>
                  <a:lnTo>
                    <a:pt x="907" y="1727"/>
                  </a:lnTo>
                  <a:lnTo>
                    <a:pt x="863" y="1728"/>
                  </a:lnTo>
                  <a:lnTo>
                    <a:pt x="819" y="1727"/>
                  </a:lnTo>
                  <a:lnTo>
                    <a:pt x="775" y="1723"/>
                  </a:lnTo>
                  <a:lnTo>
                    <a:pt x="731" y="1718"/>
                  </a:lnTo>
                  <a:lnTo>
                    <a:pt x="690" y="1710"/>
                  </a:lnTo>
                  <a:lnTo>
                    <a:pt x="648" y="1700"/>
                  </a:lnTo>
                  <a:lnTo>
                    <a:pt x="607" y="1689"/>
                  </a:lnTo>
                  <a:lnTo>
                    <a:pt x="567" y="1675"/>
                  </a:lnTo>
                  <a:lnTo>
                    <a:pt x="527" y="1660"/>
                  </a:lnTo>
                  <a:lnTo>
                    <a:pt x="490" y="1643"/>
                  </a:lnTo>
                  <a:lnTo>
                    <a:pt x="452" y="1624"/>
                  </a:lnTo>
                  <a:lnTo>
                    <a:pt x="416" y="1603"/>
                  </a:lnTo>
                  <a:lnTo>
                    <a:pt x="381" y="1580"/>
                  </a:lnTo>
                  <a:lnTo>
                    <a:pt x="347" y="1556"/>
                  </a:lnTo>
                  <a:lnTo>
                    <a:pt x="314" y="1530"/>
                  </a:lnTo>
                  <a:lnTo>
                    <a:pt x="283" y="1502"/>
                  </a:lnTo>
                  <a:lnTo>
                    <a:pt x="253" y="1473"/>
                  </a:lnTo>
                  <a:lnTo>
                    <a:pt x="225" y="1445"/>
                  </a:lnTo>
                  <a:lnTo>
                    <a:pt x="198" y="1412"/>
                  </a:lnTo>
                  <a:lnTo>
                    <a:pt x="172" y="1379"/>
                  </a:lnTo>
                  <a:lnTo>
                    <a:pt x="148" y="1346"/>
                  </a:lnTo>
                  <a:lnTo>
                    <a:pt x="125" y="1311"/>
                  </a:lnTo>
                  <a:lnTo>
                    <a:pt x="104" y="1274"/>
                  </a:lnTo>
                  <a:lnTo>
                    <a:pt x="85" y="1238"/>
                  </a:lnTo>
                  <a:lnTo>
                    <a:pt x="68" y="1199"/>
                  </a:lnTo>
                  <a:lnTo>
                    <a:pt x="53" y="1160"/>
                  </a:lnTo>
                  <a:lnTo>
                    <a:pt x="39" y="1120"/>
                  </a:lnTo>
                  <a:lnTo>
                    <a:pt x="28" y="1079"/>
                  </a:lnTo>
                  <a:lnTo>
                    <a:pt x="18" y="1037"/>
                  </a:lnTo>
                  <a:lnTo>
                    <a:pt x="10" y="995"/>
                  </a:lnTo>
                  <a:lnTo>
                    <a:pt x="5" y="951"/>
                  </a:lnTo>
                  <a:lnTo>
                    <a:pt x="1" y="907"/>
                  </a:lnTo>
                  <a:lnTo>
                    <a:pt x="0" y="863"/>
                  </a:lnTo>
                  <a:lnTo>
                    <a:pt x="1" y="819"/>
                  </a:lnTo>
                  <a:lnTo>
                    <a:pt x="5" y="775"/>
                  </a:lnTo>
                  <a:lnTo>
                    <a:pt x="10" y="732"/>
                  </a:lnTo>
                  <a:lnTo>
                    <a:pt x="18" y="689"/>
                  </a:lnTo>
                  <a:lnTo>
                    <a:pt x="28" y="648"/>
                  </a:lnTo>
                  <a:lnTo>
                    <a:pt x="39" y="606"/>
                  </a:lnTo>
                  <a:lnTo>
                    <a:pt x="53" y="566"/>
                  </a:lnTo>
                  <a:lnTo>
                    <a:pt x="68" y="527"/>
                  </a:lnTo>
                  <a:lnTo>
                    <a:pt x="85" y="490"/>
                  </a:lnTo>
                  <a:lnTo>
                    <a:pt x="104" y="452"/>
                  </a:lnTo>
                  <a:lnTo>
                    <a:pt x="125" y="416"/>
                  </a:lnTo>
                  <a:lnTo>
                    <a:pt x="148" y="381"/>
                  </a:lnTo>
                  <a:lnTo>
                    <a:pt x="172" y="347"/>
                  </a:lnTo>
                  <a:lnTo>
                    <a:pt x="198" y="314"/>
                  </a:lnTo>
                  <a:lnTo>
                    <a:pt x="225" y="283"/>
                  </a:lnTo>
                  <a:lnTo>
                    <a:pt x="253" y="253"/>
                  </a:lnTo>
                  <a:lnTo>
                    <a:pt x="283" y="224"/>
                  </a:lnTo>
                  <a:lnTo>
                    <a:pt x="314" y="198"/>
                  </a:lnTo>
                  <a:lnTo>
                    <a:pt x="347" y="171"/>
                  </a:lnTo>
                  <a:lnTo>
                    <a:pt x="381" y="148"/>
                  </a:lnTo>
                  <a:lnTo>
                    <a:pt x="416" y="125"/>
                  </a:lnTo>
                  <a:lnTo>
                    <a:pt x="452" y="104"/>
                  </a:lnTo>
                  <a:lnTo>
                    <a:pt x="490" y="85"/>
                  </a:lnTo>
                  <a:lnTo>
                    <a:pt x="527" y="67"/>
                  </a:lnTo>
                  <a:lnTo>
                    <a:pt x="567" y="52"/>
                  </a:lnTo>
                  <a:lnTo>
                    <a:pt x="607" y="39"/>
                  </a:lnTo>
                  <a:lnTo>
                    <a:pt x="648" y="27"/>
                  </a:lnTo>
                  <a:lnTo>
                    <a:pt x="690" y="17"/>
                  </a:lnTo>
                  <a:lnTo>
                    <a:pt x="731" y="10"/>
                  </a:lnTo>
                  <a:lnTo>
                    <a:pt x="775" y="5"/>
                  </a:lnTo>
                  <a:lnTo>
                    <a:pt x="81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686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42" name="Freeform 184"/>
            <p:cNvSpPr>
              <a:spLocks/>
            </p:cNvSpPr>
            <p:nvPr/>
          </p:nvSpPr>
          <p:spPr bwMode="auto">
            <a:xfrm>
              <a:off x="363" y="2453"/>
              <a:ext cx="422" cy="423"/>
            </a:xfrm>
            <a:custGeom>
              <a:avLst/>
              <a:gdLst>
                <a:gd name="T0" fmla="*/ 1 w 1688"/>
                <a:gd name="T1" fmla="*/ 0 h 1693"/>
                <a:gd name="T2" fmla="*/ 1 w 1688"/>
                <a:gd name="T3" fmla="*/ 0 h 1693"/>
                <a:gd name="T4" fmla="*/ 1 w 1688"/>
                <a:gd name="T5" fmla="*/ 0 h 1693"/>
                <a:gd name="T6" fmla="*/ 1 w 1688"/>
                <a:gd name="T7" fmla="*/ 0 h 1693"/>
                <a:gd name="T8" fmla="*/ 2 w 1688"/>
                <a:gd name="T9" fmla="*/ 0 h 1693"/>
                <a:gd name="T10" fmla="*/ 2 w 1688"/>
                <a:gd name="T11" fmla="*/ 0 h 1693"/>
                <a:gd name="T12" fmla="*/ 2 w 1688"/>
                <a:gd name="T13" fmla="*/ 0 h 1693"/>
                <a:gd name="T14" fmla="*/ 2 w 1688"/>
                <a:gd name="T15" fmla="*/ 0 h 1693"/>
                <a:gd name="T16" fmla="*/ 2 w 1688"/>
                <a:gd name="T17" fmla="*/ 0 h 1693"/>
                <a:gd name="T18" fmla="*/ 2 w 1688"/>
                <a:gd name="T19" fmla="*/ 1 h 1693"/>
                <a:gd name="T20" fmla="*/ 2 w 1688"/>
                <a:gd name="T21" fmla="*/ 1 h 1693"/>
                <a:gd name="T22" fmla="*/ 2 w 1688"/>
                <a:gd name="T23" fmla="*/ 1 h 1693"/>
                <a:gd name="T24" fmla="*/ 2 w 1688"/>
                <a:gd name="T25" fmla="*/ 1 h 1693"/>
                <a:gd name="T26" fmla="*/ 2 w 1688"/>
                <a:gd name="T27" fmla="*/ 1 h 1693"/>
                <a:gd name="T28" fmla="*/ 2 w 1688"/>
                <a:gd name="T29" fmla="*/ 1 h 1693"/>
                <a:gd name="T30" fmla="*/ 2 w 1688"/>
                <a:gd name="T31" fmla="*/ 1 h 1693"/>
                <a:gd name="T32" fmla="*/ 2 w 1688"/>
                <a:gd name="T33" fmla="*/ 1 h 1693"/>
                <a:gd name="T34" fmla="*/ 1 w 1688"/>
                <a:gd name="T35" fmla="*/ 1 h 1693"/>
                <a:gd name="T36" fmla="*/ 1 w 1688"/>
                <a:gd name="T37" fmla="*/ 1 h 1693"/>
                <a:gd name="T38" fmla="*/ 1 w 1688"/>
                <a:gd name="T39" fmla="*/ 1 h 1693"/>
                <a:gd name="T40" fmla="*/ 1 w 1688"/>
                <a:gd name="T41" fmla="*/ 1 h 1693"/>
                <a:gd name="T42" fmla="*/ 1 w 1688"/>
                <a:gd name="T43" fmla="*/ 1 h 1693"/>
                <a:gd name="T44" fmla="*/ 1 w 1688"/>
                <a:gd name="T45" fmla="*/ 1 h 1693"/>
                <a:gd name="T46" fmla="*/ 1 w 1688"/>
                <a:gd name="T47" fmla="*/ 1 h 1693"/>
                <a:gd name="T48" fmla="*/ 1 w 1688"/>
                <a:gd name="T49" fmla="*/ 1 h 1693"/>
                <a:gd name="T50" fmla="*/ 0 w 1688"/>
                <a:gd name="T51" fmla="*/ 1 h 1693"/>
                <a:gd name="T52" fmla="*/ 0 w 1688"/>
                <a:gd name="T53" fmla="*/ 1 h 1693"/>
                <a:gd name="T54" fmla="*/ 0 w 1688"/>
                <a:gd name="T55" fmla="*/ 1 h 1693"/>
                <a:gd name="T56" fmla="*/ 0 w 1688"/>
                <a:gd name="T57" fmla="*/ 1 h 1693"/>
                <a:gd name="T58" fmla="*/ 0 w 1688"/>
                <a:gd name="T59" fmla="*/ 1 h 1693"/>
                <a:gd name="T60" fmla="*/ 0 w 1688"/>
                <a:gd name="T61" fmla="*/ 1 h 1693"/>
                <a:gd name="T62" fmla="*/ 0 w 1688"/>
                <a:gd name="T63" fmla="*/ 1 h 1693"/>
                <a:gd name="T64" fmla="*/ 0 w 1688"/>
                <a:gd name="T65" fmla="*/ 1 h 1693"/>
                <a:gd name="T66" fmla="*/ 0 w 1688"/>
                <a:gd name="T67" fmla="*/ 0 h 1693"/>
                <a:gd name="T68" fmla="*/ 0 w 1688"/>
                <a:gd name="T69" fmla="*/ 0 h 1693"/>
                <a:gd name="T70" fmla="*/ 0 w 1688"/>
                <a:gd name="T71" fmla="*/ 0 h 1693"/>
                <a:gd name="T72" fmla="*/ 0 w 1688"/>
                <a:gd name="T73" fmla="*/ 0 h 1693"/>
                <a:gd name="T74" fmla="*/ 0 w 1688"/>
                <a:gd name="T75" fmla="*/ 0 h 1693"/>
                <a:gd name="T76" fmla="*/ 1 w 1688"/>
                <a:gd name="T77" fmla="*/ 0 h 1693"/>
                <a:gd name="T78" fmla="*/ 1 w 1688"/>
                <a:gd name="T79" fmla="*/ 0 h 1693"/>
                <a:gd name="T80" fmla="*/ 1 w 1688"/>
                <a:gd name="T81" fmla="*/ 0 h 1693"/>
                <a:gd name="T82" fmla="*/ 1 w 1688"/>
                <a:gd name="T83" fmla="*/ 0 h 1693"/>
                <a:gd name="T84" fmla="*/ 1 w 1688"/>
                <a:gd name="T85" fmla="*/ 0 h 16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"/>
                <a:gd name="T130" fmla="*/ 0 h 1693"/>
                <a:gd name="T131" fmla="*/ 1688 w 1688"/>
                <a:gd name="T132" fmla="*/ 1693 h 16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" h="1693">
                  <a:moveTo>
                    <a:pt x="845" y="0"/>
                  </a:moveTo>
                  <a:lnTo>
                    <a:pt x="889" y="1"/>
                  </a:lnTo>
                  <a:lnTo>
                    <a:pt x="932" y="4"/>
                  </a:lnTo>
                  <a:lnTo>
                    <a:pt x="974" y="10"/>
                  </a:lnTo>
                  <a:lnTo>
                    <a:pt x="1016" y="18"/>
                  </a:lnTo>
                  <a:lnTo>
                    <a:pt x="1056" y="26"/>
                  </a:lnTo>
                  <a:lnTo>
                    <a:pt x="1096" y="38"/>
                  </a:lnTo>
                  <a:lnTo>
                    <a:pt x="1136" y="51"/>
                  </a:lnTo>
                  <a:lnTo>
                    <a:pt x="1174" y="66"/>
                  </a:lnTo>
                  <a:lnTo>
                    <a:pt x="1211" y="84"/>
                  </a:lnTo>
                  <a:lnTo>
                    <a:pt x="1248" y="103"/>
                  </a:lnTo>
                  <a:lnTo>
                    <a:pt x="1283" y="123"/>
                  </a:lnTo>
                  <a:lnTo>
                    <a:pt x="1316" y="145"/>
                  </a:lnTo>
                  <a:lnTo>
                    <a:pt x="1350" y="168"/>
                  </a:lnTo>
                  <a:lnTo>
                    <a:pt x="1382" y="193"/>
                  </a:lnTo>
                  <a:lnTo>
                    <a:pt x="1413" y="221"/>
                  </a:lnTo>
                  <a:lnTo>
                    <a:pt x="1442" y="248"/>
                  </a:lnTo>
                  <a:lnTo>
                    <a:pt x="1469" y="278"/>
                  </a:lnTo>
                  <a:lnTo>
                    <a:pt x="1496" y="308"/>
                  </a:lnTo>
                  <a:lnTo>
                    <a:pt x="1521" y="341"/>
                  </a:lnTo>
                  <a:lnTo>
                    <a:pt x="1544" y="373"/>
                  </a:lnTo>
                  <a:lnTo>
                    <a:pt x="1567" y="409"/>
                  </a:lnTo>
                  <a:lnTo>
                    <a:pt x="1587" y="444"/>
                  </a:lnTo>
                  <a:lnTo>
                    <a:pt x="1606" y="480"/>
                  </a:lnTo>
                  <a:lnTo>
                    <a:pt x="1622" y="518"/>
                  </a:lnTo>
                  <a:lnTo>
                    <a:pt x="1637" y="556"/>
                  </a:lnTo>
                  <a:lnTo>
                    <a:pt x="1651" y="595"/>
                  </a:lnTo>
                  <a:lnTo>
                    <a:pt x="1662" y="635"/>
                  </a:lnTo>
                  <a:lnTo>
                    <a:pt x="1671" y="677"/>
                  </a:lnTo>
                  <a:lnTo>
                    <a:pt x="1678" y="718"/>
                  </a:lnTo>
                  <a:lnTo>
                    <a:pt x="1685" y="761"/>
                  </a:lnTo>
                  <a:lnTo>
                    <a:pt x="1687" y="803"/>
                  </a:lnTo>
                  <a:lnTo>
                    <a:pt x="1688" y="847"/>
                  </a:lnTo>
                  <a:lnTo>
                    <a:pt x="1687" y="891"/>
                  </a:lnTo>
                  <a:lnTo>
                    <a:pt x="1685" y="934"/>
                  </a:lnTo>
                  <a:lnTo>
                    <a:pt x="1678" y="976"/>
                  </a:lnTo>
                  <a:lnTo>
                    <a:pt x="1671" y="1018"/>
                  </a:lnTo>
                  <a:lnTo>
                    <a:pt x="1662" y="1058"/>
                  </a:lnTo>
                  <a:lnTo>
                    <a:pt x="1651" y="1098"/>
                  </a:lnTo>
                  <a:lnTo>
                    <a:pt x="1637" y="1138"/>
                  </a:lnTo>
                  <a:lnTo>
                    <a:pt x="1622" y="1175"/>
                  </a:lnTo>
                  <a:lnTo>
                    <a:pt x="1606" y="1213"/>
                  </a:lnTo>
                  <a:lnTo>
                    <a:pt x="1587" y="1249"/>
                  </a:lnTo>
                  <a:lnTo>
                    <a:pt x="1567" y="1286"/>
                  </a:lnTo>
                  <a:lnTo>
                    <a:pt x="1544" y="1320"/>
                  </a:lnTo>
                  <a:lnTo>
                    <a:pt x="1521" y="1353"/>
                  </a:lnTo>
                  <a:lnTo>
                    <a:pt x="1496" y="1385"/>
                  </a:lnTo>
                  <a:lnTo>
                    <a:pt x="1469" y="1416"/>
                  </a:lnTo>
                  <a:lnTo>
                    <a:pt x="1442" y="1445"/>
                  </a:lnTo>
                  <a:lnTo>
                    <a:pt x="1413" y="1473"/>
                  </a:lnTo>
                  <a:lnTo>
                    <a:pt x="1382" y="1500"/>
                  </a:lnTo>
                  <a:lnTo>
                    <a:pt x="1350" y="1525"/>
                  </a:lnTo>
                  <a:lnTo>
                    <a:pt x="1316" y="1549"/>
                  </a:lnTo>
                  <a:lnTo>
                    <a:pt x="1283" y="1570"/>
                  </a:lnTo>
                  <a:lnTo>
                    <a:pt x="1248" y="1590"/>
                  </a:lnTo>
                  <a:lnTo>
                    <a:pt x="1211" y="1609"/>
                  </a:lnTo>
                  <a:lnTo>
                    <a:pt x="1174" y="1627"/>
                  </a:lnTo>
                  <a:lnTo>
                    <a:pt x="1136" y="1642"/>
                  </a:lnTo>
                  <a:lnTo>
                    <a:pt x="1096" y="1655"/>
                  </a:lnTo>
                  <a:lnTo>
                    <a:pt x="1056" y="1667"/>
                  </a:lnTo>
                  <a:lnTo>
                    <a:pt x="1016" y="1676"/>
                  </a:lnTo>
                  <a:lnTo>
                    <a:pt x="974" y="1683"/>
                  </a:lnTo>
                  <a:lnTo>
                    <a:pt x="932" y="1689"/>
                  </a:lnTo>
                  <a:lnTo>
                    <a:pt x="889" y="1692"/>
                  </a:lnTo>
                  <a:lnTo>
                    <a:pt x="845" y="1693"/>
                  </a:lnTo>
                  <a:lnTo>
                    <a:pt x="802" y="1692"/>
                  </a:lnTo>
                  <a:lnTo>
                    <a:pt x="759" y="1689"/>
                  </a:lnTo>
                  <a:lnTo>
                    <a:pt x="716" y="1683"/>
                  </a:lnTo>
                  <a:lnTo>
                    <a:pt x="675" y="1676"/>
                  </a:lnTo>
                  <a:lnTo>
                    <a:pt x="635" y="1667"/>
                  </a:lnTo>
                  <a:lnTo>
                    <a:pt x="595" y="1655"/>
                  </a:lnTo>
                  <a:lnTo>
                    <a:pt x="555" y="1642"/>
                  </a:lnTo>
                  <a:lnTo>
                    <a:pt x="517" y="1627"/>
                  </a:lnTo>
                  <a:lnTo>
                    <a:pt x="480" y="1609"/>
                  </a:lnTo>
                  <a:lnTo>
                    <a:pt x="443" y="1590"/>
                  </a:lnTo>
                  <a:lnTo>
                    <a:pt x="407" y="1570"/>
                  </a:lnTo>
                  <a:lnTo>
                    <a:pt x="373" y="1549"/>
                  </a:lnTo>
                  <a:lnTo>
                    <a:pt x="339" y="1525"/>
                  </a:lnTo>
                  <a:lnTo>
                    <a:pt x="308" y="1500"/>
                  </a:lnTo>
                  <a:lnTo>
                    <a:pt x="277" y="1473"/>
                  </a:lnTo>
                  <a:lnTo>
                    <a:pt x="248" y="1445"/>
                  </a:lnTo>
                  <a:lnTo>
                    <a:pt x="220" y="1416"/>
                  </a:lnTo>
                  <a:lnTo>
                    <a:pt x="193" y="1385"/>
                  </a:lnTo>
                  <a:lnTo>
                    <a:pt x="168" y="1353"/>
                  </a:lnTo>
                  <a:lnTo>
                    <a:pt x="144" y="1320"/>
                  </a:lnTo>
                  <a:lnTo>
                    <a:pt x="123" y="1286"/>
                  </a:lnTo>
                  <a:lnTo>
                    <a:pt x="103" y="1249"/>
                  </a:lnTo>
                  <a:lnTo>
                    <a:pt x="84" y="1213"/>
                  </a:lnTo>
                  <a:lnTo>
                    <a:pt x="66" y="1175"/>
                  </a:lnTo>
                  <a:lnTo>
                    <a:pt x="51" y="1138"/>
                  </a:lnTo>
                  <a:lnTo>
                    <a:pt x="38" y="1098"/>
                  </a:lnTo>
                  <a:lnTo>
                    <a:pt x="26" y="1058"/>
                  </a:lnTo>
                  <a:lnTo>
                    <a:pt x="18" y="1018"/>
                  </a:lnTo>
                  <a:lnTo>
                    <a:pt x="10" y="976"/>
                  </a:lnTo>
                  <a:lnTo>
                    <a:pt x="4" y="934"/>
                  </a:lnTo>
                  <a:lnTo>
                    <a:pt x="1" y="891"/>
                  </a:lnTo>
                  <a:lnTo>
                    <a:pt x="0" y="847"/>
                  </a:lnTo>
                  <a:lnTo>
                    <a:pt x="1" y="803"/>
                  </a:lnTo>
                  <a:lnTo>
                    <a:pt x="4" y="761"/>
                  </a:lnTo>
                  <a:lnTo>
                    <a:pt x="10" y="718"/>
                  </a:lnTo>
                  <a:lnTo>
                    <a:pt x="18" y="677"/>
                  </a:lnTo>
                  <a:lnTo>
                    <a:pt x="26" y="635"/>
                  </a:lnTo>
                  <a:lnTo>
                    <a:pt x="38" y="595"/>
                  </a:lnTo>
                  <a:lnTo>
                    <a:pt x="51" y="556"/>
                  </a:lnTo>
                  <a:lnTo>
                    <a:pt x="66" y="518"/>
                  </a:lnTo>
                  <a:lnTo>
                    <a:pt x="84" y="480"/>
                  </a:lnTo>
                  <a:lnTo>
                    <a:pt x="103" y="444"/>
                  </a:lnTo>
                  <a:lnTo>
                    <a:pt x="123" y="409"/>
                  </a:lnTo>
                  <a:lnTo>
                    <a:pt x="144" y="373"/>
                  </a:lnTo>
                  <a:lnTo>
                    <a:pt x="168" y="341"/>
                  </a:lnTo>
                  <a:lnTo>
                    <a:pt x="193" y="308"/>
                  </a:lnTo>
                  <a:lnTo>
                    <a:pt x="220" y="278"/>
                  </a:lnTo>
                  <a:lnTo>
                    <a:pt x="248" y="248"/>
                  </a:lnTo>
                  <a:lnTo>
                    <a:pt x="277" y="221"/>
                  </a:lnTo>
                  <a:lnTo>
                    <a:pt x="308" y="193"/>
                  </a:lnTo>
                  <a:lnTo>
                    <a:pt x="339" y="168"/>
                  </a:lnTo>
                  <a:lnTo>
                    <a:pt x="373" y="145"/>
                  </a:lnTo>
                  <a:lnTo>
                    <a:pt x="407" y="123"/>
                  </a:lnTo>
                  <a:lnTo>
                    <a:pt x="443" y="103"/>
                  </a:lnTo>
                  <a:lnTo>
                    <a:pt x="480" y="84"/>
                  </a:lnTo>
                  <a:lnTo>
                    <a:pt x="517" y="66"/>
                  </a:lnTo>
                  <a:lnTo>
                    <a:pt x="555" y="51"/>
                  </a:lnTo>
                  <a:lnTo>
                    <a:pt x="595" y="38"/>
                  </a:lnTo>
                  <a:lnTo>
                    <a:pt x="635" y="26"/>
                  </a:lnTo>
                  <a:lnTo>
                    <a:pt x="675" y="18"/>
                  </a:lnTo>
                  <a:lnTo>
                    <a:pt x="716" y="10"/>
                  </a:lnTo>
                  <a:lnTo>
                    <a:pt x="759" y="4"/>
                  </a:lnTo>
                  <a:lnTo>
                    <a:pt x="802" y="1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82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43" name="Freeform 185"/>
            <p:cNvSpPr>
              <a:spLocks/>
            </p:cNvSpPr>
            <p:nvPr/>
          </p:nvSpPr>
          <p:spPr bwMode="auto">
            <a:xfrm>
              <a:off x="365" y="2456"/>
              <a:ext cx="414" cy="415"/>
            </a:xfrm>
            <a:custGeom>
              <a:avLst/>
              <a:gdLst>
                <a:gd name="T0" fmla="*/ 1 w 1653"/>
                <a:gd name="T1" fmla="*/ 0 h 1660"/>
                <a:gd name="T2" fmla="*/ 1 w 1653"/>
                <a:gd name="T3" fmla="*/ 0 h 1660"/>
                <a:gd name="T4" fmla="*/ 1 w 1653"/>
                <a:gd name="T5" fmla="*/ 0 h 1660"/>
                <a:gd name="T6" fmla="*/ 1 w 1653"/>
                <a:gd name="T7" fmla="*/ 0 h 1660"/>
                <a:gd name="T8" fmla="*/ 1 w 1653"/>
                <a:gd name="T9" fmla="*/ 0 h 1660"/>
                <a:gd name="T10" fmla="*/ 2 w 1653"/>
                <a:gd name="T11" fmla="*/ 0 h 1660"/>
                <a:gd name="T12" fmla="*/ 2 w 1653"/>
                <a:gd name="T13" fmla="*/ 1 h 1660"/>
                <a:gd name="T14" fmla="*/ 2 w 1653"/>
                <a:gd name="T15" fmla="*/ 1 h 1660"/>
                <a:gd name="T16" fmla="*/ 2 w 1653"/>
                <a:gd name="T17" fmla="*/ 1 h 1660"/>
                <a:gd name="T18" fmla="*/ 2 w 1653"/>
                <a:gd name="T19" fmla="*/ 1 h 1660"/>
                <a:gd name="T20" fmla="*/ 2 w 1653"/>
                <a:gd name="T21" fmla="*/ 1 h 1660"/>
                <a:gd name="T22" fmla="*/ 2 w 1653"/>
                <a:gd name="T23" fmla="*/ 1 h 1660"/>
                <a:gd name="T24" fmla="*/ 2 w 1653"/>
                <a:gd name="T25" fmla="*/ 1 h 1660"/>
                <a:gd name="T26" fmla="*/ 2 w 1653"/>
                <a:gd name="T27" fmla="*/ 1 h 1660"/>
                <a:gd name="T28" fmla="*/ 2 w 1653"/>
                <a:gd name="T29" fmla="*/ 1 h 1660"/>
                <a:gd name="T30" fmla="*/ 2 w 1653"/>
                <a:gd name="T31" fmla="*/ 2 h 1660"/>
                <a:gd name="T32" fmla="*/ 1 w 1653"/>
                <a:gd name="T33" fmla="*/ 2 h 1660"/>
                <a:gd name="T34" fmla="*/ 1 w 1653"/>
                <a:gd name="T35" fmla="*/ 2 h 1660"/>
                <a:gd name="T36" fmla="*/ 1 w 1653"/>
                <a:gd name="T37" fmla="*/ 2 h 1660"/>
                <a:gd name="T38" fmla="*/ 1 w 1653"/>
                <a:gd name="T39" fmla="*/ 2 h 1660"/>
                <a:gd name="T40" fmla="*/ 1 w 1653"/>
                <a:gd name="T41" fmla="*/ 2 h 1660"/>
                <a:gd name="T42" fmla="*/ 1 w 1653"/>
                <a:gd name="T43" fmla="*/ 2 h 1660"/>
                <a:gd name="T44" fmla="*/ 1 w 1653"/>
                <a:gd name="T45" fmla="*/ 2 h 1660"/>
                <a:gd name="T46" fmla="*/ 1 w 1653"/>
                <a:gd name="T47" fmla="*/ 2 h 1660"/>
                <a:gd name="T48" fmla="*/ 1 w 1653"/>
                <a:gd name="T49" fmla="*/ 2 h 1660"/>
                <a:gd name="T50" fmla="*/ 0 w 1653"/>
                <a:gd name="T51" fmla="*/ 2 h 1660"/>
                <a:gd name="T52" fmla="*/ 0 w 1653"/>
                <a:gd name="T53" fmla="*/ 2 h 1660"/>
                <a:gd name="T54" fmla="*/ 0 w 1653"/>
                <a:gd name="T55" fmla="*/ 1 h 1660"/>
                <a:gd name="T56" fmla="*/ 0 w 1653"/>
                <a:gd name="T57" fmla="*/ 1 h 1660"/>
                <a:gd name="T58" fmla="*/ 0 w 1653"/>
                <a:gd name="T59" fmla="*/ 1 h 1660"/>
                <a:gd name="T60" fmla="*/ 0 w 1653"/>
                <a:gd name="T61" fmla="*/ 1 h 1660"/>
                <a:gd name="T62" fmla="*/ 0 w 1653"/>
                <a:gd name="T63" fmla="*/ 1 h 1660"/>
                <a:gd name="T64" fmla="*/ 0 w 1653"/>
                <a:gd name="T65" fmla="*/ 1 h 1660"/>
                <a:gd name="T66" fmla="*/ 0 w 1653"/>
                <a:gd name="T67" fmla="*/ 1 h 1660"/>
                <a:gd name="T68" fmla="*/ 0 w 1653"/>
                <a:gd name="T69" fmla="*/ 1 h 1660"/>
                <a:gd name="T70" fmla="*/ 0 w 1653"/>
                <a:gd name="T71" fmla="*/ 1 h 1660"/>
                <a:gd name="T72" fmla="*/ 0 w 1653"/>
                <a:gd name="T73" fmla="*/ 0 h 1660"/>
                <a:gd name="T74" fmla="*/ 0 w 1653"/>
                <a:gd name="T75" fmla="*/ 0 h 1660"/>
                <a:gd name="T76" fmla="*/ 1 w 1653"/>
                <a:gd name="T77" fmla="*/ 0 h 1660"/>
                <a:gd name="T78" fmla="*/ 1 w 1653"/>
                <a:gd name="T79" fmla="*/ 0 h 1660"/>
                <a:gd name="T80" fmla="*/ 1 w 1653"/>
                <a:gd name="T81" fmla="*/ 0 h 1660"/>
                <a:gd name="T82" fmla="*/ 1 w 1653"/>
                <a:gd name="T83" fmla="*/ 0 h 1660"/>
                <a:gd name="T84" fmla="*/ 1 w 1653"/>
                <a:gd name="T85" fmla="*/ 0 h 1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3"/>
                <a:gd name="T130" fmla="*/ 0 h 1660"/>
                <a:gd name="T131" fmla="*/ 1653 w 1653"/>
                <a:gd name="T132" fmla="*/ 1660 h 1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3" h="1660">
                  <a:moveTo>
                    <a:pt x="828" y="0"/>
                  </a:moveTo>
                  <a:lnTo>
                    <a:pt x="871" y="1"/>
                  </a:lnTo>
                  <a:lnTo>
                    <a:pt x="912" y="4"/>
                  </a:lnTo>
                  <a:lnTo>
                    <a:pt x="953" y="10"/>
                  </a:lnTo>
                  <a:lnTo>
                    <a:pt x="995" y="18"/>
                  </a:lnTo>
                  <a:lnTo>
                    <a:pt x="1035" y="27"/>
                  </a:lnTo>
                  <a:lnTo>
                    <a:pt x="1073" y="38"/>
                  </a:lnTo>
                  <a:lnTo>
                    <a:pt x="1112" y="50"/>
                  </a:lnTo>
                  <a:lnTo>
                    <a:pt x="1150" y="65"/>
                  </a:lnTo>
                  <a:lnTo>
                    <a:pt x="1186" y="83"/>
                  </a:lnTo>
                  <a:lnTo>
                    <a:pt x="1221" y="101"/>
                  </a:lnTo>
                  <a:lnTo>
                    <a:pt x="1256" y="121"/>
                  </a:lnTo>
                  <a:lnTo>
                    <a:pt x="1289" y="142"/>
                  </a:lnTo>
                  <a:lnTo>
                    <a:pt x="1321" y="166"/>
                  </a:lnTo>
                  <a:lnTo>
                    <a:pt x="1353" y="191"/>
                  </a:lnTo>
                  <a:lnTo>
                    <a:pt x="1383" y="217"/>
                  </a:lnTo>
                  <a:lnTo>
                    <a:pt x="1412" y="243"/>
                  </a:lnTo>
                  <a:lnTo>
                    <a:pt x="1439" y="273"/>
                  </a:lnTo>
                  <a:lnTo>
                    <a:pt x="1465" y="304"/>
                  </a:lnTo>
                  <a:lnTo>
                    <a:pt x="1489" y="335"/>
                  </a:lnTo>
                  <a:lnTo>
                    <a:pt x="1512" y="367"/>
                  </a:lnTo>
                  <a:lnTo>
                    <a:pt x="1534" y="400"/>
                  </a:lnTo>
                  <a:lnTo>
                    <a:pt x="1553" y="435"/>
                  </a:lnTo>
                  <a:lnTo>
                    <a:pt x="1572" y="471"/>
                  </a:lnTo>
                  <a:lnTo>
                    <a:pt x="1588" y="508"/>
                  </a:lnTo>
                  <a:lnTo>
                    <a:pt x="1603" y="545"/>
                  </a:lnTo>
                  <a:lnTo>
                    <a:pt x="1616" y="584"/>
                  </a:lnTo>
                  <a:lnTo>
                    <a:pt x="1627" y="623"/>
                  </a:lnTo>
                  <a:lnTo>
                    <a:pt x="1637" y="663"/>
                  </a:lnTo>
                  <a:lnTo>
                    <a:pt x="1643" y="705"/>
                  </a:lnTo>
                  <a:lnTo>
                    <a:pt x="1650" y="746"/>
                  </a:lnTo>
                  <a:lnTo>
                    <a:pt x="1652" y="787"/>
                  </a:lnTo>
                  <a:lnTo>
                    <a:pt x="1653" y="830"/>
                  </a:lnTo>
                  <a:lnTo>
                    <a:pt x="1652" y="872"/>
                  </a:lnTo>
                  <a:lnTo>
                    <a:pt x="1650" y="914"/>
                  </a:lnTo>
                  <a:lnTo>
                    <a:pt x="1643" y="955"/>
                  </a:lnTo>
                  <a:lnTo>
                    <a:pt x="1637" y="997"/>
                  </a:lnTo>
                  <a:lnTo>
                    <a:pt x="1627" y="1037"/>
                  </a:lnTo>
                  <a:lnTo>
                    <a:pt x="1616" y="1076"/>
                  </a:lnTo>
                  <a:lnTo>
                    <a:pt x="1603" y="1114"/>
                  </a:lnTo>
                  <a:lnTo>
                    <a:pt x="1588" y="1152"/>
                  </a:lnTo>
                  <a:lnTo>
                    <a:pt x="1572" y="1188"/>
                  </a:lnTo>
                  <a:lnTo>
                    <a:pt x="1553" y="1225"/>
                  </a:lnTo>
                  <a:lnTo>
                    <a:pt x="1534" y="1260"/>
                  </a:lnTo>
                  <a:lnTo>
                    <a:pt x="1512" y="1292"/>
                  </a:lnTo>
                  <a:lnTo>
                    <a:pt x="1489" y="1325"/>
                  </a:lnTo>
                  <a:lnTo>
                    <a:pt x="1465" y="1356"/>
                  </a:lnTo>
                  <a:lnTo>
                    <a:pt x="1439" y="1386"/>
                  </a:lnTo>
                  <a:lnTo>
                    <a:pt x="1412" y="1415"/>
                  </a:lnTo>
                  <a:lnTo>
                    <a:pt x="1383" y="1443"/>
                  </a:lnTo>
                  <a:lnTo>
                    <a:pt x="1353" y="1469"/>
                  </a:lnTo>
                  <a:lnTo>
                    <a:pt x="1321" y="1494"/>
                  </a:lnTo>
                  <a:lnTo>
                    <a:pt x="1289" y="1518"/>
                  </a:lnTo>
                  <a:lnTo>
                    <a:pt x="1256" y="1539"/>
                  </a:lnTo>
                  <a:lnTo>
                    <a:pt x="1221" y="1559"/>
                  </a:lnTo>
                  <a:lnTo>
                    <a:pt x="1186" y="1577"/>
                  </a:lnTo>
                  <a:lnTo>
                    <a:pt x="1150" y="1594"/>
                  </a:lnTo>
                  <a:lnTo>
                    <a:pt x="1112" y="1609"/>
                  </a:lnTo>
                  <a:lnTo>
                    <a:pt x="1073" y="1622"/>
                  </a:lnTo>
                  <a:lnTo>
                    <a:pt x="1035" y="1633"/>
                  </a:lnTo>
                  <a:lnTo>
                    <a:pt x="995" y="1642"/>
                  </a:lnTo>
                  <a:lnTo>
                    <a:pt x="953" y="1649"/>
                  </a:lnTo>
                  <a:lnTo>
                    <a:pt x="912" y="1656"/>
                  </a:lnTo>
                  <a:lnTo>
                    <a:pt x="871" y="1658"/>
                  </a:lnTo>
                  <a:lnTo>
                    <a:pt x="828" y="1660"/>
                  </a:lnTo>
                  <a:lnTo>
                    <a:pt x="785" y="1658"/>
                  </a:lnTo>
                  <a:lnTo>
                    <a:pt x="744" y="1656"/>
                  </a:lnTo>
                  <a:lnTo>
                    <a:pt x="703" y="1649"/>
                  </a:lnTo>
                  <a:lnTo>
                    <a:pt x="661" y="1642"/>
                  </a:lnTo>
                  <a:lnTo>
                    <a:pt x="621" y="1633"/>
                  </a:lnTo>
                  <a:lnTo>
                    <a:pt x="582" y="1622"/>
                  </a:lnTo>
                  <a:lnTo>
                    <a:pt x="544" y="1609"/>
                  </a:lnTo>
                  <a:lnTo>
                    <a:pt x="506" y="1594"/>
                  </a:lnTo>
                  <a:lnTo>
                    <a:pt x="470" y="1577"/>
                  </a:lnTo>
                  <a:lnTo>
                    <a:pt x="433" y="1559"/>
                  </a:lnTo>
                  <a:lnTo>
                    <a:pt x="400" y="1539"/>
                  </a:lnTo>
                  <a:lnTo>
                    <a:pt x="366" y="1518"/>
                  </a:lnTo>
                  <a:lnTo>
                    <a:pt x="333" y="1494"/>
                  </a:lnTo>
                  <a:lnTo>
                    <a:pt x="302" y="1469"/>
                  </a:lnTo>
                  <a:lnTo>
                    <a:pt x="272" y="1443"/>
                  </a:lnTo>
                  <a:lnTo>
                    <a:pt x="243" y="1415"/>
                  </a:lnTo>
                  <a:lnTo>
                    <a:pt x="215" y="1386"/>
                  </a:lnTo>
                  <a:lnTo>
                    <a:pt x="189" y="1356"/>
                  </a:lnTo>
                  <a:lnTo>
                    <a:pt x="165" y="1325"/>
                  </a:lnTo>
                  <a:lnTo>
                    <a:pt x="142" y="1292"/>
                  </a:lnTo>
                  <a:lnTo>
                    <a:pt x="120" y="1260"/>
                  </a:lnTo>
                  <a:lnTo>
                    <a:pt x="100" y="1225"/>
                  </a:lnTo>
                  <a:lnTo>
                    <a:pt x="81" y="1188"/>
                  </a:lnTo>
                  <a:lnTo>
                    <a:pt x="65" y="1152"/>
                  </a:lnTo>
                  <a:lnTo>
                    <a:pt x="50" y="1114"/>
                  </a:lnTo>
                  <a:lnTo>
                    <a:pt x="38" y="1076"/>
                  </a:lnTo>
                  <a:lnTo>
                    <a:pt x="26" y="1037"/>
                  </a:lnTo>
                  <a:lnTo>
                    <a:pt x="16" y="997"/>
                  </a:lnTo>
                  <a:lnTo>
                    <a:pt x="10" y="955"/>
                  </a:lnTo>
                  <a:lnTo>
                    <a:pt x="4" y="914"/>
                  </a:lnTo>
                  <a:lnTo>
                    <a:pt x="1" y="872"/>
                  </a:lnTo>
                  <a:lnTo>
                    <a:pt x="0" y="830"/>
                  </a:lnTo>
                  <a:lnTo>
                    <a:pt x="1" y="787"/>
                  </a:lnTo>
                  <a:lnTo>
                    <a:pt x="4" y="746"/>
                  </a:lnTo>
                  <a:lnTo>
                    <a:pt x="10" y="705"/>
                  </a:lnTo>
                  <a:lnTo>
                    <a:pt x="16" y="663"/>
                  </a:lnTo>
                  <a:lnTo>
                    <a:pt x="26" y="623"/>
                  </a:lnTo>
                  <a:lnTo>
                    <a:pt x="38" y="584"/>
                  </a:lnTo>
                  <a:lnTo>
                    <a:pt x="50" y="545"/>
                  </a:lnTo>
                  <a:lnTo>
                    <a:pt x="65" y="508"/>
                  </a:lnTo>
                  <a:lnTo>
                    <a:pt x="81" y="471"/>
                  </a:lnTo>
                  <a:lnTo>
                    <a:pt x="100" y="435"/>
                  </a:lnTo>
                  <a:lnTo>
                    <a:pt x="120" y="400"/>
                  </a:lnTo>
                  <a:lnTo>
                    <a:pt x="142" y="367"/>
                  </a:lnTo>
                  <a:lnTo>
                    <a:pt x="165" y="335"/>
                  </a:lnTo>
                  <a:lnTo>
                    <a:pt x="189" y="304"/>
                  </a:lnTo>
                  <a:lnTo>
                    <a:pt x="215" y="273"/>
                  </a:lnTo>
                  <a:lnTo>
                    <a:pt x="243" y="243"/>
                  </a:lnTo>
                  <a:lnTo>
                    <a:pt x="272" y="217"/>
                  </a:lnTo>
                  <a:lnTo>
                    <a:pt x="302" y="191"/>
                  </a:lnTo>
                  <a:lnTo>
                    <a:pt x="333" y="166"/>
                  </a:lnTo>
                  <a:lnTo>
                    <a:pt x="366" y="142"/>
                  </a:lnTo>
                  <a:lnTo>
                    <a:pt x="400" y="121"/>
                  </a:lnTo>
                  <a:lnTo>
                    <a:pt x="433" y="101"/>
                  </a:lnTo>
                  <a:lnTo>
                    <a:pt x="470" y="83"/>
                  </a:lnTo>
                  <a:lnTo>
                    <a:pt x="506" y="65"/>
                  </a:lnTo>
                  <a:lnTo>
                    <a:pt x="544" y="50"/>
                  </a:lnTo>
                  <a:lnTo>
                    <a:pt x="582" y="38"/>
                  </a:lnTo>
                  <a:lnTo>
                    <a:pt x="621" y="27"/>
                  </a:lnTo>
                  <a:lnTo>
                    <a:pt x="661" y="18"/>
                  </a:lnTo>
                  <a:lnTo>
                    <a:pt x="703" y="10"/>
                  </a:lnTo>
                  <a:lnTo>
                    <a:pt x="744" y="4"/>
                  </a:lnTo>
                  <a:lnTo>
                    <a:pt x="785" y="1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9E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44" name="Freeform 186"/>
            <p:cNvSpPr>
              <a:spLocks/>
            </p:cNvSpPr>
            <p:nvPr/>
          </p:nvSpPr>
          <p:spPr bwMode="auto">
            <a:xfrm>
              <a:off x="368" y="2459"/>
              <a:ext cx="404" cy="406"/>
            </a:xfrm>
            <a:custGeom>
              <a:avLst/>
              <a:gdLst>
                <a:gd name="T0" fmla="*/ 1 w 1618"/>
                <a:gd name="T1" fmla="*/ 0 h 1623"/>
                <a:gd name="T2" fmla="*/ 1 w 1618"/>
                <a:gd name="T3" fmla="*/ 0 h 1623"/>
                <a:gd name="T4" fmla="*/ 1 w 1618"/>
                <a:gd name="T5" fmla="*/ 0 h 1623"/>
                <a:gd name="T6" fmla="*/ 1 w 1618"/>
                <a:gd name="T7" fmla="*/ 0 h 1623"/>
                <a:gd name="T8" fmla="*/ 1 w 1618"/>
                <a:gd name="T9" fmla="*/ 0 h 1623"/>
                <a:gd name="T10" fmla="*/ 1 w 1618"/>
                <a:gd name="T11" fmla="*/ 1 h 1623"/>
                <a:gd name="T12" fmla="*/ 1 w 1618"/>
                <a:gd name="T13" fmla="*/ 1 h 1623"/>
                <a:gd name="T14" fmla="*/ 1 w 1618"/>
                <a:gd name="T15" fmla="*/ 1 h 1623"/>
                <a:gd name="T16" fmla="*/ 1 w 1618"/>
                <a:gd name="T17" fmla="*/ 1 h 1623"/>
                <a:gd name="T18" fmla="*/ 1 w 1618"/>
                <a:gd name="T19" fmla="*/ 1 h 1623"/>
                <a:gd name="T20" fmla="*/ 1 w 1618"/>
                <a:gd name="T21" fmla="*/ 1 h 1623"/>
                <a:gd name="T22" fmla="*/ 1 w 1618"/>
                <a:gd name="T23" fmla="*/ 1 h 1623"/>
                <a:gd name="T24" fmla="*/ 1 w 1618"/>
                <a:gd name="T25" fmla="*/ 2 h 1623"/>
                <a:gd name="T26" fmla="*/ 1 w 1618"/>
                <a:gd name="T27" fmla="*/ 2 h 1623"/>
                <a:gd name="T28" fmla="*/ 1 w 1618"/>
                <a:gd name="T29" fmla="*/ 2 h 1623"/>
                <a:gd name="T30" fmla="*/ 1 w 1618"/>
                <a:gd name="T31" fmla="*/ 2 h 1623"/>
                <a:gd name="T32" fmla="*/ 1 w 1618"/>
                <a:gd name="T33" fmla="*/ 2 h 1623"/>
                <a:gd name="T34" fmla="*/ 0 w 1618"/>
                <a:gd name="T35" fmla="*/ 2 h 1623"/>
                <a:gd name="T36" fmla="*/ 0 w 1618"/>
                <a:gd name="T37" fmla="*/ 2 h 1623"/>
                <a:gd name="T38" fmla="*/ 0 w 1618"/>
                <a:gd name="T39" fmla="*/ 2 h 1623"/>
                <a:gd name="T40" fmla="*/ 0 w 1618"/>
                <a:gd name="T41" fmla="*/ 1 h 1623"/>
                <a:gd name="T42" fmla="*/ 0 w 1618"/>
                <a:gd name="T43" fmla="*/ 1 h 1623"/>
                <a:gd name="T44" fmla="*/ 0 w 1618"/>
                <a:gd name="T45" fmla="*/ 1 h 1623"/>
                <a:gd name="T46" fmla="*/ 0 w 1618"/>
                <a:gd name="T47" fmla="*/ 1 h 1623"/>
                <a:gd name="T48" fmla="*/ 0 w 1618"/>
                <a:gd name="T49" fmla="*/ 1 h 1623"/>
                <a:gd name="T50" fmla="*/ 0 w 1618"/>
                <a:gd name="T51" fmla="*/ 1 h 1623"/>
                <a:gd name="T52" fmla="*/ 0 w 1618"/>
                <a:gd name="T53" fmla="*/ 1 h 1623"/>
                <a:gd name="T54" fmla="*/ 0 w 1618"/>
                <a:gd name="T55" fmla="*/ 0 h 1623"/>
                <a:gd name="T56" fmla="*/ 0 w 1618"/>
                <a:gd name="T57" fmla="*/ 0 h 1623"/>
                <a:gd name="T58" fmla="*/ 0 w 1618"/>
                <a:gd name="T59" fmla="*/ 0 h 1623"/>
                <a:gd name="T60" fmla="*/ 0 w 1618"/>
                <a:gd name="T61" fmla="*/ 0 h 1623"/>
                <a:gd name="T62" fmla="*/ 1 w 1618"/>
                <a:gd name="T63" fmla="*/ 0 h 16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8"/>
                <a:gd name="T97" fmla="*/ 0 h 1623"/>
                <a:gd name="T98" fmla="*/ 1618 w 1618"/>
                <a:gd name="T99" fmla="*/ 1623 h 16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8" h="1623">
                  <a:moveTo>
                    <a:pt x="810" y="0"/>
                  </a:moveTo>
                  <a:lnTo>
                    <a:pt x="893" y="4"/>
                  </a:lnTo>
                  <a:lnTo>
                    <a:pt x="973" y="16"/>
                  </a:lnTo>
                  <a:lnTo>
                    <a:pt x="1051" y="36"/>
                  </a:lnTo>
                  <a:lnTo>
                    <a:pt x="1125" y="64"/>
                  </a:lnTo>
                  <a:lnTo>
                    <a:pt x="1195" y="98"/>
                  </a:lnTo>
                  <a:lnTo>
                    <a:pt x="1263" y="139"/>
                  </a:lnTo>
                  <a:lnTo>
                    <a:pt x="1324" y="185"/>
                  </a:lnTo>
                  <a:lnTo>
                    <a:pt x="1382" y="238"/>
                  </a:lnTo>
                  <a:lnTo>
                    <a:pt x="1434" y="296"/>
                  </a:lnTo>
                  <a:lnTo>
                    <a:pt x="1481" y="358"/>
                  </a:lnTo>
                  <a:lnTo>
                    <a:pt x="1521" y="425"/>
                  </a:lnTo>
                  <a:lnTo>
                    <a:pt x="1554" y="496"/>
                  </a:lnTo>
                  <a:lnTo>
                    <a:pt x="1582" y="570"/>
                  </a:lnTo>
                  <a:lnTo>
                    <a:pt x="1602" y="648"/>
                  </a:lnTo>
                  <a:lnTo>
                    <a:pt x="1615" y="728"/>
                  </a:lnTo>
                  <a:lnTo>
                    <a:pt x="1618" y="811"/>
                  </a:lnTo>
                  <a:lnTo>
                    <a:pt x="1615" y="893"/>
                  </a:lnTo>
                  <a:lnTo>
                    <a:pt x="1602" y="974"/>
                  </a:lnTo>
                  <a:lnTo>
                    <a:pt x="1582" y="1051"/>
                  </a:lnTo>
                  <a:lnTo>
                    <a:pt x="1554" y="1126"/>
                  </a:lnTo>
                  <a:lnTo>
                    <a:pt x="1521" y="1197"/>
                  </a:lnTo>
                  <a:lnTo>
                    <a:pt x="1481" y="1264"/>
                  </a:lnTo>
                  <a:lnTo>
                    <a:pt x="1434" y="1327"/>
                  </a:lnTo>
                  <a:lnTo>
                    <a:pt x="1382" y="1385"/>
                  </a:lnTo>
                  <a:lnTo>
                    <a:pt x="1324" y="1437"/>
                  </a:lnTo>
                  <a:lnTo>
                    <a:pt x="1263" y="1484"/>
                  </a:lnTo>
                  <a:lnTo>
                    <a:pt x="1195" y="1525"/>
                  </a:lnTo>
                  <a:lnTo>
                    <a:pt x="1125" y="1559"/>
                  </a:lnTo>
                  <a:lnTo>
                    <a:pt x="1051" y="1586"/>
                  </a:lnTo>
                  <a:lnTo>
                    <a:pt x="973" y="1606"/>
                  </a:lnTo>
                  <a:lnTo>
                    <a:pt x="893" y="1619"/>
                  </a:lnTo>
                  <a:lnTo>
                    <a:pt x="810" y="1623"/>
                  </a:lnTo>
                  <a:lnTo>
                    <a:pt x="728" y="1619"/>
                  </a:lnTo>
                  <a:lnTo>
                    <a:pt x="648" y="1606"/>
                  </a:lnTo>
                  <a:lnTo>
                    <a:pt x="570" y="1586"/>
                  </a:lnTo>
                  <a:lnTo>
                    <a:pt x="495" y="1559"/>
                  </a:lnTo>
                  <a:lnTo>
                    <a:pt x="425" y="1525"/>
                  </a:lnTo>
                  <a:lnTo>
                    <a:pt x="357" y="1484"/>
                  </a:lnTo>
                  <a:lnTo>
                    <a:pt x="296" y="1437"/>
                  </a:lnTo>
                  <a:lnTo>
                    <a:pt x="238" y="1385"/>
                  </a:lnTo>
                  <a:lnTo>
                    <a:pt x="185" y="1327"/>
                  </a:lnTo>
                  <a:lnTo>
                    <a:pt x="139" y="1264"/>
                  </a:lnTo>
                  <a:lnTo>
                    <a:pt x="98" y="1197"/>
                  </a:lnTo>
                  <a:lnTo>
                    <a:pt x="64" y="1126"/>
                  </a:lnTo>
                  <a:lnTo>
                    <a:pt x="36" y="1051"/>
                  </a:lnTo>
                  <a:lnTo>
                    <a:pt x="16" y="974"/>
                  </a:lnTo>
                  <a:lnTo>
                    <a:pt x="4" y="893"/>
                  </a:lnTo>
                  <a:lnTo>
                    <a:pt x="0" y="811"/>
                  </a:lnTo>
                  <a:lnTo>
                    <a:pt x="4" y="728"/>
                  </a:lnTo>
                  <a:lnTo>
                    <a:pt x="16" y="648"/>
                  </a:lnTo>
                  <a:lnTo>
                    <a:pt x="36" y="570"/>
                  </a:lnTo>
                  <a:lnTo>
                    <a:pt x="64" y="496"/>
                  </a:lnTo>
                  <a:lnTo>
                    <a:pt x="98" y="425"/>
                  </a:lnTo>
                  <a:lnTo>
                    <a:pt x="139" y="358"/>
                  </a:lnTo>
                  <a:lnTo>
                    <a:pt x="185" y="296"/>
                  </a:lnTo>
                  <a:lnTo>
                    <a:pt x="238" y="238"/>
                  </a:lnTo>
                  <a:lnTo>
                    <a:pt x="296" y="185"/>
                  </a:lnTo>
                  <a:lnTo>
                    <a:pt x="357" y="139"/>
                  </a:lnTo>
                  <a:lnTo>
                    <a:pt x="425" y="98"/>
                  </a:lnTo>
                  <a:lnTo>
                    <a:pt x="495" y="64"/>
                  </a:lnTo>
                  <a:lnTo>
                    <a:pt x="570" y="36"/>
                  </a:lnTo>
                  <a:lnTo>
                    <a:pt x="648" y="16"/>
                  </a:lnTo>
                  <a:lnTo>
                    <a:pt x="728" y="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B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45" name="Freeform 187"/>
            <p:cNvSpPr>
              <a:spLocks/>
            </p:cNvSpPr>
            <p:nvPr/>
          </p:nvSpPr>
          <p:spPr bwMode="auto">
            <a:xfrm>
              <a:off x="370" y="2462"/>
              <a:ext cx="396" cy="397"/>
            </a:xfrm>
            <a:custGeom>
              <a:avLst/>
              <a:gdLst>
                <a:gd name="T0" fmla="*/ 1 w 1583"/>
                <a:gd name="T1" fmla="*/ 0 h 1589"/>
                <a:gd name="T2" fmla="*/ 1 w 1583"/>
                <a:gd name="T3" fmla="*/ 0 h 1589"/>
                <a:gd name="T4" fmla="*/ 1 w 1583"/>
                <a:gd name="T5" fmla="*/ 0 h 1589"/>
                <a:gd name="T6" fmla="*/ 1 w 1583"/>
                <a:gd name="T7" fmla="*/ 0 h 1589"/>
                <a:gd name="T8" fmla="*/ 2 w 1583"/>
                <a:gd name="T9" fmla="*/ 0 h 1589"/>
                <a:gd name="T10" fmla="*/ 2 w 1583"/>
                <a:gd name="T11" fmla="*/ 0 h 1589"/>
                <a:gd name="T12" fmla="*/ 2 w 1583"/>
                <a:gd name="T13" fmla="*/ 0 h 1589"/>
                <a:gd name="T14" fmla="*/ 2 w 1583"/>
                <a:gd name="T15" fmla="*/ 1 h 1589"/>
                <a:gd name="T16" fmla="*/ 2 w 1583"/>
                <a:gd name="T17" fmla="*/ 1 h 1589"/>
                <a:gd name="T18" fmla="*/ 2 w 1583"/>
                <a:gd name="T19" fmla="*/ 1 h 1589"/>
                <a:gd name="T20" fmla="*/ 2 w 1583"/>
                <a:gd name="T21" fmla="*/ 1 h 1589"/>
                <a:gd name="T22" fmla="*/ 2 w 1583"/>
                <a:gd name="T23" fmla="*/ 1 h 1589"/>
                <a:gd name="T24" fmla="*/ 1 w 1583"/>
                <a:gd name="T25" fmla="*/ 1 h 1589"/>
                <a:gd name="T26" fmla="*/ 1 w 1583"/>
                <a:gd name="T27" fmla="*/ 1 h 1589"/>
                <a:gd name="T28" fmla="*/ 1 w 1583"/>
                <a:gd name="T29" fmla="*/ 1 h 1589"/>
                <a:gd name="T30" fmla="*/ 1 w 1583"/>
                <a:gd name="T31" fmla="*/ 1 h 1589"/>
                <a:gd name="T32" fmla="*/ 1 w 1583"/>
                <a:gd name="T33" fmla="*/ 1 h 1589"/>
                <a:gd name="T34" fmla="*/ 1 w 1583"/>
                <a:gd name="T35" fmla="*/ 1 h 1589"/>
                <a:gd name="T36" fmla="*/ 1 w 1583"/>
                <a:gd name="T37" fmla="*/ 1 h 1589"/>
                <a:gd name="T38" fmla="*/ 0 w 1583"/>
                <a:gd name="T39" fmla="*/ 1 h 1589"/>
                <a:gd name="T40" fmla="*/ 0 w 1583"/>
                <a:gd name="T41" fmla="*/ 1 h 1589"/>
                <a:gd name="T42" fmla="*/ 0 w 1583"/>
                <a:gd name="T43" fmla="*/ 1 h 1589"/>
                <a:gd name="T44" fmla="*/ 0 w 1583"/>
                <a:gd name="T45" fmla="*/ 1 h 1589"/>
                <a:gd name="T46" fmla="*/ 0 w 1583"/>
                <a:gd name="T47" fmla="*/ 1 h 1589"/>
                <a:gd name="T48" fmla="*/ 0 w 1583"/>
                <a:gd name="T49" fmla="*/ 1 h 1589"/>
                <a:gd name="T50" fmla="*/ 0 w 1583"/>
                <a:gd name="T51" fmla="*/ 0 h 1589"/>
                <a:gd name="T52" fmla="*/ 0 w 1583"/>
                <a:gd name="T53" fmla="*/ 0 h 1589"/>
                <a:gd name="T54" fmla="*/ 0 w 1583"/>
                <a:gd name="T55" fmla="*/ 0 h 1589"/>
                <a:gd name="T56" fmla="*/ 0 w 1583"/>
                <a:gd name="T57" fmla="*/ 0 h 1589"/>
                <a:gd name="T58" fmla="*/ 1 w 1583"/>
                <a:gd name="T59" fmla="*/ 0 h 1589"/>
                <a:gd name="T60" fmla="*/ 1 w 1583"/>
                <a:gd name="T61" fmla="*/ 0 h 1589"/>
                <a:gd name="T62" fmla="*/ 1 w 1583"/>
                <a:gd name="T63" fmla="*/ 0 h 1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83"/>
                <a:gd name="T97" fmla="*/ 0 h 1589"/>
                <a:gd name="T98" fmla="*/ 1583 w 1583"/>
                <a:gd name="T99" fmla="*/ 1589 h 1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83" h="1589">
                  <a:moveTo>
                    <a:pt x="793" y="0"/>
                  </a:moveTo>
                  <a:lnTo>
                    <a:pt x="874" y="4"/>
                  </a:lnTo>
                  <a:lnTo>
                    <a:pt x="952" y="16"/>
                  </a:lnTo>
                  <a:lnTo>
                    <a:pt x="1028" y="36"/>
                  </a:lnTo>
                  <a:lnTo>
                    <a:pt x="1101" y="63"/>
                  </a:lnTo>
                  <a:lnTo>
                    <a:pt x="1170" y="97"/>
                  </a:lnTo>
                  <a:lnTo>
                    <a:pt x="1235" y="137"/>
                  </a:lnTo>
                  <a:lnTo>
                    <a:pt x="1296" y="182"/>
                  </a:lnTo>
                  <a:lnTo>
                    <a:pt x="1351" y="233"/>
                  </a:lnTo>
                  <a:lnTo>
                    <a:pt x="1403" y="290"/>
                  </a:lnTo>
                  <a:lnTo>
                    <a:pt x="1448" y="351"/>
                  </a:lnTo>
                  <a:lnTo>
                    <a:pt x="1488" y="416"/>
                  </a:lnTo>
                  <a:lnTo>
                    <a:pt x="1520" y="486"/>
                  </a:lnTo>
                  <a:lnTo>
                    <a:pt x="1548" y="559"/>
                  </a:lnTo>
                  <a:lnTo>
                    <a:pt x="1567" y="635"/>
                  </a:lnTo>
                  <a:lnTo>
                    <a:pt x="1579" y="713"/>
                  </a:lnTo>
                  <a:lnTo>
                    <a:pt x="1583" y="795"/>
                  </a:lnTo>
                  <a:lnTo>
                    <a:pt x="1579" y="876"/>
                  </a:lnTo>
                  <a:lnTo>
                    <a:pt x="1567" y="954"/>
                  </a:lnTo>
                  <a:lnTo>
                    <a:pt x="1548" y="1030"/>
                  </a:lnTo>
                  <a:lnTo>
                    <a:pt x="1520" y="1103"/>
                  </a:lnTo>
                  <a:lnTo>
                    <a:pt x="1488" y="1173"/>
                  </a:lnTo>
                  <a:lnTo>
                    <a:pt x="1448" y="1238"/>
                  </a:lnTo>
                  <a:lnTo>
                    <a:pt x="1403" y="1300"/>
                  </a:lnTo>
                  <a:lnTo>
                    <a:pt x="1351" y="1356"/>
                  </a:lnTo>
                  <a:lnTo>
                    <a:pt x="1296" y="1407"/>
                  </a:lnTo>
                  <a:lnTo>
                    <a:pt x="1235" y="1453"/>
                  </a:lnTo>
                  <a:lnTo>
                    <a:pt x="1170" y="1493"/>
                  </a:lnTo>
                  <a:lnTo>
                    <a:pt x="1101" y="1526"/>
                  </a:lnTo>
                  <a:lnTo>
                    <a:pt x="1028" y="1553"/>
                  </a:lnTo>
                  <a:lnTo>
                    <a:pt x="952" y="1573"/>
                  </a:lnTo>
                  <a:lnTo>
                    <a:pt x="874" y="1585"/>
                  </a:lnTo>
                  <a:lnTo>
                    <a:pt x="793" y="1589"/>
                  </a:lnTo>
                  <a:lnTo>
                    <a:pt x="713" y="1585"/>
                  </a:lnTo>
                  <a:lnTo>
                    <a:pt x="634" y="1573"/>
                  </a:lnTo>
                  <a:lnTo>
                    <a:pt x="557" y="1553"/>
                  </a:lnTo>
                  <a:lnTo>
                    <a:pt x="485" y="1526"/>
                  </a:lnTo>
                  <a:lnTo>
                    <a:pt x="416" y="1493"/>
                  </a:lnTo>
                  <a:lnTo>
                    <a:pt x="351" y="1453"/>
                  </a:lnTo>
                  <a:lnTo>
                    <a:pt x="289" y="1407"/>
                  </a:lnTo>
                  <a:lnTo>
                    <a:pt x="233" y="1356"/>
                  </a:lnTo>
                  <a:lnTo>
                    <a:pt x="181" y="1300"/>
                  </a:lnTo>
                  <a:lnTo>
                    <a:pt x="136" y="1238"/>
                  </a:lnTo>
                  <a:lnTo>
                    <a:pt x="96" y="1173"/>
                  </a:lnTo>
                  <a:lnTo>
                    <a:pt x="62" y="1103"/>
                  </a:lnTo>
                  <a:lnTo>
                    <a:pt x="36" y="1030"/>
                  </a:lnTo>
                  <a:lnTo>
                    <a:pt x="16" y="954"/>
                  </a:lnTo>
                  <a:lnTo>
                    <a:pt x="4" y="876"/>
                  </a:lnTo>
                  <a:lnTo>
                    <a:pt x="0" y="795"/>
                  </a:lnTo>
                  <a:lnTo>
                    <a:pt x="4" y="713"/>
                  </a:lnTo>
                  <a:lnTo>
                    <a:pt x="16" y="635"/>
                  </a:lnTo>
                  <a:lnTo>
                    <a:pt x="36" y="559"/>
                  </a:lnTo>
                  <a:lnTo>
                    <a:pt x="62" y="486"/>
                  </a:lnTo>
                  <a:lnTo>
                    <a:pt x="96" y="416"/>
                  </a:lnTo>
                  <a:lnTo>
                    <a:pt x="136" y="351"/>
                  </a:lnTo>
                  <a:lnTo>
                    <a:pt x="181" y="290"/>
                  </a:lnTo>
                  <a:lnTo>
                    <a:pt x="233" y="233"/>
                  </a:lnTo>
                  <a:lnTo>
                    <a:pt x="289" y="182"/>
                  </a:lnTo>
                  <a:lnTo>
                    <a:pt x="351" y="137"/>
                  </a:lnTo>
                  <a:lnTo>
                    <a:pt x="416" y="97"/>
                  </a:lnTo>
                  <a:lnTo>
                    <a:pt x="485" y="63"/>
                  </a:lnTo>
                  <a:lnTo>
                    <a:pt x="557" y="36"/>
                  </a:lnTo>
                  <a:lnTo>
                    <a:pt x="634" y="16"/>
                  </a:lnTo>
                  <a:lnTo>
                    <a:pt x="713" y="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46" name="Freeform 188"/>
            <p:cNvSpPr>
              <a:spLocks/>
            </p:cNvSpPr>
            <p:nvPr/>
          </p:nvSpPr>
          <p:spPr bwMode="auto">
            <a:xfrm>
              <a:off x="516" y="2440"/>
              <a:ext cx="28" cy="205"/>
            </a:xfrm>
            <a:custGeom>
              <a:avLst/>
              <a:gdLst>
                <a:gd name="T0" fmla="*/ 0 w 113"/>
                <a:gd name="T1" fmla="*/ 0 h 821"/>
                <a:gd name="T2" fmla="*/ 0 w 113"/>
                <a:gd name="T3" fmla="*/ 0 h 821"/>
                <a:gd name="T4" fmla="*/ 0 w 113"/>
                <a:gd name="T5" fmla="*/ 0 h 821"/>
                <a:gd name="T6" fmla="*/ 0 w 113"/>
                <a:gd name="T7" fmla="*/ 0 h 821"/>
                <a:gd name="T8" fmla="*/ 0 w 113"/>
                <a:gd name="T9" fmla="*/ 0 h 821"/>
                <a:gd name="T10" fmla="*/ 0 w 113"/>
                <a:gd name="T11" fmla="*/ 0 h 821"/>
                <a:gd name="T12" fmla="*/ 0 w 113"/>
                <a:gd name="T13" fmla="*/ 0 h 821"/>
                <a:gd name="T14" fmla="*/ 0 w 113"/>
                <a:gd name="T15" fmla="*/ 0 h 821"/>
                <a:gd name="T16" fmla="*/ 0 w 113"/>
                <a:gd name="T17" fmla="*/ 1 h 821"/>
                <a:gd name="T18" fmla="*/ 0 w 113"/>
                <a:gd name="T19" fmla="*/ 1 h 821"/>
                <a:gd name="T20" fmla="*/ 0 w 113"/>
                <a:gd name="T21" fmla="*/ 1 h 821"/>
                <a:gd name="T22" fmla="*/ 0 w 113"/>
                <a:gd name="T23" fmla="*/ 1 h 821"/>
                <a:gd name="T24" fmla="*/ 0 w 113"/>
                <a:gd name="T25" fmla="*/ 0 h 821"/>
                <a:gd name="T26" fmla="*/ 0 w 113"/>
                <a:gd name="T27" fmla="*/ 0 h 821"/>
                <a:gd name="T28" fmla="*/ 0 w 113"/>
                <a:gd name="T29" fmla="*/ 0 h 821"/>
                <a:gd name="T30" fmla="*/ 0 w 113"/>
                <a:gd name="T31" fmla="*/ 0 h 821"/>
                <a:gd name="T32" fmla="*/ 0 w 113"/>
                <a:gd name="T33" fmla="*/ 0 h 821"/>
                <a:gd name="T34" fmla="*/ 0 w 113"/>
                <a:gd name="T35" fmla="*/ 0 h 821"/>
                <a:gd name="T36" fmla="*/ 0 w 113"/>
                <a:gd name="T37" fmla="*/ 0 h 821"/>
                <a:gd name="T38" fmla="*/ 0 w 113"/>
                <a:gd name="T39" fmla="*/ 0 h 821"/>
                <a:gd name="T40" fmla="*/ 0 w 113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821"/>
                <a:gd name="T65" fmla="*/ 113 w 113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821">
                  <a:moveTo>
                    <a:pt x="94" y="0"/>
                  </a:moveTo>
                  <a:lnTo>
                    <a:pt x="69" y="78"/>
                  </a:lnTo>
                  <a:lnTo>
                    <a:pt x="52" y="157"/>
                  </a:lnTo>
                  <a:lnTo>
                    <a:pt x="43" y="240"/>
                  </a:lnTo>
                  <a:lnTo>
                    <a:pt x="39" y="326"/>
                  </a:lnTo>
                  <a:lnTo>
                    <a:pt x="43" y="419"/>
                  </a:lnTo>
                  <a:lnTo>
                    <a:pt x="52" y="519"/>
                  </a:lnTo>
                  <a:lnTo>
                    <a:pt x="66" y="629"/>
                  </a:lnTo>
                  <a:lnTo>
                    <a:pt x="84" y="751"/>
                  </a:lnTo>
                  <a:lnTo>
                    <a:pt x="113" y="821"/>
                  </a:lnTo>
                  <a:lnTo>
                    <a:pt x="67" y="821"/>
                  </a:lnTo>
                  <a:lnTo>
                    <a:pt x="36" y="751"/>
                  </a:lnTo>
                  <a:lnTo>
                    <a:pt x="23" y="663"/>
                  </a:lnTo>
                  <a:lnTo>
                    <a:pt x="13" y="577"/>
                  </a:lnTo>
                  <a:lnTo>
                    <a:pt x="6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6" y="226"/>
                  </a:lnTo>
                  <a:lnTo>
                    <a:pt x="17" y="134"/>
                  </a:lnTo>
                  <a:lnTo>
                    <a:pt x="36" y="3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47" name="Freeform 189"/>
            <p:cNvSpPr>
              <a:spLocks/>
            </p:cNvSpPr>
            <p:nvPr/>
          </p:nvSpPr>
          <p:spPr bwMode="auto">
            <a:xfrm>
              <a:off x="416" y="2486"/>
              <a:ext cx="316" cy="161"/>
            </a:xfrm>
            <a:custGeom>
              <a:avLst/>
              <a:gdLst>
                <a:gd name="T0" fmla="*/ 0 w 1264"/>
                <a:gd name="T1" fmla="*/ 0 h 644"/>
                <a:gd name="T2" fmla="*/ 0 w 1264"/>
                <a:gd name="T3" fmla="*/ 0 h 644"/>
                <a:gd name="T4" fmla="*/ 0 w 1264"/>
                <a:gd name="T5" fmla="*/ 1 h 644"/>
                <a:gd name="T6" fmla="*/ 0 w 1264"/>
                <a:gd name="T7" fmla="*/ 1 h 644"/>
                <a:gd name="T8" fmla="*/ 0 w 1264"/>
                <a:gd name="T9" fmla="*/ 1 h 644"/>
                <a:gd name="T10" fmla="*/ 0 w 1264"/>
                <a:gd name="T11" fmla="*/ 1 h 644"/>
                <a:gd name="T12" fmla="*/ 0 w 1264"/>
                <a:gd name="T13" fmla="*/ 1 h 644"/>
                <a:gd name="T14" fmla="*/ 1 w 1264"/>
                <a:gd name="T15" fmla="*/ 1 h 644"/>
                <a:gd name="T16" fmla="*/ 1 w 1264"/>
                <a:gd name="T17" fmla="*/ 1 h 644"/>
                <a:gd name="T18" fmla="*/ 1 w 1264"/>
                <a:gd name="T19" fmla="*/ 1 h 644"/>
                <a:gd name="T20" fmla="*/ 1 w 1264"/>
                <a:gd name="T21" fmla="*/ 1 h 644"/>
                <a:gd name="T22" fmla="*/ 1 w 1264"/>
                <a:gd name="T23" fmla="*/ 1 h 644"/>
                <a:gd name="T24" fmla="*/ 1 w 1264"/>
                <a:gd name="T25" fmla="*/ 1 h 644"/>
                <a:gd name="T26" fmla="*/ 1 w 1264"/>
                <a:gd name="T27" fmla="*/ 1 h 644"/>
                <a:gd name="T28" fmla="*/ 1 w 1264"/>
                <a:gd name="T29" fmla="*/ 1 h 644"/>
                <a:gd name="T30" fmla="*/ 1 w 1264"/>
                <a:gd name="T31" fmla="*/ 1 h 644"/>
                <a:gd name="T32" fmla="*/ 1 w 1264"/>
                <a:gd name="T33" fmla="*/ 1 h 644"/>
                <a:gd name="T34" fmla="*/ 1 w 1264"/>
                <a:gd name="T35" fmla="*/ 1 h 644"/>
                <a:gd name="T36" fmla="*/ 1 w 1264"/>
                <a:gd name="T37" fmla="*/ 1 h 644"/>
                <a:gd name="T38" fmla="*/ 1 w 1264"/>
                <a:gd name="T39" fmla="*/ 1 h 644"/>
                <a:gd name="T40" fmla="*/ 1 w 1264"/>
                <a:gd name="T41" fmla="*/ 1 h 644"/>
                <a:gd name="T42" fmla="*/ 1 w 1264"/>
                <a:gd name="T43" fmla="*/ 1 h 644"/>
                <a:gd name="T44" fmla="*/ 1 w 1264"/>
                <a:gd name="T45" fmla="*/ 0 h 644"/>
                <a:gd name="T46" fmla="*/ 1 w 1264"/>
                <a:gd name="T47" fmla="*/ 0 h 644"/>
                <a:gd name="T48" fmla="*/ 1 w 1264"/>
                <a:gd name="T49" fmla="*/ 0 h 644"/>
                <a:gd name="T50" fmla="*/ 1 w 1264"/>
                <a:gd name="T51" fmla="*/ 0 h 644"/>
                <a:gd name="T52" fmla="*/ 1 w 1264"/>
                <a:gd name="T53" fmla="*/ 0 h 644"/>
                <a:gd name="T54" fmla="*/ 1 w 1264"/>
                <a:gd name="T55" fmla="*/ 1 h 644"/>
                <a:gd name="T56" fmla="*/ 1 w 1264"/>
                <a:gd name="T57" fmla="*/ 1 h 644"/>
                <a:gd name="T58" fmla="*/ 1 w 1264"/>
                <a:gd name="T59" fmla="*/ 1 h 644"/>
                <a:gd name="T60" fmla="*/ 1 w 1264"/>
                <a:gd name="T61" fmla="*/ 1 h 644"/>
                <a:gd name="T62" fmla="*/ 1 w 1264"/>
                <a:gd name="T63" fmla="*/ 1 h 644"/>
                <a:gd name="T64" fmla="*/ 1 w 1264"/>
                <a:gd name="T65" fmla="*/ 1 h 644"/>
                <a:gd name="T66" fmla="*/ 1 w 1264"/>
                <a:gd name="T67" fmla="*/ 1 h 644"/>
                <a:gd name="T68" fmla="*/ 1 w 1264"/>
                <a:gd name="T69" fmla="*/ 1 h 644"/>
                <a:gd name="T70" fmla="*/ 1 w 1264"/>
                <a:gd name="T71" fmla="*/ 1 h 644"/>
                <a:gd name="T72" fmla="*/ 1 w 1264"/>
                <a:gd name="T73" fmla="*/ 1 h 644"/>
                <a:gd name="T74" fmla="*/ 1 w 1264"/>
                <a:gd name="T75" fmla="*/ 1 h 644"/>
                <a:gd name="T76" fmla="*/ 1 w 1264"/>
                <a:gd name="T77" fmla="*/ 1 h 644"/>
                <a:gd name="T78" fmla="*/ 1 w 1264"/>
                <a:gd name="T79" fmla="*/ 1 h 644"/>
                <a:gd name="T80" fmla="*/ 1 w 1264"/>
                <a:gd name="T81" fmla="*/ 1 h 644"/>
                <a:gd name="T82" fmla="*/ 1 w 1264"/>
                <a:gd name="T83" fmla="*/ 1 h 644"/>
                <a:gd name="T84" fmla="*/ 0 w 1264"/>
                <a:gd name="T85" fmla="*/ 1 h 644"/>
                <a:gd name="T86" fmla="*/ 0 w 1264"/>
                <a:gd name="T87" fmla="*/ 1 h 644"/>
                <a:gd name="T88" fmla="*/ 0 w 1264"/>
                <a:gd name="T89" fmla="*/ 1 h 644"/>
                <a:gd name="T90" fmla="*/ 0 w 1264"/>
                <a:gd name="T91" fmla="*/ 1 h 644"/>
                <a:gd name="T92" fmla="*/ 0 w 1264"/>
                <a:gd name="T93" fmla="*/ 1 h 644"/>
                <a:gd name="T94" fmla="*/ 0 w 1264"/>
                <a:gd name="T95" fmla="*/ 1 h 644"/>
                <a:gd name="T96" fmla="*/ 0 w 1264"/>
                <a:gd name="T97" fmla="*/ 0 h 6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4"/>
                <a:gd name="T148" fmla="*/ 0 h 644"/>
                <a:gd name="T149" fmla="*/ 1264 w 1264"/>
                <a:gd name="T150" fmla="*/ 644 h 6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4" h="644">
                  <a:moveTo>
                    <a:pt x="10" y="145"/>
                  </a:moveTo>
                  <a:lnTo>
                    <a:pt x="10" y="222"/>
                  </a:lnTo>
                  <a:lnTo>
                    <a:pt x="14" y="284"/>
                  </a:lnTo>
                  <a:lnTo>
                    <a:pt x="20" y="337"/>
                  </a:lnTo>
                  <a:lnTo>
                    <a:pt x="34" y="382"/>
                  </a:lnTo>
                  <a:lnTo>
                    <a:pt x="56" y="423"/>
                  </a:lnTo>
                  <a:lnTo>
                    <a:pt x="89" y="466"/>
                  </a:lnTo>
                  <a:lnTo>
                    <a:pt x="134" y="511"/>
                  </a:lnTo>
                  <a:lnTo>
                    <a:pt x="193" y="565"/>
                  </a:lnTo>
                  <a:lnTo>
                    <a:pt x="219" y="569"/>
                  </a:lnTo>
                  <a:lnTo>
                    <a:pt x="247" y="573"/>
                  </a:lnTo>
                  <a:lnTo>
                    <a:pt x="273" y="576"/>
                  </a:lnTo>
                  <a:lnTo>
                    <a:pt x="301" y="580"/>
                  </a:lnTo>
                  <a:lnTo>
                    <a:pt x="328" y="584"/>
                  </a:lnTo>
                  <a:lnTo>
                    <a:pt x="356" y="586"/>
                  </a:lnTo>
                  <a:lnTo>
                    <a:pt x="383" y="589"/>
                  </a:lnTo>
                  <a:lnTo>
                    <a:pt x="411" y="591"/>
                  </a:lnTo>
                  <a:lnTo>
                    <a:pt x="440" y="594"/>
                  </a:lnTo>
                  <a:lnTo>
                    <a:pt x="467" y="595"/>
                  </a:lnTo>
                  <a:lnTo>
                    <a:pt x="496" y="596"/>
                  </a:lnTo>
                  <a:lnTo>
                    <a:pt x="525" y="598"/>
                  </a:lnTo>
                  <a:lnTo>
                    <a:pt x="554" y="599"/>
                  </a:lnTo>
                  <a:lnTo>
                    <a:pt x="582" y="599"/>
                  </a:lnTo>
                  <a:lnTo>
                    <a:pt x="612" y="599"/>
                  </a:lnTo>
                  <a:lnTo>
                    <a:pt x="642" y="599"/>
                  </a:lnTo>
                  <a:lnTo>
                    <a:pt x="671" y="598"/>
                  </a:lnTo>
                  <a:lnTo>
                    <a:pt x="701" y="596"/>
                  </a:lnTo>
                  <a:lnTo>
                    <a:pt x="733" y="595"/>
                  </a:lnTo>
                  <a:lnTo>
                    <a:pt x="763" y="593"/>
                  </a:lnTo>
                  <a:lnTo>
                    <a:pt x="794" y="590"/>
                  </a:lnTo>
                  <a:lnTo>
                    <a:pt x="824" y="588"/>
                  </a:lnTo>
                  <a:lnTo>
                    <a:pt x="855" y="584"/>
                  </a:lnTo>
                  <a:lnTo>
                    <a:pt x="888" y="580"/>
                  </a:lnTo>
                  <a:lnTo>
                    <a:pt x="919" y="575"/>
                  </a:lnTo>
                  <a:lnTo>
                    <a:pt x="952" y="570"/>
                  </a:lnTo>
                  <a:lnTo>
                    <a:pt x="984" y="565"/>
                  </a:lnTo>
                  <a:lnTo>
                    <a:pt x="1017" y="559"/>
                  </a:lnTo>
                  <a:lnTo>
                    <a:pt x="1050" y="551"/>
                  </a:lnTo>
                  <a:lnTo>
                    <a:pt x="1083" y="544"/>
                  </a:lnTo>
                  <a:lnTo>
                    <a:pt x="1117" y="536"/>
                  </a:lnTo>
                  <a:lnTo>
                    <a:pt x="1151" y="527"/>
                  </a:lnTo>
                  <a:lnTo>
                    <a:pt x="1155" y="519"/>
                  </a:lnTo>
                  <a:lnTo>
                    <a:pt x="1164" y="495"/>
                  </a:lnTo>
                  <a:lnTo>
                    <a:pt x="1177" y="456"/>
                  </a:lnTo>
                  <a:lnTo>
                    <a:pt x="1191" y="400"/>
                  </a:lnTo>
                  <a:lnTo>
                    <a:pt x="1205" y="327"/>
                  </a:lnTo>
                  <a:lnTo>
                    <a:pt x="1215" y="237"/>
                  </a:lnTo>
                  <a:lnTo>
                    <a:pt x="1220" y="128"/>
                  </a:lnTo>
                  <a:lnTo>
                    <a:pt x="1219" y="0"/>
                  </a:lnTo>
                  <a:lnTo>
                    <a:pt x="1264" y="78"/>
                  </a:lnTo>
                  <a:lnTo>
                    <a:pt x="1262" y="145"/>
                  </a:lnTo>
                  <a:lnTo>
                    <a:pt x="1257" y="209"/>
                  </a:lnTo>
                  <a:lnTo>
                    <a:pt x="1251" y="271"/>
                  </a:lnTo>
                  <a:lnTo>
                    <a:pt x="1241" y="331"/>
                  </a:lnTo>
                  <a:lnTo>
                    <a:pt x="1230" y="390"/>
                  </a:lnTo>
                  <a:lnTo>
                    <a:pt x="1215" y="450"/>
                  </a:lnTo>
                  <a:lnTo>
                    <a:pt x="1199" y="511"/>
                  </a:lnTo>
                  <a:lnTo>
                    <a:pt x="1180" y="576"/>
                  </a:lnTo>
                  <a:lnTo>
                    <a:pt x="1147" y="581"/>
                  </a:lnTo>
                  <a:lnTo>
                    <a:pt x="1116" y="586"/>
                  </a:lnTo>
                  <a:lnTo>
                    <a:pt x="1086" y="591"/>
                  </a:lnTo>
                  <a:lnTo>
                    <a:pt x="1057" y="596"/>
                  </a:lnTo>
                  <a:lnTo>
                    <a:pt x="1028" y="601"/>
                  </a:lnTo>
                  <a:lnTo>
                    <a:pt x="1001" y="606"/>
                  </a:lnTo>
                  <a:lnTo>
                    <a:pt x="973" y="610"/>
                  </a:lnTo>
                  <a:lnTo>
                    <a:pt x="947" y="615"/>
                  </a:lnTo>
                  <a:lnTo>
                    <a:pt x="921" y="619"/>
                  </a:lnTo>
                  <a:lnTo>
                    <a:pt x="894" y="623"/>
                  </a:lnTo>
                  <a:lnTo>
                    <a:pt x="868" y="626"/>
                  </a:lnTo>
                  <a:lnTo>
                    <a:pt x="842" y="629"/>
                  </a:lnTo>
                  <a:lnTo>
                    <a:pt x="815" y="633"/>
                  </a:lnTo>
                  <a:lnTo>
                    <a:pt x="789" y="635"/>
                  </a:lnTo>
                  <a:lnTo>
                    <a:pt x="763" y="638"/>
                  </a:lnTo>
                  <a:lnTo>
                    <a:pt x="735" y="639"/>
                  </a:lnTo>
                  <a:lnTo>
                    <a:pt x="708" y="641"/>
                  </a:lnTo>
                  <a:lnTo>
                    <a:pt x="679" y="643"/>
                  </a:lnTo>
                  <a:lnTo>
                    <a:pt x="650" y="643"/>
                  </a:lnTo>
                  <a:lnTo>
                    <a:pt x="620" y="644"/>
                  </a:lnTo>
                  <a:lnTo>
                    <a:pt x="589" y="644"/>
                  </a:lnTo>
                  <a:lnTo>
                    <a:pt x="557" y="643"/>
                  </a:lnTo>
                  <a:lnTo>
                    <a:pt x="525" y="641"/>
                  </a:lnTo>
                  <a:lnTo>
                    <a:pt x="490" y="640"/>
                  </a:lnTo>
                  <a:lnTo>
                    <a:pt x="453" y="638"/>
                  </a:lnTo>
                  <a:lnTo>
                    <a:pt x="417" y="635"/>
                  </a:lnTo>
                  <a:lnTo>
                    <a:pt x="378" y="631"/>
                  </a:lnTo>
                  <a:lnTo>
                    <a:pt x="337" y="628"/>
                  </a:lnTo>
                  <a:lnTo>
                    <a:pt x="294" y="623"/>
                  </a:lnTo>
                  <a:lnTo>
                    <a:pt x="250" y="618"/>
                  </a:lnTo>
                  <a:lnTo>
                    <a:pt x="204" y="611"/>
                  </a:lnTo>
                  <a:lnTo>
                    <a:pt x="155" y="605"/>
                  </a:lnTo>
                  <a:lnTo>
                    <a:pt x="114" y="552"/>
                  </a:lnTo>
                  <a:lnTo>
                    <a:pt x="83" y="509"/>
                  </a:lnTo>
                  <a:lnTo>
                    <a:pt x="60" y="471"/>
                  </a:lnTo>
                  <a:lnTo>
                    <a:pt x="44" y="433"/>
                  </a:lnTo>
                  <a:lnTo>
                    <a:pt x="33" y="395"/>
                  </a:lnTo>
                  <a:lnTo>
                    <a:pt x="22" y="351"/>
                  </a:lnTo>
                  <a:lnTo>
                    <a:pt x="12" y="299"/>
                  </a:lnTo>
                  <a:lnTo>
                    <a:pt x="0" y="234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48" name="Freeform 190"/>
            <p:cNvSpPr>
              <a:spLocks/>
            </p:cNvSpPr>
            <p:nvPr/>
          </p:nvSpPr>
          <p:spPr bwMode="auto">
            <a:xfrm>
              <a:off x="622" y="2440"/>
              <a:ext cx="21" cy="203"/>
            </a:xfrm>
            <a:custGeom>
              <a:avLst/>
              <a:gdLst>
                <a:gd name="T0" fmla="*/ 0 w 84"/>
                <a:gd name="T1" fmla="*/ 0 h 811"/>
                <a:gd name="T2" fmla="*/ 0 w 84"/>
                <a:gd name="T3" fmla="*/ 0 h 811"/>
                <a:gd name="T4" fmla="*/ 0 w 84"/>
                <a:gd name="T5" fmla="*/ 0 h 811"/>
                <a:gd name="T6" fmla="*/ 0 w 84"/>
                <a:gd name="T7" fmla="*/ 0 h 811"/>
                <a:gd name="T8" fmla="*/ 0 w 84"/>
                <a:gd name="T9" fmla="*/ 1 h 811"/>
                <a:gd name="T10" fmla="*/ 0 w 84"/>
                <a:gd name="T11" fmla="*/ 1 h 811"/>
                <a:gd name="T12" fmla="*/ 0 w 84"/>
                <a:gd name="T13" fmla="*/ 1 h 811"/>
                <a:gd name="T14" fmla="*/ 0 w 84"/>
                <a:gd name="T15" fmla="*/ 1 h 811"/>
                <a:gd name="T16" fmla="*/ 0 w 84"/>
                <a:gd name="T17" fmla="*/ 1 h 811"/>
                <a:gd name="T18" fmla="*/ 0 w 84"/>
                <a:gd name="T19" fmla="*/ 1 h 811"/>
                <a:gd name="T20" fmla="*/ 0 w 84"/>
                <a:gd name="T21" fmla="*/ 1 h 811"/>
                <a:gd name="T22" fmla="*/ 0 w 84"/>
                <a:gd name="T23" fmla="*/ 1 h 811"/>
                <a:gd name="T24" fmla="*/ 0 w 84"/>
                <a:gd name="T25" fmla="*/ 1 h 811"/>
                <a:gd name="T26" fmla="*/ 0 w 84"/>
                <a:gd name="T27" fmla="*/ 1 h 811"/>
                <a:gd name="T28" fmla="*/ 0 w 84"/>
                <a:gd name="T29" fmla="*/ 0 h 811"/>
                <a:gd name="T30" fmla="*/ 0 w 84"/>
                <a:gd name="T31" fmla="*/ 0 h 811"/>
                <a:gd name="T32" fmla="*/ 0 w 84"/>
                <a:gd name="T33" fmla="*/ 0 h 811"/>
                <a:gd name="T34" fmla="*/ 0 w 84"/>
                <a:gd name="T35" fmla="*/ 0 h 811"/>
                <a:gd name="T36" fmla="*/ 0 w 84"/>
                <a:gd name="T37" fmla="*/ 0 h 811"/>
                <a:gd name="T38" fmla="*/ 0 w 84"/>
                <a:gd name="T39" fmla="*/ 0 h 811"/>
                <a:gd name="T40" fmla="*/ 0 w 84"/>
                <a:gd name="T41" fmla="*/ 0 h 811"/>
                <a:gd name="T42" fmla="*/ 0 w 84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811"/>
                <a:gd name="T68" fmla="*/ 84 w 84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811">
                  <a:moveTo>
                    <a:pt x="39" y="0"/>
                  </a:moveTo>
                  <a:lnTo>
                    <a:pt x="48" y="104"/>
                  </a:lnTo>
                  <a:lnTo>
                    <a:pt x="52" y="206"/>
                  </a:lnTo>
                  <a:lnTo>
                    <a:pt x="53" y="306"/>
                  </a:lnTo>
                  <a:lnTo>
                    <a:pt x="50" y="405"/>
                  </a:lnTo>
                  <a:lnTo>
                    <a:pt x="44" y="505"/>
                  </a:lnTo>
                  <a:lnTo>
                    <a:pt x="34" y="606"/>
                  </a:lnTo>
                  <a:lnTo>
                    <a:pt x="19" y="707"/>
                  </a:lnTo>
                  <a:lnTo>
                    <a:pt x="0" y="811"/>
                  </a:lnTo>
                  <a:lnTo>
                    <a:pt x="49" y="801"/>
                  </a:lnTo>
                  <a:lnTo>
                    <a:pt x="58" y="749"/>
                  </a:lnTo>
                  <a:lnTo>
                    <a:pt x="68" y="666"/>
                  </a:lnTo>
                  <a:lnTo>
                    <a:pt x="77" y="562"/>
                  </a:lnTo>
                  <a:lnTo>
                    <a:pt x="82" y="446"/>
                  </a:lnTo>
                  <a:lnTo>
                    <a:pt x="84" y="326"/>
                  </a:lnTo>
                  <a:lnTo>
                    <a:pt x="82" y="211"/>
                  </a:lnTo>
                  <a:lnTo>
                    <a:pt x="74" y="10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9" y="29"/>
                  </a:lnTo>
                  <a:lnTo>
                    <a:pt x="55" y="2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49" name="Freeform 191"/>
            <p:cNvSpPr>
              <a:spLocks/>
            </p:cNvSpPr>
            <p:nvPr/>
          </p:nvSpPr>
          <p:spPr bwMode="auto">
            <a:xfrm>
              <a:off x="413" y="2630"/>
              <a:ext cx="51" cy="223"/>
            </a:xfrm>
            <a:custGeom>
              <a:avLst/>
              <a:gdLst>
                <a:gd name="T0" fmla="*/ 0 w 203"/>
                <a:gd name="T1" fmla="*/ 0 h 890"/>
                <a:gd name="T2" fmla="*/ 0 w 203"/>
                <a:gd name="T3" fmla="*/ 0 h 890"/>
                <a:gd name="T4" fmla="*/ 0 w 203"/>
                <a:gd name="T5" fmla="*/ 0 h 890"/>
                <a:gd name="T6" fmla="*/ 0 w 203"/>
                <a:gd name="T7" fmla="*/ 0 h 890"/>
                <a:gd name="T8" fmla="*/ 0 w 203"/>
                <a:gd name="T9" fmla="*/ 0 h 890"/>
                <a:gd name="T10" fmla="*/ 0 w 203"/>
                <a:gd name="T11" fmla="*/ 0 h 890"/>
                <a:gd name="T12" fmla="*/ 0 w 203"/>
                <a:gd name="T13" fmla="*/ 0 h 890"/>
                <a:gd name="T14" fmla="*/ 0 w 203"/>
                <a:gd name="T15" fmla="*/ 1 h 890"/>
                <a:gd name="T16" fmla="*/ 0 w 203"/>
                <a:gd name="T17" fmla="*/ 1 h 890"/>
                <a:gd name="T18" fmla="*/ 0 w 203"/>
                <a:gd name="T19" fmla="*/ 1 h 890"/>
                <a:gd name="T20" fmla="*/ 0 w 203"/>
                <a:gd name="T21" fmla="*/ 1 h 890"/>
                <a:gd name="T22" fmla="*/ 0 w 203"/>
                <a:gd name="T23" fmla="*/ 1 h 890"/>
                <a:gd name="T24" fmla="*/ 0 w 203"/>
                <a:gd name="T25" fmla="*/ 1 h 890"/>
                <a:gd name="T26" fmla="*/ 0 w 203"/>
                <a:gd name="T27" fmla="*/ 1 h 890"/>
                <a:gd name="T28" fmla="*/ 0 w 203"/>
                <a:gd name="T29" fmla="*/ 1 h 890"/>
                <a:gd name="T30" fmla="*/ 0 w 203"/>
                <a:gd name="T31" fmla="*/ 1 h 890"/>
                <a:gd name="T32" fmla="*/ 0 w 203"/>
                <a:gd name="T33" fmla="*/ 1 h 890"/>
                <a:gd name="T34" fmla="*/ 0 w 203"/>
                <a:gd name="T35" fmla="*/ 1 h 890"/>
                <a:gd name="T36" fmla="*/ 0 w 203"/>
                <a:gd name="T37" fmla="*/ 1 h 890"/>
                <a:gd name="T38" fmla="*/ 0 w 203"/>
                <a:gd name="T39" fmla="*/ 1 h 890"/>
                <a:gd name="T40" fmla="*/ 0 w 203"/>
                <a:gd name="T41" fmla="*/ 1 h 890"/>
                <a:gd name="T42" fmla="*/ 0 w 203"/>
                <a:gd name="T43" fmla="*/ 1 h 890"/>
                <a:gd name="T44" fmla="*/ 0 w 203"/>
                <a:gd name="T45" fmla="*/ 1 h 890"/>
                <a:gd name="T46" fmla="*/ 0 w 203"/>
                <a:gd name="T47" fmla="*/ 1 h 890"/>
                <a:gd name="T48" fmla="*/ 0 w 203"/>
                <a:gd name="T49" fmla="*/ 1 h 890"/>
                <a:gd name="T50" fmla="*/ 0 w 203"/>
                <a:gd name="T51" fmla="*/ 1 h 890"/>
                <a:gd name="T52" fmla="*/ 0 w 203"/>
                <a:gd name="T53" fmla="*/ 1 h 890"/>
                <a:gd name="T54" fmla="*/ 0 w 203"/>
                <a:gd name="T55" fmla="*/ 0 h 890"/>
                <a:gd name="T56" fmla="*/ 0 w 203"/>
                <a:gd name="T57" fmla="*/ 0 h 890"/>
                <a:gd name="T58" fmla="*/ 0 w 203"/>
                <a:gd name="T59" fmla="*/ 0 h 890"/>
                <a:gd name="T60" fmla="*/ 0 w 203"/>
                <a:gd name="T61" fmla="*/ 0 h 890"/>
                <a:gd name="T62" fmla="*/ 0 w 203"/>
                <a:gd name="T63" fmla="*/ 0 h 890"/>
                <a:gd name="T64" fmla="*/ 0 w 203"/>
                <a:gd name="T65" fmla="*/ 0 h 890"/>
                <a:gd name="T66" fmla="*/ 0 w 203"/>
                <a:gd name="T67" fmla="*/ 0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890"/>
                <a:gd name="T104" fmla="*/ 203 w 203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890">
                  <a:moveTo>
                    <a:pt x="203" y="49"/>
                  </a:moveTo>
                  <a:lnTo>
                    <a:pt x="172" y="92"/>
                  </a:lnTo>
                  <a:lnTo>
                    <a:pt x="143" y="136"/>
                  </a:lnTo>
                  <a:lnTo>
                    <a:pt x="116" y="182"/>
                  </a:lnTo>
                  <a:lnTo>
                    <a:pt x="95" y="230"/>
                  </a:lnTo>
                  <a:lnTo>
                    <a:pt x="76" y="279"/>
                  </a:lnTo>
                  <a:lnTo>
                    <a:pt x="61" y="329"/>
                  </a:lnTo>
                  <a:lnTo>
                    <a:pt x="50" y="380"/>
                  </a:lnTo>
                  <a:lnTo>
                    <a:pt x="44" y="434"/>
                  </a:lnTo>
                  <a:lnTo>
                    <a:pt x="40" y="488"/>
                  </a:lnTo>
                  <a:lnTo>
                    <a:pt x="41" y="543"/>
                  </a:lnTo>
                  <a:lnTo>
                    <a:pt x="48" y="598"/>
                  </a:lnTo>
                  <a:lnTo>
                    <a:pt x="58" y="656"/>
                  </a:lnTo>
                  <a:lnTo>
                    <a:pt x="73" y="713"/>
                  </a:lnTo>
                  <a:lnTo>
                    <a:pt x="91" y="771"/>
                  </a:lnTo>
                  <a:lnTo>
                    <a:pt x="116" y="830"/>
                  </a:lnTo>
                  <a:lnTo>
                    <a:pt x="145" y="890"/>
                  </a:lnTo>
                  <a:lnTo>
                    <a:pt x="101" y="832"/>
                  </a:lnTo>
                  <a:lnTo>
                    <a:pt x="66" y="776"/>
                  </a:lnTo>
                  <a:lnTo>
                    <a:pt x="39" y="721"/>
                  </a:lnTo>
                  <a:lnTo>
                    <a:pt x="20" y="666"/>
                  </a:lnTo>
                  <a:lnTo>
                    <a:pt x="7" y="612"/>
                  </a:lnTo>
                  <a:lnTo>
                    <a:pt x="1" y="558"/>
                  </a:lnTo>
                  <a:lnTo>
                    <a:pt x="0" y="504"/>
                  </a:lnTo>
                  <a:lnTo>
                    <a:pt x="6" y="450"/>
                  </a:lnTo>
                  <a:lnTo>
                    <a:pt x="15" y="398"/>
                  </a:lnTo>
                  <a:lnTo>
                    <a:pt x="30" y="344"/>
                  </a:lnTo>
                  <a:lnTo>
                    <a:pt x="48" y="289"/>
                  </a:lnTo>
                  <a:lnTo>
                    <a:pt x="69" y="233"/>
                  </a:lnTo>
                  <a:lnTo>
                    <a:pt x="93" y="177"/>
                  </a:lnTo>
                  <a:lnTo>
                    <a:pt x="118" y="119"/>
                  </a:lnTo>
                  <a:lnTo>
                    <a:pt x="145" y="60"/>
                  </a:lnTo>
                  <a:lnTo>
                    <a:pt x="174" y="0"/>
                  </a:lnTo>
                  <a:lnTo>
                    <a:pt x="20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50" name="Freeform 192"/>
            <p:cNvSpPr>
              <a:spLocks/>
            </p:cNvSpPr>
            <p:nvPr/>
          </p:nvSpPr>
          <p:spPr bwMode="auto">
            <a:xfrm>
              <a:off x="697" y="2628"/>
              <a:ext cx="49" cy="252"/>
            </a:xfrm>
            <a:custGeom>
              <a:avLst/>
              <a:gdLst>
                <a:gd name="T0" fmla="*/ 0 w 199"/>
                <a:gd name="T1" fmla="*/ 0 h 1009"/>
                <a:gd name="T2" fmla="*/ 0 w 199"/>
                <a:gd name="T3" fmla="*/ 0 h 1009"/>
                <a:gd name="T4" fmla="*/ 0 w 199"/>
                <a:gd name="T5" fmla="*/ 0 h 1009"/>
                <a:gd name="T6" fmla="*/ 0 w 199"/>
                <a:gd name="T7" fmla="*/ 0 h 1009"/>
                <a:gd name="T8" fmla="*/ 0 w 199"/>
                <a:gd name="T9" fmla="*/ 0 h 1009"/>
                <a:gd name="T10" fmla="*/ 0 w 199"/>
                <a:gd name="T11" fmla="*/ 0 h 1009"/>
                <a:gd name="T12" fmla="*/ 0 w 199"/>
                <a:gd name="T13" fmla="*/ 0 h 1009"/>
                <a:gd name="T14" fmla="*/ 0 w 199"/>
                <a:gd name="T15" fmla="*/ 1 h 1009"/>
                <a:gd name="T16" fmla="*/ 0 w 199"/>
                <a:gd name="T17" fmla="*/ 1 h 1009"/>
                <a:gd name="T18" fmla="*/ 0 w 199"/>
                <a:gd name="T19" fmla="*/ 1 h 1009"/>
                <a:gd name="T20" fmla="*/ 0 w 199"/>
                <a:gd name="T21" fmla="*/ 1 h 1009"/>
                <a:gd name="T22" fmla="*/ 0 w 199"/>
                <a:gd name="T23" fmla="*/ 1 h 1009"/>
                <a:gd name="T24" fmla="*/ 0 w 199"/>
                <a:gd name="T25" fmla="*/ 1 h 1009"/>
                <a:gd name="T26" fmla="*/ 0 w 199"/>
                <a:gd name="T27" fmla="*/ 1 h 1009"/>
                <a:gd name="T28" fmla="*/ 0 w 199"/>
                <a:gd name="T29" fmla="*/ 1 h 1009"/>
                <a:gd name="T30" fmla="*/ 0 w 199"/>
                <a:gd name="T31" fmla="*/ 1 h 1009"/>
                <a:gd name="T32" fmla="*/ 0 w 199"/>
                <a:gd name="T33" fmla="*/ 1 h 1009"/>
                <a:gd name="T34" fmla="*/ 0 w 199"/>
                <a:gd name="T35" fmla="*/ 0 h 1009"/>
                <a:gd name="T36" fmla="*/ 0 w 199"/>
                <a:gd name="T37" fmla="*/ 0 h 1009"/>
                <a:gd name="T38" fmla="*/ 0 w 199"/>
                <a:gd name="T39" fmla="*/ 0 h 1009"/>
                <a:gd name="T40" fmla="*/ 0 w 199"/>
                <a:gd name="T41" fmla="*/ 0 h 1009"/>
                <a:gd name="T42" fmla="*/ 0 w 199"/>
                <a:gd name="T43" fmla="*/ 0 h 1009"/>
                <a:gd name="T44" fmla="*/ 0 w 199"/>
                <a:gd name="T45" fmla="*/ 0 h 1009"/>
                <a:gd name="T46" fmla="*/ 0 w 199"/>
                <a:gd name="T47" fmla="*/ 0 h 1009"/>
                <a:gd name="T48" fmla="*/ 0 w 199"/>
                <a:gd name="T49" fmla="*/ 0 h 1009"/>
                <a:gd name="T50" fmla="*/ 0 w 199"/>
                <a:gd name="T51" fmla="*/ 0 h 1009"/>
                <a:gd name="T52" fmla="*/ 0 w 199"/>
                <a:gd name="T53" fmla="*/ 0 h 1009"/>
                <a:gd name="T54" fmla="*/ 0 w 199"/>
                <a:gd name="T55" fmla="*/ 0 h 1009"/>
                <a:gd name="T56" fmla="*/ 0 w 199"/>
                <a:gd name="T57" fmla="*/ 0 h 10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009"/>
                <a:gd name="T89" fmla="*/ 199 w 199"/>
                <a:gd name="T90" fmla="*/ 1009 h 10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009">
                  <a:moveTo>
                    <a:pt x="77" y="0"/>
                  </a:moveTo>
                  <a:lnTo>
                    <a:pt x="156" y="125"/>
                  </a:lnTo>
                  <a:lnTo>
                    <a:pt x="176" y="257"/>
                  </a:lnTo>
                  <a:lnTo>
                    <a:pt x="191" y="368"/>
                  </a:lnTo>
                  <a:lnTo>
                    <a:pt x="199" y="465"/>
                  </a:lnTo>
                  <a:lnTo>
                    <a:pt x="199" y="554"/>
                  </a:lnTo>
                  <a:lnTo>
                    <a:pt x="187" y="640"/>
                  </a:lnTo>
                  <a:lnTo>
                    <a:pt x="161" y="733"/>
                  </a:lnTo>
                  <a:lnTo>
                    <a:pt x="119" y="837"/>
                  </a:lnTo>
                  <a:lnTo>
                    <a:pt x="58" y="960"/>
                  </a:lnTo>
                  <a:lnTo>
                    <a:pt x="0" y="1009"/>
                  </a:lnTo>
                  <a:lnTo>
                    <a:pt x="37" y="947"/>
                  </a:lnTo>
                  <a:lnTo>
                    <a:pt x="68" y="890"/>
                  </a:lnTo>
                  <a:lnTo>
                    <a:pt x="94" y="836"/>
                  </a:lnTo>
                  <a:lnTo>
                    <a:pt x="117" y="783"/>
                  </a:lnTo>
                  <a:lnTo>
                    <a:pt x="135" y="733"/>
                  </a:lnTo>
                  <a:lnTo>
                    <a:pt x="150" y="684"/>
                  </a:lnTo>
                  <a:lnTo>
                    <a:pt x="162" y="637"/>
                  </a:lnTo>
                  <a:lnTo>
                    <a:pt x="169" y="588"/>
                  </a:lnTo>
                  <a:lnTo>
                    <a:pt x="174" y="539"/>
                  </a:lnTo>
                  <a:lnTo>
                    <a:pt x="176" y="489"/>
                  </a:lnTo>
                  <a:lnTo>
                    <a:pt x="174" y="437"/>
                  </a:lnTo>
                  <a:lnTo>
                    <a:pt x="171" y="384"/>
                  </a:lnTo>
                  <a:lnTo>
                    <a:pt x="164" y="326"/>
                  </a:lnTo>
                  <a:lnTo>
                    <a:pt x="156" y="264"/>
                  </a:lnTo>
                  <a:lnTo>
                    <a:pt x="145" y="199"/>
                  </a:lnTo>
                  <a:lnTo>
                    <a:pt x="133" y="129"/>
                  </a:lnTo>
                  <a:lnTo>
                    <a:pt x="29" y="3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51" name="Freeform 193"/>
            <p:cNvSpPr>
              <a:spLocks/>
            </p:cNvSpPr>
            <p:nvPr/>
          </p:nvSpPr>
          <p:spPr bwMode="auto">
            <a:xfrm>
              <a:off x="428" y="2691"/>
              <a:ext cx="311" cy="39"/>
            </a:xfrm>
            <a:custGeom>
              <a:avLst/>
              <a:gdLst>
                <a:gd name="T0" fmla="*/ 0 w 1246"/>
                <a:gd name="T1" fmla="*/ 0 h 155"/>
                <a:gd name="T2" fmla="*/ 0 w 1246"/>
                <a:gd name="T3" fmla="*/ 0 h 155"/>
                <a:gd name="T4" fmla="*/ 0 w 1246"/>
                <a:gd name="T5" fmla="*/ 0 h 155"/>
                <a:gd name="T6" fmla="*/ 0 w 1246"/>
                <a:gd name="T7" fmla="*/ 0 h 155"/>
                <a:gd name="T8" fmla="*/ 0 w 1246"/>
                <a:gd name="T9" fmla="*/ 0 h 155"/>
                <a:gd name="T10" fmla="*/ 0 w 1246"/>
                <a:gd name="T11" fmla="*/ 0 h 155"/>
                <a:gd name="T12" fmla="*/ 0 w 1246"/>
                <a:gd name="T13" fmla="*/ 0 h 155"/>
                <a:gd name="T14" fmla="*/ 0 w 1246"/>
                <a:gd name="T15" fmla="*/ 0 h 155"/>
                <a:gd name="T16" fmla="*/ 1 w 1246"/>
                <a:gd name="T17" fmla="*/ 0 h 155"/>
                <a:gd name="T18" fmla="*/ 1 w 1246"/>
                <a:gd name="T19" fmla="*/ 0 h 155"/>
                <a:gd name="T20" fmla="*/ 1 w 1246"/>
                <a:gd name="T21" fmla="*/ 0 h 155"/>
                <a:gd name="T22" fmla="*/ 1 w 1246"/>
                <a:gd name="T23" fmla="*/ 0 h 155"/>
                <a:gd name="T24" fmla="*/ 1 w 1246"/>
                <a:gd name="T25" fmla="*/ 0 h 155"/>
                <a:gd name="T26" fmla="*/ 1 w 1246"/>
                <a:gd name="T27" fmla="*/ 0 h 155"/>
                <a:gd name="T28" fmla="*/ 1 w 1246"/>
                <a:gd name="T29" fmla="*/ 0 h 155"/>
                <a:gd name="T30" fmla="*/ 1 w 1246"/>
                <a:gd name="T31" fmla="*/ 0 h 155"/>
                <a:gd name="T32" fmla="*/ 1 w 1246"/>
                <a:gd name="T33" fmla="*/ 0 h 155"/>
                <a:gd name="T34" fmla="*/ 1 w 1246"/>
                <a:gd name="T35" fmla="*/ 0 h 155"/>
                <a:gd name="T36" fmla="*/ 1 w 1246"/>
                <a:gd name="T37" fmla="*/ 0 h 155"/>
                <a:gd name="T38" fmla="*/ 1 w 1246"/>
                <a:gd name="T39" fmla="*/ 0 h 155"/>
                <a:gd name="T40" fmla="*/ 1 w 1246"/>
                <a:gd name="T41" fmla="*/ 0 h 155"/>
                <a:gd name="T42" fmla="*/ 1 w 1246"/>
                <a:gd name="T43" fmla="*/ 0 h 155"/>
                <a:gd name="T44" fmla="*/ 1 w 1246"/>
                <a:gd name="T45" fmla="*/ 0 h 155"/>
                <a:gd name="T46" fmla="*/ 1 w 1246"/>
                <a:gd name="T47" fmla="*/ 0 h 155"/>
                <a:gd name="T48" fmla="*/ 0 w 1246"/>
                <a:gd name="T49" fmla="*/ 0 h 155"/>
                <a:gd name="T50" fmla="*/ 0 w 1246"/>
                <a:gd name="T51" fmla="*/ 0 h 155"/>
                <a:gd name="T52" fmla="*/ 0 w 1246"/>
                <a:gd name="T53" fmla="*/ 0 h 155"/>
                <a:gd name="T54" fmla="*/ 0 w 1246"/>
                <a:gd name="T55" fmla="*/ 0 h 155"/>
                <a:gd name="T56" fmla="*/ 0 w 1246"/>
                <a:gd name="T57" fmla="*/ 0 h 155"/>
                <a:gd name="T58" fmla="*/ 0 w 1246"/>
                <a:gd name="T59" fmla="*/ 0 h 155"/>
                <a:gd name="T60" fmla="*/ 0 w 1246"/>
                <a:gd name="T61" fmla="*/ 0 h 155"/>
                <a:gd name="T62" fmla="*/ 0 w 1246"/>
                <a:gd name="T63" fmla="*/ 0 h 155"/>
                <a:gd name="T64" fmla="*/ 0 w 1246"/>
                <a:gd name="T65" fmla="*/ 0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6"/>
                <a:gd name="T100" fmla="*/ 0 h 155"/>
                <a:gd name="T101" fmla="*/ 1246 w 1246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6" h="155">
                  <a:moveTo>
                    <a:pt x="28" y="30"/>
                  </a:moveTo>
                  <a:lnTo>
                    <a:pt x="73" y="41"/>
                  </a:lnTo>
                  <a:lnTo>
                    <a:pt x="117" y="51"/>
                  </a:lnTo>
                  <a:lnTo>
                    <a:pt x="161" y="60"/>
                  </a:lnTo>
                  <a:lnTo>
                    <a:pt x="204" y="69"/>
                  </a:lnTo>
                  <a:lnTo>
                    <a:pt x="245" y="76"/>
                  </a:lnTo>
                  <a:lnTo>
                    <a:pt x="286" y="82"/>
                  </a:lnTo>
                  <a:lnTo>
                    <a:pt x="326" y="89"/>
                  </a:lnTo>
                  <a:lnTo>
                    <a:pt x="365" y="95"/>
                  </a:lnTo>
                  <a:lnTo>
                    <a:pt x="405" y="100"/>
                  </a:lnTo>
                  <a:lnTo>
                    <a:pt x="443" y="104"/>
                  </a:lnTo>
                  <a:lnTo>
                    <a:pt x="481" y="106"/>
                  </a:lnTo>
                  <a:lnTo>
                    <a:pt x="518" y="109"/>
                  </a:lnTo>
                  <a:lnTo>
                    <a:pt x="556" y="110"/>
                  </a:lnTo>
                  <a:lnTo>
                    <a:pt x="592" y="111"/>
                  </a:lnTo>
                  <a:lnTo>
                    <a:pt x="628" y="111"/>
                  </a:lnTo>
                  <a:lnTo>
                    <a:pt x="663" y="111"/>
                  </a:lnTo>
                  <a:lnTo>
                    <a:pt x="700" y="110"/>
                  </a:lnTo>
                  <a:lnTo>
                    <a:pt x="735" y="107"/>
                  </a:lnTo>
                  <a:lnTo>
                    <a:pt x="770" y="105"/>
                  </a:lnTo>
                  <a:lnTo>
                    <a:pt x="805" y="101"/>
                  </a:lnTo>
                  <a:lnTo>
                    <a:pt x="840" y="97"/>
                  </a:lnTo>
                  <a:lnTo>
                    <a:pt x="874" y="91"/>
                  </a:lnTo>
                  <a:lnTo>
                    <a:pt x="909" y="86"/>
                  </a:lnTo>
                  <a:lnTo>
                    <a:pt x="944" y="80"/>
                  </a:lnTo>
                  <a:lnTo>
                    <a:pt x="979" y="72"/>
                  </a:lnTo>
                  <a:lnTo>
                    <a:pt x="1013" y="64"/>
                  </a:lnTo>
                  <a:lnTo>
                    <a:pt x="1048" y="55"/>
                  </a:lnTo>
                  <a:lnTo>
                    <a:pt x="1084" y="46"/>
                  </a:lnTo>
                  <a:lnTo>
                    <a:pt x="1119" y="35"/>
                  </a:lnTo>
                  <a:lnTo>
                    <a:pt x="1154" y="23"/>
                  </a:lnTo>
                  <a:lnTo>
                    <a:pt x="1191" y="12"/>
                  </a:lnTo>
                  <a:lnTo>
                    <a:pt x="1227" y="0"/>
                  </a:lnTo>
                  <a:lnTo>
                    <a:pt x="1246" y="49"/>
                  </a:lnTo>
                  <a:lnTo>
                    <a:pt x="1203" y="62"/>
                  </a:lnTo>
                  <a:lnTo>
                    <a:pt x="1161" y="75"/>
                  </a:lnTo>
                  <a:lnTo>
                    <a:pt x="1119" y="86"/>
                  </a:lnTo>
                  <a:lnTo>
                    <a:pt x="1079" y="97"/>
                  </a:lnTo>
                  <a:lnTo>
                    <a:pt x="1039" y="106"/>
                  </a:lnTo>
                  <a:lnTo>
                    <a:pt x="1000" y="115"/>
                  </a:lnTo>
                  <a:lnTo>
                    <a:pt x="961" y="124"/>
                  </a:lnTo>
                  <a:lnTo>
                    <a:pt x="923" y="130"/>
                  </a:lnTo>
                  <a:lnTo>
                    <a:pt x="885" y="136"/>
                  </a:lnTo>
                  <a:lnTo>
                    <a:pt x="847" y="141"/>
                  </a:lnTo>
                  <a:lnTo>
                    <a:pt x="810" y="145"/>
                  </a:lnTo>
                  <a:lnTo>
                    <a:pt x="772" y="149"/>
                  </a:lnTo>
                  <a:lnTo>
                    <a:pt x="736" y="151"/>
                  </a:lnTo>
                  <a:lnTo>
                    <a:pt x="700" y="154"/>
                  </a:lnTo>
                  <a:lnTo>
                    <a:pt x="662" y="155"/>
                  </a:lnTo>
                  <a:lnTo>
                    <a:pt x="626" y="155"/>
                  </a:lnTo>
                  <a:lnTo>
                    <a:pt x="589" y="155"/>
                  </a:lnTo>
                  <a:lnTo>
                    <a:pt x="553" y="154"/>
                  </a:lnTo>
                  <a:lnTo>
                    <a:pt x="516" y="153"/>
                  </a:lnTo>
                  <a:lnTo>
                    <a:pt x="479" y="150"/>
                  </a:lnTo>
                  <a:lnTo>
                    <a:pt x="442" y="148"/>
                  </a:lnTo>
                  <a:lnTo>
                    <a:pt x="404" y="144"/>
                  </a:lnTo>
                  <a:lnTo>
                    <a:pt x="367" y="140"/>
                  </a:lnTo>
                  <a:lnTo>
                    <a:pt x="328" y="135"/>
                  </a:lnTo>
                  <a:lnTo>
                    <a:pt x="289" y="129"/>
                  </a:lnTo>
                  <a:lnTo>
                    <a:pt x="250" y="124"/>
                  </a:lnTo>
                  <a:lnTo>
                    <a:pt x="210" y="117"/>
                  </a:lnTo>
                  <a:lnTo>
                    <a:pt x="169" y="110"/>
                  </a:lnTo>
                  <a:lnTo>
                    <a:pt x="127" y="102"/>
                  </a:lnTo>
                  <a:lnTo>
                    <a:pt x="86" y="95"/>
                  </a:lnTo>
                  <a:lnTo>
                    <a:pt x="43" y="86"/>
                  </a:lnTo>
                  <a:lnTo>
                    <a:pt x="0" y="7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52" name="Freeform 194"/>
            <p:cNvSpPr>
              <a:spLocks/>
            </p:cNvSpPr>
            <p:nvPr/>
          </p:nvSpPr>
          <p:spPr bwMode="auto">
            <a:xfrm>
              <a:off x="424" y="2772"/>
              <a:ext cx="315" cy="46"/>
            </a:xfrm>
            <a:custGeom>
              <a:avLst/>
              <a:gdLst>
                <a:gd name="T0" fmla="*/ 0 w 1259"/>
                <a:gd name="T1" fmla="*/ 0 h 183"/>
                <a:gd name="T2" fmla="*/ 0 w 1259"/>
                <a:gd name="T3" fmla="*/ 0 h 183"/>
                <a:gd name="T4" fmla="*/ 0 w 1259"/>
                <a:gd name="T5" fmla="*/ 0 h 183"/>
                <a:gd name="T6" fmla="*/ 0 w 1259"/>
                <a:gd name="T7" fmla="*/ 0 h 183"/>
                <a:gd name="T8" fmla="*/ 1 w 1259"/>
                <a:gd name="T9" fmla="*/ 0 h 183"/>
                <a:gd name="T10" fmla="*/ 1 w 1259"/>
                <a:gd name="T11" fmla="*/ 0 h 183"/>
                <a:gd name="T12" fmla="*/ 1 w 1259"/>
                <a:gd name="T13" fmla="*/ 0 h 183"/>
                <a:gd name="T14" fmla="*/ 1 w 1259"/>
                <a:gd name="T15" fmla="*/ 0 h 183"/>
                <a:gd name="T16" fmla="*/ 1 w 1259"/>
                <a:gd name="T17" fmla="*/ 0 h 183"/>
                <a:gd name="T18" fmla="*/ 1 w 1259"/>
                <a:gd name="T19" fmla="*/ 0 h 183"/>
                <a:gd name="T20" fmla="*/ 1 w 1259"/>
                <a:gd name="T21" fmla="*/ 0 h 183"/>
                <a:gd name="T22" fmla="*/ 1 w 1259"/>
                <a:gd name="T23" fmla="*/ 0 h 183"/>
                <a:gd name="T24" fmla="*/ 1 w 1259"/>
                <a:gd name="T25" fmla="*/ 0 h 183"/>
                <a:gd name="T26" fmla="*/ 1 w 1259"/>
                <a:gd name="T27" fmla="*/ 0 h 183"/>
                <a:gd name="T28" fmla="*/ 1 w 1259"/>
                <a:gd name="T29" fmla="*/ 0 h 183"/>
                <a:gd name="T30" fmla="*/ 1 w 1259"/>
                <a:gd name="T31" fmla="*/ 0 h 183"/>
                <a:gd name="T32" fmla="*/ 1 w 1259"/>
                <a:gd name="T33" fmla="*/ 0 h 183"/>
                <a:gd name="T34" fmla="*/ 1 w 1259"/>
                <a:gd name="T35" fmla="*/ 0 h 183"/>
                <a:gd name="T36" fmla="*/ 1 w 1259"/>
                <a:gd name="T37" fmla="*/ 0 h 183"/>
                <a:gd name="T38" fmla="*/ 1 w 1259"/>
                <a:gd name="T39" fmla="*/ 0 h 183"/>
                <a:gd name="T40" fmla="*/ 1 w 1259"/>
                <a:gd name="T41" fmla="*/ 0 h 183"/>
                <a:gd name="T42" fmla="*/ 1 w 1259"/>
                <a:gd name="T43" fmla="*/ 0 h 183"/>
                <a:gd name="T44" fmla="*/ 1 w 1259"/>
                <a:gd name="T45" fmla="*/ 0 h 183"/>
                <a:gd name="T46" fmla="*/ 1 w 1259"/>
                <a:gd name="T47" fmla="*/ 0 h 183"/>
                <a:gd name="T48" fmla="*/ 1 w 1259"/>
                <a:gd name="T49" fmla="*/ 0 h 183"/>
                <a:gd name="T50" fmla="*/ 1 w 1259"/>
                <a:gd name="T51" fmla="*/ 0 h 183"/>
                <a:gd name="T52" fmla="*/ 1 w 1259"/>
                <a:gd name="T53" fmla="*/ 0 h 183"/>
                <a:gd name="T54" fmla="*/ 1 w 1259"/>
                <a:gd name="T55" fmla="*/ 0 h 183"/>
                <a:gd name="T56" fmla="*/ 0 w 1259"/>
                <a:gd name="T57" fmla="*/ 0 h 183"/>
                <a:gd name="T58" fmla="*/ 0 w 1259"/>
                <a:gd name="T59" fmla="*/ 0 h 183"/>
                <a:gd name="T60" fmla="*/ 0 w 1259"/>
                <a:gd name="T61" fmla="*/ 0 h 183"/>
                <a:gd name="T62" fmla="*/ 0 w 1259"/>
                <a:gd name="T63" fmla="*/ 0 h 183"/>
                <a:gd name="T64" fmla="*/ 0 w 125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9"/>
                <a:gd name="T100" fmla="*/ 0 h 183"/>
                <a:gd name="T101" fmla="*/ 1259 w 125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9" h="183">
                  <a:moveTo>
                    <a:pt x="5" y="29"/>
                  </a:moveTo>
                  <a:lnTo>
                    <a:pt x="50" y="41"/>
                  </a:lnTo>
                  <a:lnTo>
                    <a:pt x="95" y="54"/>
                  </a:lnTo>
                  <a:lnTo>
                    <a:pt x="139" y="65"/>
                  </a:lnTo>
                  <a:lnTo>
                    <a:pt x="183" y="76"/>
                  </a:lnTo>
                  <a:lnTo>
                    <a:pt x="225" y="86"/>
                  </a:lnTo>
                  <a:lnTo>
                    <a:pt x="268" y="95"/>
                  </a:lnTo>
                  <a:lnTo>
                    <a:pt x="309" y="104"/>
                  </a:lnTo>
                  <a:lnTo>
                    <a:pt x="350" y="112"/>
                  </a:lnTo>
                  <a:lnTo>
                    <a:pt x="392" y="118"/>
                  </a:lnTo>
                  <a:lnTo>
                    <a:pt x="432" y="124"/>
                  </a:lnTo>
                  <a:lnTo>
                    <a:pt x="472" y="129"/>
                  </a:lnTo>
                  <a:lnTo>
                    <a:pt x="512" y="134"/>
                  </a:lnTo>
                  <a:lnTo>
                    <a:pt x="552" y="137"/>
                  </a:lnTo>
                  <a:lnTo>
                    <a:pt x="591" y="139"/>
                  </a:lnTo>
                  <a:lnTo>
                    <a:pt x="630" y="140"/>
                  </a:lnTo>
                  <a:lnTo>
                    <a:pt x="667" y="140"/>
                  </a:lnTo>
                  <a:lnTo>
                    <a:pt x="706" y="140"/>
                  </a:lnTo>
                  <a:lnTo>
                    <a:pt x="744" y="139"/>
                  </a:lnTo>
                  <a:lnTo>
                    <a:pt x="781" y="137"/>
                  </a:lnTo>
                  <a:lnTo>
                    <a:pt x="819" y="133"/>
                  </a:lnTo>
                  <a:lnTo>
                    <a:pt x="856" y="128"/>
                  </a:lnTo>
                  <a:lnTo>
                    <a:pt x="893" y="122"/>
                  </a:lnTo>
                  <a:lnTo>
                    <a:pt x="930" y="115"/>
                  </a:lnTo>
                  <a:lnTo>
                    <a:pt x="967" y="107"/>
                  </a:lnTo>
                  <a:lnTo>
                    <a:pt x="1003" y="98"/>
                  </a:lnTo>
                  <a:lnTo>
                    <a:pt x="1039" y="88"/>
                  </a:lnTo>
                  <a:lnTo>
                    <a:pt x="1077" y="76"/>
                  </a:lnTo>
                  <a:lnTo>
                    <a:pt x="1113" y="63"/>
                  </a:lnTo>
                  <a:lnTo>
                    <a:pt x="1150" y="49"/>
                  </a:lnTo>
                  <a:lnTo>
                    <a:pt x="1186" y="34"/>
                  </a:lnTo>
                  <a:lnTo>
                    <a:pt x="1222" y="18"/>
                  </a:lnTo>
                  <a:lnTo>
                    <a:pt x="1259" y="0"/>
                  </a:lnTo>
                  <a:lnTo>
                    <a:pt x="1259" y="48"/>
                  </a:lnTo>
                  <a:lnTo>
                    <a:pt x="1216" y="66"/>
                  </a:lnTo>
                  <a:lnTo>
                    <a:pt x="1173" y="84"/>
                  </a:lnTo>
                  <a:lnTo>
                    <a:pt x="1132" y="100"/>
                  </a:lnTo>
                  <a:lnTo>
                    <a:pt x="1092" y="114"/>
                  </a:lnTo>
                  <a:lnTo>
                    <a:pt x="1051" y="128"/>
                  </a:lnTo>
                  <a:lnTo>
                    <a:pt x="1012" y="139"/>
                  </a:lnTo>
                  <a:lnTo>
                    <a:pt x="972" y="149"/>
                  </a:lnTo>
                  <a:lnTo>
                    <a:pt x="933" y="157"/>
                  </a:lnTo>
                  <a:lnTo>
                    <a:pt x="895" y="164"/>
                  </a:lnTo>
                  <a:lnTo>
                    <a:pt x="856" y="170"/>
                  </a:lnTo>
                  <a:lnTo>
                    <a:pt x="819" y="175"/>
                  </a:lnTo>
                  <a:lnTo>
                    <a:pt x="781" y="179"/>
                  </a:lnTo>
                  <a:lnTo>
                    <a:pt x="744" y="180"/>
                  </a:lnTo>
                  <a:lnTo>
                    <a:pt x="707" y="182"/>
                  </a:lnTo>
                  <a:lnTo>
                    <a:pt x="670" y="183"/>
                  </a:lnTo>
                  <a:lnTo>
                    <a:pt x="632" y="182"/>
                  </a:lnTo>
                  <a:lnTo>
                    <a:pt x="595" y="180"/>
                  </a:lnTo>
                  <a:lnTo>
                    <a:pt x="558" y="177"/>
                  </a:lnTo>
                  <a:lnTo>
                    <a:pt x="521" y="174"/>
                  </a:lnTo>
                  <a:lnTo>
                    <a:pt x="483" y="169"/>
                  </a:lnTo>
                  <a:lnTo>
                    <a:pt x="446" y="164"/>
                  </a:lnTo>
                  <a:lnTo>
                    <a:pt x="407" y="158"/>
                  </a:lnTo>
                  <a:lnTo>
                    <a:pt x="368" y="152"/>
                  </a:lnTo>
                  <a:lnTo>
                    <a:pt x="329" y="144"/>
                  </a:lnTo>
                  <a:lnTo>
                    <a:pt x="290" y="137"/>
                  </a:lnTo>
                  <a:lnTo>
                    <a:pt x="250" y="128"/>
                  </a:lnTo>
                  <a:lnTo>
                    <a:pt x="210" y="119"/>
                  </a:lnTo>
                  <a:lnTo>
                    <a:pt x="170" y="109"/>
                  </a:lnTo>
                  <a:lnTo>
                    <a:pt x="129" y="99"/>
                  </a:lnTo>
                  <a:lnTo>
                    <a:pt x="86" y="89"/>
                  </a:lnTo>
                  <a:lnTo>
                    <a:pt x="44" y="79"/>
                  </a:lnTo>
                  <a:lnTo>
                    <a:pt x="0" y="68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53" name="Freeform 195"/>
            <p:cNvSpPr>
              <a:spLocks/>
            </p:cNvSpPr>
            <p:nvPr/>
          </p:nvSpPr>
          <p:spPr bwMode="auto">
            <a:xfrm>
              <a:off x="365" y="2555"/>
              <a:ext cx="63" cy="237"/>
            </a:xfrm>
            <a:custGeom>
              <a:avLst/>
              <a:gdLst>
                <a:gd name="T0" fmla="*/ 0 w 253"/>
                <a:gd name="T1" fmla="*/ 0 h 949"/>
                <a:gd name="T2" fmla="*/ 0 w 253"/>
                <a:gd name="T3" fmla="*/ 0 h 949"/>
                <a:gd name="T4" fmla="*/ 0 w 253"/>
                <a:gd name="T5" fmla="*/ 0 h 949"/>
                <a:gd name="T6" fmla="*/ 0 w 253"/>
                <a:gd name="T7" fmla="*/ 0 h 949"/>
                <a:gd name="T8" fmla="*/ 0 w 253"/>
                <a:gd name="T9" fmla="*/ 0 h 949"/>
                <a:gd name="T10" fmla="*/ 0 w 253"/>
                <a:gd name="T11" fmla="*/ 0 h 949"/>
                <a:gd name="T12" fmla="*/ 0 w 253"/>
                <a:gd name="T13" fmla="*/ 0 h 949"/>
                <a:gd name="T14" fmla="*/ 0 w 253"/>
                <a:gd name="T15" fmla="*/ 0 h 949"/>
                <a:gd name="T16" fmla="*/ 0 w 253"/>
                <a:gd name="T17" fmla="*/ 0 h 949"/>
                <a:gd name="T18" fmla="*/ 0 w 253"/>
                <a:gd name="T19" fmla="*/ 0 h 949"/>
                <a:gd name="T20" fmla="*/ 0 w 253"/>
                <a:gd name="T21" fmla="*/ 0 h 949"/>
                <a:gd name="T22" fmla="*/ 0 w 253"/>
                <a:gd name="T23" fmla="*/ 0 h 949"/>
                <a:gd name="T24" fmla="*/ 0 w 253"/>
                <a:gd name="T25" fmla="*/ 1 h 949"/>
                <a:gd name="T26" fmla="*/ 0 w 253"/>
                <a:gd name="T27" fmla="*/ 1 h 949"/>
                <a:gd name="T28" fmla="*/ 0 w 253"/>
                <a:gd name="T29" fmla="*/ 1 h 949"/>
                <a:gd name="T30" fmla="*/ 0 w 253"/>
                <a:gd name="T31" fmla="*/ 1 h 949"/>
                <a:gd name="T32" fmla="*/ 0 w 253"/>
                <a:gd name="T33" fmla="*/ 1 h 949"/>
                <a:gd name="T34" fmla="*/ 0 w 253"/>
                <a:gd name="T35" fmla="*/ 1 h 949"/>
                <a:gd name="T36" fmla="*/ 0 w 253"/>
                <a:gd name="T37" fmla="*/ 1 h 949"/>
                <a:gd name="T38" fmla="*/ 0 w 253"/>
                <a:gd name="T39" fmla="*/ 1 h 949"/>
                <a:gd name="T40" fmla="*/ 0 w 253"/>
                <a:gd name="T41" fmla="*/ 1 h 949"/>
                <a:gd name="T42" fmla="*/ 0 w 253"/>
                <a:gd name="T43" fmla="*/ 0 h 949"/>
                <a:gd name="T44" fmla="*/ 0 w 253"/>
                <a:gd name="T45" fmla="*/ 0 h 949"/>
                <a:gd name="T46" fmla="*/ 0 w 253"/>
                <a:gd name="T47" fmla="*/ 0 h 949"/>
                <a:gd name="T48" fmla="*/ 0 w 253"/>
                <a:gd name="T49" fmla="*/ 0 h 949"/>
                <a:gd name="T50" fmla="*/ 0 w 253"/>
                <a:gd name="T51" fmla="*/ 0 h 949"/>
                <a:gd name="T52" fmla="*/ 0 w 253"/>
                <a:gd name="T53" fmla="*/ 0 h 949"/>
                <a:gd name="T54" fmla="*/ 0 w 253"/>
                <a:gd name="T55" fmla="*/ 0 h 949"/>
                <a:gd name="T56" fmla="*/ 0 w 253"/>
                <a:gd name="T57" fmla="*/ 0 h 949"/>
                <a:gd name="T58" fmla="*/ 0 w 253"/>
                <a:gd name="T59" fmla="*/ 0 h 949"/>
                <a:gd name="T60" fmla="*/ 0 w 253"/>
                <a:gd name="T61" fmla="*/ 0 h 949"/>
                <a:gd name="T62" fmla="*/ 0 w 253"/>
                <a:gd name="T63" fmla="*/ 0 h 949"/>
                <a:gd name="T64" fmla="*/ 0 w 253"/>
                <a:gd name="T65" fmla="*/ 0 h 949"/>
                <a:gd name="T66" fmla="*/ 0 w 253"/>
                <a:gd name="T67" fmla="*/ 0 h 9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949"/>
                <a:gd name="T104" fmla="*/ 253 w 253"/>
                <a:gd name="T105" fmla="*/ 949 h 9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949">
                  <a:moveTo>
                    <a:pt x="253" y="49"/>
                  </a:moveTo>
                  <a:lnTo>
                    <a:pt x="203" y="103"/>
                  </a:lnTo>
                  <a:lnTo>
                    <a:pt x="160" y="155"/>
                  </a:lnTo>
                  <a:lnTo>
                    <a:pt x="124" y="208"/>
                  </a:lnTo>
                  <a:lnTo>
                    <a:pt x="94" y="259"/>
                  </a:lnTo>
                  <a:lnTo>
                    <a:pt x="70" y="311"/>
                  </a:lnTo>
                  <a:lnTo>
                    <a:pt x="51" y="362"/>
                  </a:lnTo>
                  <a:lnTo>
                    <a:pt x="37" y="415"/>
                  </a:lnTo>
                  <a:lnTo>
                    <a:pt x="29" y="467"/>
                  </a:lnTo>
                  <a:lnTo>
                    <a:pt x="22" y="521"/>
                  </a:lnTo>
                  <a:lnTo>
                    <a:pt x="21" y="576"/>
                  </a:lnTo>
                  <a:lnTo>
                    <a:pt x="22" y="633"/>
                  </a:lnTo>
                  <a:lnTo>
                    <a:pt x="26" y="691"/>
                  </a:lnTo>
                  <a:lnTo>
                    <a:pt x="32" y="752"/>
                  </a:lnTo>
                  <a:lnTo>
                    <a:pt x="40" y="815"/>
                  </a:lnTo>
                  <a:lnTo>
                    <a:pt x="49" y="880"/>
                  </a:lnTo>
                  <a:lnTo>
                    <a:pt x="59" y="949"/>
                  </a:lnTo>
                  <a:lnTo>
                    <a:pt x="41" y="880"/>
                  </a:lnTo>
                  <a:lnTo>
                    <a:pt x="27" y="813"/>
                  </a:lnTo>
                  <a:lnTo>
                    <a:pt x="15" y="749"/>
                  </a:lnTo>
                  <a:lnTo>
                    <a:pt x="6" y="688"/>
                  </a:lnTo>
                  <a:lnTo>
                    <a:pt x="1" y="628"/>
                  </a:lnTo>
                  <a:lnTo>
                    <a:pt x="0" y="569"/>
                  </a:lnTo>
                  <a:lnTo>
                    <a:pt x="1" y="511"/>
                  </a:lnTo>
                  <a:lnTo>
                    <a:pt x="7" y="455"/>
                  </a:lnTo>
                  <a:lnTo>
                    <a:pt x="17" y="399"/>
                  </a:lnTo>
                  <a:lnTo>
                    <a:pt x="32" y="342"/>
                  </a:lnTo>
                  <a:lnTo>
                    <a:pt x="51" y="287"/>
                  </a:lnTo>
                  <a:lnTo>
                    <a:pt x="75" y="231"/>
                  </a:lnTo>
                  <a:lnTo>
                    <a:pt x="104" y="174"/>
                  </a:lnTo>
                  <a:lnTo>
                    <a:pt x="138" y="118"/>
                  </a:lnTo>
                  <a:lnTo>
                    <a:pt x="178" y="59"/>
                  </a:lnTo>
                  <a:lnTo>
                    <a:pt x="223" y="0"/>
                  </a:lnTo>
                  <a:lnTo>
                    <a:pt x="253" y="4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54" name="Freeform 196"/>
            <p:cNvSpPr>
              <a:spLocks/>
            </p:cNvSpPr>
            <p:nvPr/>
          </p:nvSpPr>
          <p:spPr bwMode="auto">
            <a:xfrm>
              <a:off x="730" y="2549"/>
              <a:ext cx="68" cy="265"/>
            </a:xfrm>
            <a:custGeom>
              <a:avLst/>
              <a:gdLst>
                <a:gd name="T0" fmla="*/ 0 w 273"/>
                <a:gd name="T1" fmla="*/ 0 h 1056"/>
                <a:gd name="T2" fmla="*/ 0 w 273"/>
                <a:gd name="T3" fmla="*/ 0 h 1056"/>
                <a:gd name="T4" fmla="*/ 0 w 273"/>
                <a:gd name="T5" fmla="*/ 0 h 1056"/>
                <a:gd name="T6" fmla="*/ 0 w 273"/>
                <a:gd name="T7" fmla="*/ 0 h 1056"/>
                <a:gd name="T8" fmla="*/ 0 w 273"/>
                <a:gd name="T9" fmla="*/ 0 h 1056"/>
                <a:gd name="T10" fmla="*/ 0 w 273"/>
                <a:gd name="T11" fmla="*/ 0 h 1056"/>
                <a:gd name="T12" fmla="*/ 0 w 273"/>
                <a:gd name="T13" fmla="*/ 1 h 1056"/>
                <a:gd name="T14" fmla="*/ 0 w 273"/>
                <a:gd name="T15" fmla="*/ 1 h 1056"/>
                <a:gd name="T16" fmla="*/ 0 w 273"/>
                <a:gd name="T17" fmla="*/ 1 h 1056"/>
                <a:gd name="T18" fmla="*/ 0 w 273"/>
                <a:gd name="T19" fmla="*/ 1 h 1056"/>
                <a:gd name="T20" fmla="*/ 0 w 273"/>
                <a:gd name="T21" fmla="*/ 1 h 1056"/>
                <a:gd name="T22" fmla="*/ 0 w 273"/>
                <a:gd name="T23" fmla="*/ 1 h 1056"/>
                <a:gd name="T24" fmla="*/ 0 w 273"/>
                <a:gd name="T25" fmla="*/ 1 h 1056"/>
                <a:gd name="T26" fmla="*/ 0 w 273"/>
                <a:gd name="T27" fmla="*/ 1 h 1056"/>
                <a:gd name="T28" fmla="*/ 0 w 273"/>
                <a:gd name="T29" fmla="*/ 1 h 1056"/>
                <a:gd name="T30" fmla="*/ 0 w 273"/>
                <a:gd name="T31" fmla="*/ 1 h 1056"/>
                <a:gd name="T32" fmla="*/ 0 w 273"/>
                <a:gd name="T33" fmla="*/ 1 h 1056"/>
                <a:gd name="T34" fmla="*/ 0 w 273"/>
                <a:gd name="T35" fmla="*/ 1 h 1056"/>
                <a:gd name="T36" fmla="*/ 0 w 273"/>
                <a:gd name="T37" fmla="*/ 1 h 1056"/>
                <a:gd name="T38" fmla="*/ 0 w 273"/>
                <a:gd name="T39" fmla="*/ 1 h 1056"/>
                <a:gd name="T40" fmla="*/ 0 w 273"/>
                <a:gd name="T41" fmla="*/ 1 h 1056"/>
                <a:gd name="T42" fmla="*/ 0 w 273"/>
                <a:gd name="T43" fmla="*/ 1 h 1056"/>
                <a:gd name="T44" fmla="*/ 0 w 273"/>
                <a:gd name="T45" fmla="*/ 1 h 1056"/>
                <a:gd name="T46" fmla="*/ 0 w 273"/>
                <a:gd name="T47" fmla="*/ 1 h 1056"/>
                <a:gd name="T48" fmla="*/ 0 w 273"/>
                <a:gd name="T49" fmla="*/ 1 h 1056"/>
                <a:gd name="T50" fmla="*/ 0 w 273"/>
                <a:gd name="T51" fmla="*/ 1 h 1056"/>
                <a:gd name="T52" fmla="*/ 0 w 273"/>
                <a:gd name="T53" fmla="*/ 1 h 1056"/>
                <a:gd name="T54" fmla="*/ 0 w 273"/>
                <a:gd name="T55" fmla="*/ 1 h 1056"/>
                <a:gd name="T56" fmla="*/ 0 w 273"/>
                <a:gd name="T57" fmla="*/ 0 h 1056"/>
                <a:gd name="T58" fmla="*/ 0 w 273"/>
                <a:gd name="T59" fmla="*/ 0 h 1056"/>
                <a:gd name="T60" fmla="*/ 0 w 273"/>
                <a:gd name="T61" fmla="*/ 0 h 1056"/>
                <a:gd name="T62" fmla="*/ 0 w 273"/>
                <a:gd name="T63" fmla="*/ 0 h 1056"/>
                <a:gd name="T64" fmla="*/ 0 w 273"/>
                <a:gd name="T65" fmla="*/ 0 h 1056"/>
                <a:gd name="T66" fmla="*/ 0 w 273"/>
                <a:gd name="T67" fmla="*/ 0 h 10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"/>
                <a:gd name="T103" fmla="*/ 0 h 1056"/>
                <a:gd name="T104" fmla="*/ 273 w 273"/>
                <a:gd name="T105" fmla="*/ 1056 h 10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" h="1056">
                  <a:moveTo>
                    <a:pt x="0" y="0"/>
                  </a:moveTo>
                  <a:lnTo>
                    <a:pt x="55" y="60"/>
                  </a:lnTo>
                  <a:lnTo>
                    <a:pt x="105" y="120"/>
                  </a:lnTo>
                  <a:lnTo>
                    <a:pt x="146" y="182"/>
                  </a:lnTo>
                  <a:lnTo>
                    <a:pt x="183" y="243"/>
                  </a:lnTo>
                  <a:lnTo>
                    <a:pt x="213" y="306"/>
                  </a:lnTo>
                  <a:lnTo>
                    <a:pt x="235" y="368"/>
                  </a:lnTo>
                  <a:lnTo>
                    <a:pt x="254" y="432"/>
                  </a:lnTo>
                  <a:lnTo>
                    <a:pt x="265" y="496"/>
                  </a:lnTo>
                  <a:lnTo>
                    <a:pt x="272" y="561"/>
                  </a:lnTo>
                  <a:lnTo>
                    <a:pt x="273" y="628"/>
                  </a:lnTo>
                  <a:lnTo>
                    <a:pt x="268" y="696"/>
                  </a:lnTo>
                  <a:lnTo>
                    <a:pt x="259" y="766"/>
                  </a:lnTo>
                  <a:lnTo>
                    <a:pt x="244" y="836"/>
                  </a:lnTo>
                  <a:lnTo>
                    <a:pt x="225" y="907"/>
                  </a:lnTo>
                  <a:lnTo>
                    <a:pt x="202" y="981"/>
                  </a:lnTo>
                  <a:lnTo>
                    <a:pt x="174" y="1056"/>
                  </a:lnTo>
                  <a:lnTo>
                    <a:pt x="192" y="986"/>
                  </a:lnTo>
                  <a:lnTo>
                    <a:pt x="207" y="916"/>
                  </a:lnTo>
                  <a:lnTo>
                    <a:pt x="220" y="848"/>
                  </a:lnTo>
                  <a:lnTo>
                    <a:pt x="232" y="782"/>
                  </a:lnTo>
                  <a:lnTo>
                    <a:pt x="240" y="717"/>
                  </a:lnTo>
                  <a:lnTo>
                    <a:pt x="244" y="653"/>
                  </a:lnTo>
                  <a:lnTo>
                    <a:pt x="245" y="590"/>
                  </a:lnTo>
                  <a:lnTo>
                    <a:pt x="243" y="529"/>
                  </a:lnTo>
                  <a:lnTo>
                    <a:pt x="234" y="469"/>
                  </a:lnTo>
                  <a:lnTo>
                    <a:pt x="220" y="409"/>
                  </a:lnTo>
                  <a:lnTo>
                    <a:pt x="202" y="350"/>
                  </a:lnTo>
                  <a:lnTo>
                    <a:pt x="175" y="292"/>
                  </a:lnTo>
                  <a:lnTo>
                    <a:pt x="143" y="236"/>
                  </a:lnTo>
                  <a:lnTo>
                    <a:pt x="104" y="179"/>
                  </a:lnTo>
                  <a:lnTo>
                    <a:pt x="56" y="12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55" name="Freeform 197"/>
            <p:cNvSpPr>
              <a:spLocks/>
            </p:cNvSpPr>
            <p:nvPr/>
          </p:nvSpPr>
          <p:spPr bwMode="auto">
            <a:xfrm>
              <a:off x="521" y="2440"/>
              <a:ext cx="26" cy="205"/>
            </a:xfrm>
            <a:custGeom>
              <a:avLst/>
              <a:gdLst>
                <a:gd name="T0" fmla="*/ 0 w 102"/>
                <a:gd name="T1" fmla="*/ 0 h 821"/>
                <a:gd name="T2" fmla="*/ 0 w 102"/>
                <a:gd name="T3" fmla="*/ 0 h 821"/>
                <a:gd name="T4" fmla="*/ 0 w 102"/>
                <a:gd name="T5" fmla="*/ 0 h 821"/>
                <a:gd name="T6" fmla="*/ 0 w 102"/>
                <a:gd name="T7" fmla="*/ 0 h 821"/>
                <a:gd name="T8" fmla="*/ 0 w 102"/>
                <a:gd name="T9" fmla="*/ 0 h 821"/>
                <a:gd name="T10" fmla="*/ 0 w 102"/>
                <a:gd name="T11" fmla="*/ 0 h 821"/>
                <a:gd name="T12" fmla="*/ 0 w 102"/>
                <a:gd name="T13" fmla="*/ 0 h 821"/>
                <a:gd name="T14" fmla="*/ 0 w 102"/>
                <a:gd name="T15" fmla="*/ 0 h 821"/>
                <a:gd name="T16" fmla="*/ 0 w 102"/>
                <a:gd name="T17" fmla="*/ 1 h 821"/>
                <a:gd name="T18" fmla="*/ 0 w 102"/>
                <a:gd name="T19" fmla="*/ 1 h 821"/>
                <a:gd name="T20" fmla="*/ 0 w 102"/>
                <a:gd name="T21" fmla="*/ 1 h 821"/>
                <a:gd name="T22" fmla="*/ 0 w 102"/>
                <a:gd name="T23" fmla="*/ 1 h 821"/>
                <a:gd name="T24" fmla="*/ 0 w 102"/>
                <a:gd name="T25" fmla="*/ 0 h 821"/>
                <a:gd name="T26" fmla="*/ 0 w 102"/>
                <a:gd name="T27" fmla="*/ 0 h 821"/>
                <a:gd name="T28" fmla="*/ 0 w 102"/>
                <a:gd name="T29" fmla="*/ 0 h 821"/>
                <a:gd name="T30" fmla="*/ 0 w 102"/>
                <a:gd name="T31" fmla="*/ 0 h 821"/>
                <a:gd name="T32" fmla="*/ 0 w 102"/>
                <a:gd name="T33" fmla="*/ 0 h 821"/>
                <a:gd name="T34" fmla="*/ 0 w 102"/>
                <a:gd name="T35" fmla="*/ 0 h 821"/>
                <a:gd name="T36" fmla="*/ 0 w 102"/>
                <a:gd name="T37" fmla="*/ 0 h 821"/>
                <a:gd name="T38" fmla="*/ 0 w 102"/>
                <a:gd name="T39" fmla="*/ 0 h 821"/>
                <a:gd name="T40" fmla="*/ 0 w 102"/>
                <a:gd name="T41" fmla="*/ 0 h 8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821"/>
                <a:gd name="T65" fmla="*/ 102 w 102"/>
                <a:gd name="T66" fmla="*/ 821 h 8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821">
                  <a:moveTo>
                    <a:pt x="82" y="0"/>
                  </a:moveTo>
                  <a:lnTo>
                    <a:pt x="57" y="78"/>
                  </a:lnTo>
                  <a:lnTo>
                    <a:pt x="41" y="157"/>
                  </a:lnTo>
                  <a:lnTo>
                    <a:pt x="31" y="240"/>
                  </a:lnTo>
                  <a:lnTo>
                    <a:pt x="28" y="326"/>
                  </a:lnTo>
                  <a:lnTo>
                    <a:pt x="31" y="419"/>
                  </a:lnTo>
                  <a:lnTo>
                    <a:pt x="41" y="519"/>
                  </a:lnTo>
                  <a:lnTo>
                    <a:pt x="55" y="629"/>
                  </a:lnTo>
                  <a:lnTo>
                    <a:pt x="73" y="751"/>
                  </a:lnTo>
                  <a:lnTo>
                    <a:pt x="102" y="821"/>
                  </a:lnTo>
                  <a:lnTo>
                    <a:pt x="53" y="821"/>
                  </a:lnTo>
                  <a:lnTo>
                    <a:pt x="35" y="751"/>
                  </a:lnTo>
                  <a:lnTo>
                    <a:pt x="22" y="663"/>
                  </a:lnTo>
                  <a:lnTo>
                    <a:pt x="12" y="577"/>
                  </a:lnTo>
                  <a:lnTo>
                    <a:pt x="5" y="490"/>
                  </a:lnTo>
                  <a:lnTo>
                    <a:pt x="0" y="404"/>
                  </a:lnTo>
                  <a:lnTo>
                    <a:pt x="0" y="316"/>
                  </a:lnTo>
                  <a:lnTo>
                    <a:pt x="5" y="226"/>
                  </a:lnTo>
                  <a:lnTo>
                    <a:pt x="16" y="134"/>
                  </a:lnTo>
                  <a:lnTo>
                    <a:pt x="35" y="3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56" name="Freeform 198"/>
            <p:cNvSpPr>
              <a:spLocks/>
            </p:cNvSpPr>
            <p:nvPr/>
          </p:nvSpPr>
          <p:spPr bwMode="auto">
            <a:xfrm>
              <a:off x="626" y="2440"/>
              <a:ext cx="21" cy="203"/>
            </a:xfrm>
            <a:custGeom>
              <a:avLst/>
              <a:gdLst>
                <a:gd name="T0" fmla="*/ 0 w 82"/>
                <a:gd name="T1" fmla="*/ 0 h 811"/>
                <a:gd name="T2" fmla="*/ 0 w 82"/>
                <a:gd name="T3" fmla="*/ 0 h 811"/>
                <a:gd name="T4" fmla="*/ 0 w 82"/>
                <a:gd name="T5" fmla="*/ 0 h 811"/>
                <a:gd name="T6" fmla="*/ 0 w 82"/>
                <a:gd name="T7" fmla="*/ 0 h 811"/>
                <a:gd name="T8" fmla="*/ 0 w 82"/>
                <a:gd name="T9" fmla="*/ 1 h 811"/>
                <a:gd name="T10" fmla="*/ 0 w 82"/>
                <a:gd name="T11" fmla="*/ 1 h 811"/>
                <a:gd name="T12" fmla="*/ 0 w 82"/>
                <a:gd name="T13" fmla="*/ 1 h 811"/>
                <a:gd name="T14" fmla="*/ 0 w 82"/>
                <a:gd name="T15" fmla="*/ 1 h 811"/>
                <a:gd name="T16" fmla="*/ 0 w 82"/>
                <a:gd name="T17" fmla="*/ 1 h 811"/>
                <a:gd name="T18" fmla="*/ 0 w 82"/>
                <a:gd name="T19" fmla="*/ 1 h 811"/>
                <a:gd name="T20" fmla="*/ 0 w 82"/>
                <a:gd name="T21" fmla="*/ 1 h 811"/>
                <a:gd name="T22" fmla="*/ 0 w 82"/>
                <a:gd name="T23" fmla="*/ 1 h 811"/>
                <a:gd name="T24" fmla="*/ 0 w 82"/>
                <a:gd name="T25" fmla="*/ 1 h 811"/>
                <a:gd name="T26" fmla="*/ 0 w 82"/>
                <a:gd name="T27" fmla="*/ 1 h 811"/>
                <a:gd name="T28" fmla="*/ 0 w 82"/>
                <a:gd name="T29" fmla="*/ 0 h 811"/>
                <a:gd name="T30" fmla="*/ 0 w 82"/>
                <a:gd name="T31" fmla="*/ 0 h 811"/>
                <a:gd name="T32" fmla="*/ 0 w 82"/>
                <a:gd name="T33" fmla="*/ 0 h 811"/>
                <a:gd name="T34" fmla="*/ 0 w 82"/>
                <a:gd name="T35" fmla="*/ 0 h 811"/>
                <a:gd name="T36" fmla="*/ 0 w 82"/>
                <a:gd name="T37" fmla="*/ 0 h 811"/>
                <a:gd name="T38" fmla="*/ 0 w 82"/>
                <a:gd name="T39" fmla="*/ 0 h 811"/>
                <a:gd name="T40" fmla="*/ 0 w 82"/>
                <a:gd name="T41" fmla="*/ 0 h 811"/>
                <a:gd name="T42" fmla="*/ 0 w 82"/>
                <a:gd name="T43" fmla="*/ 0 h 8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811"/>
                <a:gd name="T68" fmla="*/ 82 w 82"/>
                <a:gd name="T69" fmla="*/ 811 h 8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811">
                  <a:moveTo>
                    <a:pt x="38" y="0"/>
                  </a:moveTo>
                  <a:lnTo>
                    <a:pt x="46" y="104"/>
                  </a:lnTo>
                  <a:lnTo>
                    <a:pt x="51" y="206"/>
                  </a:lnTo>
                  <a:lnTo>
                    <a:pt x="52" y="306"/>
                  </a:lnTo>
                  <a:lnTo>
                    <a:pt x="50" y="405"/>
                  </a:lnTo>
                  <a:lnTo>
                    <a:pt x="42" y="505"/>
                  </a:lnTo>
                  <a:lnTo>
                    <a:pt x="32" y="606"/>
                  </a:lnTo>
                  <a:lnTo>
                    <a:pt x="18" y="707"/>
                  </a:lnTo>
                  <a:lnTo>
                    <a:pt x="0" y="811"/>
                  </a:lnTo>
                  <a:lnTo>
                    <a:pt x="47" y="801"/>
                  </a:lnTo>
                  <a:lnTo>
                    <a:pt x="57" y="749"/>
                  </a:lnTo>
                  <a:lnTo>
                    <a:pt x="66" y="666"/>
                  </a:lnTo>
                  <a:lnTo>
                    <a:pt x="75" y="562"/>
                  </a:lnTo>
                  <a:lnTo>
                    <a:pt x="80" y="446"/>
                  </a:lnTo>
                  <a:lnTo>
                    <a:pt x="82" y="326"/>
                  </a:lnTo>
                  <a:lnTo>
                    <a:pt x="80" y="211"/>
                  </a:lnTo>
                  <a:lnTo>
                    <a:pt x="71" y="10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7" y="29"/>
                  </a:lnTo>
                  <a:lnTo>
                    <a:pt x="53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57" name="Freeform 199"/>
            <p:cNvSpPr>
              <a:spLocks/>
            </p:cNvSpPr>
            <p:nvPr/>
          </p:nvSpPr>
          <p:spPr bwMode="auto">
            <a:xfrm>
              <a:off x="416" y="2479"/>
              <a:ext cx="323" cy="173"/>
            </a:xfrm>
            <a:custGeom>
              <a:avLst/>
              <a:gdLst>
                <a:gd name="T0" fmla="*/ 0 w 1294"/>
                <a:gd name="T1" fmla="*/ 0 h 692"/>
                <a:gd name="T2" fmla="*/ 0 w 1294"/>
                <a:gd name="T3" fmla="*/ 0 h 692"/>
                <a:gd name="T4" fmla="*/ 0 w 1294"/>
                <a:gd name="T5" fmla="*/ 1 h 692"/>
                <a:gd name="T6" fmla="*/ 0 w 1294"/>
                <a:gd name="T7" fmla="*/ 1 h 692"/>
                <a:gd name="T8" fmla="*/ 0 w 1294"/>
                <a:gd name="T9" fmla="*/ 1 h 692"/>
                <a:gd name="T10" fmla="*/ 0 w 1294"/>
                <a:gd name="T11" fmla="*/ 1 h 692"/>
                <a:gd name="T12" fmla="*/ 0 w 1294"/>
                <a:gd name="T13" fmla="*/ 1 h 692"/>
                <a:gd name="T14" fmla="*/ 0 w 1294"/>
                <a:gd name="T15" fmla="*/ 1 h 692"/>
                <a:gd name="T16" fmla="*/ 0 w 1294"/>
                <a:gd name="T17" fmla="*/ 1 h 692"/>
                <a:gd name="T18" fmla="*/ 0 w 1294"/>
                <a:gd name="T19" fmla="*/ 1 h 692"/>
                <a:gd name="T20" fmla="*/ 0 w 1294"/>
                <a:gd name="T21" fmla="*/ 1 h 692"/>
                <a:gd name="T22" fmla="*/ 0 w 1294"/>
                <a:gd name="T23" fmla="*/ 1 h 692"/>
                <a:gd name="T24" fmla="*/ 1 w 1294"/>
                <a:gd name="T25" fmla="*/ 1 h 692"/>
                <a:gd name="T26" fmla="*/ 1 w 1294"/>
                <a:gd name="T27" fmla="*/ 1 h 692"/>
                <a:gd name="T28" fmla="*/ 1 w 1294"/>
                <a:gd name="T29" fmla="*/ 1 h 692"/>
                <a:gd name="T30" fmla="*/ 1 w 1294"/>
                <a:gd name="T31" fmla="*/ 1 h 692"/>
                <a:gd name="T32" fmla="*/ 1 w 1294"/>
                <a:gd name="T33" fmla="*/ 1 h 692"/>
                <a:gd name="T34" fmla="*/ 1 w 1294"/>
                <a:gd name="T35" fmla="*/ 1 h 692"/>
                <a:gd name="T36" fmla="*/ 1 w 1294"/>
                <a:gd name="T37" fmla="*/ 1 h 692"/>
                <a:gd name="T38" fmla="*/ 1 w 1294"/>
                <a:gd name="T39" fmla="*/ 1 h 692"/>
                <a:gd name="T40" fmla="*/ 1 w 1294"/>
                <a:gd name="T41" fmla="*/ 1 h 692"/>
                <a:gd name="T42" fmla="*/ 1 w 1294"/>
                <a:gd name="T43" fmla="*/ 1 h 692"/>
                <a:gd name="T44" fmla="*/ 1 w 1294"/>
                <a:gd name="T45" fmla="*/ 1 h 692"/>
                <a:gd name="T46" fmla="*/ 1 w 1294"/>
                <a:gd name="T47" fmla="*/ 0 h 692"/>
                <a:gd name="T48" fmla="*/ 1 w 1294"/>
                <a:gd name="T49" fmla="*/ 0 h 692"/>
                <a:gd name="T50" fmla="*/ 1 w 1294"/>
                <a:gd name="T51" fmla="*/ 0 h 692"/>
                <a:gd name="T52" fmla="*/ 1 w 1294"/>
                <a:gd name="T53" fmla="*/ 1 h 692"/>
                <a:gd name="T54" fmla="*/ 1 w 1294"/>
                <a:gd name="T55" fmla="*/ 1 h 692"/>
                <a:gd name="T56" fmla="*/ 1 w 1294"/>
                <a:gd name="T57" fmla="*/ 1 h 692"/>
                <a:gd name="T58" fmla="*/ 1 w 1294"/>
                <a:gd name="T59" fmla="*/ 1 h 692"/>
                <a:gd name="T60" fmla="*/ 1 w 1294"/>
                <a:gd name="T61" fmla="*/ 1 h 692"/>
                <a:gd name="T62" fmla="*/ 1 w 1294"/>
                <a:gd name="T63" fmla="*/ 1 h 692"/>
                <a:gd name="T64" fmla="*/ 1 w 1294"/>
                <a:gd name="T65" fmla="*/ 1 h 692"/>
                <a:gd name="T66" fmla="*/ 1 w 1294"/>
                <a:gd name="T67" fmla="*/ 1 h 692"/>
                <a:gd name="T68" fmla="*/ 1 w 1294"/>
                <a:gd name="T69" fmla="*/ 1 h 692"/>
                <a:gd name="T70" fmla="*/ 1 w 1294"/>
                <a:gd name="T71" fmla="*/ 1 h 692"/>
                <a:gd name="T72" fmla="*/ 1 w 1294"/>
                <a:gd name="T73" fmla="*/ 1 h 692"/>
                <a:gd name="T74" fmla="*/ 1 w 1294"/>
                <a:gd name="T75" fmla="*/ 1 h 692"/>
                <a:gd name="T76" fmla="*/ 0 w 1294"/>
                <a:gd name="T77" fmla="*/ 1 h 692"/>
                <a:gd name="T78" fmla="*/ 0 w 1294"/>
                <a:gd name="T79" fmla="*/ 1 h 692"/>
                <a:gd name="T80" fmla="*/ 0 w 1294"/>
                <a:gd name="T81" fmla="*/ 1 h 692"/>
                <a:gd name="T82" fmla="*/ 0 w 1294"/>
                <a:gd name="T83" fmla="*/ 1 h 692"/>
                <a:gd name="T84" fmla="*/ 0 w 1294"/>
                <a:gd name="T85" fmla="*/ 1 h 692"/>
                <a:gd name="T86" fmla="*/ 0 w 1294"/>
                <a:gd name="T87" fmla="*/ 1 h 692"/>
                <a:gd name="T88" fmla="*/ 0 w 1294"/>
                <a:gd name="T89" fmla="*/ 1 h 692"/>
                <a:gd name="T90" fmla="*/ 0 w 1294"/>
                <a:gd name="T91" fmla="*/ 1 h 692"/>
                <a:gd name="T92" fmla="*/ 0 w 1294"/>
                <a:gd name="T93" fmla="*/ 1 h 692"/>
                <a:gd name="T94" fmla="*/ 0 w 1294"/>
                <a:gd name="T95" fmla="*/ 0 h 692"/>
                <a:gd name="T96" fmla="*/ 0 w 1294"/>
                <a:gd name="T97" fmla="*/ 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4"/>
                <a:gd name="T148" fmla="*/ 0 h 692"/>
                <a:gd name="T149" fmla="*/ 1294 w 1294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4" h="692">
                  <a:moveTo>
                    <a:pt x="39" y="68"/>
                  </a:moveTo>
                  <a:lnTo>
                    <a:pt x="39" y="149"/>
                  </a:lnTo>
                  <a:lnTo>
                    <a:pt x="43" y="227"/>
                  </a:lnTo>
                  <a:lnTo>
                    <a:pt x="50" y="300"/>
                  </a:lnTo>
                  <a:lnTo>
                    <a:pt x="64" y="367"/>
                  </a:lnTo>
                  <a:lnTo>
                    <a:pt x="85" y="434"/>
                  </a:lnTo>
                  <a:lnTo>
                    <a:pt x="118" y="496"/>
                  </a:lnTo>
                  <a:lnTo>
                    <a:pt x="163" y="556"/>
                  </a:lnTo>
                  <a:lnTo>
                    <a:pt x="223" y="615"/>
                  </a:lnTo>
                  <a:lnTo>
                    <a:pt x="249" y="619"/>
                  </a:lnTo>
                  <a:lnTo>
                    <a:pt x="277" y="623"/>
                  </a:lnTo>
                  <a:lnTo>
                    <a:pt x="303" y="627"/>
                  </a:lnTo>
                  <a:lnTo>
                    <a:pt x="331" y="630"/>
                  </a:lnTo>
                  <a:lnTo>
                    <a:pt x="358" y="633"/>
                  </a:lnTo>
                  <a:lnTo>
                    <a:pt x="384" y="637"/>
                  </a:lnTo>
                  <a:lnTo>
                    <a:pt x="413" y="639"/>
                  </a:lnTo>
                  <a:lnTo>
                    <a:pt x="441" y="642"/>
                  </a:lnTo>
                  <a:lnTo>
                    <a:pt x="468" y="643"/>
                  </a:lnTo>
                  <a:lnTo>
                    <a:pt x="497" y="645"/>
                  </a:lnTo>
                  <a:lnTo>
                    <a:pt x="525" y="647"/>
                  </a:lnTo>
                  <a:lnTo>
                    <a:pt x="554" y="648"/>
                  </a:lnTo>
                  <a:lnTo>
                    <a:pt x="582" y="648"/>
                  </a:lnTo>
                  <a:lnTo>
                    <a:pt x="612" y="648"/>
                  </a:lnTo>
                  <a:lnTo>
                    <a:pt x="641" y="648"/>
                  </a:lnTo>
                  <a:lnTo>
                    <a:pt x="671" y="648"/>
                  </a:lnTo>
                  <a:lnTo>
                    <a:pt x="700" y="647"/>
                  </a:lnTo>
                  <a:lnTo>
                    <a:pt x="730" y="645"/>
                  </a:lnTo>
                  <a:lnTo>
                    <a:pt x="761" y="644"/>
                  </a:lnTo>
                  <a:lnTo>
                    <a:pt x="792" y="642"/>
                  </a:lnTo>
                  <a:lnTo>
                    <a:pt x="823" y="639"/>
                  </a:lnTo>
                  <a:lnTo>
                    <a:pt x="853" y="637"/>
                  </a:lnTo>
                  <a:lnTo>
                    <a:pt x="884" y="633"/>
                  </a:lnTo>
                  <a:lnTo>
                    <a:pt x="917" y="629"/>
                  </a:lnTo>
                  <a:lnTo>
                    <a:pt x="948" y="624"/>
                  </a:lnTo>
                  <a:lnTo>
                    <a:pt x="981" y="619"/>
                  </a:lnTo>
                  <a:lnTo>
                    <a:pt x="1013" y="614"/>
                  </a:lnTo>
                  <a:lnTo>
                    <a:pt x="1046" y="608"/>
                  </a:lnTo>
                  <a:lnTo>
                    <a:pt x="1078" y="600"/>
                  </a:lnTo>
                  <a:lnTo>
                    <a:pt x="1112" y="593"/>
                  </a:lnTo>
                  <a:lnTo>
                    <a:pt x="1146" y="585"/>
                  </a:lnTo>
                  <a:lnTo>
                    <a:pt x="1180" y="576"/>
                  </a:lnTo>
                  <a:lnTo>
                    <a:pt x="1184" y="565"/>
                  </a:lnTo>
                  <a:lnTo>
                    <a:pt x="1192" y="536"/>
                  </a:lnTo>
                  <a:lnTo>
                    <a:pt x="1205" y="489"/>
                  </a:lnTo>
                  <a:lnTo>
                    <a:pt x="1220" y="425"/>
                  </a:lnTo>
                  <a:lnTo>
                    <a:pt x="1232" y="343"/>
                  </a:lnTo>
                  <a:lnTo>
                    <a:pt x="1244" y="244"/>
                  </a:lnTo>
                  <a:lnTo>
                    <a:pt x="1249" y="130"/>
                  </a:lnTo>
                  <a:lnTo>
                    <a:pt x="1246" y="0"/>
                  </a:lnTo>
                  <a:lnTo>
                    <a:pt x="1294" y="78"/>
                  </a:lnTo>
                  <a:lnTo>
                    <a:pt x="1293" y="148"/>
                  </a:lnTo>
                  <a:lnTo>
                    <a:pt x="1288" y="217"/>
                  </a:lnTo>
                  <a:lnTo>
                    <a:pt x="1281" y="286"/>
                  </a:lnTo>
                  <a:lnTo>
                    <a:pt x="1271" y="355"/>
                  </a:lnTo>
                  <a:lnTo>
                    <a:pt x="1259" y="422"/>
                  </a:lnTo>
                  <a:lnTo>
                    <a:pt x="1244" y="490"/>
                  </a:lnTo>
                  <a:lnTo>
                    <a:pt x="1227" y="558"/>
                  </a:lnTo>
                  <a:lnTo>
                    <a:pt x="1209" y="625"/>
                  </a:lnTo>
                  <a:lnTo>
                    <a:pt x="1176" y="630"/>
                  </a:lnTo>
                  <a:lnTo>
                    <a:pt x="1145" y="635"/>
                  </a:lnTo>
                  <a:lnTo>
                    <a:pt x="1115" y="640"/>
                  </a:lnTo>
                  <a:lnTo>
                    <a:pt x="1086" y="645"/>
                  </a:lnTo>
                  <a:lnTo>
                    <a:pt x="1057" y="650"/>
                  </a:lnTo>
                  <a:lnTo>
                    <a:pt x="1030" y="654"/>
                  </a:lnTo>
                  <a:lnTo>
                    <a:pt x="1002" y="659"/>
                  </a:lnTo>
                  <a:lnTo>
                    <a:pt x="976" y="663"/>
                  </a:lnTo>
                  <a:lnTo>
                    <a:pt x="949" y="667"/>
                  </a:lnTo>
                  <a:lnTo>
                    <a:pt x="923" y="670"/>
                  </a:lnTo>
                  <a:lnTo>
                    <a:pt x="897" y="674"/>
                  </a:lnTo>
                  <a:lnTo>
                    <a:pt x="870" y="678"/>
                  </a:lnTo>
                  <a:lnTo>
                    <a:pt x="844" y="680"/>
                  </a:lnTo>
                  <a:lnTo>
                    <a:pt x="818" y="684"/>
                  </a:lnTo>
                  <a:lnTo>
                    <a:pt x="792" y="687"/>
                  </a:lnTo>
                  <a:lnTo>
                    <a:pt x="764" y="688"/>
                  </a:lnTo>
                  <a:lnTo>
                    <a:pt x="736" y="689"/>
                  </a:lnTo>
                  <a:lnTo>
                    <a:pt x="708" y="691"/>
                  </a:lnTo>
                  <a:lnTo>
                    <a:pt x="679" y="692"/>
                  </a:lnTo>
                  <a:lnTo>
                    <a:pt x="649" y="692"/>
                  </a:lnTo>
                  <a:lnTo>
                    <a:pt x="617" y="692"/>
                  </a:lnTo>
                  <a:lnTo>
                    <a:pt x="586" y="692"/>
                  </a:lnTo>
                  <a:lnTo>
                    <a:pt x="554" y="691"/>
                  </a:lnTo>
                  <a:lnTo>
                    <a:pt x="518" y="689"/>
                  </a:lnTo>
                  <a:lnTo>
                    <a:pt x="482" y="687"/>
                  </a:lnTo>
                  <a:lnTo>
                    <a:pt x="446" y="684"/>
                  </a:lnTo>
                  <a:lnTo>
                    <a:pt x="407" y="680"/>
                  </a:lnTo>
                  <a:lnTo>
                    <a:pt x="366" y="677"/>
                  </a:lnTo>
                  <a:lnTo>
                    <a:pt x="323" y="672"/>
                  </a:lnTo>
                  <a:lnTo>
                    <a:pt x="279" y="667"/>
                  </a:lnTo>
                  <a:lnTo>
                    <a:pt x="233" y="660"/>
                  </a:lnTo>
                  <a:lnTo>
                    <a:pt x="184" y="654"/>
                  </a:lnTo>
                  <a:lnTo>
                    <a:pt x="141" y="598"/>
                  </a:lnTo>
                  <a:lnTo>
                    <a:pt x="106" y="541"/>
                  </a:lnTo>
                  <a:lnTo>
                    <a:pt x="80" y="485"/>
                  </a:lnTo>
                  <a:lnTo>
                    <a:pt x="59" y="429"/>
                  </a:lnTo>
                  <a:lnTo>
                    <a:pt x="41" y="370"/>
                  </a:lnTo>
                  <a:lnTo>
                    <a:pt x="26" y="310"/>
                  </a:lnTo>
                  <a:lnTo>
                    <a:pt x="14" y="244"/>
                  </a:lnTo>
                  <a:lnTo>
                    <a:pt x="0" y="174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58" name="Freeform 200"/>
            <p:cNvSpPr>
              <a:spLocks/>
            </p:cNvSpPr>
            <p:nvPr/>
          </p:nvSpPr>
          <p:spPr bwMode="auto">
            <a:xfrm>
              <a:off x="429" y="2706"/>
              <a:ext cx="310" cy="39"/>
            </a:xfrm>
            <a:custGeom>
              <a:avLst/>
              <a:gdLst>
                <a:gd name="T0" fmla="*/ 0 w 1243"/>
                <a:gd name="T1" fmla="*/ 0 h 156"/>
                <a:gd name="T2" fmla="*/ 0 w 1243"/>
                <a:gd name="T3" fmla="*/ 0 h 156"/>
                <a:gd name="T4" fmla="*/ 0 w 1243"/>
                <a:gd name="T5" fmla="*/ 0 h 156"/>
                <a:gd name="T6" fmla="*/ 0 w 1243"/>
                <a:gd name="T7" fmla="*/ 0 h 156"/>
                <a:gd name="T8" fmla="*/ 0 w 1243"/>
                <a:gd name="T9" fmla="*/ 0 h 156"/>
                <a:gd name="T10" fmla="*/ 0 w 1243"/>
                <a:gd name="T11" fmla="*/ 0 h 156"/>
                <a:gd name="T12" fmla="*/ 0 w 1243"/>
                <a:gd name="T13" fmla="*/ 0 h 156"/>
                <a:gd name="T14" fmla="*/ 0 w 1243"/>
                <a:gd name="T15" fmla="*/ 0 h 156"/>
                <a:gd name="T16" fmla="*/ 1 w 1243"/>
                <a:gd name="T17" fmla="*/ 0 h 156"/>
                <a:gd name="T18" fmla="*/ 1 w 1243"/>
                <a:gd name="T19" fmla="*/ 0 h 156"/>
                <a:gd name="T20" fmla="*/ 1 w 1243"/>
                <a:gd name="T21" fmla="*/ 0 h 156"/>
                <a:gd name="T22" fmla="*/ 1 w 1243"/>
                <a:gd name="T23" fmla="*/ 0 h 156"/>
                <a:gd name="T24" fmla="*/ 1 w 1243"/>
                <a:gd name="T25" fmla="*/ 0 h 156"/>
                <a:gd name="T26" fmla="*/ 1 w 1243"/>
                <a:gd name="T27" fmla="*/ 0 h 156"/>
                <a:gd name="T28" fmla="*/ 1 w 1243"/>
                <a:gd name="T29" fmla="*/ 0 h 156"/>
                <a:gd name="T30" fmla="*/ 1 w 1243"/>
                <a:gd name="T31" fmla="*/ 0 h 156"/>
                <a:gd name="T32" fmla="*/ 1 w 1243"/>
                <a:gd name="T33" fmla="*/ 0 h 156"/>
                <a:gd name="T34" fmla="*/ 1 w 1243"/>
                <a:gd name="T35" fmla="*/ 0 h 156"/>
                <a:gd name="T36" fmla="*/ 1 w 1243"/>
                <a:gd name="T37" fmla="*/ 0 h 156"/>
                <a:gd name="T38" fmla="*/ 1 w 1243"/>
                <a:gd name="T39" fmla="*/ 0 h 156"/>
                <a:gd name="T40" fmla="*/ 1 w 1243"/>
                <a:gd name="T41" fmla="*/ 0 h 156"/>
                <a:gd name="T42" fmla="*/ 1 w 1243"/>
                <a:gd name="T43" fmla="*/ 0 h 156"/>
                <a:gd name="T44" fmla="*/ 1 w 1243"/>
                <a:gd name="T45" fmla="*/ 0 h 156"/>
                <a:gd name="T46" fmla="*/ 0 w 1243"/>
                <a:gd name="T47" fmla="*/ 0 h 156"/>
                <a:gd name="T48" fmla="*/ 0 w 1243"/>
                <a:gd name="T49" fmla="*/ 0 h 156"/>
                <a:gd name="T50" fmla="*/ 0 w 1243"/>
                <a:gd name="T51" fmla="*/ 0 h 156"/>
                <a:gd name="T52" fmla="*/ 0 w 1243"/>
                <a:gd name="T53" fmla="*/ 0 h 156"/>
                <a:gd name="T54" fmla="*/ 0 w 1243"/>
                <a:gd name="T55" fmla="*/ 0 h 156"/>
                <a:gd name="T56" fmla="*/ 0 w 1243"/>
                <a:gd name="T57" fmla="*/ 0 h 156"/>
                <a:gd name="T58" fmla="*/ 0 w 1243"/>
                <a:gd name="T59" fmla="*/ 0 h 156"/>
                <a:gd name="T60" fmla="*/ 0 w 1243"/>
                <a:gd name="T61" fmla="*/ 0 h 156"/>
                <a:gd name="T62" fmla="*/ 0 w 1243"/>
                <a:gd name="T63" fmla="*/ 0 h 156"/>
                <a:gd name="T64" fmla="*/ 0 w 1243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3"/>
                <a:gd name="T100" fmla="*/ 0 h 156"/>
                <a:gd name="T101" fmla="*/ 1243 w 1243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3" h="156">
                  <a:moveTo>
                    <a:pt x="0" y="30"/>
                  </a:moveTo>
                  <a:lnTo>
                    <a:pt x="45" y="42"/>
                  </a:lnTo>
                  <a:lnTo>
                    <a:pt x="90" y="52"/>
                  </a:lnTo>
                  <a:lnTo>
                    <a:pt x="134" y="60"/>
                  </a:lnTo>
                  <a:lnTo>
                    <a:pt x="177" y="69"/>
                  </a:lnTo>
                  <a:lnTo>
                    <a:pt x="219" y="77"/>
                  </a:lnTo>
                  <a:lnTo>
                    <a:pt x="261" y="84"/>
                  </a:lnTo>
                  <a:lnTo>
                    <a:pt x="302" y="91"/>
                  </a:lnTo>
                  <a:lnTo>
                    <a:pt x="343" y="96"/>
                  </a:lnTo>
                  <a:lnTo>
                    <a:pt x="383" y="101"/>
                  </a:lnTo>
                  <a:lnTo>
                    <a:pt x="423" y="104"/>
                  </a:lnTo>
                  <a:lnTo>
                    <a:pt x="462" y="107"/>
                  </a:lnTo>
                  <a:lnTo>
                    <a:pt x="501" y="109"/>
                  </a:lnTo>
                  <a:lnTo>
                    <a:pt x="540" y="112"/>
                  </a:lnTo>
                  <a:lnTo>
                    <a:pt x="577" y="113"/>
                  </a:lnTo>
                  <a:lnTo>
                    <a:pt x="615" y="113"/>
                  </a:lnTo>
                  <a:lnTo>
                    <a:pt x="653" y="112"/>
                  </a:lnTo>
                  <a:lnTo>
                    <a:pt x="690" y="111"/>
                  </a:lnTo>
                  <a:lnTo>
                    <a:pt x="728" y="109"/>
                  </a:lnTo>
                  <a:lnTo>
                    <a:pt x="764" y="106"/>
                  </a:lnTo>
                  <a:lnTo>
                    <a:pt x="800" y="102"/>
                  </a:lnTo>
                  <a:lnTo>
                    <a:pt x="837" y="98"/>
                  </a:lnTo>
                  <a:lnTo>
                    <a:pt x="873" y="93"/>
                  </a:lnTo>
                  <a:lnTo>
                    <a:pt x="909" y="87"/>
                  </a:lnTo>
                  <a:lnTo>
                    <a:pt x="944" y="81"/>
                  </a:lnTo>
                  <a:lnTo>
                    <a:pt x="981" y="73"/>
                  </a:lnTo>
                  <a:lnTo>
                    <a:pt x="1017" y="65"/>
                  </a:lnTo>
                  <a:lnTo>
                    <a:pt x="1053" y="55"/>
                  </a:lnTo>
                  <a:lnTo>
                    <a:pt x="1088" y="47"/>
                  </a:lnTo>
                  <a:lnTo>
                    <a:pt x="1125" y="37"/>
                  </a:lnTo>
                  <a:lnTo>
                    <a:pt x="1161" y="25"/>
                  </a:lnTo>
                  <a:lnTo>
                    <a:pt x="1197" y="13"/>
                  </a:lnTo>
                  <a:lnTo>
                    <a:pt x="1234" y="0"/>
                  </a:lnTo>
                  <a:lnTo>
                    <a:pt x="1243" y="50"/>
                  </a:lnTo>
                  <a:lnTo>
                    <a:pt x="1194" y="64"/>
                  </a:lnTo>
                  <a:lnTo>
                    <a:pt x="1146" y="78"/>
                  </a:lnTo>
                  <a:lnTo>
                    <a:pt x="1100" y="91"/>
                  </a:lnTo>
                  <a:lnTo>
                    <a:pt x="1055" y="101"/>
                  </a:lnTo>
                  <a:lnTo>
                    <a:pt x="1011" y="111"/>
                  </a:lnTo>
                  <a:lnTo>
                    <a:pt x="968" y="119"/>
                  </a:lnTo>
                  <a:lnTo>
                    <a:pt x="926" y="127"/>
                  </a:lnTo>
                  <a:lnTo>
                    <a:pt x="886" y="134"/>
                  </a:lnTo>
                  <a:lnTo>
                    <a:pt x="845" y="139"/>
                  </a:lnTo>
                  <a:lnTo>
                    <a:pt x="805" y="144"/>
                  </a:lnTo>
                  <a:lnTo>
                    <a:pt x="767" y="148"/>
                  </a:lnTo>
                  <a:lnTo>
                    <a:pt x="729" y="152"/>
                  </a:lnTo>
                  <a:lnTo>
                    <a:pt x="691" y="154"/>
                  </a:lnTo>
                  <a:lnTo>
                    <a:pt x="655" y="156"/>
                  </a:lnTo>
                  <a:lnTo>
                    <a:pt x="619" y="156"/>
                  </a:lnTo>
                  <a:lnTo>
                    <a:pt x="582" y="156"/>
                  </a:lnTo>
                  <a:lnTo>
                    <a:pt x="547" y="154"/>
                  </a:lnTo>
                  <a:lnTo>
                    <a:pt x="512" y="153"/>
                  </a:lnTo>
                  <a:lnTo>
                    <a:pt x="477" y="151"/>
                  </a:lnTo>
                  <a:lnTo>
                    <a:pt x="442" y="147"/>
                  </a:lnTo>
                  <a:lnTo>
                    <a:pt x="407" y="143"/>
                  </a:lnTo>
                  <a:lnTo>
                    <a:pt x="372" y="138"/>
                  </a:lnTo>
                  <a:lnTo>
                    <a:pt x="337" y="133"/>
                  </a:lnTo>
                  <a:lnTo>
                    <a:pt x="302" y="128"/>
                  </a:lnTo>
                  <a:lnTo>
                    <a:pt x="267" y="122"/>
                  </a:lnTo>
                  <a:lnTo>
                    <a:pt x="232" y="114"/>
                  </a:lnTo>
                  <a:lnTo>
                    <a:pt x="195" y="107"/>
                  </a:lnTo>
                  <a:lnTo>
                    <a:pt x="159" y="99"/>
                  </a:lnTo>
                  <a:lnTo>
                    <a:pt x="123" y="92"/>
                  </a:lnTo>
                  <a:lnTo>
                    <a:pt x="85" y="83"/>
                  </a:lnTo>
                  <a:lnTo>
                    <a:pt x="48" y="74"/>
                  </a:lnTo>
                  <a:lnTo>
                    <a:pt x="9" y="6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59" name="Freeform 201"/>
            <p:cNvSpPr>
              <a:spLocks/>
            </p:cNvSpPr>
            <p:nvPr/>
          </p:nvSpPr>
          <p:spPr bwMode="auto">
            <a:xfrm>
              <a:off x="426" y="2784"/>
              <a:ext cx="313" cy="50"/>
            </a:xfrm>
            <a:custGeom>
              <a:avLst/>
              <a:gdLst>
                <a:gd name="T0" fmla="*/ 0 w 1254"/>
                <a:gd name="T1" fmla="*/ 0 h 203"/>
                <a:gd name="T2" fmla="*/ 0 w 1254"/>
                <a:gd name="T3" fmla="*/ 0 h 203"/>
                <a:gd name="T4" fmla="*/ 0 w 1254"/>
                <a:gd name="T5" fmla="*/ 0 h 203"/>
                <a:gd name="T6" fmla="*/ 0 w 1254"/>
                <a:gd name="T7" fmla="*/ 0 h 203"/>
                <a:gd name="T8" fmla="*/ 0 w 1254"/>
                <a:gd name="T9" fmla="*/ 0 h 203"/>
                <a:gd name="T10" fmla="*/ 0 w 1254"/>
                <a:gd name="T11" fmla="*/ 0 h 203"/>
                <a:gd name="T12" fmla="*/ 0 w 1254"/>
                <a:gd name="T13" fmla="*/ 0 h 203"/>
                <a:gd name="T14" fmla="*/ 0 w 1254"/>
                <a:gd name="T15" fmla="*/ 0 h 203"/>
                <a:gd name="T16" fmla="*/ 1 w 1254"/>
                <a:gd name="T17" fmla="*/ 0 h 203"/>
                <a:gd name="T18" fmla="*/ 1 w 1254"/>
                <a:gd name="T19" fmla="*/ 0 h 203"/>
                <a:gd name="T20" fmla="*/ 1 w 1254"/>
                <a:gd name="T21" fmla="*/ 0 h 203"/>
                <a:gd name="T22" fmla="*/ 1 w 1254"/>
                <a:gd name="T23" fmla="*/ 0 h 203"/>
                <a:gd name="T24" fmla="*/ 1 w 1254"/>
                <a:gd name="T25" fmla="*/ 0 h 203"/>
                <a:gd name="T26" fmla="*/ 1 w 1254"/>
                <a:gd name="T27" fmla="*/ 0 h 203"/>
                <a:gd name="T28" fmla="*/ 1 w 1254"/>
                <a:gd name="T29" fmla="*/ 0 h 203"/>
                <a:gd name="T30" fmla="*/ 1 w 1254"/>
                <a:gd name="T31" fmla="*/ 0 h 203"/>
                <a:gd name="T32" fmla="*/ 1 w 1254"/>
                <a:gd name="T33" fmla="*/ 0 h 203"/>
                <a:gd name="T34" fmla="*/ 1 w 1254"/>
                <a:gd name="T35" fmla="*/ 0 h 203"/>
                <a:gd name="T36" fmla="*/ 1 w 1254"/>
                <a:gd name="T37" fmla="*/ 0 h 203"/>
                <a:gd name="T38" fmla="*/ 1 w 1254"/>
                <a:gd name="T39" fmla="*/ 0 h 203"/>
                <a:gd name="T40" fmla="*/ 1 w 1254"/>
                <a:gd name="T41" fmla="*/ 0 h 203"/>
                <a:gd name="T42" fmla="*/ 1 w 1254"/>
                <a:gd name="T43" fmla="*/ 0 h 203"/>
                <a:gd name="T44" fmla="*/ 1 w 1254"/>
                <a:gd name="T45" fmla="*/ 0 h 203"/>
                <a:gd name="T46" fmla="*/ 1 w 1254"/>
                <a:gd name="T47" fmla="*/ 0 h 203"/>
                <a:gd name="T48" fmla="*/ 1 w 1254"/>
                <a:gd name="T49" fmla="*/ 0 h 203"/>
                <a:gd name="T50" fmla="*/ 0 w 1254"/>
                <a:gd name="T51" fmla="*/ 0 h 203"/>
                <a:gd name="T52" fmla="*/ 0 w 1254"/>
                <a:gd name="T53" fmla="*/ 0 h 203"/>
                <a:gd name="T54" fmla="*/ 0 w 1254"/>
                <a:gd name="T55" fmla="*/ 0 h 203"/>
                <a:gd name="T56" fmla="*/ 0 w 1254"/>
                <a:gd name="T57" fmla="*/ 0 h 203"/>
                <a:gd name="T58" fmla="*/ 0 w 1254"/>
                <a:gd name="T59" fmla="*/ 0 h 203"/>
                <a:gd name="T60" fmla="*/ 0 w 1254"/>
                <a:gd name="T61" fmla="*/ 0 h 203"/>
                <a:gd name="T62" fmla="*/ 0 w 1254"/>
                <a:gd name="T63" fmla="*/ 0 h 203"/>
                <a:gd name="T64" fmla="*/ 0 w 1254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4"/>
                <a:gd name="T100" fmla="*/ 0 h 203"/>
                <a:gd name="T101" fmla="*/ 1254 w 1254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4" h="203">
                  <a:moveTo>
                    <a:pt x="0" y="30"/>
                  </a:moveTo>
                  <a:lnTo>
                    <a:pt x="45" y="43"/>
                  </a:lnTo>
                  <a:lnTo>
                    <a:pt x="90" y="55"/>
                  </a:lnTo>
                  <a:lnTo>
                    <a:pt x="134" y="68"/>
                  </a:lnTo>
                  <a:lnTo>
                    <a:pt x="178" y="78"/>
                  </a:lnTo>
                  <a:lnTo>
                    <a:pt x="220" y="88"/>
                  </a:lnTo>
                  <a:lnTo>
                    <a:pt x="263" y="98"/>
                  </a:lnTo>
                  <a:lnTo>
                    <a:pt x="304" y="105"/>
                  </a:lnTo>
                  <a:lnTo>
                    <a:pt x="345" y="114"/>
                  </a:lnTo>
                  <a:lnTo>
                    <a:pt x="387" y="120"/>
                  </a:lnTo>
                  <a:lnTo>
                    <a:pt x="427" y="127"/>
                  </a:lnTo>
                  <a:lnTo>
                    <a:pt x="467" y="132"/>
                  </a:lnTo>
                  <a:lnTo>
                    <a:pt x="507" y="135"/>
                  </a:lnTo>
                  <a:lnTo>
                    <a:pt x="547" y="139"/>
                  </a:lnTo>
                  <a:lnTo>
                    <a:pt x="586" y="142"/>
                  </a:lnTo>
                  <a:lnTo>
                    <a:pt x="625" y="143"/>
                  </a:lnTo>
                  <a:lnTo>
                    <a:pt x="662" y="143"/>
                  </a:lnTo>
                  <a:lnTo>
                    <a:pt x="701" y="143"/>
                  </a:lnTo>
                  <a:lnTo>
                    <a:pt x="739" y="140"/>
                  </a:lnTo>
                  <a:lnTo>
                    <a:pt x="776" y="138"/>
                  </a:lnTo>
                  <a:lnTo>
                    <a:pt x="814" y="134"/>
                  </a:lnTo>
                  <a:lnTo>
                    <a:pt x="851" y="129"/>
                  </a:lnTo>
                  <a:lnTo>
                    <a:pt x="888" y="124"/>
                  </a:lnTo>
                  <a:lnTo>
                    <a:pt x="925" y="117"/>
                  </a:lnTo>
                  <a:lnTo>
                    <a:pt x="962" y="108"/>
                  </a:lnTo>
                  <a:lnTo>
                    <a:pt x="998" y="99"/>
                  </a:lnTo>
                  <a:lnTo>
                    <a:pt x="1034" y="89"/>
                  </a:lnTo>
                  <a:lnTo>
                    <a:pt x="1072" y="77"/>
                  </a:lnTo>
                  <a:lnTo>
                    <a:pt x="1108" y="64"/>
                  </a:lnTo>
                  <a:lnTo>
                    <a:pt x="1145" y="50"/>
                  </a:lnTo>
                  <a:lnTo>
                    <a:pt x="1181" y="35"/>
                  </a:lnTo>
                  <a:lnTo>
                    <a:pt x="1217" y="18"/>
                  </a:lnTo>
                  <a:lnTo>
                    <a:pt x="1254" y="0"/>
                  </a:lnTo>
                  <a:lnTo>
                    <a:pt x="1254" y="50"/>
                  </a:lnTo>
                  <a:lnTo>
                    <a:pt x="1211" y="65"/>
                  </a:lnTo>
                  <a:lnTo>
                    <a:pt x="1170" y="80"/>
                  </a:lnTo>
                  <a:lnTo>
                    <a:pt x="1131" y="94"/>
                  </a:lnTo>
                  <a:lnTo>
                    <a:pt x="1094" y="108"/>
                  </a:lnTo>
                  <a:lnTo>
                    <a:pt x="1059" y="120"/>
                  </a:lnTo>
                  <a:lnTo>
                    <a:pt x="1024" y="132"/>
                  </a:lnTo>
                  <a:lnTo>
                    <a:pt x="992" y="143"/>
                  </a:lnTo>
                  <a:lnTo>
                    <a:pt x="960" y="153"/>
                  </a:lnTo>
                  <a:lnTo>
                    <a:pt x="929" y="162"/>
                  </a:lnTo>
                  <a:lnTo>
                    <a:pt x="899" y="171"/>
                  </a:lnTo>
                  <a:lnTo>
                    <a:pt x="869" y="178"/>
                  </a:lnTo>
                  <a:lnTo>
                    <a:pt x="839" y="184"/>
                  </a:lnTo>
                  <a:lnTo>
                    <a:pt x="809" y="189"/>
                  </a:lnTo>
                  <a:lnTo>
                    <a:pt x="779" y="194"/>
                  </a:lnTo>
                  <a:lnTo>
                    <a:pt x="749" y="198"/>
                  </a:lnTo>
                  <a:lnTo>
                    <a:pt x="719" y="201"/>
                  </a:lnTo>
                  <a:lnTo>
                    <a:pt x="687" y="202"/>
                  </a:lnTo>
                  <a:lnTo>
                    <a:pt x="655" y="203"/>
                  </a:lnTo>
                  <a:lnTo>
                    <a:pt x="621" y="202"/>
                  </a:lnTo>
                  <a:lnTo>
                    <a:pt x="587" y="201"/>
                  </a:lnTo>
                  <a:lnTo>
                    <a:pt x="551" y="198"/>
                  </a:lnTo>
                  <a:lnTo>
                    <a:pt x="513" y="193"/>
                  </a:lnTo>
                  <a:lnTo>
                    <a:pt x="473" y="188"/>
                  </a:lnTo>
                  <a:lnTo>
                    <a:pt x="432" y="182"/>
                  </a:lnTo>
                  <a:lnTo>
                    <a:pt x="388" y="176"/>
                  </a:lnTo>
                  <a:lnTo>
                    <a:pt x="342" y="167"/>
                  </a:lnTo>
                  <a:lnTo>
                    <a:pt x="294" y="157"/>
                  </a:lnTo>
                  <a:lnTo>
                    <a:pt x="242" y="145"/>
                  </a:lnTo>
                  <a:lnTo>
                    <a:pt x="188" y="133"/>
                  </a:lnTo>
                  <a:lnTo>
                    <a:pt x="130" y="119"/>
                  </a:lnTo>
                  <a:lnTo>
                    <a:pt x="69" y="104"/>
                  </a:lnTo>
                  <a:lnTo>
                    <a:pt x="5" y="8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60" name="Freeform 202"/>
            <p:cNvSpPr>
              <a:spLocks/>
            </p:cNvSpPr>
            <p:nvPr/>
          </p:nvSpPr>
          <p:spPr bwMode="auto">
            <a:xfrm>
              <a:off x="706" y="2633"/>
              <a:ext cx="31" cy="68"/>
            </a:xfrm>
            <a:custGeom>
              <a:avLst/>
              <a:gdLst>
                <a:gd name="T0" fmla="*/ 0 w 123"/>
                <a:gd name="T1" fmla="*/ 0 h 275"/>
                <a:gd name="T2" fmla="*/ 0 w 123"/>
                <a:gd name="T3" fmla="*/ 0 h 275"/>
                <a:gd name="T4" fmla="*/ 0 w 123"/>
                <a:gd name="T5" fmla="*/ 0 h 275"/>
                <a:gd name="T6" fmla="*/ 0 w 123"/>
                <a:gd name="T7" fmla="*/ 0 h 275"/>
                <a:gd name="T8" fmla="*/ 0 w 123"/>
                <a:gd name="T9" fmla="*/ 0 h 275"/>
                <a:gd name="T10" fmla="*/ 0 w 123"/>
                <a:gd name="T11" fmla="*/ 0 h 275"/>
                <a:gd name="T12" fmla="*/ 0 w 123"/>
                <a:gd name="T13" fmla="*/ 0 h 275"/>
                <a:gd name="T14" fmla="*/ 0 w 123"/>
                <a:gd name="T15" fmla="*/ 0 h 275"/>
                <a:gd name="T16" fmla="*/ 0 w 123"/>
                <a:gd name="T17" fmla="*/ 0 h 275"/>
                <a:gd name="T18" fmla="*/ 0 w 123"/>
                <a:gd name="T19" fmla="*/ 0 h 275"/>
                <a:gd name="T20" fmla="*/ 0 w 123"/>
                <a:gd name="T21" fmla="*/ 0 h 275"/>
                <a:gd name="T22" fmla="*/ 0 w 123"/>
                <a:gd name="T23" fmla="*/ 0 h 275"/>
                <a:gd name="T24" fmla="*/ 0 w 123"/>
                <a:gd name="T25" fmla="*/ 0 h 275"/>
                <a:gd name="T26" fmla="*/ 0 w 123"/>
                <a:gd name="T27" fmla="*/ 0 h 275"/>
                <a:gd name="T28" fmla="*/ 0 w 123"/>
                <a:gd name="T29" fmla="*/ 0 h 275"/>
                <a:gd name="T30" fmla="*/ 0 w 123"/>
                <a:gd name="T31" fmla="*/ 0 h 275"/>
                <a:gd name="T32" fmla="*/ 0 w 123"/>
                <a:gd name="T33" fmla="*/ 0 h 275"/>
                <a:gd name="T34" fmla="*/ 0 w 123"/>
                <a:gd name="T35" fmla="*/ 0 h 275"/>
                <a:gd name="T36" fmla="*/ 0 w 123"/>
                <a:gd name="T37" fmla="*/ 0 h 2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275"/>
                <a:gd name="T59" fmla="*/ 123 w 123"/>
                <a:gd name="T60" fmla="*/ 275 h 2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275">
                  <a:moveTo>
                    <a:pt x="29" y="0"/>
                  </a:moveTo>
                  <a:lnTo>
                    <a:pt x="50" y="34"/>
                  </a:lnTo>
                  <a:lnTo>
                    <a:pt x="67" y="65"/>
                  </a:lnTo>
                  <a:lnTo>
                    <a:pt x="80" y="94"/>
                  </a:lnTo>
                  <a:lnTo>
                    <a:pt x="90" y="123"/>
                  </a:lnTo>
                  <a:lnTo>
                    <a:pt x="99" y="152"/>
                  </a:lnTo>
                  <a:lnTo>
                    <a:pt x="106" y="185"/>
                  </a:lnTo>
                  <a:lnTo>
                    <a:pt x="114" y="222"/>
                  </a:lnTo>
                  <a:lnTo>
                    <a:pt x="123" y="265"/>
                  </a:lnTo>
                  <a:lnTo>
                    <a:pt x="86" y="275"/>
                  </a:lnTo>
                  <a:lnTo>
                    <a:pt x="85" y="233"/>
                  </a:lnTo>
                  <a:lnTo>
                    <a:pt x="81" y="198"/>
                  </a:lnTo>
                  <a:lnTo>
                    <a:pt x="74" y="167"/>
                  </a:lnTo>
                  <a:lnTo>
                    <a:pt x="65" y="138"/>
                  </a:lnTo>
                  <a:lnTo>
                    <a:pt x="52" y="111"/>
                  </a:lnTo>
                  <a:lnTo>
                    <a:pt x="37" y="83"/>
                  </a:lnTo>
                  <a:lnTo>
                    <a:pt x="20" y="52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61" name="Freeform 203"/>
            <p:cNvSpPr>
              <a:spLocks/>
            </p:cNvSpPr>
            <p:nvPr/>
          </p:nvSpPr>
          <p:spPr bwMode="auto">
            <a:xfrm>
              <a:off x="731" y="2710"/>
              <a:ext cx="10" cy="74"/>
            </a:xfrm>
            <a:custGeom>
              <a:avLst/>
              <a:gdLst>
                <a:gd name="T0" fmla="*/ 0 w 38"/>
                <a:gd name="T1" fmla="*/ 0 h 297"/>
                <a:gd name="T2" fmla="*/ 0 w 38"/>
                <a:gd name="T3" fmla="*/ 0 h 297"/>
                <a:gd name="T4" fmla="*/ 0 w 38"/>
                <a:gd name="T5" fmla="*/ 0 h 297"/>
                <a:gd name="T6" fmla="*/ 0 w 38"/>
                <a:gd name="T7" fmla="*/ 0 h 297"/>
                <a:gd name="T8" fmla="*/ 0 w 38"/>
                <a:gd name="T9" fmla="*/ 0 h 297"/>
                <a:gd name="T10" fmla="*/ 0 w 38"/>
                <a:gd name="T11" fmla="*/ 0 h 297"/>
                <a:gd name="T12" fmla="*/ 0 w 38"/>
                <a:gd name="T13" fmla="*/ 0 h 297"/>
                <a:gd name="T14" fmla="*/ 0 w 38"/>
                <a:gd name="T15" fmla="*/ 0 h 297"/>
                <a:gd name="T16" fmla="*/ 0 w 38"/>
                <a:gd name="T17" fmla="*/ 0 h 297"/>
                <a:gd name="T18" fmla="*/ 0 w 38"/>
                <a:gd name="T19" fmla="*/ 0 h 297"/>
                <a:gd name="T20" fmla="*/ 0 w 38"/>
                <a:gd name="T21" fmla="*/ 0 h 2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97"/>
                <a:gd name="T35" fmla="*/ 38 w 38"/>
                <a:gd name="T36" fmla="*/ 297 h 2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97">
                  <a:moveTo>
                    <a:pt x="25" y="0"/>
                  </a:moveTo>
                  <a:lnTo>
                    <a:pt x="30" y="70"/>
                  </a:lnTo>
                  <a:lnTo>
                    <a:pt x="34" y="139"/>
                  </a:lnTo>
                  <a:lnTo>
                    <a:pt x="37" y="209"/>
                  </a:lnTo>
                  <a:lnTo>
                    <a:pt x="38" y="279"/>
                  </a:lnTo>
                  <a:lnTo>
                    <a:pt x="6" y="297"/>
                  </a:lnTo>
                  <a:lnTo>
                    <a:pt x="9" y="220"/>
                  </a:lnTo>
                  <a:lnTo>
                    <a:pt x="10" y="154"/>
                  </a:lnTo>
                  <a:lnTo>
                    <a:pt x="8" y="89"/>
                  </a:lnTo>
                  <a:lnTo>
                    <a:pt x="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62" name="Freeform 204"/>
            <p:cNvSpPr>
              <a:spLocks/>
            </p:cNvSpPr>
            <p:nvPr/>
          </p:nvSpPr>
          <p:spPr bwMode="auto">
            <a:xfrm>
              <a:off x="431" y="2642"/>
              <a:ext cx="41" cy="66"/>
            </a:xfrm>
            <a:custGeom>
              <a:avLst/>
              <a:gdLst>
                <a:gd name="T0" fmla="*/ 0 w 164"/>
                <a:gd name="T1" fmla="*/ 0 h 264"/>
                <a:gd name="T2" fmla="*/ 0 w 164"/>
                <a:gd name="T3" fmla="*/ 0 h 264"/>
                <a:gd name="T4" fmla="*/ 0 w 164"/>
                <a:gd name="T5" fmla="*/ 0 h 264"/>
                <a:gd name="T6" fmla="*/ 0 w 164"/>
                <a:gd name="T7" fmla="*/ 0 h 264"/>
                <a:gd name="T8" fmla="*/ 0 w 164"/>
                <a:gd name="T9" fmla="*/ 0 h 264"/>
                <a:gd name="T10" fmla="*/ 0 w 164"/>
                <a:gd name="T11" fmla="*/ 0 h 264"/>
                <a:gd name="T12" fmla="*/ 0 w 164"/>
                <a:gd name="T13" fmla="*/ 0 h 264"/>
                <a:gd name="T14" fmla="*/ 0 w 164"/>
                <a:gd name="T15" fmla="*/ 0 h 264"/>
                <a:gd name="T16" fmla="*/ 0 w 164"/>
                <a:gd name="T17" fmla="*/ 0 h 264"/>
                <a:gd name="T18" fmla="*/ 0 w 164"/>
                <a:gd name="T19" fmla="*/ 0 h 264"/>
                <a:gd name="T20" fmla="*/ 0 w 164"/>
                <a:gd name="T21" fmla="*/ 0 h 264"/>
                <a:gd name="T22" fmla="*/ 0 w 164"/>
                <a:gd name="T23" fmla="*/ 0 h 264"/>
                <a:gd name="T24" fmla="*/ 0 w 164"/>
                <a:gd name="T25" fmla="*/ 0 h 264"/>
                <a:gd name="T26" fmla="*/ 0 w 164"/>
                <a:gd name="T27" fmla="*/ 0 h 264"/>
                <a:gd name="T28" fmla="*/ 0 w 164"/>
                <a:gd name="T29" fmla="*/ 0 h 264"/>
                <a:gd name="T30" fmla="*/ 0 w 164"/>
                <a:gd name="T31" fmla="*/ 0 h 264"/>
                <a:gd name="T32" fmla="*/ 0 w 164"/>
                <a:gd name="T33" fmla="*/ 0 h 264"/>
                <a:gd name="T34" fmla="*/ 0 w 164"/>
                <a:gd name="T35" fmla="*/ 0 h 264"/>
                <a:gd name="T36" fmla="*/ 0 w 164"/>
                <a:gd name="T37" fmla="*/ 0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264"/>
                <a:gd name="T59" fmla="*/ 164 w 164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264">
                  <a:moveTo>
                    <a:pt x="164" y="5"/>
                  </a:moveTo>
                  <a:lnTo>
                    <a:pt x="137" y="34"/>
                  </a:lnTo>
                  <a:lnTo>
                    <a:pt x="117" y="62"/>
                  </a:lnTo>
                  <a:lnTo>
                    <a:pt x="102" y="92"/>
                  </a:lnTo>
                  <a:lnTo>
                    <a:pt x="89" y="122"/>
                  </a:lnTo>
                  <a:lnTo>
                    <a:pt x="79" y="155"/>
                  </a:lnTo>
                  <a:lnTo>
                    <a:pt x="69" y="189"/>
                  </a:lnTo>
                  <a:lnTo>
                    <a:pt x="57" y="225"/>
                  </a:lnTo>
                  <a:lnTo>
                    <a:pt x="42" y="264"/>
                  </a:lnTo>
                  <a:lnTo>
                    <a:pt x="0" y="253"/>
                  </a:lnTo>
                  <a:lnTo>
                    <a:pt x="9" y="218"/>
                  </a:lnTo>
                  <a:lnTo>
                    <a:pt x="19" y="185"/>
                  </a:lnTo>
                  <a:lnTo>
                    <a:pt x="33" y="153"/>
                  </a:lnTo>
                  <a:lnTo>
                    <a:pt x="47" y="122"/>
                  </a:lnTo>
                  <a:lnTo>
                    <a:pt x="63" y="91"/>
                  </a:lnTo>
                  <a:lnTo>
                    <a:pt x="80" y="61"/>
                  </a:lnTo>
                  <a:lnTo>
                    <a:pt x="99" y="31"/>
                  </a:lnTo>
                  <a:lnTo>
                    <a:pt x="118" y="0"/>
                  </a:lnTo>
                  <a:lnTo>
                    <a:pt x="164" y="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63" name="Freeform 205"/>
            <p:cNvSpPr>
              <a:spLocks/>
            </p:cNvSpPr>
            <p:nvPr/>
          </p:nvSpPr>
          <p:spPr bwMode="auto">
            <a:xfrm>
              <a:off x="425" y="2492"/>
              <a:ext cx="55" cy="143"/>
            </a:xfrm>
            <a:custGeom>
              <a:avLst/>
              <a:gdLst>
                <a:gd name="T0" fmla="*/ 0 w 219"/>
                <a:gd name="T1" fmla="*/ 0 h 573"/>
                <a:gd name="T2" fmla="*/ 0 w 219"/>
                <a:gd name="T3" fmla="*/ 0 h 573"/>
                <a:gd name="T4" fmla="*/ 0 w 219"/>
                <a:gd name="T5" fmla="*/ 0 h 573"/>
                <a:gd name="T6" fmla="*/ 0 w 219"/>
                <a:gd name="T7" fmla="*/ 0 h 573"/>
                <a:gd name="T8" fmla="*/ 0 w 219"/>
                <a:gd name="T9" fmla="*/ 0 h 573"/>
                <a:gd name="T10" fmla="*/ 0 w 219"/>
                <a:gd name="T11" fmla="*/ 0 h 573"/>
                <a:gd name="T12" fmla="*/ 0 w 219"/>
                <a:gd name="T13" fmla="*/ 0 h 573"/>
                <a:gd name="T14" fmla="*/ 0 w 219"/>
                <a:gd name="T15" fmla="*/ 0 h 573"/>
                <a:gd name="T16" fmla="*/ 0 w 219"/>
                <a:gd name="T17" fmla="*/ 0 h 573"/>
                <a:gd name="T18" fmla="*/ 0 w 219"/>
                <a:gd name="T19" fmla="*/ 0 h 573"/>
                <a:gd name="T20" fmla="*/ 0 w 219"/>
                <a:gd name="T21" fmla="*/ 0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573"/>
                <a:gd name="T35" fmla="*/ 219 w 219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573">
                  <a:moveTo>
                    <a:pt x="50" y="74"/>
                  </a:moveTo>
                  <a:lnTo>
                    <a:pt x="44" y="208"/>
                  </a:lnTo>
                  <a:lnTo>
                    <a:pt x="82" y="377"/>
                  </a:lnTo>
                  <a:lnTo>
                    <a:pt x="219" y="573"/>
                  </a:lnTo>
                  <a:lnTo>
                    <a:pt x="163" y="560"/>
                  </a:lnTo>
                  <a:lnTo>
                    <a:pt x="88" y="460"/>
                  </a:lnTo>
                  <a:lnTo>
                    <a:pt x="25" y="327"/>
                  </a:lnTo>
                  <a:lnTo>
                    <a:pt x="0" y="194"/>
                  </a:lnTo>
                  <a:lnTo>
                    <a:pt x="0" y="88"/>
                  </a:lnTo>
                  <a:lnTo>
                    <a:pt x="63" y="0"/>
                  </a:lnTo>
                  <a:lnTo>
                    <a:pt x="50" y="7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64" name="Freeform 206"/>
            <p:cNvSpPr>
              <a:spLocks/>
            </p:cNvSpPr>
            <p:nvPr/>
          </p:nvSpPr>
          <p:spPr bwMode="auto">
            <a:xfrm>
              <a:off x="527" y="2440"/>
              <a:ext cx="23" cy="199"/>
            </a:xfrm>
            <a:custGeom>
              <a:avLst/>
              <a:gdLst>
                <a:gd name="T0" fmla="*/ 0 w 93"/>
                <a:gd name="T1" fmla="*/ 0 h 796"/>
                <a:gd name="T2" fmla="*/ 0 w 93"/>
                <a:gd name="T3" fmla="*/ 0 h 796"/>
                <a:gd name="T4" fmla="*/ 0 w 93"/>
                <a:gd name="T5" fmla="*/ 0 h 796"/>
                <a:gd name="T6" fmla="*/ 0 w 93"/>
                <a:gd name="T7" fmla="*/ 0 h 796"/>
                <a:gd name="T8" fmla="*/ 0 w 93"/>
                <a:gd name="T9" fmla="*/ 0 h 796"/>
                <a:gd name="T10" fmla="*/ 0 w 93"/>
                <a:gd name="T11" fmla="*/ 1 h 796"/>
                <a:gd name="T12" fmla="*/ 0 w 93"/>
                <a:gd name="T13" fmla="*/ 1 h 796"/>
                <a:gd name="T14" fmla="*/ 0 w 93"/>
                <a:gd name="T15" fmla="*/ 1 h 796"/>
                <a:gd name="T16" fmla="*/ 0 w 93"/>
                <a:gd name="T17" fmla="*/ 1 h 796"/>
                <a:gd name="T18" fmla="*/ 0 w 93"/>
                <a:gd name="T19" fmla="*/ 1 h 796"/>
                <a:gd name="T20" fmla="*/ 0 w 93"/>
                <a:gd name="T21" fmla="*/ 1 h 796"/>
                <a:gd name="T22" fmla="*/ 0 w 93"/>
                <a:gd name="T23" fmla="*/ 1 h 796"/>
                <a:gd name="T24" fmla="*/ 0 w 93"/>
                <a:gd name="T25" fmla="*/ 1 h 796"/>
                <a:gd name="T26" fmla="*/ 0 w 93"/>
                <a:gd name="T27" fmla="*/ 1 h 796"/>
                <a:gd name="T28" fmla="*/ 0 w 93"/>
                <a:gd name="T29" fmla="*/ 1 h 796"/>
                <a:gd name="T30" fmla="*/ 0 w 93"/>
                <a:gd name="T31" fmla="*/ 0 h 796"/>
                <a:gd name="T32" fmla="*/ 0 w 93"/>
                <a:gd name="T33" fmla="*/ 0 h 796"/>
                <a:gd name="T34" fmla="*/ 0 w 93"/>
                <a:gd name="T35" fmla="*/ 0 h 796"/>
                <a:gd name="T36" fmla="*/ 0 w 93"/>
                <a:gd name="T37" fmla="*/ 0 h 7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96"/>
                <a:gd name="T59" fmla="*/ 93 w 93"/>
                <a:gd name="T60" fmla="*/ 796 h 7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96">
                  <a:moveTo>
                    <a:pt x="63" y="0"/>
                  </a:moveTo>
                  <a:lnTo>
                    <a:pt x="28" y="49"/>
                  </a:lnTo>
                  <a:lnTo>
                    <a:pt x="14" y="141"/>
                  </a:lnTo>
                  <a:lnTo>
                    <a:pt x="5" y="233"/>
                  </a:lnTo>
                  <a:lnTo>
                    <a:pt x="0" y="322"/>
                  </a:lnTo>
                  <a:lnTo>
                    <a:pt x="0" y="411"/>
                  </a:lnTo>
                  <a:lnTo>
                    <a:pt x="5" y="500"/>
                  </a:lnTo>
                  <a:lnTo>
                    <a:pt x="14" y="591"/>
                  </a:lnTo>
                  <a:lnTo>
                    <a:pt x="29" y="684"/>
                  </a:lnTo>
                  <a:lnTo>
                    <a:pt x="49" y="782"/>
                  </a:lnTo>
                  <a:lnTo>
                    <a:pt x="93" y="796"/>
                  </a:lnTo>
                  <a:lnTo>
                    <a:pt x="65" y="698"/>
                  </a:lnTo>
                  <a:lnTo>
                    <a:pt x="47" y="591"/>
                  </a:lnTo>
                  <a:lnTo>
                    <a:pt x="35" y="481"/>
                  </a:lnTo>
                  <a:lnTo>
                    <a:pt x="32" y="371"/>
                  </a:lnTo>
                  <a:lnTo>
                    <a:pt x="33" y="264"/>
                  </a:lnTo>
                  <a:lnTo>
                    <a:pt x="39" y="164"/>
                  </a:lnTo>
                  <a:lnTo>
                    <a:pt x="49" y="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65" name="Freeform 207"/>
            <p:cNvSpPr>
              <a:spLocks/>
            </p:cNvSpPr>
            <p:nvPr/>
          </p:nvSpPr>
          <p:spPr bwMode="auto">
            <a:xfrm>
              <a:off x="634" y="2448"/>
              <a:ext cx="19" cy="185"/>
            </a:xfrm>
            <a:custGeom>
              <a:avLst/>
              <a:gdLst>
                <a:gd name="T0" fmla="*/ 0 w 78"/>
                <a:gd name="T1" fmla="*/ 0 h 741"/>
                <a:gd name="T2" fmla="*/ 0 w 78"/>
                <a:gd name="T3" fmla="*/ 0 h 741"/>
                <a:gd name="T4" fmla="*/ 0 w 78"/>
                <a:gd name="T5" fmla="*/ 0 h 741"/>
                <a:gd name="T6" fmla="*/ 0 w 78"/>
                <a:gd name="T7" fmla="*/ 0 h 741"/>
                <a:gd name="T8" fmla="*/ 0 w 78"/>
                <a:gd name="T9" fmla="*/ 0 h 741"/>
                <a:gd name="T10" fmla="*/ 0 w 78"/>
                <a:gd name="T11" fmla="*/ 0 h 741"/>
                <a:gd name="T12" fmla="*/ 0 w 78"/>
                <a:gd name="T13" fmla="*/ 0 h 741"/>
                <a:gd name="T14" fmla="*/ 0 w 78"/>
                <a:gd name="T15" fmla="*/ 0 h 741"/>
                <a:gd name="T16" fmla="*/ 0 w 78"/>
                <a:gd name="T17" fmla="*/ 1 h 741"/>
                <a:gd name="T18" fmla="*/ 0 w 78"/>
                <a:gd name="T19" fmla="*/ 1 h 741"/>
                <a:gd name="T20" fmla="*/ 0 w 78"/>
                <a:gd name="T21" fmla="*/ 0 h 741"/>
                <a:gd name="T22" fmla="*/ 0 w 78"/>
                <a:gd name="T23" fmla="*/ 0 h 741"/>
                <a:gd name="T24" fmla="*/ 0 w 78"/>
                <a:gd name="T25" fmla="*/ 0 h 741"/>
                <a:gd name="T26" fmla="*/ 0 w 78"/>
                <a:gd name="T27" fmla="*/ 0 h 741"/>
                <a:gd name="T28" fmla="*/ 0 w 78"/>
                <a:gd name="T29" fmla="*/ 0 h 741"/>
                <a:gd name="T30" fmla="*/ 0 w 78"/>
                <a:gd name="T31" fmla="*/ 0 h 7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741"/>
                <a:gd name="T50" fmla="*/ 78 w 78"/>
                <a:gd name="T51" fmla="*/ 741 h 7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741">
                  <a:moveTo>
                    <a:pt x="33" y="0"/>
                  </a:moveTo>
                  <a:lnTo>
                    <a:pt x="43" y="95"/>
                  </a:lnTo>
                  <a:lnTo>
                    <a:pt x="49" y="188"/>
                  </a:lnTo>
                  <a:lnTo>
                    <a:pt x="51" y="279"/>
                  </a:lnTo>
                  <a:lnTo>
                    <a:pt x="48" y="371"/>
                  </a:lnTo>
                  <a:lnTo>
                    <a:pt x="42" y="462"/>
                  </a:lnTo>
                  <a:lnTo>
                    <a:pt x="32" y="554"/>
                  </a:lnTo>
                  <a:lnTo>
                    <a:pt x="18" y="647"/>
                  </a:lnTo>
                  <a:lnTo>
                    <a:pt x="0" y="741"/>
                  </a:lnTo>
                  <a:lnTo>
                    <a:pt x="46" y="733"/>
                  </a:lnTo>
                  <a:lnTo>
                    <a:pt x="71" y="534"/>
                  </a:lnTo>
                  <a:lnTo>
                    <a:pt x="77" y="405"/>
                  </a:lnTo>
                  <a:lnTo>
                    <a:pt x="78" y="297"/>
                  </a:lnTo>
                  <a:lnTo>
                    <a:pt x="74" y="193"/>
                  </a:lnTo>
                  <a:lnTo>
                    <a:pt x="69" y="7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66" name="Freeform 208"/>
            <p:cNvSpPr>
              <a:spLocks/>
            </p:cNvSpPr>
            <p:nvPr/>
          </p:nvSpPr>
          <p:spPr bwMode="auto">
            <a:xfrm>
              <a:off x="421" y="2699"/>
              <a:ext cx="318" cy="38"/>
            </a:xfrm>
            <a:custGeom>
              <a:avLst/>
              <a:gdLst>
                <a:gd name="T0" fmla="*/ 0 w 1274"/>
                <a:gd name="T1" fmla="*/ 0 h 150"/>
                <a:gd name="T2" fmla="*/ 0 w 1274"/>
                <a:gd name="T3" fmla="*/ 0 h 150"/>
                <a:gd name="T4" fmla="*/ 0 w 1274"/>
                <a:gd name="T5" fmla="*/ 0 h 150"/>
                <a:gd name="T6" fmla="*/ 0 w 1274"/>
                <a:gd name="T7" fmla="*/ 0 h 150"/>
                <a:gd name="T8" fmla="*/ 0 w 1274"/>
                <a:gd name="T9" fmla="*/ 0 h 150"/>
                <a:gd name="T10" fmla="*/ 0 w 1274"/>
                <a:gd name="T11" fmla="*/ 0 h 150"/>
                <a:gd name="T12" fmla="*/ 0 w 1274"/>
                <a:gd name="T13" fmla="*/ 0 h 150"/>
                <a:gd name="T14" fmla="*/ 0 w 1274"/>
                <a:gd name="T15" fmla="*/ 0 h 150"/>
                <a:gd name="T16" fmla="*/ 1 w 1274"/>
                <a:gd name="T17" fmla="*/ 0 h 150"/>
                <a:gd name="T18" fmla="*/ 1 w 1274"/>
                <a:gd name="T19" fmla="*/ 0 h 150"/>
                <a:gd name="T20" fmla="*/ 1 w 1274"/>
                <a:gd name="T21" fmla="*/ 0 h 150"/>
                <a:gd name="T22" fmla="*/ 1 w 1274"/>
                <a:gd name="T23" fmla="*/ 0 h 150"/>
                <a:gd name="T24" fmla="*/ 1 w 1274"/>
                <a:gd name="T25" fmla="*/ 0 h 150"/>
                <a:gd name="T26" fmla="*/ 1 w 1274"/>
                <a:gd name="T27" fmla="*/ 0 h 150"/>
                <a:gd name="T28" fmla="*/ 1 w 1274"/>
                <a:gd name="T29" fmla="*/ 0 h 150"/>
                <a:gd name="T30" fmla="*/ 1 w 1274"/>
                <a:gd name="T31" fmla="*/ 0 h 150"/>
                <a:gd name="T32" fmla="*/ 1 w 1274"/>
                <a:gd name="T33" fmla="*/ 0 h 150"/>
                <a:gd name="T34" fmla="*/ 1 w 1274"/>
                <a:gd name="T35" fmla="*/ 0 h 150"/>
                <a:gd name="T36" fmla="*/ 1 w 1274"/>
                <a:gd name="T37" fmla="*/ 0 h 150"/>
                <a:gd name="T38" fmla="*/ 1 w 1274"/>
                <a:gd name="T39" fmla="*/ 0 h 150"/>
                <a:gd name="T40" fmla="*/ 1 w 1274"/>
                <a:gd name="T41" fmla="*/ 0 h 150"/>
                <a:gd name="T42" fmla="*/ 1 w 1274"/>
                <a:gd name="T43" fmla="*/ 0 h 150"/>
                <a:gd name="T44" fmla="*/ 1 w 1274"/>
                <a:gd name="T45" fmla="*/ 0 h 150"/>
                <a:gd name="T46" fmla="*/ 1 w 1274"/>
                <a:gd name="T47" fmla="*/ 0 h 150"/>
                <a:gd name="T48" fmla="*/ 0 w 1274"/>
                <a:gd name="T49" fmla="*/ 0 h 150"/>
                <a:gd name="T50" fmla="*/ 0 w 1274"/>
                <a:gd name="T51" fmla="*/ 0 h 150"/>
                <a:gd name="T52" fmla="*/ 0 w 1274"/>
                <a:gd name="T53" fmla="*/ 0 h 150"/>
                <a:gd name="T54" fmla="*/ 0 w 1274"/>
                <a:gd name="T55" fmla="*/ 0 h 150"/>
                <a:gd name="T56" fmla="*/ 0 w 1274"/>
                <a:gd name="T57" fmla="*/ 0 h 150"/>
                <a:gd name="T58" fmla="*/ 0 w 1274"/>
                <a:gd name="T59" fmla="*/ 0 h 150"/>
                <a:gd name="T60" fmla="*/ 0 w 1274"/>
                <a:gd name="T61" fmla="*/ 0 h 150"/>
                <a:gd name="T62" fmla="*/ 0 w 1274"/>
                <a:gd name="T63" fmla="*/ 0 h 150"/>
                <a:gd name="T64" fmla="*/ 0 w 1274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4"/>
                <a:gd name="T100" fmla="*/ 0 h 150"/>
                <a:gd name="T101" fmla="*/ 1274 w 1274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4" h="150">
                  <a:moveTo>
                    <a:pt x="20" y="27"/>
                  </a:moveTo>
                  <a:lnTo>
                    <a:pt x="65" y="39"/>
                  </a:lnTo>
                  <a:lnTo>
                    <a:pt x="110" y="49"/>
                  </a:lnTo>
                  <a:lnTo>
                    <a:pt x="154" y="57"/>
                  </a:lnTo>
                  <a:lnTo>
                    <a:pt x="196" y="66"/>
                  </a:lnTo>
                  <a:lnTo>
                    <a:pt x="239" y="74"/>
                  </a:lnTo>
                  <a:lnTo>
                    <a:pt x="282" y="81"/>
                  </a:lnTo>
                  <a:lnTo>
                    <a:pt x="323" y="87"/>
                  </a:lnTo>
                  <a:lnTo>
                    <a:pt x="364" y="94"/>
                  </a:lnTo>
                  <a:lnTo>
                    <a:pt x="406" y="98"/>
                  </a:lnTo>
                  <a:lnTo>
                    <a:pt x="446" y="103"/>
                  </a:lnTo>
                  <a:lnTo>
                    <a:pt x="486" y="105"/>
                  </a:lnTo>
                  <a:lnTo>
                    <a:pt x="525" y="108"/>
                  </a:lnTo>
                  <a:lnTo>
                    <a:pt x="563" y="110"/>
                  </a:lnTo>
                  <a:lnTo>
                    <a:pt x="602" y="110"/>
                  </a:lnTo>
                  <a:lnTo>
                    <a:pt x="641" y="111"/>
                  </a:lnTo>
                  <a:lnTo>
                    <a:pt x="679" y="110"/>
                  </a:lnTo>
                  <a:lnTo>
                    <a:pt x="716" y="109"/>
                  </a:lnTo>
                  <a:lnTo>
                    <a:pt x="754" y="108"/>
                  </a:lnTo>
                  <a:lnTo>
                    <a:pt x="791" y="104"/>
                  </a:lnTo>
                  <a:lnTo>
                    <a:pt x="828" y="101"/>
                  </a:lnTo>
                  <a:lnTo>
                    <a:pt x="865" y="96"/>
                  </a:lnTo>
                  <a:lnTo>
                    <a:pt x="902" y="91"/>
                  </a:lnTo>
                  <a:lnTo>
                    <a:pt x="938" y="86"/>
                  </a:lnTo>
                  <a:lnTo>
                    <a:pt x="974" y="79"/>
                  </a:lnTo>
                  <a:lnTo>
                    <a:pt x="1011" y="72"/>
                  </a:lnTo>
                  <a:lnTo>
                    <a:pt x="1047" y="64"/>
                  </a:lnTo>
                  <a:lnTo>
                    <a:pt x="1083" y="55"/>
                  </a:lnTo>
                  <a:lnTo>
                    <a:pt x="1119" y="45"/>
                  </a:lnTo>
                  <a:lnTo>
                    <a:pt x="1156" y="35"/>
                  </a:lnTo>
                  <a:lnTo>
                    <a:pt x="1192" y="24"/>
                  </a:lnTo>
                  <a:lnTo>
                    <a:pt x="1228" y="12"/>
                  </a:lnTo>
                  <a:lnTo>
                    <a:pt x="1265" y="0"/>
                  </a:lnTo>
                  <a:lnTo>
                    <a:pt x="1274" y="49"/>
                  </a:lnTo>
                  <a:lnTo>
                    <a:pt x="1231" y="62"/>
                  </a:lnTo>
                  <a:lnTo>
                    <a:pt x="1188" y="75"/>
                  </a:lnTo>
                  <a:lnTo>
                    <a:pt x="1147" y="86"/>
                  </a:lnTo>
                  <a:lnTo>
                    <a:pt x="1106" y="96"/>
                  </a:lnTo>
                  <a:lnTo>
                    <a:pt x="1066" y="105"/>
                  </a:lnTo>
                  <a:lnTo>
                    <a:pt x="1026" y="114"/>
                  </a:lnTo>
                  <a:lnTo>
                    <a:pt x="985" y="121"/>
                  </a:lnTo>
                  <a:lnTo>
                    <a:pt x="947" y="128"/>
                  </a:lnTo>
                  <a:lnTo>
                    <a:pt x="907" y="134"/>
                  </a:lnTo>
                  <a:lnTo>
                    <a:pt x="869" y="139"/>
                  </a:lnTo>
                  <a:lnTo>
                    <a:pt x="830" y="143"/>
                  </a:lnTo>
                  <a:lnTo>
                    <a:pt x="791" y="145"/>
                  </a:lnTo>
                  <a:lnTo>
                    <a:pt x="754" y="148"/>
                  </a:lnTo>
                  <a:lnTo>
                    <a:pt x="716" y="149"/>
                  </a:lnTo>
                  <a:lnTo>
                    <a:pt x="677" y="150"/>
                  </a:lnTo>
                  <a:lnTo>
                    <a:pt x="640" y="150"/>
                  </a:lnTo>
                  <a:lnTo>
                    <a:pt x="602" y="149"/>
                  </a:lnTo>
                  <a:lnTo>
                    <a:pt x="565" y="148"/>
                  </a:lnTo>
                  <a:lnTo>
                    <a:pt x="526" y="146"/>
                  </a:lnTo>
                  <a:lnTo>
                    <a:pt x="488" y="143"/>
                  </a:lnTo>
                  <a:lnTo>
                    <a:pt x="449" y="140"/>
                  </a:lnTo>
                  <a:lnTo>
                    <a:pt x="411" y="136"/>
                  </a:lnTo>
                  <a:lnTo>
                    <a:pt x="372" y="131"/>
                  </a:lnTo>
                  <a:lnTo>
                    <a:pt x="332" y="126"/>
                  </a:lnTo>
                  <a:lnTo>
                    <a:pt x="293" y="120"/>
                  </a:lnTo>
                  <a:lnTo>
                    <a:pt x="253" y="114"/>
                  </a:lnTo>
                  <a:lnTo>
                    <a:pt x="211" y="108"/>
                  </a:lnTo>
                  <a:lnTo>
                    <a:pt x="170" y="100"/>
                  </a:lnTo>
                  <a:lnTo>
                    <a:pt x="129" y="92"/>
                  </a:lnTo>
                  <a:lnTo>
                    <a:pt x="86" y="85"/>
                  </a:lnTo>
                  <a:lnTo>
                    <a:pt x="44" y="76"/>
                  </a:lnTo>
                  <a:lnTo>
                    <a:pt x="0" y="6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67" name="Freeform 209"/>
            <p:cNvSpPr>
              <a:spLocks/>
            </p:cNvSpPr>
            <p:nvPr/>
          </p:nvSpPr>
          <p:spPr bwMode="auto">
            <a:xfrm>
              <a:off x="418" y="2779"/>
              <a:ext cx="321" cy="46"/>
            </a:xfrm>
            <a:custGeom>
              <a:avLst/>
              <a:gdLst>
                <a:gd name="T0" fmla="*/ 0 w 1283"/>
                <a:gd name="T1" fmla="*/ 0 h 183"/>
                <a:gd name="T2" fmla="*/ 0 w 1283"/>
                <a:gd name="T3" fmla="*/ 0 h 183"/>
                <a:gd name="T4" fmla="*/ 0 w 1283"/>
                <a:gd name="T5" fmla="*/ 0 h 183"/>
                <a:gd name="T6" fmla="*/ 0 w 1283"/>
                <a:gd name="T7" fmla="*/ 0 h 183"/>
                <a:gd name="T8" fmla="*/ 1 w 1283"/>
                <a:gd name="T9" fmla="*/ 0 h 183"/>
                <a:gd name="T10" fmla="*/ 1 w 1283"/>
                <a:gd name="T11" fmla="*/ 0 h 183"/>
                <a:gd name="T12" fmla="*/ 1 w 1283"/>
                <a:gd name="T13" fmla="*/ 0 h 183"/>
                <a:gd name="T14" fmla="*/ 1 w 1283"/>
                <a:gd name="T15" fmla="*/ 0 h 183"/>
                <a:gd name="T16" fmla="*/ 1 w 1283"/>
                <a:gd name="T17" fmla="*/ 0 h 183"/>
                <a:gd name="T18" fmla="*/ 1 w 1283"/>
                <a:gd name="T19" fmla="*/ 0 h 183"/>
                <a:gd name="T20" fmla="*/ 1 w 1283"/>
                <a:gd name="T21" fmla="*/ 0 h 183"/>
                <a:gd name="T22" fmla="*/ 1 w 1283"/>
                <a:gd name="T23" fmla="*/ 0 h 183"/>
                <a:gd name="T24" fmla="*/ 1 w 1283"/>
                <a:gd name="T25" fmla="*/ 0 h 183"/>
                <a:gd name="T26" fmla="*/ 1 w 1283"/>
                <a:gd name="T27" fmla="*/ 0 h 183"/>
                <a:gd name="T28" fmla="*/ 1 w 1283"/>
                <a:gd name="T29" fmla="*/ 0 h 183"/>
                <a:gd name="T30" fmla="*/ 1 w 1283"/>
                <a:gd name="T31" fmla="*/ 0 h 183"/>
                <a:gd name="T32" fmla="*/ 1 w 1283"/>
                <a:gd name="T33" fmla="*/ 0 h 183"/>
                <a:gd name="T34" fmla="*/ 1 w 1283"/>
                <a:gd name="T35" fmla="*/ 0 h 183"/>
                <a:gd name="T36" fmla="*/ 1 w 1283"/>
                <a:gd name="T37" fmla="*/ 0 h 183"/>
                <a:gd name="T38" fmla="*/ 1 w 1283"/>
                <a:gd name="T39" fmla="*/ 0 h 183"/>
                <a:gd name="T40" fmla="*/ 1 w 1283"/>
                <a:gd name="T41" fmla="*/ 0 h 183"/>
                <a:gd name="T42" fmla="*/ 1 w 1283"/>
                <a:gd name="T43" fmla="*/ 0 h 183"/>
                <a:gd name="T44" fmla="*/ 1 w 1283"/>
                <a:gd name="T45" fmla="*/ 0 h 183"/>
                <a:gd name="T46" fmla="*/ 1 w 1283"/>
                <a:gd name="T47" fmla="*/ 0 h 183"/>
                <a:gd name="T48" fmla="*/ 1 w 1283"/>
                <a:gd name="T49" fmla="*/ 0 h 183"/>
                <a:gd name="T50" fmla="*/ 1 w 1283"/>
                <a:gd name="T51" fmla="*/ 0 h 183"/>
                <a:gd name="T52" fmla="*/ 1 w 1283"/>
                <a:gd name="T53" fmla="*/ 0 h 183"/>
                <a:gd name="T54" fmla="*/ 1 w 1283"/>
                <a:gd name="T55" fmla="*/ 0 h 183"/>
                <a:gd name="T56" fmla="*/ 0 w 1283"/>
                <a:gd name="T57" fmla="*/ 0 h 183"/>
                <a:gd name="T58" fmla="*/ 0 w 1283"/>
                <a:gd name="T59" fmla="*/ 0 h 183"/>
                <a:gd name="T60" fmla="*/ 0 w 1283"/>
                <a:gd name="T61" fmla="*/ 0 h 183"/>
                <a:gd name="T62" fmla="*/ 0 w 1283"/>
                <a:gd name="T63" fmla="*/ 0 h 183"/>
                <a:gd name="T64" fmla="*/ 0 w 1283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3"/>
                <a:gd name="T100" fmla="*/ 0 h 183"/>
                <a:gd name="T101" fmla="*/ 1283 w 1283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3" h="183">
                  <a:moveTo>
                    <a:pt x="29" y="29"/>
                  </a:moveTo>
                  <a:lnTo>
                    <a:pt x="74" y="41"/>
                  </a:lnTo>
                  <a:lnTo>
                    <a:pt x="119" y="54"/>
                  </a:lnTo>
                  <a:lnTo>
                    <a:pt x="163" y="66"/>
                  </a:lnTo>
                  <a:lnTo>
                    <a:pt x="207" y="76"/>
                  </a:lnTo>
                  <a:lnTo>
                    <a:pt x="249" y="86"/>
                  </a:lnTo>
                  <a:lnTo>
                    <a:pt x="292" y="96"/>
                  </a:lnTo>
                  <a:lnTo>
                    <a:pt x="333" y="104"/>
                  </a:lnTo>
                  <a:lnTo>
                    <a:pt x="374" y="113"/>
                  </a:lnTo>
                  <a:lnTo>
                    <a:pt x="416" y="119"/>
                  </a:lnTo>
                  <a:lnTo>
                    <a:pt x="456" y="125"/>
                  </a:lnTo>
                  <a:lnTo>
                    <a:pt x="496" y="130"/>
                  </a:lnTo>
                  <a:lnTo>
                    <a:pt x="536" y="134"/>
                  </a:lnTo>
                  <a:lnTo>
                    <a:pt x="576" y="138"/>
                  </a:lnTo>
                  <a:lnTo>
                    <a:pt x="615" y="140"/>
                  </a:lnTo>
                  <a:lnTo>
                    <a:pt x="654" y="141"/>
                  </a:lnTo>
                  <a:lnTo>
                    <a:pt x="691" y="141"/>
                  </a:lnTo>
                  <a:lnTo>
                    <a:pt x="730" y="141"/>
                  </a:lnTo>
                  <a:lnTo>
                    <a:pt x="768" y="139"/>
                  </a:lnTo>
                  <a:lnTo>
                    <a:pt x="805" y="136"/>
                  </a:lnTo>
                  <a:lnTo>
                    <a:pt x="843" y="133"/>
                  </a:lnTo>
                  <a:lnTo>
                    <a:pt x="880" y="129"/>
                  </a:lnTo>
                  <a:lnTo>
                    <a:pt x="917" y="123"/>
                  </a:lnTo>
                  <a:lnTo>
                    <a:pt x="954" y="115"/>
                  </a:lnTo>
                  <a:lnTo>
                    <a:pt x="991" y="108"/>
                  </a:lnTo>
                  <a:lnTo>
                    <a:pt x="1027" y="98"/>
                  </a:lnTo>
                  <a:lnTo>
                    <a:pt x="1063" y="88"/>
                  </a:lnTo>
                  <a:lnTo>
                    <a:pt x="1101" y="76"/>
                  </a:lnTo>
                  <a:lnTo>
                    <a:pt x="1137" y="64"/>
                  </a:lnTo>
                  <a:lnTo>
                    <a:pt x="1174" y="50"/>
                  </a:lnTo>
                  <a:lnTo>
                    <a:pt x="1210" y="34"/>
                  </a:lnTo>
                  <a:lnTo>
                    <a:pt x="1246" y="17"/>
                  </a:lnTo>
                  <a:lnTo>
                    <a:pt x="1283" y="0"/>
                  </a:lnTo>
                  <a:lnTo>
                    <a:pt x="1283" y="49"/>
                  </a:lnTo>
                  <a:lnTo>
                    <a:pt x="1240" y="68"/>
                  </a:lnTo>
                  <a:lnTo>
                    <a:pt x="1197" y="85"/>
                  </a:lnTo>
                  <a:lnTo>
                    <a:pt x="1156" y="101"/>
                  </a:lnTo>
                  <a:lnTo>
                    <a:pt x="1115" y="115"/>
                  </a:lnTo>
                  <a:lnTo>
                    <a:pt x="1073" y="129"/>
                  </a:lnTo>
                  <a:lnTo>
                    <a:pt x="1033" y="140"/>
                  </a:lnTo>
                  <a:lnTo>
                    <a:pt x="993" y="149"/>
                  </a:lnTo>
                  <a:lnTo>
                    <a:pt x="953" y="158"/>
                  </a:lnTo>
                  <a:lnTo>
                    <a:pt x="914" y="165"/>
                  </a:lnTo>
                  <a:lnTo>
                    <a:pt x="875" y="172"/>
                  </a:lnTo>
                  <a:lnTo>
                    <a:pt x="837" y="177"/>
                  </a:lnTo>
                  <a:lnTo>
                    <a:pt x="798" y="179"/>
                  </a:lnTo>
                  <a:lnTo>
                    <a:pt x="759" y="182"/>
                  </a:lnTo>
                  <a:lnTo>
                    <a:pt x="721" y="183"/>
                  </a:lnTo>
                  <a:lnTo>
                    <a:pt x="683" y="183"/>
                  </a:lnTo>
                  <a:lnTo>
                    <a:pt x="645" y="183"/>
                  </a:lnTo>
                  <a:lnTo>
                    <a:pt x="606" y="180"/>
                  </a:lnTo>
                  <a:lnTo>
                    <a:pt x="567" y="178"/>
                  </a:lnTo>
                  <a:lnTo>
                    <a:pt x="530" y="174"/>
                  </a:lnTo>
                  <a:lnTo>
                    <a:pt x="491" y="170"/>
                  </a:lnTo>
                  <a:lnTo>
                    <a:pt x="452" y="164"/>
                  </a:lnTo>
                  <a:lnTo>
                    <a:pt x="413" y="159"/>
                  </a:lnTo>
                  <a:lnTo>
                    <a:pt x="373" y="151"/>
                  </a:lnTo>
                  <a:lnTo>
                    <a:pt x="333" y="145"/>
                  </a:lnTo>
                  <a:lnTo>
                    <a:pt x="293" y="136"/>
                  </a:lnTo>
                  <a:lnTo>
                    <a:pt x="253" y="129"/>
                  </a:lnTo>
                  <a:lnTo>
                    <a:pt x="213" y="119"/>
                  </a:lnTo>
                  <a:lnTo>
                    <a:pt x="172" y="110"/>
                  </a:lnTo>
                  <a:lnTo>
                    <a:pt x="129" y="100"/>
                  </a:lnTo>
                  <a:lnTo>
                    <a:pt x="86" y="90"/>
                  </a:lnTo>
                  <a:lnTo>
                    <a:pt x="44" y="80"/>
                  </a:lnTo>
                  <a:lnTo>
                    <a:pt x="0" y="6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9426" name="Picture 210" descr="j02997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268413"/>
            <a:ext cx="1943100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7" name="WordArt 211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8135937" cy="749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effectLst>
                  <a:outerShdw blurRad="41275" dist="20320" dir="1799969" algn="tl" rotWithShape="0">
                    <a:srgbClr val="000000">
                      <a:alpha val="39998"/>
                    </a:srgbClr>
                  </a:outerShdw>
                </a:effectLst>
              </a:rPr>
              <a:t>Марсианский баскетбол</a:t>
            </a:r>
          </a:p>
        </p:txBody>
      </p:sp>
      <p:sp>
        <p:nvSpPr>
          <p:cNvPr id="9428" name="Text Box 212"/>
          <p:cNvSpPr txBox="1">
            <a:spLocks noChangeArrowheads="1"/>
          </p:cNvSpPr>
          <p:nvPr/>
        </p:nvSpPr>
        <p:spPr bwMode="auto">
          <a:xfrm>
            <a:off x="56936" y="1773238"/>
            <a:ext cx="23455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6000" b="1" dirty="0" smtClean="0">
                <a:solidFill>
                  <a:srgbClr val="4D4D4D"/>
                </a:solidFill>
              </a:rPr>
              <a:t>86+14</a:t>
            </a:r>
          </a:p>
        </p:txBody>
      </p:sp>
      <p:sp>
        <p:nvSpPr>
          <p:cNvPr id="9429" name="Text Box 213"/>
          <p:cNvSpPr txBox="1">
            <a:spLocks noChangeArrowheads="1"/>
          </p:cNvSpPr>
          <p:nvPr/>
        </p:nvSpPr>
        <p:spPr bwMode="auto">
          <a:xfrm>
            <a:off x="6261100" y="1808163"/>
            <a:ext cx="21082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6000" b="1" dirty="0" smtClean="0">
                <a:solidFill>
                  <a:srgbClr val="4D4D4D"/>
                </a:solidFill>
              </a:rPr>
              <a:t>23 . 4</a:t>
            </a:r>
          </a:p>
        </p:txBody>
      </p:sp>
      <p:sp>
        <p:nvSpPr>
          <p:cNvPr id="9430" name="Text Box 214"/>
          <p:cNvSpPr txBox="1">
            <a:spLocks noChangeArrowheads="1"/>
          </p:cNvSpPr>
          <p:nvPr/>
        </p:nvSpPr>
        <p:spPr bwMode="auto">
          <a:xfrm>
            <a:off x="468313" y="5300663"/>
            <a:ext cx="11272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 smtClean="0">
                <a:solidFill>
                  <a:srgbClr val="4D4D4D"/>
                </a:solidFill>
              </a:rPr>
              <a:t>100</a:t>
            </a:r>
          </a:p>
        </p:txBody>
      </p:sp>
      <p:sp>
        <p:nvSpPr>
          <p:cNvPr id="9431" name="Text Box 215"/>
          <p:cNvSpPr txBox="1">
            <a:spLocks noChangeArrowheads="1"/>
          </p:cNvSpPr>
          <p:nvPr/>
        </p:nvSpPr>
        <p:spPr bwMode="auto">
          <a:xfrm>
            <a:off x="1763713" y="530066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 smtClean="0">
                <a:solidFill>
                  <a:srgbClr val="4D4D4D"/>
                </a:solidFill>
              </a:rPr>
              <a:t>90</a:t>
            </a:r>
          </a:p>
        </p:txBody>
      </p:sp>
      <p:sp>
        <p:nvSpPr>
          <p:cNvPr id="9432" name="Text Box 216"/>
          <p:cNvSpPr txBox="1">
            <a:spLocks noChangeArrowheads="1"/>
          </p:cNvSpPr>
          <p:nvPr/>
        </p:nvSpPr>
        <p:spPr bwMode="auto">
          <a:xfrm>
            <a:off x="3132138" y="530066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 smtClean="0">
                <a:solidFill>
                  <a:srgbClr val="4D4D4D"/>
                </a:solidFill>
              </a:rPr>
              <a:t>99</a:t>
            </a:r>
          </a:p>
        </p:txBody>
      </p:sp>
      <p:sp>
        <p:nvSpPr>
          <p:cNvPr id="9433" name="Text Box 217"/>
          <p:cNvSpPr txBox="1">
            <a:spLocks noChangeArrowheads="1"/>
          </p:cNvSpPr>
          <p:nvPr/>
        </p:nvSpPr>
        <p:spPr bwMode="auto">
          <a:xfrm>
            <a:off x="5148263" y="530066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 smtClean="0">
                <a:solidFill>
                  <a:srgbClr val="4D4D4D"/>
                </a:solidFill>
              </a:rPr>
              <a:t>77</a:t>
            </a:r>
          </a:p>
        </p:txBody>
      </p:sp>
      <p:sp>
        <p:nvSpPr>
          <p:cNvPr id="9434" name="Text Box 218"/>
          <p:cNvSpPr txBox="1">
            <a:spLocks noChangeArrowheads="1"/>
          </p:cNvSpPr>
          <p:nvPr/>
        </p:nvSpPr>
        <p:spPr bwMode="auto">
          <a:xfrm>
            <a:off x="6588125" y="530066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 smtClean="0">
                <a:solidFill>
                  <a:srgbClr val="4D4D4D"/>
                </a:solidFill>
              </a:rPr>
              <a:t>82</a:t>
            </a:r>
          </a:p>
        </p:txBody>
      </p:sp>
      <p:sp>
        <p:nvSpPr>
          <p:cNvPr id="9435" name="Text Box 219"/>
          <p:cNvSpPr txBox="1">
            <a:spLocks noChangeArrowheads="1"/>
          </p:cNvSpPr>
          <p:nvPr/>
        </p:nvSpPr>
        <p:spPr bwMode="auto">
          <a:xfrm>
            <a:off x="8027988" y="530066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 smtClean="0">
                <a:solidFill>
                  <a:srgbClr val="4D4D4D"/>
                </a:solidFill>
              </a:rPr>
              <a:t>92</a:t>
            </a:r>
          </a:p>
        </p:txBody>
      </p:sp>
    </p:spTree>
    <p:extLst>
      <p:ext uri="{BB962C8B-B14F-4D97-AF65-F5344CB8AC3E}">
        <p14:creationId xmlns:p14="http://schemas.microsoft.com/office/powerpoint/2010/main" val="13269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1000"/>
                                        <p:tgtEl>
                                          <p:spTgt spid="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1000"/>
                                        <p:tgtEl>
                                          <p:spTgt spid="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39132 -0.528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66" y="-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2" dur="2000" fill="hold"/>
                                        <p:tgtEl>
                                          <p:spTgt spid="943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000" fill="hold"/>
                                        <p:tgtEl>
                                          <p:spTgt spid="94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9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9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decel="100000"/>
                                        <p:tgtEl>
                                          <p:spTgt spid="9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9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9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decel="100000"/>
                                        <p:tgtEl>
                                          <p:spTgt spid="9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9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9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9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9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9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decel="100000"/>
                                        <p:tgtEl>
                                          <p:spTgt spid="9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43559 -0.52848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8" y="-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4" dur="2000" fill="hold"/>
                                        <p:tgtEl>
                                          <p:spTgt spid="943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000" fill="hold"/>
                                        <p:tgtEl>
                                          <p:spTgt spid="9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27" grpId="0"/>
      <p:bldP spid="9428" grpId="0"/>
      <p:bldP spid="9429" grpId="0"/>
      <p:bldP spid="9430" grpId="0"/>
      <p:bldP spid="9430" grpId="1"/>
      <p:bldP spid="9430" grpId="2"/>
      <p:bldP spid="9431" grpId="0"/>
      <p:bldP spid="9431" grpId="1"/>
      <p:bldP spid="9432" grpId="0"/>
      <p:bldP spid="9432" grpId="1"/>
      <p:bldP spid="9433" grpId="0"/>
      <p:bldP spid="9433" grpId="1"/>
      <p:bldP spid="9434" grpId="0"/>
      <p:bldP spid="9434" grpId="1"/>
      <p:bldP spid="9435" grpId="0"/>
      <p:bldP spid="9435" grpId="1"/>
      <p:bldP spid="9435" grpId="2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175</Words>
  <Application>Microsoft Office PowerPoint</Application>
  <PresentationFormat>Экран (4:3)</PresentationFormat>
  <Paragraphs>68</Paragraphs>
  <Slides>17</Slides>
  <Notes>1</Notes>
  <HiddenSlides>0</HiddenSlides>
  <MMClips>15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Оформление по умолчанию</vt:lpstr>
      <vt:lpstr>1_Оформление по умолчанию</vt:lpstr>
      <vt:lpstr>2_Оформление по умолчанию</vt:lpstr>
      <vt:lpstr>4_Оформление по умолчанию</vt:lpstr>
      <vt:lpstr>5_Оформление по умолчанию</vt:lpstr>
      <vt:lpstr>7_Оформление по умолчанию</vt:lpstr>
      <vt:lpstr>8_Оформление по умолчанию</vt:lpstr>
      <vt:lpstr>10_Оформление по умолчанию</vt:lpstr>
      <vt:lpstr>11_Оформление по умолчанию</vt:lpstr>
      <vt:lpstr>12_Оформление по умолчанию</vt:lpstr>
      <vt:lpstr>13_Оформление по умолчанию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36</cp:revision>
  <dcterms:created xsi:type="dcterms:W3CDTF">2023-04-16T08:25:13Z</dcterms:created>
  <dcterms:modified xsi:type="dcterms:W3CDTF">2025-04-13T04:46:15Z</dcterms:modified>
</cp:coreProperties>
</file>